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422" r:id="rId2"/>
    <p:sldId id="423" r:id="rId3"/>
    <p:sldId id="310" r:id="rId4"/>
    <p:sldId id="428" r:id="rId5"/>
    <p:sldId id="277" r:id="rId6"/>
    <p:sldId id="442" r:id="rId7"/>
    <p:sldId id="443" r:id="rId8"/>
    <p:sldId id="425" r:id="rId9"/>
    <p:sldId id="429" r:id="rId10"/>
    <p:sldId id="271" r:id="rId11"/>
    <p:sldId id="270" r:id="rId12"/>
    <p:sldId id="426" r:id="rId13"/>
    <p:sldId id="268" r:id="rId14"/>
    <p:sldId id="274" r:id="rId15"/>
    <p:sldId id="444" r:id="rId16"/>
    <p:sldId id="446" r:id="rId17"/>
    <p:sldId id="427" r:id="rId18"/>
    <p:sldId id="266" r:id="rId19"/>
    <p:sldId id="273" r:id="rId20"/>
    <p:sldId id="445" r:id="rId21"/>
    <p:sldId id="424" r:id="rId22"/>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0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33F"/>
    <a:srgbClr val="B78601"/>
    <a:srgbClr val="FEBF05"/>
    <a:srgbClr val="083473"/>
    <a:srgbClr val="B20A18"/>
    <a:srgbClr val="776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75" d="100"/>
          <a:sy n="75" d="100"/>
        </p:scale>
        <p:origin x="-162" y="-1428"/>
      </p:cViewPr>
      <p:guideLst>
        <p:guide orient="horz" pos="1707"/>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66E8E1-3ABC-4F44-B8DE-ED31ED2E1258}"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6280" y="1143000"/>
            <a:ext cx="548544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3183F8-B519-4FE5-9599-57C70A90B6C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EF152A8-BAB2-41E8-9F3D-1A7A2EED9014}" type="slidenum">
              <a:rPr lang="zh-CN" altLang="en-US" smtClean="0"/>
              <a:t>5</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EF152A8-BAB2-41E8-9F3D-1A7A2EED9014}" type="slidenum">
              <a:rPr lang="zh-CN" altLang="en-US" smtClean="0"/>
              <a:t>10</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EF152A8-BAB2-41E8-9F3D-1A7A2EED9014}" type="slidenum">
              <a:rPr lang="zh-CN" altLang="en-US" smtClean="0"/>
              <a:t>11</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EF152A8-BAB2-41E8-9F3D-1A7A2EED9014}" type="slidenum">
              <a:rPr lang="zh-CN" altLang="en-US" smtClean="0"/>
              <a:t>13</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EF152A8-BAB2-41E8-9F3D-1A7A2EED9014}" type="slidenum">
              <a:rPr lang="zh-CN" altLang="en-US" smtClean="0"/>
              <a:t>14</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EF152A8-BAB2-41E8-9F3D-1A7A2EED9014}" type="slidenum">
              <a:rPr lang="zh-CN" altLang="en-US" smtClean="0"/>
              <a:t>18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EF152A8-BAB2-41E8-9F3D-1A7A2EED9014}" type="slidenum">
              <a:rPr lang="zh-CN" altLang="en-US" smtClean="0"/>
              <a:t>19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920"/>
            <a:ext cx="6858000" cy="1791013"/>
          </a:xfrm>
        </p:spPr>
        <p:txBody>
          <a:bodyPr anchor="b"/>
          <a:lstStyle>
            <a:lvl1pPr algn="ctr">
              <a:defRPr sz="3375"/>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2000"/>
            <a:ext cx="6858000" cy="1242039"/>
          </a:xfrm>
        </p:spPr>
        <p:txBody>
          <a:bodyPr/>
          <a:lstStyle>
            <a:lvl1pPr marL="0" indent="0" algn="ctr">
              <a:buNone/>
              <a:defRPr sz="1350"/>
            </a:lvl1pPr>
            <a:lvl2pPr marL="257175" indent="0" algn="ctr">
              <a:buNone/>
              <a:defRPr sz="1125"/>
            </a:lvl2pPr>
            <a:lvl3pPr marL="514350" indent="0" algn="ctr">
              <a:buNone/>
              <a:defRPr sz="1015"/>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8035" indent="0" algn="ctr">
              <a:buNone/>
              <a:defRPr sz="9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7895655-7A59-4F16-9A55-9CC0386921BF}"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1FDC294-D409-42D3-B6E8-774A87E6E79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60"/>
            <a:ext cx="2949178" cy="1200360"/>
          </a:xfrm>
        </p:spPr>
        <p:txBody>
          <a:bodyPr anchor="b"/>
          <a:lstStyle>
            <a:lvl1pPr>
              <a:defRPr sz="18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699"/>
            <a:ext cx="4629150" cy="3655858"/>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8035" indent="0">
              <a:buNone/>
              <a:defRPr sz="1125"/>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321"/>
            <a:ext cx="2949178" cy="2859191"/>
          </a:xfrm>
        </p:spPr>
        <p:txBody>
          <a:bodyPr/>
          <a:lstStyle>
            <a:lvl1pPr marL="0" indent="0">
              <a:buNone/>
              <a:defRPr sz="900"/>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8035" indent="0">
              <a:buNone/>
              <a:defRPr sz="56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7895655-7A59-4F16-9A55-9CC0386921BF}" type="datetimeFigureOut">
              <a:rPr lang="zh-CN" altLang="en-US" smtClean="0"/>
              <a:t>2021/1/5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1FDC294-D409-42D3-B6E8-774A87E6E79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7895655-7A59-4F16-9A55-9CC0386921BF}"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1FDC294-D409-42D3-B6E8-774A87E6E79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92"/>
            <a:ext cx="1971675" cy="4359642"/>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1" y="273892"/>
            <a:ext cx="5800725" cy="435964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7895655-7A59-4F16-9A55-9CC0386921BF}"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1FDC294-D409-42D3-B6E8-774A87E6E79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dpi="0" rotWithShape="1">
          <a:blip r:embed="rId2" cstate="screen"/>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529"/>
            <a:ext cx="7886700" cy="2139927"/>
          </a:xfrm>
        </p:spPr>
        <p:txBody>
          <a:bodyPr anchor="b"/>
          <a:lstStyle>
            <a:lvl1pPr>
              <a:defRPr sz="3375"/>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700"/>
            <a:ext cx="7886700" cy="11253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5">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8035" indent="0">
              <a:buNone/>
              <a:defRPr sz="9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D7895655-7A59-4F16-9A55-9CC0386921BF}"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1FDC294-D409-42D3-B6E8-774A87E6E79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458"/>
            <a:ext cx="3886200" cy="32640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369458"/>
            <a:ext cx="3886200" cy="32640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D7895655-7A59-4F16-9A55-9CC0386921BF}" type="datetimeFigureOut">
              <a:rPr lang="zh-CN" altLang="en-US" smtClean="0"/>
              <a:t>2021/1/5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1FDC294-D409-42D3-B6E8-774A87E6E79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92"/>
            <a:ext cx="7886700" cy="994346"/>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1093"/>
            <a:ext cx="3868340" cy="618042"/>
          </a:xfrm>
        </p:spPr>
        <p:txBody>
          <a:bodyPr anchor="b"/>
          <a:lstStyle>
            <a:lvl1pPr marL="0" indent="0">
              <a:buNone/>
              <a:defRPr sz="1350" b="1"/>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8035" indent="0">
              <a:buNone/>
              <a:defRPr sz="900" b="1"/>
            </a:lvl9pPr>
          </a:lstStyle>
          <a:p>
            <a:pPr lvl="0"/>
            <a:r>
              <a:rPr lang="zh-CN" altLang="en-US"/>
              <a:t>单击此处编辑母版文本样式</a:t>
            </a:r>
          </a:p>
        </p:txBody>
      </p:sp>
      <p:sp>
        <p:nvSpPr>
          <p:cNvPr id="4" name="Content Placeholder 3"/>
          <p:cNvSpPr>
            <a:spLocks noGrp="1"/>
          </p:cNvSpPr>
          <p:nvPr>
            <p:ph sz="half" idx="2"/>
          </p:nvPr>
        </p:nvSpPr>
        <p:spPr>
          <a:xfrm>
            <a:off x="629842" y="1879135"/>
            <a:ext cx="3868340" cy="276392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1" y="1261093"/>
            <a:ext cx="3887391" cy="618042"/>
          </a:xfrm>
        </p:spPr>
        <p:txBody>
          <a:bodyPr anchor="b"/>
          <a:lstStyle>
            <a:lvl1pPr marL="0" indent="0">
              <a:buNone/>
              <a:defRPr sz="1350" b="1"/>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8035" indent="0">
              <a:buNone/>
              <a:defRPr sz="900" b="1"/>
            </a:lvl9pPr>
          </a:lstStyle>
          <a:p>
            <a:pPr lvl="0"/>
            <a:r>
              <a:rPr lang="zh-CN" altLang="en-US"/>
              <a:t>单击此处编辑母版文本样式</a:t>
            </a:r>
          </a:p>
        </p:txBody>
      </p:sp>
      <p:sp>
        <p:nvSpPr>
          <p:cNvPr id="6" name="Content Placeholder 5"/>
          <p:cNvSpPr>
            <a:spLocks noGrp="1"/>
          </p:cNvSpPr>
          <p:nvPr>
            <p:ph sz="quarter" idx="4"/>
          </p:nvPr>
        </p:nvSpPr>
        <p:spPr>
          <a:xfrm>
            <a:off x="4629151" y="1879135"/>
            <a:ext cx="3887391" cy="276392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D7895655-7A59-4F16-9A55-9CC0386921BF}" type="datetimeFigureOut">
              <a:rPr lang="zh-CN" altLang="en-US" smtClean="0"/>
              <a:t>2021/1/5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1FDC294-D409-42D3-B6E8-774A87E6E79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92"/>
            <a:ext cx="7886700" cy="994346"/>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1093"/>
            <a:ext cx="3868340" cy="618042"/>
          </a:xfrm>
        </p:spPr>
        <p:txBody>
          <a:bodyPr anchor="b"/>
          <a:lstStyle>
            <a:lvl1pPr marL="0" indent="0">
              <a:buNone/>
              <a:defRPr sz="1350" b="1"/>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8035" indent="0">
              <a:buNone/>
              <a:defRPr sz="900" b="1"/>
            </a:lvl9pPr>
          </a:lstStyle>
          <a:p>
            <a:pPr lvl="0"/>
            <a:r>
              <a:rPr lang="zh-CN" altLang="en-US"/>
              <a:t>单击此处编辑母版文本样式</a:t>
            </a:r>
          </a:p>
        </p:txBody>
      </p:sp>
      <p:sp>
        <p:nvSpPr>
          <p:cNvPr id="4" name="Content Placeholder 3"/>
          <p:cNvSpPr>
            <a:spLocks noGrp="1"/>
          </p:cNvSpPr>
          <p:nvPr>
            <p:ph sz="half" idx="2"/>
          </p:nvPr>
        </p:nvSpPr>
        <p:spPr>
          <a:xfrm>
            <a:off x="629842" y="1879135"/>
            <a:ext cx="3868340" cy="276392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1" y="1261093"/>
            <a:ext cx="3887391" cy="618042"/>
          </a:xfrm>
        </p:spPr>
        <p:txBody>
          <a:bodyPr anchor="b"/>
          <a:lstStyle>
            <a:lvl1pPr marL="0" indent="0">
              <a:buNone/>
              <a:defRPr sz="1350" b="1"/>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8035" indent="0">
              <a:buNone/>
              <a:defRPr sz="900" b="1"/>
            </a:lvl9pPr>
          </a:lstStyle>
          <a:p>
            <a:pPr lvl="0"/>
            <a:r>
              <a:rPr lang="zh-CN" altLang="en-US"/>
              <a:t>单击此处编辑母版文本样式</a:t>
            </a:r>
          </a:p>
        </p:txBody>
      </p:sp>
      <p:sp>
        <p:nvSpPr>
          <p:cNvPr id="6" name="Content Placeholder 5"/>
          <p:cNvSpPr>
            <a:spLocks noGrp="1"/>
          </p:cNvSpPr>
          <p:nvPr>
            <p:ph sz="quarter" idx="4"/>
          </p:nvPr>
        </p:nvSpPr>
        <p:spPr>
          <a:xfrm>
            <a:off x="4629151" y="1879135"/>
            <a:ext cx="3887391" cy="276392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D7895655-7A59-4F16-9A55-9CC0386921BF}" type="datetimeFigureOut">
              <a:rPr lang="zh-CN" altLang="en-US" smtClean="0"/>
              <a:t>2021/1/5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1FDC294-D409-42D3-B6E8-774A87E6E798}" type="slidenum">
              <a:rPr lang="zh-CN" altLang="en-US" smtClean="0"/>
              <a:t>‹#›</a:t>
            </a:fld>
            <a:endParaRPr lang="zh-CN" altLang="en-US"/>
          </a:p>
        </p:txBody>
      </p:sp>
      <p:sp>
        <p:nvSpPr>
          <p:cNvPr id="11" name="矩形 10"/>
          <p:cNvSpPr/>
          <p:nvPr userDrawn="1"/>
        </p:nvSpPr>
        <p:spPr>
          <a:xfrm>
            <a:off x="6610728" y="4259425"/>
            <a:ext cx="775136"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p>
          <a:p>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7895655-7A59-4F16-9A55-9CC0386921BF}" type="datetimeFigureOut">
              <a:rPr lang="zh-CN" altLang="en-US" smtClean="0"/>
              <a:t>2021/1/5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1FDC294-D409-42D3-B6E8-774A87E6E79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95655-7A59-4F16-9A55-9CC0386921BF}" type="datetimeFigureOut">
              <a:rPr lang="zh-CN" altLang="en-US" smtClean="0"/>
              <a:t>2021/1/5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1FDC294-D409-42D3-B6E8-774A87E6E79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60"/>
            <a:ext cx="2949178" cy="1200360"/>
          </a:xfrm>
        </p:spPr>
        <p:txBody>
          <a:bodyPr anchor="b"/>
          <a:lstStyle>
            <a:lvl1pPr>
              <a:defRPr sz="18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699"/>
            <a:ext cx="4629150" cy="3655858"/>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1543321"/>
            <a:ext cx="2949178" cy="2859191"/>
          </a:xfrm>
        </p:spPr>
        <p:txBody>
          <a:bodyPr/>
          <a:lstStyle>
            <a:lvl1pPr marL="0" indent="0">
              <a:buNone/>
              <a:defRPr sz="900"/>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8035" indent="0">
              <a:buNone/>
              <a:defRPr sz="56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7895655-7A59-4F16-9A55-9CC0386921BF}" type="datetimeFigureOut">
              <a:rPr lang="zh-CN" altLang="en-US" smtClean="0"/>
              <a:t>2021/1/5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1FDC294-D409-42D3-B6E8-774A87E6E79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458"/>
            <a:ext cx="7886700" cy="3264075"/>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675">
                <a:solidFill>
                  <a:schemeClr val="tx1">
                    <a:tint val="75000"/>
                  </a:schemeClr>
                </a:solidFill>
              </a:defRPr>
            </a:lvl1pPr>
          </a:lstStyle>
          <a:p>
            <a:fld id="{D7895655-7A59-4F16-9A55-9CC0386921BF}" type="datetimeFigureOut">
              <a:rPr lang="zh-CN" altLang="en-US" smtClean="0"/>
              <a:t>2021/1/5</a:t>
            </a:fld>
            <a:endParaRPr lang="zh-CN" altLang="en-US"/>
          </a:p>
        </p:txBody>
      </p:sp>
      <p:sp>
        <p:nvSpPr>
          <p:cNvPr id="5" name="Footer Placeholder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675">
                <a:solidFill>
                  <a:schemeClr val="tx1">
                    <a:tint val="75000"/>
                  </a:schemeClr>
                </a:solidFill>
              </a:defRPr>
            </a:lvl1pPr>
          </a:lstStyle>
          <a:p>
            <a:fld id="{F1FDC294-D409-42D3-B6E8-774A87E6E79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905" indent="-128905" algn="l" defTabSz="514350" rtl="0" eaLnBrk="1" latinLnBrk="0" hangingPunct="1">
        <a:lnSpc>
          <a:spcPct val="90000"/>
        </a:lnSpc>
        <a:spcBef>
          <a:spcPct val="113000"/>
        </a:spcBef>
        <a:buFont typeface="Arial" panose="020B0604020202020204" pitchFamily="34" charset="0"/>
        <a:buChar char="•"/>
        <a:defRPr sz="1575" kern="1200">
          <a:solidFill>
            <a:schemeClr val="tx1"/>
          </a:solidFill>
          <a:latin typeface="+mn-lt"/>
          <a:ea typeface="+mn-ea"/>
          <a:cs typeface="+mn-cs"/>
        </a:defRPr>
      </a:lvl1pPr>
      <a:lvl2pPr marL="386080" indent="-128905" algn="l" defTabSz="514350" rtl="0" eaLnBrk="1" latinLnBrk="0" hangingPunct="1">
        <a:lnSpc>
          <a:spcPct val="90000"/>
        </a:lnSpc>
        <a:spcBef>
          <a:spcPts val="280"/>
        </a:spcBef>
        <a:buFont typeface="Arial" panose="020B0604020202020204" pitchFamily="34" charset="0"/>
        <a:buChar char="•"/>
        <a:defRPr sz="1350" kern="1200">
          <a:solidFill>
            <a:schemeClr val="tx1"/>
          </a:solidFill>
          <a:latin typeface="+mn-lt"/>
          <a:ea typeface="+mn-ea"/>
          <a:cs typeface="+mn-cs"/>
        </a:defRPr>
      </a:lvl2pPr>
      <a:lvl3pPr marL="643255" indent="-128905" algn="l" defTabSz="514350" rtl="0" eaLnBrk="1" latinLnBrk="0" hangingPunct="1">
        <a:lnSpc>
          <a:spcPct val="90000"/>
        </a:lnSpc>
        <a:spcBef>
          <a:spcPts val="280"/>
        </a:spcBef>
        <a:buFont typeface="Arial" panose="020B0604020202020204" pitchFamily="34" charset="0"/>
        <a:buChar char="•"/>
        <a:defRPr sz="1125" kern="1200">
          <a:solidFill>
            <a:schemeClr val="tx1"/>
          </a:solidFill>
          <a:latin typeface="+mn-lt"/>
          <a:ea typeface="+mn-ea"/>
          <a:cs typeface="+mn-cs"/>
        </a:defRPr>
      </a:lvl3pPr>
      <a:lvl4pPr marL="900430"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4pPr>
      <a:lvl5pPr marL="1157605"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5pPr>
      <a:lvl6pPr marL="1414780"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6pPr>
      <a:lvl7pPr marL="1671955"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7pPr>
      <a:lvl8pPr marL="1929130"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8pPr>
      <a:lvl9pPr marL="2186305"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9pPr>
    </p:bodyStyle>
    <p:otherStyle>
      <a:defPPr>
        <a:defRPr lang="en-US"/>
      </a:defPPr>
      <a:lvl1pPr marL="0" algn="l" defTabSz="514350" rtl="0" eaLnBrk="1" latinLnBrk="0" hangingPunct="1">
        <a:defRPr sz="1015" kern="1200">
          <a:solidFill>
            <a:schemeClr val="tx1"/>
          </a:solidFill>
          <a:latin typeface="+mn-lt"/>
          <a:ea typeface="+mn-ea"/>
          <a:cs typeface="+mn-cs"/>
        </a:defRPr>
      </a:lvl1pPr>
      <a:lvl2pPr marL="257175" algn="l" defTabSz="514350" rtl="0" eaLnBrk="1" latinLnBrk="0" hangingPunct="1">
        <a:defRPr sz="1015" kern="1200">
          <a:solidFill>
            <a:schemeClr val="tx1"/>
          </a:solidFill>
          <a:latin typeface="+mn-lt"/>
          <a:ea typeface="+mn-ea"/>
          <a:cs typeface="+mn-cs"/>
        </a:defRPr>
      </a:lvl2pPr>
      <a:lvl3pPr marL="514350" algn="l" defTabSz="514350" rtl="0" eaLnBrk="1" latinLnBrk="0" hangingPunct="1">
        <a:defRPr sz="1015" kern="1200">
          <a:solidFill>
            <a:schemeClr val="tx1"/>
          </a:solidFill>
          <a:latin typeface="+mn-lt"/>
          <a:ea typeface="+mn-ea"/>
          <a:cs typeface="+mn-cs"/>
        </a:defRPr>
      </a:lvl3pPr>
      <a:lvl4pPr marL="771525" algn="l" defTabSz="514350" rtl="0" eaLnBrk="1" latinLnBrk="0" hangingPunct="1">
        <a:defRPr sz="1015" kern="1200">
          <a:solidFill>
            <a:schemeClr val="tx1"/>
          </a:solidFill>
          <a:latin typeface="+mn-lt"/>
          <a:ea typeface="+mn-ea"/>
          <a:cs typeface="+mn-cs"/>
        </a:defRPr>
      </a:lvl4pPr>
      <a:lvl5pPr marL="1028700" algn="l" defTabSz="514350" rtl="0" eaLnBrk="1" latinLnBrk="0" hangingPunct="1">
        <a:defRPr sz="1015" kern="1200">
          <a:solidFill>
            <a:schemeClr val="tx1"/>
          </a:solidFill>
          <a:latin typeface="+mn-lt"/>
          <a:ea typeface="+mn-ea"/>
          <a:cs typeface="+mn-cs"/>
        </a:defRPr>
      </a:lvl5pPr>
      <a:lvl6pPr marL="1285875" algn="l" defTabSz="514350" rtl="0" eaLnBrk="1" latinLnBrk="0" hangingPunct="1">
        <a:defRPr sz="1015" kern="1200">
          <a:solidFill>
            <a:schemeClr val="tx1"/>
          </a:solidFill>
          <a:latin typeface="+mn-lt"/>
          <a:ea typeface="+mn-ea"/>
          <a:cs typeface="+mn-cs"/>
        </a:defRPr>
      </a:lvl6pPr>
      <a:lvl7pPr marL="1543050" algn="l" defTabSz="514350" rtl="0" eaLnBrk="1" latinLnBrk="0" hangingPunct="1">
        <a:defRPr sz="1015" kern="1200">
          <a:solidFill>
            <a:schemeClr val="tx1"/>
          </a:solidFill>
          <a:latin typeface="+mn-lt"/>
          <a:ea typeface="+mn-ea"/>
          <a:cs typeface="+mn-cs"/>
        </a:defRPr>
      </a:lvl7pPr>
      <a:lvl8pPr marL="1800225" algn="l" defTabSz="514350" rtl="0" eaLnBrk="1" latinLnBrk="0" hangingPunct="1">
        <a:defRPr sz="1015" kern="1200">
          <a:solidFill>
            <a:schemeClr val="tx1"/>
          </a:solidFill>
          <a:latin typeface="+mn-lt"/>
          <a:ea typeface="+mn-ea"/>
          <a:cs typeface="+mn-cs"/>
        </a:defRPr>
      </a:lvl8pPr>
      <a:lvl9pPr marL="2058035" algn="l" defTabSz="514350" rtl="0" eaLnBrk="1" latinLnBrk="0" hangingPunct="1">
        <a:defRPr sz="10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16.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srcRect/>
          <a:stretch>
            <a:fillRect/>
          </a:stretch>
        </a:blipFill>
        <a:effectLst/>
      </p:bgPr>
    </p:bg>
    <p:spTree>
      <p:nvGrpSpPr>
        <p:cNvPr id="1" name=""/>
        <p:cNvGrpSpPr/>
        <p:nvPr/>
      </p:nvGrpSpPr>
      <p:grpSpPr>
        <a:xfrm>
          <a:off x="0" y="0"/>
          <a:ext cx="0" cy="0"/>
          <a:chOff x="0" y="0"/>
          <a:chExt cx="0" cy="0"/>
        </a:xfrm>
      </p:grpSpPr>
      <p:sp>
        <p:nvSpPr>
          <p:cNvPr id="37" name="图标"/>
          <p:cNvSpPr/>
          <p:nvPr/>
        </p:nvSpPr>
        <p:spPr>
          <a:xfrm>
            <a:off x="3058004" y="1528763"/>
            <a:ext cx="6884703" cy="1245235"/>
          </a:xfrm>
          <a:prstGeom prst="rect">
            <a:avLst/>
          </a:prstGeom>
          <a:noFill/>
        </p:spPr>
        <p:txBody>
          <a:bodyPr wrap="square" rtlCol="0">
            <a:spAutoFit/>
          </a:bodyPr>
          <a:lstStyle/>
          <a:p>
            <a:pPr algn="ctr"/>
            <a:r>
              <a:rPr lang="zh-CN" altLang="en-US" sz="3750" dirty="0">
                <a:ln w="6350">
                  <a:noFill/>
                </a:ln>
                <a:solidFill>
                  <a:srgbClr val="FEBF05"/>
                </a:solidFill>
                <a:cs typeface="+mn-ea"/>
                <a:sym typeface="+mn-lt"/>
              </a:rPr>
              <a:t>扁平化通用商务演示</a:t>
            </a:r>
            <a:endParaRPr lang="en-US" altLang="zh-CN" sz="3750" dirty="0">
              <a:ln w="6350">
                <a:noFill/>
              </a:ln>
              <a:solidFill>
                <a:srgbClr val="FEBF05"/>
              </a:solidFill>
              <a:cs typeface="+mn-ea"/>
              <a:sym typeface="+mn-lt"/>
            </a:endParaRPr>
          </a:p>
          <a:p>
            <a:pPr algn="ctr"/>
            <a:r>
              <a:rPr lang="en-US" altLang="zh-CN" sz="3750" dirty="0">
                <a:ln w="6350">
                  <a:noFill/>
                </a:ln>
                <a:solidFill>
                  <a:srgbClr val="FEBF05"/>
                </a:solidFill>
                <a:cs typeface="+mn-ea"/>
                <a:sym typeface="+mn-lt"/>
              </a:rPr>
              <a:t>PPT</a:t>
            </a:r>
            <a:r>
              <a:rPr lang="zh-CN" altLang="en-US" sz="3750" dirty="0">
                <a:ln w="6350">
                  <a:noFill/>
                </a:ln>
                <a:solidFill>
                  <a:srgbClr val="FEBF05"/>
                </a:solidFill>
                <a:cs typeface="+mn-ea"/>
                <a:sym typeface="+mn-lt"/>
              </a:rPr>
              <a:t>模板</a:t>
            </a:r>
          </a:p>
        </p:txBody>
      </p:sp>
      <p:sp>
        <p:nvSpPr>
          <p:cNvPr id="38" name="图标"/>
          <p:cNvSpPr txBox="1"/>
          <p:nvPr/>
        </p:nvSpPr>
        <p:spPr>
          <a:xfrm>
            <a:off x="4560202" y="2817734"/>
            <a:ext cx="3880308" cy="348695"/>
          </a:xfrm>
          <a:prstGeom prst="rect">
            <a:avLst/>
          </a:prstGeom>
          <a:noFill/>
        </p:spPr>
        <p:txBody>
          <a:bodyPr vert="horz" wrap="square" lIns="68591" tIns="34295" rIns="68591" bIns="34295" rtlCol="0" anchor="ctr">
            <a:spAutoFit/>
          </a:bodyPr>
          <a:lstStyle>
            <a:lvl1pPr marL="228600" indent="-228600" algn="ctr" defTabSz="914400" rtl="0" eaLnBrk="1" latinLnBrk="0" hangingPunct="1">
              <a:lnSpc>
                <a:spcPct val="90000"/>
              </a:lnSpc>
              <a:spcBef>
                <a:spcPts val="1000"/>
              </a:spcBef>
              <a:buFont typeface="Arial" panose="020B0604020202020204" pitchFamily="34" charset="0"/>
              <a:buChar char="•"/>
              <a:defRPr lang="zh-CN" altLang="en-US" sz="1800" b="1" i="0" kern="1200">
                <a:solidFill>
                  <a:schemeClr val="bg1"/>
                </a:solidFill>
                <a:effectLst>
                  <a:outerShdw blurRad="38100" dist="38100" dir="2700000" algn="tl">
                    <a:srgbClr val="000000">
                      <a:alpha val="43137"/>
                    </a:srgbClr>
                  </a:outerShdw>
                </a:effectLst>
                <a:latin typeface="+mn-lt"/>
                <a:ea typeface="+mn-ea"/>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20000"/>
              </a:lnSpc>
              <a:spcBef>
                <a:spcPts val="0"/>
              </a:spcBef>
              <a:buNone/>
              <a:defRPr/>
            </a:pPr>
            <a:r>
              <a:rPr lang="en-US" altLang="zh-CN" sz="790" b="0" dirty="0">
                <a:solidFill>
                  <a:schemeClr val="bg1"/>
                </a:solidFill>
                <a:effectLst/>
                <a:sym typeface="+mn-lt"/>
              </a:rPr>
              <a:t>print the presentation and make it into a film to be used in print the presentation and make it into a film to be used in a wider field a wider field</a:t>
            </a:r>
          </a:p>
        </p:txBody>
      </p:sp>
      <p:grpSp>
        <p:nvGrpSpPr>
          <p:cNvPr id="39" name="图标"/>
          <p:cNvGrpSpPr/>
          <p:nvPr/>
        </p:nvGrpSpPr>
        <p:grpSpPr>
          <a:xfrm>
            <a:off x="5354778" y="3440239"/>
            <a:ext cx="2942065" cy="267649"/>
            <a:chOff x="4551668" y="4223393"/>
            <a:chExt cx="3046288" cy="261718"/>
          </a:xfrm>
        </p:grpSpPr>
        <p:sp>
          <p:nvSpPr>
            <p:cNvPr id="40" name="Oval 15"/>
            <p:cNvSpPr>
              <a:spLocks noChangeArrowheads="1"/>
            </p:cNvSpPr>
            <p:nvPr/>
          </p:nvSpPr>
          <p:spPr bwMode="auto">
            <a:xfrm>
              <a:off x="6256547" y="4265764"/>
              <a:ext cx="219347" cy="219347"/>
            </a:xfrm>
            <a:prstGeom prst="ellipse">
              <a:avLst/>
            </a:prstGeom>
            <a:solidFill>
              <a:srgbClr val="B71D22"/>
            </a:solidFill>
            <a:ln>
              <a:noFill/>
            </a:ln>
            <a:effectLst/>
          </p:spPr>
          <p:txBody>
            <a:bodyPr wrap="none" anchor="ctr"/>
            <a:lstStyle/>
            <a:p>
              <a:pPr algn="ctr" fontAlgn="base">
                <a:spcBef>
                  <a:spcPct val="0"/>
                </a:spcBef>
                <a:spcAft>
                  <a:spcPct val="0"/>
                </a:spcAft>
              </a:pPr>
              <a:endParaRPr lang="zh-CN" altLang="en-US" sz="675">
                <a:solidFill>
                  <a:schemeClr val="tx1">
                    <a:lumMod val="75000"/>
                    <a:lumOff val="25000"/>
                  </a:schemeClr>
                </a:solidFill>
                <a:cs typeface="+mn-ea"/>
                <a:sym typeface="+mn-lt"/>
              </a:endParaRPr>
            </a:p>
          </p:txBody>
        </p:sp>
        <p:grpSp>
          <p:nvGrpSpPr>
            <p:cNvPr id="41" name="Group 16"/>
            <p:cNvGrpSpPr/>
            <p:nvPr/>
          </p:nvGrpSpPr>
          <p:grpSpPr bwMode="auto">
            <a:xfrm>
              <a:off x="6327105" y="4309707"/>
              <a:ext cx="78599" cy="126335"/>
              <a:chOff x="4441" y="3144"/>
              <a:chExt cx="215" cy="345"/>
            </a:xfrm>
            <a:solidFill>
              <a:schemeClr val="accent1"/>
            </a:solidFill>
          </p:grpSpPr>
          <p:sp>
            <p:nvSpPr>
              <p:cNvPr id="48" name="Freeform 17"/>
              <p:cNvSpPr>
                <a:spLocks noEditPoints="1"/>
              </p:cNvSpPr>
              <p:nvPr/>
            </p:nvSpPr>
            <p:spPr bwMode="auto">
              <a:xfrm>
                <a:off x="4474"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1" tIns="34295" rIns="68591" bIns="34295" numCol="1" spcCol="0" rtlCol="0" fromWordArt="0" anchor="ctr" anchorCtr="0" forceAA="0" compatLnSpc="1">
                <a:noAutofit/>
              </a:bodyPr>
              <a:lstStyle/>
              <a:p>
                <a:pPr algn="dist"/>
                <a:endParaRPr lang="zh-CN" altLang="en-US" sz="1350">
                  <a:solidFill>
                    <a:schemeClr val="tx1">
                      <a:lumMod val="75000"/>
                      <a:lumOff val="25000"/>
                    </a:schemeClr>
                  </a:solidFill>
                  <a:cs typeface="+mn-ea"/>
                  <a:sym typeface="+mn-lt"/>
                </a:endParaRPr>
              </a:p>
            </p:txBody>
          </p:sp>
          <p:sp>
            <p:nvSpPr>
              <p:cNvPr id="49" name="Freeform 18"/>
              <p:cNvSpPr/>
              <p:nvPr/>
            </p:nvSpPr>
            <p:spPr bwMode="auto">
              <a:xfrm>
                <a:off x="4441" y="3267"/>
                <a:ext cx="215" cy="222"/>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1" tIns="34295" rIns="68591" bIns="34295" numCol="1" spcCol="0" rtlCol="0" fromWordArt="0" anchor="ctr" anchorCtr="0" forceAA="0" compatLnSpc="1">
                <a:noAutofit/>
              </a:bodyPr>
              <a:lstStyle/>
              <a:p>
                <a:pPr algn="dist"/>
                <a:endParaRPr lang="zh-CN" altLang="en-US" sz="1350">
                  <a:solidFill>
                    <a:schemeClr val="tx1">
                      <a:lumMod val="75000"/>
                      <a:lumOff val="25000"/>
                    </a:schemeClr>
                  </a:solidFill>
                  <a:cs typeface="+mn-ea"/>
                  <a:sym typeface="+mn-lt"/>
                </a:endParaRPr>
              </a:p>
            </p:txBody>
          </p:sp>
        </p:grpSp>
        <p:sp>
          <p:nvSpPr>
            <p:cNvPr id="42" name="Text Box 20"/>
            <p:cNvSpPr txBox="1">
              <a:spLocks noChangeArrowheads="1"/>
            </p:cNvSpPr>
            <p:nvPr/>
          </p:nvSpPr>
          <p:spPr bwMode="auto">
            <a:xfrm>
              <a:off x="6482245" y="4223393"/>
              <a:ext cx="1115711" cy="248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050" dirty="0">
                  <a:solidFill>
                    <a:srgbClr val="FEBF05"/>
                  </a:solidFill>
                  <a:cs typeface="+mn-ea"/>
                  <a:sym typeface="+mn-lt"/>
                </a:rPr>
                <a:t>日期：</a:t>
              </a:r>
              <a:r>
                <a:rPr lang="en-US" altLang="zh-CN" sz="1050" dirty="0">
                  <a:solidFill>
                    <a:srgbClr val="FEBF05"/>
                  </a:solidFill>
                  <a:cs typeface="+mn-ea"/>
                  <a:sym typeface="+mn-lt"/>
                </a:rPr>
                <a:t>2030.12</a:t>
              </a:r>
            </a:p>
          </p:txBody>
        </p:sp>
        <p:sp>
          <p:nvSpPr>
            <p:cNvPr id="43" name="Oval 10"/>
            <p:cNvSpPr>
              <a:spLocks noChangeArrowheads="1"/>
            </p:cNvSpPr>
            <p:nvPr/>
          </p:nvSpPr>
          <p:spPr bwMode="auto">
            <a:xfrm>
              <a:off x="4551668" y="4259514"/>
              <a:ext cx="219347" cy="219347"/>
            </a:xfrm>
            <a:prstGeom prst="ellipse">
              <a:avLst/>
            </a:prstGeom>
            <a:solidFill>
              <a:srgbClr val="B71D22"/>
            </a:solidFill>
            <a:ln>
              <a:noFill/>
            </a:ln>
            <a:effectLst/>
          </p:spPr>
          <p:txBody>
            <a:bodyPr wrap="none" anchor="ctr"/>
            <a:lstStyle/>
            <a:p>
              <a:pPr algn="ctr" fontAlgn="base">
                <a:spcBef>
                  <a:spcPct val="0"/>
                </a:spcBef>
                <a:spcAft>
                  <a:spcPct val="0"/>
                </a:spcAft>
              </a:pPr>
              <a:endParaRPr lang="zh-CN" altLang="en-US" sz="675">
                <a:solidFill>
                  <a:schemeClr val="tx1">
                    <a:lumMod val="75000"/>
                    <a:lumOff val="25000"/>
                  </a:schemeClr>
                </a:solidFill>
                <a:cs typeface="+mn-ea"/>
                <a:sym typeface="+mn-lt"/>
              </a:endParaRPr>
            </a:p>
          </p:txBody>
        </p:sp>
        <p:grpSp>
          <p:nvGrpSpPr>
            <p:cNvPr id="44" name="组合 43"/>
            <p:cNvGrpSpPr/>
            <p:nvPr/>
          </p:nvGrpSpPr>
          <p:grpSpPr>
            <a:xfrm>
              <a:off x="4611357" y="4307395"/>
              <a:ext cx="100336" cy="114060"/>
              <a:chOff x="860980" y="3583766"/>
              <a:chExt cx="100336" cy="114060"/>
            </a:xfrm>
            <a:solidFill>
              <a:schemeClr val="accent1"/>
            </a:solidFill>
          </p:grpSpPr>
          <p:sp>
            <p:nvSpPr>
              <p:cNvPr id="46" name="Freeform 12"/>
              <p:cNvSpPr>
                <a:spLocks noEditPoints="1"/>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1" tIns="34295" rIns="68591" bIns="34295" numCol="1" spcCol="0" rtlCol="0" fromWordArt="0" anchor="ctr" anchorCtr="0" forceAA="0" compatLnSpc="1">
                <a:noAutofit/>
              </a:bodyPr>
              <a:lstStyle/>
              <a:p>
                <a:pPr algn="dist"/>
                <a:endParaRPr lang="zh-CN" altLang="en-US" sz="1350">
                  <a:solidFill>
                    <a:schemeClr val="tx1">
                      <a:lumMod val="75000"/>
                      <a:lumOff val="25000"/>
                    </a:schemeClr>
                  </a:solidFill>
                  <a:cs typeface="+mn-ea"/>
                  <a:sym typeface="+mn-lt"/>
                </a:endParaRPr>
              </a:p>
            </p:txBody>
          </p:sp>
          <p:sp>
            <p:nvSpPr>
              <p:cNvPr id="47" name="Freeform 13"/>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1" tIns="34295" rIns="68591" bIns="34295" numCol="1" spcCol="0" rtlCol="0" fromWordArt="0" anchor="ctr" anchorCtr="0" forceAA="0" compatLnSpc="1">
                <a:noAutofit/>
              </a:bodyPr>
              <a:lstStyle/>
              <a:p>
                <a:pPr algn="dist"/>
                <a:endParaRPr lang="zh-CN" altLang="en-US" sz="1350">
                  <a:solidFill>
                    <a:schemeClr val="tx1">
                      <a:lumMod val="75000"/>
                      <a:lumOff val="25000"/>
                    </a:schemeClr>
                  </a:solidFill>
                  <a:cs typeface="+mn-ea"/>
                  <a:sym typeface="+mn-lt"/>
                </a:endParaRPr>
              </a:p>
            </p:txBody>
          </p:sp>
        </p:grpSp>
        <p:sp>
          <p:nvSpPr>
            <p:cNvPr id="45" name="矩形 44"/>
            <p:cNvSpPr/>
            <p:nvPr/>
          </p:nvSpPr>
          <p:spPr>
            <a:xfrm>
              <a:off x="4770878" y="4223393"/>
              <a:ext cx="1147986" cy="24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zh-CN" altLang="en-US" sz="1050">
                  <a:solidFill>
                    <a:srgbClr val="FEBF05"/>
                  </a:solidFill>
                  <a:cs typeface="+mn-ea"/>
                  <a:sym typeface="+mn-lt"/>
                </a:rPr>
                <a:t>汇报人：</a:t>
              </a:r>
              <a:r>
                <a:rPr lang="en-US" altLang="zh-CN" sz="1050">
                  <a:solidFill>
                    <a:srgbClr val="FEBF05"/>
                  </a:solidFill>
                  <a:cs typeface="+mn-ea"/>
                  <a:sym typeface="+mn-lt"/>
                </a:rPr>
                <a:t>xiazaii</a:t>
              </a:r>
              <a:endParaRPr lang="zh-CN" altLang="en-US" sz="1050" dirty="0">
                <a:solidFill>
                  <a:srgbClr val="FEBF05"/>
                </a:solidFill>
                <a:cs typeface="+mn-ea"/>
                <a:sym typeface="+mn-lt"/>
              </a:endParaRPr>
            </a:p>
          </p:txBody>
        </p:sp>
      </p:grpSp>
      <p:grpSp>
        <p:nvGrpSpPr>
          <p:cNvPr id="163" name="组合 162"/>
          <p:cNvGrpSpPr/>
          <p:nvPr/>
        </p:nvGrpSpPr>
        <p:grpSpPr>
          <a:xfrm>
            <a:off x="-906904" y="-1610872"/>
            <a:ext cx="5362355" cy="5890947"/>
            <a:chOff x="-2561008" y="-2113587"/>
            <a:chExt cx="7148556" cy="7853222"/>
          </a:xfrm>
        </p:grpSpPr>
        <p:sp>
          <p:nvSpPr>
            <p:cNvPr id="159" name="矩形 158" descr="e7d195523061f1c02e66e4f24090f95771f2a25398b4c6a397210DEF3B34B42E7CAE3753A3E55670C5C5B393DCCD8D49F265F3A29442F2D10D421F974AABEA3384308323DA72972389F1817D14B0E600E268690C321347286EF8F740D89A52096CCDF94CC846FD7CD0E2F74E5E4593EAF13936FA3922EE912D6EFA0108BB6928CC59A8FD5EDB940243742251290CD27D"/>
            <p:cNvSpPr/>
            <p:nvPr/>
          </p:nvSpPr>
          <p:spPr>
            <a:xfrm rot="13500000" flipH="1" flipV="1">
              <a:off x="575435" y="1679203"/>
              <a:ext cx="531756" cy="680464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60" name="矩形 159" descr="e7d195523061f1c02e66e4f24090f95771f2a25398b4c6a397210DEF3B34B42E7CAE3753A3E55670C5C5B393DCCD8D49F265F3A29442F2D10D421F974AABEA3384308323DA72972389F1817D14B0E600E268690C321347286EF8F740D89A52096CCDF94CC846FD7CD0E2F74E5E4593EAF13936FA3922EE912D6EFA0108BB6928CC59A8FD5EDB940243742251290CD27D"/>
            <p:cNvSpPr/>
            <p:nvPr/>
          </p:nvSpPr>
          <p:spPr>
            <a:xfrm rot="13500000" flipH="1" flipV="1">
              <a:off x="937624" y="2089711"/>
              <a:ext cx="531756" cy="6768092"/>
            </a:xfrm>
            <a:prstGeom prst="rect">
              <a:avLst/>
            </a:prstGeom>
            <a:solidFill>
              <a:srgbClr val="FEBF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61" name="矩形 160" descr="e7d195523061f1c02e66e4f24090f95771f2a25398b4c6a397210DEF3B34B42E7CAE3753A3E55670C5C5B393DCCD8D49F265F3A29442F2D10D421F974AABEA3384308323DA72972389F1817D14B0E600E268690C321347286EF8F740D89A52096CCDF94CC846FD7CD0E2F74E5E4593EAF13936FA3922EE912D6EFA0108BB6928CC59A8FD5EDB940243742251290CD27D"/>
            <p:cNvSpPr/>
            <p:nvPr/>
          </p:nvSpPr>
          <p:spPr>
            <a:xfrm rot="8100000" flipH="1">
              <a:off x="626185" y="-1754120"/>
              <a:ext cx="506802" cy="6935646"/>
            </a:xfrm>
            <a:prstGeom prst="rect">
              <a:avLst/>
            </a:prstGeom>
            <a:solidFill>
              <a:srgbClr val="FEBF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62" name="矩形 161" descr="e7d195523061f1c02e66e4f24090f95771f2a25398b4c6a397210DEF3B34B42E7CAE3753A3E55670C5C5B393DCCD8D49F265F3A29442F2D10D421F974AABEA3384308323DA72972389F1817D14B0E600E268690C321347286EF8F740D89A52096CCDF94CC846FD7CD0E2F74E5E4593EAF13936FA3922EE912D6EFA0108BB6928CC59A8FD5EDB940243742251290CD27D"/>
            <p:cNvSpPr/>
            <p:nvPr/>
          </p:nvSpPr>
          <p:spPr>
            <a:xfrm rot="8100000" flipH="1">
              <a:off x="986374" y="-2113587"/>
              <a:ext cx="506802" cy="693889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pic>
        <p:nvPicPr>
          <p:cNvPr id="2" name="图片 1" descr="元1素-01"/>
          <p:cNvPicPr>
            <a:picLocks noChangeAspect="1"/>
          </p:cNvPicPr>
          <p:nvPr/>
        </p:nvPicPr>
        <p:blipFill>
          <a:blip r:embed="rId3" cstate="screen"/>
          <a:stretch>
            <a:fillRect/>
          </a:stretch>
        </p:blipFill>
        <p:spPr>
          <a:xfrm>
            <a:off x="102235" y="3175"/>
            <a:ext cx="3970655" cy="49904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53" presetClass="entr" presetSubtype="16" fill="hold" grpId="0" nodeType="afterEffect">
                                  <p:stCondLst>
                                    <p:cond delay="0"/>
                                  </p:stCondLst>
                                  <p:iterate type="lt">
                                    <p:tmPct val="10000"/>
                                  </p:iterate>
                                  <p:childTnLst>
                                    <p:set>
                                      <p:cBhvr>
                                        <p:cTn id="9" dur="1" fill="hold">
                                          <p:stCondLst>
                                            <p:cond delay="0"/>
                                          </p:stCondLst>
                                        </p:cTn>
                                        <p:tgtEl>
                                          <p:spTgt spid="37"/>
                                        </p:tgtEl>
                                        <p:attrNameLst>
                                          <p:attrName>style.visibility</p:attrName>
                                        </p:attrNameLst>
                                      </p:cBhvr>
                                      <p:to>
                                        <p:strVal val="visible"/>
                                      </p:to>
                                    </p:set>
                                    <p:anim calcmode="lin" valueType="num">
                                      <p:cBhvr>
                                        <p:cTn id="10" dur="500" fill="hold"/>
                                        <p:tgtEl>
                                          <p:spTgt spid="37"/>
                                        </p:tgtEl>
                                        <p:attrNameLst>
                                          <p:attrName>ppt_w</p:attrName>
                                        </p:attrNameLst>
                                      </p:cBhvr>
                                      <p:tavLst>
                                        <p:tav tm="0">
                                          <p:val>
                                            <p:fltVal val="0"/>
                                          </p:val>
                                        </p:tav>
                                        <p:tav tm="100000">
                                          <p:val>
                                            <p:strVal val="#ppt_w"/>
                                          </p:val>
                                        </p:tav>
                                      </p:tavLst>
                                    </p:anim>
                                    <p:anim calcmode="lin" valueType="num">
                                      <p:cBhvr>
                                        <p:cTn id="11" dur="500" fill="hold"/>
                                        <p:tgtEl>
                                          <p:spTgt spid="37"/>
                                        </p:tgtEl>
                                        <p:attrNameLst>
                                          <p:attrName>ppt_h</p:attrName>
                                        </p:attrNameLst>
                                      </p:cBhvr>
                                      <p:tavLst>
                                        <p:tav tm="0">
                                          <p:val>
                                            <p:fltVal val="0"/>
                                          </p:val>
                                        </p:tav>
                                        <p:tav tm="100000">
                                          <p:val>
                                            <p:strVal val="#ppt_h"/>
                                          </p:val>
                                        </p:tav>
                                      </p:tavLst>
                                    </p:anim>
                                    <p:animEffect transition="in" filter="fade">
                                      <p:cBhvr>
                                        <p:cTn id="12" dur="500"/>
                                        <p:tgtEl>
                                          <p:spTgt spid="37"/>
                                        </p:tgtEl>
                                      </p:cBhvr>
                                    </p:animEffect>
                                  </p:childTnLst>
                                </p:cTn>
                              </p:par>
                            </p:childTnLst>
                          </p:cTn>
                        </p:par>
                        <p:par>
                          <p:cTn id="13" fill="hold">
                            <p:stCondLst>
                              <p:cond delay="1151"/>
                            </p:stCondLst>
                            <p:childTnLst>
                              <p:par>
                                <p:cTn id="14" presetID="42" presetClass="entr" presetSubtype="0" fill="hold" grpId="0" nodeType="after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fade">
                                      <p:cBhvr>
                                        <p:cTn id="16" dur="1000"/>
                                        <p:tgtEl>
                                          <p:spTgt spid="38"/>
                                        </p:tgtEl>
                                      </p:cBhvr>
                                    </p:animEffect>
                                    <p:anim calcmode="lin" valueType="num">
                                      <p:cBhvr>
                                        <p:cTn id="17" dur="1000" fill="hold"/>
                                        <p:tgtEl>
                                          <p:spTgt spid="38"/>
                                        </p:tgtEl>
                                        <p:attrNameLst>
                                          <p:attrName>ppt_x</p:attrName>
                                        </p:attrNameLst>
                                      </p:cBhvr>
                                      <p:tavLst>
                                        <p:tav tm="0">
                                          <p:val>
                                            <p:strVal val="#ppt_x"/>
                                          </p:val>
                                        </p:tav>
                                        <p:tav tm="100000">
                                          <p:val>
                                            <p:strVal val="#ppt_x"/>
                                          </p:val>
                                        </p:tav>
                                      </p:tavLst>
                                    </p:anim>
                                    <p:anim calcmode="lin" valueType="num">
                                      <p:cBhvr>
                                        <p:cTn id="18" dur="1000" fill="hold"/>
                                        <p:tgtEl>
                                          <p:spTgt spid="38"/>
                                        </p:tgtEl>
                                        <p:attrNameLst>
                                          <p:attrName>ppt_y</p:attrName>
                                        </p:attrNameLst>
                                      </p:cBhvr>
                                      <p:tavLst>
                                        <p:tav tm="0">
                                          <p:val>
                                            <p:strVal val="#ppt_y+.1"/>
                                          </p:val>
                                        </p:tav>
                                        <p:tav tm="100000">
                                          <p:val>
                                            <p:strVal val="#ppt_y"/>
                                          </p:val>
                                        </p:tav>
                                      </p:tavLst>
                                    </p:anim>
                                  </p:childTnLst>
                                </p:cTn>
                              </p:par>
                            </p:childTnLst>
                          </p:cTn>
                        </p:par>
                        <p:par>
                          <p:cTn id="19" fill="hold">
                            <p:stCondLst>
                              <p:cond delay="2151"/>
                            </p:stCondLst>
                            <p:childTnLst>
                              <p:par>
                                <p:cTn id="20" presetID="22" presetClass="entr" presetSubtype="4" fill="hold" nodeType="after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wipe(down)">
                                      <p:cBhvr>
                                        <p:cTn id="2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rot="21488049">
            <a:off x="1229995" y="1917065"/>
            <a:ext cx="1904365" cy="1044575"/>
            <a:chOff x="3444082" y="3475482"/>
            <a:chExt cx="2727697" cy="1496428"/>
          </a:xfrm>
          <a:solidFill>
            <a:srgbClr val="083473"/>
          </a:solidFill>
          <a:effectLst>
            <a:outerShdw blurRad="254000" dist="101600" dir="8100000" algn="tr" rotWithShape="0">
              <a:prstClr val="black">
                <a:alpha val="30000"/>
              </a:prstClr>
            </a:outerShdw>
          </a:effectLst>
        </p:grpSpPr>
        <p:sp>
          <p:nvSpPr>
            <p:cNvPr id="8" name="任意多边形 14"/>
            <p:cNvSpPr/>
            <p:nvPr/>
          </p:nvSpPr>
          <p:spPr>
            <a:xfrm>
              <a:off x="3444082" y="3484535"/>
              <a:ext cx="1496427" cy="1267904"/>
            </a:xfrm>
            <a:custGeom>
              <a:avLst/>
              <a:gdLst>
                <a:gd name="connsiteX0" fmla="*/ 1059872 w 1059872"/>
                <a:gd name="connsiteY0" fmla="*/ 195350 h 897775"/>
                <a:gd name="connsiteX1" fmla="*/ 955963 w 1059872"/>
                <a:gd name="connsiteY1" fmla="*/ 0 h 897775"/>
                <a:gd name="connsiteX2" fmla="*/ 0 w 1059872"/>
                <a:gd name="connsiteY2" fmla="*/ 897775 h 897775"/>
                <a:gd name="connsiteX3" fmla="*/ 187036 w 1059872"/>
                <a:gd name="connsiteY3" fmla="*/ 793866 h 897775"/>
                <a:gd name="connsiteX4" fmla="*/ 382385 w 1059872"/>
                <a:gd name="connsiteY4" fmla="*/ 885306 h 897775"/>
                <a:gd name="connsiteX5" fmla="*/ 968432 w 1059872"/>
                <a:gd name="connsiteY5" fmla="*/ 378230 h 897775"/>
                <a:gd name="connsiteX6" fmla="*/ 1059872 w 1059872"/>
                <a:gd name="connsiteY6" fmla="*/ 195350 h 897775"/>
                <a:gd name="connsiteX0-1" fmla="*/ 1059872 w 1059872"/>
                <a:gd name="connsiteY0-2" fmla="*/ 195538 h 897963"/>
                <a:gd name="connsiteX1-3" fmla="*/ 955963 w 1059872"/>
                <a:gd name="connsiteY1-4" fmla="*/ 188 h 897963"/>
                <a:gd name="connsiteX2-5" fmla="*/ 0 w 1059872"/>
                <a:gd name="connsiteY2-6" fmla="*/ 897963 h 897963"/>
                <a:gd name="connsiteX3-7" fmla="*/ 187036 w 1059872"/>
                <a:gd name="connsiteY3-8" fmla="*/ 794054 h 897963"/>
                <a:gd name="connsiteX4-9" fmla="*/ 382385 w 1059872"/>
                <a:gd name="connsiteY4-10" fmla="*/ 885494 h 897963"/>
                <a:gd name="connsiteX5-11" fmla="*/ 968432 w 1059872"/>
                <a:gd name="connsiteY5-12" fmla="*/ 378418 h 897963"/>
                <a:gd name="connsiteX6-13" fmla="*/ 1059872 w 1059872"/>
                <a:gd name="connsiteY6-14" fmla="*/ 195538 h 897963"/>
                <a:gd name="connsiteX0-15" fmla="*/ 1059872 w 1059872"/>
                <a:gd name="connsiteY0-16" fmla="*/ 195590 h 898015"/>
                <a:gd name="connsiteX1-17" fmla="*/ 955963 w 1059872"/>
                <a:gd name="connsiteY1-18" fmla="*/ 240 h 898015"/>
                <a:gd name="connsiteX2-19" fmla="*/ 0 w 1059872"/>
                <a:gd name="connsiteY2-20" fmla="*/ 898015 h 898015"/>
                <a:gd name="connsiteX3-21" fmla="*/ 187036 w 1059872"/>
                <a:gd name="connsiteY3-22" fmla="*/ 794106 h 898015"/>
                <a:gd name="connsiteX4-23" fmla="*/ 382385 w 1059872"/>
                <a:gd name="connsiteY4-24" fmla="*/ 885546 h 898015"/>
                <a:gd name="connsiteX5-25" fmla="*/ 968432 w 1059872"/>
                <a:gd name="connsiteY5-26" fmla="*/ 378470 h 898015"/>
                <a:gd name="connsiteX6-27" fmla="*/ 1059872 w 1059872"/>
                <a:gd name="connsiteY6-28" fmla="*/ 195590 h 898015"/>
                <a:gd name="connsiteX0-29" fmla="*/ 1059872 w 1059872"/>
                <a:gd name="connsiteY0-30" fmla="*/ 195590 h 898015"/>
                <a:gd name="connsiteX1-31" fmla="*/ 955963 w 1059872"/>
                <a:gd name="connsiteY1-32" fmla="*/ 240 h 898015"/>
                <a:gd name="connsiteX2-33" fmla="*/ 0 w 1059872"/>
                <a:gd name="connsiteY2-34" fmla="*/ 898015 h 898015"/>
                <a:gd name="connsiteX3-35" fmla="*/ 187036 w 1059872"/>
                <a:gd name="connsiteY3-36" fmla="*/ 794106 h 898015"/>
                <a:gd name="connsiteX4-37" fmla="*/ 382385 w 1059872"/>
                <a:gd name="connsiteY4-38" fmla="*/ 885546 h 898015"/>
                <a:gd name="connsiteX5-39" fmla="*/ 968432 w 1059872"/>
                <a:gd name="connsiteY5-40" fmla="*/ 378470 h 898015"/>
                <a:gd name="connsiteX6-41" fmla="*/ 1059872 w 1059872"/>
                <a:gd name="connsiteY6-42" fmla="*/ 195590 h 898015"/>
                <a:gd name="connsiteX0-43" fmla="*/ 1059872 w 1059872"/>
                <a:gd name="connsiteY0-44" fmla="*/ 195590 h 898015"/>
                <a:gd name="connsiteX1-45" fmla="*/ 955963 w 1059872"/>
                <a:gd name="connsiteY1-46" fmla="*/ 240 h 898015"/>
                <a:gd name="connsiteX2-47" fmla="*/ 0 w 1059872"/>
                <a:gd name="connsiteY2-48" fmla="*/ 898015 h 898015"/>
                <a:gd name="connsiteX3-49" fmla="*/ 187036 w 1059872"/>
                <a:gd name="connsiteY3-50" fmla="*/ 794106 h 898015"/>
                <a:gd name="connsiteX4-51" fmla="*/ 382385 w 1059872"/>
                <a:gd name="connsiteY4-52" fmla="*/ 885546 h 898015"/>
                <a:gd name="connsiteX5-53" fmla="*/ 968432 w 1059872"/>
                <a:gd name="connsiteY5-54" fmla="*/ 378470 h 898015"/>
                <a:gd name="connsiteX6-55" fmla="*/ 1059872 w 1059872"/>
                <a:gd name="connsiteY6-56" fmla="*/ 195590 h 898015"/>
                <a:gd name="connsiteX0-57" fmla="*/ 1059872 w 1059872"/>
                <a:gd name="connsiteY0-58" fmla="*/ 195590 h 898015"/>
                <a:gd name="connsiteX1-59" fmla="*/ 955963 w 1059872"/>
                <a:gd name="connsiteY1-60" fmla="*/ 240 h 898015"/>
                <a:gd name="connsiteX2-61" fmla="*/ 0 w 1059872"/>
                <a:gd name="connsiteY2-62" fmla="*/ 898015 h 898015"/>
                <a:gd name="connsiteX3-63" fmla="*/ 187036 w 1059872"/>
                <a:gd name="connsiteY3-64" fmla="*/ 794106 h 898015"/>
                <a:gd name="connsiteX4-65" fmla="*/ 382385 w 1059872"/>
                <a:gd name="connsiteY4-66" fmla="*/ 885546 h 898015"/>
                <a:gd name="connsiteX5-67" fmla="*/ 968432 w 1059872"/>
                <a:gd name="connsiteY5-68" fmla="*/ 378470 h 898015"/>
                <a:gd name="connsiteX6-69" fmla="*/ 1059872 w 1059872"/>
                <a:gd name="connsiteY6-70" fmla="*/ 195590 h 89801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059872" h="898015">
                  <a:moveTo>
                    <a:pt x="1059872" y="195590"/>
                  </a:moveTo>
                  <a:lnTo>
                    <a:pt x="955963" y="240"/>
                  </a:lnTo>
                  <a:cubicBezTo>
                    <a:pt x="417021" y="-12230"/>
                    <a:pt x="15240" y="461597"/>
                    <a:pt x="0" y="898015"/>
                  </a:cubicBezTo>
                  <a:lnTo>
                    <a:pt x="187036" y="794106"/>
                  </a:lnTo>
                  <a:lnTo>
                    <a:pt x="382385" y="885546"/>
                  </a:lnTo>
                  <a:cubicBezTo>
                    <a:pt x="382385" y="575205"/>
                    <a:pt x="723206" y="360458"/>
                    <a:pt x="968432" y="378470"/>
                  </a:cubicBezTo>
                  <a:lnTo>
                    <a:pt x="1059872" y="195590"/>
                  </a:lnTo>
                  <a:close/>
                </a:path>
              </a:pathLst>
            </a:custGeom>
            <a:solidFill>
              <a:schemeClr val="accent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9" name="任意多边形 15"/>
            <p:cNvSpPr/>
            <p:nvPr/>
          </p:nvSpPr>
          <p:spPr>
            <a:xfrm rot="5400000">
              <a:off x="4789614" y="3589745"/>
              <a:ext cx="1496428" cy="1267902"/>
            </a:xfrm>
            <a:custGeom>
              <a:avLst/>
              <a:gdLst>
                <a:gd name="connsiteX0" fmla="*/ 1059872 w 1059872"/>
                <a:gd name="connsiteY0" fmla="*/ 195350 h 897775"/>
                <a:gd name="connsiteX1" fmla="*/ 955963 w 1059872"/>
                <a:gd name="connsiteY1" fmla="*/ 0 h 897775"/>
                <a:gd name="connsiteX2" fmla="*/ 0 w 1059872"/>
                <a:gd name="connsiteY2" fmla="*/ 897775 h 897775"/>
                <a:gd name="connsiteX3" fmla="*/ 187036 w 1059872"/>
                <a:gd name="connsiteY3" fmla="*/ 793866 h 897775"/>
                <a:gd name="connsiteX4" fmla="*/ 382385 w 1059872"/>
                <a:gd name="connsiteY4" fmla="*/ 885306 h 897775"/>
                <a:gd name="connsiteX5" fmla="*/ 968432 w 1059872"/>
                <a:gd name="connsiteY5" fmla="*/ 378230 h 897775"/>
                <a:gd name="connsiteX6" fmla="*/ 1059872 w 1059872"/>
                <a:gd name="connsiteY6" fmla="*/ 195350 h 897775"/>
                <a:gd name="connsiteX0-1" fmla="*/ 1059872 w 1059872"/>
                <a:gd name="connsiteY0-2" fmla="*/ 195538 h 897963"/>
                <a:gd name="connsiteX1-3" fmla="*/ 955963 w 1059872"/>
                <a:gd name="connsiteY1-4" fmla="*/ 188 h 897963"/>
                <a:gd name="connsiteX2-5" fmla="*/ 0 w 1059872"/>
                <a:gd name="connsiteY2-6" fmla="*/ 897963 h 897963"/>
                <a:gd name="connsiteX3-7" fmla="*/ 187036 w 1059872"/>
                <a:gd name="connsiteY3-8" fmla="*/ 794054 h 897963"/>
                <a:gd name="connsiteX4-9" fmla="*/ 382385 w 1059872"/>
                <a:gd name="connsiteY4-10" fmla="*/ 885494 h 897963"/>
                <a:gd name="connsiteX5-11" fmla="*/ 968432 w 1059872"/>
                <a:gd name="connsiteY5-12" fmla="*/ 378418 h 897963"/>
                <a:gd name="connsiteX6-13" fmla="*/ 1059872 w 1059872"/>
                <a:gd name="connsiteY6-14" fmla="*/ 195538 h 897963"/>
                <a:gd name="connsiteX0-15" fmla="*/ 1059872 w 1059872"/>
                <a:gd name="connsiteY0-16" fmla="*/ 195590 h 898015"/>
                <a:gd name="connsiteX1-17" fmla="*/ 955963 w 1059872"/>
                <a:gd name="connsiteY1-18" fmla="*/ 240 h 898015"/>
                <a:gd name="connsiteX2-19" fmla="*/ 0 w 1059872"/>
                <a:gd name="connsiteY2-20" fmla="*/ 898015 h 898015"/>
                <a:gd name="connsiteX3-21" fmla="*/ 187036 w 1059872"/>
                <a:gd name="connsiteY3-22" fmla="*/ 794106 h 898015"/>
                <a:gd name="connsiteX4-23" fmla="*/ 382385 w 1059872"/>
                <a:gd name="connsiteY4-24" fmla="*/ 885546 h 898015"/>
                <a:gd name="connsiteX5-25" fmla="*/ 968432 w 1059872"/>
                <a:gd name="connsiteY5-26" fmla="*/ 378470 h 898015"/>
                <a:gd name="connsiteX6-27" fmla="*/ 1059872 w 1059872"/>
                <a:gd name="connsiteY6-28" fmla="*/ 195590 h 898015"/>
                <a:gd name="connsiteX0-29" fmla="*/ 1059872 w 1059872"/>
                <a:gd name="connsiteY0-30" fmla="*/ 195590 h 898015"/>
                <a:gd name="connsiteX1-31" fmla="*/ 955963 w 1059872"/>
                <a:gd name="connsiteY1-32" fmla="*/ 240 h 898015"/>
                <a:gd name="connsiteX2-33" fmla="*/ 0 w 1059872"/>
                <a:gd name="connsiteY2-34" fmla="*/ 898015 h 898015"/>
                <a:gd name="connsiteX3-35" fmla="*/ 187036 w 1059872"/>
                <a:gd name="connsiteY3-36" fmla="*/ 794106 h 898015"/>
                <a:gd name="connsiteX4-37" fmla="*/ 382385 w 1059872"/>
                <a:gd name="connsiteY4-38" fmla="*/ 885546 h 898015"/>
                <a:gd name="connsiteX5-39" fmla="*/ 968432 w 1059872"/>
                <a:gd name="connsiteY5-40" fmla="*/ 378470 h 898015"/>
                <a:gd name="connsiteX6-41" fmla="*/ 1059872 w 1059872"/>
                <a:gd name="connsiteY6-42" fmla="*/ 195590 h 898015"/>
                <a:gd name="connsiteX0-43" fmla="*/ 1059872 w 1059872"/>
                <a:gd name="connsiteY0-44" fmla="*/ 195590 h 898015"/>
                <a:gd name="connsiteX1-45" fmla="*/ 955963 w 1059872"/>
                <a:gd name="connsiteY1-46" fmla="*/ 240 h 898015"/>
                <a:gd name="connsiteX2-47" fmla="*/ 0 w 1059872"/>
                <a:gd name="connsiteY2-48" fmla="*/ 898015 h 898015"/>
                <a:gd name="connsiteX3-49" fmla="*/ 187036 w 1059872"/>
                <a:gd name="connsiteY3-50" fmla="*/ 794106 h 898015"/>
                <a:gd name="connsiteX4-51" fmla="*/ 382385 w 1059872"/>
                <a:gd name="connsiteY4-52" fmla="*/ 885546 h 898015"/>
                <a:gd name="connsiteX5-53" fmla="*/ 968432 w 1059872"/>
                <a:gd name="connsiteY5-54" fmla="*/ 378470 h 898015"/>
                <a:gd name="connsiteX6-55" fmla="*/ 1059872 w 1059872"/>
                <a:gd name="connsiteY6-56" fmla="*/ 195590 h 898015"/>
                <a:gd name="connsiteX0-57" fmla="*/ 1059872 w 1059872"/>
                <a:gd name="connsiteY0-58" fmla="*/ 195590 h 898015"/>
                <a:gd name="connsiteX1-59" fmla="*/ 955963 w 1059872"/>
                <a:gd name="connsiteY1-60" fmla="*/ 240 h 898015"/>
                <a:gd name="connsiteX2-61" fmla="*/ 0 w 1059872"/>
                <a:gd name="connsiteY2-62" fmla="*/ 898015 h 898015"/>
                <a:gd name="connsiteX3-63" fmla="*/ 187036 w 1059872"/>
                <a:gd name="connsiteY3-64" fmla="*/ 794106 h 898015"/>
                <a:gd name="connsiteX4-65" fmla="*/ 382385 w 1059872"/>
                <a:gd name="connsiteY4-66" fmla="*/ 885546 h 898015"/>
                <a:gd name="connsiteX5-67" fmla="*/ 968432 w 1059872"/>
                <a:gd name="connsiteY5-68" fmla="*/ 378470 h 898015"/>
                <a:gd name="connsiteX6-69" fmla="*/ 1059872 w 1059872"/>
                <a:gd name="connsiteY6-70" fmla="*/ 195590 h 89801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059872" h="898015">
                  <a:moveTo>
                    <a:pt x="1059872" y="195590"/>
                  </a:moveTo>
                  <a:lnTo>
                    <a:pt x="955963" y="240"/>
                  </a:lnTo>
                  <a:cubicBezTo>
                    <a:pt x="417021" y="-12230"/>
                    <a:pt x="15240" y="461597"/>
                    <a:pt x="0" y="898015"/>
                  </a:cubicBezTo>
                  <a:lnTo>
                    <a:pt x="187036" y="794106"/>
                  </a:lnTo>
                  <a:lnTo>
                    <a:pt x="382385" y="885546"/>
                  </a:lnTo>
                  <a:cubicBezTo>
                    <a:pt x="382385" y="575205"/>
                    <a:pt x="723206" y="360458"/>
                    <a:pt x="968432" y="378470"/>
                  </a:cubicBezTo>
                  <a:lnTo>
                    <a:pt x="1059872" y="195590"/>
                  </a:lnTo>
                  <a:close/>
                </a:path>
              </a:pathLst>
            </a:custGeom>
            <a:solidFill>
              <a:schemeClr val="accent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grpSp>
      <p:grpSp>
        <p:nvGrpSpPr>
          <p:cNvPr id="10" name="组合 9"/>
          <p:cNvGrpSpPr/>
          <p:nvPr/>
        </p:nvGrpSpPr>
        <p:grpSpPr>
          <a:xfrm rot="21488049" flipV="1">
            <a:off x="2776220" y="2746375"/>
            <a:ext cx="1904365" cy="1044575"/>
            <a:chOff x="3444081" y="3475482"/>
            <a:chExt cx="2727698" cy="1496428"/>
          </a:xfrm>
          <a:solidFill>
            <a:schemeClr val="bg1">
              <a:lumMod val="85000"/>
            </a:schemeClr>
          </a:solidFill>
          <a:effectLst>
            <a:outerShdw blurRad="254000" dist="101600" dir="8100000" algn="tr" rotWithShape="0">
              <a:prstClr val="black">
                <a:alpha val="30000"/>
              </a:prstClr>
            </a:outerShdw>
          </a:effectLst>
        </p:grpSpPr>
        <p:sp>
          <p:nvSpPr>
            <p:cNvPr id="11" name="任意多边形 17"/>
            <p:cNvSpPr/>
            <p:nvPr/>
          </p:nvSpPr>
          <p:spPr>
            <a:xfrm>
              <a:off x="3444081" y="3484536"/>
              <a:ext cx="1496427" cy="1267904"/>
            </a:xfrm>
            <a:custGeom>
              <a:avLst/>
              <a:gdLst>
                <a:gd name="connsiteX0" fmla="*/ 1059872 w 1059872"/>
                <a:gd name="connsiteY0" fmla="*/ 195350 h 897775"/>
                <a:gd name="connsiteX1" fmla="*/ 955963 w 1059872"/>
                <a:gd name="connsiteY1" fmla="*/ 0 h 897775"/>
                <a:gd name="connsiteX2" fmla="*/ 0 w 1059872"/>
                <a:gd name="connsiteY2" fmla="*/ 897775 h 897775"/>
                <a:gd name="connsiteX3" fmla="*/ 187036 w 1059872"/>
                <a:gd name="connsiteY3" fmla="*/ 793866 h 897775"/>
                <a:gd name="connsiteX4" fmla="*/ 382385 w 1059872"/>
                <a:gd name="connsiteY4" fmla="*/ 885306 h 897775"/>
                <a:gd name="connsiteX5" fmla="*/ 968432 w 1059872"/>
                <a:gd name="connsiteY5" fmla="*/ 378230 h 897775"/>
                <a:gd name="connsiteX6" fmla="*/ 1059872 w 1059872"/>
                <a:gd name="connsiteY6" fmla="*/ 195350 h 897775"/>
                <a:gd name="connsiteX0-1" fmla="*/ 1059872 w 1059872"/>
                <a:gd name="connsiteY0-2" fmla="*/ 195538 h 897963"/>
                <a:gd name="connsiteX1-3" fmla="*/ 955963 w 1059872"/>
                <a:gd name="connsiteY1-4" fmla="*/ 188 h 897963"/>
                <a:gd name="connsiteX2-5" fmla="*/ 0 w 1059872"/>
                <a:gd name="connsiteY2-6" fmla="*/ 897963 h 897963"/>
                <a:gd name="connsiteX3-7" fmla="*/ 187036 w 1059872"/>
                <a:gd name="connsiteY3-8" fmla="*/ 794054 h 897963"/>
                <a:gd name="connsiteX4-9" fmla="*/ 382385 w 1059872"/>
                <a:gd name="connsiteY4-10" fmla="*/ 885494 h 897963"/>
                <a:gd name="connsiteX5-11" fmla="*/ 968432 w 1059872"/>
                <a:gd name="connsiteY5-12" fmla="*/ 378418 h 897963"/>
                <a:gd name="connsiteX6-13" fmla="*/ 1059872 w 1059872"/>
                <a:gd name="connsiteY6-14" fmla="*/ 195538 h 897963"/>
                <a:gd name="connsiteX0-15" fmla="*/ 1059872 w 1059872"/>
                <a:gd name="connsiteY0-16" fmla="*/ 195590 h 898015"/>
                <a:gd name="connsiteX1-17" fmla="*/ 955963 w 1059872"/>
                <a:gd name="connsiteY1-18" fmla="*/ 240 h 898015"/>
                <a:gd name="connsiteX2-19" fmla="*/ 0 w 1059872"/>
                <a:gd name="connsiteY2-20" fmla="*/ 898015 h 898015"/>
                <a:gd name="connsiteX3-21" fmla="*/ 187036 w 1059872"/>
                <a:gd name="connsiteY3-22" fmla="*/ 794106 h 898015"/>
                <a:gd name="connsiteX4-23" fmla="*/ 382385 w 1059872"/>
                <a:gd name="connsiteY4-24" fmla="*/ 885546 h 898015"/>
                <a:gd name="connsiteX5-25" fmla="*/ 968432 w 1059872"/>
                <a:gd name="connsiteY5-26" fmla="*/ 378470 h 898015"/>
                <a:gd name="connsiteX6-27" fmla="*/ 1059872 w 1059872"/>
                <a:gd name="connsiteY6-28" fmla="*/ 195590 h 898015"/>
                <a:gd name="connsiteX0-29" fmla="*/ 1059872 w 1059872"/>
                <a:gd name="connsiteY0-30" fmla="*/ 195590 h 898015"/>
                <a:gd name="connsiteX1-31" fmla="*/ 955963 w 1059872"/>
                <a:gd name="connsiteY1-32" fmla="*/ 240 h 898015"/>
                <a:gd name="connsiteX2-33" fmla="*/ 0 w 1059872"/>
                <a:gd name="connsiteY2-34" fmla="*/ 898015 h 898015"/>
                <a:gd name="connsiteX3-35" fmla="*/ 187036 w 1059872"/>
                <a:gd name="connsiteY3-36" fmla="*/ 794106 h 898015"/>
                <a:gd name="connsiteX4-37" fmla="*/ 382385 w 1059872"/>
                <a:gd name="connsiteY4-38" fmla="*/ 885546 h 898015"/>
                <a:gd name="connsiteX5-39" fmla="*/ 968432 w 1059872"/>
                <a:gd name="connsiteY5-40" fmla="*/ 378470 h 898015"/>
                <a:gd name="connsiteX6-41" fmla="*/ 1059872 w 1059872"/>
                <a:gd name="connsiteY6-42" fmla="*/ 195590 h 898015"/>
                <a:gd name="connsiteX0-43" fmla="*/ 1059872 w 1059872"/>
                <a:gd name="connsiteY0-44" fmla="*/ 195590 h 898015"/>
                <a:gd name="connsiteX1-45" fmla="*/ 955963 w 1059872"/>
                <a:gd name="connsiteY1-46" fmla="*/ 240 h 898015"/>
                <a:gd name="connsiteX2-47" fmla="*/ 0 w 1059872"/>
                <a:gd name="connsiteY2-48" fmla="*/ 898015 h 898015"/>
                <a:gd name="connsiteX3-49" fmla="*/ 187036 w 1059872"/>
                <a:gd name="connsiteY3-50" fmla="*/ 794106 h 898015"/>
                <a:gd name="connsiteX4-51" fmla="*/ 382385 w 1059872"/>
                <a:gd name="connsiteY4-52" fmla="*/ 885546 h 898015"/>
                <a:gd name="connsiteX5-53" fmla="*/ 968432 w 1059872"/>
                <a:gd name="connsiteY5-54" fmla="*/ 378470 h 898015"/>
                <a:gd name="connsiteX6-55" fmla="*/ 1059872 w 1059872"/>
                <a:gd name="connsiteY6-56" fmla="*/ 195590 h 898015"/>
                <a:gd name="connsiteX0-57" fmla="*/ 1059872 w 1059872"/>
                <a:gd name="connsiteY0-58" fmla="*/ 195590 h 898015"/>
                <a:gd name="connsiteX1-59" fmla="*/ 955963 w 1059872"/>
                <a:gd name="connsiteY1-60" fmla="*/ 240 h 898015"/>
                <a:gd name="connsiteX2-61" fmla="*/ 0 w 1059872"/>
                <a:gd name="connsiteY2-62" fmla="*/ 898015 h 898015"/>
                <a:gd name="connsiteX3-63" fmla="*/ 187036 w 1059872"/>
                <a:gd name="connsiteY3-64" fmla="*/ 794106 h 898015"/>
                <a:gd name="connsiteX4-65" fmla="*/ 382385 w 1059872"/>
                <a:gd name="connsiteY4-66" fmla="*/ 885546 h 898015"/>
                <a:gd name="connsiteX5-67" fmla="*/ 968432 w 1059872"/>
                <a:gd name="connsiteY5-68" fmla="*/ 378470 h 898015"/>
                <a:gd name="connsiteX6-69" fmla="*/ 1059872 w 1059872"/>
                <a:gd name="connsiteY6-70" fmla="*/ 195590 h 89801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059872" h="898015">
                  <a:moveTo>
                    <a:pt x="1059872" y="195590"/>
                  </a:moveTo>
                  <a:lnTo>
                    <a:pt x="955963" y="240"/>
                  </a:lnTo>
                  <a:cubicBezTo>
                    <a:pt x="417021" y="-12230"/>
                    <a:pt x="15240" y="461597"/>
                    <a:pt x="0" y="898015"/>
                  </a:cubicBezTo>
                  <a:lnTo>
                    <a:pt x="187036" y="794106"/>
                  </a:lnTo>
                  <a:lnTo>
                    <a:pt x="382385" y="885546"/>
                  </a:lnTo>
                  <a:cubicBezTo>
                    <a:pt x="382385" y="575205"/>
                    <a:pt x="723206" y="360458"/>
                    <a:pt x="968432" y="378470"/>
                  </a:cubicBezTo>
                  <a:lnTo>
                    <a:pt x="1059872" y="195590"/>
                  </a:lnTo>
                  <a:close/>
                </a:path>
              </a:pathLst>
            </a:cu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12" name="任意多边形 18"/>
            <p:cNvSpPr/>
            <p:nvPr/>
          </p:nvSpPr>
          <p:spPr>
            <a:xfrm rot="5400000">
              <a:off x="4789614" y="3589745"/>
              <a:ext cx="1496428" cy="1267902"/>
            </a:xfrm>
            <a:custGeom>
              <a:avLst/>
              <a:gdLst>
                <a:gd name="connsiteX0" fmla="*/ 1059872 w 1059872"/>
                <a:gd name="connsiteY0" fmla="*/ 195350 h 897775"/>
                <a:gd name="connsiteX1" fmla="*/ 955963 w 1059872"/>
                <a:gd name="connsiteY1" fmla="*/ 0 h 897775"/>
                <a:gd name="connsiteX2" fmla="*/ 0 w 1059872"/>
                <a:gd name="connsiteY2" fmla="*/ 897775 h 897775"/>
                <a:gd name="connsiteX3" fmla="*/ 187036 w 1059872"/>
                <a:gd name="connsiteY3" fmla="*/ 793866 h 897775"/>
                <a:gd name="connsiteX4" fmla="*/ 382385 w 1059872"/>
                <a:gd name="connsiteY4" fmla="*/ 885306 h 897775"/>
                <a:gd name="connsiteX5" fmla="*/ 968432 w 1059872"/>
                <a:gd name="connsiteY5" fmla="*/ 378230 h 897775"/>
                <a:gd name="connsiteX6" fmla="*/ 1059872 w 1059872"/>
                <a:gd name="connsiteY6" fmla="*/ 195350 h 897775"/>
                <a:gd name="connsiteX0-1" fmla="*/ 1059872 w 1059872"/>
                <a:gd name="connsiteY0-2" fmla="*/ 195538 h 897963"/>
                <a:gd name="connsiteX1-3" fmla="*/ 955963 w 1059872"/>
                <a:gd name="connsiteY1-4" fmla="*/ 188 h 897963"/>
                <a:gd name="connsiteX2-5" fmla="*/ 0 w 1059872"/>
                <a:gd name="connsiteY2-6" fmla="*/ 897963 h 897963"/>
                <a:gd name="connsiteX3-7" fmla="*/ 187036 w 1059872"/>
                <a:gd name="connsiteY3-8" fmla="*/ 794054 h 897963"/>
                <a:gd name="connsiteX4-9" fmla="*/ 382385 w 1059872"/>
                <a:gd name="connsiteY4-10" fmla="*/ 885494 h 897963"/>
                <a:gd name="connsiteX5-11" fmla="*/ 968432 w 1059872"/>
                <a:gd name="connsiteY5-12" fmla="*/ 378418 h 897963"/>
                <a:gd name="connsiteX6-13" fmla="*/ 1059872 w 1059872"/>
                <a:gd name="connsiteY6-14" fmla="*/ 195538 h 897963"/>
                <a:gd name="connsiteX0-15" fmla="*/ 1059872 w 1059872"/>
                <a:gd name="connsiteY0-16" fmla="*/ 195590 h 898015"/>
                <a:gd name="connsiteX1-17" fmla="*/ 955963 w 1059872"/>
                <a:gd name="connsiteY1-18" fmla="*/ 240 h 898015"/>
                <a:gd name="connsiteX2-19" fmla="*/ 0 w 1059872"/>
                <a:gd name="connsiteY2-20" fmla="*/ 898015 h 898015"/>
                <a:gd name="connsiteX3-21" fmla="*/ 187036 w 1059872"/>
                <a:gd name="connsiteY3-22" fmla="*/ 794106 h 898015"/>
                <a:gd name="connsiteX4-23" fmla="*/ 382385 w 1059872"/>
                <a:gd name="connsiteY4-24" fmla="*/ 885546 h 898015"/>
                <a:gd name="connsiteX5-25" fmla="*/ 968432 w 1059872"/>
                <a:gd name="connsiteY5-26" fmla="*/ 378470 h 898015"/>
                <a:gd name="connsiteX6-27" fmla="*/ 1059872 w 1059872"/>
                <a:gd name="connsiteY6-28" fmla="*/ 195590 h 898015"/>
                <a:gd name="connsiteX0-29" fmla="*/ 1059872 w 1059872"/>
                <a:gd name="connsiteY0-30" fmla="*/ 195590 h 898015"/>
                <a:gd name="connsiteX1-31" fmla="*/ 955963 w 1059872"/>
                <a:gd name="connsiteY1-32" fmla="*/ 240 h 898015"/>
                <a:gd name="connsiteX2-33" fmla="*/ 0 w 1059872"/>
                <a:gd name="connsiteY2-34" fmla="*/ 898015 h 898015"/>
                <a:gd name="connsiteX3-35" fmla="*/ 187036 w 1059872"/>
                <a:gd name="connsiteY3-36" fmla="*/ 794106 h 898015"/>
                <a:gd name="connsiteX4-37" fmla="*/ 382385 w 1059872"/>
                <a:gd name="connsiteY4-38" fmla="*/ 885546 h 898015"/>
                <a:gd name="connsiteX5-39" fmla="*/ 968432 w 1059872"/>
                <a:gd name="connsiteY5-40" fmla="*/ 378470 h 898015"/>
                <a:gd name="connsiteX6-41" fmla="*/ 1059872 w 1059872"/>
                <a:gd name="connsiteY6-42" fmla="*/ 195590 h 898015"/>
                <a:gd name="connsiteX0-43" fmla="*/ 1059872 w 1059872"/>
                <a:gd name="connsiteY0-44" fmla="*/ 195590 h 898015"/>
                <a:gd name="connsiteX1-45" fmla="*/ 955963 w 1059872"/>
                <a:gd name="connsiteY1-46" fmla="*/ 240 h 898015"/>
                <a:gd name="connsiteX2-47" fmla="*/ 0 w 1059872"/>
                <a:gd name="connsiteY2-48" fmla="*/ 898015 h 898015"/>
                <a:gd name="connsiteX3-49" fmla="*/ 187036 w 1059872"/>
                <a:gd name="connsiteY3-50" fmla="*/ 794106 h 898015"/>
                <a:gd name="connsiteX4-51" fmla="*/ 382385 w 1059872"/>
                <a:gd name="connsiteY4-52" fmla="*/ 885546 h 898015"/>
                <a:gd name="connsiteX5-53" fmla="*/ 968432 w 1059872"/>
                <a:gd name="connsiteY5-54" fmla="*/ 378470 h 898015"/>
                <a:gd name="connsiteX6-55" fmla="*/ 1059872 w 1059872"/>
                <a:gd name="connsiteY6-56" fmla="*/ 195590 h 898015"/>
                <a:gd name="connsiteX0-57" fmla="*/ 1059872 w 1059872"/>
                <a:gd name="connsiteY0-58" fmla="*/ 195590 h 898015"/>
                <a:gd name="connsiteX1-59" fmla="*/ 955963 w 1059872"/>
                <a:gd name="connsiteY1-60" fmla="*/ 240 h 898015"/>
                <a:gd name="connsiteX2-61" fmla="*/ 0 w 1059872"/>
                <a:gd name="connsiteY2-62" fmla="*/ 898015 h 898015"/>
                <a:gd name="connsiteX3-63" fmla="*/ 187036 w 1059872"/>
                <a:gd name="connsiteY3-64" fmla="*/ 794106 h 898015"/>
                <a:gd name="connsiteX4-65" fmla="*/ 382385 w 1059872"/>
                <a:gd name="connsiteY4-66" fmla="*/ 885546 h 898015"/>
                <a:gd name="connsiteX5-67" fmla="*/ 968432 w 1059872"/>
                <a:gd name="connsiteY5-68" fmla="*/ 378470 h 898015"/>
                <a:gd name="connsiteX6-69" fmla="*/ 1059872 w 1059872"/>
                <a:gd name="connsiteY6-70" fmla="*/ 195590 h 89801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059872" h="898015">
                  <a:moveTo>
                    <a:pt x="1059872" y="195590"/>
                  </a:moveTo>
                  <a:lnTo>
                    <a:pt x="955963" y="240"/>
                  </a:lnTo>
                  <a:cubicBezTo>
                    <a:pt x="417021" y="-12230"/>
                    <a:pt x="15240" y="461597"/>
                    <a:pt x="0" y="898015"/>
                  </a:cubicBezTo>
                  <a:lnTo>
                    <a:pt x="187036" y="794106"/>
                  </a:lnTo>
                  <a:lnTo>
                    <a:pt x="382385" y="885546"/>
                  </a:lnTo>
                  <a:cubicBezTo>
                    <a:pt x="382385" y="575205"/>
                    <a:pt x="723206" y="360458"/>
                    <a:pt x="968432" y="378470"/>
                  </a:cubicBezTo>
                  <a:lnTo>
                    <a:pt x="1059872" y="195590"/>
                  </a:lnTo>
                  <a:close/>
                </a:path>
              </a:pathLst>
            </a:cu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grpSp>
      <p:grpSp>
        <p:nvGrpSpPr>
          <p:cNvPr id="13" name="组合 12"/>
          <p:cNvGrpSpPr/>
          <p:nvPr/>
        </p:nvGrpSpPr>
        <p:grpSpPr>
          <a:xfrm rot="21488049">
            <a:off x="4260215" y="1815465"/>
            <a:ext cx="1884045" cy="1044575"/>
            <a:chOff x="3473234" y="3475482"/>
            <a:chExt cx="2698545" cy="1496428"/>
          </a:xfrm>
          <a:solidFill>
            <a:srgbClr val="083473"/>
          </a:solidFill>
          <a:effectLst>
            <a:outerShdw blurRad="254000" dist="101600" dir="8100000" algn="tr" rotWithShape="0">
              <a:prstClr val="black">
                <a:alpha val="30000"/>
              </a:prstClr>
            </a:outerShdw>
          </a:effectLst>
        </p:grpSpPr>
        <p:sp>
          <p:nvSpPr>
            <p:cNvPr id="14" name="任意多边形 30"/>
            <p:cNvSpPr/>
            <p:nvPr/>
          </p:nvSpPr>
          <p:spPr>
            <a:xfrm>
              <a:off x="3473234" y="3484535"/>
              <a:ext cx="1496427" cy="1267903"/>
            </a:xfrm>
            <a:custGeom>
              <a:avLst/>
              <a:gdLst>
                <a:gd name="connsiteX0" fmla="*/ 1059872 w 1059872"/>
                <a:gd name="connsiteY0" fmla="*/ 195350 h 897775"/>
                <a:gd name="connsiteX1" fmla="*/ 955963 w 1059872"/>
                <a:gd name="connsiteY1" fmla="*/ 0 h 897775"/>
                <a:gd name="connsiteX2" fmla="*/ 0 w 1059872"/>
                <a:gd name="connsiteY2" fmla="*/ 897775 h 897775"/>
                <a:gd name="connsiteX3" fmla="*/ 187036 w 1059872"/>
                <a:gd name="connsiteY3" fmla="*/ 793866 h 897775"/>
                <a:gd name="connsiteX4" fmla="*/ 382385 w 1059872"/>
                <a:gd name="connsiteY4" fmla="*/ 885306 h 897775"/>
                <a:gd name="connsiteX5" fmla="*/ 968432 w 1059872"/>
                <a:gd name="connsiteY5" fmla="*/ 378230 h 897775"/>
                <a:gd name="connsiteX6" fmla="*/ 1059872 w 1059872"/>
                <a:gd name="connsiteY6" fmla="*/ 195350 h 897775"/>
                <a:gd name="connsiteX0-1" fmla="*/ 1059872 w 1059872"/>
                <a:gd name="connsiteY0-2" fmla="*/ 195538 h 897963"/>
                <a:gd name="connsiteX1-3" fmla="*/ 955963 w 1059872"/>
                <a:gd name="connsiteY1-4" fmla="*/ 188 h 897963"/>
                <a:gd name="connsiteX2-5" fmla="*/ 0 w 1059872"/>
                <a:gd name="connsiteY2-6" fmla="*/ 897963 h 897963"/>
                <a:gd name="connsiteX3-7" fmla="*/ 187036 w 1059872"/>
                <a:gd name="connsiteY3-8" fmla="*/ 794054 h 897963"/>
                <a:gd name="connsiteX4-9" fmla="*/ 382385 w 1059872"/>
                <a:gd name="connsiteY4-10" fmla="*/ 885494 h 897963"/>
                <a:gd name="connsiteX5-11" fmla="*/ 968432 w 1059872"/>
                <a:gd name="connsiteY5-12" fmla="*/ 378418 h 897963"/>
                <a:gd name="connsiteX6-13" fmla="*/ 1059872 w 1059872"/>
                <a:gd name="connsiteY6-14" fmla="*/ 195538 h 897963"/>
                <a:gd name="connsiteX0-15" fmla="*/ 1059872 w 1059872"/>
                <a:gd name="connsiteY0-16" fmla="*/ 195590 h 898015"/>
                <a:gd name="connsiteX1-17" fmla="*/ 955963 w 1059872"/>
                <a:gd name="connsiteY1-18" fmla="*/ 240 h 898015"/>
                <a:gd name="connsiteX2-19" fmla="*/ 0 w 1059872"/>
                <a:gd name="connsiteY2-20" fmla="*/ 898015 h 898015"/>
                <a:gd name="connsiteX3-21" fmla="*/ 187036 w 1059872"/>
                <a:gd name="connsiteY3-22" fmla="*/ 794106 h 898015"/>
                <a:gd name="connsiteX4-23" fmla="*/ 382385 w 1059872"/>
                <a:gd name="connsiteY4-24" fmla="*/ 885546 h 898015"/>
                <a:gd name="connsiteX5-25" fmla="*/ 968432 w 1059872"/>
                <a:gd name="connsiteY5-26" fmla="*/ 378470 h 898015"/>
                <a:gd name="connsiteX6-27" fmla="*/ 1059872 w 1059872"/>
                <a:gd name="connsiteY6-28" fmla="*/ 195590 h 898015"/>
                <a:gd name="connsiteX0-29" fmla="*/ 1059872 w 1059872"/>
                <a:gd name="connsiteY0-30" fmla="*/ 195590 h 898015"/>
                <a:gd name="connsiteX1-31" fmla="*/ 955963 w 1059872"/>
                <a:gd name="connsiteY1-32" fmla="*/ 240 h 898015"/>
                <a:gd name="connsiteX2-33" fmla="*/ 0 w 1059872"/>
                <a:gd name="connsiteY2-34" fmla="*/ 898015 h 898015"/>
                <a:gd name="connsiteX3-35" fmla="*/ 187036 w 1059872"/>
                <a:gd name="connsiteY3-36" fmla="*/ 794106 h 898015"/>
                <a:gd name="connsiteX4-37" fmla="*/ 382385 w 1059872"/>
                <a:gd name="connsiteY4-38" fmla="*/ 885546 h 898015"/>
                <a:gd name="connsiteX5-39" fmla="*/ 968432 w 1059872"/>
                <a:gd name="connsiteY5-40" fmla="*/ 378470 h 898015"/>
                <a:gd name="connsiteX6-41" fmla="*/ 1059872 w 1059872"/>
                <a:gd name="connsiteY6-42" fmla="*/ 195590 h 898015"/>
                <a:gd name="connsiteX0-43" fmla="*/ 1059872 w 1059872"/>
                <a:gd name="connsiteY0-44" fmla="*/ 195590 h 898015"/>
                <a:gd name="connsiteX1-45" fmla="*/ 955963 w 1059872"/>
                <a:gd name="connsiteY1-46" fmla="*/ 240 h 898015"/>
                <a:gd name="connsiteX2-47" fmla="*/ 0 w 1059872"/>
                <a:gd name="connsiteY2-48" fmla="*/ 898015 h 898015"/>
                <a:gd name="connsiteX3-49" fmla="*/ 187036 w 1059872"/>
                <a:gd name="connsiteY3-50" fmla="*/ 794106 h 898015"/>
                <a:gd name="connsiteX4-51" fmla="*/ 382385 w 1059872"/>
                <a:gd name="connsiteY4-52" fmla="*/ 885546 h 898015"/>
                <a:gd name="connsiteX5-53" fmla="*/ 968432 w 1059872"/>
                <a:gd name="connsiteY5-54" fmla="*/ 378470 h 898015"/>
                <a:gd name="connsiteX6-55" fmla="*/ 1059872 w 1059872"/>
                <a:gd name="connsiteY6-56" fmla="*/ 195590 h 898015"/>
                <a:gd name="connsiteX0-57" fmla="*/ 1059872 w 1059872"/>
                <a:gd name="connsiteY0-58" fmla="*/ 195590 h 898015"/>
                <a:gd name="connsiteX1-59" fmla="*/ 955963 w 1059872"/>
                <a:gd name="connsiteY1-60" fmla="*/ 240 h 898015"/>
                <a:gd name="connsiteX2-61" fmla="*/ 0 w 1059872"/>
                <a:gd name="connsiteY2-62" fmla="*/ 898015 h 898015"/>
                <a:gd name="connsiteX3-63" fmla="*/ 187036 w 1059872"/>
                <a:gd name="connsiteY3-64" fmla="*/ 794106 h 898015"/>
                <a:gd name="connsiteX4-65" fmla="*/ 382385 w 1059872"/>
                <a:gd name="connsiteY4-66" fmla="*/ 885546 h 898015"/>
                <a:gd name="connsiteX5-67" fmla="*/ 968432 w 1059872"/>
                <a:gd name="connsiteY5-68" fmla="*/ 378470 h 898015"/>
                <a:gd name="connsiteX6-69" fmla="*/ 1059872 w 1059872"/>
                <a:gd name="connsiteY6-70" fmla="*/ 195590 h 89801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059872" h="898015">
                  <a:moveTo>
                    <a:pt x="1059872" y="195590"/>
                  </a:moveTo>
                  <a:lnTo>
                    <a:pt x="955963" y="240"/>
                  </a:lnTo>
                  <a:cubicBezTo>
                    <a:pt x="417021" y="-12230"/>
                    <a:pt x="15240" y="461597"/>
                    <a:pt x="0" y="898015"/>
                  </a:cubicBezTo>
                  <a:lnTo>
                    <a:pt x="187036" y="794106"/>
                  </a:lnTo>
                  <a:lnTo>
                    <a:pt x="382385" y="885546"/>
                  </a:lnTo>
                  <a:cubicBezTo>
                    <a:pt x="382385" y="575205"/>
                    <a:pt x="723206" y="360458"/>
                    <a:pt x="968432" y="378470"/>
                  </a:cubicBezTo>
                  <a:lnTo>
                    <a:pt x="1059872" y="195590"/>
                  </a:lnTo>
                  <a:close/>
                </a:path>
              </a:pathLst>
            </a:custGeom>
            <a:solidFill>
              <a:schemeClr val="accent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15" name="任意多边形 31"/>
            <p:cNvSpPr/>
            <p:nvPr/>
          </p:nvSpPr>
          <p:spPr>
            <a:xfrm rot="5400000">
              <a:off x="4789614" y="3589745"/>
              <a:ext cx="1496428" cy="1267902"/>
            </a:xfrm>
            <a:custGeom>
              <a:avLst/>
              <a:gdLst>
                <a:gd name="connsiteX0" fmla="*/ 1059872 w 1059872"/>
                <a:gd name="connsiteY0" fmla="*/ 195350 h 897775"/>
                <a:gd name="connsiteX1" fmla="*/ 955963 w 1059872"/>
                <a:gd name="connsiteY1" fmla="*/ 0 h 897775"/>
                <a:gd name="connsiteX2" fmla="*/ 0 w 1059872"/>
                <a:gd name="connsiteY2" fmla="*/ 897775 h 897775"/>
                <a:gd name="connsiteX3" fmla="*/ 187036 w 1059872"/>
                <a:gd name="connsiteY3" fmla="*/ 793866 h 897775"/>
                <a:gd name="connsiteX4" fmla="*/ 382385 w 1059872"/>
                <a:gd name="connsiteY4" fmla="*/ 885306 h 897775"/>
                <a:gd name="connsiteX5" fmla="*/ 968432 w 1059872"/>
                <a:gd name="connsiteY5" fmla="*/ 378230 h 897775"/>
                <a:gd name="connsiteX6" fmla="*/ 1059872 w 1059872"/>
                <a:gd name="connsiteY6" fmla="*/ 195350 h 897775"/>
                <a:gd name="connsiteX0-1" fmla="*/ 1059872 w 1059872"/>
                <a:gd name="connsiteY0-2" fmla="*/ 195538 h 897963"/>
                <a:gd name="connsiteX1-3" fmla="*/ 955963 w 1059872"/>
                <a:gd name="connsiteY1-4" fmla="*/ 188 h 897963"/>
                <a:gd name="connsiteX2-5" fmla="*/ 0 w 1059872"/>
                <a:gd name="connsiteY2-6" fmla="*/ 897963 h 897963"/>
                <a:gd name="connsiteX3-7" fmla="*/ 187036 w 1059872"/>
                <a:gd name="connsiteY3-8" fmla="*/ 794054 h 897963"/>
                <a:gd name="connsiteX4-9" fmla="*/ 382385 w 1059872"/>
                <a:gd name="connsiteY4-10" fmla="*/ 885494 h 897963"/>
                <a:gd name="connsiteX5-11" fmla="*/ 968432 w 1059872"/>
                <a:gd name="connsiteY5-12" fmla="*/ 378418 h 897963"/>
                <a:gd name="connsiteX6-13" fmla="*/ 1059872 w 1059872"/>
                <a:gd name="connsiteY6-14" fmla="*/ 195538 h 897963"/>
                <a:gd name="connsiteX0-15" fmla="*/ 1059872 w 1059872"/>
                <a:gd name="connsiteY0-16" fmla="*/ 195590 h 898015"/>
                <a:gd name="connsiteX1-17" fmla="*/ 955963 w 1059872"/>
                <a:gd name="connsiteY1-18" fmla="*/ 240 h 898015"/>
                <a:gd name="connsiteX2-19" fmla="*/ 0 w 1059872"/>
                <a:gd name="connsiteY2-20" fmla="*/ 898015 h 898015"/>
                <a:gd name="connsiteX3-21" fmla="*/ 187036 w 1059872"/>
                <a:gd name="connsiteY3-22" fmla="*/ 794106 h 898015"/>
                <a:gd name="connsiteX4-23" fmla="*/ 382385 w 1059872"/>
                <a:gd name="connsiteY4-24" fmla="*/ 885546 h 898015"/>
                <a:gd name="connsiteX5-25" fmla="*/ 968432 w 1059872"/>
                <a:gd name="connsiteY5-26" fmla="*/ 378470 h 898015"/>
                <a:gd name="connsiteX6-27" fmla="*/ 1059872 w 1059872"/>
                <a:gd name="connsiteY6-28" fmla="*/ 195590 h 898015"/>
                <a:gd name="connsiteX0-29" fmla="*/ 1059872 w 1059872"/>
                <a:gd name="connsiteY0-30" fmla="*/ 195590 h 898015"/>
                <a:gd name="connsiteX1-31" fmla="*/ 955963 w 1059872"/>
                <a:gd name="connsiteY1-32" fmla="*/ 240 h 898015"/>
                <a:gd name="connsiteX2-33" fmla="*/ 0 w 1059872"/>
                <a:gd name="connsiteY2-34" fmla="*/ 898015 h 898015"/>
                <a:gd name="connsiteX3-35" fmla="*/ 187036 w 1059872"/>
                <a:gd name="connsiteY3-36" fmla="*/ 794106 h 898015"/>
                <a:gd name="connsiteX4-37" fmla="*/ 382385 w 1059872"/>
                <a:gd name="connsiteY4-38" fmla="*/ 885546 h 898015"/>
                <a:gd name="connsiteX5-39" fmla="*/ 968432 w 1059872"/>
                <a:gd name="connsiteY5-40" fmla="*/ 378470 h 898015"/>
                <a:gd name="connsiteX6-41" fmla="*/ 1059872 w 1059872"/>
                <a:gd name="connsiteY6-42" fmla="*/ 195590 h 898015"/>
                <a:gd name="connsiteX0-43" fmla="*/ 1059872 w 1059872"/>
                <a:gd name="connsiteY0-44" fmla="*/ 195590 h 898015"/>
                <a:gd name="connsiteX1-45" fmla="*/ 955963 w 1059872"/>
                <a:gd name="connsiteY1-46" fmla="*/ 240 h 898015"/>
                <a:gd name="connsiteX2-47" fmla="*/ 0 w 1059872"/>
                <a:gd name="connsiteY2-48" fmla="*/ 898015 h 898015"/>
                <a:gd name="connsiteX3-49" fmla="*/ 187036 w 1059872"/>
                <a:gd name="connsiteY3-50" fmla="*/ 794106 h 898015"/>
                <a:gd name="connsiteX4-51" fmla="*/ 382385 w 1059872"/>
                <a:gd name="connsiteY4-52" fmla="*/ 885546 h 898015"/>
                <a:gd name="connsiteX5-53" fmla="*/ 968432 w 1059872"/>
                <a:gd name="connsiteY5-54" fmla="*/ 378470 h 898015"/>
                <a:gd name="connsiteX6-55" fmla="*/ 1059872 w 1059872"/>
                <a:gd name="connsiteY6-56" fmla="*/ 195590 h 898015"/>
                <a:gd name="connsiteX0-57" fmla="*/ 1059872 w 1059872"/>
                <a:gd name="connsiteY0-58" fmla="*/ 195590 h 898015"/>
                <a:gd name="connsiteX1-59" fmla="*/ 955963 w 1059872"/>
                <a:gd name="connsiteY1-60" fmla="*/ 240 h 898015"/>
                <a:gd name="connsiteX2-61" fmla="*/ 0 w 1059872"/>
                <a:gd name="connsiteY2-62" fmla="*/ 898015 h 898015"/>
                <a:gd name="connsiteX3-63" fmla="*/ 187036 w 1059872"/>
                <a:gd name="connsiteY3-64" fmla="*/ 794106 h 898015"/>
                <a:gd name="connsiteX4-65" fmla="*/ 382385 w 1059872"/>
                <a:gd name="connsiteY4-66" fmla="*/ 885546 h 898015"/>
                <a:gd name="connsiteX5-67" fmla="*/ 968432 w 1059872"/>
                <a:gd name="connsiteY5-68" fmla="*/ 378470 h 898015"/>
                <a:gd name="connsiteX6-69" fmla="*/ 1059872 w 1059872"/>
                <a:gd name="connsiteY6-70" fmla="*/ 195590 h 89801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059872" h="898015">
                  <a:moveTo>
                    <a:pt x="1059872" y="195590"/>
                  </a:moveTo>
                  <a:lnTo>
                    <a:pt x="955963" y="240"/>
                  </a:lnTo>
                  <a:cubicBezTo>
                    <a:pt x="417021" y="-12230"/>
                    <a:pt x="15240" y="461597"/>
                    <a:pt x="0" y="898015"/>
                  </a:cubicBezTo>
                  <a:lnTo>
                    <a:pt x="187036" y="794106"/>
                  </a:lnTo>
                  <a:lnTo>
                    <a:pt x="382385" y="885546"/>
                  </a:lnTo>
                  <a:cubicBezTo>
                    <a:pt x="382385" y="575205"/>
                    <a:pt x="723206" y="360458"/>
                    <a:pt x="968432" y="378470"/>
                  </a:cubicBezTo>
                  <a:lnTo>
                    <a:pt x="1059872" y="195590"/>
                  </a:lnTo>
                  <a:close/>
                </a:path>
              </a:pathLst>
            </a:custGeom>
            <a:solidFill>
              <a:schemeClr val="accent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grpSp>
      <p:grpSp>
        <p:nvGrpSpPr>
          <p:cNvPr id="16" name="组合 15"/>
          <p:cNvGrpSpPr/>
          <p:nvPr/>
        </p:nvGrpSpPr>
        <p:grpSpPr>
          <a:xfrm>
            <a:off x="5792470" y="2107565"/>
            <a:ext cx="2075815" cy="1593215"/>
            <a:chOff x="7943399" y="2760913"/>
            <a:chExt cx="3112963" cy="2389346"/>
          </a:xfrm>
          <a:solidFill>
            <a:schemeClr val="bg1">
              <a:lumMod val="85000"/>
            </a:schemeClr>
          </a:solidFill>
          <a:effectLst>
            <a:outerShdw blurRad="254000" dist="101600" dir="8100000" algn="tr" rotWithShape="0">
              <a:prstClr val="black">
                <a:alpha val="30000"/>
              </a:prstClr>
            </a:outerShdw>
          </a:effectLst>
        </p:grpSpPr>
        <p:sp>
          <p:nvSpPr>
            <p:cNvPr id="17" name="任意多边形 33"/>
            <p:cNvSpPr/>
            <p:nvPr/>
          </p:nvSpPr>
          <p:spPr>
            <a:xfrm rot="21488049" flipV="1">
              <a:off x="7943399" y="3822923"/>
              <a:ext cx="1566573" cy="1327336"/>
            </a:xfrm>
            <a:custGeom>
              <a:avLst/>
              <a:gdLst>
                <a:gd name="connsiteX0" fmla="*/ 1059872 w 1059872"/>
                <a:gd name="connsiteY0" fmla="*/ 195350 h 897775"/>
                <a:gd name="connsiteX1" fmla="*/ 955963 w 1059872"/>
                <a:gd name="connsiteY1" fmla="*/ 0 h 897775"/>
                <a:gd name="connsiteX2" fmla="*/ 0 w 1059872"/>
                <a:gd name="connsiteY2" fmla="*/ 897775 h 897775"/>
                <a:gd name="connsiteX3" fmla="*/ 187036 w 1059872"/>
                <a:gd name="connsiteY3" fmla="*/ 793866 h 897775"/>
                <a:gd name="connsiteX4" fmla="*/ 382385 w 1059872"/>
                <a:gd name="connsiteY4" fmla="*/ 885306 h 897775"/>
                <a:gd name="connsiteX5" fmla="*/ 968432 w 1059872"/>
                <a:gd name="connsiteY5" fmla="*/ 378230 h 897775"/>
                <a:gd name="connsiteX6" fmla="*/ 1059872 w 1059872"/>
                <a:gd name="connsiteY6" fmla="*/ 195350 h 897775"/>
                <a:gd name="connsiteX0-1" fmla="*/ 1059872 w 1059872"/>
                <a:gd name="connsiteY0-2" fmla="*/ 195538 h 897963"/>
                <a:gd name="connsiteX1-3" fmla="*/ 955963 w 1059872"/>
                <a:gd name="connsiteY1-4" fmla="*/ 188 h 897963"/>
                <a:gd name="connsiteX2-5" fmla="*/ 0 w 1059872"/>
                <a:gd name="connsiteY2-6" fmla="*/ 897963 h 897963"/>
                <a:gd name="connsiteX3-7" fmla="*/ 187036 w 1059872"/>
                <a:gd name="connsiteY3-8" fmla="*/ 794054 h 897963"/>
                <a:gd name="connsiteX4-9" fmla="*/ 382385 w 1059872"/>
                <a:gd name="connsiteY4-10" fmla="*/ 885494 h 897963"/>
                <a:gd name="connsiteX5-11" fmla="*/ 968432 w 1059872"/>
                <a:gd name="connsiteY5-12" fmla="*/ 378418 h 897963"/>
                <a:gd name="connsiteX6-13" fmla="*/ 1059872 w 1059872"/>
                <a:gd name="connsiteY6-14" fmla="*/ 195538 h 897963"/>
                <a:gd name="connsiteX0-15" fmla="*/ 1059872 w 1059872"/>
                <a:gd name="connsiteY0-16" fmla="*/ 195590 h 898015"/>
                <a:gd name="connsiteX1-17" fmla="*/ 955963 w 1059872"/>
                <a:gd name="connsiteY1-18" fmla="*/ 240 h 898015"/>
                <a:gd name="connsiteX2-19" fmla="*/ 0 w 1059872"/>
                <a:gd name="connsiteY2-20" fmla="*/ 898015 h 898015"/>
                <a:gd name="connsiteX3-21" fmla="*/ 187036 w 1059872"/>
                <a:gd name="connsiteY3-22" fmla="*/ 794106 h 898015"/>
                <a:gd name="connsiteX4-23" fmla="*/ 382385 w 1059872"/>
                <a:gd name="connsiteY4-24" fmla="*/ 885546 h 898015"/>
                <a:gd name="connsiteX5-25" fmla="*/ 968432 w 1059872"/>
                <a:gd name="connsiteY5-26" fmla="*/ 378470 h 898015"/>
                <a:gd name="connsiteX6-27" fmla="*/ 1059872 w 1059872"/>
                <a:gd name="connsiteY6-28" fmla="*/ 195590 h 898015"/>
                <a:gd name="connsiteX0-29" fmla="*/ 1059872 w 1059872"/>
                <a:gd name="connsiteY0-30" fmla="*/ 195590 h 898015"/>
                <a:gd name="connsiteX1-31" fmla="*/ 955963 w 1059872"/>
                <a:gd name="connsiteY1-32" fmla="*/ 240 h 898015"/>
                <a:gd name="connsiteX2-33" fmla="*/ 0 w 1059872"/>
                <a:gd name="connsiteY2-34" fmla="*/ 898015 h 898015"/>
                <a:gd name="connsiteX3-35" fmla="*/ 187036 w 1059872"/>
                <a:gd name="connsiteY3-36" fmla="*/ 794106 h 898015"/>
                <a:gd name="connsiteX4-37" fmla="*/ 382385 w 1059872"/>
                <a:gd name="connsiteY4-38" fmla="*/ 885546 h 898015"/>
                <a:gd name="connsiteX5-39" fmla="*/ 968432 w 1059872"/>
                <a:gd name="connsiteY5-40" fmla="*/ 378470 h 898015"/>
                <a:gd name="connsiteX6-41" fmla="*/ 1059872 w 1059872"/>
                <a:gd name="connsiteY6-42" fmla="*/ 195590 h 898015"/>
                <a:gd name="connsiteX0-43" fmla="*/ 1059872 w 1059872"/>
                <a:gd name="connsiteY0-44" fmla="*/ 195590 h 898015"/>
                <a:gd name="connsiteX1-45" fmla="*/ 955963 w 1059872"/>
                <a:gd name="connsiteY1-46" fmla="*/ 240 h 898015"/>
                <a:gd name="connsiteX2-47" fmla="*/ 0 w 1059872"/>
                <a:gd name="connsiteY2-48" fmla="*/ 898015 h 898015"/>
                <a:gd name="connsiteX3-49" fmla="*/ 187036 w 1059872"/>
                <a:gd name="connsiteY3-50" fmla="*/ 794106 h 898015"/>
                <a:gd name="connsiteX4-51" fmla="*/ 382385 w 1059872"/>
                <a:gd name="connsiteY4-52" fmla="*/ 885546 h 898015"/>
                <a:gd name="connsiteX5-53" fmla="*/ 968432 w 1059872"/>
                <a:gd name="connsiteY5-54" fmla="*/ 378470 h 898015"/>
                <a:gd name="connsiteX6-55" fmla="*/ 1059872 w 1059872"/>
                <a:gd name="connsiteY6-56" fmla="*/ 195590 h 898015"/>
                <a:gd name="connsiteX0-57" fmla="*/ 1059872 w 1059872"/>
                <a:gd name="connsiteY0-58" fmla="*/ 195590 h 898015"/>
                <a:gd name="connsiteX1-59" fmla="*/ 955963 w 1059872"/>
                <a:gd name="connsiteY1-60" fmla="*/ 240 h 898015"/>
                <a:gd name="connsiteX2-61" fmla="*/ 0 w 1059872"/>
                <a:gd name="connsiteY2-62" fmla="*/ 898015 h 898015"/>
                <a:gd name="connsiteX3-63" fmla="*/ 187036 w 1059872"/>
                <a:gd name="connsiteY3-64" fmla="*/ 794106 h 898015"/>
                <a:gd name="connsiteX4-65" fmla="*/ 382385 w 1059872"/>
                <a:gd name="connsiteY4-66" fmla="*/ 885546 h 898015"/>
                <a:gd name="connsiteX5-67" fmla="*/ 968432 w 1059872"/>
                <a:gd name="connsiteY5-68" fmla="*/ 378470 h 898015"/>
                <a:gd name="connsiteX6-69" fmla="*/ 1059872 w 1059872"/>
                <a:gd name="connsiteY6-70" fmla="*/ 195590 h 89801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059872" h="898015">
                  <a:moveTo>
                    <a:pt x="1059872" y="195590"/>
                  </a:moveTo>
                  <a:lnTo>
                    <a:pt x="955963" y="240"/>
                  </a:lnTo>
                  <a:cubicBezTo>
                    <a:pt x="417021" y="-12230"/>
                    <a:pt x="15240" y="461597"/>
                    <a:pt x="0" y="898015"/>
                  </a:cubicBezTo>
                  <a:lnTo>
                    <a:pt x="187036" y="794106"/>
                  </a:lnTo>
                  <a:lnTo>
                    <a:pt x="382385" y="885546"/>
                  </a:lnTo>
                  <a:cubicBezTo>
                    <a:pt x="382385" y="575205"/>
                    <a:pt x="723206" y="360458"/>
                    <a:pt x="968432" y="378470"/>
                  </a:cubicBezTo>
                  <a:lnTo>
                    <a:pt x="1059872" y="195590"/>
                  </a:lnTo>
                  <a:close/>
                </a:path>
              </a:pathLst>
            </a:custGeom>
            <a:grp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18" name="任意多边形 34"/>
            <p:cNvSpPr/>
            <p:nvPr/>
          </p:nvSpPr>
          <p:spPr>
            <a:xfrm rot="16088049" flipV="1">
              <a:off x="9081044" y="3134351"/>
              <a:ext cx="2348755" cy="1601880"/>
            </a:xfrm>
            <a:custGeom>
              <a:avLst/>
              <a:gdLst>
                <a:gd name="connsiteX0" fmla="*/ 985346 w 985346"/>
                <a:gd name="connsiteY0" fmla="*/ 225149 h 672018"/>
                <a:gd name="connsiteX1" fmla="*/ 597158 w 985346"/>
                <a:gd name="connsiteY1" fmla="*/ 0 h 672018"/>
                <a:gd name="connsiteX2" fmla="*/ 597158 w 985346"/>
                <a:gd name="connsiteY2" fmla="*/ 123568 h 672018"/>
                <a:gd name="connsiteX3" fmla="*/ 592774 w 985346"/>
                <a:gd name="connsiteY3" fmla="*/ 115326 h 672018"/>
                <a:gd name="connsiteX4" fmla="*/ 0 w 985346"/>
                <a:gd name="connsiteY4" fmla="*/ 672018 h 672018"/>
                <a:gd name="connsiteX5" fmla="*/ 115978 w 985346"/>
                <a:gd name="connsiteY5" fmla="*/ 607586 h 672018"/>
                <a:gd name="connsiteX6" fmla="*/ 237109 w 985346"/>
                <a:gd name="connsiteY6" fmla="*/ 664286 h 672018"/>
                <a:gd name="connsiteX7" fmla="*/ 541233 w 985346"/>
                <a:gd name="connsiteY7" fmla="*/ 352269 h 672018"/>
                <a:gd name="connsiteX8" fmla="*/ 597158 w 985346"/>
                <a:gd name="connsiteY8" fmla="*/ 349995 h 672018"/>
                <a:gd name="connsiteX9" fmla="*/ 597158 w 985346"/>
                <a:gd name="connsiteY9" fmla="*/ 450298 h 672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5346" h="672018">
                  <a:moveTo>
                    <a:pt x="985346" y="225149"/>
                  </a:moveTo>
                  <a:lnTo>
                    <a:pt x="597158" y="0"/>
                  </a:lnTo>
                  <a:lnTo>
                    <a:pt x="597158" y="123568"/>
                  </a:lnTo>
                  <a:lnTo>
                    <a:pt x="592774" y="115326"/>
                  </a:lnTo>
                  <a:cubicBezTo>
                    <a:pt x="258587" y="107593"/>
                    <a:pt x="9450" y="401404"/>
                    <a:pt x="0" y="672018"/>
                  </a:cubicBezTo>
                  <a:lnTo>
                    <a:pt x="115978" y="607586"/>
                  </a:lnTo>
                  <a:lnTo>
                    <a:pt x="237109" y="664286"/>
                  </a:lnTo>
                  <a:cubicBezTo>
                    <a:pt x="237109" y="495904"/>
                    <a:pt x="398914" y="372906"/>
                    <a:pt x="541233" y="352269"/>
                  </a:cubicBezTo>
                  <a:lnTo>
                    <a:pt x="597158" y="349995"/>
                  </a:lnTo>
                  <a:lnTo>
                    <a:pt x="597158" y="450298"/>
                  </a:lnTo>
                  <a:close/>
                </a:path>
              </a:pathLst>
            </a:custGeom>
            <a:grp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grpSp>
      <p:grpSp>
        <p:nvGrpSpPr>
          <p:cNvPr id="19" name="组合 18"/>
          <p:cNvGrpSpPr/>
          <p:nvPr/>
        </p:nvGrpSpPr>
        <p:grpSpPr>
          <a:xfrm>
            <a:off x="4763770" y="2347595"/>
            <a:ext cx="942975" cy="942975"/>
            <a:chOff x="6381854" y="3154057"/>
            <a:chExt cx="1414708" cy="1414708"/>
          </a:xfrm>
        </p:grpSpPr>
        <p:grpSp>
          <p:nvGrpSpPr>
            <p:cNvPr id="20" name="组合 19"/>
            <p:cNvGrpSpPr/>
            <p:nvPr/>
          </p:nvGrpSpPr>
          <p:grpSpPr>
            <a:xfrm>
              <a:off x="6381854" y="3154057"/>
              <a:ext cx="1414708" cy="1414708"/>
              <a:chOff x="4525046" y="1845346"/>
              <a:chExt cx="1414708" cy="1414708"/>
            </a:xfrm>
          </p:grpSpPr>
          <p:sp>
            <p:nvSpPr>
              <p:cNvPr id="22" name="任意多边形 38"/>
              <p:cNvSpPr/>
              <p:nvPr/>
            </p:nvSpPr>
            <p:spPr>
              <a:xfrm>
                <a:off x="4525046" y="1845346"/>
                <a:ext cx="1414708" cy="1414708"/>
              </a:xfrm>
              <a:custGeom>
                <a:avLst/>
                <a:gdLst>
                  <a:gd name="connsiteX0" fmla="*/ 734066 w 1656097"/>
                  <a:gd name="connsiteY0" fmla="*/ 0 h 1656098"/>
                  <a:gd name="connsiteX1" fmla="*/ 922032 w 1656097"/>
                  <a:gd name="connsiteY1" fmla="*/ 0 h 1656098"/>
                  <a:gd name="connsiteX2" fmla="*/ 958682 w 1656097"/>
                  <a:gd name="connsiteY2" fmla="*/ 170987 h 1656098"/>
                  <a:gd name="connsiteX3" fmla="*/ 967537 w 1656097"/>
                  <a:gd name="connsiteY3" fmla="*/ 172338 h 1656098"/>
                  <a:gd name="connsiteX4" fmla="*/ 1042604 w 1656097"/>
                  <a:gd name="connsiteY4" fmla="*/ 194634 h 1656098"/>
                  <a:gd name="connsiteX5" fmla="*/ 1160682 w 1656097"/>
                  <a:gd name="connsiteY5" fmla="*/ 63947 h 1656098"/>
                  <a:gd name="connsiteX6" fmla="*/ 1323465 w 1656097"/>
                  <a:gd name="connsiteY6" fmla="*/ 157929 h 1656098"/>
                  <a:gd name="connsiteX7" fmla="*/ 1271151 w 1656097"/>
                  <a:gd name="connsiteY7" fmla="*/ 319877 h 1656098"/>
                  <a:gd name="connsiteX8" fmla="*/ 1280994 w 1656097"/>
                  <a:gd name="connsiteY8" fmla="*/ 327054 h 1656098"/>
                  <a:gd name="connsiteX9" fmla="*/ 1333335 w 1656097"/>
                  <a:gd name="connsiteY9" fmla="*/ 377405 h 1656098"/>
                  <a:gd name="connsiteX10" fmla="*/ 1338950 w 1656097"/>
                  <a:gd name="connsiteY10" fmla="*/ 384065 h 1656098"/>
                  <a:gd name="connsiteX11" fmla="*/ 1498169 w 1656097"/>
                  <a:gd name="connsiteY11" fmla="*/ 332634 h 1656098"/>
                  <a:gd name="connsiteX12" fmla="*/ 1592152 w 1656097"/>
                  <a:gd name="connsiteY12" fmla="*/ 495417 h 1656098"/>
                  <a:gd name="connsiteX13" fmla="*/ 1473528 w 1656097"/>
                  <a:gd name="connsiteY13" fmla="*/ 602595 h 1656098"/>
                  <a:gd name="connsiteX14" fmla="*/ 1483127 w 1656097"/>
                  <a:gd name="connsiteY14" fmla="*/ 626411 h 1656098"/>
                  <a:gd name="connsiteX15" fmla="*/ 1501984 w 1656097"/>
                  <a:gd name="connsiteY15" fmla="*/ 701032 h 1656098"/>
                  <a:gd name="connsiteX16" fmla="*/ 1656097 w 1656097"/>
                  <a:gd name="connsiteY16" fmla="*/ 734067 h 1656098"/>
                  <a:gd name="connsiteX17" fmla="*/ 1656097 w 1656097"/>
                  <a:gd name="connsiteY17" fmla="*/ 922032 h 1656098"/>
                  <a:gd name="connsiteX18" fmla="*/ 1511749 w 1656097"/>
                  <a:gd name="connsiteY18" fmla="*/ 952973 h 1656098"/>
                  <a:gd name="connsiteX19" fmla="*/ 1506114 w 1656097"/>
                  <a:gd name="connsiteY19" fmla="*/ 989892 h 1656098"/>
                  <a:gd name="connsiteX20" fmla="*/ 1491538 w 1656097"/>
                  <a:gd name="connsiteY20" fmla="*/ 1048074 h 1656098"/>
                  <a:gd name="connsiteX21" fmla="*/ 1485827 w 1656097"/>
                  <a:gd name="connsiteY21" fmla="*/ 1064617 h 1656098"/>
                  <a:gd name="connsiteX22" fmla="*/ 1592152 w 1656097"/>
                  <a:gd name="connsiteY22" fmla="*/ 1160683 h 1656098"/>
                  <a:gd name="connsiteX23" fmla="*/ 1498169 w 1656097"/>
                  <a:gd name="connsiteY23" fmla="*/ 1323465 h 1656098"/>
                  <a:gd name="connsiteX24" fmla="*/ 1367507 w 1656097"/>
                  <a:gd name="connsiteY24" fmla="*/ 1281258 h 1656098"/>
                  <a:gd name="connsiteX25" fmla="*/ 1351398 w 1656097"/>
                  <a:gd name="connsiteY25" fmla="*/ 1303350 h 1656098"/>
                  <a:gd name="connsiteX26" fmla="*/ 1301049 w 1656097"/>
                  <a:gd name="connsiteY26" fmla="*/ 1355691 h 1656098"/>
                  <a:gd name="connsiteX27" fmla="*/ 1282493 w 1656097"/>
                  <a:gd name="connsiteY27" fmla="*/ 1371332 h 1656098"/>
                  <a:gd name="connsiteX28" fmla="*/ 1323465 w 1656097"/>
                  <a:gd name="connsiteY28" fmla="*/ 1498169 h 1656098"/>
                  <a:gd name="connsiteX29" fmla="*/ 1160682 w 1656097"/>
                  <a:gd name="connsiteY29" fmla="*/ 1592152 h 1656098"/>
                  <a:gd name="connsiteX30" fmla="*/ 1074277 w 1656097"/>
                  <a:gd name="connsiteY30" fmla="*/ 1496521 h 1656098"/>
                  <a:gd name="connsiteX31" fmla="*/ 1052042 w 1656097"/>
                  <a:gd name="connsiteY31" fmla="*/ 1505484 h 1656098"/>
                  <a:gd name="connsiteX32" fmla="*/ 948719 w 1656097"/>
                  <a:gd name="connsiteY32" fmla="*/ 1531593 h 1656098"/>
                  <a:gd name="connsiteX33" fmla="*/ 922032 w 1656097"/>
                  <a:gd name="connsiteY33" fmla="*/ 1656098 h 1656098"/>
                  <a:gd name="connsiteX34" fmla="*/ 734066 w 1656097"/>
                  <a:gd name="connsiteY34" fmla="*/ 1656098 h 1656098"/>
                  <a:gd name="connsiteX35" fmla="*/ 707323 w 1656097"/>
                  <a:gd name="connsiteY35" fmla="*/ 1531333 h 1656098"/>
                  <a:gd name="connsiteX36" fmla="*/ 688561 w 1656097"/>
                  <a:gd name="connsiteY36" fmla="*/ 1528470 h 1656098"/>
                  <a:gd name="connsiteX37" fmla="*/ 581645 w 1656097"/>
                  <a:gd name="connsiteY37" fmla="*/ 1496716 h 1656098"/>
                  <a:gd name="connsiteX38" fmla="*/ 495416 w 1656097"/>
                  <a:gd name="connsiteY38" fmla="*/ 1592152 h 1656098"/>
                  <a:gd name="connsiteX39" fmla="*/ 332634 w 1656097"/>
                  <a:gd name="connsiteY39" fmla="*/ 1498169 h 1656098"/>
                  <a:gd name="connsiteX40" fmla="*/ 373389 w 1656097"/>
                  <a:gd name="connsiteY40" fmla="*/ 1372000 h 1656098"/>
                  <a:gd name="connsiteX41" fmla="*/ 293970 w 1656097"/>
                  <a:gd name="connsiteY41" fmla="*/ 1290661 h 1656098"/>
                  <a:gd name="connsiteX42" fmla="*/ 287662 w 1656097"/>
                  <a:gd name="connsiteY42" fmla="*/ 1281558 h 1656098"/>
                  <a:gd name="connsiteX43" fmla="*/ 157930 w 1656097"/>
                  <a:gd name="connsiteY43" fmla="*/ 1323465 h 1656098"/>
                  <a:gd name="connsiteX44" fmla="*/ 63947 w 1656097"/>
                  <a:gd name="connsiteY44" fmla="*/ 1160683 h 1656098"/>
                  <a:gd name="connsiteX45" fmla="*/ 170348 w 1656097"/>
                  <a:gd name="connsiteY45" fmla="*/ 1064548 h 1656098"/>
                  <a:gd name="connsiteX46" fmla="*/ 159896 w 1656097"/>
                  <a:gd name="connsiteY46" fmla="*/ 1031651 h 1656098"/>
                  <a:gd name="connsiteX47" fmla="*/ 144063 w 1656097"/>
                  <a:gd name="connsiteY47" fmla="*/ 952912 h 1656098"/>
                  <a:gd name="connsiteX48" fmla="*/ 0 w 1656097"/>
                  <a:gd name="connsiteY48" fmla="*/ 922032 h 1656098"/>
                  <a:gd name="connsiteX49" fmla="*/ 0 w 1656097"/>
                  <a:gd name="connsiteY49" fmla="*/ 734067 h 1656098"/>
                  <a:gd name="connsiteX50" fmla="*/ 152682 w 1656097"/>
                  <a:gd name="connsiteY50" fmla="*/ 701339 h 1656098"/>
                  <a:gd name="connsiteX51" fmla="*/ 159896 w 1656097"/>
                  <a:gd name="connsiteY51" fmla="*/ 669158 h 1656098"/>
                  <a:gd name="connsiteX52" fmla="*/ 182923 w 1656097"/>
                  <a:gd name="connsiteY52" fmla="*/ 602913 h 1656098"/>
                  <a:gd name="connsiteX53" fmla="*/ 63947 w 1656097"/>
                  <a:gd name="connsiteY53" fmla="*/ 495417 h 1656098"/>
                  <a:gd name="connsiteX54" fmla="*/ 157930 w 1656097"/>
                  <a:gd name="connsiteY54" fmla="*/ 332634 h 1656098"/>
                  <a:gd name="connsiteX55" fmla="*/ 318389 w 1656097"/>
                  <a:gd name="connsiteY55" fmla="*/ 384465 h 1656098"/>
                  <a:gd name="connsiteX56" fmla="*/ 353537 w 1656097"/>
                  <a:gd name="connsiteY56" fmla="*/ 346539 h 1656098"/>
                  <a:gd name="connsiteX57" fmla="*/ 385166 w 1656097"/>
                  <a:gd name="connsiteY57" fmla="*/ 320558 h 1656098"/>
                  <a:gd name="connsiteX58" fmla="*/ 332634 w 1656097"/>
                  <a:gd name="connsiteY58" fmla="*/ 157929 h 1656098"/>
                  <a:gd name="connsiteX59" fmla="*/ 495416 w 1656097"/>
                  <a:gd name="connsiteY59" fmla="*/ 63947 h 1656098"/>
                  <a:gd name="connsiteX60" fmla="*/ 612546 w 1656097"/>
                  <a:gd name="connsiteY60" fmla="*/ 193585 h 1656098"/>
                  <a:gd name="connsiteX61" fmla="*/ 688561 w 1656097"/>
                  <a:gd name="connsiteY61" fmla="*/ 172338 h 1656098"/>
                  <a:gd name="connsiteX62" fmla="*/ 697415 w 1656097"/>
                  <a:gd name="connsiteY62" fmla="*/ 170987 h 1656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656097" h="1656098">
                    <a:moveTo>
                      <a:pt x="734066" y="0"/>
                    </a:moveTo>
                    <a:lnTo>
                      <a:pt x="922032" y="0"/>
                    </a:lnTo>
                    <a:lnTo>
                      <a:pt x="958682" y="170987"/>
                    </a:lnTo>
                    <a:lnTo>
                      <a:pt x="967537" y="172338"/>
                    </a:lnTo>
                    <a:lnTo>
                      <a:pt x="1042604" y="194634"/>
                    </a:lnTo>
                    <a:lnTo>
                      <a:pt x="1160682" y="63947"/>
                    </a:lnTo>
                    <a:lnTo>
                      <a:pt x="1323465" y="157929"/>
                    </a:lnTo>
                    <a:lnTo>
                      <a:pt x="1271151" y="319877"/>
                    </a:lnTo>
                    <a:lnTo>
                      <a:pt x="1280994" y="327054"/>
                    </a:lnTo>
                    <a:cubicBezTo>
                      <a:pt x="1299308" y="342918"/>
                      <a:pt x="1316780" y="359726"/>
                      <a:pt x="1333335" y="377405"/>
                    </a:cubicBezTo>
                    <a:lnTo>
                      <a:pt x="1338950" y="384065"/>
                    </a:lnTo>
                    <a:lnTo>
                      <a:pt x="1498169" y="332634"/>
                    </a:lnTo>
                    <a:lnTo>
                      <a:pt x="1592152" y="495417"/>
                    </a:lnTo>
                    <a:lnTo>
                      <a:pt x="1473528" y="602595"/>
                    </a:lnTo>
                    <a:lnTo>
                      <a:pt x="1483127" y="626411"/>
                    </a:lnTo>
                    <a:lnTo>
                      <a:pt x="1501984" y="701032"/>
                    </a:lnTo>
                    <a:lnTo>
                      <a:pt x="1656097" y="734067"/>
                    </a:lnTo>
                    <a:lnTo>
                      <a:pt x="1656097" y="922032"/>
                    </a:lnTo>
                    <a:lnTo>
                      <a:pt x="1511749" y="952973"/>
                    </a:lnTo>
                    <a:lnTo>
                      <a:pt x="1506114" y="989892"/>
                    </a:lnTo>
                    <a:cubicBezTo>
                      <a:pt x="1502081" y="1009604"/>
                      <a:pt x="1497209" y="1029011"/>
                      <a:pt x="1491538" y="1048074"/>
                    </a:cubicBezTo>
                    <a:lnTo>
                      <a:pt x="1485827" y="1064617"/>
                    </a:lnTo>
                    <a:lnTo>
                      <a:pt x="1592152" y="1160683"/>
                    </a:lnTo>
                    <a:lnTo>
                      <a:pt x="1498169" y="1323465"/>
                    </a:lnTo>
                    <a:lnTo>
                      <a:pt x="1367507" y="1281258"/>
                    </a:lnTo>
                    <a:lnTo>
                      <a:pt x="1351398" y="1303350"/>
                    </a:lnTo>
                    <a:cubicBezTo>
                      <a:pt x="1335535" y="1321664"/>
                      <a:pt x="1318727" y="1339136"/>
                      <a:pt x="1301049" y="1355691"/>
                    </a:cubicBezTo>
                    <a:lnTo>
                      <a:pt x="1282493" y="1371332"/>
                    </a:lnTo>
                    <a:lnTo>
                      <a:pt x="1323465" y="1498169"/>
                    </a:lnTo>
                    <a:lnTo>
                      <a:pt x="1160682" y="1592152"/>
                    </a:lnTo>
                    <a:lnTo>
                      <a:pt x="1074277" y="1496521"/>
                    </a:lnTo>
                    <a:lnTo>
                      <a:pt x="1052042" y="1505484"/>
                    </a:lnTo>
                    <a:lnTo>
                      <a:pt x="948719" y="1531593"/>
                    </a:lnTo>
                    <a:lnTo>
                      <a:pt x="922032" y="1656098"/>
                    </a:lnTo>
                    <a:lnTo>
                      <a:pt x="734066" y="1656098"/>
                    </a:lnTo>
                    <a:lnTo>
                      <a:pt x="707323" y="1531333"/>
                    </a:lnTo>
                    <a:lnTo>
                      <a:pt x="688561" y="1528470"/>
                    </a:lnTo>
                    <a:lnTo>
                      <a:pt x="581645" y="1496716"/>
                    </a:lnTo>
                    <a:lnTo>
                      <a:pt x="495416" y="1592152"/>
                    </a:lnTo>
                    <a:lnTo>
                      <a:pt x="332634" y="1498169"/>
                    </a:lnTo>
                    <a:lnTo>
                      <a:pt x="373389" y="1372000"/>
                    </a:lnTo>
                    <a:lnTo>
                      <a:pt x="293970" y="1290661"/>
                    </a:lnTo>
                    <a:lnTo>
                      <a:pt x="287662" y="1281558"/>
                    </a:lnTo>
                    <a:lnTo>
                      <a:pt x="157930" y="1323465"/>
                    </a:lnTo>
                    <a:lnTo>
                      <a:pt x="63947" y="1160683"/>
                    </a:lnTo>
                    <a:lnTo>
                      <a:pt x="170348" y="1064548"/>
                    </a:lnTo>
                    <a:lnTo>
                      <a:pt x="159896" y="1031651"/>
                    </a:lnTo>
                    <a:lnTo>
                      <a:pt x="144063" y="952912"/>
                    </a:lnTo>
                    <a:lnTo>
                      <a:pt x="0" y="922032"/>
                    </a:lnTo>
                    <a:lnTo>
                      <a:pt x="0" y="734067"/>
                    </a:lnTo>
                    <a:lnTo>
                      <a:pt x="152682" y="701339"/>
                    </a:lnTo>
                    <a:lnTo>
                      <a:pt x="159896" y="669158"/>
                    </a:lnTo>
                    <a:lnTo>
                      <a:pt x="182923" y="602913"/>
                    </a:lnTo>
                    <a:lnTo>
                      <a:pt x="63947" y="495417"/>
                    </a:lnTo>
                    <a:lnTo>
                      <a:pt x="157930" y="332634"/>
                    </a:lnTo>
                    <a:lnTo>
                      <a:pt x="318389" y="384465"/>
                    </a:lnTo>
                    <a:lnTo>
                      <a:pt x="353537" y="346539"/>
                    </a:lnTo>
                    <a:lnTo>
                      <a:pt x="385166" y="320558"/>
                    </a:lnTo>
                    <a:lnTo>
                      <a:pt x="332634" y="157929"/>
                    </a:lnTo>
                    <a:lnTo>
                      <a:pt x="495416" y="63947"/>
                    </a:lnTo>
                    <a:lnTo>
                      <a:pt x="612546" y="193585"/>
                    </a:lnTo>
                    <a:lnTo>
                      <a:pt x="688561" y="172338"/>
                    </a:lnTo>
                    <a:lnTo>
                      <a:pt x="697415" y="170987"/>
                    </a:lnTo>
                    <a:close/>
                  </a:path>
                </a:pathLst>
              </a:custGeom>
              <a:gradFill>
                <a:gsLst>
                  <a:gs pos="0">
                    <a:schemeClr val="bg1"/>
                  </a:gs>
                  <a:gs pos="100000">
                    <a:srgbClr val="E2E2E2"/>
                  </a:gs>
                </a:gsLst>
                <a:lin ang="2700000" scaled="1"/>
              </a:gra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5">
                  <a:solidFill>
                    <a:prstClr val="white"/>
                  </a:solidFill>
                  <a:cs typeface="+mn-ea"/>
                  <a:sym typeface="+mn-lt"/>
                </a:endParaRPr>
              </a:p>
            </p:txBody>
          </p:sp>
          <p:sp>
            <p:nvSpPr>
              <p:cNvPr id="23" name="椭圆 22"/>
              <p:cNvSpPr/>
              <p:nvPr/>
            </p:nvSpPr>
            <p:spPr>
              <a:xfrm>
                <a:off x="4749795" y="2070096"/>
                <a:ext cx="965208" cy="965208"/>
              </a:xfrm>
              <a:prstGeom prst="ellipse">
                <a:avLst/>
              </a:prstGeom>
              <a:solidFill>
                <a:srgbClr val="F1F1F3"/>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grpSp>
        <p:sp>
          <p:nvSpPr>
            <p:cNvPr id="21" name="Freeform 22"/>
            <p:cNvSpPr>
              <a:spLocks noChangeAspect="1" noEditPoints="1"/>
            </p:cNvSpPr>
            <p:nvPr/>
          </p:nvSpPr>
          <p:spPr bwMode="auto">
            <a:xfrm>
              <a:off x="6882674" y="3606620"/>
              <a:ext cx="432733" cy="508178"/>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chemeClr val="accent4"/>
            </a:solidFill>
            <a:ln>
              <a:noFill/>
            </a:ln>
          </p:spPr>
          <p:txBody>
            <a:bodyPr vert="horz" wrap="square" lIns="51443" tIns="25721" rIns="51443" bIns="25721" numCol="1" anchor="t" anchorCtr="0" compatLnSpc="1"/>
            <a:lstStyle/>
            <a:p>
              <a:endParaRPr lang="zh-CN" altLang="en-US" sz="1015">
                <a:cs typeface="+mn-ea"/>
                <a:sym typeface="+mn-lt"/>
              </a:endParaRPr>
            </a:p>
          </p:txBody>
        </p:sp>
      </p:grpSp>
      <p:grpSp>
        <p:nvGrpSpPr>
          <p:cNvPr id="24" name="组合 23"/>
          <p:cNvGrpSpPr/>
          <p:nvPr/>
        </p:nvGrpSpPr>
        <p:grpSpPr>
          <a:xfrm>
            <a:off x="3232150" y="2314575"/>
            <a:ext cx="942975" cy="942975"/>
            <a:chOff x="4084084" y="3104430"/>
            <a:chExt cx="1414708" cy="1414708"/>
          </a:xfrm>
        </p:grpSpPr>
        <p:grpSp>
          <p:nvGrpSpPr>
            <p:cNvPr id="25" name="组合 24"/>
            <p:cNvGrpSpPr/>
            <p:nvPr/>
          </p:nvGrpSpPr>
          <p:grpSpPr>
            <a:xfrm>
              <a:off x="4084084" y="3104430"/>
              <a:ext cx="1414708" cy="1414708"/>
              <a:chOff x="4525046" y="1845346"/>
              <a:chExt cx="1414708" cy="1414708"/>
            </a:xfrm>
          </p:grpSpPr>
          <p:sp>
            <p:nvSpPr>
              <p:cNvPr id="27" name="任意多边形 43"/>
              <p:cNvSpPr/>
              <p:nvPr/>
            </p:nvSpPr>
            <p:spPr>
              <a:xfrm>
                <a:off x="4525046" y="1845346"/>
                <a:ext cx="1414708" cy="1414708"/>
              </a:xfrm>
              <a:custGeom>
                <a:avLst/>
                <a:gdLst>
                  <a:gd name="connsiteX0" fmla="*/ 734066 w 1656097"/>
                  <a:gd name="connsiteY0" fmla="*/ 0 h 1656098"/>
                  <a:gd name="connsiteX1" fmla="*/ 922032 w 1656097"/>
                  <a:gd name="connsiteY1" fmla="*/ 0 h 1656098"/>
                  <a:gd name="connsiteX2" fmla="*/ 958682 w 1656097"/>
                  <a:gd name="connsiteY2" fmla="*/ 170987 h 1656098"/>
                  <a:gd name="connsiteX3" fmla="*/ 967537 w 1656097"/>
                  <a:gd name="connsiteY3" fmla="*/ 172338 h 1656098"/>
                  <a:gd name="connsiteX4" fmla="*/ 1042604 w 1656097"/>
                  <a:gd name="connsiteY4" fmla="*/ 194634 h 1656098"/>
                  <a:gd name="connsiteX5" fmla="*/ 1160682 w 1656097"/>
                  <a:gd name="connsiteY5" fmla="*/ 63947 h 1656098"/>
                  <a:gd name="connsiteX6" fmla="*/ 1323465 w 1656097"/>
                  <a:gd name="connsiteY6" fmla="*/ 157929 h 1656098"/>
                  <a:gd name="connsiteX7" fmla="*/ 1271151 w 1656097"/>
                  <a:gd name="connsiteY7" fmla="*/ 319877 h 1656098"/>
                  <a:gd name="connsiteX8" fmla="*/ 1280994 w 1656097"/>
                  <a:gd name="connsiteY8" fmla="*/ 327054 h 1656098"/>
                  <a:gd name="connsiteX9" fmla="*/ 1333335 w 1656097"/>
                  <a:gd name="connsiteY9" fmla="*/ 377405 h 1656098"/>
                  <a:gd name="connsiteX10" fmla="*/ 1338950 w 1656097"/>
                  <a:gd name="connsiteY10" fmla="*/ 384065 h 1656098"/>
                  <a:gd name="connsiteX11" fmla="*/ 1498169 w 1656097"/>
                  <a:gd name="connsiteY11" fmla="*/ 332634 h 1656098"/>
                  <a:gd name="connsiteX12" fmla="*/ 1592152 w 1656097"/>
                  <a:gd name="connsiteY12" fmla="*/ 495417 h 1656098"/>
                  <a:gd name="connsiteX13" fmla="*/ 1473528 w 1656097"/>
                  <a:gd name="connsiteY13" fmla="*/ 602595 h 1656098"/>
                  <a:gd name="connsiteX14" fmla="*/ 1483127 w 1656097"/>
                  <a:gd name="connsiteY14" fmla="*/ 626411 h 1656098"/>
                  <a:gd name="connsiteX15" fmla="*/ 1501984 w 1656097"/>
                  <a:gd name="connsiteY15" fmla="*/ 701032 h 1656098"/>
                  <a:gd name="connsiteX16" fmla="*/ 1656097 w 1656097"/>
                  <a:gd name="connsiteY16" fmla="*/ 734067 h 1656098"/>
                  <a:gd name="connsiteX17" fmla="*/ 1656097 w 1656097"/>
                  <a:gd name="connsiteY17" fmla="*/ 922032 h 1656098"/>
                  <a:gd name="connsiteX18" fmla="*/ 1511749 w 1656097"/>
                  <a:gd name="connsiteY18" fmla="*/ 952973 h 1656098"/>
                  <a:gd name="connsiteX19" fmla="*/ 1506114 w 1656097"/>
                  <a:gd name="connsiteY19" fmla="*/ 989892 h 1656098"/>
                  <a:gd name="connsiteX20" fmla="*/ 1491538 w 1656097"/>
                  <a:gd name="connsiteY20" fmla="*/ 1048074 h 1656098"/>
                  <a:gd name="connsiteX21" fmla="*/ 1485827 w 1656097"/>
                  <a:gd name="connsiteY21" fmla="*/ 1064617 h 1656098"/>
                  <a:gd name="connsiteX22" fmla="*/ 1592152 w 1656097"/>
                  <a:gd name="connsiteY22" fmla="*/ 1160683 h 1656098"/>
                  <a:gd name="connsiteX23" fmla="*/ 1498169 w 1656097"/>
                  <a:gd name="connsiteY23" fmla="*/ 1323465 h 1656098"/>
                  <a:gd name="connsiteX24" fmla="*/ 1367507 w 1656097"/>
                  <a:gd name="connsiteY24" fmla="*/ 1281258 h 1656098"/>
                  <a:gd name="connsiteX25" fmla="*/ 1351398 w 1656097"/>
                  <a:gd name="connsiteY25" fmla="*/ 1303350 h 1656098"/>
                  <a:gd name="connsiteX26" fmla="*/ 1301049 w 1656097"/>
                  <a:gd name="connsiteY26" fmla="*/ 1355691 h 1656098"/>
                  <a:gd name="connsiteX27" fmla="*/ 1282493 w 1656097"/>
                  <a:gd name="connsiteY27" fmla="*/ 1371332 h 1656098"/>
                  <a:gd name="connsiteX28" fmla="*/ 1323465 w 1656097"/>
                  <a:gd name="connsiteY28" fmla="*/ 1498169 h 1656098"/>
                  <a:gd name="connsiteX29" fmla="*/ 1160682 w 1656097"/>
                  <a:gd name="connsiteY29" fmla="*/ 1592152 h 1656098"/>
                  <a:gd name="connsiteX30" fmla="*/ 1074277 w 1656097"/>
                  <a:gd name="connsiteY30" fmla="*/ 1496521 h 1656098"/>
                  <a:gd name="connsiteX31" fmla="*/ 1052042 w 1656097"/>
                  <a:gd name="connsiteY31" fmla="*/ 1505484 h 1656098"/>
                  <a:gd name="connsiteX32" fmla="*/ 948719 w 1656097"/>
                  <a:gd name="connsiteY32" fmla="*/ 1531593 h 1656098"/>
                  <a:gd name="connsiteX33" fmla="*/ 922032 w 1656097"/>
                  <a:gd name="connsiteY33" fmla="*/ 1656098 h 1656098"/>
                  <a:gd name="connsiteX34" fmla="*/ 734066 w 1656097"/>
                  <a:gd name="connsiteY34" fmla="*/ 1656098 h 1656098"/>
                  <a:gd name="connsiteX35" fmla="*/ 707323 w 1656097"/>
                  <a:gd name="connsiteY35" fmla="*/ 1531333 h 1656098"/>
                  <a:gd name="connsiteX36" fmla="*/ 688561 w 1656097"/>
                  <a:gd name="connsiteY36" fmla="*/ 1528470 h 1656098"/>
                  <a:gd name="connsiteX37" fmla="*/ 581645 w 1656097"/>
                  <a:gd name="connsiteY37" fmla="*/ 1496716 h 1656098"/>
                  <a:gd name="connsiteX38" fmla="*/ 495416 w 1656097"/>
                  <a:gd name="connsiteY38" fmla="*/ 1592152 h 1656098"/>
                  <a:gd name="connsiteX39" fmla="*/ 332634 w 1656097"/>
                  <a:gd name="connsiteY39" fmla="*/ 1498169 h 1656098"/>
                  <a:gd name="connsiteX40" fmla="*/ 373389 w 1656097"/>
                  <a:gd name="connsiteY40" fmla="*/ 1372000 h 1656098"/>
                  <a:gd name="connsiteX41" fmla="*/ 293970 w 1656097"/>
                  <a:gd name="connsiteY41" fmla="*/ 1290661 h 1656098"/>
                  <a:gd name="connsiteX42" fmla="*/ 287662 w 1656097"/>
                  <a:gd name="connsiteY42" fmla="*/ 1281558 h 1656098"/>
                  <a:gd name="connsiteX43" fmla="*/ 157930 w 1656097"/>
                  <a:gd name="connsiteY43" fmla="*/ 1323465 h 1656098"/>
                  <a:gd name="connsiteX44" fmla="*/ 63947 w 1656097"/>
                  <a:gd name="connsiteY44" fmla="*/ 1160683 h 1656098"/>
                  <a:gd name="connsiteX45" fmla="*/ 170348 w 1656097"/>
                  <a:gd name="connsiteY45" fmla="*/ 1064548 h 1656098"/>
                  <a:gd name="connsiteX46" fmla="*/ 159896 w 1656097"/>
                  <a:gd name="connsiteY46" fmla="*/ 1031651 h 1656098"/>
                  <a:gd name="connsiteX47" fmla="*/ 144063 w 1656097"/>
                  <a:gd name="connsiteY47" fmla="*/ 952912 h 1656098"/>
                  <a:gd name="connsiteX48" fmla="*/ 0 w 1656097"/>
                  <a:gd name="connsiteY48" fmla="*/ 922032 h 1656098"/>
                  <a:gd name="connsiteX49" fmla="*/ 0 w 1656097"/>
                  <a:gd name="connsiteY49" fmla="*/ 734067 h 1656098"/>
                  <a:gd name="connsiteX50" fmla="*/ 152682 w 1656097"/>
                  <a:gd name="connsiteY50" fmla="*/ 701339 h 1656098"/>
                  <a:gd name="connsiteX51" fmla="*/ 159896 w 1656097"/>
                  <a:gd name="connsiteY51" fmla="*/ 669158 h 1656098"/>
                  <a:gd name="connsiteX52" fmla="*/ 182923 w 1656097"/>
                  <a:gd name="connsiteY52" fmla="*/ 602913 h 1656098"/>
                  <a:gd name="connsiteX53" fmla="*/ 63947 w 1656097"/>
                  <a:gd name="connsiteY53" fmla="*/ 495417 h 1656098"/>
                  <a:gd name="connsiteX54" fmla="*/ 157930 w 1656097"/>
                  <a:gd name="connsiteY54" fmla="*/ 332634 h 1656098"/>
                  <a:gd name="connsiteX55" fmla="*/ 318389 w 1656097"/>
                  <a:gd name="connsiteY55" fmla="*/ 384465 h 1656098"/>
                  <a:gd name="connsiteX56" fmla="*/ 353537 w 1656097"/>
                  <a:gd name="connsiteY56" fmla="*/ 346539 h 1656098"/>
                  <a:gd name="connsiteX57" fmla="*/ 385166 w 1656097"/>
                  <a:gd name="connsiteY57" fmla="*/ 320558 h 1656098"/>
                  <a:gd name="connsiteX58" fmla="*/ 332634 w 1656097"/>
                  <a:gd name="connsiteY58" fmla="*/ 157929 h 1656098"/>
                  <a:gd name="connsiteX59" fmla="*/ 495416 w 1656097"/>
                  <a:gd name="connsiteY59" fmla="*/ 63947 h 1656098"/>
                  <a:gd name="connsiteX60" fmla="*/ 612546 w 1656097"/>
                  <a:gd name="connsiteY60" fmla="*/ 193585 h 1656098"/>
                  <a:gd name="connsiteX61" fmla="*/ 688561 w 1656097"/>
                  <a:gd name="connsiteY61" fmla="*/ 172338 h 1656098"/>
                  <a:gd name="connsiteX62" fmla="*/ 697415 w 1656097"/>
                  <a:gd name="connsiteY62" fmla="*/ 170987 h 1656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656097" h="1656098">
                    <a:moveTo>
                      <a:pt x="734066" y="0"/>
                    </a:moveTo>
                    <a:lnTo>
                      <a:pt x="922032" y="0"/>
                    </a:lnTo>
                    <a:lnTo>
                      <a:pt x="958682" y="170987"/>
                    </a:lnTo>
                    <a:lnTo>
                      <a:pt x="967537" y="172338"/>
                    </a:lnTo>
                    <a:lnTo>
                      <a:pt x="1042604" y="194634"/>
                    </a:lnTo>
                    <a:lnTo>
                      <a:pt x="1160682" y="63947"/>
                    </a:lnTo>
                    <a:lnTo>
                      <a:pt x="1323465" y="157929"/>
                    </a:lnTo>
                    <a:lnTo>
                      <a:pt x="1271151" y="319877"/>
                    </a:lnTo>
                    <a:lnTo>
                      <a:pt x="1280994" y="327054"/>
                    </a:lnTo>
                    <a:cubicBezTo>
                      <a:pt x="1299308" y="342918"/>
                      <a:pt x="1316780" y="359726"/>
                      <a:pt x="1333335" y="377405"/>
                    </a:cubicBezTo>
                    <a:lnTo>
                      <a:pt x="1338950" y="384065"/>
                    </a:lnTo>
                    <a:lnTo>
                      <a:pt x="1498169" y="332634"/>
                    </a:lnTo>
                    <a:lnTo>
                      <a:pt x="1592152" y="495417"/>
                    </a:lnTo>
                    <a:lnTo>
                      <a:pt x="1473528" y="602595"/>
                    </a:lnTo>
                    <a:lnTo>
                      <a:pt x="1483127" y="626411"/>
                    </a:lnTo>
                    <a:lnTo>
                      <a:pt x="1501984" y="701032"/>
                    </a:lnTo>
                    <a:lnTo>
                      <a:pt x="1656097" y="734067"/>
                    </a:lnTo>
                    <a:lnTo>
                      <a:pt x="1656097" y="922032"/>
                    </a:lnTo>
                    <a:lnTo>
                      <a:pt x="1511749" y="952973"/>
                    </a:lnTo>
                    <a:lnTo>
                      <a:pt x="1506114" y="989892"/>
                    </a:lnTo>
                    <a:cubicBezTo>
                      <a:pt x="1502081" y="1009604"/>
                      <a:pt x="1497209" y="1029011"/>
                      <a:pt x="1491538" y="1048074"/>
                    </a:cubicBezTo>
                    <a:lnTo>
                      <a:pt x="1485827" y="1064617"/>
                    </a:lnTo>
                    <a:lnTo>
                      <a:pt x="1592152" y="1160683"/>
                    </a:lnTo>
                    <a:lnTo>
                      <a:pt x="1498169" y="1323465"/>
                    </a:lnTo>
                    <a:lnTo>
                      <a:pt x="1367507" y="1281258"/>
                    </a:lnTo>
                    <a:lnTo>
                      <a:pt x="1351398" y="1303350"/>
                    </a:lnTo>
                    <a:cubicBezTo>
                      <a:pt x="1335535" y="1321664"/>
                      <a:pt x="1318727" y="1339136"/>
                      <a:pt x="1301049" y="1355691"/>
                    </a:cubicBezTo>
                    <a:lnTo>
                      <a:pt x="1282493" y="1371332"/>
                    </a:lnTo>
                    <a:lnTo>
                      <a:pt x="1323465" y="1498169"/>
                    </a:lnTo>
                    <a:lnTo>
                      <a:pt x="1160682" y="1592152"/>
                    </a:lnTo>
                    <a:lnTo>
                      <a:pt x="1074277" y="1496521"/>
                    </a:lnTo>
                    <a:lnTo>
                      <a:pt x="1052042" y="1505484"/>
                    </a:lnTo>
                    <a:lnTo>
                      <a:pt x="948719" y="1531593"/>
                    </a:lnTo>
                    <a:lnTo>
                      <a:pt x="922032" y="1656098"/>
                    </a:lnTo>
                    <a:lnTo>
                      <a:pt x="734066" y="1656098"/>
                    </a:lnTo>
                    <a:lnTo>
                      <a:pt x="707323" y="1531333"/>
                    </a:lnTo>
                    <a:lnTo>
                      <a:pt x="688561" y="1528470"/>
                    </a:lnTo>
                    <a:lnTo>
                      <a:pt x="581645" y="1496716"/>
                    </a:lnTo>
                    <a:lnTo>
                      <a:pt x="495416" y="1592152"/>
                    </a:lnTo>
                    <a:lnTo>
                      <a:pt x="332634" y="1498169"/>
                    </a:lnTo>
                    <a:lnTo>
                      <a:pt x="373389" y="1372000"/>
                    </a:lnTo>
                    <a:lnTo>
                      <a:pt x="293970" y="1290661"/>
                    </a:lnTo>
                    <a:lnTo>
                      <a:pt x="287662" y="1281558"/>
                    </a:lnTo>
                    <a:lnTo>
                      <a:pt x="157930" y="1323465"/>
                    </a:lnTo>
                    <a:lnTo>
                      <a:pt x="63947" y="1160683"/>
                    </a:lnTo>
                    <a:lnTo>
                      <a:pt x="170348" y="1064548"/>
                    </a:lnTo>
                    <a:lnTo>
                      <a:pt x="159896" y="1031651"/>
                    </a:lnTo>
                    <a:lnTo>
                      <a:pt x="144063" y="952912"/>
                    </a:lnTo>
                    <a:lnTo>
                      <a:pt x="0" y="922032"/>
                    </a:lnTo>
                    <a:lnTo>
                      <a:pt x="0" y="734067"/>
                    </a:lnTo>
                    <a:lnTo>
                      <a:pt x="152682" y="701339"/>
                    </a:lnTo>
                    <a:lnTo>
                      <a:pt x="159896" y="669158"/>
                    </a:lnTo>
                    <a:lnTo>
                      <a:pt x="182923" y="602913"/>
                    </a:lnTo>
                    <a:lnTo>
                      <a:pt x="63947" y="495417"/>
                    </a:lnTo>
                    <a:lnTo>
                      <a:pt x="157930" y="332634"/>
                    </a:lnTo>
                    <a:lnTo>
                      <a:pt x="318389" y="384465"/>
                    </a:lnTo>
                    <a:lnTo>
                      <a:pt x="353537" y="346539"/>
                    </a:lnTo>
                    <a:lnTo>
                      <a:pt x="385166" y="320558"/>
                    </a:lnTo>
                    <a:lnTo>
                      <a:pt x="332634" y="157929"/>
                    </a:lnTo>
                    <a:lnTo>
                      <a:pt x="495416" y="63947"/>
                    </a:lnTo>
                    <a:lnTo>
                      <a:pt x="612546" y="193585"/>
                    </a:lnTo>
                    <a:lnTo>
                      <a:pt x="688561" y="172338"/>
                    </a:lnTo>
                    <a:lnTo>
                      <a:pt x="697415" y="170987"/>
                    </a:lnTo>
                    <a:close/>
                  </a:path>
                </a:pathLst>
              </a:custGeom>
              <a:gradFill>
                <a:gsLst>
                  <a:gs pos="0">
                    <a:schemeClr val="bg1"/>
                  </a:gs>
                  <a:gs pos="100000">
                    <a:srgbClr val="E2E2E2"/>
                  </a:gs>
                </a:gsLst>
                <a:lin ang="2700000" scaled="1"/>
              </a:gra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5">
                  <a:solidFill>
                    <a:prstClr val="white"/>
                  </a:solidFill>
                  <a:cs typeface="+mn-ea"/>
                  <a:sym typeface="+mn-lt"/>
                </a:endParaRPr>
              </a:p>
            </p:txBody>
          </p:sp>
          <p:sp>
            <p:nvSpPr>
              <p:cNvPr id="28" name="椭圆 27"/>
              <p:cNvSpPr/>
              <p:nvPr/>
            </p:nvSpPr>
            <p:spPr>
              <a:xfrm>
                <a:off x="4749795" y="2070096"/>
                <a:ext cx="965208" cy="965208"/>
              </a:xfrm>
              <a:prstGeom prst="ellipse">
                <a:avLst/>
              </a:prstGeom>
              <a:solidFill>
                <a:srgbClr val="F1F1F3"/>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prstClr val="white"/>
                  </a:solidFill>
                  <a:cs typeface="+mn-ea"/>
                  <a:sym typeface="+mn-lt"/>
                </a:endParaRPr>
              </a:p>
            </p:txBody>
          </p:sp>
        </p:grpSp>
        <p:sp>
          <p:nvSpPr>
            <p:cNvPr id="26" name="Freeform 33"/>
            <p:cNvSpPr>
              <a:spLocks noEditPoints="1"/>
            </p:cNvSpPr>
            <p:nvPr/>
          </p:nvSpPr>
          <p:spPr bwMode="auto">
            <a:xfrm>
              <a:off x="4630160" y="3598790"/>
              <a:ext cx="471555" cy="442869"/>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chemeClr val="tx2"/>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grpSp>
      <p:grpSp>
        <p:nvGrpSpPr>
          <p:cNvPr id="29" name="组合 28"/>
          <p:cNvGrpSpPr/>
          <p:nvPr/>
        </p:nvGrpSpPr>
        <p:grpSpPr>
          <a:xfrm>
            <a:off x="6210300" y="2254250"/>
            <a:ext cx="942975" cy="942975"/>
            <a:chOff x="8550422" y="3013741"/>
            <a:chExt cx="1414708" cy="1414708"/>
          </a:xfrm>
        </p:grpSpPr>
        <p:grpSp>
          <p:nvGrpSpPr>
            <p:cNvPr id="30" name="组合 29"/>
            <p:cNvGrpSpPr/>
            <p:nvPr/>
          </p:nvGrpSpPr>
          <p:grpSpPr>
            <a:xfrm>
              <a:off x="8550422" y="3013741"/>
              <a:ext cx="1414708" cy="1414708"/>
              <a:chOff x="4525046" y="1845346"/>
              <a:chExt cx="1414708" cy="1414708"/>
            </a:xfrm>
          </p:grpSpPr>
          <p:sp>
            <p:nvSpPr>
              <p:cNvPr id="32" name="任意多边形 48"/>
              <p:cNvSpPr/>
              <p:nvPr/>
            </p:nvSpPr>
            <p:spPr>
              <a:xfrm>
                <a:off x="4525046" y="1845346"/>
                <a:ext cx="1414708" cy="1414708"/>
              </a:xfrm>
              <a:custGeom>
                <a:avLst/>
                <a:gdLst>
                  <a:gd name="connsiteX0" fmla="*/ 734066 w 1656097"/>
                  <a:gd name="connsiteY0" fmla="*/ 0 h 1656098"/>
                  <a:gd name="connsiteX1" fmla="*/ 922032 w 1656097"/>
                  <a:gd name="connsiteY1" fmla="*/ 0 h 1656098"/>
                  <a:gd name="connsiteX2" fmla="*/ 958682 w 1656097"/>
                  <a:gd name="connsiteY2" fmla="*/ 170987 h 1656098"/>
                  <a:gd name="connsiteX3" fmla="*/ 967537 w 1656097"/>
                  <a:gd name="connsiteY3" fmla="*/ 172338 h 1656098"/>
                  <a:gd name="connsiteX4" fmla="*/ 1042604 w 1656097"/>
                  <a:gd name="connsiteY4" fmla="*/ 194634 h 1656098"/>
                  <a:gd name="connsiteX5" fmla="*/ 1160682 w 1656097"/>
                  <a:gd name="connsiteY5" fmla="*/ 63947 h 1656098"/>
                  <a:gd name="connsiteX6" fmla="*/ 1323465 w 1656097"/>
                  <a:gd name="connsiteY6" fmla="*/ 157929 h 1656098"/>
                  <a:gd name="connsiteX7" fmla="*/ 1271151 w 1656097"/>
                  <a:gd name="connsiteY7" fmla="*/ 319877 h 1656098"/>
                  <a:gd name="connsiteX8" fmla="*/ 1280994 w 1656097"/>
                  <a:gd name="connsiteY8" fmla="*/ 327054 h 1656098"/>
                  <a:gd name="connsiteX9" fmla="*/ 1333335 w 1656097"/>
                  <a:gd name="connsiteY9" fmla="*/ 377405 h 1656098"/>
                  <a:gd name="connsiteX10" fmla="*/ 1338950 w 1656097"/>
                  <a:gd name="connsiteY10" fmla="*/ 384065 h 1656098"/>
                  <a:gd name="connsiteX11" fmla="*/ 1498169 w 1656097"/>
                  <a:gd name="connsiteY11" fmla="*/ 332634 h 1656098"/>
                  <a:gd name="connsiteX12" fmla="*/ 1592152 w 1656097"/>
                  <a:gd name="connsiteY12" fmla="*/ 495417 h 1656098"/>
                  <a:gd name="connsiteX13" fmla="*/ 1473528 w 1656097"/>
                  <a:gd name="connsiteY13" fmla="*/ 602595 h 1656098"/>
                  <a:gd name="connsiteX14" fmla="*/ 1483127 w 1656097"/>
                  <a:gd name="connsiteY14" fmla="*/ 626411 h 1656098"/>
                  <a:gd name="connsiteX15" fmla="*/ 1501984 w 1656097"/>
                  <a:gd name="connsiteY15" fmla="*/ 701032 h 1656098"/>
                  <a:gd name="connsiteX16" fmla="*/ 1656097 w 1656097"/>
                  <a:gd name="connsiteY16" fmla="*/ 734067 h 1656098"/>
                  <a:gd name="connsiteX17" fmla="*/ 1656097 w 1656097"/>
                  <a:gd name="connsiteY17" fmla="*/ 922032 h 1656098"/>
                  <a:gd name="connsiteX18" fmla="*/ 1511749 w 1656097"/>
                  <a:gd name="connsiteY18" fmla="*/ 952973 h 1656098"/>
                  <a:gd name="connsiteX19" fmla="*/ 1506114 w 1656097"/>
                  <a:gd name="connsiteY19" fmla="*/ 989892 h 1656098"/>
                  <a:gd name="connsiteX20" fmla="*/ 1491538 w 1656097"/>
                  <a:gd name="connsiteY20" fmla="*/ 1048074 h 1656098"/>
                  <a:gd name="connsiteX21" fmla="*/ 1485827 w 1656097"/>
                  <a:gd name="connsiteY21" fmla="*/ 1064617 h 1656098"/>
                  <a:gd name="connsiteX22" fmla="*/ 1592152 w 1656097"/>
                  <a:gd name="connsiteY22" fmla="*/ 1160683 h 1656098"/>
                  <a:gd name="connsiteX23" fmla="*/ 1498169 w 1656097"/>
                  <a:gd name="connsiteY23" fmla="*/ 1323465 h 1656098"/>
                  <a:gd name="connsiteX24" fmla="*/ 1367507 w 1656097"/>
                  <a:gd name="connsiteY24" fmla="*/ 1281258 h 1656098"/>
                  <a:gd name="connsiteX25" fmla="*/ 1351398 w 1656097"/>
                  <a:gd name="connsiteY25" fmla="*/ 1303350 h 1656098"/>
                  <a:gd name="connsiteX26" fmla="*/ 1301049 w 1656097"/>
                  <a:gd name="connsiteY26" fmla="*/ 1355691 h 1656098"/>
                  <a:gd name="connsiteX27" fmla="*/ 1282493 w 1656097"/>
                  <a:gd name="connsiteY27" fmla="*/ 1371332 h 1656098"/>
                  <a:gd name="connsiteX28" fmla="*/ 1323465 w 1656097"/>
                  <a:gd name="connsiteY28" fmla="*/ 1498169 h 1656098"/>
                  <a:gd name="connsiteX29" fmla="*/ 1160682 w 1656097"/>
                  <a:gd name="connsiteY29" fmla="*/ 1592152 h 1656098"/>
                  <a:gd name="connsiteX30" fmla="*/ 1074277 w 1656097"/>
                  <a:gd name="connsiteY30" fmla="*/ 1496521 h 1656098"/>
                  <a:gd name="connsiteX31" fmla="*/ 1052042 w 1656097"/>
                  <a:gd name="connsiteY31" fmla="*/ 1505484 h 1656098"/>
                  <a:gd name="connsiteX32" fmla="*/ 948719 w 1656097"/>
                  <a:gd name="connsiteY32" fmla="*/ 1531593 h 1656098"/>
                  <a:gd name="connsiteX33" fmla="*/ 922032 w 1656097"/>
                  <a:gd name="connsiteY33" fmla="*/ 1656098 h 1656098"/>
                  <a:gd name="connsiteX34" fmla="*/ 734066 w 1656097"/>
                  <a:gd name="connsiteY34" fmla="*/ 1656098 h 1656098"/>
                  <a:gd name="connsiteX35" fmla="*/ 707323 w 1656097"/>
                  <a:gd name="connsiteY35" fmla="*/ 1531333 h 1656098"/>
                  <a:gd name="connsiteX36" fmla="*/ 688561 w 1656097"/>
                  <a:gd name="connsiteY36" fmla="*/ 1528470 h 1656098"/>
                  <a:gd name="connsiteX37" fmla="*/ 581645 w 1656097"/>
                  <a:gd name="connsiteY37" fmla="*/ 1496716 h 1656098"/>
                  <a:gd name="connsiteX38" fmla="*/ 495416 w 1656097"/>
                  <a:gd name="connsiteY38" fmla="*/ 1592152 h 1656098"/>
                  <a:gd name="connsiteX39" fmla="*/ 332634 w 1656097"/>
                  <a:gd name="connsiteY39" fmla="*/ 1498169 h 1656098"/>
                  <a:gd name="connsiteX40" fmla="*/ 373389 w 1656097"/>
                  <a:gd name="connsiteY40" fmla="*/ 1372000 h 1656098"/>
                  <a:gd name="connsiteX41" fmla="*/ 293970 w 1656097"/>
                  <a:gd name="connsiteY41" fmla="*/ 1290661 h 1656098"/>
                  <a:gd name="connsiteX42" fmla="*/ 287662 w 1656097"/>
                  <a:gd name="connsiteY42" fmla="*/ 1281558 h 1656098"/>
                  <a:gd name="connsiteX43" fmla="*/ 157930 w 1656097"/>
                  <a:gd name="connsiteY43" fmla="*/ 1323465 h 1656098"/>
                  <a:gd name="connsiteX44" fmla="*/ 63947 w 1656097"/>
                  <a:gd name="connsiteY44" fmla="*/ 1160683 h 1656098"/>
                  <a:gd name="connsiteX45" fmla="*/ 170348 w 1656097"/>
                  <a:gd name="connsiteY45" fmla="*/ 1064548 h 1656098"/>
                  <a:gd name="connsiteX46" fmla="*/ 159896 w 1656097"/>
                  <a:gd name="connsiteY46" fmla="*/ 1031651 h 1656098"/>
                  <a:gd name="connsiteX47" fmla="*/ 144063 w 1656097"/>
                  <a:gd name="connsiteY47" fmla="*/ 952912 h 1656098"/>
                  <a:gd name="connsiteX48" fmla="*/ 0 w 1656097"/>
                  <a:gd name="connsiteY48" fmla="*/ 922032 h 1656098"/>
                  <a:gd name="connsiteX49" fmla="*/ 0 w 1656097"/>
                  <a:gd name="connsiteY49" fmla="*/ 734067 h 1656098"/>
                  <a:gd name="connsiteX50" fmla="*/ 152682 w 1656097"/>
                  <a:gd name="connsiteY50" fmla="*/ 701339 h 1656098"/>
                  <a:gd name="connsiteX51" fmla="*/ 159896 w 1656097"/>
                  <a:gd name="connsiteY51" fmla="*/ 669158 h 1656098"/>
                  <a:gd name="connsiteX52" fmla="*/ 182923 w 1656097"/>
                  <a:gd name="connsiteY52" fmla="*/ 602913 h 1656098"/>
                  <a:gd name="connsiteX53" fmla="*/ 63947 w 1656097"/>
                  <a:gd name="connsiteY53" fmla="*/ 495417 h 1656098"/>
                  <a:gd name="connsiteX54" fmla="*/ 157930 w 1656097"/>
                  <a:gd name="connsiteY54" fmla="*/ 332634 h 1656098"/>
                  <a:gd name="connsiteX55" fmla="*/ 318389 w 1656097"/>
                  <a:gd name="connsiteY55" fmla="*/ 384465 h 1656098"/>
                  <a:gd name="connsiteX56" fmla="*/ 353537 w 1656097"/>
                  <a:gd name="connsiteY56" fmla="*/ 346539 h 1656098"/>
                  <a:gd name="connsiteX57" fmla="*/ 385166 w 1656097"/>
                  <a:gd name="connsiteY57" fmla="*/ 320558 h 1656098"/>
                  <a:gd name="connsiteX58" fmla="*/ 332634 w 1656097"/>
                  <a:gd name="connsiteY58" fmla="*/ 157929 h 1656098"/>
                  <a:gd name="connsiteX59" fmla="*/ 495416 w 1656097"/>
                  <a:gd name="connsiteY59" fmla="*/ 63947 h 1656098"/>
                  <a:gd name="connsiteX60" fmla="*/ 612546 w 1656097"/>
                  <a:gd name="connsiteY60" fmla="*/ 193585 h 1656098"/>
                  <a:gd name="connsiteX61" fmla="*/ 688561 w 1656097"/>
                  <a:gd name="connsiteY61" fmla="*/ 172338 h 1656098"/>
                  <a:gd name="connsiteX62" fmla="*/ 697415 w 1656097"/>
                  <a:gd name="connsiteY62" fmla="*/ 170987 h 1656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656097" h="1656098">
                    <a:moveTo>
                      <a:pt x="734066" y="0"/>
                    </a:moveTo>
                    <a:lnTo>
                      <a:pt x="922032" y="0"/>
                    </a:lnTo>
                    <a:lnTo>
                      <a:pt x="958682" y="170987"/>
                    </a:lnTo>
                    <a:lnTo>
                      <a:pt x="967537" y="172338"/>
                    </a:lnTo>
                    <a:lnTo>
                      <a:pt x="1042604" y="194634"/>
                    </a:lnTo>
                    <a:lnTo>
                      <a:pt x="1160682" y="63947"/>
                    </a:lnTo>
                    <a:lnTo>
                      <a:pt x="1323465" y="157929"/>
                    </a:lnTo>
                    <a:lnTo>
                      <a:pt x="1271151" y="319877"/>
                    </a:lnTo>
                    <a:lnTo>
                      <a:pt x="1280994" y="327054"/>
                    </a:lnTo>
                    <a:cubicBezTo>
                      <a:pt x="1299308" y="342918"/>
                      <a:pt x="1316780" y="359726"/>
                      <a:pt x="1333335" y="377405"/>
                    </a:cubicBezTo>
                    <a:lnTo>
                      <a:pt x="1338950" y="384065"/>
                    </a:lnTo>
                    <a:lnTo>
                      <a:pt x="1498169" y="332634"/>
                    </a:lnTo>
                    <a:lnTo>
                      <a:pt x="1592152" y="495417"/>
                    </a:lnTo>
                    <a:lnTo>
                      <a:pt x="1473528" y="602595"/>
                    </a:lnTo>
                    <a:lnTo>
                      <a:pt x="1483127" y="626411"/>
                    </a:lnTo>
                    <a:lnTo>
                      <a:pt x="1501984" y="701032"/>
                    </a:lnTo>
                    <a:lnTo>
                      <a:pt x="1656097" y="734067"/>
                    </a:lnTo>
                    <a:lnTo>
                      <a:pt x="1656097" y="922032"/>
                    </a:lnTo>
                    <a:lnTo>
                      <a:pt x="1511749" y="952973"/>
                    </a:lnTo>
                    <a:lnTo>
                      <a:pt x="1506114" y="989892"/>
                    </a:lnTo>
                    <a:cubicBezTo>
                      <a:pt x="1502081" y="1009604"/>
                      <a:pt x="1497209" y="1029011"/>
                      <a:pt x="1491538" y="1048074"/>
                    </a:cubicBezTo>
                    <a:lnTo>
                      <a:pt x="1485827" y="1064617"/>
                    </a:lnTo>
                    <a:lnTo>
                      <a:pt x="1592152" y="1160683"/>
                    </a:lnTo>
                    <a:lnTo>
                      <a:pt x="1498169" y="1323465"/>
                    </a:lnTo>
                    <a:lnTo>
                      <a:pt x="1367507" y="1281258"/>
                    </a:lnTo>
                    <a:lnTo>
                      <a:pt x="1351398" y="1303350"/>
                    </a:lnTo>
                    <a:cubicBezTo>
                      <a:pt x="1335535" y="1321664"/>
                      <a:pt x="1318727" y="1339136"/>
                      <a:pt x="1301049" y="1355691"/>
                    </a:cubicBezTo>
                    <a:lnTo>
                      <a:pt x="1282493" y="1371332"/>
                    </a:lnTo>
                    <a:lnTo>
                      <a:pt x="1323465" y="1498169"/>
                    </a:lnTo>
                    <a:lnTo>
                      <a:pt x="1160682" y="1592152"/>
                    </a:lnTo>
                    <a:lnTo>
                      <a:pt x="1074277" y="1496521"/>
                    </a:lnTo>
                    <a:lnTo>
                      <a:pt x="1052042" y="1505484"/>
                    </a:lnTo>
                    <a:lnTo>
                      <a:pt x="948719" y="1531593"/>
                    </a:lnTo>
                    <a:lnTo>
                      <a:pt x="922032" y="1656098"/>
                    </a:lnTo>
                    <a:lnTo>
                      <a:pt x="734066" y="1656098"/>
                    </a:lnTo>
                    <a:lnTo>
                      <a:pt x="707323" y="1531333"/>
                    </a:lnTo>
                    <a:lnTo>
                      <a:pt x="688561" y="1528470"/>
                    </a:lnTo>
                    <a:lnTo>
                      <a:pt x="581645" y="1496716"/>
                    </a:lnTo>
                    <a:lnTo>
                      <a:pt x="495416" y="1592152"/>
                    </a:lnTo>
                    <a:lnTo>
                      <a:pt x="332634" y="1498169"/>
                    </a:lnTo>
                    <a:lnTo>
                      <a:pt x="373389" y="1372000"/>
                    </a:lnTo>
                    <a:lnTo>
                      <a:pt x="293970" y="1290661"/>
                    </a:lnTo>
                    <a:lnTo>
                      <a:pt x="287662" y="1281558"/>
                    </a:lnTo>
                    <a:lnTo>
                      <a:pt x="157930" y="1323465"/>
                    </a:lnTo>
                    <a:lnTo>
                      <a:pt x="63947" y="1160683"/>
                    </a:lnTo>
                    <a:lnTo>
                      <a:pt x="170348" y="1064548"/>
                    </a:lnTo>
                    <a:lnTo>
                      <a:pt x="159896" y="1031651"/>
                    </a:lnTo>
                    <a:lnTo>
                      <a:pt x="144063" y="952912"/>
                    </a:lnTo>
                    <a:lnTo>
                      <a:pt x="0" y="922032"/>
                    </a:lnTo>
                    <a:lnTo>
                      <a:pt x="0" y="734067"/>
                    </a:lnTo>
                    <a:lnTo>
                      <a:pt x="152682" y="701339"/>
                    </a:lnTo>
                    <a:lnTo>
                      <a:pt x="159896" y="669158"/>
                    </a:lnTo>
                    <a:lnTo>
                      <a:pt x="182923" y="602913"/>
                    </a:lnTo>
                    <a:lnTo>
                      <a:pt x="63947" y="495417"/>
                    </a:lnTo>
                    <a:lnTo>
                      <a:pt x="157930" y="332634"/>
                    </a:lnTo>
                    <a:lnTo>
                      <a:pt x="318389" y="384465"/>
                    </a:lnTo>
                    <a:lnTo>
                      <a:pt x="353537" y="346539"/>
                    </a:lnTo>
                    <a:lnTo>
                      <a:pt x="385166" y="320558"/>
                    </a:lnTo>
                    <a:lnTo>
                      <a:pt x="332634" y="157929"/>
                    </a:lnTo>
                    <a:lnTo>
                      <a:pt x="495416" y="63947"/>
                    </a:lnTo>
                    <a:lnTo>
                      <a:pt x="612546" y="193585"/>
                    </a:lnTo>
                    <a:lnTo>
                      <a:pt x="688561" y="172338"/>
                    </a:lnTo>
                    <a:lnTo>
                      <a:pt x="697415" y="170987"/>
                    </a:lnTo>
                    <a:close/>
                  </a:path>
                </a:pathLst>
              </a:custGeom>
              <a:gradFill>
                <a:gsLst>
                  <a:gs pos="0">
                    <a:schemeClr val="bg1"/>
                  </a:gs>
                  <a:gs pos="100000">
                    <a:srgbClr val="E2E2E2"/>
                  </a:gs>
                </a:gsLst>
                <a:lin ang="2700000" scaled="1"/>
              </a:gra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5">
                  <a:solidFill>
                    <a:prstClr val="white"/>
                  </a:solidFill>
                  <a:cs typeface="+mn-ea"/>
                  <a:sym typeface="+mn-lt"/>
                </a:endParaRPr>
              </a:p>
            </p:txBody>
          </p:sp>
          <p:sp>
            <p:nvSpPr>
              <p:cNvPr id="33" name="椭圆 32"/>
              <p:cNvSpPr/>
              <p:nvPr/>
            </p:nvSpPr>
            <p:spPr>
              <a:xfrm>
                <a:off x="4749795" y="2070096"/>
                <a:ext cx="965208" cy="965208"/>
              </a:xfrm>
              <a:prstGeom prst="ellipse">
                <a:avLst/>
              </a:prstGeom>
              <a:solidFill>
                <a:srgbClr val="F1F1F3"/>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grpSp>
        <p:sp>
          <p:nvSpPr>
            <p:cNvPr id="31" name="Freeform 14"/>
            <p:cNvSpPr>
              <a:spLocks noChangeAspect="1" noEditPoints="1"/>
            </p:cNvSpPr>
            <p:nvPr/>
          </p:nvSpPr>
          <p:spPr bwMode="auto">
            <a:xfrm>
              <a:off x="9024727" y="3502711"/>
              <a:ext cx="476005" cy="474089"/>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chemeClr val="tx2"/>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grpSp>
      <p:grpSp>
        <p:nvGrpSpPr>
          <p:cNvPr id="34" name="组合 33"/>
          <p:cNvGrpSpPr/>
          <p:nvPr/>
        </p:nvGrpSpPr>
        <p:grpSpPr>
          <a:xfrm>
            <a:off x="1710055" y="2418080"/>
            <a:ext cx="942975" cy="942975"/>
            <a:chOff x="1802687" y="3259299"/>
            <a:chExt cx="1414708" cy="1414708"/>
          </a:xfrm>
        </p:grpSpPr>
        <p:grpSp>
          <p:nvGrpSpPr>
            <p:cNvPr id="35" name="组合 34"/>
            <p:cNvGrpSpPr/>
            <p:nvPr/>
          </p:nvGrpSpPr>
          <p:grpSpPr>
            <a:xfrm>
              <a:off x="1802687" y="3259299"/>
              <a:ext cx="1414708" cy="1414708"/>
              <a:chOff x="4525046" y="1845346"/>
              <a:chExt cx="1414708" cy="1414708"/>
            </a:xfrm>
          </p:grpSpPr>
          <p:sp>
            <p:nvSpPr>
              <p:cNvPr id="37" name="任意多边形 53"/>
              <p:cNvSpPr/>
              <p:nvPr/>
            </p:nvSpPr>
            <p:spPr>
              <a:xfrm>
                <a:off x="4525046" y="1845346"/>
                <a:ext cx="1414708" cy="1414708"/>
              </a:xfrm>
              <a:custGeom>
                <a:avLst/>
                <a:gdLst>
                  <a:gd name="connsiteX0" fmla="*/ 734066 w 1656097"/>
                  <a:gd name="connsiteY0" fmla="*/ 0 h 1656098"/>
                  <a:gd name="connsiteX1" fmla="*/ 922032 w 1656097"/>
                  <a:gd name="connsiteY1" fmla="*/ 0 h 1656098"/>
                  <a:gd name="connsiteX2" fmla="*/ 958682 w 1656097"/>
                  <a:gd name="connsiteY2" fmla="*/ 170987 h 1656098"/>
                  <a:gd name="connsiteX3" fmla="*/ 967537 w 1656097"/>
                  <a:gd name="connsiteY3" fmla="*/ 172338 h 1656098"/>
                  <a:gd name="connsiteX4" fmla="*/ 1042604 w 1656097"/>
                  <a:gd name="connsiteY4" fmla="*/ 194634 h 1656098"/>
                  <a:gd name="connsiteX5" fmla="*/ 1160682 w 1656097"/>
                  <a:gd name="connsiteY5" fmla="*/ 63947 h 1656098"/>
                  <a:gd name="connsiteX6" fmla="*/ 1323465 w 1656097"/>
                  <a:gd name="connsiteY6" fmla="*/ 157929 h 1656098"/>
                  <a:gd name="connsiteX7" fmla="*/ 1271151 w 1656097"/>
                  <a:gd name="connsiteY7" fmla="*/ 319877 h 1656098"/>
                  <a:gd name="connsiteX8" fmla="*/ 1280994 w 1656097"/>
                  <a:gd name="connsiteY8" fmla="*/ 327054 h 1656098"/>
                  <a:gd name="connsiteX9" fmla="*/ 1333335 w 1656097"/>
                  <a:gd name="connsiteY9" fmla="*/ 377405 h 1656098"/>
                  <a:gd name="connsiteX10" fmla="*/ 1338950 w 1656097"/>
                  <a:gd name="connsiteY10" fmla="*/ 384065 h 1656098"/>
                  <a:gd name="connsiteX11" fmla="*/ 1498169 w 1656097"/>
                  <a:gd name="connsiteY11" fmla="*/ 332634 h 1656098"/>
                  <a:gd name="connsiteX12" fmla="*/ 1592152 w 1656097"/>
                  <a:gd name="connsiteY12" fmla="*/ 495417 h 1656098"/>
                  <a:gd name="connsiteX13" fmla="*/ 1473528 w 1656097"/>
                  <a:gd name="connsiteY13" fmla="*/ 602595 h 1656098"/>
                  <a:gd name="connsiteX14" fmla="*/ 1483127 w 1656097"/>
                  <a:gd name="connsiteY14" fmla="*/ 626411 h 1656098"/>
                  <a:gd name="connsiteX15" fmla="*/ 1501984 w 1656097"/>
                  <a:gd name="connsiteY15" fmla="*/ 701032 h 1656098"/>
                  <a:gd name="connsiteX16" fmla="*/ 1656097 w 1656097"/>
                  <a:gd name="connsiteY16" fmla="*/ 734067 h 1656098"/>
                  <a:gd name="connsiteX17" fmla="*/ 1656097 w 1656097"/>
                  <a:gd name="connsiteY17" fmla="*/ 922032 h 1656098"/>
                  <a:gd name="connsiteX18" fmla="*/ 1511749 w 1656097"/>
                  <a:gd name="connsiteY18" fmla="*/ 952973 h 1656098"/>
                  <a:gd name="connsiteX19" fmla="*/ 1506114 w 1656097"/>
                  <a:gd name="connsiteY19" fmla="*/ 989892 h 1656098"/>
                  <a:gd name="connsiteX20" fmla="*/ 1491538 w 1656097"/>
                  <a:gd name="connsiteY20" fmla="*/ 1048074 h 1656098"/>
                  <a:gd name="connsiteX21" fmla="*/ 1485827 w 1656097"/>
                  <a:gd name="connsiteY21" fmla="*/ 1064617 h 1656098"/>
                  <a:gd name="connsiteX22" fmla="*/ 1592152 w 1656097"/>
                  <a:gd name="connsiteY22" fmla="*/ 1160683 h 1656098"/>
                  <a:gd name="connsiteX23" fmla="*/ 1498169 w 1656097"/>
                  <a:gd name="connsiteY23" fmla="*/ 1323465 h 1656098"/>
                  <a:gd name="connsiteX24" fmla="*/ 1367507 w 1656097"/>
                  <a:gd name="connsiteY24" fmla="*/ 1281258 h 1656098"/>
                  <a:gd name="connsiteX25" fmla="*/ 1351398 w 1656097"/>
                  <a:gd name="connsiteY25" fmla="*/ 1303350 h 1656098"/>
                  <a:gd name="connsiteX26" fmla="*/ 1301049 w 1656097"/>
                  <a:gd name="connsiteY26" fmla="*/ 1355691 h 1656098"/>
                  <a:gd name="connsiteX27" fmla="*/ 1282493 w 1656097"/>
                  <a:gd name="connsiteY27" fmla="*/ 1371332 h 1656098"/>
                  <a:gd name="connsiteX28" fmla="*/ 1323465 w 1656097"/>
                  <a:gd name="connsiteY28" fmla="*/ 1498169 h 1656098"/>
                  <a:gd name="connsiteX29" fmla="*/ 1160682 w 1656097"/>
                  <a:gd name="connsiteY29" fmla="*/ 1592152 h 1656098"/>
                  <a:gd name="connsiteX30" fmla="*/ 1074277 w 1656097"/>
                  <a:gd name="connsiteY30" fmla="*/ 1496521 h 1656098"/>
                  <a:gd name="connsiteX31" fmla="*/ 1052042 w 1656097"/>
                  <a:gd name="connsiteY31" fmla="*/ 1505484 h 1656098"/>
                  <a:gd name="connsiteX32" fmla="*/ 948719 w 1656097"/>
                  <a:gd name="connsiteY32" fmla="*/ 1531593 h 1656098"/>
                  <a:gd name="connsiteX33" fmla="*/ 922032 w 1656097"/>
                  <a:gd name="connsiteY33" fmla="*/ 1656098 h 1656098"/>
                  <a:gd name="connsiteX34" fmla="*/ 734066 w 1656097"/>
                  <a:gd name="connsiteY34" fmla="*/ 1656098 h 1656098"/>
                  <a:gd name="connsiteX35" fmla="*/ 707323 w 1656097"/>
                  <a:gd name="connsiteY35" fmla="*/ 1531333 h 1656098"/>
                  <a:gd name="connsiteX36" fmla="*/ 688561 w 1656097"/>
                  <a:gd name="connsiteY36" fmla="*/ 1528470 h 1656098"/>
                  <a:gd name="connsiteX37" fmla="*/ 581645 w 1656097"/>
                  <a:gd name="connsiteY37" fmla="*/ 1496716 h 1656098"/>
                  <a:gd name="connsiteX38" fmla="*/ 495416 w 1656097"/>
                  <a:gd name="connsiteY38" fmla="*/ 1592152 h 1656098"/>
                  <a:gd name="connsiteX39" fmla="*/ 332634 w 1656097"/>
                  <a:gd name="connsiteY39" fmla="*/ 1498169 h 1656098"/>
                  <a:gd name="connsiteX40" fmla="*/ 373389 w 1656097"/>
                  <a:gd name="connsiteY40" fmla="*/ 1372000 h 1656098"/>
                  <a:gd name="connsiteX41" fmla="*/ 293970 w 1656097"/>
                  <a:gd name="connsiteY41" fmla="*/ 1290661 h 1656098"/>
                  <a:gd name="connsiteX42" fmla="*/ 287662 w 1656097"/>
                  <a:gd name="connsiteY42" fmla="*/ 1281558 h 1656098"/>
                  <a:gd name="connsiteX43" fmla="*/ 157930 w 1656097"/>
                  <a:gd name="connsiteY43" fmla="*/ 1323465 h 1656098"/>
                  <a:gd name="connsiteX44" fmla="*/ 63947 w 1656097"/>
                  <a:gd name="connsiteY44" fmla="*/ 1160683 h 1656098"/>
                  <a:gd name="connsiteX45" fmla="*/ 170348 w 1656097"/>
                  <a:gd name="connsiteY45" fmla="*/ 1064548 h 1656098"/>
                  <a:gd name="connsiteX46" fmla="*/ 159896 w 1656097"/>
                  <a:gd name="connsiteY46" fmla="*/ 1031651 h 1656098"/>
                  <a:gd name="connsiteX47" fmla="*/ 144063 w 1656097"/>
                  <a:gd name="connsiteY47" fmla="*/ 952912 h 1656098"/>
                  <a:gd name="connsiteX48" fmla="*/ 0 w 1656097"/>
                  <a:gd name="connsiteY48" fmla="*/ 922032 h 1656098"/>
                  <a:gd name="connsiteX49" fmla="*/ 0 w 1656097"/>
                  <a:gd name="connsiteY49" fmla="*/ 734067 h 1656098"/>
                  <a:gd name="connsiteX50" fmla="*/ 152682 w 1656097"/>
                  <a:gd name="connsiteY50" fmla="*/ 701339 h 1656098"/>
                  <a:gd name="connsiteX51" fmla="*/ 159896 w 1656097"/>
                  <a:gd name="connsiteY51" fmla="*/ 669158 h 1656098"/>
                  <a:gd name="connsiteX52" fmla="*/ 182923 w 1656097"/>
                  <a:gd name="connsiteY52" fmla="*/ 602913 h 1656098"/>
                  <a:gd name="connsiteX53" fmla="*/ 63947 w 1656097"/>
                  <a:gd name="connsiteY53" fmla="*/ 495417 h 1656098"/>
                  <a:gd name="connsiteX54" fmla="*/ 157930 w 1656097"/>
                  <a:gd name="connsiteY54" fmla="*/ 332634 h 1656098"/>
                  <a:gd name="connsiteX55" fmla="*/ 318389 w 1656097"/>
                  <a:gd name="connsiteY55" fmla="*/ 384465 h 1656098"/>
                  <a:gd name="connsiteX56" fmla="*/ 353537 w 1656097"/>
                  <a:gd name="connsiteY56" fmla="*/ 346539 h 1656098"/>
                  <a:gd name="connsiteX57" fmla="*/ 385166 w 1656097"/>
                  <a:gd name="connsiteY57" fmla="*/ 320558 h 1656098"/>
                  <a:gd name="connsiteX58" fmla="*/ 332634 w 1656097"/>
                  <a:gd name="connsiteY58" fmla="*/ 157929 h 1656098"/>
                  <a:gd name="connsiteX59" fmla="*/ 495416 w 1656097"/>
                  <a:gd name="connsiteY59" fmla="*/ 63947 h 1656098"/>
                  <a:gd name="connsiteX60" fmla="*/ 612546 w 1656097"/>
                  <a:gd name="connsiteY60" fmla="*/ 193585 h 1656098"/>
                  <a:gd name="connsiteX61" fmla="*/ 688561 w 1656097"/>
                  <a:gd name="connsiteY61" fmla="*/ 172338 h 1656098"/>
                  <a:gd name="connsiteX62" fmla="*/ 697415 w 1656097"/>
                  <a:gd name="connsiteY62" fmla="*/ 170987 h 1656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656097" h="1656098">
                    <a:moveTo>
                      <a:pt x="734066" y="0"/>
                    </a:moveTo>
                    <a:lnTo>
                      <a:pt x="922032" y="0"/>
                    </a:lnTo>
                    <a:lnTo>
                      <a:pt x="958682" y="170987"/>
                    </a:lnTo>
                    <a:lnTo>
                      <a:pt x="967537" y="172338"/>
                    </a:lnTo>
                    <a:lnTo>
                      <a:pt x="1042604" y="194634"/>
                    </a:lnTo>
                    <a:lnTo>
                      <a:pt x="1160682" y="63947"/>
                    </a:lnTo>
                    <a:lnTo>
                      <a:pt x="1323465" y="157929"/>
                    </a:lnTo>
                    <a:lnTo>
                      <a:pt x="1271151" y="319877"/>
                    </a:lnTo>
                    <a:lnTo>
                      <a:pt x="1280994" y="327054"/>
                    </a:lnTo>
                    <a:cubicBezTo>
                      <a:pt x="1299308" y="342918"/>
                      <a:pt x="1316780" y="359726"/>
                      <a:pt x="1333335" y="377405"/>
                    </a:cubicBezTo>
                    <a:lnTo>
                      <a:pt x="1338950" y="384065"/>
                    </a:lnTo>
                    <a:lnTo>
                      <a:pt x="1498169" y="332634"/>
                    </a:lnTo>
                    <a:lnTo>
                      <a:pt x="1592152" y="495417"/>
                    </a:lnTo>
                    <a:lnTo>
                      <a:pt x="1473528" y="602595"/>
                    </a:lnTo>
                    <a:lnTo>
                      <a:pt x="1483127" y="626411"/>
                    </a:lnTo>
                    <a:lnTo>
                      <a:pt x="1501984" y="701032"/>
                    </a:lnTo>
                    <a:lnTo>
                      <a:pt x="1656097" y="734067"/>
                    </a:lnTo>
                    <a:lnTo>
                      <a:pt x="1656097" y="922032"/>
                    </a:lnTo>
                    <a:lnTo>
                      <a:pt x="1511749" y="952973"/>
                    </a:lnTo>
                    <a:lnTo>
                      <a:pt x="1506114" y="989892"/>
                    </a:lnTo>
                    <a:cubicBezTo>
                      <a:pt x="1502081" y="1009604"/>
                      <a:pt x="1497209" y="1029011"/>
                      <a:pt x="1491538" y="1048074"/>
                    </a:cubicBezTo>
                    <a:lnTo>
                      <a:pt x="1485827" y="1064617"/>
                    </a:lnTo>
                    <a:lnTo>
                      <a:pt x="1592152" y="1160683"/>
                    </a:lnTo>
                    <a:lnTo>
                      <a:pt x="1498169" y="1323465"/>
                    </a:lnTo>
                    <a:lnTo>
                      <a:pt x="1367507" y="1281258"/>
                    </a:lnTo>
                    <a:lnTo>
                      <a:pt x="1351398" y="1303350"/>
                    </a:lnTo>
                    <a:cubicBezTo>
                      <a:pt x="1335535" y="1321664"/>
                      <a:pt x="1318727" y="1339136"/>
                      <a:pt x="1301049" y="1355691"/>
                    </a:cubicBezTo>
                    <a:lnTo>
                      <a:pt x="1282493" y="1371332"/>
                    </a:lnTo>
                    <a:lnTo>
                      <a:pt x="1323465" y="1498169"/>
                    </a:lnTo>
                    <a:lnTo>
                      <a:pt x="1160682" y="1592152"/>
                    </a:lnTo>
                    <a:lnTo>
                      <a:pt x="1074277" y="1496521"/>
                    </a:lnTo>
                    <a:lnTo>
                      <a:pt x="1052042" y="1505484"/>
                    </a:lnTo>
                    <a:lnTo>
                      <a:pt x="948719" y="1531593"/>
                    </a:lnTo>
                    <a:lnTo>
                      <a:pt x="922032" y="1656098"/>
                    </a:lnTo>
                    <a:lnTo>
                      <a:pt x="734066" y="1656098"/>
                    </a:lnTo>
                    <a:lnTo>
                      <a:pt x="707323" y="1531333"/>
                    </a:lnTo>
                    <a:lnTo>
                      <a:pt x="688561" y="1528470"/>
                    </a:lnTo>
                    <a:lnTo>
                      <a:pt x="581645" y="1496716"/>
                    </a:lnTo>
                    <a:lnTo>
                      <a:pt x="495416" y="1592152"/>
                    </a:lnTo>
                    <a:lnTo>
                      <a:pt x="332634" y="1498169"/>
                    </a:lnTo>
                    <a:lnTo>
                      <a:pt x="373389" y="1372000"/>
                    </a:lnTo>
                    <a:lnTo>
                      <a:pt x="293970" y="1290661"/>
                    </a:lnTo>
                    <a:lnTo>
                      <a:pt x="287662" y="1281558"/>
                    </a:lnTo>
                    <a:lnTo>
                      <a:pt x="157930" y="1323465"/>
                    </a:lnTo>
                    <a:lnTo>
                      <a:pt x="63947" y="1160683"/>
                    </a:lnTo>
                    <a:lnTo>
                      <a:pt x="170348" y="1064548"/>
                    </a:lnTo>
                    <a:lnTo>
                      <a:pt x="159896" y="1031651"/>
                    </a:lnTo>
                    <a:lnTo>
                      <a:pt x="144063" y="952912"/>
                    </a:lnTo>
                    <a:lnTo>
                      <a:pt x="0" y="922032"/>
                    </a:lnTo>
                    <a:lnTo>
                      <a:pt x="0" y="734067"/>
                    </a:lnTo>
                    <a:lnTo>
                      <a:pt x="152682" y="701339"/>
                    </a:lnTo>
                    <a:lnTo>
                      <a:pt x="159896" y="669158"/>
                    </a:lnTo>
                    <a:lnTo>
                      <a:pt x="182923" y="602913"/>
                    </a:lnTo>
                    <a:lnTo>
                      <a:pt x="63947" y="495417"/>
                    </a:lnTo>
                    <a:lnTo>
                      <a:pt x="157930" y="332634"/>
                    </a:lnTo>
                    <a:lnTo>
                      <a:pt x="318389" y="384465"/>
                    </a:lnTo>
                    <a:lnTo>
                      <a:pt x="353537" y="346539"/>
                    </a:lnTo>
                    <a:lnTo>
                      <a:pt x="385166" y="320558"/>
                    </a:lnTo>
                    <a:lnTo>
                      <a:pt x="332634" y="157929"/>
                    </a:lnTo>
                    <a:lnTo>
                      <a:pt x="495416" y="63947"/>
                    </a:lnTo>
                    <a:lnTo>
                      <a:pt x="612546" y="193585"/>
                    </a:lnTo>
                    <a:lnTo>
                      <a:pt x="688561" y="172338"/>
                    </a:lnTo>
                    <a:lnTo>
                      <a:pt x="697415" y="170987"/>
                    </a:lnTo>
                    <a:close/>
                  </a:path>
                </a:pathLst>
              </a:custGeom>
              <a:gradFill>
                <a:gsLst>
                  <a:gs pos="0">
                    <a:schemeClr val="bg1"/>
                  </a:gs>
                  <a:gs pos="100000">
                    <a:srgbClr val="E2E2E2"/>
                  </a:gs>
                </a:gsLst>
                <a:lin ang="2700000" scaled="1"/>
              </a:gra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015">
                  <a:solidFill>
                    <a:prstClr val="white"/>
                  </a:solidFill>
                  <a:cs typeface="+mn-ea"/>
                  <a:sym typeface="+mn-lt"/>
                </a:endParaRPr>
              </a:p>
            </p:txBody>
          </p:sp>
          <p:sp>
            <p:nvSpPr>
              <p:cNvPr id="38" name="椭圆 37"/>
              <p:cNvSpPr/>
              <p:nvPr/>
            </p:nvSpPr>
            <p:spPr>
              <a:xfrm>
                <a:off x="4749795" y="2070096"/>
                <a:ext cx="965208" cy="965208"/>
              </a:xfrm>
              <a:prstGeom prst="ellipse">
                <a:avLst/>
              </a:prstGeom>
              <a:solidFill>
                <a:srgbClr val="F1F1F3"/>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grpSp>
        <p:sp>
          <p:nvSpPr>
            <p:cNvPr id="36" name="Freeform 26"/>
            <p:cNvSpPr>
              <a:spLocks noEditPoints="1"/>
            </p:cNvSpPr>
            <p:nvPr/>
          </p:nvSpPr>
          <p:spPr bwMode="auto">
            <a:xfrm>
              <a:off x="2324002" y="3782261"/>
              <a:ext cx="403005" cy="423409"/>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chemeClr val="accent4"/>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grpSp>
      <p:sp>
        <p:nvSpPr>
          <p:cNvPr id="39" name="文本框 38"/>
          <p:cNvSpPr txBox="1"/>
          <p:nvPr/>
        </p:nvSpPr>
        <p:spPr>
          <a:xfrm>
            <a:off x="1403350" y="3719830"/>
            <a:ext cx="1649730"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40" name="文本框 39"/>
          <p:cNvSpPr txBox="1"/>
          <p:nvPr/>
        </p:nvSpPr>
        <p:spPr>
          <a:xfrm>
            <a:off x="4438650" y="3703955"/>
            <a:ext cx="1649730"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41" name="文本框 40"/>
          <p:cNvSpPr txBox="1"/>
          <p:nvPr/>
        </p:nvSpPr>
        <p:spPr>
          <a:xfrm>
            <a:off x="2985135" y="1398270"/>
            <a:ext cx="1649730"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42" name="文本框 41"/>
          <p:cNvSpPr txBox="1"/>
          <p:nvPr/>
        </p:nvSpPr>
        <p:spPr>
          <a:xfrm>
            <a:off x="6035675" y="1395730"/>
            <a:ext cx="1649730"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43" name="圆角矩形 1"/>
          <p:cNvSpPr/>
          <p:nvPr/>
        </p:nvSpPr>
        <p:spPr>
          <a:xfrm>
            <a:off x="3239789" y="254363"/>
            <a:ext cx="2688235" cy="371034"/>
          </a:xfrm>
          <a:prstGeom prst="roundRect">
            <a:avLst>
              <a:gd name="adj" fmla="val 42270"/>
            </a:avLst>
          </a:prstGeom>
          <a:solidFill>
            <a:schemeClr val="accent4"/>
          </a:solidFill>
          <a:ln>
            <a:noFill/>
          </a:ln>
          <a:effectLst>
            <a:innerShdw blurRad="63500" dist="12700" dir="16200000">
              <a:srgbClr val="B78601">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350" b="1" dirty="0">
                <a:solidFill>
                  <a:schemeClr val="bg1"/>
                </a:solidFill>
                <a:cs typeface="+mn-ea"/>
                <a:sym typeface="+mn-lt"/>
              </a:rPr>
              <a:t>单击添加标题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41"/>
                                        </p:tgtEl>
                                        <p:attrNameLst>
                                          <p:attrName>style.visibility</p:attrName>
                                        </p:attrNameLst>
                                      </p:cBhvr>
                                      <p:to>
                                        <p:strVal val="visible"/>
                                      </p:to>
                                    </p:set>
                                    <p:anim calcmode="lin" valueType="num">
                                      <p:cBhvr additive="base">
                                        <p:cTn id="12" dur="500" fill="hold"/>
                                        <p:tgtEl>
                                          <p:spTgt spid="41"/>
                                        </p:tgtEl>
                                        <p:attrNameLst>
                                          <p:attrName>ppt_x</p:attrName>
                                        </p:attrNameLst>
                                      </p:cBhvr>
                                      <p:tavLst>
                                        <p:tav tm="0">
                                          <p:val>
                                            <p:strVal val="#ppt_x"/>
                                          </p:val>
                                        </p:tav>
                                        <p:tav tm="100000">
                                          <p:val>
                                            <p:strVal val="#ppt_x"/>
                                          </p:val>
                                        </p:tav>
                                      </p:tavLst>
                                    </p:anim>
                                    <p:anim calcmode="lin" valueType="num">
                                      <p:cBhvr additive="base">
                                        <p:cTn id="13" dur="500" fill="hold"/>
                                        <p:tgtEl>
                                          <p:spTgt spid="41"/>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additive="base">
                                        <p:cTn id="17" dur="500" fill="hold"/>
                                        <p:tgtEl>
                                          <p:spTgt spid="40"/>
                                        </p:tgtEl>
                                        <p:attrNameLst>
                                          <p:attrName>ppt_x</p:attrName>
                                        </p:attrNameLst>
                                      </p:cBhvr>
                                      <p:tavLst>
                                        <p:tav tm="0">
                                          <p:val>
                                            <p:strVal val="#ppt_x"/>
                                          </p:val>
                                        </p:tav>
                                        <p:tav tm="100000">
                                          <p:val>
                                            <p:strVal val="#ppt_x"/>
                                          </p:val>
                                        </p:tav>
                                      </p:tavLst>
                                    </p:anim>
                                    <p:anim calcmode="lin" valueType="num">
                                      <p:cBhvr additive="base">
                                        <p:cTn id="18" dur="500" fill="hold"/>
                                        <p:tgtEl>
                                          <p:spTgt spid="4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42"/>
                                        </p:tgtEl>
                                        <p:attrNameLst>
                                          <p:attrName>style.visibility</p:attrName>
                                        </p:attrNameLst>
                                      </p:cBhvr>
                                      <p:to>
                                        <p:strVal val="visible"/>
                                      </p:to>
                                    </p:set>
                                    <p:anim calcmode="lin" valueType="num">
                                      <p:cBhvr additive="base">
                                        <p:cTn id="22" dur="500" fill="hold"/>
                                        <p:tgtEl>
                                          <p:spTgt spid="42"/>
                                        </p:tgtEl>
                                        <p:attrNameLst>
                                          <p:attrName>ppt_x</p:attrName>
                                        </p:attrNameLst>
                                      </p:cBhvr>
                                      <p:tavLst>
                                        <p:tav tm="0">
                                          <p:val>
                                            <p:strVal val="#ppt_x"/>
                                          </p:val>
                                        </p:tav>
                                        <p:tav tm="100000">
                                          <p:val>
                                            <p:strVal val="#ppt_x"/>
                                          </p:val>
                                        </p:tav>
                                      </p:tavLst>
                                    </p:anim>
                                    <p:anim calcmode="lin" valueType="num">
                                      <p:cBhvr additive="base">
                                        <p:cTn id="23" dur="500" fill="hold"/>
                                        <p:tgtEl>
                                          <p:spTgt spid="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4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a:off x="3378200" y="1238885"/>
            <a:ext cx="2233930" cy="3344545"/>
            <a:chOff x="3394772" y="2056671"/>
            <a:chExt cx="2354451" cy="3524626"/>
          </a:xfrm>
        </p:grpSpPr>
        <p:grpSp>
          <p:nvGrpSpPr>
            <p:cNvPr id="7" name="组合 6"/>
            <p:cNvGrpSpPr/>
            <p:nvPr/>
          </p:nvGrpSpPr>
          <p:grpSpPr>
            <a:xfrm>
              <a:off x="3916187" y="4513344"/>
              <a:ext cx="1311626" cy="1067953"/>
              <a:chOff x="5221582" y="4874791"/>
              <a:chExt cx="1748835" cy="1423937"/>
            </a:xfrm>
          </p:grpSpPr>
          <p:sp>
            <p:nvSpPr>
              <p:cNvPr id="8" name="任意多边形 14"/>
              <p:cNvSpPr/>
              <p:nvPr/>
            </p:nvSpPr>
            <p:spPr>
              <a:xfrm>
                <a:off x="5221582" y="4874791"/>
                <a:ext cx="1748835" cy="1423937"/>
              </a:xfrm>
              <a:custGeom>
                <a:avLst/>
                <a:gdLst>
                  <a:gd name="connsiteX0" fmla="*/ 0 w 1959428"/>
                  <a:gd name="connsiteY0" fmla="*/ 0 h 1545771"/>
                  <a:gd name="connsiteX1" fmla="*/ 1959428 w 1959428"/>
                  <a:gd name="connsiteY1" fmla="*/ 0 h 1545771"/>
                  <a:gd name="connsiteX2" fmla="*/ 1959428 w 1959428"/>
                  <a:gd name="connsiteY2" fmla="*/ 1165870 h 1545771"/>
                  <a:gd name="connsiteX3" fmla="*/ 1727572 w 1959428"/>
                  <a:gd name="connsiteY3" fmla="*/ 1397726 h 1545771"/>
                  <a:gd name="connsiteX4" fmla="*/ 1206883 w 1959428"/>
                  <a:gd name="connsiteY4" fmla="*/ 1397726 h 1545771"/>
                  <a:gd name="connsiteX5" fmla="*/ 1158178 w 1959428"/>
                  <a:gd name="connsiteY5" fmla="*/ 1469966 h 1545771"/>
                  <a:gd name="connsiteX6" fmla="*/ 975167 w 1959428"/>
                  <a:gd name="connsiteY6" fmla="*/ 1545771 h 1545771"/>
                  <a:gd name="connsiteX7" fmla="*/ 792157 w 1959428"/>
                  <a:gd name="connsiteY7" fmla="*/ 1469966 h 1545771"/>
                  <a:gd name="connsiteX8" fmla="*/ 743452 w 1959428"/>
                  <a:gd name="connsiteY8" fmla="*/ 1397726 h 1545771"/>
                  <a:gd name="connsiteX9" fmla="*/ 231856 w 1959428"/>
                  <a:gd name="connsiteY9" fmla="*/ 1397726 h 1545771"/>
                  <a:gd name="connsiteX10" fmla="*/ 0 w 1959428"/>
                  <a:gd name="connsiteY10" fmla="*/ 1165870 h 1545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59428" h="1545771">
                    <a:moveTo>
                      <a:pt x="0" y="0"/>
                    </a:moveTo>
                    <a:lnTo>
                      <a:pt x="1959428" y="0"/>
                    </a:lnTo>
                    <a:lnTo>
                      <a:pt x="1959428" y="1165870"/>
                    </a:lnTo>
                    <a:cubicBezTo>
                      <a:pt x="1959428" y="1293921"/>
                      <a:pt x="1855623" y="1397726"/>
                      <a:pt x="1727572" y="1397726"/>
                    </a:cubicBezTo>
                    <a:lnTo>
                      <a:pt x="1206883" y="1397726"/>
                    </a:lnTo>
                    <a:lnTo>
                      <a:pt x="1158178" y="1469966"/>
                    </a:lnTo>
                    <a:cubicBezTo>
                      <a:pt x="1111341" y="1516802"/>
                      <a:pt x="1046637" y="1545771"/>
                      <a:pt x="975167" y="1545771"/>
                    </a:cubicBezTo>
                    <a:cubicBezTo>
                      <a:pt x="903697" y="1545771"/>
                      <a:pt x="838993" y="1516802"/>
                      <a:pt x="792157" y="1469966"/>
                    </a:cubicBezTo>
                    <a:lnTo>
                      <a:pt x="743452" y="1397726"/>
                    </a:lnTo>
                    <a:lnTo>
                      <a:pt x="231856" y="1397726"/>
                    </a:lnTo>
                    <a:cubicBezTo>
                      <a:pt x="103805" y="1397726"/>
                      <a:pt x="0" y="1293921"/>
                      <a:pt x="0" y="1165870"/>
                    </a:cubicBezTo>
                    <a:close/>
                  </a:path>
                </a:pathLst>
              </a:custGeom>
              <a:solidFill>
                <a:srgbClr val="F1F1F3"/>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9" name="文本框 8"/>
              <p:cNvSpPr txBox="1"/>
              <p:nvPr/>
            </p:nvSpPr>
            <p:spPr>
              <a:xfrm>
                <a:off x="5424483" y="5338967"/>
                <a:ext cx="1343031" cy="420255"/>
              </a:xfrm>
              <a:prstGeom prst="rect">
                <a:avLst/>
              </a:prstGeom>
              <a:noFill/>
              <a:effectLst/>
            </p:spPr>
            <p:txBody>
              <a:bodyPr wrap="square" rtlCol="0">
                <a:spAutoFit/>
              </a:bodyPr>
              <a:lstStyle/>
              <a:p>
                <a:pPr algn="ctr"/>
                <a:r>
                  <a:rPr lang="zh-CN" altLang="en-US" sz="1350" b="1" dirty="0">
                    <a:solidFill>
                      <a:schemeClr val="tx1">
                        <a:lumMod val="75000"/>
                        <a:lumOff val="25000"/>
                      </a:schemeClr>
                    </a:solidFill>
                    <a:cs typeface="+mn-ea"/>
                    <a:sym typeface="+mn-lt"/>
                  </a:rPr>
                  <a:t>输入标题</a:t>
                </a:r>
              </a:p>
            </p:txBody>
          </p:sp>
        </p:grpSp>
        <p:grpSp>
          <p:nvGrpSpPr>
            <p:cNvPr id="10" name="组合 9"/>
            <p:cNvGrpSpPr/>
            <p:nvPr/>
          </p:nvGrpSpPr>
          <p:grpSpPr>
            <a:xfrm>
              <a:off x="4591021" y="2056671"/>
              <a:ext cx="1154129" cy="1154131"/>
              <a:chOff x="6121362" y="1599227"/>
              <a:chExt cx="1538838" cy="1538841"/>
            </a:xfrm>
          </p:grpSpPr>
          <p:sp>
            <p:nvSpPr>
              <p:cNvPr id="11" name="任意多边形 17"/>
              <p:cNvSpPr/>
              <p:nvPr/>
            </p:nvSpPr>
            <p:spPr>
              <a:xfrm rot="5400000">
                <a:off x="6121360" y="1599229"/>
                <a:ext cx="1538841" cy="1538838"/>
              </a:xfrm>
              <a:custGeom>
                <a:avLst/>
                <a:gdLst>
                  <a:gd name="connsiteX0" fmla="*/ 0 w 1670506"/>
                  <a:gd name="connsiteY0" fmla="*/ 1670503 h 1670503"/>
                  <a:gd name="connsiteX1" fmla="*/ 7251 w 1670506"/>
                  <a:gd name="connsiteY1" fmla="*/ 1526913 h 1670503"/>
                  <a:gd name="connsiteX2" fmla="*/ 1526913 w 1670506"/>
                  <a:gd name="connsiteY2" fmla="*/ 7251 h 1670503"/>
                  <a:gd name="connsiteX3" fmla="*/ 1670506 w 1670506"/>
                  <a:gd name="connsiteY3" fmla="*/ 0 h 1670503"/>
                  <a:gd name="connsiteX4" fmla="*/ 1670506 w 1670506"/>
                  <a:gd name="connsiteY4" fmla="*/ 797497 h 1670503"/>
                  <a:gd name="connsiteX5" fmla="*/ 1608452 w 1670506"/>
                  <a:gd name="connsiteY5" fmla="*/ 800631 h 1670503"/>
                  <a:gd name="connsiteX6" fmla="*/ 800631 w 1670506"/>
                  <a:gd name="connsiteY6" fmla="*/ 1608452 h 1670503"/>
                  <a:gd name="connsiteX7" fmla="*/ 797498 w 1670506"/>
                  <a:gd name="connsiteY7" fmla="*/ 1670503 h 1670503"/>
                  <a:gd name="connsiteX8" fmla="*/ 0 w 1670506"/>
                  <a:gd name="connsiteY8" fmla="*/ 1670503 h 1670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70506" h="1670503">
                    <a:moveTo>
                      <a:pt x="0" y="1670503"/>
                    </a:moveTo>
                    <a:lnTo>
                      <a:pt x="7251" y="1526913"/>
                    </a:lnTo>
                    <a:cubicBezTo>
                      <a:pt x="88625" y="725637"/>
                      <a:pt x="725638" y="88625"/>
                      <a:pt x="1526913" y="7251"/>
                    </a:cubicBezTo>
                    <a:lnTo>
                      <a:pt x="1670506" y="0"/>
                    </a:lnTo>
                    <a:lnTo>
                      <a:pt x="1670506" y="797497"/>
                    </a:lnTo>
                    <a:lnTo>
                      <a:pt x="1608452" y="800631"/>
                    </a:lnTo>
                    <a:cubicBezTo>
                      <a:pt x="1182511" y="843887"/>
                      <a:pt x="843887" y="1182511"/>
                      <a:pt x="800631" y="1608452"/>
                    </a:cubicBezTo>
                    <a:lnTo>
                      <a:pt x="797498" y="1670503"/>
                    </a:lnTo>
                    <a:lnTo>
                      <a:pt x="0" y="1670503"/>
                    </a:lnTo>
                    <a:close/>
                  </a:path>
                </a:pathLst>
              </a:custGeom>
              <a:solidFill>
                <a:schemeClr val="accent4"/>
              </a:solidFill>
              <a:ln w="22225">
                <a:gradFill flip="none" rotWithShape="1">
                  <a:gsLst>
                    <a:gs pos="0">
                      <a:srgbClr val="CDCDCD"/>
                    </a:gs>
                    <a:gs pos="100000">
                      <a:schemeClr val="bg1"/>
                    </a:gs>
                  </a:gsLst>
                  <a:lin ang="2700000" scaled="1"/>
                  <a:tileRect/>
                </a:gradFill>
              </a:ln>
              <a:effectLst>
                <a:innerShdw blurRad="88900" dist="38100" dir="13500000">
                  <a:srgbClr val="B78601">
                    <a:alpha val="4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12" name="Freeform 22"/>
              <p:cNvSpPr>
                <a:spLocks noChangeAspect="1" noEditPoints="1"/>
              </p:cNvSpPr>
              <p:nvPr/>
            </p:nvSpPr>
            <p:spPr bwMode="auto">
              <a:xfrm>
                <a:off x="6790533" y="2110066"/>
                <a:ext cx="359767" cy="422491"/>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FFFFF"/>
              </a:solidFill>
              <a:ln>
                <a:noFill/>
              </a:ln>
            </p:spPr>
            <p:txBody>
              <a:bodyPr vert="horz" wrap="square" lIns="51443" tIns="25721" rIns="51443" bIns="25721" numCol="1" anchor="t" anchorCtr="0" compatLnSpc="1"/>
              <a:lstStyle/>
              <a:p>
                <a:endParaRPr lang="zh-CN" altLang="en-US" sz="1015">
                  <a:cs typeface="+mn-ea"/>
                  <a:sym typeface="+mn-lt"/>
                </a:endParaRPr>
              </a:p>
            </p:txBody>
          </p:sp>
        </p:grpSp>
        <p:grpSp>
          <p:nvGrpSpPr>
            <p:cNvPr id="13" name="组合 12"/>
            <p:cNvGrpSpPr/>
            <p:nvPr/>
          </p:nvGrpSpPr>
          <p:grpSpPr>
            <a:xfrm>
              <a:off x="3394772" y="2056671"/>
              <a:ext cx="1154133" cy="1154131"/>
              <a:chOff x="4526363" y="1599227"/>
              <a:chExt cx="1538844" cy="1538841"/>
            </a:xfrm>
          </p:grpSpPr>
          <p:sp>
            <p:nvSpPr>
              <p:cNvPr id="14" name="任意多边形 30"/>
              <p:cNvSpPr/>
              <p:nvPr/>
            </p:nvSpPr>
            <p:spPr>
              <a:xfrm rot="5400000">
                <a:off x="4526364" y="1599226"/>
                <a:ext cx="1538841" cy="1538844"/>
              </a:xfrm>
              <a:custGeom>
                <a:avLst/>
                <a:gdLst>
                  <a:gd name="connsiteX0" fmla="*/ 0 w 1670506"/>
                  <a:gd name="connsiteY0" fmla="*/ 0 h 1670509"/>
                  <a:gd name="connsiteX1" fmla="*/ 797497 w 1670506"/>
                  <a:gd name="connsiteY1" fmla="*/ 0 h 1670509"/>
                  <a:gd name="connsiteX2" fmla="*/ 800631 w 1670506"/>
                  <a:gd name="connsiteY2" fmla="*/ 62057 h 1670509"/>
                  <a:gd name="connsiteX3" fmla="*/ 1608452 w 1670506"/>
                  <a:gd name="connsiteY3" fmla="*/ 869878 h 1670509"/>
                  <a:gd name="connsiteX4" fmla="*/ 1670506 w 1670506"/>
                  <a:gd name="connsiteY4" fmla="*/ 873012 h 1670509"/>
                  <a:gd name="connsiteX5" fmla="*/ 1670506 w 1670506"/>
                  <a:gd name="connsiteY5" fmla="*/ 1670509 h 1670509"/>
                  <a:gd name="connsiteX6" fmla="*/ 1526913 w 1670506"/>
                  <a:gd name="connsiteY6" fmla="*/ 1663258 h 1670509"/>
                  <a:gd name="connsiteX7" fmla="*/ 7251 w 1670506"/>
                  <a:gd name="connsiteY7" fmla="*/ 143596 h 1670509"/>
                  <a:gd name="connsiteX8" fmla="*/ 0 w 1670506"/>
                  <a:gd name="connsiteY8" fmla="*/ 0 h 1670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70506" h="1670509">
                    <a:moveTo>
                      <a:pt x="0" y="0"/>
                    </a:moveTo>
                    <a:lnTo>
                      <a:pt x="797497" y="0"/>
                    </a:lnTo>
                    <a:lnTo>
                      <a:pt x="800631" y="62057"/>
                    </a:lnTo>
                    <a:cubicBezTo>
                      <a:pt x="843887" y="487998"/>
                      <a:pt x="1182511" y="826622"/>
                      <a:pt x="1608452" y="869878"/>
                    </a:cubicBezTo>
                    <a:lnTo>
                      <a:pt x="1670506" y="873012"/>
                    </a:lnTo>
                    <a:lnTo>
                      <a:pt x="1670506" y="1670509"/>
                    </a:lnTo>
                    <a:lnTo>
                      <a:pt x="1526913" y="1663258"/>
                    </a:lnTo>
                    <a:cubicBezTo>
                      <a:pt x="725638" y="1581884"/>
                      <a:pt x="88625" y="944872"/>
                      <a:pt x="7251" y="143596"/>
                    </a:cubicBezTo>
                    <a:lnTo>
                      <a:pt x="0" y="0"/>
                    </a:lnTo>
                    <a:close/>
                  </a:path>
                </a:pathLst>
              </a:custGeom>
              <a:solidFill>
                <a:schemeClr val="bg1">
                  <a:lumMod val="85000"/>
                </a:schemeClr>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15" name="Freeform 33"/>
              <p:cNvSpPr>
                <a:spLocks noEditPoints="1"/>
              </p:cNvSpPr>
              <p:nvPr/>
            </p:nvSpPr>
            <p:spPr bwMode="auto">
              <a:xfrm>
                <a:off x="5040388" y="2137214"/>
                <a:ext cx="392043" cy="368194"/>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chemeClr val="tx2"/>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grpSp>
        <p:grpSp>
          <p:nvGrpSpPr>
            <p:cNvPr id="16" name="组合 15"/>
            <p:cNvGrpSpPr/>
            <p:nvPr/>
          </p:nvGrpSpPr>
          <p:grpSpPr>
            <a:xfrm>
              <a:off x="3394772" y="3256531"/>
              <a:ext cx="1065072" cy="1219077"/>
              <a:chOff x="4526362" y="3199041"/>
              <a:chExt cx="1420096" cy="1625436"/>
            </a:xfrm>
          </p:grpSpPr>
          <p:sp>
            <p:nvSpPr>
              <p:cNvPr id="17" name="任意多边形 33"/>
              <p:cNvSpPr/>
              <p:nvPr/>
            </p:nvSpPr>
            <p:spPr>
              <a:xfrm>
                <a:off x="4526362" y="3199041"/>
                <a:ext cx="1420096" cy="1625436"/>
              </a:xfrm>
              <a:custGeom>
                <a:avLst/>
                <a:gdLst>
                  <a:gd name="connsiteX0" fmla="*/ 0 w 1541601"/>
                  <a:gd name="connsiteY0" fmla="*/ 0 h 1764510"/>
                  <a:gd name="connsiteX1" fmla="*/ 797497 w 1541601"/>
                  <a:gd name="connsiteY1" fmla="*/ 0 h 1764510"/>
                  <a:gd name="connsiteX2" fmla="*/ 800631 w 1541601"/>
                  <a:gd name="connsiteY2" fmla="*/ 62058 h 1764510"/>
                  <a:gd name="connsiteX3" fmla="*/ 962931 w 1541601"/>
                  <a:gd name="connsiteY3" fmla="*/ 493433 h 1764510"/>
                  <a:gd name="connsiteX4" fmla="*/ 1057314 w 1541601"/>
                  <a:gd name="connsiteY4" fmla="*/ 605073 h 1764510"/>
                  <a:gd name="connsiteX5" fmla="*/ 1062507 w 1541601"/>
                  <a:gd name="connsiteY5" fmla="*/ 610719 h 1764510"/>
                  <a:gd name="connsiteX6" fmla="*/ 1062890 w 1541601"/>
                  <a:gd name="connsiteY6" fmla="*/ 611043 h 1764510"/>
                  <a:gd name="connsiteX7" fmla="*/ 1062846 w 1541601"/>
                  <a:gd name="connsiteY7" fmla="*/ 611088 h 1764510"/>
                  <a:gd name="connsiteX8" fmla="*/ 1141263 w 1541601"/>
                  <a:gd name="connsiteY8" fmla="*/ 696340 h 1764510"/>
                  <a:gd name="connsiteX9" fmla="*/ 1534350 w 1541601"/>
                  <a:gd name="connsiteY9" fmla="*/ 1620917 h 1764510"/>
                  <a:gd name="connsiteX10" fmla="*/ 1541601 w 1541601"/>
                  <a:gd name="connsiteY10" fmla="*/ 1764510 h 1764510"/>
                  <a:gd name="connsiteX11" fmla="*/ 744104 w 1541601"/>
                  <a:gd name="connsiteY11" fmla="*/ 1764510 h 1764510"/>
                  <a:gd name="connsiteX12" fmla="*/ 740970 w 1541601"/>
                  <a:gd name="connsiteY12" fmla="*/ 1702456 h 1764510"/>
                  <a:gd name="connsiteX13" fmla="*/ 578670 w 1541601"/>
                  <a:gd name="connsiteY13" fmla="*/ 1271081 h 1764510"/>
                  <a:gd name="connsiteX14" fmla="*/ 484284 w 1541601"/>
                  <a:gd name="connsiteY14" fmla="*/ 1159438 h 1764510"/>
                  <a:gd name="connsiteX15" fmla="*/ 400339 w 1541601"/>
                  <a:gd name="connsiteY15" fmla="*/ 1068175 h 1764510"/>
                  <a:gd name="connsiteX16" fmla="*/ 7251 w 1541601"/>
                  <a:gd name="connsiteY16" fmla="*/ 143597 h 1764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41601" h="1764510">
                    <a:moveTo>
                      <a:pt x="0" y="0"/>
                    </a:moveTo>
                    <a:lnTo>
                      <a:pt x="797497" y="0"/>
                    </a:lnTo>
                    <a:lnTo>
                      <a:pt x="800631" y="62058"/>
                    </a:lnTo>
                    <a:cubicBezTo>
                      <a:pt x="816852" y="221786"/>
                      <a:pt x="874609" y="369235"/>
                      <a:pt x="962931" y="493433"/>
                    </a:cubicBezTo>
                    <a:lnTo>
                      <a:pt x="1057314" y="605073"/>
                    </a:lnTo>
                    <a:lnTo>
                      <a:pt x="1062507" y="610719"/>
                    </a:lnTo>
                    <a:lnTo>
                      <a:pt x="1062890" y="611043"/>
                    </a:lnTo>
                    <a:lnTo>
                      <a:pt x="1062846" y="611088"/>
                    </a:lnTo>
                    <a:lnTo>
                      <a:pt x="1141263" y="696340"/>
                    </a:lnTo>
                    <a:cubicBezTo>
                      <a:pt x="1356795" y="951242"/>
                      <a:pt x="1498749" y="1270359"/>
                      <a:pt x="1534350" y="1620917"/>
                    </a:cubicBezTo>
                    <a:lnTo>
                      <a:pt x="1541601" y="1764510"/>
                    </a:lnTo>
                    <a:lnTo>
                      <a:pt x="744104" y="1764510"/>
                    </a:lnTo>
                    <a:lnTo>
                      <a:pt x="740970" y="1702456"/>
                    </a:lnTo>
                    <a:cubicBezTo>
                      <a:pt x="724749" y="1542728"/>
                      <a:pt x="666992" y="1395279"/>
                      <a:pt x="578670" y="1271081"/>
                    </a:cubicBezTo>
                    <a:lnTo>
                      <a:pt x="484284" y="1159438"/>
                    </a:lnTo>
                    <a:lnTo>
                      <a:pt x="400339" y="1068175"/>
                    </a:lnTo>
                    <a:cubicBezTo>
                      <a:pt x="184806" y="813273"/>
                      <a:pt x="42852" y="494155"/>
                      <a:pt x="7251" y="143597"/>
                    </a:cubicBezTo>
                    <a:close/>
                  </a:path>
                </a:pathLst>
              </a:custGeom>
              <a:solidFill>
                <a:schemeClr val="accent4"/>
              </a:solidFill>
              <a:ln w="22225">
                <a:gradFill flip="none" rotWithShape="1">
                  <a:gsLst>
                    <a:gs pos="0">
                      <a:srgbClr val="CDCDCD"/>
                    </a:gs>
                    <a:gs pos="100000">
                      <a:schemeClr val="bg1"/>
                    </a:gs>
                  </a:gsLst>
                  <a:lin ang="2700000" scaled="1"/>
                  <a:tileRect/>
                </a:gradFill>
              </a:ln>
              <a:effectLst>
                <a:innerShdw blurRad="88900" dist="38100" dir="13500000">
                  <a:srgbClr val="B78601">
                    <a:alpha val="4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18" name="Freeform 14"/>
              <p:cNvSpPr>
                <a:spLocks noChangeAspect="1" noEditPoints="1"/>
              </p:cNvSpPr>
              <p:nvPr/>
            </p:nvSpPr>
            <p:spPr bwMode="auto">
              <a:xfrm>
                <a:off x="5042687" y="3809355"/>
                <a:ext cx="395742" cy="394149"/>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rgbClr val="FFFFFF"/>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grpSp>
        <p:grpSp>
          <p:nvGrpSpPr>
            <p:cNvPr id="19" name="组合 18"/>
            <p:cNvGrpSpPr/>
            <p:nvPr/>
          </p:nvGrpSpPr>
          <p:grpSpPr>
            <a:xfrm>
              <a:off x="4684151" y="3257490"/>
              <a:ext cx="1065072" cy="1219077"/>
              <a:chOff x="6245535" y="3200320"/>
              <a:chExt cx="1420096" cy="1625436"/>
            </a:xfrm>
          </p:grpSpPr>
          <p:sp>
            <p:nvSpPr>
              <p:cNvPr id="20" name="任意多边形 36"/>
              <p:cNvSpPr/>
              <p:nvPr/>
            </p:nvSpPr>
            <p:spPr>
              <a:xfrm flipH="1">
                <a:off x="6245535" y="3200320"/>
                <a:ext cx="1420096" cy="1625436"/>
              </a:xfrm>
              <a:custGeom>
                <a:avLst/>
                <a:gdLst>
                  <a:gd name="connsiteX0" fmla="*/ 0 w 1541601"/>
                  <a:gd name="connsiteY0" fmla="*/ 0 h 1764510"/>
                  <a:gd name="connsiteX1" fmla="*/ 797497 w 1541601"/>
                  <a:gd name="connsiteY1" fmla="*/ 0 h 1764510"/>
                  <a:gd name="connsiteX2" fmla="*/ 800631 w 1541601"/>
                  <a:gd name="connsiteY2" fmla="*/ 62058 h 1764510"/>
                  <a:gd name="connsiteX3" fmla="*/ 962931 w 1541601"/>
                  <a:gd name="connsiteY3" fmla="*/ 493433 h 1764510"/>
                  <a:gd name="connsiteX4" fmla="*/ 1057314 w 1541601"/>
                  <a:gd name="connsiteY4" fmla="*/ 605073 h 1764510"/>
                  <a:gd name="connsiteX5" fmla="*/ 1062507 w 1541601"/>
                  <a:gd name="connsiteY5" fmla="*/ 610719 h 1764510"/>
                  <a:gd name="connsiteX6" fmla="*/ 1062890 w 1541601"/>
                  <a:gd name="connsiteY6" fmla="*/ 611043 h 1764510"/>
                  <a:gd name="connsiteX7" fmla="*/ 1062846 w 1541601"/>
                  <a:gd name="connsiteY7" fmla="*/ 611088 h 1764510"/>
                  <a:gd name="connsiteX8" fmla="*/ 1141263 w 1541601"/>
                  <a:gd name="connsiteY8" fmla="*/ 696340 h 1764510"/>
                  <a:gd name="connsiteX9" fmla="*/ 1534350 w 1541601"/>
                  <a:gd name="connsiteY9" fmla="*/ 1620917 h 1764510"/>
                  <a:gd name="connsiteX10" fmla="*/ 1541601 w 1541601"/>
                  <a:gd name="connsiteY10" fmla="*/ 1764510 h 1764510"/>
                  <a:gd name="connsiteX11" fmla="*/ 744104 w 1541601"/>
                  <a:gd name="connsiteY11" fmla="*/ 1764510 h 1764510"/>
                  <a:gd name="connsiteX12" fmla="*/ 740970 w 1541601"/>
                  <a:gd name="connsiteY12" fmla="*/ 1702456 h 1764510"/>
                  <a:gd name="connsiteX13" fmla="*/ 578670 w 1541601"/>
                  <a:gd name="connsiteY13" fmla="*/ 1271081 h 1764510"/>
                  <a:gd name="connsiteX14" fmla="*/ 484284 w 1541601"/>
                  <a:gd name="connsiteY14" fmla="*/ 1159438 h 1764510"/>
                  <a:gd name="connsiteX15" fmla="*/ 400339 w 1541601"/>
                  <a:gd name="connsiteY15" fmla="*/ 1068175 h 1764510"/>
                  <a:gd name="connsiteX16" fmla="*/ 7251 w 1541601"/>
                  <a:gd name="connsiteY16" fmla="*/ 143597 h 1764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41601" h="1764510">
                    <a:moveTo>
                      <a:pt x="0" y="0"/>
                    </a:moveTo>
                    <a:lnTo>
                      <a:pt x="797497" y="0"/>
                    </a:lnTo>
                    <a:lnTo>
                      <a:pt x="800631" y="62058"/>
                    </a:lnTo>
                    <a:cubicBezTo>
                      <a:pt x="816852" y="221786"/>
                      <a:pt x="874609" y="369235"/>
                      <a:pt x="962931" y="493433"/>
                    </a:cubicBezTo>
                    <a:lnTo>
                      <a:pt x="1057314" y="605073"/>
                    </a:lnTo>
                    <a:lnTo>
                      <a:pt x="1062507" y="610719"/>
                    </a:lnTo>
                    <a:lnTo>
                      <a:pt x="1062890" y="611043"/>
                    </a:lnTo>
                    <a:lnTo>
                      <a:pt x="1062846" y="611088"/>
                    </a:lnTo>
                    <a:lnTo>
                      <a:pt x="1141263" y="696340"/>
                    </a:lnTo>
                    <a:cubicBezTo>
                      <a:pt x="1356795" y="951242"/>
                      <a:pt x="1498749" y="1270359"/>
                      <a:pt x="1534350" y="1620917"/>
                    </a:cubicBezTo>
                    <a:lnTo>
                      <a:pt x="1541601" y="1764510"/>
                    </a:lnTo>
                    <a:lnTo>
                      <a:pt x="744104" y="1764510"/>
                    </a:lnTo>
                    <a:lnTo>
                      <a:pt x="740970" y="1702456"/>
                    </a:lnTo>
                    <a:cubicBezTo>
                      <a:pt x="724749" y="1542728"/>
                      <a:pt x="666992" y="1395279"/>
                      <a:pt x="578670" y="1271081"/>
                    </a:cubicBezTo>
                    <a:lnTo>
                      <a:pt x="484284" y="1159438"/>
                    </a:lnTo>
                    <a:lnTo>
                      <a:pt x="400339" y="1068175"/>
                    </a:lnTo>
                    <a:cubicBezTo>
                      <a:pt x="184806" y="813273"/>
                      <a:pt x="42852" y="494155"/>
                      <a:pt x="7251" y="143597"/>
                    </a:cubicBezTo>
                    <a:close/>
                  </a:path>
                </a:pathLst>
              </a:custGeom>
              <a:solidFill>
                <a:schemeClr val="bg1">
                  <a:lumMod val="85000"/>
                </a:schemeClr>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21" name="Freeform 26"/>
              <p:cNvSpPr>
                <a:spLocks noEditPoints="1"/>
              </p:cNvSpPr>
              <p:nvPr/>
            </p:nvSpPr>
            <p:spPr bwMode="auto">
              <a:xfrm>
                <a:off x="6857530" y="3748782"/>
                <a:ext cx="335051" cy="352015"/>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chemeClr val="tx2"/>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grpSp>
      </p:grpSp>
      <p:sp>
        <p:nvSpPr>
          <p:cNvPr id="22" name="文本框 21"/>
          <p:cNvSpPr txBox="1"/>
          <p:nvPr/>
        </p:nvSpPr>
        <p:spPr>
          <a:xfrm>
            <a:off x="1482090" y="1789430"/>
            <a:ext cx="1527175"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23" name="文本框 22"/>
          <p:cNvSpPr txBox="1"/>
          <p:nvPr/>
        </p:nvSpPr>
        <p:spPr>
          <a:xfrm>
            <a:off x="1482090" y="3266440"/>
            <a:ext cx="1527175"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24" name="文本框 23"/>
          <p:cNvSpPr txBox="1"/>
          <p:nvPr/>
        </p:nvSpPr>
        <p:spPr>
          <a:xfrm>
            <a:off x="6067425" y="1783080"/>
            <a:ext cx="1527175"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25" name="文本框 24"/>
          <p:cNvSpPr txBox="1"/>
          <p:nvPr/>
        </p:nvSpPr>
        <p:spPr>
          <a:xfrm>
            <a:off x="6067425" y="3266440"/>
            <a:ext cx="1527175"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27" name="圆角矩形 1"/>
          <p:cNvSpPr/>
          <p:nvPr/>
        </p:nvSpPr>
        <p:spPr>
          <a:xfrm>
            <a:off x="3227881" y="254363"/>
            <a:ext cx="2688235" cy="371034"/>
          </a:xfrm>
          <a:prstGeom prst="roundRect">
            <a:avLst>
              <a:gd name="adj" fmla="val 42270"/>
            </a:avLst>
          </a:prstGeom>
          <a:solidFill>
            <a:schemeClr val="accent4"/>
          </a:solidFill>
          <a:ln>
            <a:noFill/>
          </a:ln>
          <a:effectLst>
            <a:innerShdw blurRad="63500" dist="12700" dir="16200000">
              <a:srgbClr val="B78601">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350" b="1" dirty="0">
                <a:solidFill>
                  <a:schemeClr val="bg1"/>
                </a:solidFill>
                <a:cs typeface="+mn-ea"/>
                <a:sym typeface="+mn-lt"/>
              </a:rPr>
              <a:t>单击添加标题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0-#ppt_w/2"/>
                                          </p:val>
                                        </p:tav>
                                        <p:tav tm="100000">
                                          <p:val>
                                            <p:strVal val="#ppt_x"/>
                                          </p:val>
                                        </p:tav>
                                      </p:tavLst>
                                    </p:anim>
                                    <p:anim calcmode="lin" valueType="num">
                                      <p:cBhvr additive="base">
                                        <p:cTn id="13" dur="500" fill="hold"/>
                                        <p:tgtEl>
                                          <p:spTgt spid="2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1+#ppt_w/2"/>
                                          </p:val>
                                        </p:tav>
                                        <p:tav tm="100000">
                                          <p:val>
                                            <p:strVal val="#ppt_x"/>
                                          </p:val>
                                        </p:tav>
                                      </p:tavLst>
                                    </p:anim>
                                    <p:anim calcmode="lin" valueType="num">
                                      <p:cBhvr additive="base">
                                        <p:cTn id="1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1+#ppt_w/2"/>
                                          </p:val>
                                        </p:tav>
                                        <p:tav tm="100000">
                                          <p:val>
                                            <p:strVal val="#ppt_x"/>
                                          </p:val>
                                        </p:tav>
                                      </p:tavLst>
                                    </p:anim>
                                    <p:anim calcmode="lin" valueType="num">
                                      <p:cBhvr additive="base">
                                        <p:cTn id="24"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2098" y="-163505"/>
            <a:ext cx="3191602" cy="6337075"/>
            <a:chOff x="-89125" y="-427943"/>
            <a:chExt cx="3022557" cy="6001429"/>
          </a:xfrm>
        </p:grpSpPr>
        <p:grpSp>
          <p:nvGrpSpPr>
            <p:cNvPr id="13" name="组合 12"/>
            <p:cNvGrpSpPr/>
            <p:nvPr/>
          </p:nvGrpSpPr>
          <p:grpSpPr>
            <a:xfrm>
              <a:off x="1145002" y="1249593"/>
              <a:ext cx="1788430" cy="1788430"/>
              <a:chOff x="4240335" y="3008435"/>
              <a:chExt cx="3711332" cy="3711332"/>
            </a:xfrm>
          </p:grpSpPr>
          <p:sp>
            <p:nvSpPr>
              <p:cNvPr id="14" name="椭圆 13"/>
              <p:cNvSpPr/>
              <p:nvPr/>
            </p:nvSpPr>
            <p:spPr>
              <a:xfrm>
                <a:off x="4240335" y="3008435"/>
                <a:ext cx="3711332" cy="3711332"/>
              </a:xfrm>
              <a:prstGeom prst="ellipse">
                <a:avLst/>
              </a:prstGeom>
              <a:gradFill>
                <a:gsLst>
                  <a:gs pos="100000">
                    <a:schemeClr val="bg1">
                      <a:lumMod val="75000"/>
                    </a:schemeClr>
                  </a:gs>
                  <a:gs pos="0">
                    <a:schemeClr val="bg1"/>
                  </a:gs>
                </a:gsLst>
                <a:lin ang="5400000" scaled="0"/>
              </a:gradFill>
              <a:ln w="9525">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350">
                  <a:solidFill>
                    <a:srgbClr val="FFFFFF"/>
                  </a:solidFill>
                  <a:cs typeface="+mn-ea"/>
                  <a:sym typeface="+mn-lt"/>
                </a:endParaRPr>
              </a:p>
            </p:txBody>
          </p:sp>
          <p:grpSp>
            <p:nvGrpSpPr>
              <p:cNvPr id="15" name="组合 14"/>
              <p:cNvGrpSpPr/>
              <p:nvPr/>
            </p:nvGrpSpPr>
            <p:grpSpPr>
              <a:xfrm>
                <a:off x="4710169" y="3478269"/>
                <a:ext cx="2771663" cy="2771663"/>
                <a:chOff x="2193191" y="1899415"/>
                <a:chExt cx="2421376" cy="2421376"/>
              </a:xfrm>
              <a:effectLst/>
            </p:grpSpPr>
            <p:sp>
              <p:nvSpPr>
                <p:cNvPr id="16" name="椭圆 15"/>
                <p:cNvSpPr/>
                <p:nvPr/>
              </p:nvSpPr>
              <p:spPr>
                <a:xfrm>
                  <a:off x="2193191" y="1899415"/>
                  <a:ext cx="2421376" cy="2421376"/>
                </a:xfrm>
                <a:prstGeom prst="ellipse">
                  <a:avLst/>
                </a:prstGeom>
                <a:solidFill>
                  <a:schemeClr val="accent4"/>
                </a:solidFill>
                <a:ln w="31750">
                  <a:gradFill flip="none" rotWithShape="1">
                    <a:gsLst>
                      <a:gs pos="0">
                        <a:schemeClr val="bg1">
                          <a:lumMod val="75000"/>
                        </a:schemeClr>
                      </a:gs>
                      <a:gs pos="100000">
                        <a:schemeClr val="bg1"/>
                      </a:gs>
                    </a:gsLst>
                    <a:lin ang="2700000" scaled="1"/>
                    <a:tileRect/>
                  </a:gradFill>
                </a:ln>
                <a:effectLst>
                  <a:innerShdw blurRad="127000" dist="63500" dir="13500000">
                    <a:srgbClr val="B78601">
                      <a:alpha val="85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350">
                    <a:solidFill>
                      <a:srgbClr val="FFFFFF"/>
                    </a:solidFill>
                    <a:cs typeface="+mn-ea"/>
                    <a:sym typeface="+mn-lt"/>
                  </a:endParaRPr>
                </a:p>
              </p:txBody>
            </p:sp>
            <p:sp>
              <p:nvSpPr>
                <p:cNvPr id="17" name="椭圆 16"/>
                <p:cNvSpPr/>
                <p:nvPr/>
              </p:nvSpPr>
              <p:spPr>
                <a:xfrm>
                  <a:off x="2345502" y="2051726"/>
                  <a:ext cx="2116756" cy="2116756"/>
                </a:xfrm>
                <a:prstGeom prst="ellipse">
                  <a:avLst/>
                </a:prstGeom>
                <a:solidFill>
                  <a:schemeClr val="bg1">
                    <a:lumMod val="95000"/>
                  </a:schemeClr>
                </a:solidFill>
                <a:ln w="50800">
                  <a:noFill/>
                </a:ln>
                <a:effectLst>
                  <a:outerShdw blurRad="152400" dist="63500" dir="2700000" algn="tl" rotWithShape="0">
                    <a:srgbClr val="B78601">
                      <a:alpha val="64000"/>
                    </a:srgbClr>
                  </a:outerShdw>
                </a:effectLst>
                <a:scene3d>
                  <a:camera prst="orthographicFront"/>
                  <a:lightRig rig="threePt" dir="t"/>
                </a:scene3d>
                <a:sp3d prstMaterial="softEdge">
                  <a:bevelT w="82550" h="254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350">
                    <a:solidFill>
                      <a:srgbClr val="FFFFFF"/>
                    </a:solidFill>
                    <a:cs typeface="+mn-ea"/>
                    <a:sym typeface="+mn-lt"/>
                  </a:endParaRPr>
                </a:p>
              </p:txBody>
            </p:sp>
          </p:grpSp>
        </p:grpSp>
        <p:sp>
          <p:nvSpPr>
            <p:cNvPr id="18" name="任意多边形 23"/>
            <p:cNvSpPr/>
            <p:nvPr/>
          </p:nvSpPr>
          <p:spPr>
            <a:xfrm>
              <a:off x="-89125" y="-427943"/>
              <a:ext cx="2128342" cy="6001429"/>
            </a:xfrm>
            <a:custGeom>
              <a:avLst/>
              <a:gdLst>
                <a:gd name="connsiteX0" fmla="*/ 0 w 2837789"/>
                <a:gd name="connsiteY0" fmla="*/ 0 h 8001905"/>
                <a:gd name="connsiteX1" fmla="*/ 2837788 w 2837789"/>
                <a:gd name="connsiteY1" fmla="*/ 0 h 8001905"/>
                <a:gd name="connsiteX2" fmla="*/ 2837788 w 2837789"/>
                <a:gd name="connsiteY2" fmla="*/ 1968500 h 8001905"/>
                <a:gd name="connsiteX3" fmla="*/ 2837789 w 2837789"/>
                <a:gd name="connsiteY3" fmla="*/ 1968500 h 8001905"/>
                <a:gd name="connsiteX4" fmla="*/ 2837789 w 2837789"/>
                <a:gd name="connsiteY4" fmla="*/ 2363879 h 8001905"/>
                <a:gd name="connsiteX5" fmla="*/ 2618085 w 2837789"/>
                <a:gd name="connsiteY5" fmla="*/ 2386026 h 8001905"/>
                <a:gd name="connsiteX6" fmla="*/ 1747634 w 2837789"/>
                <a:gd name="connsiteY6" fmla="*/ 3454034 h 8001905"/>
                <a:gd name="connsiteX7" fmla="*/ 2618085 w 2837789"/>
                <a:gd name="connsiteY7" fmla="*/ 4522042 h 8001905"/>
                <a:gd name="connsiteX8" fmla="*/ 2837789 w 2837789"/>
                <a:gd name="connsiteY8" fmla="*/ 4544190 h 8001905"/>
                <a:gd name="connsiteX9" fmla="*/ 2837789 w 2837789"/>
                <a:gd name="connsiteY9" fmla="*/ 6858000 h 8001905"/>
                <a:gd name="connsiteX10" fmla="*/ 2837788 w 2837789"/>
                <a:gd name="connsiteY10" fmla="*/ 6858000 h 8001905"/>
                <a:gd name="connsiteX11" fmla="*/ 2837788 w 2837789"/>
                <a:gd name="connsiteY11" fmla="*/ 8001905 h 8001905"/>
                <a:gd name="connsiteX12" fmla="*/ 0 w 2837789"/>
                <a:gd name="connsiteY12" fmla="*/ 8001905 h 8001905"/>
                <a:gd name="connsiteX13" fmla="*/ 0 w 2837789"/>
                <a:gd name="connsiteY13" fmla="*/ 6858000 h 8001905"/>
                <a:gd name="connsiteX14" fmla="*/ 0 w 2837789"/>
                <a:gd name="connsiteY14" fmla="*/ 6376305 h 8001905"/>
                <a:gd name="connsiteX15" fmla="*/ 0 w 2837789"/>
                <a:gd name="connsiteY15" fmla="*/ 2133600 h 8001905"/>
                <a:gd name="connsiteX16" fmla="*/ 0 w 2837789"/>
                <a:gd name="connsiteY16" fmla="*/ 1968500 h 8001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37789" h="8001905">
                  <a:moveTo>
                    <a:pt x="0" y="0"/>
                  </a:moveTo>
                  <a:lnTo>
                    <a:pt x="2837788" y="0"/>
                  </a:lnTo>
                  <a:lnTo>
                    <a:pt x="2837788" y="1968500"/>
                  </a:lnTo>
                  <a:lnTo>
                    <a:pt x="2837789" y="1968500"/>
                  </a:lnTo>
                  <a:lnTo>
                    <a:pt x="2837789" y="2363879"/>
                  </a:lnTo>
                  <a:lnTo>
                    <a:pt x="2618085" y="2386026"/>
                  </a:lnTo>
                  <a:cubicBezTo>
                    <a:pt x="2121320" y="2487680"/>
                    <a:pt x="1747634" y="2927218"/>
                    <a:pt x="1747634" y="3454034"/>
                  </a:cubicBezTo>
                  <a:cubicBezTo>
                    <a:pt x="1747634" y="3980852"/>
                    <a:pt x="2121320" y="4420389"/>
                    <a:pt x="2618085" y="4522042"/>
                  </a:cubicBezTo>
                  <a:lnTo>
                    <a:pt x="2837789" y="4544190"/>
                  </a:lnTo>
                  <a:lnTo>
                    <a:pt x="2837789" y="6858000"/>
                  </a:lnTo>
                  <a:lnTo>
                    <a:pt x="2837788" y="6858000"/>
                  </a:lnTo>
                  <a:lnTo>
                    <a:pt x="2837788" y="8001905"/>
                  </a:lnTo>
                  <a:lnTo>
                    <a:pt x="0" y="8001905"/>
                  </a:lnTo>
                  <a:lnTo>
                    <a:pt x="0" y="6858000"/>
                  </a:lnTo>
                  <a:lnTo>
                    <a:pt x="0" y="6376305"/>
                  </a:lnTo>
                  <a:lnTo>
                    <a:pt x="0" y="2133600"/>
                  </a:lnTo>
                  <a:lnTo>
                    <a:pt x="0" y="1968500"/>
                  </a:lnTo>
                  <a:close/>
                </a:path>
              </a:pathLst>
            </a:custGeom>
            <a:solidFill>
              <a:schemeClr val="accent4"/>
            </a:solidFill>
            <a:ln>
              <a:noFill/>
            </a:ln>
            <a:effectLst>
              <a:innerShdw blurRad="88900" dist="63500">
                <a:schemeClr val="accent3">
                  <a:lumMod val="5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51443" tIns="25721" rIns="51443" bIns="25721" rtlCol="0" anchor="ctr"/>
            <a:lstStyle/>
            <a:p>
              <a:pPr algn="ctr"/>
              <a:endParaRPr lang="zh-CN" altLang="en-US" sz="1350">
                <a:cs typeface="+mn-ea"/>
                <a:sym typeface="+mn-lt"/>
              </a:endParaRPr>
            </a:p>
          </p:txBody>
        </p:sp>
      </p:grpSp>
      <p:sp>
        <p:nvSpPr>
          <p:cNvPr id="20" name="文本框 19"/>
          <p:cNvSpPr txBox="1"/>
          <p:nvPr/>
        </p:nvSpPr>
        <p:spPr>
          <a:xfrm>
            <a:off x="3842423" y="1619446"/>
            <a:ext cx="4928872" cy="835025"/>
          </a:xfrm>
          <a:prstGeom prst="rect">
            <a:avLst/>
          </a:prstGeom>
          <a:noFill/>
        </p:spPr>
        <p:txBody>
          <a:bodyPr wrap="square" lIns="51443" tIns="25721" rIns="51443" bIns="25721" rtlCol="0">
            <a:spAutoFit/>
          </a:bodyPr>
          <a:lstStyle>
            <a:defPPr>
              <a:defRPr lang="zh-CN"/>
            </a:defPPr>
            <a:lvl1pPr>
              <a:defRPr sz="8000">
                <a:solidFill>
                  <a:schemeClr val="accent3"/>
                </a:solidFill>
                <a:latin typeface="字魂59号-创粗黑" panose="00000500000000000000" pitchFamily="2" charset="-122"/>
                <a:ea typeface="字魂59号-创粗黑" panose="00000500000000000000" pitchFamily="2" charset="-122"/>
              </a:defRPr>
            </a:lvl1pPr>
          </a:lstStyle>
          <a:p>
            <a:r>
              <a:rPr lang="en-US" altLang="zh-CN" sz="5100" dirty="0">
                <a:solidFill>
                  <a:schemeClr val="accent4"/>
                </a:solidFill>
                <a:latin typeface="+mn-lt"/>
                <a:ea typeface="+mn-ea"/>
                <a:cs typeface="+mn-ea"/>
                <a:sym typeface="+mn-lt"/>
              </a:rPr>
              <a:t>PART THREE</a:t>
            </a:r>
          </a:p>
        </p:txBody>
      </p:sp>
      <p:grpSp>
        <p:nvGrpSpPr>
          <p:cNvPr id="21" name="组合 20"/>
          <p:cNvGrpSpPr/>
          <p:nvPr/>
        </p:nvGrpSpPr>
        <p:grpSpPr>
          <a:xfrm>
            <a:off x="3842423" y="2558103"/>
            <a:ext cx="2253026" cy="657368"/>
            <a:chOff x="7497701" y="1685854"/>
            <a:chExt cx="2177121" cy="1168452"/>
          </a:xfrm>
        </p:grpSpPr>
        <p:sp>
          <p:nvSpPr>
            <p:cNvPr id="22" name="文本框 21"/>
            <p:cNvSpPr txBox="1"/>
            <p:nvPr/>
          </p:nvSpPr>
          <p:spPr>
            <a:xfrm>
              <a:off x="7497701" y="1685854"/>
              <a:ext cx="2177121" cy="900697"/>
            </a:xfrm>
            <a:prstGeom prst="rect">
              <a:avLst/>
            </a:prstGeom>
            <a:noFill/>
          </p:spPr>
          <p:txBody>
            <a:bodyPr wrap="square" rtlCol="0">
              <a:spAutoFit/>
            </a:bodyPr>
            <a:lstStyle/>
            <a:p>
              <a:r>
                <a:rPr lang="zh-CN" altLang="en-US" sz="2700" dirty="0">
                  <a:solidFill>
                    <a:schemeClr val="accent4"/>
                  </a:solidFill>
                  <a:cs typeface="+mn-ea"/>
                  <a:sym typeface="+mn-lt"/>
                </a:rPr>
                <a:t>在此添加标题</a:t>
              </a:r>
            </a:p>
          </p:txBody>
        </p:sp>
        <p:sp>
          <p:nvSpPr>
            <p:cNvPr id="23" name="文本框 22"/>
            <p:cNvSpPr txBox="1"/>
            <p:nvPr/>
          </p:nvSpPr>
          <p:spPr>
            <a:xfrm>
              <a:off x="7508478" y="2364453"/>
              <a:ext cx="2155566" cy="489853"/>
            </a:xfrm>
            <a:prstGeom prst="rect">
              <a:avLst/>
            </a:prstGeom>
            <a:noFill/>
          </p:spPr>
          <p:txBody>
            <a:bodyPr wrap="square" rtlCol="0">
              <a:spAutoFit/>
            </a:bodyPr>
            <a:lstStyle/>
            <a:p>
              <a:r>
                <a:rPr lang="en-US" altLang="zh-CN" sz="1200" dirty="0">
                  <a:solidFill>
                    <a:schemeClr val="bg1"/>
                  </a:solidFill>
                  <a:cs typeface="+mn-ea"/>
                  <a:sym typeface="+mn-lt"/>
                </a:rPr>
                <a:t>Add the title here</a:t>
              </a:r>
            </a:p>
          </p:txBody>
        </p:sp>
      </p:grpSp>
      <p:sp>
        <p:nvSpPr>
          <p:cNvPr id="24" name="文本框 23"/>
          <p:cNvSpPr txBox="1"/>
          <p:nvPr/>
        </p:nvSpPr>
        <p:spPr bwMode="auto">
          <a:xfrm>
            <a:off x="3842423" y="3188593"/>
            <a:ext cx="4046313" cy="596900"/>
          </a:xfrm>
          <a:prstGeom prst="rect">
            <a:avLst/>
          </a:prstGeom>
          <a:noFill/>
        </p:spPr>
        <p:txBody>
          <a:bodyPr wrap="square" lIns="51443" tIns="25721" rIns="51443" bIns="25721">
            <a:spAutoFit/>
          </a:bodyPr>
          <a:lstStyle/>
          <a:p>
            <a:pPr>
              <a:lnSpc>
                <a:spcPct val="150000"/>
              </a:lnSpc>
              <a:defRPr/>
            </a:pPr>
            <a:r>
              <a:rPr lang="en-US" altLang="zh-CN" sz="790" spc="75">
                <a:solidFill>
                  <a:schemeClr val="bg1"/>
                </a:solidFill>
                <a:cs typeface="+mn-ea"/>
                <a:sym typeface="+mn-lt"/>
              </a:rPr>
              <a:t>print the presentation and make it into a film to be used in print the presentation and make it into a film to be used in a wider field a wider field</a:t>
            </a:r>
            <a:endParaRPr lang="en-US" altLang="zh-CN" sz="790" spc="75" dirty="0">
              <a:solidFill>
                <a:schemeClr val="bg1"/>
              </a:solidFill>
              <a:cs typeface="+mn-ea"/>
              <a:sym typeface="+mn-lt"/>
            </a:endParaRPr>
          </a:p>
        </p:txBody>
      </p:sp>
      <p:sp>
        <p:nvSpPr>
          <p:cNvPr id="25" name="文本框 24"/>
          <p:cNvSpPr txBox="1"/>
          <p:nvPr/>
        </p:nvSpPr>
        <p:spPr>
          <a:xfrm>
            <a:off x="1608508" y="2031199"/>
            <a:ext cx="1232893" cy="1043305"/>
          </a:xfrm>
          <a:prstGeom prst="rect">
            <a:avLst/>
          </a:prstGeom>
          <a:noFill/>
        </p:spPr>
        <p:txBody>
          <a:bodyPr wrap="square" lIns="51443" tIns="25721" rIns="51443" bIns="25721" rtlCol="0">
            <a:spAutoFit/>
          </a:bodyPr>
          <a:lstStyle/>
          <a:p>
            <a:pPr algn="ctr"/>
            <a:r>
              <a:rPr lang="en-US" altLang="zh-CN" sz="6450" dirty="0">
                <a:solidFill>
                  <a:srgbClr val="30333F"/>
                </a:solidFill>
                <a:cs typeface="+mn-ea"/>
                <a:sym typeface="+mn-lt"/>
              </a:rPr>
              <a:t>03</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5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ppt_w</p:attrName>
                                        </p:attrNameLst>
                                      </p:cBhvr>
                                      <p:tavLst>
                                        <p:tav tm="0">
                                          <p:val>
                                            <p:fltVal val="0"/>
                                          </p:val>
                                        </p:tav>
                                        <p:tav tm="100000">
                                          <p:val>
                                            <p:strVal val="#ppt_w"/>
                                          </p:val>
                                        </p:tav>
                                      </p:tavLst>
                                    </p:anim>
                                    <p:anim calcmode="lin" valueType="num">
                                      <p:cBhvr>
                                        <p:cTn id="14" dur="500" fill="hold"/>
                                        <p:tgtEl>
                                          <p:spTgt spid="20"/>
                                        </p:tgtEl>
                                        <p:attrNameLst>
                                          <p:attrName>ppt_h</p:attrName>
                                        </p:attrNameLst>
                                      </p:cBhvr>
                                      <p:tavLst>
                                        <p:tav tm="0">
                                          <p:val>
                                            <p:fltVal val="0"/>
                                          </p:val>
                                        </p:tav>
                                        <p:tav tm="100000">
                                          <p:val>
                                            <p:strVal val="#ppt_h"/>
                                          </p:val>
                                        </p:tav>
                                      </p:tavLst>
                                    </p:anim>
                                    <p:animEffect transition="in" filter="fade">
                                      <p:cBhvr>
                                        <p:cTn id="15" dur="500"/>
                                        <p:tgtEl>
                                          <p:spTgt spid="20"/>
                                        </p:tgtEl>
                                      </p:cBhvr>
                                    </p:animEffect>
                                  </p:childTnLst>
                                </p:cTn>
                              </p:par>
                            </p:childTnLst>
                          </p:cTn>
                        </p:par>
                        <p:par>
                          <p:cTn id="16" fill="hold">
                            <p:stCondLst>
                              <p:cond delay="1500"/>
                            </p:stCondLst>
                            <p:childTnLst>
                              <p:par>
                                <p:cTn id="17" presetID="16" presetClass="entr" presetSubtype="37"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arn(outVertical)">
                                      <p:cBhvr>
                                        <p:cTn id="19" dur="500"/>
                                        <p:tgtEl>
                                          <p:spTgt spid="21"/>
                                        </p:tgtEl>
                                      </p:cBhvr>
                                    </p:animEffect>
                                  </p:childTnLst>
                                </p:cTn>
                              </p:par>
                              <p:par>
                                <p:cTn id="20" presetID="22" presetClass="entr" presetSubtype="2" fill="hold" grpId="0" nodeType="withEffect">
                                  <p:stCondLst>
                                    <p:cond delay="0"/>
                                  </p:stCondLst>
                                  <p:iterate type="lt">
                                    <p:tmPct val="4878"/>
                                  </p:iterate>
                                  <p:childTnLst>
                                    <p:set>
                                      <p:cBhvr>
                                        <p:cTn id="21" dur="1" fill="hold">
                                          <p:stCondLst>
                                            <p:cond delay="0"/>
                                          </p:stCondLst>
                                        </p:cTn>
                                        <p:tgtEl>
                                          <p:spTgt spid="24"/>
                                        </p:tgtEl>
                                        <p:attrNameLst>
                                          <p:attrName>style.visibility</p:attrName>
                                        </p:attrNameLst>
                                      </p:cBhvr>
                                      <p:to>
                                        <p:strVal val="visible"/>
                                      </p:to>
                                    </p:set>
                                    <p:animEffect transition="in" filter="wipe(right)">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4530725" y="2837815"/>
            <a:ext cx="1466850" cy="1396365"/>
            <a:chOff x="6154413" y="4223009"/>
            <a:chExt cx="2224883" cy="2117557"/>
          </a:xfrm>
        </p:grpSpPr>
        <p:sp>
          <p:nvSpPr>
            <p:cNvPr id="8" name="任意多边形 15"/>
            <p:cNvSpPr/>
            <p:nvPr/>
          </p:nvSpPr>
          <p:spPr>
            <a:xfrm rot="10800000">
              <a:off x="6154413" y="4223009"/>
              <a:ext cx="2129589" cy="2117557"/>
            </a:xfrm>
            <a:custGeom>
              <a:avLst/>
              <a:gdLst>
                <a:gd name="connsiteX0" fmla="*/ 457200 w 2129589"/>
                <a:gd name="connsiteY0" fmla="*/ 0 h 2117557"/>
                <a:gd name="connsiteX1" fmla="*/ 905112 w 2129589"/>
                <a:gd name="connsiteY1" fmla="*/ 365058 h 2117557"/>
                <a:gd name="connsiteX2" fmla="*/ 914400 w 2129589"/>
                <a:gd name="connsiteY2" fmla="*/ 457199 h 2117557"/>
                <a:gd name="connsiteX3" fmla="*/ 1991215 w 2129589"/>
                <a:gd name="connsiteY3" fmla="*/ 457199 h 2117557"/>
                <a:gd name="connsiteX4" fmla="*/ 2129589 w 2129589"/>
                <a:gd name="connsiteY4" fmla="*/ 595573 h 2117557"/>
                <a:gd name="connsiteX5" fmla="*/ 2129589 w 2129589"/>
                <a:gd name="connsiteY5" fmla="*/ 1979183 h 2117557"/>
                <a:gd name="connsiteX6" fmla="*/ 1991215 w 2129589"/>
                <a:gd name="connsiteY6" fmla="*/ 2117557 h 2117557"/>
                <a:gd name="connsiteX7" fmla="*/ 607605 w 2129589"/>
                <a:gd name="connsiteY7" fmla="*/ 2117557 h 2117557"/>
                <a:gd name="connsiteX8" fmla="*/ 469231 w 2129589"/>
                <a:gd name="connsiteY8" fmla="*/ 1979183 h 2117557"/>
                <a:gd name="connsiteX9" fmla="*/ 469231 w 2129589"/>
                <a:gd name="connsiteY9" fmla="*/ 913187 h 2117557"/>
                <a:gd name="connsiteX10" fmla="*/ 457200 w 2129589"/>
                <a:gd name="connsiteY10" fmla="*/ 914400 h 2117557"/>
                <a:gd name="connsiteX11" fmla="*/ 0 w 2129589"/>
                <a:gd name="connsiteY11" fmla="*/ 457200 h 2117557"/>
                <a:gd name="connsiteX12" fmla="*/ 457200 w 2129589"/>
                <a:gd name="connsiteY12" fmla="*/ 0 h 2117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29589" h="2117557">
                  <a:moveTo>
                    <a:pt x="457200" y="0"/>
                  </a:moveTo>
                  <a:cubicBezTo>
                    <a:pt x="678142" y="0"/>
                    <a:pt x="862480" y="156720"/>
                    <a:pt x="905112" y="365058"/>
                  </a:cubicBezTo>
                  <a:lnTo>
                    <a:pt x="914400" y="457199"/>
                  </a:lnTo>
                  <a:lnTo>
                    <a:pt x="1991215" y="457199"/>
                  </a:lnTo>
                  <a:cubicBezTo>
                    <a:pt x="2067637" y="457199"/>
                    <a:pt x="2129589" y="519151"/>
                    <a:pt x="2129589" y="595573"/>
                  </a:cubicBezTo>
                  <a:lnTo>
                    <a:pt x="2129589" y="1979183"/>
                  </a:lnTo>
                  <a:cubicBezTo>
                    <a:pt x="2129589" y="2055605"/>
                    <a:pt x="2067637" y="2117557"/>
                    <a:pt x="1991215" y="2117557"/>
                  </a:cubicBezTo>
                  <a:lnTo>
                    <a:pt x="607605" y="2117557"/>
                  </a:lnTo>
                  <a:cubicBezTo>
                    <a:pt x="531183" y="2117557"/>
                    <a:pt x="469231" y="2055605"/>
                    <a:pt x="469231" y="1979183"/>
                  </a:cubicBezTo>
                  <a:lnTo>
                    <a:pt x="469231" y="913187"/>
                  </a:lnTo>
                  <a:lnTo>
                    <a:pt x="457200" y="914400"/>
                  </a:lnTo>
                  <a:cubicBezTo>
                    <a:pt x="204695" y="914400"/>
                    <a:pt x="0" y="709705"/>
                    <a:pt x="0" y="457200"/>
                  </a:cubicBezTo>
                  <a:cubicBezTo>
                    <a:pt x="0" y="204695"/>
                    <a:pt x="204695" y="0"/>
                    <a:pt x="457200" y="0"/>
                  </a:cubicBezTo>
                  <a:close/>
                </a:path>
              </a:pathLst>
            </a:custGeom>
            <a:gradFill>
              <a:gsLst>
                <a:gs pos="0">
                  <a:srgbClr val="FFFFFF"/>
                </a:gs>
                <a:gs pos="100000">
                  <a:schemeClr val="bg1">
                    <a:lumMod val="95000"/>
                  </a:schemeClr>
                </a:gs>
              </a:gsLst>
              <a:lin ang="17400000" scaled="0"/>
            </a:gradFill>
            <a:ln w="25400">
              <a:gradFill>
                <a:gsLst>
                  <a:gs pos="0">
                    <a:schemeClr val="bg1"/>
                  </a:gs>
                  <a:gs pos="100000">
                    <a:schemeClr val="bg1">
                      <a:lumMod val="95000"/>
                    </a:schemeClr>
                  </a:gs>
                </a:gsLst>
                <a:lin ang="5400000" scaled="1"/>
              </a:gradFill>
            </a:ln>
            <a:effectLst>
              <a:outerShdw blurRad="2540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9" name="圆角矩形 16"/>
            <p:cNvSpPr/>
            <p:nvPr/>
          </p:nvSpPr>
          <p:spPr>
            <a:xfrm rot="10800000">
              <a:off x="6297692" y="4354158"/>
              <a:ext cx="1383631" cy="1383631"/>
            </a:xfrm>
            <a:prstGeom prst="roundRect">
              <a:avLst>
                <a:gd name="adj" fmla="val 7902"/>
              </a:avLst>
            </a:prstGeom>
            <a:solidFill>
              <a:schemeClr val="accent4"/>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10" name="矩形 9"/>
            <p:cNvSpPr/>
            <p:nvPr/>
          </p:nvSpPr>
          <p:spPr>
            <a:xfrm>
              <a:off x="7339903" y="5688307"/>
              <a:ext cx="1039393" cy="506488"/>
            </a:xfrm>
            <a:prstGeom prst="rect">
              <a:avLst/>
            </a:prstGeom>
          </p:spPr>
          <p:txBody>
            <a:bodyPr wrap="square">
              <a:spAutoFit/>
            </a:bodyPr>
            <a:lstStyle/>
            <a:p>
              <a:pPr algn="ctr"/>
              <a:r>
                <a:rPr lang="en-US" altLang="zh-CN" sz="1575" b="1" dirty="0">
                  <a:solidFill>
                    <a:prstClr val="black">
                      <a:lumMod val="50000"/>
                      <a:lumOff val="50000"/>
                    </a:prstClr>
                  </a:solidFill>
                  <a:cs typeface="+mn-ea"/>
                  <a:sym typeface="+mn-lt"/>
                </a:rPr>
                <a:t>03</a:t>
              </a:r>
              <a:endParaRPr lang="zh-CN" altLang="en-US" sz="1575" b="1" dirty="0">
                <a:solidFill>
                  <a:prstClr val="black">
                    <a:lumMod val="50000"/>
                    <a:lumOff val="50000"/>
                  </a:prstClr>
                </a:solidFill>
                <a:cs typeface="+mn-ea"/>
                <a:sym typeface="+mn-lt"/>
              </a:endParaRPr>
            </a:p>
          </p:txBody>
        </p:sp>
        <p:sp>
          <p:nvSpPr>
            <p:cNvPr id="11" name="Freeform 22"/>
            <p:cNvSpPr>
              <a:spLocks noChangeAspect="1" noEditPoints="1"/>
            </p:cNvSpPr>
            <p:nvPr/>
          </p:nvSpPr>
          <p:spPr bwMode="auto">
            <a:xfrm>
              <a:off x="6752518" y="4745239"/>
              <a:ext cx="473977" cy="556613"/>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FFFFF"/>
            </a:solidFill>
            <a:ln>
              <a:noFill/>
            </a:ln>
          </p:spPr>
          <p:txBody>
            <a:bodyPr vert="horz" wrap="square" lIns="51443" tIns="25721" rIns="51443" bIns="25721" numCol="1" anchor="t" anchorCtr="0" compatLnSpc="1"/>
            <a:lstStyle/>
            <a:p>
              <a:endParaRPr lang="zh-CN" altLang="en-US" sz="1015">
                <a:cs typeface="+mn-ea"/>
                <a:sym typeface="+mn-lt"/>
              </a:endParaRPr>
            </a:p>
          </p:txBody>
        </p:sp>
      </p:grpSp>
      <p:grpSp>
        <p:nvGrpSpPr>
          <p:cNvPr id="12" name="组合 11"/>
          <p:cNvGrpSpPr/>
          <p:nvPr/>
        </p:nvGrpSpPr>
        <p:grpSpPr>
          <a:xfrm>
            <a:off x="4526280" y="1354455"/>
            <a:ext cx="1452880" cy="1404620"/>
            <a:chOff x="6147235" y="1973526"/>
            <a:chExt cx="2203541" cy="2129589"/>
          </a:xfrm>
        </p:grpSpPr>
        <p:sp>
          <p:nvSpPr>
            <p:cNvPr id="13" name="任意多边形 30"/>
            <p:cNvSpPr/>
            <p:nvPr/>
          </p:nvSpPr>
          <p:spPr>
            <a:xfrm rot="5400000">
              <a:off x="6141219" y="1979542"/>
              <a:ext cx="2129589" cy="2117557"/>
            </a:xfrm>
            <a:custGeom>
              <a:avLst/>
              <a:gdLst>
                <a:gd name="connsiteX0" fmla="*/ 457200 w 2129589"/>
                <a:gd name="connsiteY0" fmla="*/ 0 h 2117557"/>
                <a:gd name="connsiteX1" fmla="*/ 905112 w 2129589"/>
                <a:gd name="connsiteY1" fmla="*/ 365058 h 2117557"/>
                <a:gd name="connsiteX2" fmla="*/ 914400 w 2129589"/>
                <a:gd name="connsiteY2" fmla="*/ 457199 h 2117557"/>
                <a:gd name="connsiteX3" fmla="*/ 1991215 w 2129589"/>
                <a:gd name="connsiteY3" fmla="*/ 457199 h 2117557"/>
                <a:gd name="connsiteX4" fmla="*/ 2129589 w 2129589"/>
                <a:gd name="connsiteY4" fmla="*/ 595573 h 2117557"/>
                <a:gd name="connsiteX5" fmla="*/ 2129589 w 2129589"/>
                <a:gd name="connsiteY5" fmla="*/ 1979183 h 2117557"/>
                <a:gd name="connsiteX6" fmla="*/ 1991215 w 2129589"/>
                <a:gd name="connsiteY6" fmla="*/ 2117557 h 2117557"/>
                <a:gd name="connsiteX7" fmla="*/ 607605 w 2129589"/>
                <a:gd name="connsiteY7" fmla="*/ 2117557 h 2117557"/>
                <a:gd name="connsiteX8" fmla="*/ 469231 w 2129589"/>
                <a:gd name="connsiteY8" fmla="*/ 1979183 h 2117557"/>
                <a:gd name="connsiteX9" fmla="*/ 469231 w 2129589"/>
                <a:gd name="connsiteY9" fmla="*/ 913187 h 2117557"/>
                <a:gd name="connsiteX10" fmla="*/ 457200 w 2129589"/>
                <a:gd name="connsiteY10" fmla="*/ 914400 h 2117557"/>
                <a:gd name="connsiteX11" fmla="*/ 0 w 2129589"/>
                <a:gd name="connsiteY11" fmla="*/ 457200 h 2117557"/>
                <a:gd name="connsiteX12" fmla="*/ 457200 w 2129589"/>
                <a:gd name="connsiteY12" fmla="*/ 0 h 2117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29589" h="2117557">
                  <a:moveTo>
                    <a:pt x="457200" y="0"/>
                  </a:moveTo>
                  <a:cubicBezTo>
                    <a:pt x="678142" y="0"/>
                    <a:pt x="862480" y="156720"/>
                    <a:pt x="905112" y="365058"/>
                  </a:cubicBezTo>
                  <a:lnTo>
                    <a:pt x="914400" y="457199"/>
                  </a:lnTo>
                  <a:lnTo>
                    <a:pt x="1991215" y="457199"/>
                  </a:lnTo>
                  <a:cubicBezTo>
                    <a:pt x="2067637" y="457199"/>
                    <a:pt x="2129589" y="519151"/>
                    <a:pt x="2129589" y="595573"/>
                  </a:cubicBezTo>
                  <a:lnTo>
                    <a:pt x="2129589" y="1979183"/>
                  </a:lnTo>
                  <a:cubicBezTo>
                    <a:pt x="2129589" y="2055605"/>
                    <a:pt x="2067637" y="2117557"/>
                    <a:pt x="1991215" y="2117557"/>
                  </a:cubicBezTo>
                  <a:lnTo>
                    <a:pt x="607605" y="2117557"/>
                  </a:lnTo>
                  <a:cubicBezTo>
                    <a:pt x="531183" y="2117557"/>
                    <a:pt x="469231" y="2055605"/>
                    <a:pt x="469231" y="1979183"/>
                  </a:cubicBezTo>
                  <a:lnTo>
                    <a:pt x="469231" y="913187"/>
                  </a:lnTo>
                  <a:lnTo>
                    <a:pt x="457200" y="914400"/>
                  </a:lnTo>
                  <a:cubicBezTo>
                    <a:pt x="204695" y="914400"/>
                    <a:pt x="0" y="709705"/>
                    <a:pt x="0" y="457200"/>
                  </a:cubicBezTo>
                  <a:cubicBezTo>
                    <a:pt x="0" y="204695"/>
                    <a:pt x="204695" y="0"/>
                    <a:pt x="457200" y="0"/>
                  </a:cubicBezTo>
                  <a:close/>
                </a:path>
              </a:pathLst>
            </a:custGeom>
            <a:gradFill>
              <a:gsLst>
                <a:gs pos="0">
                  <a:srgbClr val="FFFFFF"/>
                </a:gs>
                <a:gs pos="100000">
                  <a:schemeClr val="bg1">
                    <a:lumMod val="95000"/>
                  </a:schemeClr>
                </a:gs>
              </a:gsLst>
              <a:lin ang="17400000" scaled="0"/>
            </a:gradFill>
            <a:ln w="25400">
              <a:gradFill>
                <a:gsLst>
                  <a:gs pos="0">
                    <a:schemeClr val="bg1"/>
                  </a:gs>
                  <a:gs pos="100000">
                    <a:schemeClr val="bg1">
                      <a:lumMod val="95000"/>
                    </a:schemeClr>
                  </a:gs>
                </a:gsLst>
                <a:lin ang="5400000" scaled="1"/>
              </a:gradFill>
            </a:ln>
            <a:effectLst>
              <a:outerShdw blurRad="2540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14" name="圆角矩形 31"/>
            <p:cNvSpPr/>
            <p:nvPr/>
          </p:nvSpPr>
          <p:spPr>
            <a:xfrm rot="5400000">
              <a:off x="6278384" y="2576205"/>
              <a:ext cx="1383631" cy="1383631"/>
            </a:xfrm>
            <a:prstGeom prst="roundRect">
              <a:avLst>
                <a:gd name="adj" fmla="val 7902"/>
              </a:avLst>
            </a:prstGeom>
            <a:solidFill>
              <a:schemeClr val="bg1">
                <a:lumMod val="85000"/>
              </a:schemeClr>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15" name="矩形 14"/>
            <p:cNvSpPr/>
            <p:nvPr/>
          </p:nvSpPr>
          <p:spPr>
            <a:xfrm>
              <a:off x="7311383" y="2123917"/>
              <a:ext cx="1039393" cy="506488"/>
            </a:xfrm>
            <a:prstGeom prst="rect">
              <a:avLst/>
            </a:prstGeom>
          </p:spPr>
          <p:txBody>
            <a:bodyPr wrap="square">
              <a:spAutoFit/>
            </a:bodyPr>
            <a:lstStyle/>
            <a:p>
              <a:pPr algn="ctr"/>
              <a:r>
                <a:rPr lang="en-US" altLang="zh-CN" sz="1575" b="1" dirty="0">
                  <a:solidFill>
                    <a:prstClr val="black">
                      <a:lumMod val="50000"/>
                      <a:lumOff val="50000"/>
                    </a:prstClr>
                  </a:solidFill>
                  <a:cs typeface="+mn-ea"/>
                  <a:sym typeface="+mn-lt"/>
                </a:rPr>
                <a:t>02</a:t>
              </a:r>
              <a:endParaRPr lang="zh-CN" altLang="en-US" sz="1575" b="1" dirty="0">
                <a:solidFill>
                  <a:prstClr val="black">
                    <a:lumMod val="50000"/>
                    <a:lumOff val="50000"/>
                  </a:prstClr>
                </a:solidFill>
                <a:cs typeface="+mn-ea"/>
                <a:sym typeface="+mn-lt"/>
              </a:endParaRPr>
            </a:p>
          </p:txBody>
        </p:sp>
        <p:sp>
          <p:nvSpPr>
            <p:cNvPr id="16" name="Freeform 33"/>
            <p:cNvSpPr>
              <a:spLocks noEditPoints="1"/>
            </p:cNvSpPr>
            <p:nvPr/>
          </p:nvSpPr>
          <p:spPr bwMode="auto">
            <a:xfrm>
              <a:off x="6744364" y="3031767"/>
              <a:ext cx="516499" cy="485079"/>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chemeClr val="tx2"/>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grpSp>
      <p:grpSp>
        <p:nvGrpSpPr>
          <p:cNvPr id="17" name="组合 16"/>
          <p:cNvGrpSpPr/>
          <p:nvPr/>
        </p:nvGrpSpPr>
        <p:grpSpPr>
          <a:xfrm>
            <a:off x="3065780" y="1362710"/>
            <a:ext cx="1404620" cy="1396365"/>
            <a:chOff x="3931662" y="1985558"/>
            <a:chExt cx="2129589" cy="2117557"/>
          </a:xfrm>
        </p:grpSpPr>
        <p:sp>
          <p:nvSpPr>
            <p:cNvPr id="18" name="任意多边形 35"/>
            <p:cNvSpPr/>
            <p:nvPr/>
          </p:nvSpPr>
          <p:spPr>
            <a:xfrm>
              <a:off x="3931662" y="1985558"/>
              <a:ext cx="2129589" cy="2117557"/>
            </a:xfrm>
            <a:custGeom>
              <a:avLst/>
              <a:gdLst>
                <a:gd name="connsiteX0" fmla="*/ 457200 w 2129589"/>
                <a:gd name="connsiteY0" fmla="*/ 0 h 2117557"/>
                <a:gd name="connsiteX1" fmla="*/ 905112 w 2129589"/>
                <a:gd name="connsiteY1" fmla="*/ 365058 h 2117557"/>
                <a:gd name="connsiteX2" fmla="*/ 914400 w 2129589"/>
                <a:gd name="connsiteY2" fmla="*/ 457199 h 2117557"/>
                <a:gd name="connsiteX3" fmla="*/ 1991215 w 2129589"/>
                <a:gd name="connsiteY3" fmla="*/ 457199 h 2117557"/>
                <a:gd name="connsiteX4" fmla="*/ 2129589 w 2129589"/>
                <a:gd name="connsiteY4" fmla="*/ 595573 h 2117557"/>
                <a:gd name="connsiteX5" fmla="*/ 2129589 w 2129589"/>
                <a:gd name="connsiteY5" fmla="*/ 1979183 h 2117557"/>
                <a:gd name="connsiteX6" fmla="*/ 1991215 w 2129589"/>
                <a:gd name="connsiteY6" fmla="*/ 2117557 h 2117557"/>
                <a:gd name="connsiteX7" fmla="*/ 607605 w 2129589"/>
                <a:gd name="connsiteY7" fmla="*/ 2117557 h 2117557"/>
                <a:gd name="connsiteX8" fmla="*/ 469231 w 2129589"/>
                <a:gd name="connsiteY8" fmla="*/ 1979183 h 2117557"/>
                <a:gd name="connsiteX9" fmla="*/ 469231 w 2129589"/>
                <a:gd name="connsiteY9" fmla="*/ 913187 h 2117557"/>
                <a:gd name="connsiteX10" fmla="*/ 457200 w 2129589"/>
                <a:gd name="connsiteY10" fmla="*/ 914400 h 2117557"/>
                <a:gd name="connsiteX11" fmla="*/ 0 w 2129589"/>
                <a:gd name="connsiteY11" fmla="*/ 457200 h 2117557"/>
                <a:gd name="connsiteX12" fmla="*/ 457200 w 2129589"/>
                <a:gd name="connsiteY12" fmla="*/ 0 h 2117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29589" h="2117557">
                  <a:moveTo>
                    <a:pt x="457200" y="0"/>
                  </a:moveTo>
                  <a:cubicBezTo>
                    <a:pt x="678142" y="0"/>
                    <a:pt x="862480" y="156720"/>
                    <a:pt x="905112" y="365058"/>
                  </a:cubicBezTo>
                  <a:lnTo>
                    <a:pt x="914400" y="457199"/>
                  </a:lnTo>
                  <a:lnTo>
                    <a:pt x="1991215" y="457199"/>
                  </a:lnTo>
                  <a:cubicBezTo>
                    <a:pt x="2067637" y="457199"/>
                    <a:pt x="2129589" y="519151"/>
                    <a:pt x="2129589" y="595573"/>
                  </a:cubicBezTo>
                  <a:lnTo>
                    <a:pt x="2129589" y="1979183"/>
                  </a:lnTo>
                  <a:cubicBezTo>
                    <a:pt x="2129589" y="2055605"/>
                    <a:pt x="2067637" y="2117557"/>
                    <a:pt x="1991215" y="2117557"/>
                  </a:cubicBezTo>
                  <a:lnTo>
                    <a:pt x="607605" y="2117557"/>
                  </a:lnTo>
                  <a:cubicBezTo>
                    <a:pt x="531183" y="2117557"/>
                    <a:pt x="469231" y="2055605"/>
                    <a:pt x="469231" y="1979183"/>
                  </a:cubicBezTo>
                  <a:lnTo>
                    <a:pt x="469231" y="913187"/>
                  </a:lnTo>
                  <a:lnTo>
                    <a:pt x="457200" y="914400"/>
                  </a:lnTo>
                  <a:cubicBezTo>
                    <a:pt x="204695" y="914400"/>
                    <a:pt x="0" y="709705"/>
                    <a:pt x="0" y="457200"/>
                  </a:cubicBezTo>
                  <a:cubicBezTo>
                    <a:pt x="0" y="204695"/>
                    <a:pt x="204695" y="0"/>
                    <a:pt x="457200" y="0"/>
                  </a:cubicBezTo>
                  <a:close/>
                </a:path>
              </a:pathLst>
            </a:custGeom>
            <a:gradFill>
              <a:gsLst>
                <a:gs pos="0">
                  <a:srgbClr val="FFFFFF"/>
                </a:gs>
                <a:gs pos="100000">
                  <a:schemeClr val="bg1">
                    <a:lumMod val="95000"/>
                  </a:schemeClr>
                </a:gs>
              </a:gsLst>
              <a:lin ang="17400000" scaled="0"/>
            </a:gradFill>
            <a:ln w="25400">
              <a:gradFill>
                <a:gsLst>
                  <a:gs pos="0">
                    <a:schemeClr val="bg1"/>
                  </a:gs>
                  <a:gs pos="100000">
                    <a:schemeClr val="bg1">
                      <a:lumMod val="95000"/>
                    </a:schemeClr>
                  </a:gs>
                </a:gsLst>
                <a:lin ang="5400000" scaled="1"/>
              </a:gradFill>
            </a:ln>
            <a:effectLst>
              <a:outerShdw blurRad="2540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19" name="圆角矩形 36"/>
            <p:cNvSpPr/>
            <p:nvPr/>
          </p:nvSpPr>
          <p:spPr>
            <a:xfrm>
              <a:off x="4534341" y="2588335"/>
              <a:ext cx="1383631" cy="1383631"/>
            </a:xfrm>
            <a:prstGeom prst="roundRect">
              <a:avLst>
                <a:gd name="adj" fmla="val 7902"/>
              </a:avLst>
            </a:prstGeom>
            <a:solidFill>
              <a:schemeClr val="accent4"/>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20" name="矩形 19"/>
            <p:cNvSpPr/>
            <p:nvPr/>
          </p:nvSpPr>
          <p:spPr>
            <a:xfrm>
              <a:off x="3947545" y="2155033"/>
              <a:ext cx="744491" cy="506488"/>
            </a:xfrm>
            <a:prstGeom prst="rect">
              <a:avLst/>
            </a:prstGeom>
          </p:spPr>
          <p:txBody>
            <a:bodyPr wrap="square">
              <a:spAutoFit/>
            </a:bodyPr>
            <a:lstStyle/>
            <a:p>
              <a:pPr algn="ctr"/>
              <a:r>
                <a:rPr lang="en-US" altLang="zh-CN" sz="1575" b="1" dirty="0">
                  <a:solidFill>
                    <a:prstClr val="black">
                      <a:lumMod val="50000"/>
                      <a:lumOff val="50000"/>
                    </a:prstClr>
                  </a:solidFill>
                  <a:cs typeface="+mn-ea"/>
                  <a:sym typeface="+mn-lt"/>
                </a:rPr>
                <a:t>01</a:t>
              </a:r>
              <a:endParaRPr lang="zh-CN" altLang="en-US" sz="1575" b="1" dirty="0">
                <a:solidFill>
                  <a:prstClr val="black">
                    <a:lumMod val="50000"/>
                    <a:lumOff val="50000"/>
                  </a:prstClr>
                </a:solidFill>
                <a:cs typeface="+mn-ea"/>
                <a:sym typeface="+mn-lt"/>
              </a:endParaRPr>
            </a:p>
          </p:txBody>
        </p:sp>
        <p:sp>
          <p:nvSpPr>
            <p:cNvPr id="21" name="Freeform 14"/>
            <p:cNvSpPr>
              <a:spLocks noChangeAspect="1" noEditPoints="1"/>
            </p:cNvSpPr>
            <p:nvPr/>
          </p:nvSpPr>
          <p:spPr bwMode="auto">
            <a:xfrm>
              <a:off x="5001136" y="3041552"/>
              <a:ext cx="521373" cy="519274"/>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rgbClr val="FFFFFF"/>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grpSp>
      <p:grpSp>
        <p:nvGrpSpPr>
          <p:cNvPr id="22" name="组合 21"/>
          <p:cNvGrpSpPr/>
          <p:nvPr/>
        </p:nvGrpSpPr>
        <p:grpSpPr>
          <a:xfrm>
            <a:off x="2987675" y="2834640"/>
            <a:ext cx="1475105" cy="1404620"/>
            <a:chOff x="3812697" y="4216993"/>
            <a:chExt cx="2236522" cy="2129589"/>
          </a:xfrm>
        </p:grpSpPr>
        <p:sp>
          <p:nvSpPr>
            <p:cNvPr id="23" name="任意多边形 40"/>
            <p:cNvSpPr/>
            <p:nvPr/>
          </p:nvSpPr>
          <p:spPr>
            <a:xfrm rot="16200000">
              <a:off x="3925646" y="4223009"/>
              <a:ext cx="2129589" cy="2117557"/>
            </a:xfrm>
            <a:custGeom>
              <a:avLst/>
              <a:gdLst>
                <a:gd name="connsiteX0" fmla="*/ 457200 w 2129589"/>
                <a:gd name="connsiteY0" fmla="*/ 0 h 2117557"/>
                <a:gd name="connsiteX1" fmla="*/ 905112 w 2129589"/>
                <a:gd name="connsiteY1" fmla="*/ 365058 h 2117557"/>
                <a:gd name="connsiteX2" fmla="*/ 914400 w 2129589"/>
                <a:gd name="connsiteY2" fmla="*/ 457199 h 2117557"/>
                <a:gd name="connsiteX3" fmla="*/ 1991215 w 2129589"/>
                <a:gd name="connsiteY3" fmla="*/ 457199 h 2117557"/>
                <a:gd name="connsiteX4" fmla="*/ 2129589 w 2129589"/>
                <a:gd name="connsiteY4" fmla="*/ 595573 h 2117557"/>
                <a:gd name="connsiteX5" fmla="*/ 2129589 w 2129589"/>
                <a:gd name="connsiteY5" fmla="*/ 1979183 h 2117557"/>
                <a:gd name="connsiteX6" fmla="*/ 1991215 w 2129589"/>
                <a:gd name="connsiteY6" fmla="*/ 2117557 h 2117557"/>
                <a:gd name="connsiteX7" fmla="*/ 607605 w 2129589"/>
                <a:gd name="connsiteY7" fmla="*/ 2117557 h 2117557"/>
                <a:gd name="connsiteX8" fmla="*/ 469231 w 2129589"/>
                <a:gd name="connsiteY8" fmla="*/ 1979183 h 2117557"/>
                <a:gd name="connsiteX9" fmla="*/ 469231 w 2129589"/>
                <a:gd name="connsiteY9" fmla="*/ 913187 h 2117557"/>
                <a:gd name="connsiteX10" fmla="*/ 457200 w 2129589"/>
                <a:gd name="connsiteY10" fmla="*/ 914400 h 2117557"/>
                <a:gd name="connsiteX11" fmla="*/ 0 w 2129589"/>
                <a:gd name="connsiteY11" fmla="*/ 457200 h 2117557"/>
                <a:gd name="connsiteX12" fmla="*/ 457200 w 2129589"/>
                <a:gd name="connsiteY12" fmla="*/ 0 h 2117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29589" h="2117557">
                  <a:moveTo>
                    <a:pt x="457200" y="0"/>
                  </a:moveTo>
                  <a:cubicBezTo>
                    <a:pt x="678142" y="0"/>
                    <a:pt x="862480" y="156720"/>
                    <a:pt x="905112" y="365058"/>
                  </a:cubicBezTo>
                  <a:lnTo>
                    <a:pt x="914400" y="457199"/>
                  </a:lnTo>
                  <a:lnTo>
                    <a:pt x="1991215" y="457199"/>
                  </a:lnTo>
                  <a:cubicBezTo>
                    <a:pt x="2067637" y="457199"/>
                    <a:pt x="2129589" y="519151"/>
                    <a:pt x="2129589" y="595573"/>
                  </a:cubicBezTo>
                  <a:lnTo>
                    <a:pt x="2129589" y="1979183"/>
                  </a:lnTo>
                  <a:cubicBezTo>
                    <a:pt x="2129589" y="2055605"/>
                    <a:pt x="2067637" y="2117557"/>
                    <a:pt x="1991215" y="2117557"/>
                  </a:cubicBezTo>
                  <a:lnTo>
                    <a:pt x="607605" y="2117557"/>
                  </a:lnTo>
                  <a:cubicBezTo>
                    <a:pt x="531183" y="2117557"/>
                    <a:pt x="469231" y="2055605"/>
                    <a:pt x="469231" y="1979183"/>
                  </a:cubicBezTo>
                  <a:lnTo>
                    <a:pt x="469231" y="913187"/>
                  </a:lnTo>
                  <a:lnTo>
                    <a:pt x="457200" y="914400"/>
                  </a:lnTo>
                  <a:cubicBezTo>
                    <a:pt x="204695" y="914400"/>
                    <a:pt x="0" y="709705"/>
                    <a:pt x="0" y="457200"/>
                  </a:cubicBezTo>
                  <a:cubicBezTo>
                    <a:pt x="0" y="204695"/>
                    <a:pt x="204695" y="0"/>
                    <a:pt x="457200" y="0"/>
                  </a:cubicBezTo>
                  <a:close/>
                </a:path>
              </a:pathLst>
            </a:custGeom>
            <a:gradFill>
              <a:gsLst>
                <a:gs pos="0">
                  <a:srgbClr val="FFFFFF"/>
                </a:gs>
                <a:gs pos="100000">
                  <a:schemeClr val="bg1">
                    <a:lumMod val="95000"/>
                  </a:schemeClr>
                </a:gs>
              </a:gsLst>
              <a:lin ang="17400000" scaled="0"/>
            </a:gradFill>
            <a:ln w="25400">
              <a:gradFill>
                <a:gsLst>
                  <a:gs pos="0">
                    <a:schemeClr val="bg1"/>
                  </a:gs>
                  <a:gs pos="100000">
                    <a:schemeClr val="bg1">
                      <a:lumMod val="95000"/>
                    </a:schemeClr>
                  </a:gs>
                </a:gsLst>
                <a:lin ang="5400000" scaled="1"/>
              </a:gradFill>
            </a:ln>
            <a:effectLst>
              <a:outerShdw blurRad="254000" dist="1016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24" name="圆角矩形 41"/>
            <p:cNvSpPr/>
            <p:nvPr/>
          </p:nvSpPr>
          <p:spPr>
            <a:xfrm rot="16200000">
              <a:off x="4534439" y="4360272"/>
              <a:ext cx="1383631" cy="1383631"/>
            </a:xfrm>
            <a:prstGeom prst="roundRect">
              <a:avLst>
                <a:gd name="adj" fmla="val 7902"/>
              </a:avLst>
            </a:prstGeom>
            <a:solidFill>
              <a:schemeClr val="bg1">
                <a:lumMod val="85000"/>
              </a:schemeClr>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25" name="矩形 24"/>
            <p:cNvSpPr/>
            <p:nvPr/>
          </p:nvSpPr>
          <p:spPr>
            <a:xfrm>
              <a:off x="3812697" y="5650318"/>
              <a:ext cx="1039393" cy="506488"/>
            </a:xfrm>
            <a:prstGeom prst="rect">
              <a:avLst/>
            </a:prstGeom>
          </p:spPr>
          <p:txBody>
            <a:bodyPr wrap="square">
              <a:spAutoFit/>
            </a:bodyPr>
            <a:lstStyle/>
            <a:p>
              <a:pPr algn="ctr"/>
              <a:r>
                <a:rPr lang="en-US" altLang="zh-CN" sz="1575" b="1" dirty="0">
                  <a:solidFill>
                    <a:prstClr val="black">
                      <a:lumMod val="50000"/>
                      <a:lumOff val="50000"/>
                    </a:prstClr>
                  </a:solidFill>
                  <a:cs typeface="+mn-ea"/>
                  <a:sym typeface="+mn-lt"/>
                </a:rPr>
                <a:t>04</a:t>
              </a:r>
              <a:endParaRPr lang="zh-CN" altLang="en-US" sz="1575" b="1" dirty="0">
                <a:solidFill>
                  <a:prstClr val="black">
                    <a:lumMod val="50000"/>
                    <a:lumOff val="50000"/>
                  </a:prstClr>
                </a:solidFill>
                <a:cs typeface="+mn-ea"/>
                <a:sym typeface="+mn-lt"/>
              </a:endParaRPr>
            </a:p>
          </p:txBody>
        </p:sp>
        <p:sp>
          <p:nvSpPr>
            <p:cNvPr id="26" name="Freeform 26"/>
            <p:cNvSpPr>
              <a:spLocks noEditPoints="1"/>
            </p:cNvSpPr>
            <p:nvPr/>
          </p:nvSpPr>
          <p:spPr bwMode="auto">
            <a:xfrm>
              <a:off x="5005448" y="4859325"/>
              <a:ext cx="441415" cy="463764"/>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chemeClr val="tx2"/>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grpSp>
      <p:sp>
        <p:nvSpPr>
          <p:cNvPr id="27" name="文本框 26"/>
          <p:cNvSpPr txBox="1"/>
          <p:nvPr/>
        </p:nvSpPr>
        <p:spPr>
          <a:xfrm>
            <a:off x="1306830" y="1713865"/>
            <a:ext cx="1631315"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28" name="文本框 27"/>
          <p:cNvSpPr txBox="1"/>
          <p:nvPr/>
        </p:nvSpPr>
        <p:spPr>
          <a:xfrm>
            <a:off x="1306830" y="3291840"/>
            <a:ext cx="1631315"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29" name="文本框 28"/>
          <p:cNvSpPr txBox="1"/>
          <p:nvPr/>
        </p:nvSpPr>
        <p:spPr>
          <a:xfrm>
            <a:off x="6206490" y="1708150"/>
            <a:ext cx="1631315"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30" name="文本框 29"/>
          <p:cNvSpPr txBox="1"/>
          <p:nvPr/>
        </p:nvSpPr>
        <p:spPr>
          <a:xfrm>
            <a:off x="6206490" y="3291840"/>
            <a:ext cx="1631315"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31" name="圆角矩形 1"/>
          <p:cNvSpPr/>
          <p:nvPr/>
        </p:nvSpPr>
        <p:spPr>
          <a:xfrm>
            <a:off x="3227881" y="411553"/>
            <a:ext cx="2688235" cy="371034"/>
          </a:xfrm>
          <a:prstGeom prst="roundRect">
            <a:avLst>
              <a:gd name="adj" fmla="val 42270"/>
            </a:avLst>
          </a:prstGeom>
          <a:solidFill>
            <a:schemeClr val="accent4"/>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350" b="1" dirty="0">
                <a:solidFill>
                  <a:schemeClr val="bg1"/>
                </a:solidFill>
                <a:cs typeface="+mn-ea"/>
                <a:sym typeface="+mn-lt"/>
              </a:rPr>
              <a:t>单击添加标题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0-#ppt_w/2"/>
                                          </p:val>
                                        </p:tav>
                                        <p:tav tm="100000">
                                          <p:val>
                                            <p:strVal val="#ppt_x"/>
                                          </p:val>
                                        </p:tav>
                                      </p:tavLst>
                                    </p:anim>
                                    <p:anim calcmode="lin" valueType="num">
                                      <p:cBhvr additive="base">
                                        <p:cTn id="14" dur="500" fill="hold"/>
                                        <p:tgtEl>
                                          <p:spTgt spid="28"/>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 presetClass="entr" presetSubtype="2" fill="hold" grpId="0" nodeType="after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1+#ppt_w/2"/>
                                          </p:val>
                                        </p:tav>
                                        <p:tav tm="100000">
                                          <p:val>
                                            <p:strVal val="#ppt_x"/>
                                          </p:val>
                                        </p:tav>
                                      </p:tavLst>
                                    </p:anim>
                                    <p:anim calcmode="lin" valueType="num">
                                      <p:cBhvr additive="base">
                                        <p:cTn id="19" dur="500" fill="hold"/>
                                        <p:tgtEl>
                                          <p:spTgt spid="29"/>
                                        </p:tgtEl>
                                        <p:attrNameLst>
                                          <p:attrName>ppt_y</p:attrName>
                                        </p:attrNameLst>
                                      </p:cBhvr>
                                      <p:tavLst>
                                        <p:tav tm="0">
                                          <p:val>
                                            <p:strVal val="#ppt_y"/>
                                          </p:val>
                                        </p:tav>
                                        <p:tav tm="100000">
                                          <p:val>
                                            <p:strVal val="#ppt_y"/>
                                          </p:val>
                                        </p:tav>
                                      </p:tavLst>
                                    </p:anim>
                                  </p:childTnLst>
                                </p:cTn>
                              </p:par>
                            </p:childTnLst>
                          </p:cTn>
                        </p:par>
                        <p:par>
                          <p:cTn id="20" fill="hold">
                            <p:stCondLst>
                              <p:cond delay="1000"/>
                            </p:stCondLst>
                            <p:childTnLst>
                              <p:par>
                                <p:cTn id="21" presetID="2" presetClass="entr" presetSubtype="2" fill="hold" grpId="0" nodeType="afterEffect">
                                  <p:stCondLst>
                                    <p:cond delay="0"/>
                                  </p:stCondLst>
                                  <p:childTnLst>
                                    <p:set>
                                      <p:cBhvr>
                                        <p:cTn id="22" dur="1" fill="hold">
                                          <p:stCondLst>
                                            <p:cond delay="0"/>
                                          </p:stCondLst>
                                        </p:cTn>
                                        <p:tgtEl>
                                          <p:spTgt spid="30"/>
                                        </p:tgtEl>
                                        <p:attrNameLst>
                                          <p:attrName>style.visibility</p:attrName>
                                        </p:attrNameLst>
                                      </p:cBhvr>
                                      <p:to>
                                        <p:strVal val="visible"/>
                                      </p:to>
                                    </p:set>
                                    <p:anim calcmode="lin" valueType="num">
                                      <p:cBhvr additive="base">
                                        <p:cTn id="23" dur="500" fill="hold"/>
                                        <p:tgtEl>
                                          <p:spTgt spid="30"/>
                                        </p:tgtEl>
                                        <p:attrNameLst>
                                          <p:attrName>ppt_x</p:attrName>
                                        </p:attrNameLst>
                                      </p:cBhvr>
                                      <p:tavLst>
                                        <p:tav tm="0">
                                          <p:val>
                                            <p:strVal val="1+#ppt_w/2"/>
                                          </p:val>
                                        </p:tav>
                                        <p:tav tm="100000">
                                          <p:val>
                                            <p:strVal val="#ppt_x"/>
                                          </p:val>
                                        </p:tav>
                                      </p:tavLst>
                                    </p:anim>
                                    <p:anim calcmode="lin" valueType="num">
                                      <p:cBhvr additive="base">
                                        <p:cTn id="24" dur="5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4586605" y="1765300"/>
            <a:ext cx="1013460" cy="1013460"/>
            <a:chOff x="6158131" y="1670001"/>
            <a:chExt cx="1550783" cy="1550783"/>
          </a:xfrm>
        </p:grpSpPr>
        <p:sp>
          <p:nvSpPr>
            <p:cNvPr id="8" name="Freeform 11"/>
            <p:cNvSpPr/>
            <p:nvPr/>
          </p:nvSpPr>
          <p:spPr bwMode="auto">
            <a:xfrm>
              <a:off x="6158131" y="1670001"/>
              <a:ext cx="1550783" cy="1550783"/>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25">
                <a:solidFill>
                  <a:srgbClr val="B71D22"/>
                </a:solidFill>
                <a:cs typeface="+mn-ea"/>
                <a:sym typeface="+mn-lt"/>
              </a:endParaRPr>
            </a:p>
          </p:txBody>
        </p:sp>
        <p:sp>
          <p:nvSpPr>
            <p:cNvPr id="9" name="Freeform 12"/>
            <p:cNvSpPr/>
            <p:nvPr/>
          </p:nvSpPr>
          <p:spPr bwMode="auto">
            <a:xfrm>
              <a:off x="6269912" y="1778595"/>
              <a:ext cx="1318666" cy="1320489"/>
            </a:xfrm>
            <a:prstGeom prst="ellipse">
              <a:avLst/>
            </a:prstGeom>
            <a:solidFill>
              <a:schemeClr val="bg1">
                <a:lumMod val="75000"/>
              </a:schemeClr>
            </a:solidFill>
            <a:ln>
              <a:noFill/>
            </a:ln>
          </p:spPr>
          <p:txBody>
            <a:bodyPr vert="horz" wrap="square" lIns="51443" tIns="25721" rIns="51443" bIns="25721" numCol="1" anchor="t" anchorCtr="0" compatLnSpc="1"/>
            <a:lstStyle/>
            <a:p>
              <a:endParaRPr lang="id-ID" sz="1015">
                <a:solidFill>
                  <a:srgbClr val="B71D22"/>
                </a:solidFill>
                <a:cs typeface="+mn-ea"/>
                <a:sym typeface="+mn-lt"/>
              </a:endParaRPr>
            </a:p>
          </p:txBody>
        </p:sp>
        <p:sp>
          <p:nvSpPr>
            <p:cNvPr id="10" name="Oval 13"/>
            <p:cNvSpPr>
              <a:spLocks noChangeArrowheads="1"/>
            </p:cNvSpPr>
            <p:nvPr/>
          </p:nvSpPr>
          <p:spPr bwMode="auto">
            <a:xfrm>
              <a:off x="6437024" y="1945707"/>
              <a:ext cx="984442" cy="985050"/>
            </a:xfrm>
            <a:prstGeom prst="ellipse">
              <a:avLst/>
            </a:pr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cs typeface="+mn-ea"/>
                  <a:sym typeface="+mn-lt"/>
                </a:rPr>
                <a:t>02</a:t>
              </a:r>
            </a:p>
          </p:txBody>
        </p:sp>
      </p:grpSp>
      <p:grpSp>
        <p:nvGrpSpPr>
          <p:cNvPr id="11" name="组合 10"/>
          <p:cNvGrpSpPr/>
          <p:nvPr/>
        </p:nvGrpSpPr>
        <p:grpSpPr>
          <a:xfrm>
            <a:off x="3220720" y="1456055"/>
            <a:ext cx="1322070" cy="1322070"/>
            <a:chOff x="4067562" y="1196752"/>
            <a:chExt cx="2024034" cy="2024034"/>
          </a:xfrm>
        </p:grpSpPr>
        <p:sp>
          <p:nvSpPr>
            <p:cNvPr id="12" name="Freeform 108"/>
            <p:cNvSpPr/>
            <p:nvPr/>
          </p:nvSpPr>
          <p:spPr bwMode="auto">
            <a:xfrm rot="16200000">
              <a:off x="4067562" y="1196752"/>
              <a:ext cx="2024034" cy="2024034"/>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25">
                <a:solidFill>
                  <a:srgbClr val="083473"/>
                </a:solidFill>
                <a:cs typeface="+mn-ea"/>
                <a:sym typeface="+mn-lt"/>
              </a:endParaRPr>
            </a:p>
          </p:txBody>
        </p:sp>
        <p:sp>
          <p:nvSpPr>
            <p:cNvPr id="13" name="Freeform 109"/>
            <p:cNvSpPr/>
            <p:nvPr/>
          </p:nvSpPr>
          <p:spPr bwMode="auto">
            <a:xfrm rot="16200000">
              <a:off x="4210486" y="1352622"/>
              <a:ext cx="1721082" cy="1723461"/>
            </a:xfrm>
            <a:prstGeom prst="ellipse">
              <a:avLst/>
            </a:prstGeom>
            <a:solidFill>
              <a:schemeClr val="accent4"/>
            </a:solidFill>
            <a:ln w="12700" cap="flat" cmpd="sng" algn="ctr">
              <a:noFill/>
              <a:prstDash val="solid"/>
              <a:miter lim="800000"/>
            </a:ln>
            <a:effectLst/>
          </p:spPr>
          <p:txBody>
            <a:bodyPr lIns="405070" rIns="202535" anchor="ctr"/>
            <a:lstStyle/>
            <a:p>
              <a:pPr algn="just">
                <a:lnSpc>
                  <a:spcPct val="130000"/>
                </a:lnSpc>
              </a:pPr>
              <a:endParaRPr lang="id-ID" sz="730" kern="0">
                <a:solidFill>
                  <a:srgbClr val="083473"/>
                </a:solidFill>
                <a:cs typeface="+mn-ea"/>
                <a:sym typeface="+mn-lt"/>
              </a:endParaRPr>
            </a:p>
          </p:txBody>
        </p:sp>
        <p:sp>
          <p:nvSpPr>
            <p:cNvPr id="14" name="Oval 110"/>
            <p:cNvSpPr>
              <a:spLocks noChangeArrowheads="1"/>
            </p:cNvSpPr>
            <p:nvPr/>
          </p:nvSpPr>
          <p:spPr bwMode="auto">
            <a:xfrm rot="16200000">
              <a:off x="4427802" y="1571524"/>
              <a:ext cx="1284863" cy="1285656"/>
            </a:xfrm>
            <a:prstGeom prst="ellipse">
              <a:avLst/>
            </a:prstGeom>
            <a:solidFill>
              <a:schemeClr val="bg1">
                <a:lumMod val="95000"/>
              </a:schemeClr>
            </a:solidFill>
            <a:ln>
              <a:noFill/>
            </a:ln>
            <a:effectLst>
              <a:outerShdw blurRad="152400" dist="63500" dir="8100000" algn="tl" rotWithShape="0">
                <a:srgbClr val="B78601">
                  <a:alpha val="30000"/>
                </a:srgb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sz="2700" dirty="0">
                  <a:solidFill>
                    <a:srgbClr val="30333F"/>
                  </a:solidFill>
                  <a:cs typeface="+mn-ea"/>
                  <a:sym typeface="+mn-lt"/>
                </a:rPr>
                <a:t>01</a:t>
              </a:r>
            </a:p>
          </p:txBody>
        </p:sp>
      </p:grpSp>
      <p:grpSp>
        <p:nvGrpSpPr>
          <p:cNvPr id="15" name="组合 14"/>
          <p:cNvGrpSpPr/>
          <p:nvPr/>
        </p:nvGrpSpPr>
        <p:grpSpPr>
          <a:xfrm>
            <a:off x="4586605" y="2823210"/>
            <a:ext cx="1523365" cy="1524000"/>
            <a:chOff x="6158132" y="3289073"/>
            <a:chExt cx="2331984" cy="2331983"/>
          </a:xfrm>
        </p:grpSpPr>
        <p:sp>
          <p:nvSpPr>
            <p:cNvPr id="16" name="Freeform 120"/>
            <p:cNvSpPr/>
            <p:nvPr/>
          </p:nvSpPr>
          <p:spPr bwMode="auto">
            <a:xfrm flipV="1">
              <a:off x="6158132" y="3289073"/>
              <a:ext cx="2331984" cy="2331983"/>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25">
                <a:solidFill>
                  <a:srgbClr val="083473"/>
                </a:solidFill>
                <a:cs typeface="+mn-ea"/>
                <a:sym typeface="+mn-lt"/>
              </a:endParaRPr>
            </a:p>
          </p:txBody>
        </p:sp>
        <p:sp>
          <p:nvSpPr>
            <p:cNvPr id="17" name="Freeform 121"/>
            <p:cNvSpPr/>
            <p:nvPr/>
          </p:nvSpPr>
          <p:spPr bwMode="auto">
            <a:xfrm flipV="1">
              <a:off x="6326222" y="3472079"/>
              <a:ext cx="1982938" cy="1985679"/>
            </a:xfrm>
            <a:prstGeom prst="ellipse">
              <a:avLst/>
            </a:prstGeom>
            <a:solidFill>
              <a:schemeClr val="accent4"/>
            </a:solidFill>
            <a:ln>
              <a:noFill/>
            </a:ln>
          </p:spPr>
          <p:txBody>
            <a:bodyPr vert="horz" wrap="square" lIns="51443" tIns="25721" rIns="51443" bIns="25721" numCol="1" anchor="t" anchorCtr="0" compatLnSpc="1"/>
            <a:lstStyle/>
            <a:p>
              <a:endParaRPr lang="id-ID" sz="1015">
                <a:solidFill>
                  <a:schemeClr val="accent4"/>
                </a:solidFill>
                <a:cs typeface="+mn-ea"/>
                <a:sym typeface="+mn-lt"/>
              </a:endParaRPr>
            </a:p>
          </p:txBody>
        </p:sp>
        <p:sp>
          <p:nvSpPr>
            <p:cNvPr id="18" name="Oval 122"/>
            <p:cNvSpPr>
              <a:spLocks noChangeArrowheads="1"/>
            </p:cNvSpPr>
            <p:nvPr/>
          </p:nvSpPr>
          <p:spPr bwMode="auto">
            <a:xfrm rot="10800000" flipV="1">
              <a:off x="6577516" y="3725200"/>
              <a:ext cx="1480350" cy="1481264"/>
            </a:xfrm>
            <a:prstGeom prst="ellipse">
              <a:avLst/>
            </a:prstGeom>
            <a:solidFill>
              <a:schemeClr val="bg1">
                <a:lumMod val="95000"/>
              </a:schemeClr>
            </a:solidFill>
            <a:ln>
              <a:noFill/>
            </a:ln>
            <a:effectLst>
              <a:outerShdw blurRad="152400" dist="63500" dir="8100000" algn="tl" rotWithShape="0">
                <a:srgbClr val="B78601">
                  <a:alpha val="30000"/>
                </a:srgb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40" dirty="0">
                  <a:solidFill>
                    <a:srgbClr val="30333F"/>
                  </a:solidFill>
                  <a:cs typeface="+mn-ea"/>
                  <a:sym typeface="+mn-lt"/>
                </a:rPr>
                <a:t>04</a:t>
              </a:r>
            </a:p>
          </p:txBody>
        </p:sp>
      </p:grpSp>
      <p:grpSp>
        <p:nvGrpSpPr>
          <p:cNvPr id="19" name="组合 18"/>
          <p:cNvGrpSpPr/>
          <p:nvPr/>
        </p:nvGrpSpPr>
        <p:grpSpPr>
          <a:xfrm>
            <a:off x="3411220" y="2823210"/>
            <a:ext cx="1132205" cy="1132205"/>
            <a:chOff x="4358933" y="3289074"/>
            <a:chExt cx="1732664" cy="1732663"/>
          </a:xfrm>
        </p:grpSpPr>
        <p:sp>
          <p:nvSpPr>
            <p:cNvPr id="20" name="Freeform 124"/>
            <p:cNvSpPr/>
            <p:nvPr/>
          </p:nvSpPr>
          <p:spPr bwMode="auto">
            <a:xfrm rot="5400000" flipV="1">
              <a:off x="4358933" y="3289074"/>
              <a:ext cx="1732663" cy="1732664"/>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25">
                <a:solidFill>
                  <a:srgbClr val="B71D22"/>
                </a:solidFill>
                <a:cs typeface="+mn-ea"/>
                <a:sym typeface="+mn-lt"/>
              </a:endParaRPr>
            </a:p>
          </p:txBody>
        </p:sp>
        <p:sp>
          <p:nvSpPr>
            <p:cNvPr id="21" name="Freeform 125"/>
            <p:cNvSpPr/>
            <p:nvPr/>
          </p:nvSpPr>
          <p:spPr bwMode="auto">
            <a:xfrm rot="5400000" flipV="1">
              <a:off x="4481282" y="3412946"/>
              <a:ext cx="1473322" cy="1475360"/>
            </a:xfrm>
            <a:prstGeom prst="ellipse">
              <a:avLst/>
            </a:prstGeom>
            <a:solidFill>
              <a:schemeClr val="bg1">
                <a:lumMod val="75000"/>
              </a:schemeClr>
            </a:solidFill>
            <a:ln>
              <a:noFill/>
            </a:ln>
          </p:spPr>
          <p:txBody>
            <a:bodyPr vert="horz" wrap="square" lIns="51443" tIns="25721" rIns="51443" bIns="25721" numCol="1" anchor="t" anchorCtr="0" compatLnSpc="1"/>
            <a:lstStyle/>
            <a:p>
              <a:endParaRPr lang="id-ID" sz="1015">
                <a:solidFill>
                  <a:srgbClr val="B71D22"/>
                </a:solidFill>
                <a:cs typeface="+mn-ea"/>
                <a:sym typeface="+mn-lt"/>
              </a:endParaRPr>
            </a:p>
          </p:txBody>
        </p:sp>
        <p:sp>
          <p:nvSpPr>
            <p:cNvPr id="22" name="Oval 126"/>
            <p:cNvSpPr>
              <a:spLocks noChangeArrowheads="1"/>
            </p:cNvSpPr>
            <p:nvPr/>
          </p:nvSpPr>
          <p:spPr bwMode="auto">
            <a:xfrm rot="5400000" flipV="1">
              <a:off x="4667314" y="3600337"/>
              <a:ext cx="1099900" cy="1100579"/>
            </a:xfrm>
            <a:prstGeom prst="ellipse">
              <a:avLst/>
            </a:prstGeom>
            <a:solidFill>
              <a:schemeClr val="bg1">
                <a:lumMod val="9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sz="2250" dirty="0">
                  <a:solidFill>
                    <a:schemeClr val="tx1"/>
                  </a:solidFill>
                  <a:cs typeface="+mn-ea"/>
                  <a:sym typeface="+mn-lt"/>
                </a:rPr>
                <a:t>03</a:t>
              </a:r>
            </a:p>
          </p:txBody>
        </p:sp>
      </p:grpSp>
      <p:sp>
        <p:nvSpPr>
          <p:cNvPr id="23" name="文本框 44"/>
          <p:cNvSpPr txBox="1"/>
          <p:nvPr/>
        </p:nvSpPr>
        <p:spPr>
          <a:xfrm>
            <a:off x="1456055" y="1704340"/>
            <a:ext cx="915035" cy="247650"/>
          </a:xfrm>
          <a:prstGeom prst="rect">
            <a:avLst/>
          </a:prstGeom>
          <a:noFill/>
        </p:spPr>
        <p:txBody>
          <a:bodyPr wrap="square" rtlCol="0">
            <a:spAutoFit/>
          </a:bodyPr>
          <a:lstStyle/>
          <a:p>
            <a:r>
              <a:rPr lang="zh-CN" altLang="en-US" sz="1015" dirty="0">
                <a:solidFill>
                  <a:schemeClr val="bg1"/>
                </a:solidFill>
                <a:cs typeface="+mn-ea"/>
                <a:sym typeface="+mn-lt"/>
              </a:rPr>
              <a:t>添加标题</a:t>
            </a:r>
          </a:p>
        </p:txBody>
      </p:sp>
      <p:sp>
        <p:nvSpPr>
          <p:cNvPr id="24" name="矩形 23"/>
          <p:cNvSpPr/>
          <p:nvPr/>
        </p:nvSpPr>
        <p:spPr>
          <a:xfrm>
            <a:off x="1361440" y="1927225"/>
            <a:ext cx="1577975" cy="721995"/>
          </a:xfrm>
          <a:prstGeom prst="rect">
            <a:avLst/>
          </a:prstGeom>
        </p:spPr>
        <p:txBody>
          <a:bodyPr wrap="square">
            <a:spAutoFit/>
          </a:bodyPr>
          <a:lstStyle/>
          <a:p>
            <a:pPr algn="just">
              <a:lnSpc>
                <a:spcPct val="130000"/>
              </a:lnSpc>
            </a:pPr>
            <a:r>
              <a:rPr lang="zh-CN" altLang="en-US" sz="790" dirty="0">
                <a:solidFill>
                  <a:schemeClr val="bg1"/>
                </a:solidFill>
                <a:cs typeface="+mn-ea"/>
                <a:sym typeface="+mn-lt"/>
              </a:rPr>
              <a:t>请在此输入详细的文字请在此输入详细的文字请在此输入详细的文字请在此输入详细的文字</a:t>
            </a:r>
          </a:p>
        </p:txBody>
      </p:sp>
      <p:sp>
        <p:nvSpPr>
          <p:cNvPr id="25" name="文本框 44"/>
          <p:cNvSpPr txBox="1"/>
          <p:nvPr/>
        </p:nvSpPr>
        <p:spPr>
          <a:xfrm>
            <a:off x="5687060" y="1828165"/>
            <a:ext cx="992505" cy="247650"/>
          </a:xfrm>
          <a:prstGeom prst="rect">
            <a:avLst/>
          </a:prstGeom>
          <a:noFill/>
        </p:spPr>
        <p:txBody>
          <a:bodyPr wrap="square" rtlCol="0">
            <a:spAutoFit/>
          </a:bodyPr>
          <a:lstStyle/>
          <a:p>
            <a:r>
              <a:rPr lang="zh-CN" altLang="en-US" sz="1015" dirty="0">
                <a:solidFill>
                  <a:schemeClr val="bg1"/>
                </a:solidFill>
                <a:cs typeface="+mn-ea"/>
                <a:sym typeface="+mn-lt"/>
              </a:rPr>
              <a:t>添加标题</a:t>
            </a:r>
          </a:p>
        </p:txBody>
      </p:sp>
      <p:sp>
        <p:nvSpPr>
          <p:cNvPr id="26" name="矩形 25"/>
          <p:cNvSpPr/>
          <p:nvPr/>
        </p:nvSpPr>
        <p:spPr>
          <a:xfrm>
            <a:off x="5669915" y="2051050"/>
            <a:ext cx="1577975" cy="721995"/>
          </a:xfrm>
          <a:prstGeom prst="rect">
            <a:avLst/>
          </a:prstGeom>
        </p:spPr>
        <p:txBody>
          <a:bodyPr wrap="square">
            <a:spAutoFit/>
          </a:bodyPr>
          <a:lstStyle/>
          <a:p>
            <a:pPr algn="just">
              <a:lnSpc>
                <a:spcPct val="130000"/>
              </a:lnSpc>
            </a:pPr>
            <a:r>
              <a:rPr lang="zh-CN" altLang="en-US" sz="790" dirty="0">
                <a:solidFill>
                  <a:schemeClr val="bg1"/>
                </a:solidFill>
                <a:cs typeface="+mn-ea"/>
                <a:sym typeface="+mn-lt"/>
              </a:rPr>
              <a:t>请在此输入详细的文字请在此输入详细的文字请在此输入详细的文字请在此输入详细的文字</a:t>
            </a:r>
          </a:p>
        </p:txBody>
      </p:sp>
      <p:sp>
        <p:nvSpPr>
          <p:cNvPr id="27" name="文本框 44"/>
          <p:cNvSpPr txBox="1"/>
          <p:nvPr/>
        </p:nvSpPr>
        <p:spPr>
          <a:xfrm>
            <a:off x="1644015" y="3048000"/>
            <a:ext cx="915035" cy="247650"/>
          </a:xfrm>
          <a:prstGeom prst="rect">
            <a:avLst/>
          </a:prstGeom>
          <a:noFill/>
        </p:spPr>
        <p:txBody>
          <a:bodyPr wrap="square" rtlCol="0">
            <a:spAutoFit/>
          </a:bodyPr>
          <a:lstStyle/>
          <a:p>
            <a:r>
              <a:rPr lang="zh-CN" altLang="en-US" sz="1015" dirty="0">
                <a:solidFill>
                  <a:schemeClr val="bg1"/>
                </a:solidFill>
                <a:cs typeface="+mn-ea"/>
                <a:sym typeface="+mn-lt"/>
              </a:rPr>
              <a:t>添加标题</a:t>
            </a:r>
          </a:p>
        </p:txBody>
      </p:sp>
      <p:sp>
        <p:nvSpPr>
          <p:cNvPr id="28" name="矩形 27"/>
          <p:cNvSpPr/>
          <p:nvPr/>
        </p:nvSpPr>
        <p:spPr>
          <a:xfrm>
            <a:off x="1549400" y="3270885"/>
            <a:ext cx="1577975" cy="721995"/>
          </a:xfrm>
          <a:prstGeom prst="rect">
            <a:avLst/>
          </a:prstGeom>
        </p:spPr>
        <p:txBody>
          <a:bodyPr wrap="square">
            <a:spAutoFit/>
          </a:bodyPr>
          <a:lstStyle/>
          <a:p>
            <a:pPr algn="just">
              <a:lnSpc>
                <a:spcPct val="130000"/>
              </a:lnSpc>
            </a:pPr>
            <a:r>
              <a:rPr lang="zh-CN" altLang="en-US" sz="790" dirty="0">
                <a:solidFill>
                  <a:schemeClr val="bg1"/>
                </a:solidFill>
                <a:cs typeface="+mn-ea"/>
                <a:sym typeface="+mn-lt"/>
              </a:rPr>
              <a:t>请在此输入详细的文字请在此输入详细的文字请在此输入详细的文字请在此输入详细的文字</a:t>
            </a:r>
          </a:p>
        </p:txBody>
      </p:sp>
      <p:sp>
        <p:nvSpPr>
          <p:cNvPr id="29" name="文本框 44"/>
          <p:cNvSpPr txBox="1"/>
          <p:nvPr/>
        </p:nvSpPr>
        <p:spPr>
          <a:xfrm>
            <a:off x="6219825" y="3192780"/>
            <a:ext cx="992505" cy="247650"/>
          </a:xfrm>
          <a:prstGeom prst="rect">
            <a:avLst/>
          </a:prstGeom>
          <a:noFill/>
        </p:spPr>
        <p:txBody>
          <a:bodyPr wrap="square" rtlCol="0">
            <a:spAutoFit/>
          </a:bodyPr>
          <a:lstStyle/>
          <a:p>
            <a:r>
              <a:rPr lang="zh-CN" altLang="en-US" sz="1015" dirty="0">
                <a:solidFill>
                  <a:schemeClr val="bg1"/>
                </a:solidFill>
                <a:cs typeface="+mn-ea"/>
                <a:sym typeface="+mn-lt"/>
              </a:rPr>
              <a:t>添加标题</a:t>
            </a:r>
          </a:p>
        </p:txBody>
      </p:sp>
      <p:sp>
        <p:nvSpPr>
          <p:cNvPr id="30" name="矩形 29"/>
          <p:cNvSpPr/>
          <p:nvPr/>
        </p:nvSpPr>
        <p:spPr>
          <a:xfrm>
            <a:off x="6203315" y="3415665"/>
            <a:ext cx="1577975" cy="721995"/>
          </a:xfrm>
          <a:prstGeom prst="rect">
            <a:avLst/>
          </a:prstGeom>
        </p:spPr>
        <p:txBody>
          <a:bodyPr wrap="square">
            <a:spAutoFit/>
          </a:bodyPr>
          <a:lstStyle/>
          <a:p>
            <a:pPr algn="just">
              <a:lnSpc>
                <a:spcPct val="130000"/>
              </a:lnSpc>
            </a:pPr>
            <a:r>
              <a:rPr lang="zh-CN" altLang="en-US" sz="790" dirty="0">
                <a:solidFill>
                  <a:schemeClr val="bg1"/>
                </a:solidFill>
                <a:cs typeface="+mn-ea"/>
                <a:sym typeface="+mn-lt"/>
              </a:rPr>
              <a:t>请在此输入详细的文字请在此输入详细的文字请在此输入详细的文字请在此输入详细的文字</a:t>
            </a:r>
          </a:p>
        </p:txBody>
      </p:sp>
      <p:sp>
        <p:nvSpPr>
          <p:cNvPr id="31" name="圆角矩形 1"/>
          <p:cNvSpPr/>
          <p:nvPr/>
        </p:nvSpPr>
        <p:spPr>
          <a:xfrm>
            <a:off x="3227881" y="418698"/>
            <a:ext cx="2688235" cy="371034"/>
          </a:xfrm>
          <a:prstGeom prst="roundRect">
            <a:avLst>
              <a:gd name="adj" fmla="val 42270"/>
            </a:avLst>
          </a:prstGeom>
          <a:solidFill>
            <a:schemeClr val="accent4"/>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350" b="1" dirty="0">
                <a:solidFill>
                  <a:schemeClr val="bg1"/>
                </a:solidFill>
                <a:cs typeface="+mn-ea"/>
                <a:sym typeface="+mn-lt"/>
              </a:rPr>
              <a:t>单击添加标题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 calcmode="lin" valueType="num">
                                      <p:cBhvr>
                                        <p:cTn id="9" dur="500" fill="hold"/>
                                        <p:tgtEl>
                                          <p:spTgt spid="23"/>
                                        </p:tgtEl>
                                        <p:attrNameLst>
                                          <p:attrName>style.rotation</p:attrName>
                                        </p:attrNameLst>
                                      </p:cBhvr>
                                      <p:tavLst>
                                        <p:tav tm="0">
                                          <p:val>
                                            <p:fltVal val="360"/>
                                          </p:val>
                                        </p:tav>
                                        <p:tav tm="100000">
                                          <p:val>
                                            <p:fltVal val="0"/>
                                          </p:val>
                                        </p:tav>
                                      </p:tavLst>
                                    </p:anim>
                                    <p:animEffect transition="in" filter="fade">
                                      <p:cBhvr>
                                        <p:cTn id="10" dur="500"/>
                                        <p:tgtEl>
                                          <p:spTgt spid="23"/>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500" fill="hold"/>
                                        <p:tgtEl>
                                          <p:spTgt spid="24"/>
                                        </p:tgtEl>
                                        <p:attrNameLst>
                                          <p:attrName>ppt_w</p:attrName>
                                        </p:attrNameLst>
                                      </p:cBhvr>
                                      <p:tavLst>
                                        <p:tav tm="0">
                                          <p:val>
                                            <p:fltVal val="0"/>
                                          </p:val>
                                        </p:tav>
                                        <p:tav tm="100000">
                                          <p:val>
                                            <p:strVal val="#ppt_w"/>
                                          </p:val>
                                        </p:tav>
                                      </p:tavLst>
                                    </p:anim>
                                    <p:anim calcmode="lin" valueType="num">
                                      <p:cBhvr>
                                        <p:cTn id="14" dur="500" fill="hold"/>
                                        <p:tgtEl>
                                          <p:spTgt spid="24"/>
                                        </p:tgtEl>
                                        <p:attrNameLst>
                                          <p:attrName>ppt_h</p:attrName>
                                        </p:attrNameLst>
                                      </p:cBhvr>
                                      <p:tavLst>
                                        <p:tav tm="0">
                                          <p:val>
                                            <p:fltVal val="0"/>
                                          </p:val>
                                        </p:tav>
                                        <p:tav tm="100000">
                                          <p:val>
                                            <p:strVal val="#ppt_h"/>
                                          </p:val>
                                        </p:tav>
                                      </p:tavLst>
                                    </p:anim>
                                    <p:anim calcmode="lin" valueType="num">
                                      <p:cBhvr>
                                        <p:cTn id="15" dur="500" fill="hold"/>
                                        <p:tgtEl>
                                          <p:spTgt spid="24"/>
                                        </p:tgtEl>
                                        <p:attrNameLst>
                                          <p:attrName>style.rotation</p:attrName>
                                        </p:attrNameLst>
                                      </p:cBhvr>
                                      <p:tavLst>
                                        <p:tav tm="0">
                                          <p:val>
                                            <p:fltVal val="360"/>
                                          </p:val>
                                        </p:tav>
                                        <p:tav tm="100000">
                                          <p:val>
                                            <p:fltVal val="0"/>
                                          </p:val>
                                        </p:tav>
                                      </p:tavLst>
                                    </p:anim>
                                    <p:animEffect transition="in" filter="fade">
                                      <p:cBhvr>
                                        <p:cTn id="16" dur="500"/>
                                        <p:tgtEl>
                                          <p:spTgt spid="24"/>
                                        </p:tgtEl>
                                      </p:cBhvr>
                                    </p:animEffect>
                                  </p:childTnLst>
                                </p:cTn>
                              </p:par>
                            </p:childTnLst>
                          </p:cTn>
                        </p:par>
                        <p:par>
                          <p:cTn id="17" fill="hold">
                            <p:stCondLst>
                              <p:cond delay="500"/>
                            </p:stCondLst>
                            <p:childTnLst>
                              <p:par>
                                <p:cTn id="18" presetID="49" presetClass="entr" presetSubtype="0" decel="100000" fill="hold" grpId="0" nodeType="afterEffect">
                                  <p:stCondLst>
                                    <p:cond delay="0"/>
                                  </p:stCondLst>
                                  <p:childTnLst>
                                    <p:set>
                                      <p:cBhvr>
                                        <p:cTn id="19" dur="1" fill="hold">
                                          <p:stCondLst>
                                            <p:cond delay="0"/>
                                          </p:stCondLst>
                                        </p:cTn>
                                        <p:tgtEl>
                                          <p:spTgt spid="25"/>
                                        </p:tgtEl>
                                        <p:attrNameLst>
                                          <p:attrName>style.visibility</p:attrName>
                                        </p:attrNameLst>
                                      </p:cBhvr>
                                      <p:to>
                                        <p:strVal val="visible"/>
                                      </p:to>
                                    </p:set>
                                    <p:anim calcmode="lin" valueType="num">
                                      <p:cBhvr>
                                        <p:cTn id="20" dur="500" fill="hold"/>
                                        <p:tgtEl>
                                          <p:spTgt spid="25"/>
                                        </p:tgtEl>
                                        <p:attrNameLst>
                                          <p:attrName>ppt_w</p:attrName>
                                        </p:attrNameLst>
                                      </p:cBhvr>
                                      <p:tavLst>
                                        <p:tav tm="0">
                                          <p:val>
                                            <p:fltVal val="0"/>
                                          </p:val>
                                        </p:tav>
                                        <p:tav tm="100000">
                                          <p:val>
                                            <p:strVal val="#ppt_w"/>
                                          </p:val>
                                        </p:tav>
                                      </p:tavLst>
                                    </p:anim>
                                    <p:anim calcmode="lin" valueType="num">
                                      <p:cBhvr>
                                        <p:cTn id="21" dur="500" fill="hold"/>
                                        <p:tgtEl>
                                          <p:spTgt spid="25"/>
                                        </p:tgtEl>
                                        <p:attrNameLst>
                                          <p:attrName>ppt_h</p:attrName>
                                        </p:attrNameLst>
                                      </p:cBhvr>
                                      <p:tavLst>
                                        <p:tav tm="0">
                                          <p:val>
                                            <p:fltVal val="0"/>
                                          </p:val>
                                        </p:tav>
                                        <p:tav tm="100000">
                                          <p:val>
                                            <p:strVal val="#ppt_h"/>
                                          </p:val>
                                        </p:tav>
                                      </p:tavLst>
                                    </p:anim>
                                    <p:anim calcmode="lin" valueType="num">
                                      <p:cBhvr>
                                        <p:cTn id="22" dur="500" fill="hold"/>
                                        <p:tgtEl>
                                          <p:spTgt spid="25"/>
                                        </p:tgtEl>
                                        <p:attrNameLst>
                                          <p:attrName>style.rotation</p:attrName>
                                        </p:attrNameLst>
                                      </p:cBhvr>
                                      <p:tavLst>
                                        <p:tav tm="0">
                                          <p:val>
                                            <p:fltVal val="360"/>
                                          </p:val>
                                        </p:tav>
                                        <p:tav tm="100000">
                                          <p:val>
                                            <p:fltVal val="0"/>
                                          </p:val>
                                        </p:tav>
                                      </p:tavLst>
                                    </p:anim>
                                    <p:animEffect transition="in" filter="fade">
                                      <p:cBhvr>
                                        <p:cTn id="23" dur="500"/>
                                        <p:tgtEl>
                                          <p:spTgt spid="25"/>
                                        </p:tgtEl>
                                      </p:cBhvr>
                                    </p:animEffect>
                                  </p:childTnLst>
                                </p:cTn>
                              </p:par>
                              <p:par>
                                <p:cTn id="24" presetID="49" presetClass="entr" presetSubtype="0" decel="100000"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p:cTn id="26" dur="500" fill="hold"/>
                                        <p:tgtEl>
                                          <p:spTgt spid="26"/>
                                        </p:tgtEl>
                                        <p:attrNameLst>
                                          <p:attrName>ppt_w</p:attrName>
                                        </p:attrNameLst>
                                      </p:cBhvr>
                                      <p:tavLst>
                                        <p:tav tm="0">
                                          <p:val>
                                            <p:fltVal val="0"/>
                                          </p:val>
                                        </p:tav>
                                        <p:tav tm="100000">
                                          <p:val>
                                            <p:strVal val="#ppt_w"/>
                                          </p:val>
                                        </p:tav>
                                      </p:tavLst>
                                    </p:anim>
                                    <p:anim calcmode="lin" valueType="num">
                                      <p:cBhvr>
                                        <p:cTn id="27" dur="500" fill="hold"/>
                                        <p:tgtEl>
                                          <p:spTgt spid="26"/>
                                        </p:tgtEl>
                                        <p:attrNameLst>
                                          <p:attrName>ppt_h</p:attrName>
                                        </p:attrNameLst>
                                      </p:cBhvr>
                                      <p:tavLst>
                                        <p:tav tm="0">
                                          <p:val>
                                            <p:fltVal val="0"/>
                                          </p:val>
                                        </p:tav>
                                        <p:tav tm="100000">
                                          <p:val>
                                            <p:strVal val="#ppt_h"/>
                                          </p:val>
                                        </p:tav>
                                      </p:tavLst>
                                    </p:anim>
                                    <p:anim calcmode="lin" valueType="num">
                                      <p:cBhvr>
                                        <p:cTn id="28" dur="500" fill="hold"/>
                                        <p:tgtEl>
                                          <p:spTgt spid="26"/>
                                        </p:tgtEl>
                                        <p:attrNameLst>
                                          <p:attrName>style.rotation</p:attrName>
                                        </p:attrNameLst>
                                      </p:cBhvr>
                                      <p:tavLst>
                                        <p:tav tm="0">
                                          <p:val>
                                            <p:fltVal val="360"/>
                                          </p:val>
                                        </p:tav>
                                        <p:tav tm="100000">
                                          <p:val>
                                            <p:fltVal val="0"/>
                                          </p:val>
                                        </p:tav>
                                      </p:tavLst>
                                    </p:anim>
                                    <p:animEffect transition="in" filter="fade">
                                      <p:cBhvr>
                                        <p:cTn id="29" dur="500"/>
                                        <p:tgtEl>
                                          <p:spTgt spid="26"/>
                                        </p:tgtEl>
                                      </p:cBhvr>
                                    </p:animEffect>
                                  </p:childTnLst>
                                </p:cTn>
                              </p:par>
                            </p:childTnLst>
                          </p:cTn>
                        </p:par>
                        <p:par>
                          <p:cTn id="30" fill="hold">
                            <p:stCondLst>
                              <p:cond delay="1000"/>
                            </p:stCondLst>
                            <p:childTnLst>
                              <p:par>
                                <p:cTn id="31" presetID="49" presetClass="entr" presetSubtype="0" decel="100000" fill="hold" grpId="0" nodeType="after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p:cTn id="33" dur="500" fill="hold"/>
                                        <p:tgtEl>
                                          <p:spTgt spid="27"/>
                                        </p:tgtEl>
                                        <p:attrNameLst>
                                          <p:attrName>ppt_w</p:attrName>
                                        </p:attrNameLst>
                                      </p:cBhvr>
                                      <p:tavLst>
                                        <p:tav tm="0">
                                          <p:val>
                                            <p:fltVal val="0"/>
                                          </p:val>
                                        </p:tav>
                                        <p:tav tm="100000">
                                          <p:val>
                                            <p:strVal val="#ppt_w"/>
                                          </p:val>
                                        </p:tav>
                                      </p:tavLst>
                                    </p:anim>
                                    <p:anim calcmode="lin" valueType="num">
                                      <p:cBhvr>
                                        <p:cTn id="34" dur="500" fill="hold"/>
                                        <p:tgtEl>
                                          <p:spTgt spid="27"/>
                                        </p:tgtEl>
                                        <p:attrNameLst>
                                          <p:attrName>ppt_h</p:attrName>
                                        </p:attrNameLst>
                                      </p:cBhvr>
                                      <p:tavLst>
                                        <p:tav tm="0">
                                          <p:val>
                                            <p:fltVal val="0"/>
                                          </p:val>
                                        </p:tav>
                                        <p:tav tm="100000">
                                          <p:val>
                                            <p:strVal val="#ppt_h"/>
                                          </p:val>
                                        </p:tav>
                                      </p:tavLst>
                                    </p:anim>
                                    <p:anim calcmode="lin" valueType="num">
                                      <p:cBhvr>
                                        <p:cTn id="35" dur="500" fill="hold"/>
                                        <p:tgtEl>
                                          <p:spTgt spid="27"/>
                                        </p:tgtEl>
                                        <p:attrNameLst>
                                          <p:attrName>style.rotation</p:attrName>
                                        </p:attrNameLst>
                                      </p:cBhvr>
                                      <p:tavLst>
                                        <p:tav tm="0">
                                          <p:val>
                                            <p:fltVal val="360"/>
                                          </p:val>
                                        </p:tav>
                                        <p:tav tm="100000">
                                          <p:val>
                                            <p:fltVal val="0"/>
                                          </p:val>
                                        </p:tav>
                                      </p:tavLst>
                                    </p:anim>
                                    <p:animEffect transition="in" filter="fade">
                                      <p:cBhvr>
                                        <p:cTn id="36" dur="500"/>
                                        <p:tgtEl>
                                          <p:spTgt spid="27"/>
                                        </p:tgtEl>
                                      </p:cBhvr>
                                    </p:animEffect>
                                  </p:childTnLst>
                                </p:cTn>
                              </p:par>
                              <p:par>
                                <p:cTn id="37" presetID="49" presetClass="entr" presetSubtype="0" decel="10000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ppt_w</p:attrName>
                                        </p:attrNameLst>
                                      </p:cBhvr>
                                      <p:tavLst>
                                        <p:tav tm="0">
                                          <p:val>
                                            <p:fltVal val="0"/>
                                          </p:val>
                                        </p:tav>
                                        <p:tav tm="100000">
                                          <p:val>
                                            <p:strVal val="#ppt_w"/>
                                          </p:val>
                                        </p:tav>
                                      </p:tavLst>
                                    </p:anim>
                                    <p:anim calcmode="lin" valueType="num">
                                      <p:cBhvr>
                                        <p:cTn id="40" dur="500" fill="hold"/>
                                        <p:tgtEl>
                                          <p:spTgt spid="28"/>
                                        </p:tgtEl>
                                        <p:attrNameLst>
                                          <p:attrName>ppt_h</p:attrName>
                                        </p:attrNameLst>
                                      </p:cBhvr>
                                      <p:tavLst>
                                        <p:tav tm="0">
                                          <p:val>
                                            <p:fltVal val="0"/>
                                          </p:val>
                                        </p:tav>
                                        <p:tav tm="100000">
                                          <p:val>
                                            <p:strVal val="#ppt_h"/>
                                          </p:val>
                                        </p:tav>
                                      </p:tavLst>
                                    </p:anim>
                                    <p:anim calcmode="lin" valueType="num">
                                      <p:cBhvr>
                                        <p:cTn id="41" dur="500" fill="hold"/>
                                        <p:tgtEl>
                                          <p:spTgt spid="28"/>
                                        </p:tgtEl>
                                        <p:attrNameLst>
                                          <p:attrName>style.rotation</p:attrName>
                                        </p:attrNameLst>
                                      </p:cBhvr>
                                      <p:tavLst>
                                        <p:tav tm="0">
                                          <p:val>
                                            <p:fltVal val="360"/>
                                          </p:val>
                                        </p:tav>
                                        <p:tav tm="100000">
                                          <p:val>
                                            <p:fltVal val="0"/>
                                          </p:val>
                                        </p:tav>
                                      </p:tavLst>
                                    </p:anim>
                                    <p:animEffect transition="in" filter="fade">
                                      <p:cBhvr>
                                        <p:cTn id="42" dur="500"/>
                                        <p:tgtEl>
                                          <p:spTgt spid="28"/>
                                        </p:tgtEl>
                                      </p:cBhvr>
                                    </p:animEffect>
                                  </p:childTnLst>
                                </p:cTn>
                              </p:par>
                            </p:childTnLst>
                          </p:cTn>
                        </p:par>
                        <p:par>
                          <p:cTn id="43" fill="hold">
                            <p:stCondLst>
                              <p:cond delay="1500"/>
                            </p:stCondLst>
                            <p:childTnLst>
                              <p:par>
                                <p:cTn id="44" presetID="49" presetClass="entr" presetSubtype="0" decel="100000"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p:cTn id="46" dur="500" fill="hold"/>
                                        <p:tgtEl>
                                          <p:spTgt spid="29"/>
                                        </p:tgtEl>
                                        <p:attrNameLst>
                                          <p:attrName>ppt_w</p:attrName>
                                        </p:attrNameLst>
                                      </p:cBhvr>
                                      <p:tavLst>
                                        <p:tav tm="0">
                                          <p:val>
                                            <p:fltVal val="0"/>
                                          </p:val>
                                        </p:tav>
                                        <p:tav tm="100000">
                                          <p:val>
                                            <p:strVal val="#ppt_w"/>
                                          </p:val>
                                        </p:tav>
                                      </p:tavLst>
                                    </p:anim>
                                    <p:anim calcmode="lin" valueType="num">
                                      <p:cBhvr>
                                        <p:cTn id="47" dur="500" fill="hold"/>
                                        <p:tgtEl>
                                          <p:spTgt spid="29"/>
                                        </p:tgtEl>
                                        <p:attrNameLst>
                                          <p:attrName>ppt_h</p:attrName>
                                        </p:attrNameLst>
                                      </p:cBhvr>
                                      <p:tavLst>
                                        <p:tav tm="0">
                                          <p:val>
                                            <p:fltVal val="0"/>
                                          </p:val>
                                        </p:tav>
                                        <p:tav tm="100000">
                                          <p:val>
                                            <p:strVal val="#ppt_h"/>
                                          </p:val>
                                        </p:tav>
                                      </p:tavLst>
                                    </p:anim>
                                    <p:anim calcmode="lin" valueType="num">
                                      <p:cBhvr>
                                        <p:cTn id="48" dur="500" fill="hold"/>
                                        <p:tgtEl>
                                          <p:spTgt spid="29"/>
                                        </p:tgtEl>
                                        <p:attrNameLst>
                                          <p:attrName>style.rotation</p:attrName>
                                        </p:attrNameLst>
                                      </p:cBhvr>
                                      <p:tavLst>
                                        <p:tav tm="0">
                                          <p:val>
                                            <p:fltVal val="360"/>
                                          </p:val>
                                        </p:tav>
                                        <p:tav tm="100000">
                                          <p:val>
                                            <p:fltVal val="0"/>
                                          </p:val>
                                        </p:tav>
                                      </p:tavLst>
                                    </p:anim>
                                    <p:animEffect transition="in" filter="fade">
                                      <p:cBhvr>
                                        <p:cTn id="49" dur="500"/>
                                        <p:tgtEl>
                                          <p:spTgt spid="29"/>
                                        </p:tgtEl>
                                      </p:cBhvr>
                                    </p:animEffect>
                                  </p:childTnLst>
                                </p:cTn>
                              </p:par>
                              <p:par>
                                <p:cTn id="50" presetID="49" presetClass="entr" presetSubtype="0" decel="100000" fill="hold" grpId="0" nodeType="withEffect">
                                  <p:stCondLst>
                                    <p:cond delay="0"/>
                                  </p:stCondLst>
                                  <p:childTnLst>
                                    <p:set>
                                      <p:cBhvr>
                                        <p:cTn id="51" dur="1" fill="hold">
                                          <p:stCondLst>
                                            <p:cond delay="0"/>
                                          </p:stCondLst>
                                        </p:cTn>
                                        <p:tgtEl>
                                          <p:spTgt spid="30"/>
                                        </p:tgtEl>
                                        <p:attrNameLst>
                                          <p:attrName>style.visibility</p:attrName>
                                        </p:attrNameLst>
                                      </p:cBhvr>
                                      <p:to>
                                        <p:strVal val="visible"/>
                                      </p:to>
                                    </p:set>
                                    <p:anim calcmode="lin" valueType="num">
                                      <p:cBhvr>
                                        <p:cTn id="52" dur="500" fill="hold"/>
                                        <p:tgtEl>
                                          <p:spTgt spid="30"/>
                                        </p:tgtEl>
                                        <p:attrNameLst>
                                          <p:attrName>ppt_w</p:attrName>
                                        </p:attrNameLst>
                                      </p:cBhvr>
                                      <p:tavLst>
                                        <p:tav tm="0">
                                          <p:val>
                                            <p:fltVal val="0"/>
                                          </p:val>
                                        </p:tav>
                                        <p:tav tm="100000">
                                          <p:val>
                                            <p:strVal val="#ppt_w"/>
                                          </p:val>
                                        </p:tav>
                                      </p:tavLst>
                                    </p:anim>
                                    <p:anim calcmode="lin" valueType="num">
                                      <p:cBhvr>
                                        <p:cTn id="53" dur="500" fill="hold"/>
                                        <p:tgtEl>
                                          <p:spTgt spid="30"/>
                                        </p:tgtEl>
                                        <p:attrNameLst>
                                          <p:attrName>ppt_h</p:attrName>
                                        </p:attrNameLst>
                                      </p:cBhvr>
                                      <p:tavLst>
                                        <p:tav tm="0">
                                          <p:val>
                                            <p:fltVal val="0"/>
                                          </p:val>
                                        </p:tav>
                                        <p:tav tm="100000">
                                          <p:val>
                                            <p:strVal val="#ppt_h"/>
                                          </p:val>
                                        </p:tav>
                                      </p:tavLst>
                                    </p:anim>
                                    <p:anim calcmode="lin" valueType="num">
                                      <p:cBhvr>
                                        <p:cTn id="54" dur="500" fill="hold"/>
                                        <p:tgtEl>
                                          <p:spTgt spid="30"/>
                                        </p:tgtEl>
                                        <p:attrNameLst>
                                          <p:attrName>style.rotation</p:attrName>
                                        </p:attrNameLst>
                                      </p:cBhvr>
                                      <p:tavLst>
                                        <p:tav tm="0">
                                          <p:val>
                                            <p:fltVal val="360"/>
                                          </p:val>
                                        </p:tav>
                                        <p:tav tm="100000">
                                          <p:val>
                                            <p:fltVal val="0"/>
                                          </p:val>
                                        </p:tav>
                                      </p:tavLst>
                                    </p:anim>
                                    <p:animEffect transition="in" filter="fade">
                                      <p:cBhvr>
                                        <p:cTn id="5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28" grpId="0"/>
      <p:bldP spid="29" grpId="0"/>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圆角矩形 1"/>
          <p:cNvSpPr/>
          <p:nvPr/>
        </p:nvSpPr>
        <p:spPr>
          <a:xfrm>
            <a:off x="3227881" y="375828"/>
            <a:ext cx="2688235" cy="371034"/>
          </a:xfrm>
          <a:prstGeom prst="roundRect">
            <a:avLst>
              <a:gd name="adj" fmla="val 42270"/>
            </a:avLst>
          </a:prstGeom>
          <a:solidFill>
            <a:schemeClr val="accent4"/>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350" b="1" dirty="0">
                <a:solidFill>
                  <a:schemeClr val="bg1"/>
                </a:solidFill>
                <a:cs typeface="+mn-ea"/>
                <a:sym typeface="+mn-lt"/>
              </a:rPr>
              <a:t>单击添加标题</a:t>
            </a:r>
          </a:p>
        </p:txBody>
      </p:sp>
      <p:sp>
        <p:nvSpPr>
          <p:cNvPr id="5" name="文本框 4"/>
          <p:cNvSpPr txBox="1"/>
          <p:nvPr/>
        </p:nvSpPr>
        <p:spPr>
          <a:xfrm>
            <a:off x="1243965" y="4325620"/>
            <a:ext cx="6656070" cy="520065"/>
          </a:xfrm>
          <a:prstGeom prst="rect">
            <a:avLst/>
          </a:prstGeom>
          <a:noFill/>
          <a:effectLst/>
        </p:spPr>
        <p:txBody>
          <a:bodyPr wrap="square" rtlCol="0">
            <a:spAutoFit/>
          </a:bodyPr>
          <a:lstStyle/>
          <a:p>
            <a:r>
              <a:rPr lang="zh-CN" altLang="en-US" sz="1000" dirty="0">
                <a:solidFill>
                  <a:schemeClr val="bg1"/>
                </a:solidFill>
                <a:cs typeface="+mn-ea"/>
                <a:sym typeface="+mn-lt"/>
              </a:rPr>
              <a:t>请在这里输入您的主要叙述内容请在这里输入您的主要叙述内容请在这里输入您的主要叙述内容请在这里输入您的主要叙述内容请在这里输入您的主要叙述内容请在这里输入您的主要叙述内容</a:t>
            </a:r>
            <a:endParaRPr lang="en-US" altLang="zh-CN" sz="790" dirty="0">
              <a:solidFill>
                <a:schemeClr val="bg1"/>
              </a:solidFill>
              <a:cs typeface="+mn-ea"/>
              <a:sym typeface="+mn-lt"/>
            </a:endParaRPr>
          </a:p>
          <a:p>
            <a:endParaRPr lang="en-US" altLang="zh-CN" sz="790" dirty="0">
              <a:solidFill>
                <a:schemeClr val="bg1"/>
              </a:solidFill>
              <a:cs typeface="+mn-ea"/>
              <a:sym typeface="+mn-lt"/>
            </a:endParaRPr>
          </a:p>
        </p:txBody>
      </p:sp>
      <p:pic>
        <p:nvPicPr>
          <p:cNvPr id="7" name="图片 6" descr="5c1ca83ee3bed"/>
          <p:cNvPicPr>
            <a:picLocks noChangeAspect="1"/>
          </p:cNvPicPr>
          <p:nvPr/>
        </p:nvPicPr>
        <p:blipFill>
          <a:blip r:embed="rId3" cstate="screen"/>
          <a:stretch>
            <a:fillRect/>
          </a:stretch>
        </p:blipFill>
        <p:spPr>
          <a:xfrm>
            <a:off x="752475" y="1289050"/>
            <a:ext cx="2657475" cy="2674620"/>
          </a:xfrm>
          <a:prstGeom prst="ellipse">
            <a:avLst/>
          </a:prstGeom>
        </p:spPr>
      </p:pic>
      <p:pic>
        <p:nvPicPr>
          <p:cNvPr id="8" name="图片 7" descr="5c1ca83ee3b08"/>
          <p:cNvPicPr>
            <a:picLocks noChangeAspect="1"/>
          </p:cNvPicPr>
          <p:nvPr/>
        </p:nvPicPr>
        <p:blipFill>
          <a:blip r:embed="rId4" cstate="screen"/>
          <a:stretch>
            <a:fillRect/>
          </a:stretch>
        </p:blipFill>
        <p:spPr>
          <a:xfrm>
            <a:off x="5747385" y="1296670"/>
            <a:ext cx="2667635" cy="2659380"/>
          </a:xfrm>
          <a:prstGeom prst="ellipse">
            <a:avLst/>
          </a:prstGeom>
        </p:spPr>
      </p:pic>
      <p:sp>
        <p:nvSpPr>
          <p:cNvPr id="3" name="椭圆 2"/>
          <p:cNvSpPr/>
          <p:nvPr/>
        </p:nvSpPr>
        <p:spPr>
          <a:xfrm>
            <a:off x="3249930" y="1297623"/>
            <a:ext cx="2657475" cy="2657475"/>
          </a:xfrm>
          <a:prstGeom prst="ellipse">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44"/>
          <p:cNvSpPr txBox="1"/>
          <p:nvPr/>
        </p:nvSpPr>
        <p:spPr>
          <a:xfrm>
            <a:off x="3932555" y="1923415"/>
            <a:ext cx="1388110" cy="398780"/>
          </a:xfrm>
          <a:prstGeom prst="rect">
            <a:avLst/>
          </a:prstGeom>
          <a:noFill/>
        </p:spPr>
        <p:txBody>
          <a:bodyPr wrap="square" rtlCol="0">
            <a:spAutoFit/>
          </a:bodyPr>
          <a:lstStyle/>
          <a:p>
            <a:r>
              <a:rPr lang="zh-CN" altLang="en-US" sz="2000" dirty="0">
                <a:solidFill>
                  <a:schemeClr val="bg1"/>
                </a:solidFill>
                <a:cs typeface="+mn-ea"/>
                <a:sym typeface="+mn-lt"/>
              </a:rPr>
              <a:t>添加标题</a:t>
            </a:r>
          </a:p>
        </p:txBody>
      </p:sp>
      <p:sp>
        <p:nvSpPr>
          <p:cNvPr id="12" name="矩形 11"/>
          <p:cNvSpPr/>
          <p:nvPr/>
        </p:nvSpPr>
        <p:spPr>
          <a:xfrm>
            <a:off x="3648075" y="2322195"/>
            <a:ext cx="1957070" cy="1098550"/>
          </a:xfrm>
          <a:prstGeom prst="rect">
            <a:avLst/>
          </a:prstGeom>
        </p:spPr>
        <p:txBody>
          <a:bodyPr wrap="square">
            <a:spAutoFit/>
          </a:bodyPr>
          <a:lstStyle/>
          <a:p>
            <a:pPr algn="just">
              <a:lnSpc>
                <a:spcPct val="130000"/>
              </a:lnSpc>
            </a:pPr>
            <a:r>
              <a:rPr lang="zh-CN" altLang="en-US" sz="850" dirty="0">
                <a:solidFill>
                  <a:schemeClr val="bg1"/>
                </a:solidFill>
                <a:cs typeface="+mn-ea"/>
                <a:sym typeface="+mn-lt"/>
              </a:rPr>
              <a:t>请在此输入详细的文字请在此输入详细的文字请在此输入详细的文字请在此输入详细的文字请在此输入详细的文字请在此输入详细的文字请在此输入详细的文字请在此输入详细的文字</a:t>
            </a:r>
            <a:endParaRPr lang="zh-CN" altLang="en-US" sz="790" dirty="0">
              <a:solidFill>
                <a:schemeClr val="bg1"/>
              </a:solidFill>
              <a:cs typeface="+mn-ea"/>
              <a:sym typeface="+mn-lt"/>
            </a:endParaRPr>
          </a:p>
          <a:p>
            <a:pPr algn="just">
              <a:lnSpc>
                <a:spcPct val="130000"/>
              </a:lnSpc>
            </a:pPr>
            <a:endParaRPr lang="zh-CN" altLang="en-US" sz="79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fltVal val="0"/>
                                          </p:val>
                                        </p:tav>
                                        <p:tav tm="100000">
                                          <p:val>
                                            <p:strVal val="#ppt_w"/>
                                          </p:val>
                                        </p:tav>
                                      </p:tavLst>
                                    </p:anim>
                                    <p:anim calcmode="lin" valueType="num">
                                      <p:cBhvr>
                                        <p:cTn id="22" dur="1000" fill="hold"/>
                                        <p:tgtEl>
                                          <p:spTgt spid="3"/>
                                        </p:tgtEl>
                                        <p:attrNameLst>
                                          <p:attrName>ppt_h</p:attrName>
                                        </p:attrNameLst>
                                      </p:cBhvr>
                                      <p:tavLst>
                                        <p:tav tm="0">
                                          <p:val>
                                            <p:fltVal val="0"/>
                                          </p:val>
                                        </p:tav>
                                        <p:tav tm="100000">
                                          <p:val>
                                            <p:strVal val="#ppt_h"/>
                                          </p:val>
                                        </p:tav>
                                      </p:tavLst>
                                    </p:anim>
                                    <p:anim calcmode="lin" valueType="num">
                                      <p:cBhvr>
                                        <p:cTn id="23" dur="1000" fill="hold"/>
                                        <p:tgtEl>
                                          <p:spTgt spid="3"/>
                                        </p:tgtEl>
                                        <p:attrNameLst>
                                          <p:attrName>style.rotation</p:attrName>
                                        </p:attrNameLst>
                                      </p:cBhvr>
                                      <p:tavLst>
                                        <p:tav tm="0">
                                          <p:val>
                                            <p:fltVal val="90"/>
                                          </p:val>
                                        </p:tav>
                                        <p:tav tm="100000">
                                          <p:val>
                                            <p:fltVal val="0"/>
                                          </p:val>
                                        </p:tav>
                                      </p:tavLst>
                                    </p:anim>
                                    <p:animEffect transition="in" filter="fade">
                                      <p:cBhvr>
                                        <p:cTn id="24" dur="1000"/>
                                        <p:tgtEl>
                                          <p:spTgt spid="3"/>
                                        </p:tgtEl>
                                      </p:cBhvr>
                                    </p:animEffect>
                                  </p:childTnLst>
                                </p:cTn>
                              </p:par>
                            </p:childTnLst>
                          </p:cTn>
                        </p:par>
                        <p:par>
                          <p:cTn id="25" fill="hold">
                            <p:stCondLst>
                              <p:cond delay="3000"/>
                            </p:stCondLst>
                            <p:childTnLst>
                              <p:par>
                                <p:cTn id="26" presetID="31" presetClass="entr" presetSubtype="0" fill="hold" grpId="0" nodeType="afterEffect">
                                  <p:stCondLst>
                                    <p:cond delay="0"/>
                                  </p:stCondLst>
                                  <p:childTnLst>
                                    <p:set>
                                      <p:cBhvr>
                                        <p:cTn id="27" dur="500"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 calcmode="lin" valueType="num">
                                      <p:cBhvr>
                                        <p:cTn id="30" dur="500" fill="hold"/>
                                        <p:tgtEl>
                                          <p:spTgt spid="9"/>
                                        </p:tgtEl>
                                        <p:attrNameLst>
                                          <p:attrName>style.rotation</p:attrName>
                                        </p:attrNameLst>
                                      </p:cBhvr>
                                      <p:tavLst>
                                        <p:tav tm="0">
                                          <p:val>
                                            <p:fltVal val="90"/>
                                          </p:val>
                                        </p:tav>
                                        <p:tav tm="100000">
                                          <p:val>
                                            <p:fltVal val="0"/>
                                          </p:val>
                                        </p:tav>
                                      </p:tavLst>
                                    </p:anim>
                                    <p:animEffect transition="in" filter="fade">
                                      <p:cBhvr>
                                        <p:cTn id="31" dur="500"/>
                                        <p:tgtEl>
                                          <p:spTgt spid="9"/>
                                        </p:tgtEl>
                                      </p:cBhvr>
                                    </p:animEffect>
                                  </p:childTnLst>
                                </p:cTn>
                              </p:par>
                              <p:par>
                                <p:cTn id="32" presetID="31" presetClass="entr" presetSubtype="0" fill="hold" grpId="0" nodeType="withEffect">
                                  <p:stCondLst>
                                    <p:cond delay="0"/>
                                  </p:stCondLst>
                                  <p:childTnLst>
                                    <p:set>
                                      <p:cBhvr>
                                        <p:cTn id="33" dur="500"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 calcmode="lin" valueType="num">
                                      <p:cBhvr>
                                        <p:cTn id="36" dur="500" fill="hold"/>
                                        <p:tgtEl>
                                          <p:spTgt spid="12"/>
                                        </p:tgtEl>
                                        <p:attrNameLst>
                                          <p:attrName>style.rotation</p:attrName>
                                        </p:attrNameLst>
                                      </p:cBhvr>
                                      <p:tavLst>
                                        <p:tav tm="0">
                                          <p:val>
                                            <p:fltVal val="90"/>
                                          </p:val>
                                        </p:tav>
                                        <p:tav tm="100000">
                                          <p:val>
                                            <p:fltVal val="0"/>
                                          </p:val>
                                        </p:tav>
                                      </p:tavLst>
                                    </p:anim>
                                    <p:animEffect transition="in" filter="fade">
                                      <p:cBhvr>
                                        <p:cTn id="37" dur="500"/>
                                        <p:tgtEl>
                                          <p:spTgt spid="12"/>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left)">
                                      <p:cBhvr>
                                        <p:cTn id="4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3" grpId="0" animBg="1"/>
      <p:bldP spid="9"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圆角矩形 1"/>
          <p:cNvSpPr/>
          <p:nvPr/>
        </p:nvSpPr>
        <p:spPr>
          <a:xfrm>
            <a:off x="3227881" y="468713"/>
            <a:ext cx="2688235" cy="371034"/>
          </a:xfrm>
          <a:prstGeom prst="roundRect">
            <a:avLst>
              <a:gd name="adj" fmla="val 42270"/>
            </a:avLst>
          </a:prstGeom>
          <a:solidFill>
            <a:schemeClr val="accent4"/>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350" b="1" dirty="0">
                <a:solidFill>
                  <a:schemeClr val="bg1"/>
                </a:solidFill>
                <a:cs typeface="+mn-ea"/>
                <a:sym typeface="+mn-lt"/>
              </a:rPr>
              <a:t>单击添加标题</a:t>
            </a:r>
          </a:p>
        </p:txBody>
      </p:sp>
      <p:pic>
        <p:nvPicPr>
          <p:cNvPr id="7" name="图片 6"/>
          <p:cNvPicPr>
            <a:picLocks noChangeAspect="1"/>
          </p:cNvPicPr>
          <p:nvPr/>
        </p:nvPicPr>
        <p:blipFill>
          <a:blip r:embed="rId2" cstate="screen"/>
          <a:srcRect/>
          <a:stretch>
            <a:fillRect/>
          </a:stretch>
        </p:blipFill>
        <p:spPr>
          <a:xfrm>
            <a:off x="1116330" y="1497965"/>
            <a:ext cx="4524375" cy="3022600"/>
          </a:xfrm>
          <a:custGeom>
            <a:avLst/>
            <a:gdLst/>
            <a:ahLst/>
            <a:cxnLst>
              <a:cxn ang="3">
                <a:pos x="hc" y="t"/>
              </a:cxn>
              <a:cxn ang="cd2">
                <a:pos x="l" y="vc"/>
              </a:cxn>
              <a:cxn ang="cd4">
                <a:pos x="hc" y="b"/>
              </a:cxn>
              <a:cxn ang="0">
                <a:pos x="r" y="vc"/>
              </a:cxn>
            </a:cxnLst>
            <a:rect l="l" t="t" r="r" b="b"/>
            <a:pathLst>
              <a:path w="8445" h="5641">
                <a:moveTo>
                  <a:pt x="0" y="0"/>
                </a:moveTo>
                <a:lnTo>
                  <a:pt x="8445" y="0"/>
                </a:lnTo>
                <a:lnTo>
                  <a:pt x="8445" y="5641"/>
                </a:lnTo>
                <a:lnTo>
                  <a:pt x="0" y="5641"/>
                </a:lnTo>
                <a:lnTo>
                  <a:pt x="0" y="0"/>
                </a:lnTo>
                <a:close/>
              </a:path>
            </a:pathLst>
          </a:custGeom>
        </p:spPr>
      </p:pic>
      <p:sp>
        <p:nvSpPr>
          <p:cNvPr id="8" name="矩形 7"/>
          <p:cNvSpPr/>
          <p:nvPr/>
        </p:nvSpPr>
        <p:spPr>
          <a:xfrm>
            <a:off x="3881120" y="1888490"/>
            <a:ext cx="4146550" cy="1422400"/>
          </a:xfrm>
          <a:prstGeom prst="rect">
            <a:avLst/>
          </a:prstGeom>
          <a:solidFill>
            <a:schemeClr val="accent4"/>
          </a:solidFill>
          <a:ln>
            <a:gradFill>
              <a:gsLst>
                <a:gs pos="0">
                  <a:srgbClr val="CDCDCD"/>
                </a:gs>
                <a:gs pos="100000">
                  <a:schemeClr val="bg1"/>
                </a:gs>
              </a:gsLst>
              <a:lin ang="2700000" scaled="1"/>
            </a:gradFill>
          </a:ln>
          <a:effectLst>
            <a:outerShdw blurRad="50800" dist="50800" dir="1800000" algn="ctr" rotWithShape="0">
              <a:srgbClr val="30333F">
                <a:alpha val="5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35" name="文本框 34"/>
          <p:cNvSpPr txBox="1"/>
          <p:nvPr/>
        </p:nvSpPr>
        <p:spPr>
          <a:xfrm>
            <a:off x="4013835" y="2011045"/>
            <a:ext cx="3964940" cy="1149350"/>
          </a:xfrm>
          <a:prstGeom prst="rect">
            <a:avLst/>
          </a:prstGeom>
          <a:noFill/>
          <a:effectLst/>
        </p:spPr>
        <p:txBody>
          <a:bodyPr wrap="square" rtlCol="0">
            <a:spAutoFit/>
          </a:bodyPr>
          <a:lstStyle/>
          <a:p>
            <a:r>
              <a:rPr lang="zh-CN" altLang="en-US" dirty="0">
                <a:solidFill>
                  <a:srgbClr val="30333F"/>
                </a:solidFill>
                <a:cs typeface="+mn-ea"/>
                <a:sym typeface="+mn-lt"/>
              </a:rPr>
              <a:t>单击此处输入标题</a:t>
            </a:r>
            <a:endParaRPr lang="en-US" altLang="zh-CN" sz="1350" dirty="0">
              <a:solidFill>
                <a:srgbClr val="30333F"/>
              </a:solidFill>
              <a:cs typeface="+mn-ea"/>
              <a:sym typeface="+mn-lt"/>
            </a:endParaRPr>
          </a:p>
          <a:p>
            <a:pPr>
              <a:lnSpc>
                <a:spcPct val="130000"/>
              </a:lnSpc>
              <a:spcBef>
                <a:spcPts val="0"/>
              </a:spcBef>
              <a:spcAft>
                <a:spcPts val="0"/>
              </a:spcAft>
            </a:pPr>
            <a:r>
              <a:rPr lang="zh-CN" altLang="en-US" sz="900" dirty="0">
                <a:solidFill>
                  <a:srgbClr val="30333F"/>
                </a:solidFill>
                <a:cs typeface="+mn-ea"/>
                <a:sym typeface="+mn-lt"/>
              </a:rPr>
              <a:t>请在这里输入您的主要叙述内容请在这里输入您的主要叙述内容请在这里输入您的主要叙述内容入您的主要叙述内容入您的主要叙述内容入您的主要叙述内容</a:t>
            </a:r>
            <a:endParaRPr lang="zh-CN" altLang="en-US" sz="790" dirty="0">
              <a:solidFill>
                <a:srgbClr val="30333F"/>
              </a:solidFill>
              <a:cs typeface="+mn-ea"/>
              <a:sym typeface="+mn-lt"/>
            </a:endParaRPr>
          </a:p>
          <a:p>
            <a:endParaRPr lang="zh-CN" altLang="en-US" sz="790" dirty="0">
              <a:solidFill>
                <a:srgbClr val="30333F"/>
              </a:solidFill>
              <a:cs typeface="+mn-ea"/>
              <a:sym typeface="+mn-lt"/>
            </a:endParaRPr>
          </a:p>
          <a:p>
            <a:endParaRPr lang="zh-CN" altLang="en-US" sz="790" dirty="0">
              <a:solidFill>
                <a:srgbClr val="30333F"/>
              </a:solidFill>
              <a:cs typeface="+mn-ea"/>
              <a:sym typeface="+mn-lt"/>
            </a:endParaRPr>
          </a:p>
        </p:txBody>
      </p:sp>
      <p:sp>
        <p:nvSpPr>
          <p:cNvPr id="10" name="文本框 9"/>
          <p:cNvSpPr txBox="1"/>
          <p:nvPr/>
        </p:nvSpPr>
        <p:spPr>
          <a:xfrm>
            <a:off x="5769610" y="3547745"/>
            <a:ext cx="2242185" cy="783590"/>
          </a:xfrm>
          <a:prstGeom prst="rect">
            <a:avLst/>
          </a:prstGeom>
          <a:noFill/>
        </p:spPr>
        <p:txBody>
          <a:bodyPr wrap="square" rtlCol="0">
            <a:spAutoFit/>
          </a:bodyPr>
          <a:lstStyle/>
          <a:p>
            <a:pPr marL="171450" indent="-171450">
              <a:buSzPct val="50000"/>
              <a:buFont typeface="Wingdings" panose="05000000000000000000" charset="0"/>
              <a:buChar char="n"/>
            </a:pPr>
            <a:r>
              <a:rPr lang="zh-CN" altLang="en-US" sz="750" dirty="0">
                <a:solidFill>
                  <a:schemeClr val="bg1"/>
                </a:solidFill>
                <a:cs typeface="+mn-ea"/>
                <a:sym typeface="+mn-lt"/>
              </a:rPr>
              <a:t>请在这里输入您的主要叙述内容请在这里输入您的主要叙述内容请在</a:t>
            </a:r>
            <a:endParaRPr lang="zh-CN" altLang="en-US" sz="750" dirty="0">
              <a:solidFill>
                <a:srgbClr val="30333F"/>
              </a:solidFill>
              <a:cs typeface="+mn-ea"/>
              <a:sym typeface="+mn-lt"/>
            </a:endParaRPr>
          </a:p>
          <a:p>
            <a:endParaRPr lang="zh-CN" altLang="en-US" sz="750" dirty="0">
              <a:solidFill>
                <a:srgbClr val="30333F"/>
              </a:solidFill>
              <a:cs typeface="+mn-ea"/>
              <a:sym typeface="+mn-lt"/>
            </a:endParaRPr>
          </a:p>
          <a:p>
            <a:pPr marL="171450" indent="-171450">
              <a:buSzPct val="50000"/>
              <a:buFont typeface="Wingdings" panose="05000000000000000000" charset="0"/>
              <a:buChar char="n"/>
            </a:pPr>
            <a:r>
              <a:rPr lang="zh-CN" altLang="en-US" sz="750" dirty="0">
                <a:solidFill>
                  <a:schemeClr val="bg1"/>
                </a:solidFill>
                <a:cs typeface="+mn-ea"/>
                <a:sym typeface="+mn-lt"/>
              </a:rPr>
              <a:t>请在这里输入您的主要叙述内容请在这里输入您的主要叙述内容请在</a:t>
            </a:r>
            <a:endParaRPr lang="zh-CN" altLang="en-US" sz="750">
              <a:cs typeface="+mn-ea"/>
              <a:sym typeface="+mn-lt"/>
            </a:endParaRPr>
          </a:p>
          <a:p>
            <a:endParaRPr lang="zh-CN" altLang="en-US" sz="75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5" presetClass="entr" presetSubtype="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0.70"/>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childTnLst>
                          </p:cTn>
                        </p:par>
                        <p:par>
                          <p:cTn id="15" fill="hold">
                            <p:stCondLst>
                              <p:cond delay="1500"/>
                            </p:stCondLst>
                            <p:childTnLst>
                              <p:par>
                                <p:cTn id="16" presetID="2" presetClass="entr" presetSubtype="2" fill="hold" grpId="0" nodeType="afterEffect">
                                  <p:stCondLst>
                                    <p:cond delay="0"/>
                                  </p:stCondLst>
                                  <p:childTnLst>
                                    <p:set>
                                      <p:cBhvr>
                                        <p:cTn id="17" dur="1" fill="hold">
                                          <p:stCondLst>
                                            <p:cond delay="0"/>
                                          </p:stCondLst>
                                        </p:cTn>
                                        <p:tgtEl>
                                          <p:spTgt spid="35"/>
                                        </p:tgtEl>
                                        <p:attrNameLst>
                                          <p:attrName>style.visibility</p:attrName>
                                        </p:attrNameLst>
                                      </p:cBhvr>
                                      <p:to>
                                        <p:strVal val="visible"/>
                                      </p:to>
                                    </p:set>
                                    <p:anim calcmode="lin" valueType="num">
                                      <p:cBhvr additive="base">
                                        <p:cTn id="18" dur="500" fill="hold"/>
                                        <p:tgtEl>
                                          <p:spTgt spid="35"/>
                                        </p:tgtEl>
                                        <p:attrNameLst>
                                          <p:attrName>ppt_x</p:attrName>
                                        </p:attrNameLst>
                                      </p:cBhvr>
                                      <p:tavLst>
                                        <p:tav tm="0">
                                          <p:val>
                                            <p:strVal val="1+#ppt_w/2"/>
                                          </p:val>
                                        </p:tav>
                                        <p:tav tm="100000">
                                          <p:val>
                                            <p:strVal val="#ppt_x"/>
                                          </p:val>
                                        </p:tav>
                                      </p:tavLst>
                                    </p:anim>
                                    <p:anim calcmode="lin" valueType="num">
                                      <p:cBhvr additive="base">
                                        <p:cTn id="19" dur="500" fill="hold"/>
                                        <p:tgtEl>
                                          <p:spTgt spid="35"/>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2"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1+#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5" grpId="0" animBg="1"/>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2098" y="-163505"/>
            <a:ext cx="3191602" cy="6337075"/>
            <a:chOff x="-89125" y="-427943"/>
            <a:chExt cx="3022557" cy="6001429"/>
          </a:xfrm>
        </p:grpSpPr>
        <p:grpSp>
          <p:nvGrpSpPr>
            <p:cNvPr id="13" name="组合 12"/>
            <p:cNvGrpSpPr/>
            <p:nvPr/>
          </p:nvGrpSpPr>
          <p:grpSpPr>
            <a:xfrm>
              <a:off x="1145002" y="1249593"/>
              <a:ext cx="1788430" cy="1788430"/>
              <a:chOff x="4240335" y="3008435"/>
              <a:chExt cx="3711332" cy="3711332"/>
            </a:xfrm>
          </p:grpSpPr>
          <p:sp>
            <p:nvSpPr>
              <p:cNvPr id="14" name="椭圆 13"/>
              <p:cNvSpPr/>
              <p:nvPr/>
            </p:nvSpPr>
            <p:spPr>
              <a:xfrm>
                <a:off x="4240335" y="3008435"/>
                <a:ext cx="3711332" cy="3711332"/>
              </a:xfrm>
              <a:prstGeom prst="ellipse">
                <a:avLst/>
              </a:prstGeom>
              <a:gradFill>
                <a:gsLst>
                  <a:gs pos="100000">
                    <a:schemeClr val="bg1">
                      <a:lumMod val="75000"/>
                    </a:schemeClr>
                  </a:gs>
                  <a:gs pos="0">
                    <a:schemeClr val="bg1"/>
                  </a:gs>
                </a:gsLst>
                <a:lin ang="5400000" scaled="0"/>
              </a:gradFill>
              <a:ln w="9525">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350">
                  <a:solidFill>
                    <a:srgbClr val="FFFFFF"/>
                  </a:solidFill>
                  <a:cs typeface="+mn-ea"/>
                  <a:sym typeface="+mn-lt"/>
                </a:endParaRPr>
              </a:p>
            </p:txBody>
          </p:sp>
          <p:grpSp>
            <p:nvGrpSpPr>
              <p:cNvPr id="15" name="组合 14"/>
              <p:cNvGrpSpPr/>
              <p:nvPr/>
            </p:nvGrpSpPr>
            <p:grpSpPr>
              <a:xfrm>
                <a:off x="4710169" y="3478269"/>
                <a:ext cx="2771663" cy="2771663"/>
                <a:chOff x="2193191" y="1899415"/>
                <a:chExt cx="2421376" cy="2421376"/>
              </a:xfrm>
              <a:effectLst/>
            </p:grpSpPr>
            <p:sp>
              <p:nvSpPr>
                <p:cNvPr id="16" name="椭圆 15"/>
                <p:cNvSpPr/>
                <p:nvPr/>
              </p:nvSpPr>
              <p:spPr>
                <a:xfrm>
                  <a:off x="2193191" y="1899415"/>
                  <a:ext cx="2421376" cy="2421376"/>
                </a:xfrm>
                <a:prstGeom prst="ellipse">
                  <a:avLst/>
                </a:prstGeom>
                <a:solidFill>
                  <a:schemeClr val="accent4"/>
                </a:solidFill>
                <a:ln w="31750">
                  <a:gradFill flip="none" rotWithShape="1">
                    <a:gsLst>
                      <a:gs pos="0">
                        <a:schemeClr val="bg1">
                          <a:lumMod val="75000"/>
                        </a:schemeClr>
                      </a:gs>
                      <a:gs pos="100000">
                        <a:schemeClr val="bg1"/>
                      </a:gs>
                    </a:gsLst>
                    <a:lin ang="2700000" scaled="1"/>
                    <a:tileRect/>
                  </a:gradFill>
                </a:ln>
                <a:effectLst>
                  <a:innerShdw blurRad="127000" dist="63500" dir="13500000">
                    <a:srgbClr val="B78601">
                      <a:alpha val="85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350">
                    <a:solidFill>
                      <a:srgbClr val="FFFFFF"/>
                    </a:solidFill>
                    <a:cs typeface="+mn-ea"/>
                    <a:sym typeface="+mn-lt"/>
                  </a:endParaRPr>
                </a:p>
              </p:txBody>
            </p:sp>
            <p:sp>
              <p:nvSpPr>
                <p:cNvPr id="17" name="椭圆 16"/>
                <p:cNvSpPr/>
                <p:nvPr/>
              </p:nvSpPr>
              <p:spPr>
                <a:xfrm>
                  <a:off x="2345502" y="2051726"/>
                  <a:ext cx="2116756" cy="2116756"/>
                </a:xfrm>
                <a:prstGeom prst="ellipse">
                  <a:avLst/>
                </a:prstGeom>
                <a:solidFill>
                  <a:schemeClr val="bg1">
                    <a:lumMod val="95000"/>
                  </a:schemeClr>
                </a:solidFill>
                <a:ln w="50800">
                  <a:noFill/>
                </a:ln>
                <a:effectLst>
                  <a:outerShdw blurRad="152400" dist="63500" dir="2700000" algn="tl" rotWithShape="0">
                    <a:schemeClr val="accent3">
                      <a:lumMod val="50000"/>
                      <a:alpha val="64000"/>
                    </a:schemeClr>
                  </a:outerShdw>
                </a:effectLst>
                <a:scene3d>
                  <a:camera prst="orthographicFront"/>
                  <a:lightRig rig="threePt" dir="t"/>
                </a:scene3d>
                <a:sp3d prstMaterial="softEdge">
                  <a:bevelT w="82550" h="254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350">
                    <a:solidFill>
                      <a:srgbClr val="FFFFFF"/>
                    </a:solidFill>
                    <a:cs typeface="+mn-ea"/>
                    <a:sym typeface="+mn-lt"/>
                  </a:endParaRPr>
                </a:p>
              </p:txBody>
            </p:sp>
          </p:grpSp>
        </p:grpSp>
        <p:sp>
          <p:nvSpPr>
            <p:cNvPr id="18" name="任意多边形 23"/>
            <p:cNvSpPr/>
            <p:nvPr/>
          </p:nvSpPr>
          <p:spPr>
            <a:xfrm>
              <a:off x="-89125" y="-427943"/>
              <a:ext cx="2128342" cy="6001429"/>
            </a:xfrm>
            <a:custGeom>
              <a:avLst/>
              <a:gdLst>
                <a:gd name="connsiteX0" fmla="*/ 0 w 2837789"/>
                <a:gd name="connsiteY0" fmla="*/ 0 h 8001905"/>
                <a:gd name="connsiteX1" fmla="*/ 2837788 w 2837789"/>
                <a:gd name="connsiteY1" fmla="*/ 0 h 8001905"/>
                <a:gd name="connsiteX2" fmla="*/ 2837788 w 2837789"/>
                <a:gd name="connsiteY2" fmla="*/ 1968500 h 8001905"/>
                <a:gd name="connsiteX3" fmla="*/ 2837789 w 2837789"/>
                <a:gd name="connsiteY3" fmla="*/ 1968500 h 8001905"/>
                <a:gd name="connsiteX4" fmla="*/ 2837789 w 2837789"/>
                <a:gd name="connsiteY4" fmla="*/ 2363879 h 8001905"/>
                <a:gd name="connsiteX5" fmla="*/ 2618085 w 2837789"/>
                <a:gd name="connsiteY5" fmla="*/ 2386026 h 8001905"/>
                <a:gd name="connsiteX6" fmla="*/ 1747634 w 2837789"/>
                <a:gd name="connsiteY6" fmla="*/ 3454034 h 8001905"/>
                <a:gd name="connsiteX7" fmla="*/ 2618085 w 2837789"/>
                <a:gd name="connsiteY7" fmla="*/ 4522042 h 8001905"/>
                <a:gd name="connsiteX8" fmla="*/ 2837789 w 2837789"/>
                <a:gd name="connsiteY8" fmla="*/ 4544190 h 8001905"/>
                <a:gd name="connsiteX9" fmla="*/ 2837789 w 2837789"/>
                <a:gd name="connsiteY9" fmla="*/ 6858000 h 8001905"/>
                <a:gd name="connsiteX10" fmla="*/ 2837788 w 2837789"/>
                <a:gd name="connsiteY10" fmla="*/ 6858000 h 8001905"/>
                <a:gd name="connsiteX11" fmla="*/ 2837788 w 2837789"/>
                <a:gd name="connsiteY11" fmla="*/ 8001905 h 8001905"/>
                <a:gd name="connsiteX12" fmla="*/ 0 w 2837789"/>
                <a:gd name="connsiteY12" fmla="*/ 8001905 h 8001905"/>
                <a:gd name="connsiteX13" fmla="*/ 0 w 2837789"/>
                <a:gd name="connsiteY13" fmla="*/ 6858000 h 8001905"/>
                <a:gd name="connsiteX14" fmla="*/ 0 w 2837789"/>
                <a:gd name="connsiteY14" fmla="*/ 6376305 h 8001905"/>
                <a:gd name="connsiteX15" fmla="*/ 0 w 2837789"/>
                <a:gd name="connsiteY15" fmla="*/ 2133600 h 8001905"/>
                <a:gd name="connsiteX16" fmla="*/ 0 w 2837789"/>
                <a:gd name="connsiteY16" fmla="*/ 1968500 h 8001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37789" h="8001905">
                  <a:moveTo>
                    <a:pt x="0" y="0"/>
                  </a:moveTo>
                  <a:lnTo>
                    <a:pt x="2837788" y="0"/>
                  </a:lnTo>
                  <a:lnTo>
                    <a:pt x="2837788" y="1968500"/>
                  </a:lnTo>
                  <a:lnTo>
                    <a:pt x="2837789" y="1968500"/>
                  </a:lnTo>
                  <a:lnTo>
                    <a:pt x="2837789" y="2363879"/>
                  </a:lnTo>
                  <a:lnTo>
                    <a:pt x="2618085" y="2386026"/>
                  </a:lnTo>
                  <a:cubicBezTo>
                    <a:pt x="2121320" y="2487680"/>
                    <a:pt x="1747634" y="2927218"/>
                    <a:pt x="1747634" y="3454034"/>
                  </a:cubicBezTo>
                  <a:cubicBezTo>
                    <a:pt x="1747634" y="3980852"/>
                    <a:pt x="2121320" y="4420389"/>
                    <a:pt x="2618085" y="4522042"/>
                  </a:cubicBezTo>
                  <a:lnTo>
                    <a:pt x="2837789" y="4544190"/>
                  </a:lnTo>
                  <a:lnTo>
                    <a:pt x="2837789" y="6858000"/>
                  </a:lnTo>
                  <a:lnTo>
                    <a:pt x="2837788" y="6858000"/>
                  </a:lnTo>
                  <a:lnTo>
                    <a:pt x="2837788" y="8001905"/>
                  </a:lnTo>
                  <a:lnTo>
                    <a:pt x="0" y="8001905"/>
                  </a:lnTo>
                  <a:lnTo>
                    <a:pt x="0" y="6858000"/>
                  </a:lnTo>
                  <a:lnTo>
                    <a:pt x="0" y="6376305"/>
                  </a:lnTo>
                  <a:lnTo>
                    <a:pt x="0" y="2133600"/>
                  </a:lnTo>
                  <a:lnTo>
                    <a:pt x="0" y="1968500"/>
                  </a:lnTo>
                  <a:close/>
                </a:path>
              </a:pathLst>
            </a:custGeom>
            <a:solidFill>
              <a:schemeClr val="accent4"/>
            </a:solidFill>
            <a:ln>
              <a:noFill/>
            </a:ln>
            <a:effectLst>
              <a:innerShdw blurRad="88900" dist="63500">
                <a:schemeClr val="accent3">
                  <a:lumMod val="5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51443" tIns="25721" rIns="51443" bIns="25721" rtlCol="0" anchor="ctr"/>
            <a:lstStyle/>
            <a:p>
              <a:pPr algn="ctr"/>
              <a:endParaRPr lang="zh-CN" altLang="en-US" sz="1350">
                <a:cs typeface="+mn-ea"/>
                <a:sym typeface="+mn-lt"/>
              </a:endParaRPr>
            </a:p>
          </p:txBody>
        </p:sp>
      </p:grpSp>
      <p:sp>
        <p:nvSpPr>
          <p:cNvPr id="20" name="文本框 19"/>
          <p:cNvSpPr txBox="1"/>
          <p:nvPr/>
        </p:nvSpPr>
        <p:spPr>
          <a:xfrm>
            <a:off x="3963888" y="1669460"/>
            <a:ext cx="4928872" cy="881380"/>
          </a:xfrm>
          <a:prstGeom prst="rect">
            <a:avLst/>
          </a:prstGeom>
          <a:noFill/>
        </p:spPr>
        <p:txBody>
          <a:bodyPr wrap="square" lIns="51443" tIns="25721" rIns="51443" bIns="25721" rtlCol="0">
            <a:spAutoFit/>
          </a:bodyPr>
          <a:lstStyle>
            <a:defPPr>
              <a:defRPr lang="zh-CN"/>
            </a:defPPr>
            <a:lvl1pPr>
              <a:defRPr sz="7200">
                <a:solidFill>
                  <a:schemeClr val="accent3"/>
                </a:solidFill>
                <a:latin typeface="字魂59号-创粗黑" panose="00000500000000000000" pitchFamily="2" charset="-122"/>
                <a:ea typeface="字魂59号-创粗黑" panose="00000500000000000000" pitchFamily="2" charset="-122"/>
              </a:defRPr>
            </a:lvl1pPr>
          </a:lstStyle>
          <a:p>
            <a:r>
              <a:rPr lang="en-US" altLang="zh-CN" sz="5400" dirty="0">
                <a:solidFill>
                  <a:schemeClr val="accent4"/>
                </a:solidFill>
                <a:latin typeface="+mn-lt"/>
                <a:ea typeface="+mn-ea"/>
                <a:cs typeface="+mn-ea"/>
                <a:sym typeface="+mn-lt"/>
              </a:rPr>
              <a:t>PART FOUR</a:t>
            </a:r>
          </a:p>
        </p:txBody>
      </p:sp>
      <p:grpSp>
        <p:nvGrpSpPr>
          <p:cNvPr id="21" name="组合 20"/>
          <p:cNvGrpSpPr/>
          <p:nvPr/>
        </p:nvGrpSpPr>
        <p:grpSpPr>
          <a:xfrm>
            <a:off x="3963888" y="2608117"/>
            <a:ext cx="2253026" cy="657368"/>
            <a:chOff x="7497701" y="1685854"/>
            <a:chExt cx="2177121" cy="1168452"/>
          </a:xfrm>
        </p:grpSpPr>
        <p:sp>
          <p:nvSpPr>
            <p:cNvPr id="22" name="文本框 21"/>
            <p:cNvSpPr txBox="1"/>
            <p:nvPr/>
          </p:nvSpPr>
          <p:spPr>
            <a:xfrm>
              <a:off x="7497701" y="1685854"/>
              <a:ext cx="2177121" cy="900698"/>
            </a:xfrm>
            <a:prstGeom prst="rect">
              <a:avLst/>
            </a:prstGeom>
            <a:noFill/>
          </p:spPr>
          <p:txBody>
            <a:bodyPr wrap="square" rtlCol="0">
              <a:spAutoFit/>
            </a:bodyPr>
            <a:lstStyle/>
            <a:p>
              <a:r>
                <a:rPr lang="zh-CN" altLang="en-US" sz="2700" dirty="0">
                  <a:solidFill>
                    <a:schemeClr val="accent4"/>
                  </a:solidFill>
                  <a:cs typeface="+mn-ea"/>
                  <a:sym typeface="+mn-lt"/>
                </a:rPr>
                <a:t>在此添加标题</a:t>
              </a:r>
            </a:p>
          </p:txBody>
        </p:sp>
        <p:sp>
          <p:nvSpPr>
            <p:cNvPr id="23" name="文本框 22"/>
            <p:cNvSpPr txBox="1"/>
            <p:nvPr/>
          </p:nvSpPr>
          <p:spPr>
            <a:xfrm>
              <a:off x="7508478" y="2364453"/>
              <a:ext cx="2155566" cy="489853"/>
            </a:xfrm>
            <a:prstGeom prst="rect">
              <a:avLst/>
            </a:prstGeom>
            <a:noFill/>
          </p:spPr>
          <p:txBody>
            <a:bodyPr wrap="square" rtlCol="0">
              <a:spAutoFit/>
            </a:bodyPr>
            <a:lstStyle/>
            <a:p>
              <a:r>
                <a:rPr lang="en-US" altLang="zh-CN" sz="1200" dirty="0">
                  <a:solidFill>
                    <a:schemeClr val="bg1"/>
                  </a:solidFill>
                  <a:cs typeface="+mn-ea"/>
                  <a:sym typeface="+mn-lt"/>
                </a:rPr>
                <a:t>Add the title here</a:t>
              </a:r>
            </a:p>
          </p:txBody>
        </p:sp>
      </p:grpSp>
      <p:sp>
        <p:nvSpPr>
          <p:cNvPr id="24" name="文本框 23"/>
          <p:cNvSpPr txBox="1"/>
          <p:nvPr/>
        </p:nvSpPr>
        <p:spPr bwMode="auto">
          <a:xfrm>
            <a:off x="3963888" y="3238608"/>
            <a:ext cx="4046313" cy="596900"/>
          </a:xfrm>
          <a:prstGeom prst="rect">
            <a:avLst/>
          </a:prstGeom>
          <a:noFill/>
        </p:spPr>
        <p:txBody>
          <a:bodyPr wrap="square" lIns="51443" tIns="25721" rIns="51443" bIns="25721">
            <a:spAutoFit/>
          </a:bodyPr>
          <a:lstStyle/>
          <a:p>
            <a:pPr>
              <a:lnSpc>
                <a:spcPct val="150000"/>
              </a:lnSpc>
              <a:defRPr/>
            </a:pPr>
            <a:r>
              <a:rPr lang="en-US" altLang="zh-CN" sz="790" spc="75">
                <a:solidFill>
                  <a:schemeClr val="bg1"/>
                </a:solidFill>
                <a:cs typeface="+mn-ea"/>
                <a:sym typeface="+mn-lt"/>
              </a:rPr>
              <a:t>print the presentation and make it into a film to be used in print the presentation and make it into a film to be used in a wider field a wider field</a:t>
            </a:r>
            <a:endParaRPr lang="en-US" altLang="zh-CN" sz="790" spc="75" dirty="0">
              <a:solidFill>
                <a:schemeClr val="bg1"/>
              </a:solidFill>
              <a:cs typeface="+mn-ea"/>
              <a:sym typeface="+mn-lt"/>
            </a:endParaRPr>
          </a:p>
        </p:txBody>
      </p:sp>
      <p:sp>
        <p:nvSpPr>
          <p:cNvPr id="25" name="文本框 24"/>
          <p:cNvSpPr txBox="1"/>
          <p:nvPr/>
        </p:nvSpPr>
        <p:spPr>
          <a:xfrm>
            <a:off x="1608508" y="2031199"/>
            <a:ext cx="1232893" cy="1043305"/>
          </a:xfrm>
          <a:prstGeom prst="rect">
            <a:avLst/>
          </a:prstGeom>
          <a:noFill/>
        </p:spPr>
        <p:txBody>
          <a:bodyPr wrap="square" lIns="51443" tIns="25721" rIns="51443" bIns="25721" rtlCol="0">
            <a:spAutoFit/>
          </a:bodyPr>
          <a:lstStyle/>
          <a:p>
            <a:pPr algn="ctr"/>
            <a:r>
              <a:rPr lang="en-US" altLang="zh-CN" sz="6450" dirty="0">
                <a:solidFill>
                  <a:srgbClr val="30333F"/>
                </a:solidFill>
                <a:cs typeface="+mn-ea"/>
                <a:sym typeface="+mn-lt"/>
              </a:rPr>
              <a:t>04</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5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ppt_w</p:attrName>
                                        </p:attrNameLst>
                                      </p:cBhvr>
                                      <p:tavLst>
                                        <p:tav tm="0">
                                          <p:val>
                                            <p:fltVal val="0"/>
                                          </p:val>
                                        </p:tav>
                                        <p:tav tm="100000">
                                          <p:val>
                                            <p:strVal val="#ppt_w"/>
                                          </p:val>
                                        </p:tav>
                                      </p:tavLst>
                                    </p:anim>
                                    <p:anim calcmode="lin" valueType="num">
                                      <p:cBhvr>
                                        <p:cTn id="14" dur="500" fill="hold"/>
                                        <p:tgtEl>
                                          <p:spTgt spid="20"/>
                                        </p:tgtEl>
                                        <p:attrNameLst>
                                          <p:attrName>ppt_h</p:attrName>
                                        </p:attrNameLst>
                                      </p:cBhvr>
                                      <p:tavLst>
                                        <p:tav tm="0">
                                          <p:val>
                                            <p:fltVal val="0"/>
                                          </p:val>
                                        </p:tav>
                                        <p:tav tm="100000">
                                          <p:val>
                                            <p:strVal val="#ppt_h"/>
                                          </p:val>
                                        </p:tav>
                                      </p:tavLst>
                                    </p:anim>
                                    <p:animEffect transition="in" filter="fade">
                                      <p:cBhvr>
                                        <p:cTn id="15" dur="500"/>
                                        <p:tgtEl>
                                          <p:spTgt spid="20"/>
                                        </p:tgtEl>
                                      </p:cBhvr>
                                    </p:animEffect>
                                  </p:childTnLst>
                                </p:cTn>
                              </p:par>
                            </p:childTnLst>
                          </p:cTn>
                        </p:par>
                        <p:par>
                          <p:cTn id="16" fill="hold">
                            <p:stCondLst>
                              <p:cond delay="1450"/>
                            </p:stCondLst>
                            <p:childTnLst>
                              <p:par>
                                <p:cTn id="17" presetID="16" presetClass="entr" presetSubtype="37"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barn(outVertical)">
                                      <p:cBhvr>
                                        <p:cTn id="19" dur="500"/>
                                        <p:tgtEl>
                                          <p:spTgt spid="21"/>
                                        </p:tgtEl>
                                      </p:cBhvr>
                                    </p:animEffect>
                                  </p:childTnLst>
                                </p:cTn>
                              </p:par>
                              <p:par>
                                <p:cTn id="20" presetID="22" presetClass="entr" presetSubtype="2" fill="hold" grpId="0" nodeType="withEffect">
                                  <p:stCondLst>
                                    <p:cond delay="0"/>
                                  </p:stCondLst>
                                  <p:iterate type="lt">
                                    <p:tmPct val="4878"/>
                                  </p:iterate>
                                  <p:childTnLst>
                                    <p:set>
                                      <p:cBhvr>
                                        <p:cTn id="21" dur="1" fill="hold">
                                          <p:stCondLst>
                                            <p:cond delay="0"/>
                                          </p:stCondLst>
                                        </p:cTn>
                                        <p:tgtEl>
                                          <p:spTgt spid="24"/>
                                        </p:tgtEl>
                                        <p:attrNameLst>
                                          <p:attrName>style.visibility</p:attrName>
                                        </p:attrNameLst>
                                      </p:cBhvr>
                                      <p:to>
                                        <p:strVal val="visible"/>
                                      </p:to>
                                    </p:set>
                                    <p:animEffect transition="in" filter="wipe(right)">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p:bldP spid="2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任意多边形 13"/>
          <p:cNvSpPr/>
          <p:nvPr/>
        </p:nvSpPr>
        <p:spPr>
          <a:xfrm>
            <a:off x="1492250" y="1736725"/>
            <a:ext cx="6103620" cy="2296160"/>
          </a:xfrm>
          <a:custGeom>
            <a:avLst/>
            <a:gdLst>
              <a:gd name="connsiteX0" fmla="*/ 4969450 w 9938900"/>
              <a:gd name="connsiteY0" fmla="*/ 0 h 3739751"/>
              <a:gd name="connsiteX1" fmla="*/ 5784097 w 9938900"/>
              <a:gd name="connsiteY1" fmla="*/ 814647 h 3739751"/>
              <a:gd name="connsiteX2" fmla="*/ 5720078 w 9938900"/>
              <a:gd name="connsiteY2" fmla="*/ 1131744 h 3739751"/>
              <a:gd name="connsiteX3" fmla="*/ 5659964 w 9938900"/>
              <a:gd name="connsiteY3" fmla="*/ 1242497 h 3739751"/>
              <a:gd name="connsiteX4" fmla="*/ 5740783 w 9938900"/>
              <a:gd name="connsiteY4" fmla="*/ 1342695 h 3739751"/>
              <a:gd name="connsiteX5" fmla="*/ 6346569 w 9938900"/>
              <a:gd name="connsiteY5" fmla="*/ 1960870 h 3739751"/>
              <a:gd name="connsiteX6" fmla="*/ 6641526 w 9938900"/>
              <a:gd name="connsiteY6" fmla="*/ 2222365 h 3739751"/>
              <a:gd name="connsiteX7" fmla="*/ 6729755 w 9938900"/>
              <a:gd name="connsiteY7" fmla="*/ 2174476 h 3739751"/>
              <a:gd name="connsiteX8" fmla="*/ 7046852 w 9938900"/>
              <a:gd name="connsiteY8" fmla="*/ 2110457 h 3739751"/>
              <a:gd name="connsiteX9" fmla="*/ 7502329 w 9938900"/>
              <a:gd name="connsiteY9" fmla="*/ 2249586 h 3739751"/>
              <a:gd name="connsiteX10" fmla="*/ 7532127 w 9938900"/>
              <a:gd name="connsiteY10" fmla="*/ 2274172 h 3739751"/>
              <a:gd name="connsiteX11" fmla="*/ 7567331 w 9938900"/>
              <a:gd name="connsiteY11" fmla="*/ 2246411 h 3739751"/>
              <a:gd name="connsiteX12" fmla="*/ 8345832 w 9938900"/>
              <a:gd name="connsiteY12" fmla="*/ 1534545 h 3739751"/>
              <a:gd name="connsiteX13" fmla="*/ 8513986 w 9938900"/>
              <a:gd name="connsiteY13" fmla="*/ 1349209 h 3739751"/>
              <a:gd name="connsiteX14" fmla="*/ 8448735 w 9938900"/>
              <a:gd name="connsiteY14" fmla="*/ 1270124 h 3739751"/>
              <a:gd name="connsiteX15" fmla="*/ 8309606 w 9938900"/>
              <a:gd name="connsiteY15" fmla="*/ 814647 h 3739751"/>
              <a:gd name="connsiteX16" fmla="*/ 9124253 w 9938900"/>
              <a:gd name="connsiteY16" fmla="*/ 0 h 3739751"/>
              <a:gd name="connsiteX17" fmla="*/ 9938900 w 9938900"/>
              <a:gd name="connsiteY17" fmla="*/ 814647 h 3739751"/>
              <a:gd name="connsiteX18" fmla="*/ 9124253 w 9938900"/>
              <a:gd name="connsiteY18" fmla="*/ 1629294 h 3739751"/>
              <a:gd name="connsiteX19" fmla="*/ 8807156 w 9938900"/>
              <a:gd name="connsiteY19" fmla="*/ 1565275 h 3739751"/>
              <a:gd name="connsiteX20" fmla="*/ 8736800 w 9938900"/>
              <a:gd name="connsiteY20" fmla="*/ 1527087 h 3739751"/>
              <a:gd name="connsiteX21" fmla="*/ 8563275 w 9938900"/>
              <a:gd name="connsiteY21" fmla="*/ 1685629 h 3739751"/>
              <a:gd name="connsiteX22" fmla="*/ 7821490 w 9938900"/>
              <a:gd name="connsiteY22" fmla="*/ 2478796 h 3739751"/>
              <a:gd name="connsiteX23" fmla="*/ 7765005 w 9938900"/>
              <a:gd name="connsiteY23" fmla="*/ 2548177 h 3739751"/>
              <a:gd name="connsiteX24" fmla="*/ 7797480 w 9938900"/>
              <a:gd name="connsiteY24" fmla="*/ 2608007 h 3739751"/>
              <a:gd name="connsiteX25" fmla="*/ 7861499 w 9938900"/>
              <a:gd name="connsiteY25" fmla="*/ 2925104 h 3739751"/>
              <a:gd name="connsiteX26" fmla="*/ 7046852 w 9938900"/>
              <a:gd name="connsiteY26" fmla="*/ 3739751 h 3739751"/>
              <a:gd name="connsiteX27" fmla="*/ 6232205 w 9938900"/>
              <a:gd name="connsiteY27" fmla="*/ 2925104 h 3739751"/>
              <a:gd name="connsiteX28" fmla="*/ 6371334 w 9938900"/>
              <a:gd name="connsiteY28" fmla="*/ 2469627 h 3739751"/>
              <a:gd name="connsiteX29" fmla="*/ 6399103 w 9938900"/>
              <a:gd name="connsiteY29" fmla="*/ 2435971 h 3739751"/>
              <a:gd name="connsiteX30" fmla="*/ 6179265 w 9938900"/>
              <a:gd name="connsiteY30" fmla="*/ 2179787 h 3739751"/>
              <a:gd name="connsiteX31" fmla="*/ 5566841 w 9938900"/>
              <a:gd name="connsiteY31" fmla="*/ 1575622 h 3739751"/>
              <a:gd name="connsiteX32" fmla="*/ 5440874 w 9938900"/>
              <a:gd name="connsiteY32" fmla="*/ 1477008 h 3739751"/>
              <a:gd name="connsiteX33" fmla="*/ 5424927 w 9938900"/>
              <a:gd name="connsiteY33" fmla="*/ 1490165 h 3739751"/>
              <a:gd name="connsiteX34" fmla="*/ 4969450 w 9938900"/>
              <a:gd name="connsiteY34" fmla="*/ 1629294 h 3739751"/>
              <a:gd name="connsiteX35" fmla="*/ 4652353 w 9938900"/>
              <a:gd name="connsiteY35" fmla="*/ 1565275 h 3739751"/>
              <a:gd name="connsiteX36" fmla="*/ 4515791 w 9938900"/>
              <a:gd name="connsiteY36" fmla="*/ 1491152 h 3739751"/>
              <a:gd name="connsiteX37" fmla="*/ 4514603 w 9938900"/>
              <a:gd name="connsiteY37" fmla="*/ 1492153 h 3739751"/>
              <a:gd name="connsiteX38" fmla="*/ 3607747 w 9938900"/>
              <a:gd name="connsiteY38" fmla="*/ 2423562 h 3739751"/>
              <a:gd name="connsiteX39" fmla="*/ 3568539 w 9938900"/>
              <a:gd name="connsiteY39" fmla="*/ 2471419 h 3739751"/>
              <a:gd name="connsiteX40" fmla="*/ 3642676 w 9938900"/>
              <a:gd name="connsiteY40" fmla="*/ 2608007 h 3739751"/>
              <a:gd name="connsiteX41" fmla="*/ 3706695 w 9938900"/>
              <a:gd name="connsiteY41" fmla="*/ 2925104 h 3739751"/>
              <a:gd name="connsiteX42" fmla="*/ 2892049 w 9938900"/>
              <a:gd name="connsiteY42" fmla="*/ 3739751 h 3739751"/>
              <a:gd name="connsiteX43" fmla="*/ 2077402 w 9938900"/>
              <a:gd name="connsiteY43" fmla="*/ 2925104 h 3739751"/>
              <a:gd name="connsiteX44" fmla="*/ 2141420 w 9938900"/>
              <a:gd name="connsiteY44" fmla="*/ 2608007 h 3739751"/>
              <a:gd name="connsiteX45" fmla="*/ 2197349 w 9938900"/>
              <a:gd name="connsiteY45" fmla="*/ 2504967 h 3739751"/>
              <a:gd name="connsiteX46" fmla="*/ 2190870 w 9938900"/>
              <a:gd name="connsiteY46" fmla="*/ 2496799 h 3739751"/>
              <a:gd name="connsiteX47" fmla="*/ 1306410 w 9938900"/>
              <a:gd name="connsiteY47" fmla="*/ 1575621 h 3739751"/>
              <a:gd name="connsiteX48" fmla="*/ 1230743 w 9938900"/>
              <a:gd name="connsiteY48" fmla="*/ 1516385 h 3739751"/>
              <a:gd name="connsiteX49" fmla="*/ 1131745 w 9938900"/>
              <a:gd name="connsiteY49" fmla="*/ 1570119 h 3739751"/>
              <a:gd name="connsiteX50" fmla="*/ 814647 w 9938900"/>
              <a:gd name="connsiteY50" fmla="*/ 1634138 h 3739751"/>
              <a:gd name="connsiteX51" fmla="*/ 0 w 9938900"/>
              <a:gd name="connsiteY51" fmla="*/ 819491 h 3739751"/>
              <a:gd name="connsiteX52" fmla="*/ 814647 w 9938900"/>
              <a:gd name="connsiteY52" fmla="*/ 4844 h 3739751"/>
              <a:gd name="connsiteX53" fmla="*/ 1629295 w 9938900"/>
              <a:gd name="connsiteY53" fmla="*/ 819491 h 3739751"/>
              <a:gd name="connsiteX54" fmla="*/ 1490166 w 9938900"/>
              <a:gd name="connsiteY54" fmla="*/ 1274968 h 3739751"/>
              <a:gd name="connsiteX55" fmla="*/ 1457580 w 9938900"/>
              <a:gd name="connsiteY55" fmla="*/ 1314463 h 3739751"/>
              <a:gd name="connsiteX56" fmla="*/ 1480351 w 9938900"/>
              <a:gd name="connsiteY56" fmla="*/ 1342694 h 3739751"/>
              <a:gd name="connsiteX57" fmla="*/ 2411759 w 9938900"/>
              <a:gd name="connsiteY57" fmla="*/ 2249551 h 3739751"/>
              <a:gd name="connsiteX58" fmla="*/ 2424231 w 9938900"/>
              <a:gd name="connsiteY58" fmla="*/ 2259768 h 3739751"/>
              <a:gd name="connsiteX59" fmla="*/ 2436572 w 9938900"/>
              <a:gd name="connsiteY59" fmla="*/ 2249586 h 3739751"/>
              <a:gd name="connsiteX60" fmla="*/ 2892049 w 9938900"/>
              <a:gd name="connsiteY60" fmla="*/ 2110457 h 3739751"/>
              <a:gd name="connsiteX61" fmla="*/ 3209146 w 9938900"/>
              <a:gd name="connsiteY61" fmla="*/ 2174476 h 3739751"/>
              <a:gd name="connsiteX62" fmla="*/ 3320110 w 9938900"/>
              <a:gd name="connsiteY62" fmla="*/ 2234706 h 3739751"/>
              <a:gd name="connsiteX63" fmla="*/ 3360499 w 9938900"/>
              <a:gd name="connsiteY63" fmla="*/ 2202673 h 3739751"/>
              <a:gd name="connsiteX64" fmla="*/ 4281677 w 9938900"/>
              <a:gd name="connsiteY64" fmla="*/ 1318212 h 3739751"/>
              <a:gd name="connsiteX65" fmla="*/ 4307635 w 9938900"/>
              <a:gd name="connsiteY65" fmla="*/ 1286732 h 3739751"/>
              <a:gd name="connsiteX66" fmla="*/ 4293932 w 9938900"/>
              <a:gd name="connsiteY66" fmla="*/ 1270124 h 3739751"/>
              <a:gd name="connsiteX67" fmla="*/ 4154803 w 9938900"/>
              <a:gd name="connsiteY67" fmla="*/ 814647 h 3739751"/>
              <a:gd name="connsiteX68" fmla="*/ 4969450 w 9938900"/>
              <a:gd name="connsiteY68" fmla="*/ 0 h 3739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9938900" h="3739751">
                <a:moveTo>
                  <a:pt x="4969450" y="0"/>
                </a:moveTo>
                <a:cubicBezTo>
                  <a:pt x="5419367" y="0"/>
                  <a:pt x="5784097" y="364730"/>
                  <a:pt x="5784097" y="814647"/>
                </a:cubicBezTo>
                <a:cubicBezTo>
                  <a:pt x="5784097" y="927126"/>
                  <a:pt x="5761302" y="1034281"/>
                  <a:pt x="5720078" y="1131744"/>
                </a:cubicBezTo>
                <a:lnTo>
                  <a:pt x="5659964" y="1242497"/>
                </a:lnTo>
                <a:lnTo>
                  <a:pt x="5740783" y="1342695"/>
                </a:lnTo>
                <a:cubicBezTo>
                  <a:pt x="5929292" y="1557159"/>
                  <a:pt x="6133433" y="1763659"/>
                  <a:pt x="6346569" y="1960870"/>
                </a:cubicBezTo>
                <a:lnTo>
                  <a:pt x="6641526" y="2222365"/>
                </a:lnTo>
                <a:lnTo>
                  <a:pt x="6729755" y="2174476"/>
                </a:lnTo>
                <a:cubicBezTo>
                  <a:pt x="6827218" y="2133253"/>
                  <a:pt x="6934373" y="2110457"/>
                  <a:pt x="7046852" y="2110457"/>
                </a:cubicBezTo>
                <a:cubicBezTo>
                  <a:pt x="7215571" y="2110457"/>
                  <a:pt x="7372310" y="2161747"/>
                  <a:pt x="7502329" y="2249586"/>
                </a:cubicBezTo>
                <a:lnTo>
                  <a:pt x="7532127" y="2274172"/>
                </a:lnTo>
                <a:lnTo>
                  <a:pt x="7567331" y="2246411"/>
                </a:lnTo>
                <a:cubicBezTo>
                  <a:pt x="7835818" y="2028707"/>
                  <a:pt x="8097046" y="1796603"/>
                  <a:pt x="8345832" y="1534545"/>
                </a:cubicBezTo>
                <a:lnTo>
                  <a:pt x="8513986" y="1349209"/>
                </a:lnTo>
                <a:lnTo>
                  <a:pt x="8448735" y="1270124"/>
                </a:lnTo>
                <a:cubicBezTo>
                  <a:pt x="8360896" y="1140105"/>
                  <a:pt x="8309606" y="983366"/>
                  <a:pt x="8309606" y="814647"/>
                </a:cubicBezTo>
                <a:cubicBezTo>
                  <a:pt x="8309606" y="364730"/>
                  <a:pt x="8674336" y="0"/>
                  <a:pt x="9124253" y="0"/>
                </a:cubicBezTo>
                <a:cubicBezTo>
                  <a:pt x="9574170" y="0"/>
                  <a:pt x="9938900" y="364730"/>
                  <a:pt x="9938900" y="814647"/>
                </a:cubicBezTo>
                <a:cubicBezTo>
                  <a:pt x="9938900" y="1264564"/>
                  <a:pt x="9574170" y="1629294"/>
                  <a:pt x="9124253" y="1629294"/>
                </a:cubicBezTo>
                <a:cubicBezTo>
                  <a:pt x="9011774" y="1629294"/>
                  <a:pt x="8904619" y="1606499"/>
                  <a:pt x="8807156" y="1565275"/>
                </a:cubicBezTo>
                <a:lnTo>
                  <a:pt x="8736800" y="1527087"/>
                </a:lnTo>
                <a:lnTo>
                  <a:pt x="8563275" y="1685629"/>
                </a:lnTo>
                <a:cubicBezTo>
                  <a:pt x="8302015" y="1933370"/>
                  <a:pt x="8053890" y="2202079"/>
                  <a:pt x="7821490" y="2478796"/>
                </a:cubicBezTo>
                <a:lnTo>
                  <a:pt x="7765005" y="2548177"/>
                </a:lnTo>
                <a:lnTo>
                  <a:pt x="7797480" y="2608007"/>
                </a:lnTo>
                <a:cubicBezTo>
                  <a:pt x="7838703" y="2705470"/>
                  <a:pt x="7861499" y="2812625"/>
                  <a:pt x="7861499" y="2925104"/>
                </a:cubicBezTo>
                <a:cubicBezTo>
                  <a:pt x="7861499" y="3375021"/>
                  <a:pt x="7496769" y="3739751"/>
                  <a:pt x="7046852" y="3739751"/>
                </a:cubicBezTo>
                <a:cubicBezTo>
                  <a:pt x="6596935" y="3739751"/>
                  <a:pt x="6232205" y="3375021"/>
                  <a:pt x="6232205" y="2925104"/>
                </a:cubicBezTo>
                <a:cubicBezTo>
                  <a:pt x="6232205" y="2756385"/>
                  <a:pt x="6283495" y="2599646"/>
                  <a:pt x="6371334" y="2469627"/>
                </a:cubicBezTo>
                <a:lnTo>
                  <a:pt x="6399103" y="2435971"/>
                </a:lnTo>
                <a:lnTo>
                  <a:pt x="6179265" y="2179787"/>
                </a:lnTo>
                <a:cubicBezTo>
                  <a:pt x="5991639" y="1971320"/>
                  <a:pt x="5790152" y="1769047"/>
                  <a:pt x="5566841" y="1575622"/>
                </a:cubicBezTo>
                <a:lnTo>
                  <a:pt x="5440874" y="1477008"/>
                </a:lnTo>
                <a:lnTo>
                  <a:pt x="5424927" y="1490165"/>
                </a:lnTo>
                <a:cubicBezTo>
                  <a:pt x="5294909" y="1578004"/>
                  <a:pt x="5138169" y="1629294"/>
                  <a:pt x="4969450" y="1629294"/>
                </a:cubicBezTo>
                <a:cubicBezTo>
                  <a:pt x="4856971" y="1629294"/>
                  <a:pt x="4749816" y="1606498"/>
                  <a:pt x="4652353" y="1565275"/>
                </a:cubicBezTo>
                <a:lnTo>
                  <a:pt x="4515791" y="1491152"/>
                </a:lnTo>
                <a:lnTo>
                  <a:pt x="4514603" y="1492153"/>
                </a:lnTo>
                <a:cubicBezTo>
                  <a:pt x="4192908" y="1774918"/>
                  <a:pt x="3889129" y="2092853"/>
                  <a:pt x="3607747" y="2423562"/>
                </a:cubicBezTo>
                <a:lnTo>
                  <a:pt x="3568539" y="2471419"/>
                </a:lnTo>
                <a:lnTo>
                  <a:pt x="3642676" y="2608007"/>
                </a:lnTo>
                <a:cubicBezTo>
                  <a:pt x="3683900" y="2705470"/>
                  <a:pt x="3706695" y="2812625"/>
                  <a:pt x="3706695" y="2925104"/>
                </a:cubicBezTo>
                <a:cubicBezTo>
                  <a:pt x="3706695" y="3375021"/>
                  <a:pt x="3341965" y="3739751"/>
                  <a:pt x="2892049" y="3739751"/>
                </a:cubicBezTo>
                <a:cubicBezTo>
                  <a:pt x="2442132" y="3739751"/>
                  <a:pt x="2077402" y="3375021"/>
                  <a:pt x="2077402" y="2925104"/>
                </a:cubicBezTo>
                <a:cubicBezTo>
                  <a:pt x="2077402" y="2812625"/>
                  <a:pt x="2100197" y="2705470"/>
                  <a:pt x="2141420" y="2608007"/>
                </a:cubicBezTo>
                <a:lnTo>
                  <a:pt x="2197349" y="2504967"/>
                </a:lnTo>
                <a:lnTo>
                  <a:pt x="2190870" y="2496799"/>
                </a:lnTo>
                <a:cubicBezTo>
                  <a:pt x="1927239" y="2175804"/>
                  <a:pt x="1641377" y="1865759"/>
                  <a:pt x="1306410" y="1575621"/>
                </a:cubicBezTo>
                <a:lnTo>
                  <a:pt x="1230743" y="1516385"/>
                </a:lnTo>
                <a:lnTo>
                  <a:pt x="1131745" y="1570119"/>
                </a:lnTo>
                <a:cubicBezTo>
                  <a:pt x="1034282" y="1611343"/>
                  <a:pt x="927127" y="1634138"/>
                  <a:pt x="814647" y="1634138"/>
                </a:cubicBezTo>
                <a:cubicBezTo>
                  <a:pt x="364730" y="1634138"/>
                  <a:pt x="0" y="1269408"/>
                  <a:pt x="0" y="819491"/>
                </a:cubicBezTo>
                <a:cubicBezTo>
                  <a:pt x="0" y="369574"/>
                  <a:pt x="364730" y="4844"/>
                  <a:pt x="814647" y="4844"/>
                </a:cubicBezTo>
                <a:cubicBezTo>
                  <a:pt x="1264564" y="4844"/>
                  <a:pt x="1629295" y="369574"/>
                  <a:pt x="1629295" y="819491"/>
                </a:cubicBezTo>
                <a:cubicBezTo>
                  <a:pt x="1629295" y="988210"/>
                  <a:pt x="1578004" y="1144949"/>
                  <a:pt x="1490166" y="1274968"/>
                </a:cubicBezTo>
                <a:lnTo>
                  <a:pt x="1457580" y="1314463"/>
                </a:lnTo>
                <a:lnTo>
                  <a:pt x="1480351" y="1342694"/>
                </a:lnTo>
                <a:cubicBezTo>
                  <a:pt x="1763115" y="1664390"/>
                  <a:pt x="2081050" y="1968168"/>
                  <a:pt x="2411759" y="2249551"/>
                </a:cubicBezTo>
                <a:lnTo>
                  <a:pt x="2424231" y="2259768"/>
                </a:lnTo>
                <a:lnTo>
                  <a:pt x="2436572" y="2249586"/>
                </a:lnTo>
                <a:cubicBezTo>
                  <a:pt x="2566590" y="2161747"/>
                  <a:pt x="2723329" y="2110457"/>
                  <a:pt x="2892049" y="2110457"/>
                </a:cubicBezTo>
                <a:cubicBezTo>
                  <a:pt x="3004528" y="2110457"/>
                  <a:pt x="3111683" y="2133253"/>
                  <a:pt x="3209146" y="2174476"/>
                </a:cubicBezTo>
                <a:lnTo>
                  <a:pt x="3320110" y="2234706"/>
                </a:lnTo>
                <a:lnTo>
                  <a:pt x="3360499" y="2202673"/>
                </a:lnTo>
                <a:cubicBezTo>
                  <a:pt x="3681494" y="1939041"/>
                  <a:pt x="3991539" y="1653179"/>
                  <a:pt x="4281677" y="1318212"/>
                </a:cubicBezTo>
                <a:lnTo>
                  <a:pt x="4307635" y="1286732"/>
                </a:lnTo>
                <a:lnTo>
                  <a:pt x="4293932" y="1270124"/>
                </a:lnTo>
                <a:cubicBezTo>
                  <a:pt x="4206094" y="1140105"/>
                  <a:pt x="4154803" y="983366"/>
                  <a:pt x="4154803" y="814647"/>
                </a:cubicBezTo>
                <a:cubicBezTo>
                  <a:pt x="4154803" y="364730"/>
                  <a:pt x="4519533" y="0"/>
                  <a:pt x="4969450" y="0"/>
                </a:cubicBezTo>
                <a:close/>
              </a:path>
            </a:pathLst>
          </a:custGeom>
          <a:gradFill>
            <a:gsLst>
              <a:gs pos="100000">
                <a:schemeClr val="bg1"/>
              </a:gs>
              <a:gs pos="0">
                <a:schemeClr val="bg1">
                  <a:lumMod val="95000"/>
                </a:schemeClr>
              </a:gs>
            </a:gsLst>
            <a:lin ang="2700000" scaled="1"/>
          </a:gradFill>
          <a:ln w="19050">
            <a:gradFill flip="none" rotWithShape="1">
              <a:gsLst>
                <a:gs pos="0">
                  <a:schemeClr val="bg1"/>
                </a:gs>
                <a:gs pos="100000">
                  <a:schemeClr val="bg1">
                    <a:lumMod val="85000"/>
                  </a:schemeClr>
                </a:gs>
              </a:gsLst>
              <a:lin ang="2700000" scaled="1"/>
              <a:tileRect/>
            </a:gradFill>
          </a:ln>
          <a:effectLst>
            <a:outerShdw blurRad="254000" dist="101600" dir="2700000" algn="tl" rotWithShape="0">
              <a:prstClr val="black">
                <a:alpha val="30000"/>
              </a:prstClr>
            </a:outerShdw>
            <a:softEdge rad="0"/>
          </a:effectLst>
        </p:spPr>
        <p:txBody>
          <a:bodyPr vert="horz" wrap="square" lIns="51443" tIns="25721" rIns="51443" bIns="25721" numCol="1" anchor="t" anchorCtr="0" compatLnSpc="1">
            <a:noAutofit/>
          </a:bodyPr>
          <a:lstStyle/>
          <a:p>
            <a:endParaRPr lang="zh-CN" altLang="en-US" sz="1015">
              <a:solidFill>
                <a:prstClr val="black"/>
              </a:solidFill>
              <a:cs typeface="+mn-ea"/>
              <a:sym typeface="+mn-lt"/>
            </a:endParaRPr>
          </a:p>
        </p:txBody>
      </p:sp>
      <p:sp>
        <p:nvSpPr>
          <p:cNvPr id="20" name="椭圆 19"/>
          <p:cNvSpPr/>
          <p:nvPr/>
        </p:nvSpPr>
        <p:spPr>
          <a:xfrm>
            <a:off x="1571625" y="1817370"/>
            <a:ext cx="839470" cy="839470"/>
          </a:xfrm>
          <a:prstGeom prst="ellipse">
            <a:avLst/>
          </a:prstGeom>
          <a:solidFill>
            <a:schemeClr val="bg1">
              <a:lumMod val="85000"/>
            </a:schemeClr>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21" name="椭圆 20"/>
          <p:cNvSpPr/>
          <p:nvPr/>
        </p:nvSpPr>
        <p:spPr>
          <a:xfrm>
            <a:off x="4124325" y="1817370"/>
            <a:ext cx="839470" cy="839470"/>
          </a:xfrm>
          <a:prstGeom prst="ellipse">
            <a:avLst/>
          </a:prstGeom>
          <a:solidFill>
            <a:schemeClr val="bg1">
              <a:lumMod val="85000"/>
            </a:schemeClr>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22" name="椭圆 21"/>
          <p:cNvSpPr/>
          <p:nvPr/>
        </p:nvSpPr>
        <p:spPr>
          <a:xfrm>
            <a:off x="6677660" y="1817370"/>
            <a:ext cx="839470" cy="839470"/>
          </a:xfrm>
          <a:prstGeom prst="ellipse">
            <a:avLst/>
          </a:prstGeom>
          <a:solidFill>
            <a:schemeClr val="bg1">
              <a:lumMod val="85000"/>
            </a:schemeClr>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23" name="椭圆 22"/>
          <p:cNvSpPr/>
          <p:nvPr/>
        </p:nvSpPr>
        <p:spPr>
          <a:xfrm>
            <a:off x="2851150" y="3116580"/>
            <a:ext cx="839470" cy="839470"/>
          </a:xfrm>
          <a:prstGeom prst="ellipse">
            <a:avLst/>
          </a:prstGeom>
          <a:solidFill>
            <a:schemeClr val="accent4"/>
          </a:solidFill>
          <a:ln w="22225">
            <a:gradFill flip="none" rotWithShape="1">
              <a:gsLst>
                <a:gs pos="0">
                  <a:srgbClr val="CDCDCD"/>
                </a:gs>
                <a:gs pos="100000">
                  <a:schemeClr val="bg1"/>
                </a:gs>
              </a:gsLst>
              <a:lin ang="2700000" scaled="1"/>
              <a:tileRect/>
            </a:gradFill>
          </a:ln>
          <a:effectLst>
            <a:innerShdw blurRad="88900" dist="38100" dir="13500000">
              <a:srgbClr val="B78601">
                <a:alpha val="4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24" name="椭圆 23"/>
          <p:cNvSpPr/>
          <p:nvPr/>
        </p:nvSpPr>
        <p:spPr>
          <a:xfrm>
            <a:off x="5406390" y="3121025"/>
            <a:ext cx="839470" cy="839470"/>
          </a:xfrm>
          <a:prstGeom prst="ellipse">
            <a:avLst/>
          </a:prstGeom>
          <a:solidFill>
            <a:schemeClr val="accent4"/>
          </a:solidFill>
          <a:ln w="22225">
            <a:gradFill flip="none" rotWithShape="1">
              <a:gsLst>
                <a:gs pos="0">
                  <a:srgbClr val="CDCDCD"/>
                </a:gs>
                <a:gs pos="100000">
                  <a:schemeClr val="bg1"/>
                </a:gs>
              </a:gsLst>
              <a:lin ang="2700000" scaled="1"/>
              <a:tileRect/>
            </a:gradFill>
          </a:ln>
          <a:effectLst>
            <a:innerShdw blurRad="88900" dist="38100" dir="13500000">
              <a:srgbClr val="B78601">
                <a:alpha val="4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sp>
        <p:nvSpPr>
          <p:cNvPr id="25" name="Freeform 45"/>
          <p:cNvSpPr>
            <a:spLocks noEditPoints="1"/>
          </p:cNvSpPr>
          <p:nvPr/>
        </p:nvSpPr>
        <p:spPr bwMode="auto">
          <a:xfrm>
            <a:off x="3145790" y="3375660"/>
            <a:ext cx="248920" cy="320675"/>
          </a:xfrm>
          <a:custGeom>
            <a:avLst/>
            <a:gdLst>
              <a:gd name="T0" fmla="*/ 2 w 491"/>
              <a:gd name="T1" fmla="*/ 492 h 631"/>
              <a:gd name="T2" fmla="*/ 121 w 491"/>
              <a:gd name="T3" fmla="*/ 631 h 631"/>
              <a:gd name="T4" fmla="*/ 122 w 491"/>
              <a:gd name="T5" fmla="*/ 631 h 631"/>
              <a:gd name="T6" fmla="*/ 131 w 491"/>
              <a:gd name="T7" fmla="*/ 631 h 631"/>
              <a:gd name="T8" fmla="*/ 244 w 491"/>
              <a:gd name="T9" fmla="*/ 595 h 631"/>
              <a:gd name="T10" fmla="*/ 247 w 491"/>
              <a:gd name="T11" fmla="*/ 556 h 631"/>
              <a:gd name="T12" fmla="*/ 184 w 491"/>
              <a:gd name="T13" fmla="*/ 498 h 631"/>
              <a:gd name="T14" fmla="*/ 202 w 491"/>
              <a:gd name="T15" fmla="*/ 457 h 631"/>
              <a:gd name="T16" fmla="*/ 162 w 491"/>
              <a:gd name="T17" fmla="*/ 401 h 631"/>
              <a:gd name="T18" fmla="*/ 170 w 491"/>
              <a:gd name="T19" fmla="*/ 372 h 631"/>
              <a:gd name="T20" fmla="*/ 213 w 491"/>
              <a:gd name="T21" fmla="*/ 344 h 631"/>
              <a:gd name="T22" fmla="*/ 198 w 491"/>
              <a:gd name="T23" fmla="*/ 305 h 631"/>
              <a:gd name="T24" fmla="*/ 256 w 491"/>
              <a:gd name="T25" fmla="*/ 246 h 631"/>
              <a:gd name="T26" fmla="*/ 307 w 491"/>
              <a:gd name="T27" fmla="*/ 83 h 631"/>
              <a:gd name="T28" fmla="*/ 2 w 491"/>
              <a:gd name="T29" fmla="*/ 273 h 631"/>
              <a:gd name="T30" fmla="*/ 2 w 491"/>
              <a:gd name="T31" fmla="*/ 492 h 631"/>
              <a:gd name="T32" fmla="*/ 221 w 491"/>
              <a:gd name="T33" fmla="*/ 305 h 631"/>
              <a:gd name="T34" fmla="*/ 256 w 491"/>
              <a:gd name="T35" fmla="*/ 340 h 631"/>
              <a:gd name="T36" fmla="*/ 436 w 491"/>
              <a:gd name="T37" fmla="*/ 340 h 631"/>
              <a:gd name="T38" fmla="*/ 436 w 491"/>
              <a:gd name="T39" fmla="*/ 270 h 631"/>
              <a:gd name="T40" fmla="*/ 265 w 491"/>
              <a:gd name="T41" fmla="*/ 270 h 631"/>
              <a:gd name="T42" fmla="*/ 349 w 491"/>
              <a:gd name="T43" fmla="*/ 366 h 631"/>
              <a:gd name="T44" fmla="*/ 192 w 491"/>
              <a:gd name="T45" fmla="*/ 381 h 631"/>
              <a:gd name="T46" fmla="*/ 221 w 491"/>
              <a:gd name="T47" fmla="*/ 436 h 631"/>
              <a:gd name="T48" fmla="*/ 349 w 491"/>
              <a:gd name="T49" fmla="*/ 436 h 631"/>
              <a:gd name="T50" fmla="*/ 491 w 491"/>
              <a:gd name="T51" fmla="*/ 401 h 631"/>
              <a:gd name="T52" fmla="*/ 349 w 491"/>
              <a:gd name="T53" fmla="*/ 366 h 631"/>
              <a:gd name="T54" fmla="*/ 484 w 491"/>
              <a:gd name="T55" fmla="*/ 498 h 631"/>
              <a:gd name="T56" fmla="*/ 349 w 491"/>
              <a:gd name="T57" fmla="*/ 463 h 631"/>
              <a:gd name="T58" fmla="*/ 256 w 491"/>
              <a:gd name="T59" fmla="*/ 463 h 631"/>
              <a:gd name="T60" fmla="*/ 208 w 491"/>
              <a:gd name="T61" fmla="*/ 492 h 631"/>
              <a:gd name="T62" fmla="*/ 243 w 491"/>
              <a:gd name="T63" fmla="*/ 533 h 631"/>
              <a:gd name="T64" fmla="*/ 315 w 491"/>
              <a:gd name="T65" fmla="*/ 533 h 631"/>
              <a:gd name="T66" fmla="*/ 303 w 491"/>
              <a:gd name="T67" fmla="*/ 629 h 631"/>
              <a:gd name="T68" fmla="*/ 409 w 491"/>
              <a:gd name="T69" fmla="*/ 629 h 631"/>
              <a:gd name="T70" fmla="*/ 409 w 491"/>
              <a:gd name="T71" fmla="*/ 560 h 631"/>
              <a:gd name="T72" fmla="*/ 303 w 491"/>
              <a:gd name="T73" fmla="*/ 560 h 631"/>
              <a:gd name="T74" fmla="*/ 303 w 491"/>
              <a:gd name="T75" fmla="*/ 629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1" h="631">
                <a:moveTo>
                  <a:pt x="2" y="492"/>
                </a:moveTo>
                <a:lnTo>
                  <a:pt x="2" y="492"/>
                </a:lnTo>
                <a:cubicBezTo>
                  <a:pt x="2" y="494"/>
                  <a:pt x="2" y="496"/>
                  <a:pt x="2" y="498"/>
                </a:cubicBezTo>
                <a:cubicBezTo>
                  <a:pt x="2" y="570"/>
                  <a:pt x="51" y="628"/>
                  <a:pt x="121" y="631"/>
                </a:cubicBezTo>
                <a:lnTo>
                  <a:pt x="121" y="631"/>
                </a:lnTo>
                <a:lnTo>
                  <a:pt x="122" y="631"/>
                </a:lnTo>
                <a:cubicBezTo>
                  <a:pt x="124" y="631"/>
                  <a:pt x="125" y="631"/>
                  <a:pt x="127" y="631"/>
                </a:cubicBezTo>
                <a:cubicBezTo>
                  <a:pt x="128" y="631"/>
                  <a:pt x="130" y="631"/>
                  <a:pt x="131" y="631"/>
                </a:cubicBezTo>
                <a:lnTo>
                  <a:pt x="257" y="631"/>
                </a:lnTo>
                <a:cubicBezTo>
                  <a:pt x="249" y="621"/>
                  <a:pt x="244" y="608"/>
                  <a:pt x="244" y="595"/>
                </a:cubicBezTo>
                <a:cubicBezTo>
                  <a:pt x="244" y="580"/>
                  <a:pt x="250" y="567"/>
                  <a:pt x="259" y="556"/>
                </a:cubicBezTo>
                <a:lnTo>
                  <a:pt x="247" y="556"/>
                </a:lnTo>
                <a:lnTo>
                  <a:pt x="243" y="556"/>
                </a:lnTo>
                <a:cubicBezTo>
                  <a:pt x="211" y="556"/>
                  <a:pt x="184" y="530"/>
                  <a:pt x="184" y="498"/>
                </a:cubicBezTo>
                <a:cubicBezTo>
                  <a:pt x="184" y="496"/>
                  <a:pt x="184" y="494"/>
                  <a:pt x="185" y="492"/>
                </a:cubicBezTo>
                <a:cubicBezTo>
                  <a:pt x="186" y="478"/>
                  <a:pt x="192" y="466"/>
                  <a:pt x="202" y="457"/>
                </a:cubicBezTo>
                <a:cubicBezTo>
                  <a:pt x="197" y="455"/>
                  <a:pt x="192" y="453"/>
                  <a:pt x="188" y="450"/>
                </a:cubicBezTo>
                <a:cubicBezTo>
                  <a:pt x="172" y="439"/>
                  <a:pt x="162" y="421"/>
                  <a:pt x="162" y="401"/>
                </a:cubicBezTo>
                <a:cubicBezTo>
                  <a:pt x="162" y="391"/>
                  <a:pt x="165" y="381"/>
                  <a:pt x="170" y="373"/>
                </a:cubicBezTo>
                <a:cubicBezTo>
                  <a:pt x="170" y="372"/>
                  <a:pt x="170" y="372"/>
                  <a:pt x="170" y="372"/>
                </a:cubicBezTo>
                <a:cubicBezTo>
                  <a:pt x="178" y="358"/>
                  <a:pt x="192" y="348"/>
                  <a:pt x="207" y="345"/>
                </a:cubicBezTo>
                <a:cubicBezTo>
                  <a:pt x="209" y="344"/>
                  <a:pt x="211" y="344"/>
                  <a:pt x="213" y="344"/>
                </a:cubicBezTo>
                <a:cubicBezTo>
                  <a:pt x="212" y="343"/>
                  <a:pt x="211" y="342"/>
                  <a:pt x="211" y="342"/>
                </a:cubicBezTo>
                <a:cubicBezTo>
                  <a:pt x="203" y="331"/>
                  <a:pt x="198" y="319"/>
                  <a:pt x="198" y="305"/>
                </a:cubicBezTo>
                <a:cubicBezTo>
                  <a:pt x="198" y="288"/>
                  <a:pt x="205" y="272"/>
                  <a:pt x="217" y="261"/>
                </a:cubicBezTo>
                <a:cubicBezTo>
                  <a:pt x="227" y="252"/>
                  <a:pt x="241" y="246"/>
                  <a:pt x="256" y="246"/>
                </a:cubicBezTo>
                <a:lnTo>
                  <a:pt x="278" y="246"/>
                </a:lnTo>
                <a:cubicBezTo>
                  <a:pt x="306" y="185"/>
                  <a:pt x="316" y="120"/>
                  <a:pt x="307" y="83"/>
                </a:cubicBezTo>
                <a:cubicBezTo>
                  <a:pt x="286" y="0"/>
                  <a:pt x="217" y="20"/>
                  <a:pt x="212" y="67"/>
                </a:cubicBezTo>
                <a:cubicBezTo>
                  <a:pt x="195" y="209"/>
                  <a:pt x="7" y="231"/>
                  <a:pt x="2" y="273"/>
                </a:cubicBezTo>
                <a:cubicBezTo>
                  <a:pt x="2" y="273"/>
                  <a:pt x="0" y="289"/>
                  <a:pt x="2" y="309"/>
                </a:cubicBezTo>
                <a:lnTo>
                  <a:pt x="2" y="492"/>
                </a:lnTo>
                <a:close/>
                <a:moveTo>
                  <a:pt x="256" y="270"/>
                </a:moveTo>
                <a:cubicBezTo>
                  <a:pt x="237" y="270"/>
                  <a:pt x="221" y="285"/>
                  <a:pt x="221" y="305"/>
                </a:cubicBezTo>
                <a:cubicBezTo>
                  <a:pt x="221" y="312"/>
                  <a:pt x="223" y="319"/>
                  <a:pt x="227" y="324"/>
                </a:cubicBezTo>
                <a:cubicBezTo>
                  <a:pt x="233" y="334"/>
                  <a:pt x="244" y="340"/>
                  <a:pt x="256" y="340"/>
                </a:cubicBezTo>
                <a:lnTo>
                  <a:pt x="349" y="340"/>
                </a:lnTo>
                <a:lnTo>
                  <a:pt x="436" y="340"/>
                </a:lnTo>
                <a:cubicBezTo>
                  <a:pt x="455" y="340"/>
                  <a:pt x="471" y="324"/>
                  <a:pt x="471" y="305"/>
                </a:cubicBezTo>
                <a:cubicBezTo>
                  <a:pt x="471" y="285"/>
                  <a:pt x="455" y="270"/>
                  <a:pt x="436" y="270"/>
                </a:cubicBezTo>
                <a:lnTo>
                  <a:pt x="349" y="270"/>
                </a:lnTo>
                <a:lnTo>
                  <a:pt x="265" y="270"/>
                </a:lnTo>
                <a:lnTo>
                  <a:pt x="256" y="270"/>
                </a:lnTo>
                <a:close/>
                <a:moveTo>
                  <a:pt x="349" y="366"/>
                </a:moveTo>
                <a:lnTo>
                  <a:pt x="221" y="366"/>
                </a:lnTo>
                <a:cubicBezTo>
                  <a:pt x="209" y="366"/>
                  <a:pt x="198" y="372"/>
                  <a:pt x="192" y="381"/>
                </a:cubicBezTo>
                <a:cubicBezTo>
                  <a:pt x="188" y="387"/>
                  <a:pt x="186" y="394"/>
                  <a:pt x="186" y="401"/>
                </a:cubicBezTo>
                <a:cubicBezTo>
                  <a:pt x="186" y="421"/>
                  <a:pt x="201" y="436"/>
                  <a:pt x="221" y="436"/>
                </a:cubicBezTo>
                <a:lnTo>
                  <a:pt x="245" y="436"/>
                </a:lnTo>
                <a:lnTo>
                  <a:pt x="349" y="436"/>
                </a:lnTo>
                <a:lnTo>
                  <a:pt x="456" y="436"/>
                </a:lnTo>
                <a:cubicBezTo>
                  <a:pt x="475" y="436"/>
                  <a:pt x="491" y="421"/>
                  <a:pt x="491" y="401"/>
                </a:cubicBezTo>
                <a:cubicBezTo>
                  <a:pt x="491" y="382"/>
                  <a:pt x="475" y="366"/>
                  <a:pt x="456" y="366"/>
                </a:cubicBezTo>
                <a:lnTo>
                  <a:pt x="349" y="366"/>
                </a:lnTo>
                <a:close/>
                <a:moveTo>
                  <a:pt x="449" y="533"/>
                </a:moveTo>
                <a:cubicBezTo>
                  <a:pt x="469" y="533"/>
                  <a:pt x="484" y="517"/>
                  <a:pt x="484" y="498"/>
                </a:cubicBezTo>
                <a:cubicBezTo>
                  <a:pt x="484" y="479"/>
                  <a:pt x="469" y="463"/>
                  <a:pt x="449" y="463"/>
                </a:cubicBezTo>
                <a:lnTo>
                  <a:pt x="349" y="463"/>
                </a:lnTo>
                <a:lnTo>
                  <a:pt x="315" y="463"/>
                </a:lnTo>
                <a:lnTo>
                  <a:pt x="256" y="463"/>
                </a:lnTo>
                <a:lnTo>
                  <a:pt x="243" y="463"/>
                </a:lnTo>
                <a:cubicBezTo>
                  <a:pt x="225" y="463"/>
                  <a:pt x="211" y="476"/>
                  <a:pt x="208" y="492"/>
                </a:cubicBezTo>
                <a:cubicBezTo>
                  <a:pt x="208" y="494"/>
                  <a:pt x="208" y="496"/>
                  <a:pt x="208" y="498"/>
                </a:cubicBezTo>
                <a:cubicBezTo>
                  <a:pt x="208" y="517"/>
                  <a:pt x="223" y="533"/>
                  <a:pt x="243" y="533"/>
                </a:cubicBezTo>
                <a:lnTo>
                  <a:pt x="256" y="533"/>
                </a:lnTo>
                <a:lnTo>
                  <a:pt x="315" y="533"/>
                </a:lnTo>
                <a:lnTo>
                  <a:pt x="449" y="533"/>
                </a:lnTo>
                <a:close/>
                <a:moveTo>
                  <a:pt x="303" y="629"/>
                </a:moveTo>
                <a:lnTo>
                  <a:pt x="315" y="629"/>
                </a:lnTo>
                <a:lnTo>
                  <a:pt x="409" y="629"/>
                </a:lnTo>
                <a:cubicBezTo>
                  <a:pt x="429" y="629"/>
                  <a:pt x="444" y="614"/>
                  <a:pt x="444" y="595"/>
                </a:cubicBezTo>
                <a:cubicBezTo>
                  <a:pt x="444" y="575"/>
                  <a:pt x="429" y="560"/>
                  <a:pt x="409" y="560"/>
                </a:cubicBezTo>
                <a:lnTo>
                  <a:pt x="315" y="560"/>
                </a:lnTo>
                <a:lnTo>
                  <a:pt x="303" y="560"/>
                </a:lnTo>
                <a:cubicBezTo>
                  <a:pt x="283" y="560"/>
                  <a:pt x="268" y="575"/>
                  <a:pt x="268" y="595"/>
                </a:cubicBezTo>
                <a:cubicBezTo>
                  <a:pt x="268" y="614"/>
                  <a:pt x="283" y="629"/>
                  <a:pt x="303" y="629"/>
                </a:cubicBezTo>
                <a:close/>
              </a:path>
            </a:pathLst>
          </a:custGeom>
          <a:solidFill>
            <a:srgbClr val="FFFFFF"/>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sp>
        <p:nvSpPr>
          <p:cNvPr id="26" name="Freeform 22"/>
          <p:cNvSpPr>
            <a:spLocks noEditPoints="1"/>
          </p:cNvSpPr>
          <p:nvPr/>
        </p:nvSpPr>
        <p:spPr bwMode="auto">
          <a:xfrm>
            <a:off x="4410710" y="2062480"/>
            <a:ext cx="267335" cy="314960"/>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chemeClr val="tx2"/>
          </a:solidFill>
          <a:ln>
            <a:noFill/>
          </a:ln>
        </p:spPr>
        <p:txBody>
          <a:bodyPr vert="horz" wrap="square" lIns="51443" tIns="25721" rIns="51443" bIns="25721" numCol="1" anchor="t" anchorCtr="0" compatLnSpc="1"/>
          <a:lstStyle/>
          <a:p>
            <a:endParaRPr lang="zh-CN" altLang="en-US" sz="1015">
              <a:cs typeface="+mn-ea"/>
              <a:sym typeface="+mn-lt"/>
            </a:endParaRPr>
          </a:p>
        </p:txBody>
      </p:sp>
      <p:sp>
        <p:nvSpPr>
          <p:cNvPr id="27" name="Freeform 223"/>
          <p:cNvSpPr>
            <a:spLocks noChangeAspect="1"/>
          </p:cNvSpPr>
          <p:nvPr/>
        </p:nvSpPr>
        <p:spPr bwMode="auto">
          <a:xfrm>
            <a:off x="6925310" y="2097405"/>
            <a:ext cx="343535" cy="278765"/>
          </a:xfrm>
          <a:custGeom>
            <a:avLst/>
            <a:gdLst>
              <a:gd name="T0" fmla="*/ 107 w 107"/>
              <a:gd name="T1" fmla="*/ 10 h 87"/>
              <a:gd name="T2" fmla="*/ 95 w 107"/>
              <a:gd name="T3" fmla="*/ 13 h 87"/>
              <a:gd name="T4" fmla="*/ 104 w 107"/>
              <a:gd name="T5" fmla="*/ 1 h 87"/>
              <a:gd name="T6" fmla="*/ 90 w 107"/>
              <a:gd name="T7" fmla="*/ 7 h 87"/>
              <a:gd name="T8" fmla="*/ 74 w 107"/>
              <a:gd name="T9" fmla="*/ 0 h 87"/>
              <a:gd name="T10" fmla="*/ 52 w 107"/>
              <a:gd name="T11" fmla="*/ 22 h 87"/>
              <a:gd name="T12" fmla="*/ 53 w 107"/>
              <a:gd name="T13" fmla="*/ 27 h 87"/>
              <a:gd name="T14" fmla="*/ 7 w 107"/>
              <a:gd name="T15" fmla="*/ 4 h 87"/>
              <a:gd name="T16" fmla="*/ 4 w 107"/>
              <a:gd name="T17" fmla="*/ 15 h 87"/>
              <a:gd name="T18" fmla="*/ 14 w 107"/>
              <a:gd name="T19" fmla="*/ 33 h 87"/>
              <a:gd name="T20" fmla="*/ 4 w 107"/>
              <a:gd name="T21" fmla="*/ 30 h 87"/>
              <a:gd name="T22" fmla="*/ 4 w 107"/>
              <a:gd name="T23" fmla="*/ 31 h 87"/>
              <a:gd name="T24" fmla="*/ 22 w 107"/>
              <a:gd name="T25" fmla="*/ 52 h 87"/>
              <a:gd name="T26" fmla="*/ 16 w 107"/>
              <a:gd name="T27" fmla="*/ 53 h 87"/>
              <a:gd name="T28" fmla="*/ 12 w 107"/>
              <a:gd name="T29" fmla="*/ 53 h 87"/>
              <a:gd name="T30" fmla="*/ 32 w 107"/>
              <a:gd name="T31" fmla="*/ 68 h 87"/>
              <a:gd name="T32" fmla="*/ 5 w 107"/>
              <a:gd name="T33" fmla="*/ 77 h 87"/>
              <a:gd name="T34" fmla="*/ 0 w 107"/>
              <a:gd name="T35" fmla="*/ 77 h 87"/>
              <a:gd name="T36" fmla="*/ 33 w 107"/>
              <a:gd name="T37" fmla="*/ 87 h 87"/>
              <a:gd name="T38" fmla="*/ 96 w 107"/>
              <a:gd name="T39" fmla="*/ 24 h 87"/>
              <a:gd name="T40" fmla="*/ 96 w 107"/>
              <a:gd name="T41" fmla="*/ 21 h 87"/>
              <a:gd name="T42" fmla="*/ 107 w 107"/>
              <a:gd name="T43"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chemeClr val="tx2"/>
          </a:solidFill>
          <a:ln>
            <a:noFill/>
          </a:ln>
        </p:spPr>
        <p:txBody>
          <a:bodyPr vert="horz" wrap="square" lIns="51443" tIns="25721" rIns="51443" bIns="25721" numCol="1" anchor="t" anchorCtr="0" compatLnSpc="1"/>
          <a:lstStyle/>
          <a:p>
            <a:endParaRPr lang="zh-CN" altLang="en-US" sz="1015">
              <a:solidFill>
                <a:prstClr val="black"/>
              </a:solidFill>
              <a:cs typeface="+mn-ea"/>
              <a:sym typeface="+mn-lt"/>
            </a:endParaRPr>
          </a:p>
        </p:txBody>
      </p:sp>
      <p:sp>
        <p:nvSpPr>
          <p:cNvPr id="28" name="Freeform 16"/>
          <p:cNvSpPr>
            <a:spLocks noEditPoints="1"/>
          </p:cNvSpPr>
          <p:nvPr/>
        </p:nvSpPr>
        <p:spPr bwMode="auto">
          <a:xfrm>
            <a:off x="5661660" y="3413125"/>
            <a:ext cx="330200" cy="263525"/>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6F6F6"/>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sp>
        <p:nvSpPr>
          <p:cNvPr id="29" name="Freeform 33"/>
          <p:cNvSpPr>
            <a:spLocks noEditPoints="1"/>
          </p:cNvSpPr>
          <p:nvPr/>
        </p:nvSpPr>
        <p:spPr bwMode="auto">
          <a:xfrm>
            <a:off x="1891665" y="2097405"/>
            <a:ext cx="282575" cy="265430"/>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chemeClr val="tx2"/>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sp>
        <p:nvSpPr>
          <p:cNvPr id="30" name="文本框 29"/>
          <p:cNvSpPr txBox="1"/>
          <p:nvPr/>
        </p:nvSpPr>
        <p:spPr>
          <a:xfrm>
            <a:off x="1246505" y="1221105"/>
            <a:ext cx="1519555"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31" name="文本框 30"/>
          <p:cNvSpPr txBox="1"/>
          <p:nvPr/>
        </p:nvSpPr>
        <p:spPr>
          <a:xfrm>
            <a:off x="3826510" y="1188085"/>
            <a:ext cx="1519555"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32" name="文本框 31"/>
          <p:cNvSpPr txBox="1"/>
          <p:nvPr/>
        </p:nvSpPr>
        <p:spPr>
          <a:xfrm>
            <a:off x="2551430" y="4130040"/>
            <a:ext cx="1519555"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33" name="文本框 32"/>
          <p:cNvSpPr txBox="1"/>
          <p:nvPr/>
        </p:nvSpPr>
        <p:spPr>
          <a:xfrm>
            <a:off x="5108575" y="4130040"/>
            <a:ext cx="1519555"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34" name="文本框 33"/>
          <p:cNvSpPr txBox="1"/>
          <p:nvPr/>
        </p:nvSpPr>
        <p:spPr>
          <a:xfrm>
            <a:off x="6378575" y="1187450"/>
            <a:ext cx="1519555"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35" name="圆角矩形 1"/>
          <p:cNvSpPr/>
          <p:nvPr/>
        </p:nvSpPr>
        <p:spPr>
          <a:xfrm>
            <a:off x="3227881" y="254363"/>
            <a:ext cx="2688235" cy="371034"/>
          </a:xfrm>
          <a:prstGeom prst="roundRect">
            <a:avLst>
              <a:gd name="adj" fmla="val 42270"/>
            </a:avLst>
          </a:prstGeom>
          <a:solidFill>
            <a:schemeClr val="accent4"/>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350" b="1" dirty="0">
                <a:solidFill>
                  <a:schemeClr val="bg1"/>
                </a:solidFill>
                <a:cs typeface="+mn-ea"/>
                <a:sym typeface="+mn-lt"/>
              </a:rPr>
              <a:t>单击添加标题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additive="base">
                                        <p:cTn id="12" dur="500" fill="hold"/>
                                        <p:tgtEl>
                                          <p:spTgt spid="32"/>
                                        </p:tgtEl>
                                        <p:attrNameLst>
                                          <p:attrName>ppt_x</p:attrName>
                                        </p:attrNameLst>
                                      </p:cBhvr>
                                      <p:tavLst>
                                        <p:tav tm="0">
                                          <p:val>
                                            <p:strVal val="#ppt_x"/>
                                          </p:val>
                                        </p:tav>
                                        <p:tav tm="100000">
                                          <p:val>
                                            <p:strVal val="#ppt_x"/>
                                          </p:val>
                                        </p:tav>
                                      </p:tavLst>
                                    </p:anim>
                                    <p:anim calcmode="lin" valueType="num">
                                      <p:cBhvr additive="base">
                                        <p:cTn id="13" dur="500" fill="hold"/>
                                        <p:tgtEl>
                                          <p:spTgt spid="3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ppt_x"/>
                                          </p:val>
                                        </p:tav>
                                        <p:tav tm="100000">
                                          <p:val>
                                            <p:strVal val="#ppt_x"/>
                                          </p:val>
                                        </p:tav>
                                      </p:tavLst>
                                    </p:anim>
                                    <p:anim calcmode="lin" valueType="num">
                                      <p:cBhvr additive="base">
                                        <p:cTn id="18" dur="500" fill="hold"/>
                                        <p:tgtEl>
                                          <p:spTgt spid="31"/>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 calcmode="lin" valueType="num">
                                      <p:cBhvr additive="base">
                                        <p:cTn id="22" dur="500" fill="hold"/>
                                        <p:tgtEl>
                                          <p:spTgt spid="33"/>
                                        </p:tgtEl>
                                        <p:attrNameLst>
                                          <p:attrName>ppt_x</p:attrName>
                                        </p:attrNameLst>
                                      </p:cBhvr>
                                      <p:tavLst>
                                        <p:tav tm="0">
                                          <p:val>
                                            <p:strVal val="#ppt_x"/>
                                          </p:val>
                                        </p:tav>
                                        <p:tav tm="100000">
                                          <p:val>
                                            <p:strVal val="#ppt_x"/>
                                          </p:val>
                                        </p:tav>
                                      </p:tavLst>
                                    </p:anim>
                                    <p:anim calcmode="lin" valueType="num">
                                      <p:cBhvr additive="base">
                                        <p:cTn id="23" dur="500" fill="hold"/>
                                        <p:tgtEl>
                                          <p:spTgt spid="33"/>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1"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additive="base">
                                        <p:cTn id="27" dur="500" fill="hold"/>
                                        <p:tgtEl>
                                          <p:spTgt spid="34"/>
                                        </p:tgtEl>
                                        <p:attrNameLst>
                                          <p:attrName>ppt_x</p:attrName>
                                        </p:attrNameLst>
                                      </p:cBhvr>
                                      <p:tavLst>
                                        <p:tav tm="0">
                                          <p:val>
                                            <p:strVal val="#ppt_x"/>
                                          </p:val>
                                        </p:tav>
                                        <p:tav tm="100000">
                                          <p:val>
                                            <p:strVal val="#ppt_x"/>
                                          </p:val>
                                        </p:tav>
                                      </p:tavLst>
                                    </p:anim>
                                    <p:anim calcmode="lin" valueType="num">
                                      <p:cBhvr additive="base">
                                        <p:cTn id="28" dur="500" fill="hold"/>
                                        <p:tgtEl>
                                          <p:spTgt spid="3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2722245" y="1259205"/>
            <a:ext cx="3625215" cy="3626485"/>
            <a:chOff x="3242152" y="1273231"/>
            <a:chExt cx="5707689" cy="5709461"/>
          </a:xfrm>
        </p:grpSpPr>
        <p:sp>
          <p:nvSpPr>
            <p:cNvPr id="8" name="任意多边形 14"/>
            <p:cNvSpPr/>
            <p:nvPr/>
          </p:nvSpPr>
          <p:spPr>
            <a:xfrm>
              <a:off x="3951639" y="2620088"/>
              <a:ext cx="1090520" cy="2196808"/>
            </a:xfrm>
            <a:custGeom>
              <a:avLst/>
              <a:gdLst>
                <a:gd name="connsiteX0" fmla="*/ 689391 w 689391"/>
                <a:gd name="connsiteY0" fmla="*/ 299215 h 1316545"/>
                <a:gd name="connsiteX1" fmla="*/ 390176 w 689391"/>
                <a:gd name="connsiteY1" fmla="*/ 0 h 1316545"/>
                <a:gd name="connsiteX2" fmla="*/ 0 w 689391"/>
                <a:gd name="connsiteY2" fmla="*/ 1316545 h 1316545"/>
                <a:gd name="connsiteX3" fmla="*/ 409326 w 689391"/>
                <a:gd name="connsiteY3" fmla="*/ 1208828 h 1316545"/>
                <a:gd name="connsiteX4" fmla="*/ 689391 w 689391"/>
                <a:gd name="connsiteY4" fmla="*/ 299215 h 1316545"/>
                <a:gd name="connsiteX0-1" fmla="*/ 689391 w 689391"/>
                <a:gd name="connsiteY0-2" fmla="*/ 299215 h 1427105"/>
                <a:gd name="connsiteX1-3" fmla="*/ 390176 w 689391"/>
                <a:gd name="connsiteY1-4" fmla="*/ 0 h 1427105"/>
                <a:gd name="connsiteX2-5" fmla="*/ 0 w 689391"/>
                <a:gd name="connsiteY2-6" fmla="*/ 1316545 h 1427105"/>
                <a:gd name="connsiteX3-7" fmla="*/ 409326 w 689391"/>
                <a:gd name="connsiteY3-8" fmla="*/ 1208828 h 1427105"/>
                <a:gd name="connsiteX4-9" fmla="*/ 689391 w 689391"/>
                <a:gd name="connsiteY4-10" fmla="*/ 299215 h 1427105"/>
                <a:gd name="connsiteX0-11" fmla="*/ 689391 w 689391"/>
                <a:gd name="connsiteY0-12" fmla="*/ 299215 h 1471885"/>
                <a:gd name="connsiteX1-13" fmla="*/ 390176 w 689391"/>
                <a:gd name="connsiteY1-14" fmla="*/ 0 h 1471885"/>
                <a:gd name="connsiteX2-15" fmla="*/ 0 w 689391"/>
                <a:gd name="connsiteY2-16" fmla="*/ 1316545 h 1471885"/>
                <a:gd name="connsiteX3-17" fmla="*/ 409326 w 689391"/>
                <a:gd name="connsiteY3-18" fmla="*/ 1208828 h 1471885"/>
                <a:gd name="connsiteX4-19" fmla="*/ 689391 w 689391"/>
                <a:gd name="connsiteY4-20" fmla="*/ 299215 h 1471885"/>
                <a:gd name="connsiteX0-21" fmla="*/ 689391 w 689391"/>
                <a:gd name="connsiteY0-22" fmla="*/ 299215 h 1463524"/>
                <a:gd name="connsiteX1-23" fmla="*/ 390176 w 689391"/>
                <a:gd name="connsiteY1-24" fmla="*/ 0 h 1463524"/>
                <a:gd name="connsiteX2-25" fmla="*/ 0 w 689391"/>
                <a:gd name="connsiteY2-26" fmla="*/ 1316545 h 1463524"/>
                <a:gd name="connsiteX3-27" fmla="*/ 409326 w 689391"/>
                <a:gd name="connsiteY3-28" fmla="*/ 1208828 h 1463524"/>
                <a:gd name="connsiteX4-29" fmla="*/ 689391 w 689391"/>
                <a:gd name="connsiteY4-30" fmla="*/ 299215 h 1463524"/>
                <a:gd name="connsiteX0-31" fmla="*/ 724285 w 724285"/>
                <a:gd name="connsiteY0-32" fmla="*/ 299215 h 1463524"/>
                <a:gd name="connsiteX1-33" fmla="*/ 425070 w 724285"/>
                <a:gd name="connsiteY1-34" fmla="*/ 0 h 1463524"/>
                <a:gd name="connsiteX2-35" fmla="*/ 34894 w 724285"/>
                <a:gd name="connsiteY2-36" fmla="*/ 1316545 h 1463524"/>
                <a:gd name="connsiteX3-37" fmla="*/ 444220 w 724285"/>
                <a:gd name="connsiteY3-38" fmla="*/ 1208828 h 1463524"/>
                <a:gd name="connsiteX4-39" fmla="*/ 724285 w 724285"/>
                <a:gd name="connsiteY4-40" fmla="*/ 299215 h 1463524"/>
                <a:gd name="connsiteX0-41" fmla="*/ 733851 w 733851"/>
                <a:gd name="connsiteY0-42" fmla="*/ 299215 h 1463524"/>
                <a:gd name="connsiteX1-43" fmla="*/ 434636 w 733851"/>
                <a:gd name="connsiteY1-44" fmla="*/ 0 h 1463524"/>
                <a:gd name="connsiteX2-45" fmla="*/ 44460 w 733851"/>
                <a:gd name="connsiteY2-46" fmla="*/ 1316545 h 1463524"/>
                <a:gd name="connsiteX3-47" fmla="*/ 453786 w 733851"/>
                <a:gd name="connsiteY3-48" fmla="*/ 1208828 h 1463524"/>
                <a:gd name="connsiteX4-49" fmla="*/ 733851 w 733851"/>
                <a:gd name="connsiteY4-50" fmla="*/ 299215 h 1463524"/>
                <a:gd name="connsiteX0-51" fmla="*/ 733851 w 733851"/>
                <a:gd name="connsiteY0-52" fmla="*/ 299215 h 1463524"/>
                <a:gd name="connsiteX1-53" fmla="*/ 434636 w 733851"/>
                <a:gd name="connsiteY1-54" fmla="*/ 0 h 1463524"/>
                <a:gd name="connsiteX2-55" fmla="*/ 44460 w 733851"/>
                <a:gd name="connsiteY2-56" fmla="*/ 1316545 h 1463524"/>
                <a:gd name="connsiteX3-57" fmla="*/ 453786 w 733851"/>
                <a:gd name="connsiteY3-58" fmla="*/ 1208828 h 1463524"/>
                <a:gd name="connsiteX4-59" fmla="*/ 733851 w 733851"/>
                <a:gd name="connsiteY4-60" fmla="*/ 299215 h 1463524"/>
                <a:gd name="connsiteX0-61" fmla="*/ 733851 w 733851"/>
                <a:gd name="connsiteY0-62" fmla="*/ 299215 h 1463524"/>
                <a:gd name="connsiteX1-63" fmla="*/ 434636 w 733851"/>
                <a:gd name="connsiteY1-64" fmla="*/ 0 h 1463524"/>
                <a:gd name="connsiteX2-65" fmla="*/ 44460 w 733851"/>
                <a:gd name="connsiteY2-66" fmla="*/ 1316545 h 1463524"/>
                <a:gd name="connsiteX3-67" fmla="*/ 453786 w 733851"/>
                <a:gd name="connsiteY3-68" fmla="*/ 1208828 h 1463524"/>
                <a:gd name="connsiteX4-69" fmla="*/ 733851 w 733851"/>
                <a:gd name="connsiteY4-70" fmla="*/ 299215 h 1463524"/>
                <a:gd name="connsiteX0-71" fmla="*/ 733851 w 733851"/>
                <a:gd name="connsiteY0-72" fmla="*/ 299215 h 1463524"/>
                <a:gd name="connsiteX1-73" fmla="*/ 434636 w 733851"/>
                <a:gd name="connsiteY1-74" fmla="*/ 0 h 1463524"/>
                <a:gd name="connsiteX2-75" fmla="*/ 44460 w 733851"/>
                <a:gd name="connsiteY2-76" fmla="*/ 1316545 h 1463524"/>
                <a:gd name="connsiteX3-77" fmla="*/ 453786 w 733851"/>
                <a:gd name="connsiteY3-78" fmla="*/ 1208828 h 1463524"/>
                <a:gd name="connsiteX4-79" fmla="*/ 733851 w 733851"/>
                <a:gd name="connsiteY4-80" fmla="*/ 299215 h 1463524"/>
                <a:gd name="connsiteX0-81" fmla="*/ 733851 w 733851"/>
                <a:gd name="connsiteY0-82" fmla="*/ 299215 h 1463524"/>
                <a:gd name="connsiteX1-83" fmla="*/ 434636 w 733851"/>
                <a:gd name="connsiteY1-84" fmla="*/ 0 h 1463524"/>
                <a:gd name="connsiteX2-85" fmla="*/ 44460 w 733851"/>
                <a:gd name="connsiteY2-86" fmla="*/ 1316545 h 1463524"/>
                <a:gd name="connsiteX3-87" fmla="*/ 453786 w 733851"/>
                <a:gd name="connsiteY3-88" fmla="*/ 1208828 h 1463524"/>
                <a:gd name="connsiteX4-89" fmla="*/ 733851 w 733851"/>
                <a:gd name="connsiteY4-90" fmla="*/ 299215 h 1463524"/>
                <a:gd name="connsiteX0-91" fmla="*/ 733851 w 733851"/>
                <a:gd name="connsiteY0-92" fmla="*/ 299215 h 1463524"/>
                <a:gd name="connsiteX1-93" fmla="*/ 434636 w 733851"/>
                <a:gd name="connsiteY1-94" fmla="*/ 0 h 1463524"/>
                <a:gd name="connsiteX2-95" fmla="*/ 44460 w 733851"/>
                <a:gd name="connsiteY2-96" fmla="*/ 1316545 h 1463524"/>
                <a:gd name="connsiteX3-97" fmla="*/ 453786 w 733851"/>
                <a:gd name="connsiteY3-98" fmla="*/ 1208828 h 1463524"/>
                <a:gd name="connsiteX4-99" fmla="*/ 733851 w 733851"/>
                <a:gd name="connsiteY4-100" fmla="*/ 299215 h 1463524"/>
                <a:gd name="connsiteX0-101" fmla="*/ 733851 w 733851"/>
                <a:gd name="connsiteY0-102" fmla="*/ 299215 h 1463524"/>
                <a:gd name="connsiteX1-103" fmla="*/ 434636 w 733851"/>
                <a:gd name="connsiteY1-104" fmla="*/ 0 h 1463524"/>
                <a:gd name="connsiteX2-105" fmla="*/ 44460 w 733851"/>
                <a:gd name="connsiteY2-106" fmla="*/ 1316545 h 1463524"/>
                <a:gd name="connsiteX3-107" fmla="*/ 453786 w 733851"/>
                <a:gd name="connsiteY3-108" fmla="*/ 1208828 h 1463524"/>
                <a:gd name="connsiteX4-109" fmla="*/ 733851 w 733851"/>
                <a:gd name="connsiteY4-110" fmla="*/ 299215 h 1463524"/>
                <a:gd name="connsiteX0-111" fmla="*/ 733851 w 733851"/>
                <a:gd name="connsiteY0-112" fmla="*/ 299215 h 1466862"/>
                <a:gd name="connsiteX1-113" fmla="*/ 434636 w 733851"/>
                <a:gd name="connsiteY1-114" fmla="*/ 0 h 1466862"/>
                <a:gd name="connsiteX2-115" fmla="*/ 44460 w 733851"/>
                <a:gd name="connsiteY2-116" fmla="*/ 1316545 h 1466862"/>
                <a:gd name="connsiteX3-117" fmla="*/ 453786 w 733851"/>
                <a:gd name="connsiteY3-118" fmla="*/ 1208828 h 1466862"/>
                <a:gd name="connsiteX4-119" fmla="*/ 733851 w 733851"/>
                <a:gd name="connsiteY4-120" fmla="*/ 299215 h 1466862"/>
                <a:gd name="connsiteX0-121" fmla="*/ 733851 w 733851"/>
                <a:gd name="connsiteY0-122" fmla="*/ 299215 h 1478312"/>
                <a:gd name="connsiteX1-123" fmla="*/ 434636 w 733851"/>
                <a:gd name="connsiteY1-124" fmla="*/ 0 h 1478312"/>
                <a:gd name="connsiteX2-125" fmla="*/ 44460 w 733851"/>
                <a:gd name="connsiteY2-126" fmla="*/ 1316545 h 1478312"/>
                <a:gd name="connsiteX3-127" fmla="*/ 453786 w 733851"/>
                <a:gd name="connsiteY3-128" fmla="*/ 1208828 h 1478312"/>
                <a:gd name="connsiteX4-129" fmla="*/ 733851 w 733851"/>
                <a:gd name="connsiteY4-130" fmla="*/ 299215 h 14783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33851" h="1478312">
                  <a:moveTo>
                    <a:pt x="733851" y="299215"/>
                  </a:moveTo>
                  <a:lnTo>
                    <a:pt x="434636" y="0"/>
                  </a:lnTo>
                  <a:cubicBezTo>
                    <a:pt x="177710" y="206657"/>
                    <a:pt x="-112727" y="817854"/>
                    <a:pt x="44460" y="1316545"/>
                  </a:cubicBezTo>
                  <a:cubicBezTo>
                    <a:pt x="147390" y="1610971"/>
                    <a:pt x="518416" y="1460169"/>
                    <a:pt x="453786" y="1208828"/>
                  </a:cubicBezTo>
                  <a:cubicBezTo>
                    <a:pt x="353250" y="812269"/>
                    <a:pt x="602197" y="375016"/>
                    <a:pt x="733851" y="299215"/>
                  </a:cubicBezTo>
                  <a:close/>
                </a:path>
              </a:pathLst>
            </a:custGeom>
            <a:solidFill>
              <a:schemeClr val="bg1">
                <a:lumMod val="85000"/>
              </a:schemeClr>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pic>
          <p:nvPicPr>
            <p:cNvPr id="9" name="图片 8"/>
            <p:cNvPicPr>
              <a:picLocks noChangeAspect="1"/>
            </p:cNvPicPr>
            <p:nvPr/>
          </p:nvPicPr>
          <p:blipFill rotWithShape="1">
            <a:blip r:embed="rId3" cstate="screen">
              <a:biLevel thresh="75000"/>
              <a:extLst>
                <a:ext uri="{BEBA8EAE-BF5A-486C-A8C5-ECC9F3942E4B}">
                  <a14:imgProps xmlns:a14="http://schemas.microsoft.com/office/drawing/2010/main">
                    <a14:imgLayer r:embed="rId4">
                      <a14:imgEffect>
                        <a14:saturation sat="66000"/>
                      </a14:imgEffect>
                    </a14:imgLayer>
                  </a14:imgProps>
                </a:ext>
              </a:extLst>
            </a:blip>
            <a:srcRect/>
            <a:stretch>
              <a:fillRect/>
            </a:stretch>
          </p:blipFill>
          <p:spPr>
            <a:xfrm rot="2700000" flipV="1">
              <a:off x="3330907" y="2857680"/>
              <a:ext cx="3300949" cy="132050"/>
            </a:xfrm>
            <a:prstGeom prst="rect">
              <a:avLst/>
            </a:prstGeom>
            <a:ln>
              <a:noFill/>
            </a:ln>
            <a:effectLst>
              <a:outerShdw blurRad="50800" dist="50800" dir="5400000" algn="ctr" rotWithShape="0">
                <a:schemeClr val="bg1">
                  <a:alpha val="100000"/>
                </a:schemeClr>
              </a:outerShdw>
            </a:effectLst>
          </p:spPr>
        </p:pic>
        <p:sp>
          <p:nvSpPr>
            <p:cNvPr id="10" name="任意多边形 16"/>
            <p:cNvSpPr/>
            <p:nvPr/>
          </p:nvSpPr>
          <p:spPr>
            <a:xfrm rot="16200000">
              <a:off x="5146167" y="4616601"/>
              <a:ext cx="1090520" cy="2196809"/>
            </a:xfrm>
            <a:custGeom>
              <a:avLst/>
              <a:gdLst>
                <a:gd name="connsiteX0" fmla="*/ 689391 w 689391"/>
                <a:gd name="connsiteY0" fmla="*/ 299215 h 1316545"/>
                <a:gd name="connsiteX1" fmla="*/ 390176 w 689391"/>
                <a:gd name="connsiteY1" fmla="*/ 0 h 1316545"/>
                <a:gd name="connsiteX2" fmla="*/ 0 w 689391"/>
                <a:gd name="connsiteY2" fmla="*/ 1316545 h 1316545"/>
                <a:gd name="connsiteX3" fmla="*/ 409326 w 689391"/>
                <a:gd name="connsiteY3" fmla="*/ 1208828 h 1316545"/>
                <a:gd name="connsiteX4" fmla="*/ 689391 w 689391"/>
                <a:gd name="connsiteY4" fmla="*/ 299215 h 1316545"/>
                <a:gd name="connsiteX0-1" fmla="*/ 689391 w 689391"/>
                <a:gd name="connsiteY0-2" fmla="*/ 299215 h 1427105"/>
                <a:gd name="connsiteX1-3" fmla="*/ 390176 w 689391"/>
                <a:gd name="connsiteY1-4" fmla="*/ 0 h 1427105"/>
                <a:gd name="connsiteX2-5" fmla="*/ 0 w 689391"/>
                <a:gd name="connsiteY2-6" fmla="*/ 1316545 h 1427105"/>
                <a:gd name="connsiteX3-7" fmla="*/ 409326 w 689391"/>
                <a:gd name="connsiteY3-8" fmla="*/ 1208828 h 1427105"/>
                <a:gd name="connsiteX4-9" fmla="*/ 689391 w 689391"/>
                <a:gd name="connsiteY4-10" fmla="*/ 299215 h 1427105"/>
                <a:gd name="connsiteX0-11" fmla="*/ 689391 w 689391"/>
                <a:gd name="connsiteY0-12" fmla="*/ 299215 h 1471885"/>
                <a:gd name="connsiteX1-13" fmla="*/ 390176 w 689391"/>
                <a:gd name="connsiteY1-14" fmla="*/ 0 h 1471885"/>
                <a:gd name="connsiteX2-15" fmla="*/ 0 w 689391"/>
                <a:gd name="connsiteY2-16" fmla="*/ 1316545 h 1471885"/>
                <a:gd name="connsiteX3-17" fmla="*/ 409326 w 689391"/>
                <a:gd name="connsiteY3-18" fmla="*/ 1208828 h 1471885"/>
                <a:gd name="connsiteX4-19" fmla="*/ 689391 w 689391"/>
                <a:gd name="connsiteY4-20" fmla="*/ 299215 h 1471885"/>
                <a:gd name="connsiteX0-21" fmla="*/ 689391 w 689391"/>
                <a:gd name="connsiteY0-22" fmla="*/ 299215 h 1463524"/>
                <a:gd name="connsiteX1-23" fmla="*/ 390176 w 689391"/>
                <a:gd name="connsiteY1-24" fmla="*/ 0 h 1463524"/>
                <a:gd name="connsiteX2-25" fmla="*/ 0 w 689391"/>
                <a:gd name="connsiteY2-26" fmla="*/ 1316545 h 1463524"/>
                <a:gd name="connsiteX3-27" fmla="*/ 409326 w 689391"/>
                <a:gd name="connsiteY3-28" fmla="*/ 1208828 h 1463524"/>
                <a:gd name="connsiteX4-29" fmla="*/ 689391 w 689391"/>
                <a:gd name="connsiteY4-30" fmla="*/ 299215 h 1463524"/>
                <a:gd name="connsiteX0-31" fmla="*/ 724285 w 724285"/>
                <a:gd name="connsiteY0-32" fmla="*/ 299215 h 1463524"/>
                <a:gd name="connsiteX1-33" fmla="*/ 425070 w 724285"/>
                <a:gd name="connsiteY1-34" fmla="*/ 0 h 1463524"/>
                <a:gd name="connsiteX2-35" fmla="*/ 34894 w 724285"/>
                <a:gd name="connsiteY2-36" fmla="*/ 1316545 h 1463524"/>
                <a:gd name="connsiteX3-37" fmla="*/ 444220 w 724285"/>
                <a:gd name="connsiteY3-38" fmla="*/ 1208828 h 1463524"/>
                <a:gd name="connsiteX4-39" fmla="*/ 724285 w 724285"/>
                <a:gd name="connsiteY4-40" fmla="*/ 299215 h 1463524"/>
                <a:gd name="connsiteX0-41" fmla="*/ 733851 w 733851"/>
                <a:gd name="connsiteY0-42" fmla="*/ 299215 h 1463524"/>
                <a:gd name="connsiteX1-43" fmla="*/ 434636 w 733851"/>
                <a:gd name="connsiteY1-44" fmla="*/ 0 h 1463524"/>
                <a:gd name="connsiteX2-45" fmla="*/ 44460 w 733851"/>
                <a:gd name="connsiteY2-46" fmla="*/ 1316545 h 1463524"/>
                <a:gd name="connsiteX3-47" fmla="*/ 453786 w 733851"/>
                <a:gd name="connsiteY3-48" fmla="*/ 1208828 h 1463524"/>
                <a:gd name="connsiteX4-49" fmla="*/ 733851 w 733851"/>
                <a:gd name="connsiteY4-50" fmla="*/ 299215 h 1463524"/>
                <a:gd name="connsiteX0-51" fmla="*/ 733851 w 733851"/>
                <a:gd name="connsiteY0-52" fmla="*/ 299215 h 1463524"/>
                <a:gd name="connsiteX1-53" fmla="*/ 434636 w 733851"/>
                <a:gd name="connsiteY1-54" fmla="*/ 0 h 1463524"/>
                <a:gd name="connsiteX2-55" fmla="*/ 44460 w 733851"/>
                <a:gd name="connsiteY2-56" fmla="*/ 1316545 h 1463524"/>
                <a:gd name="connsiteX3-57" fmla="*/ 453786 w 733851"/>
                <a:gd name="connsiteY3-58" fmla="*/ 1208828 h 1463524"/>
                <a:gd name="connsiteX4-59" fmla="*/ 733851 w 733851"/>
                <a:gd name="connsiteY4-60" fmla="*/ 299215 h 1463524"/>
                <a:gd name="connsiteX0-61" fmla="*/ 733851 w 733851"/>
                <a:gd name="connsiteY0-62" fmla="*/ 299215 h 1463524"/>
                <a:gd name="connsiteX1-63" fmla="*/ 434636 w 733851"/>
                <a:gd name="connsiteY1-64" fmla="*/ 0 h 1463524"/>
                <a:gd name="connsiteX2-65" fmla="*/ 44460 w 733851"/>
                <a:gd name="connsiteY2-66" fmla="*/ 1316545 h 1463524"/>
                <a:gd name="connsiteX3-67" fmla="*/ 453786 w 733851"/>
                <a:gd name="connsiteY3-68" fmla="*/ 1208828 h 1463524"/>
                <a:gd name="connsiteX4-69" fmla="*/ 733851 w 733851"/>
                <a:gd name="connsiteY4-70" fmla="*/ 299215 h 1463524"/>
                <a:gd name="connsiteX0-71" fmla="*/ 733851 w 733851"/>
                <a:gd name="connsiteY0-72" fmla="*/ 299215 h 1463524"/>
                <a:gd name="connsiteX1-73" fmla="*/ 434636 w 733851"/>
                <a:gd name="connsiteY1-74" fmla="*/ 0 h 1463524"/>
                <a:gd name="connsiteX2-75" fmla="*/ 44460 w 733851"/>
                <a:gd name="connsiteY2-76" fmla="*/ 1316545 h 1463524"/>
                <a:gd name="connsiteX3-77" fmla="*/ 453786 w 733851"/>
                <a:gd name="connsiteY3-78" fmla="*/ 1208828 h 1463524"/>
                <a:gd name="connsiteX4-79" fmla="*/ 733851 w 733851"/>
                <a:gd name="connsiteY4-80" fmla="*/ 299215 h 1463524"/>
                <a:gd name="connsiteX0-81" fmla="*/ 733851 w 733851"/>
                <a:gd name="connsiteY0-82" fmla="*/ 299215 h 1463524"/>
                <a:gd name="connsiteX1-83" fmla="*/ 434636 w 733851"/>
                <a:gd name="connsiteY1-84" fmla="*/ 0 h 1463524"/>
                <a:gd name="connsiteX2-85" fmla="*/ 44460 w 733851"/>
                <a:gd name="connsiteY2-86" fmla="*/ 1316545 h 1463524"/>
                <a:gd name="connsiteX3-87" fmla="*/ 453786 w 733851"/>
                <a:gd name="connsiteY3-88" fmla="*/ 1208828 h 1463524"/>
                <a:gd name="connsiteX4-89" fmla="*/ 733851 w 733851"/>
                <a:gd name="connsiteY4-90" fmla="*/ 299215 h 1463524"/>
                <a:gd name="connsiteX0-91" fmla="*/ 733851 w 733851"/>
                <a:gd name="connsiteY0-92" fmla="*/ 299215 h 1463524"/>
                <a:gd name="connsiteX1-93" fmla="*/ 434636 w 733851"/>
                <a:gd name="connsiteY1-94" fmla="*/ 0 h 1463524"/>
                <a:gd name="connsiteX2-95" fmla="*/ 44460 w 733851"/>
                <a:gd name="connsiteY2-96" fmla="*/ 1316545 h 1463524"/>
                <a:gd name="connsiteX3-97" fmla="*/ 453786 w 733851"/>
                <a:gd name="connsiteY3-98" fmla="*/ 1208828 h 1463524"/>
                <a:gd name="connsiteX4-99" fmla="*/ 733851 w 733851"/>
                <a:gd name="connsiteY4-100" fmla="*/ 299215 h 1463524"/>
                <a:gd name="connsiteX0-101" fmla="*/ 733851 w 733851"/>
                <a:gd name="connsiteY0-102" fmla="*/ 299215 h 1463524"/>
                <a:gd name="connsiteX1-103" fmla="*/ 434636 w 733851"/>
                <a:gd name="connsiteY1-104" fmla="*/ 0 h 1463524"/>
                <a:gd name="connsiteX2-105" fmla="*/ 44460 w 733851"/>
                <a:gd name="connsiteY2-106" fmla="*/ 1316545 h 1463524"/>
                <a:gd name="connsiteX3-107" fmla="*/ 453786 w 733851"/>
                <a:gd name="connsiteY3-108" fmla="*/ 1208828 h 1463524"/>
                <a:gd name="connsiteX4-109" fmla="*/ 733851 w 733851"/>
                <a:gd name="connsiteY4-110" fmla="*/ 299215 h 1463524"/>
                <a:gd name="connsiteX0-111" fmla="*/ 733851 w 733851"/>
                <a:gd name="connsiteY0-112" fmla="*/ 299215 h 1466862"/>
                <a:gd name="connsiteX1-113" fmla="*/ 434636 w 733851"/>
                <a:gd name="connsiteY1-114" fmla="*/ 0 h 1466862"/>
                <a:gd name="connsiteX2-115" fmla="*/ 44460 w 733851"/>
                <a:gd name="connsiteY2-116" fmla="*/ 1316545 h 1466862"/>
                <a:gd name="connsiteX3-117" fmla="*/ 453786 w 733851"/>
                <a:gd name="connsiteY3-118" fmla="*/ 1208828 h 1466862"/>
                <a:gd name="connsiteX4-119" fmla="*/ 733851 w 733851"/>
                <a:gd name="connsiteY4-120" fmla="*/ 299215 h 1466862"/>
                <a:gd name="connsiteX0-121" fmla="*/ 733851 w 733851"/>
                <a:gd name="connsiteY0-122" fmla="*/ 299215 h 1478312"/>
                <a:gd name="connsiteX1-123" fmla="*/ 434636 w 733851"/>
                <a:gd name="connsiteY1-124" fmla="*/ 0 h 1478312"/>
                <a:gd name="connsiteX2-125" fmla="*/ 44460 w 733851"/>
                <a:gd name="connsiteY2-126" fmla="*/ 1316545 h 1478312"/>
                <a:gd name="connsiteX3-127" fmla="*/ 453786 w 733851"/>
                <a:gd name="connsiteY3-128" fmla="*/ 1208828 h 1478312"/>
                <a:gd name="connsiteX4-129" fmla="*/ 733851 w 733851"/>
                <a:gd name="connsiteY4-130" fmla="*/ 299215 h 14783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33851" h="1478312">
                  <a:moveTo>
                    <a:pt x="733851" y="299215"/>
                  </a:moveTo>
                  <a:lnTo>
                    <a:pt x="434636" y="0"/>
                  </a:lnTo>
                  <a:cubicBezTo>
                    <a:pt x="177710" y="206657"/>
                    <a:pt x="-112727" y="817854"/>
                    <a:pt x="44460" y="1316545"/>
                  </a:cubicBezTo>
                  <a:cubicBezTo>
                    <a:pt x="147390" y="1610971"/>
                    <a:pt x="518416" y="1460169"/>
                    <a:pt x="453786" y="1208828"/>
                  </a:cubicBezTo>
                  <a:cubicBezTo>
                    <a:pt x="353250" y="812269"/>
                    <a:pt x="602197" y="375016"/>
                    <a:pt x="733851" y="299215"/>
                  </a:cubicBezTo>
                  <a:close/>
                </a:path>
              </a:pathLst>
            </a:custGeom>
            <a:solidFill>
              <a:schemeClr val="accent4"/>
            </a:solidFill>
            <a:ln w="22225">
              <a:gradFill flip="none" rotWithShape="1">
                <a:gsLst>
                  <a:gs pos="0">
                    <a:srgbClr val="CDCDCD"/>
                  </a:gs>
                  <a:gs pos="100000">
                    <a:schemeClr val="bg1"/>
                  </a:gs>
                </a:gsLst>
                <a:lin ang="2700000" scaled="1"/>
                <a:tileRect/>
              </a:gradFill>
            </a:ln>
            <a:effectLst>
              <a:innerShdw blurRad="88900" dist="38100" dir="13500000">
                <a:srgbClr val="B78601">
                  <a:alpha val="4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pic>
          <p:nvPicPr>
            <p:cNvPr id="11" name="图片 10"/>
            <p:cNvPicPr>
              <a:picLocks noChangeAspect="1"/>
            </p:cNvPicPr>
            <p:nvPr/>
          </p:nvPicPr>
          <p:blipFill rotWithShape="1">
            <a:blip r:embed="rId5" cstate="screen">
              <a:biLevel thresh="75000"/>
              <a:extLst>
                <a:ext uri="{BEBA8EAE-BF5A-486C-A8C5-ECC9F3942E4B}">
                  <a14:imgProps xmlns:a14="http://schemas.microsoft.com/office/drawing/2010/main">
                    <a14:imgLayer r:embed="rId6">
                      <a14:imgEffect>
                        <a14:saturation sat="66000"/>
                      </a14:imgEffect>
                    </a14:imgLayer>
                  </a14:imgProps>
                </a:ext>
              </a:extLst>
            </a:blip>
            <a:srcRect/>
            <a:stretch>
              <a:fillRect/>
            </a:stretch>
          </p:blipFill>
          <p:spPr>
            <a:xfrm rot="18900000" flipV="1">
              <a:off x="3242152" y="5154811"/>
              <a:ext cx="3300950" cy="143399"/>
            </a:xfrm>
            <a:prstGeom prst="rect">
              <a:avLst/>
            </a:prstGeom>
            <a:ln>
              <a:noFill/>
            </a:ln>
            <a:effectLst>
              <a:outerShdw blurRad="50800" dist="50800" dir="5400000" algn="ctr" rotWithShape="0">
                <a:schemeClr val="bg1">
                  <a:alpha val="100000"/>
                </a:schemeClr>
              </a:outerShdw>
            </a:effectLst>
          </p:spPr>
        </p:pic>
        <p:sp>
          <p:nvSpPr>
            <p:cNvPr id="12" name="任意多边形 18"/>
            <p:cNvSpPr/>
            <p:nvPr/>
          </p:nvSpPr>
          <p:spPr>
            <a:xfrm rot="10800000">
              <a:off x="7143043" y="3426874"/>
              <a:ext cx="1090520" cy="2196809"/>
            </a:xfrm>
            <a:custGeom>
              <a:avLst/>
              <a:gdLst>
                <a:gd name="connsiteX0" fmla="*/ 689391 w 689391"/>
                <a:gd name="connsiteY0" fmla="*/ 299215 h 1316545"/>
                <a:gd name="connsiteX1" fmla="*/ 390176 w 689391"/>
                <a:gd name="connsiteY1" fmla="*/ 0 h 1316545"/>
                <a:gd name="connsiteX2" fmla="*/ 0 w 689391"/>
                <a:gd name="connsiteY2" fmla="*/ 1316545 h 1316545"/>
                <a:gd name="connsiteX3" fmla="*/ 409326 w 689391"/>
                <a:gd name="connsiteY3" fmla="*/ 1208828 h 1316545"/>
                <a:gd name="connsiteX4" fmla="*/ 689391 w 689391"/>
                <a:gd name="connsiteY4" fmla="*/ 299215 h 1316545"/>
                <a:gd name="connsiteX0-1" fmla="*/ 689391 w 689391"/>
                <a:gd name="connsiteY0-2" fmla="*/ 299215 h 1427105"/>
                <a:gd name="connsiteX1-3" fmla="*/ 390176 w 689391"/>
                <a:gd name="connsiteY1-4" fmla="*/ 0 h 1427105"/>
                <a:gd name="connsiteX2-5" fmla="*/ 0 w 689391"/>
                <a:gd name="connsiteY2-6" fmla="*/ 1316545 h 1427105"/>
                <a:gd name="connsiteX3-7" fmla="*/ 409326 w 689391"/>
                <a:gd name="connsiteY3-8" fmla="*/ 1208828 h 1427105"/>
                <a:gd name="connsiteX4-9" fmla="*/ 689391 w 689391"/>
                <a:gd name="connsiteY4-10" fmla="*/ 299215 h 1427105"/>
                <a:gd name="connsiteX0-11" fmla="*/ 689391 w 689391"/>
                <a:gd name="connsiteY0-12" fmla="*/ 299215 h 1471885"/>
                <a:gd name="connsiteX1-13" fmla="*/ 390176 w 689391"/>
                <a:gd name="connsiteY1-14" fmla="*/ 0 h 1471885"/>
                <a:gd name="connsiteX2-15" fmla="*/ 0 w 689391"/>
                <a:gd name="connsiteY2-16" fmla="*/ 1316545 h 1471885"/>
                <a:gd name="connsiteX3-17" fmla="*/ 409326 w 689391"/>
                <a:gd name="connsiteY3-18" fmla="*/ 1208828 h 1471885"/>
                <a:gd name="connsiteX4-19" fmla="*/ 689391 w 689391"/>
                <a:gd name="connsiteY4-20" fmla="*/ 299215 h 1471885"/>
                <a:gd name="connsiteX0-21" fmla="*/ 689391 w 689391"/>
                <a:gd name="connsiteY0-22" fmla="*/ 299215 h 1463524"/>
                <a:gd name="connsiteX1-23" fmla="*/ 390176 w 689391"/>
                <a:gd name="connsiteY1-24" fmla="*/ 0 h 1463524"/>
                <a:gd name="connsiteX2-25" fmla="*/ 0 w 689391"/>
                <a:gd name="connsiteY2-26" fmla="*/ 1316545 h 1463524"/>
                <a:gd name="connsiteX3-27" fmla="*/ 409326 w 689391"/>
                <a:gd name="connsiteY3-28" fmla="*/ 1208828 h 1463524"/>
                <a:gd name="connsiteX4-29" fmla="*/ 689391 w 689391"/>
                <a:gd name="connsiteY4-30" fmla="*/ 299215 h 1463524"/>
                <a:gd name="connsiteX0-31" fmla="*/ 724285 w 724285"/>
                <a:gd name="connsiteY0-32" fmla="*/ 299215 h 1463524"/>
                <a:gd name="connsiteX1-33" fmla="*/ 425070 w 724285"/>
                <a:gd name="connsiteY1-34" fmla="*/ 0 h 1463524"/>
                <a:gd name="connsiteX2-35" fmla="*/ 34894 w 724285"/>
                <a:gd name="connsiteY2-36" fmla="*/ 1316545 h 1463524"/>
                <a:gd name="connsiteX3-37" fmla="*/ 444220 w 724285"/>
                <a:gd name="connsiteY3-38" fmla="*/ 1208828 h 1463524"/>
                <a:gd name="connsiteX4-39" fmla="*/ 724285 w 724285"/>
                <a:gd name="connsiteY4-40" fmla="*/ 299215 h 1463524"/>
                <a:gd name="connsiteX0-41" fmla="*/ 733851 w 733851"/>
                <a:gd name="connsiteY0-42" fmla="*/ 299215 h 1463524"/>
                <a:gd name="connsiteX1-43" fmla="*/ 434636 w 733851"/>
                <a:gd name="connsiteY1-44" fmla="*/ 0 h 1463524"/>
                <a:gd name="connsiteX2-45" fmla="*/ 44460 w 733851"/>
                <a:gd name="connsiteY2-46" fmla="*/ 1316545 h 1463524"/>
                <a:gd name="connsiteX3-47" fmla="*/ 453786 w 733851"/>
                <a:gd name="connsiteY3-48" fmla="*/ 1208828 h 1463524"/>
                <a:gd name="connsiteX4-49" fmla="*/ 733851 w 733851"/>
                <a:gd name="connsiteY4-50" fmla="*/ 299215 h 1463524"/>
                <a:gd name="connsiteX0-51" fmla="*/ 733851 w 733851"/>
                <a:gd name="connsiteY0-52" fmla="*/ 299215 h 1463524"/>
                <a:gd name="connsiteX1-53" fmla="*/ 434636 w 733851"/>
                <a:gd name="connsiteY1-54" fmla="*/ 0 h 1463524"/>
                <a:gd name="connsiteX2-55" fmla="*/ 44460 w 733851"/>
                <a:gd name="connsiteY2-56" fmla="*/ 1316545 h 1463524"/>
                <a:gd name="connsiteX3-57" fmla="*/ 453786 w 733851"/>
                <a:gd name="connsiteY3-58" fmla="*/ 1208828 h 1463524"/>
                <a:gd name="connsiteX4-59" fmla="*/ 733851 w 733851"/>
                <a:gd name="connsiteY4-60" fmla="*/ 299215 h 1463524"/>
                <a:gd name="connsiteX0-61" fmla="*/ 733851 w 733851"/>
                <a:gd name="connsiteY0-62" fmla="*/ 299215 h 1463524"/>
                <a:gd name="connsiteX1-63" fmla="*/ 434636 w 733851"/>
                <a:gd name="connsiteY1-64" fmla="*/ 0 h 1463524"/>
                <a:gd name="connsiteX2-65" fmla="*/ 44460 w 733851"/>
                <a:gd name="connsiteY2-66" fmla="*/ 1316545 h 1463524"/>
                <a:gd name="connsiteX3-67" fmla="*/ 453786 w 733851"/>
                <a:gd name="connsiteY3-68" fmla="*/ 1208828 h 1463524"/>
                <a:gd name="connsiteX4-69" fmla="*/ 733851 w 733851"/>
                <a:gd name="connsiteY4-70" fmla="*/ 299215 h 1463524"/>
                <a:gd name="connsiteX0-71" fmla="*/ 733851 w 733851"/>
                <a:gd name="connsiteY0-72" fmla="*/ 299215 h 1463524"/>
                <a:gd name="connsiteX1-73" fmla="*/ 434636 w 733851"/>
                <a:gd name="connsiteY1-74" fmla="*/ 0 h 1463524"/>
                <a:gd name="connsiteX2-75" fmla="*/ 44460 w 733851"/>
                <a:gd name="connsiteY2-76" fmla="*/ 1316545 h 1463524"/>
                <a:gd name="connsiteX3-77" fmla="*/ 453786 w 733851"/>
                <a:gd name="connsiteY3-78" fmla="*/ 1208828 h 1463524"/>
                <a:gd name="connsiteX4-79" fmla="*/ 733851 w 733851"/>
                <a:gd name="connsiteY4-80" fmla="*/ 299215 h 1463524"/>
                <a:gd name="connsiteX0-81" fmla="*/ 733851 w 733851"/>
                <a:gd name="connsiteY0-82" fmla="*/ 299215 h 1463524"/>
                <a:gd name="connsiteX1-83" fmla="*/ 434636 w 733851"/>
                <a:gd name="connsiteY1-84" fmla="*/ 0 h 1463524"/>
                <a:gd name="connsiteX2-85" fmla="*/ 44460 w 733851"/>
                <a:gd name="connsiteY2-86" fmla="*/ 1316545 h 1463524"/>
                <a:gd name="connsiteX3-87" fmla="*/ 453786 w 733851"/>
                <a:gd name="connsiteY3-88" fmla="*/ 1208828 h 1463524"/>
                <a:gd name="connsiteX4-89" fmla="*/ 733851 w 733851"/>
                <a:gd name="connsiteY4-90" fmla="*/ 299215 h 1463524"/>
                <a:gd name="connsiteX0-91" fmla="*/ 733851 w 733851"/>
                <a:gd name="connsiteY0-92" fmla="*/ 299215 h 1463524"/>
                <a:gd name="connsiteX1-93" fmla="*/ 434636 w 733851"/>
                <a:gd name="connsiteY1-94" fmla="*/ 0 h 1463524"/>
                <a:gd name="connsiteX2-95" fmla="*/ 44460 w 733851"/>
                <a:gd name="connsiteY2-96" fmla="*/ 1316545 h 1463524"/>
                <a:gd name="connsiteX3-97" fmla="*/ 453786 w 733851"/>
                <a:gd name="connsiteY3-98" fmla="*/ 1208828 h 1463524"/>
                <a:gd name="connsiteX4-99" fmla="*/ 733851 w 733851"/>
                <a:gd name="connsiteY4-100" fmla="*/ 299215 h 1463524"/>
                <a:gd name="connsiteX0-101" fmla="*/ 733851 w 733851"/>
                <a:gd name="connsiteY0-102" fmla="*/ 299215 h 1463524"/>
                <a:gd name="connsiteX1-103" fmla="*/ 434636 w 733851"/>
                <a:gd name="connsiteY1-104" fmla="*/ 0 h 1463524"/>
                <a:gd name="connsiteX2-105" fmla="*/ 44460 w 733851"/>
                <a:gd name="connsiteY2-106" fmla="*/ 1316545 h 1463524"/>
                <a:gd name="connsiteX3-107" fmla="*/ 453786 w 733851"/>
                <a:gd name="connsiteY3-108" fmla="*/ 1208828 h 1463524"/>
                <a:gd name="connsiteX4-109" fmla="*/ 733851 w 733851"/>
                <a:gd name="connsiteY4-110" fmla="*/ 299215 h 1463524"/>
                <a:gd name="connsiteX0-111" fmla="*/ 733851 w 733851"/>
                <a:gd name="connsiteY0-112" fmla="*/ 299215 h 1466862"/>
                <a:gd name="connsiteX1-113" fmla="*/ 434636 w 733851"/>
                <a:gd name="connsiteY1-114" fmla="*/ 0 h 1466862"/>
                <a:gd name="connsiteX2-115" fmla="*/ 44460 w 733851"/>
                <a:gd name="connsiteY2-116" fmla="*/ 1316545 h 1466862"/>
                <a:gd name="connsiteX3-117" fmla="*/ 453786 w 733851"/>
                <a:gd name="connsiteY3-118" fmla="*/ 1208828 h 1466862"/>
                <a:gd name="connsiteX4-119" fmla="*/ 733851 w 733851"/>
                <a:gd name="connsiteY4-120" fmla="*/ 299215 h 1466862"/>
                <a:gd name="connsiteX0-121" fmla="*/ 733851 w 733851"/>
                <a:gd name="connsiteY0-122" fmla="*/ 299215 h 1478312"/>
                <a:gd name="connsiteX1-123" fmla="*/ 434636 w 733851"/>
                <a:gd name="connsiteY1-124" fmla="*/ 0 h 1478312"/>
                <a:gd name="connsiteX2-125" fmla="*/ 44460 w 733851"/>
                <a:gd name="connsiteY2-126" fmla="*/ 1316545 h 1478312"/>
                <a:gd name="connsiteX3-127" fmla="*/ 453786 w 733851"/>
                <a:gd name="connsiteY3-128" fmla="*/ 1208828 h 1478312"/>
                <a:gd name="connsiteX4-129" fmla="*/ 733851 w 733851"/>
                <a:gd name="connsiteY4-130" fmla="*/ 299215 h 14783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33851" h="1478312">
                  <a:moveTo>
                    <a:pt x="733851" y="299215"/>
                  </a:moveTo>
                  <a:lnTo>
                    <a:pt x="434636" y="0"/>
                  </a:lnTo>
                  <a:cubicBezTo>
                    <a:pt x="177710" y="206657"/>
                    <a:pt x="-112727" y="817854"/>
                    <a:pt x="44460" y="1316545"/>
                  </a:cubicBezTo>
                  <a:cubicBezTo>
                    <a:pt x="147390" y="1610971"/>
                    <a:pt x="518416" y="1460169"/>
                    <a:pt x="453786" y="1208828"/>
                  </a:cubicBezTo>
                  <a:cubicBezTo>
                    <a:pt x="353250" y="812269"/>
                    <a:pt x="602197" y="375016"/>
                    <a:pt x="733851" y="299215"/>
                  </a:cubicBezTo>
                  <a:close/>
                </a:path>
              </a:pathLst>
            </a:custGeom>
            <a:solidFill>
              <a:schemeClr val="bg1">
                <a:lumMod val="85000"/>
              </a:schemeClr>
            </a:solidFill>
            <a:ln w="22225">
              <a:gradFill flip="none" rotWithShape="1">
                <a:gsLst>
                  <a:gs pos="0">
                    <a:srgbClr val="CDCDCD"/>
                  </a:gs>
                  <a:gs pos="100000">
                    <a:schemeClr val="bg1"/>
                  </a:gs>
                </a:gsLst>
                <a:lin ang="2700000" scaled="1"/>
                <a:tileRect/>
              </a:gradFill>
            </a:ln>
            <a:effectLst>
              <a:innerShdw blurRad="88900" dist="381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pic>
          <p:nvPicPr>
            <p:cNvPr id="13" name="图片 12"/>
            <p:cNvPicPr>
              <a:picLocks noChangeAspect="1"/>
            </p:cNvPicPr>
            <p:nvPr/>
          </p:nvPicPr>
          <p:blipFill rotWithShape="1">
            <a:blip r:embed="rId5" cstate="screen">
              <a:biLevel thresh="75000"/>
              <a:extLst>
                <a:ext uri="{BEBA8EAE-BF5A-486C-A8C5-ECC9F3942E4B}">
                  <a14:imgProps xmlns:a14="http://schemas.microsoft.com/office/drawing/2010/main">
                    <a14:imgLayer r:embed="rId6">
                      <a14:imgEffect>
                        <a14:saturation sat="66000"/>
                      </a14:imgEffect>
                    </a14:imgLayer>
                  </a14:imgProps>
                </a:ext>
              </a:extLst>
            </a:blip>
            <a:srcRect/>
            <a:stretch>
              <a:fillRect/>
            </a:stretch>
          </p:blipFill>
          <p:spPr>
            <a:xfrm rot="13500000" flipV="1">
              <a:off x="5569613" y="5262405"/>
              <a:ext cx="3300949" cy="139625"/>
            </a:xfrm>
            <a:prstGeom prst="rect">
              <a:avLst/>
            </a:prstGeom>
            <a:ln>
              <a:noFill/>
            </a:ln>
            <a:effectLst>
              <a:outerShdw blurRad="50800" dist="50800" dir="5400000" algn="ctr" rotWithShape="0">
                <a:schemeClr val="bg1">
                  <a:alpha val="100000"/>
                </a:schemeClr>
              </a:outerShdw>
            </a:effectLst>
          </p:spPr>
        </p:pic>
        <p:sp>
          <p:nvSpPr>
            <p:cNvPr id="14" name="任意多边形 30"/>
            <p:cNvSpPr/>
            <p:nvPr/>
          </p:nvSpPr>
          <p:spPr>
            <a:xfrm rot="5400000">
              <a:off x="5948517" y="1416209"/>
              <a:ext cx="1090520" cy="2196809"/>
            </a:xfrm>
            <a:custGeom>
              <a:avLst/>
              <a:gdLst>
                <a:gd name="connsiteX0" fmla="*/ 689391 w 689391"/>
                <a:gd name="connsiteY0" fmla="*/ 299215 h 1316545"/>
                <a:gd name="connsiteX1" fmla="*/ 390176 w 689391"/>
                <a:gd name="connsiteY1" fmla="*/ 0 h 1316545"/>
                <a:gd name="connsiteX2" fmla="*/ 0 w 689391"/>
                <a:gd name="connsiteY2" fmla="*/ 1316545 h 1316545"/>
                <a:gd name="connsiteX3" fmla="*/ 409326 w 689391"/>
                <a:gd name="connsiteY3" fmla="*/ 1208828 h 1316545"/>
                <a:gd name="connsiteX4" fmla="*/ 689391 w 689391"/>
                <a:gd name="connsiteY4" fmla="*/ 299215 h 1316545"/>
                <a:gd name="connsiteX0-1" fmla="*/ 689391 w 689391"/>
                <a:gd name="connsiteY0-2" fmla="*/ 299215 h 1427105"/>
                <a:gd name="connsiteX1-3" fmla="*/ 390176 w 689391"/>
                <a:gd name="connsiteY1-4" fmla="*/ 0 h 1427105"/>
                <a:gd name="connsiteX2-5" fmla="*/ 0 w 689391"/>
                <a:gd name="connsiteY2-6" fmla="*/ 1316545 h 1427105"/>
                <a:gd name="connsiteX3-7" fmla="*/ 409326 w 689391"/>
                <a:gd name="connsiteY3-8" fmla="*/ 1208828 h 1427105"/>
                <a:gd name="connsiteX4-9" fmla="*/ 689391 w 689391"/>
                <a:gd name="connsiteY4-10" fmla="*/ 299215 h 1427105"/>
                <a:gd name="connsiteX0-11" fmla="*/ 689391 w 689391"/>
                <a:gd name="connsiteY0-12" fmla="*/ 299215 h 1471885"/>
                <a:gd name="connsiteX1-13" fmla="*/ 390176 w 689391"/>
                <a:gd name="connsiteY1-14" fmla="*/ 0 h 1471885"/>
                <a:gd name="connsiteX2-15" fmla="*/ 0 w 689391"/>
                <a:gd name="connsiteY2-16" fmla="*/ 1316545 h 1471885"/>
                <a:gd name="connsiteX3-17" fmla="*/ 409326 w 689391"/>
                <a:gd name="connsiteY3-18" fmla="*/ 1208828 h 1471885"/>
                <a:gd name="connsiteX4-19" fmla="*/ 689391 w 689391"/>
                <a:gd name="connsiteY4-20" fmla="*/ 299215 h 1471885"/>
                <a:gd name="connsiteX0-21" fmla="*/ 689391 w 689391"/>
                <a:gd name="connsiteY0-22" fmla="*/ 299215 h 1463524"/>
                <a:gd name="connsiteX1-23" fmla="*/ 390176 w 689391"/>
                <a:gd name="connsiteY1-24" fmla="*/ 0 h 1463524"/>
                <a:gd name="connsiteX2-25" fmla="*/ 0 w 689391"/>
                <a:gd name="connsiteY2-26" fmla="*/ 1316545 h 1463524"/>
                <a:gd name="connsiteX3-27" fmla="*/ 409326 w 689391"/>
                <a:gd name="connsiteY3-28" fmla="*/ 1208828 h 1463524"/>
                <a:gd name="connsiteX4-29" fmla="*/ 689391 w 689391"/>
                <a:gd name="connsiteY4-30" fmla="*/ 299215 h 1463524"/>
                <a:gd name="connsiteX0-31" fmla="*/ 724285 w 724285"/>
                <a:gd name="connsiteY0-32" fmla="*/ 299215 h 1463524"/>
                <a:gd name="connsiteX1-33" fmla="*/ 425070 w 724285"/>
                <a:gd name="connsiteY1-34" fmla="*/ 0 h 1463524"/>
                <a:gd name="connsiteX2-35" fmla="*/ 34894 w 724285"/>
                <a:gd name="connsiteY2-36" fmla="*/ 1316545 h 1463524"/>
                <a:gd name="connsiteX3-37" fmla="*/ 444220 w 724285"/>
                <a:gd name="connsiteY3-38" fmla="*/ 1208828 h 1463524"/>
                <a:gd name="connsiteX4-39" fmla="*/ 724285 w 724285"/>
                <a:gd name="connsiteY4-40" fmla="*/ 299215 h 1463524"/>
                <a:gd name="connsiteX0-41" fmla="*/ 733851 w 733851"/>
                <a:gd name="connsiteY0-42" fmla="*/ 299215 h 1463524"/>
                <a:gd name="connsiteX1-43" fmla="*/ 434636 w 733851"/>
                <a:gd name="connsiteY1-44" fmla="*/ 0 h 1463524"/>
                <a:gd name="connsiteX2-45" fmla="*/ 44460 w 733851"/>
                <a:gd name="connsiteY2-46" fmla="*/ 1316545 h 1463524"/>
                <a:gd name="connsiteX3-47" fmla="*/ 453786 w 733851"/>
                <a:gd name="connsiteY3-48" fmla="*/ 1208828 h 1463524"/>
                <a:gd name="connsiteX4-49" fmla="*/ 733851 w 733851"/>
                <a:gd name="connsiteY4-50" fmla="*/ 299215 h 1463524"/>
                <a:gd name="connsiteX0-51" fmla="*/ 733851 w 733851"/>
                <a:gd name="connsiteY0-52" fmla="*/ 299215 h 1463524"/>
                <a:gd name="connsiteX1-53" fmla="*/ 434636 w 733851"/>
                <a:gd name="connsiteY1-54" fmla="*/ 0 h 1463524"/>
                <a:gd name="connsiteX2-55" fmla="*/ 44460 w 733851"/>
                <a:gd name="connsiteY2-56" fmla="*/ 1316545 h 1463524"/>
                <a:gd name="connsiteX3-57" fmla="*/ 453786 w 733851"/>
                <a:gd name="connsiteY3-58" fmla="*/ 1208828 h 1463524"/>
                <a:gd name="connsiteX4-59" fmla="*/ 733851 w 733851"/>
                <a:gd name="connsiteY4-60" fmla="*/ 299215 h 1463524"/>
                <a:gd name="connsiteX0-61" fmla="*/ 733851 w 733851"/>
                <a:gd name="connsiteY0-62" fmla="*/ 299215 h 1463524"/>
                <a:gd name="connsiteX1-63" fmla="*/ 434636 w 733851"/>
                <a:gd name="connsiteY1-64" fmla="*/ 0 h 1463524"/>
                <a:gd name="connsiteX2-65" fmla="*/ 44460 w 733851"/>
                <a:gd name="connsiteY2-66" fmla="*/ 1316545 h 1463524"/>
                <a:gd name="connsiteX3-67" fmla="*/ 453786 w 733851"/>
                <a:gd name="connsiteY3-68" fmla="*/ 1208828 h 1463524"/>
                <a:gd name="connsiteX4-69" fmla="*/ 733851 w 733851"/>
                <a:gd name="connsiteY4-70" fmla="*/ 299215 h 1463524"/>
                <a:gd name="connsiteX0-71" fmla="*/ 733851 w 733851"/>
                <a:gd name="connsiteY0-72" fmla="*/ 299215 h 1463524"/>
                <a:gd name="connsiteX1-73" fmla="*/ 434636 w 733851"/>
                <a:gd name="connsiteY1-74" fmla="*/ 0 h 1463524"/>
                <a:gd name="connsiteX2-75" fmla="*/ 44460 w 733851"/>
                <a:gd name="connsiteY2-76" fmla="*/ 1316545 h 1463524"/>
                <a:gd name="connsiteX3-77" fmla="*/ 453786 w 733851"/>
                <a:gd name="connsiteY3-78" fmla="*/ 1208828 h 1463524"/>
                <a:gd name="connsiteX4-79" fmla="*/ 733851 w 733851"/>
                <a:gd name="connsiteY4-80" fmla="*/ 299215 h 1463524"/>
                <a:gd name="connsiteX0-81" fmla="*/ 733851 w 733851"/>
                <a:gd name="connsiteY0-82" fmla="*/ 299215 h 1463524"/>
                <a:gd name="connsiteX1-83" fmla="*/ 434636 w 733851"/>
                <a:gd name="connsiteY1-84" fmla="*/ 0 h 1463524"/>
                <a:gd name="connsiteX2-85" fmla="*/ 44460 w 733851"/>
                <a:gd name="connsiteY2-86" fmla="*/ 1316545 h 1463524"/>
                <a:gd name="connsiteX3-87" fmla="*/ 453786 w 733851"/>
                <a:gd name="connsiteY3-88" fmla="*/ 1208828 h 1463524"/>
                <a:gd name="connsiteX4-89" fmla="*/ 733851 w 733851"/>
                <a:gd name="connsiteY4-90" fmla="*/ 299215 h 1463524"/>
                <a:gd name="connsiteX0-91" fmla="*/ 733851 w 733851"/>
                <a:gd name="connsiteY0-92" fmla="*/ 299215 h 1463524"/>
                <a:gd name="connsiteX1-93" fmla="*/ 434636 w 733851"/>
                <a:gd name="connsiteY1-94" fmla="*/ 0 h 1463524"/>
                <a:gd name="connsiteX2-95" fmla="*/ 44460 w 733851"/>
                <a:gd name="connsiteY2-96" fmla="*/ 1316545 h 1463524"/>
                <a:gd name="connsiteX3-97" fmla="*/ 453786 w 733851"/>
                <a:gd name="connsiteY3-98" fmla="*/ 1208828 h 1463524"/>
                <a:gd name="connsiteX4-99" fmla="*/ 733851 w 733851"/>
                <a:gd name="connsiteY4-100" fmla="*/ 299215 h 1463524"/>
                <a:gd name="connsiteX0-101" fmla="*/ 733851 w 733851"/>
                <a:gd name="connsiteY0-102" fmla="*/ 299215 h 1463524"/>
                <a:gd name="connsiteX1-103" fmla="*/ 434636 w 733851"/>
                <a:gd name="connsiteY1-104" fmla="*/ 0 h 1463524"/>
                <a:gd name="connsiteX2-105" fmla="*/ 44460 w 733851"/>
                <a:gd name="connsiteY2-106" fmla="*/ 1316545 h 1463524"/>
                <a:gd name="connsiteX3-107" fmla="*/ 453786 w 733851"/>
                <a:gd name="connsiteY3-108" fmla="*/ 1208828 h 1463524"/>
                <a:gd name="connsiteX4-109" fmla="*/ 733851 w 733851"/>
                <a:gd name="connsiteY4-110" fmla="*/ 299215 h 1463524"/>
                <a:gd name="connsiteX0-111" fmla="*/ 733851 w 733851"/>
                <a:gd name="connsiteY0-112" fmla="*/ 299215 h 1466862"/>
                <a:gd name="connsiteX1-113" fmla="*/ 434636 w 733851"/>
                <a:gd name="connsiteY1-114" fmla="*/ 0 h 1466862"/>
                <a:gd name="connsiteX2-115" fmla="*/ 44460 w 733851"/>
                <a:gd name="connsiteY2-116" fmla="*/ 1316545 h 1466862"/>
                <a:gd name="connsiteX3-117" fmla="*/ 453786 w 733851"/>
                <a:gd name="connsiteY3-118" fmla="*/ 1208828 h 1466862"/>
                <a:gd name="connsiteX4-119" fmla="*/ 733851 w 733851"/>
                <a:gd name="connsiteY4-120" fmla="*/ 299215 h 1466862"/>
                <a:gd name="connsiteX0-121" fmla="*/ 733851 w 733851"/>
                <a:gd name="connsiteY0-122" fmla="*/ 299215 h 1478312"/>
                <a:gd name="connsiteX1-123" fmla="*/ 434636 w 733851"/>
                <a:gd name="connsiteY1-124" fmla="*/ 0 h 1478312"/>
                <a:gd name="connsiteX2-125" fmla="*/ 44460 w 733851"/>
                <a:gd name="connsiteY2-126" fmla="*/ 1316545 h 1478312"/>
                <a:gd name="connsiteX3-127" fmla="*/ 453786 w 733851"/>
                <a:gd name="connsiteY3-128" fmla="*/ 1208828 h 1478312"/>
                <a:gd name="connsiteX4-129" fmla="*/ 733851 w 733851"/>
                <a:gd name="connsiteY4-130" fmla="*/ 299215 h 147831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33851" h="1478312">
                  <a:moveTo>
                    <a:pt x="733851" y="299215"/>
                  </a:moveTo>
                  <a:lnTo>
                    <a:pt x="434636" y="0"/>
                  </a:lnTo>
                  <a:cubicBezTo>
                    <a:pt x="177710" y="206657"/>
                    <a:pt x="-112727" y="817854"/>
                    <a:pt x="44460" y="1316545"/>
                  </a:cubicBezTo>
                  <a:cubicBezTo>
                    <a:pt x="147390" y="1610971"/>
                    <a:pt x="518416" y="1460169"/>
                    <a:pt x="453786" y="1208828"/>
                  </a:cubicBezTo>
                  <a:cubicBezTo>
                    <a:pt x="353250" y="812269"/>
                    <a:pt x="602197" y="375016"/>
                    <a:pt x="733851" y="299215"/>
                  </a:cubicBezTo>
                  <a:close/>
                </a:path>
              </a:pathLst>
            </a:custGeom>
            <a:solidFill>
              <a:schemeClr val="accent4"/>
            </a:solidFill>
            <a:ln w="22225">
              <a:gradFill flip="none" rotWithShape="1">
                <a:gsLst>
                  <a:gs pos="0">
                    <a:srgbClr val="CDCDCD"/>
                  </a:gs>
                  <a:gs pos="100000">
                    <a:schemeClr val="bg1"/>
                  </a:gs>
                </a:gsLst>
                <a:lin ang="2700000" scaled="1"/>
                <a:tileRect/>
              </a:gradFill>
            </a:ln>
            <a:effectLst>
              <a:innerShdw blurRad="88900" dist="38100" dir="13500000">
                <a:srgbClr val="B78601">
                  <a:alpha val="4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cs typeface="+mn-ea"/>
                <a:sym typeface="+mn-lt"/>
              </a:endParaRPr>
            </a:p>
          </p:txBody>
        </p:sp>
        <p:pic>
          <p:nvPicPr>
            <p:cNvPr id="15" name="图片 14"/>
            <p:cNvPicPr>
              <a:picLocks noChangeAspect="1"/>
            </p:cNvPicPr>
            <p:nvPr/>
          </p:nvPicPr>
          <p:blipFill rotWithShape="1">
            <a:blip r:embed="rId7" cstate="screen">
              <a:biLevel thresh="75000"/>
              <a:extLst>
                <a:ext uri="{BEBA8EAE-BF5A-486C-A8C5-ECC9F3942E4B}">
                  <a14:imgProps xmlns:a14="http://schemas.microsoft.com/office/drawing/2010/main">
                    <a14:imgLayer r:embed="rId8">
                      <a14:imgEffect>
                        <a14:saturation sat="66000"/>
                      </a14:imgEffect>
                    </a14:imgLayer>
                  </a14:imgProps>
                </a:ext>
              </a:extLst>
            </a:blip>
            <a:srcRect/>
            <a:stretch>
              <a:fillRect/>
            </a:stretch>
          </p:blipFill>
          <p:spPr>
            <a:xfrm rot="8100000" flipV="1">
              <a:off x="5648892" y="2928598"/>
              <a:ext cx="3300949" cy="162602"/>
            </a:xfrm>
            <a:prstGeom prst="rect">
              <a:avLst/>
            </a:prstGeom>
            <a:ln>
              <a:noFill/>
            </a:ln>
            <a:effectLst>
              <a:outerShdw blurRad="50800" dist="50800" dir="5400000" algn="ctr" rotWithShape="0">
                <a:schemeClr val="bg1">
                  <a:alpha val="100000"/>
                </a:schemeClr>
              </a:outerShdw>
            </a:effectLst>
          </p:spPr>
        </p:pic>
        <p:sp>
          <p:nvSpPr>
            <p:cNvPr id="16" name="矩形 15"/>
            <p:cNvSpPr/>
            <p:nvPr/>
          </p:nvSpPr>
          <p:spPr>
            <a:xfrm>
              <a:off x="5517784" y="2074725"/>
              <a:ext cx="740369" cy="470911"/>
            </a:xfrm>
            <a:prstGeom prst="rect">
              <a:avLst/>
            </a:prstGeom>
          </p:spPr>
          <p:txBody>
            <a:bodyPr wrap="square">
              <a:spAutoFit/>
            </a:bodyPr>
            <a:lstStyle/>
            <a:p>
              <a:pPr algn="ctr"/>
              <a:r>
                <a:rPr lang="en-US" altLang="zh-CN" sz="1350" b="1" dirty="0">
                  <a:solidFill>
                    <a:prstClr val="white"/>
                  </a:solidFill>
                  <a:cs typeface="+mn-ea"/>
                  <a:sym typeface="+mn-lt"/>
                </a:rPr>
                <a:t>01</a:t>
              </a:r>
              <a:endParaRPr lang="zh-CN" altLang="en-US" sz="1350" b="1" dirty="0">
                <a:solidFill>
                  <a:prstClr val="white"/>
                </a:solidFill>
                <a:cs typeface="+mn-ea"/>
                <a:sym typeface="+mn-lt"/>
              </a:endParaRPr>
            </a:p>
          </p:txBody>
        </p:sp>
        <p:sp>
          <p:nvSpPr>
            <p:cNvPr id="17" name="矩形 16"/>
            <p:cNvSpPr/>
            <p:nvPr/>
          </p:nvSpPr>
          <p:spPr>
            <a:xfrm>
              <a:off x="7370953" y="3674984"/>
              <a:ext cx="1033639" cy="470911"/>
            </a:xfrm>
            <a:prstGeom prst="rect">
              <a:avLst/>
            </a:prstGeom>
          </p:spPr>
          <p:txBody>
            <a:bodyPr wrap="square">
              <a:spAutoFit/>
            </a:bodyPr>
            <a:lstStyle/>
            <a:p>
              <a:pPr algn="ctr"/>
              <a:r>
                <a:rPr lang="en-US" altLang="zh-CN" sz="1350" b="1" dirty="0">
                  <a:solidFill>
                    <a:schemeClr val="tx2"/>
                  </a:solidFill>
                  <a:cs typeface="+mn-ea"/>
                  <a:sym typeface="+mn-lt"/>
                </a:rPr>
                <a:t>02</a:t>
              </a:r>
            </a:p>
          </p:txBody>
        </p:sp>
        <p:sp>
          <p:nvSpPr>
            <p:cNvPr id="18" name="矩形 17"/>
            <p:cNvSpPr/>
            <p:nvPr/>
          </p:nvSpPr>
          <p:spPr>
            <a:xfrm>
              <a:off x="5799893" y="5677039"/>
              <a:ext cx="1033639" cy="470911"/>
            </a:xfrm>
            <a:prstGeom prst="rect">
              <a:avLst/>
            </a:prstGeom>
          </p:spPr>
          <p:txBody>
            <a:bodyPr wrap="square">
              <a:spAutoFit/>
            </a:bodyPr>
            <a:lstStyle/>
            <a:p>
              <a:pPr algn="ctr"/>
              <a:r>
                <a:rPr lang="en-US" altLang="zh-CN" sz="1350" b="1" dirty="0">
                  <a:solidFill>
                    <a:prstClr val="white"/>
                  </a:solidFill>
                  <a:cs typeface="+mn-ea"/>
                  <a:sym typeface="+mn-lt"/>
                </a:rPr>
                <a:t>03</a:t>
              </a:r>
              <a:endParaRPr lang="zh-CN" altLang="en-US" sz="1350" b="1" dirty="0">
                <a:solidFill>
                  <a:prstClr val="white"/>
                </a:solidFill>
                <a:cs typeface="+mn-ea"/>
                <a:sym typeface="+mn-lt"/>
              </a:endParaRPr>
            </a:p>
          </p:txBody>
        </p:sp>
        <p:sp>
          <p:nvSpPr>
            <p:cNvPr id="19" name="矩形 18"/>
            <p:cNvSpPr/>
            <p:nvPr/>
          </p:nvSpPr>
          <p:spPr>
            <a:xfrm>
              <a:off x="3805623" y="4229455"/>
              <a:ext cx="1033639" cy="470911"/>
            </a:xfrm>
            <a:prstGeom prst="rect">
              <a:avLst/>
            </a:prstGeom>
          </p:spPr>
          <p:txBody>
            <a:bodyPr wrap="square">
              <a:spAutoFit/>
            </a:bodyPr>
            <a:lstStyle/>
            <a:p>
              <a:pPr algn="ctr"/>
              <a:r>
                <a:rPr lang="en-US" altLang="zh-CN" sz="1350" b="1" dirty="0">
                  <a:solidFill>
                    <a:schemeClr val="tx2"/>
                  </a:solidFill>
                  <a:cs typeface="+mn-ea"/>
                  <a:sym typeface="+mn-lt"/>
                </a:rPr>
                <a:t>04</a:t>
              </a:r>
            </a:p>
          </p:txBody>
        </p:sp>
      </p:grpSp>
      <p:sp>
        <p:nvSpPr>
          <p:cNvPr id="20" name="Freeform 22"/>
          <p:cNvSpPr>
            <a:spLocks noChangeAspect="1" noEditPoints="1"/>
          </p:cNvSpPr>
          <p:nvPr/>
        </p:nvSpPr>
        <p:spPr bwMode="auto">
          <a:xfrm>
            <a:off x="4411980" y="2404110"/>
            <a:ext cx="262890" cy="309245"/>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chemeClr val="accent4"/>
          </a:solidFill>
          <a:ln>
            <a:noFill/>
          </a:ln>
        </p:spPr>
        <p:txBody>
          <a:bodyPr vert="horz" wrap="square" lIns="51443" tIns="25721" rIns="51443" bIns="25721" numCol="1" anchor="t" anchorCtr="0" compatLnSpc="1"/>
          <a:lstStyle/>
          <a:p>
            <a:endParaRPr lang="zh-CN" altLang="en-US" sz="1015">
              <a:cs typeface="+mn-ea"/>
              <a:sym typeface="+mn-lt"/>
            </a:endParaRPr>
          </a:p>
        </p:txBody>
      </p:sp>
      <p:sp>
        <p:nvSpPr>
          <p:cNvPr id="21" name="Freeform 33"/>
          <p:cNvSpPr>
            <a:spLocks noEditPoints="1"/>
          </p:cNvSpPr>
          <p:nvPr/>
        </p:nvSpPr>
        <p:spPr bwMode="auto">
          <a:xfrm>
            <a:off x="3848100" y="2948305"/>
            <a:ext cx="287020" cy="269875"/>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chemeClr val="bg1">
              <a:lumMod val="85000"/>
            </a:schemeClr>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sp>
        <p:nvSpPr>
          <p:cNvPr id="22" name="Freeform 14"/>
          <p:cNvSpPr>
            <a:spLocks noChangeAspect="1" noEditPoints="1"/>
          </p:cNvSpPr>
          <p:nvPr/>
        </p:nvSpPr>
        <p:spPr bwMode="auto">
          <a:xfrm>
            <a:off x="4878070" y="2929890"/>
            <a:ext cx="289560" cy="288925"/>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chemeClr val="bg1">
              <a:lumMod val="85000"/>
            </a:schemeClr>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sp>
        <p:nvSpPr>
          <p:cNvPr id="23" name="Freeform 26"/>
          <p:cNvSpPr>
            <a:spLocks noEditPoints="1"/>
          </p:cNvSpPr>
          <p:nvPr/>
        </p:nvSpPr>
        <p:spPr bwMode="auto">
          <a:xfrm>
            <a:off x="4401185" y="3494405"/>
            <a:ext cx="245110" cy="257175"/>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chemeClr val="accent4"/>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sp>
        <p:nvSpPr>
          <p:cNvPr id="24" name="文本框 23"/>
          <p:cNvSpPr txBox="1"/>
          <p:nvPr/>
        </p:nvSpPr>
        <p:spPr>
          <a:xfrm>
            <a:off x="1286510" y="1837055"/>
            <a:ext cx="1571625"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25" name="文本框 24"/>
          <p:cNvSpPr txBox="1"/>
          <p:nvPr/>
        </p:nvSpPr>
        <p:spPr>
          <a:xfrm>
            <a:off x="1286510" y="3621405"/>
            <a:ext cx="1571625"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26" name="文本框 25"/>
          <p:cNvSpPr txBox="1"/>
          <p:nvPr/>
        </p:nvSpPr>
        <p:spPr>
          <a:xfrm>
            <a:off x="6301105" y="1837055"/>
            <a:ext cx="1571625"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27" name="文本框 26"/>
          <p:cNvSpPr txBox="1"/>
          <p:nvPr/>
        </p:nvSpPr>
        <p:spPr>
          <a:xfrm>
            <a:off x="6301105" y="3621405"/>
            <a:ext cx="1571625" cy="578485"/>
          </a:xfrm>
          <a:prstGeom prst="rect">
            <a:avLst/>
          </a:prstGeom>
          <a:noFill/>
          <a:effectLst/>
        </p:spPr>
        <p:txBody>
          <a:bodyPr wrap="square" rtlCol="0">
            <a:spAutoFit/>
          </a:bodyPr>
          <a:lstStyle/>
          <a:p>
            <a:r>
              <a:rPr lang="zh-CN" altLang="en-US" sz="1015" dirty="0">
                <a:solidFill>
                  <a:srgbClr val="004C80"/>
                </a:solidFill>
                <a:cs typeface="+mn-ea"/>
                <a:sym typeface="+mn-lt"/>
              </a:rPr>
              <a:t> </a:t>
            </a:r>
            <a:r>
              <a:rPr lang="zh-CN" altLang="en-US" sz="1125" dirty="0">
                <a:solidFill>
                  <a:schemeClr val="bg1"/>
                </a:solidFill>
                <a:cs typeface="+mn-ea"/>
                <a:sym typeface="+mn-lt"/>
              </a:rPr>
              <a:t>单击此处输入标题</a:t>
            </a:r>
            <a:endParaRPr lang="en-US" altLang="zh-CN" sz="112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r>
              <a:rPr lang="zh-CN" altLang="en-US" sz="675" dirty="0">
                <a:solidFill>
                  <a:schemeClr val="bg1"/>
                </a:solidFill>
                <a:cs typeface="+mn-ea"/>
                <a:sym typeface="+mn-lt"/>
              </a:rPr>
              <a:t>请在这里输入您的主要叙述内容</a:t>
            </a:r>
            <a:endParaRPr lang="en-US" altLang="zh-CN" sz="675" dirty="0">
              <a:solidFill>
                <a:schemeClr val="bg1"/>
              </a:solidFill>
              <a:cs typeface="+mn-ea"/>
              <a:sym typeface="+mn-lt"/>
            </a:endParaRPr>
          </a:p>
          <a:p>
            <a:endParaRPr lang="en-US" altLang="zh-CN" sz="675" dirty="0">
              <a:solidFill>
                <a:schemeClr val="bg1"/>
              </a:solidFill>
              <a:cs typeface="+mn-ea"/>
              <a:sym typeface="+mn-lt"/>
            </a:endParaRPr>
          </a:p>
        </p:txBody>
      </p:sp>
      <p:sp>
        <p:nvSpPr>
          <p:cNvPr id="28" name="圆角矩形 1"/>
          <p:cNvSpPr/>
          <p:nvPr/>
        </p:nvSpPr>
        <p:spPr>
          <a:xfrm>
            <a:off x="3235979" y="425843"/>
            <a:ext cx="2688235" cy="371034"/>
          </a:xfrm>
          <a:prstGeom prst="roundRect">
            <a:avLst>
              <a:gd name="adj" fmla="val 42270"/>
            </a:avLst>
          </a:prstGeom>
          <a:solidFill>
            <a:schemeClr val="accent4"/>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350" b="1" dirty="0">
                <a:solidFill>
                  <a:schemeClr val="bg1"/>
                </a:solidFill>
                <a:cs typeface="+mn-ea"/>
                <a:sym typeface="+mn-lt"/>
              </a:rPr>
              <a:t>单击添加标题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500"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 calcmode="lin" valueType="num">
                                      <p:cBhvr>
                                        <p:cTn id="9" dur="500" fill="hold"/>
                                        <p:tgtEl>
                                          <p:spTgt spid="26"/>
                                        </p:tgtEl>
                                        <p:attrNameLst>
                                          <p:attrName>style.rotation</p:attrName>
                                        </p:attrNameLst>
                                      </p:cBhvr>
                                      <p:tavLst>
                                        <p:tav tm="0">
                                          <p:val>
                                            <p:fltVal val="90"/>
                                          </p:val>
                                        </p:tav>
                                        <p:tav tm="100000">
                                          <p:val>
                                            <p:fltVal val="0"/>
                                          </p:val>
                                        </p:tav>
                                      </p:tavLst>
                                    </p:anim>
                                    <p:animEffect transition="in" filter="fade">
                                      <p:cBhvr>
                                        <p:cTn id="10" dur="500"/>
                                        <p:tgtEl>
                                          <p:spTgt spid="26"/>
                                        </p:tgtEl>
                                      </p:cBhvr>
                                    </p:animEffect>
                                  </p:childTnLst>
                                </p:cTn>
                              </p:par>
                            </p:childTnLst>
                          </p:cTn>
                        </p:par>
                        <p:par>
                          <p:cTn id="11" fill="hold">
                            <p:stCondLst>
                              <p:cond delay="500"/>
                            </p:stCondLst>
                            <p:childTnLst>
                              <p:par>
                                <p:cTn id="12" presetID="31" presetClass="entr" presetSubtype="0" fill="hold" grpId="0" nodeType="afterEffect">
                                  <p:stCondLst>
                                    <p:cond delay="0"/>
                                  </p:stCondLst>
                                  <p:childTnLst>
                                    <p:set>
                                      <p:cBhvr>
                                        <p:cTn id="13" dur="500" fill="hold">
                                          <p:stCondLst>
                                            <p:cond delay="0"/>
                                          </p:stCondLst>
                                        </p:cTn>
                                        <p:tgtEl>
                                          <p:spTgt spid="27"/>
                                        </p:tgtEl>
                                        <p:attrNameLst>
                                          <p:attrName>style.visibility</p:attrName>
                                        </p:attrNameLst>
                                      </p:cBhvr>
                                      <p:to>
                                        <p:strVal val="visible"/>
                                      </p:to>
                                    </p:set>
                                    <p:anim calcmode="lin" valueType="num">
                                      <p:cBhvr>
                                        <p:cTn id="14" dur="500" fill="hold"/>
                                        <p:tgtEl>
                                          <p:spTgt spid="27"/>
                                        </p:tgtEl>
                                        <p:attrNameLst>
                                          <p:attrName>ppt_w</p:attrName>
                                        </p:attrNameLst>
                                      </p:cBhvr>
                                      <p:tavLst>
                                        <p:tav tm="0">
                                          <p:val>
                                            <p:fltVal val="0"/>
                                          </p:val>
                                        </p:tav>
                                        <p:tav tm="100000">
                                          <p:val>
                                            <p:strVal val="#ppt_w"/>
                                          </p:val>
                                        </p:tav>
                                      </p:tavLst>
                                    </p:anim>
                                    <p:anim calcmode="lin" valueType="num">
                                      <p:cBhvr>
                                        <p:cTn id="15" dur="500" fill="hold"/>
                                        <p:tgtEl>
                                          <p:spTgt spid="27"/>
                                        </p:tgtEl>
                                        <p:attrNameLst>
                                          <p:attrName>ppt_h</p:attrName>
                                        </p:attrNameLst>
                                      </p:cBhvr>
                                      <p:tavLst>
                                        <p:tav tm="0">
                                          <p:val>
                                            <p:fltVal val="0"/>
                                          </p:val>
                                        </p:tav>
                                        <p:tav tm="100000">
                                          <p:val>
                                            <p:strVal val="#ppt_h"/>
                                          </p:val>
                                        </p:tav>
                                      </p:tavLst>
                                    </p:anim>
                                    <p:anim calcmode="lin" valueType="num">
                                      <p:cBhvr>
                                        <p:cTn id="16" dur="500" fill="hold"/>
                                        <p:tgtEl>
                                          <p:spTgt spid="27"/>
                                        </p:tgtEl>
                                        <p:attrNameLst>
                                          <p:attrName>style.rotation</p:attrName>
                                        </p:attrNameLst>
                                      </p:cBhvr>
                                      <p:tavLst>
                                        <p:tav tm="0">
                                          <p:val>
                                            <p:fltVal val="90"/>
                                          </p:val>
                                        </p:tav>
                                        <p:tav tm="100000">
                                          <p:val>
                                            <p:fltVal val="0"/>
                                          </p:val>
                                        </p:tav>
                                      </p:tavLst>
                                    </p:anim>
                                    <p:animEffect transition="in" filter="fade">
                                      <p:cBhvr>
                                        <p:cTn id="17" dur="500"/>
                                        <p:tgtEl>
                                          <p:spTgt spid="27"/>
                                        </p:tgtEl>
                                      </p:cBhvr>
                                    </p:animEffect>
                                  </p:childTnLst>
                                </p:cTn>
                              </p:par>
                            </p:childTnLst>
                          </p:cTn>
                        </p:par>
                        <p:par>
                          <p:cTn id="18" fill="hold">
                            <p:stCondLst>
                              <p:cond delay="1000"/>
                            </p:stCondLst>
                            <p:childTnLst>
                              <p:par>
                                <p:cTn id="19" presetID="31" presetClass="entr" presetSubtype="0" fill="hold" grpId="0" nodeType="afterEffect">
                                  <p:stCondLst>
                                    <p:cond delay="0"/>
                                  </p:stCondLst>
                                  <p:childTnLst>
                                    <p:set>
                                      <p:cBhvr>
                                        <p:cTn id="20" dur="500" fill="hold">
                                          <p:stCondLst>
                                            <p:cond delay="0"/>
                                          </p:stCondLst>
                                        </p:cTn>
                                        <p:tgtEl>
                                          <p:spTgt spid="25"/>
                                        </p:tgtEl>
                                        <p:attrNameLst>
                                          <p:attrName>style.visibility</p:attrName>
                                        </p:attrNameLst>
                                      </p:cBhvr>
                                      <p:to>
                                        <p:strVal val="visible"/>
                                      </p:to>
                                    </p:set>
                                    <p:anim calcmode="lin" valueType="num">
                                      <p:cBhvr>
                                        <p:cTn id="21" dur="500" fill="hold"/>
                                        <p:tgtEl>
                                          <p:spTgt spid="25"/>
                                        </p:tgtEl>
                                        <p:attrNameLst>
                                          <p:attrName>ppt_w</p:attrName>
                                        </p:attrNameLst>
                                      </p:cBhvr>
                                      <p:tavLst>
                                        <p:tav tm="0">
                                          <p:val>
                                            <p:fltVal val="0"/>
                                          </p:val>
                                        </p:tav>
                                        <p:tav tm="100000">
                                          <p:val>
                                            <p:strVal val="#ppt_w"/>
                                          </p:val>
                                        </p:tav>
                                      </p:tavLst>
                                    </p:anim>
                                    <p:anim calcmode="lin" valueType="num">
                                      <p:cBhvr>
                                        <p:cTn id="22" dur="500" fill="hold"/>
                                        <p:tgtEl>
                                          <p:spTgt spid="25"/>
                                        </p:tgtEl>
                                        <p:attrNameLst>
                                          <p:attrName>ppt_h</p:attrName>
                                        </p:attrNameLst>
                                      </p:cBhvr>
                                      <p:tavLst>
                                        <p:tav tm="0">
                                          <p:val>
                                            <p:fltVal val="0"/>
                                          </p:val>
                                        </p:tav>
                                        <p:tav tm="100000">
                                          <p:val>
                                            <p:strVal val="#ppt_h"/>
                                          </p:val>
                                        </p:tav>
                                      </p:tavLst>
                                    </p:anim>
                                    <p:anim calcmode="lin" valueType="num">
                                      <p:cBhvr>
                                        <p:cTn id="23" dur="500" fill="hold"/>
                                        <p:tgtEl>
                                          <p:spTgt spid="25"/>
                                        </p:tgtEl>
                                        <p:attrNameLst>
                                          <p:attrName>style.rotation</p:attrName>
                                        </p:attrNameLst>
                                      </p:cBhvr>
                                      <p:tavLst>
                                        <p:tav tm="0">
                                          <p:val>
                                            <p:fltVal val="90"/>
                                          </p:val>
                                        </p:tav>
                                        <p:tav tm="100000">
                                          <p:val>
                                            <p:fltVal val="0"/>
                                          </p:val>
                                        </p:tav>
                                      </p:tavLst>
                                    </p:anim>
                                    <p:animEffect transition="in" filter="fade">
                                      <p:cBhvr>
                                        <p:cTn id="24" dur="500"/>
                                        <p:tgtEl>
                                          <p:spTgt spid="25"/>
                                        </p:tgtEl>
                                      </p:cBhvr>
                                    </p:animEffect>
                                  </p:childTnLst>
                                </p:cTn>
                              </p:par>
                            </p:childTnLst>
                          </p:cTn>
                        </p:par>
                        <p:par>
                          <p:cTn id="25" fill="hold">
                            <p:stCondLst>
                              <p:cond delay="1500"/>
                            </p:stCondLst>
                            <p:childTnLst>
                              <p:par>
                                <p:cTn id="26" presetID="31" presetClass="entr" presetSubtype="0" fill="hold" grpId="0" nodeType="afterEffect">
                                  <p:stCondLst>
                                    <p:cond delay="0"/>
                                  </p:stCondLst>
                                  <p:childTnLst>
                                    <p:set>
                                      <p:cBhvr>
                                        <p:cTn id="27" dur="500"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fltVal val="0"/>
                                          </p:val>
                                        </p:tav>
                                        <p:tav tm="100000">
                                          <p:val>
                                            <p:strVal val="#ppt_w"/>
                                          </p:val>
                                        </p:tav>
                                      </p:tavLst>
                                    </p:anim>
                                    <p:anim calcmode="lin" valueType="num">
                                      <p:cBhvr>
                                        <p:cTn id="29" dur="500" fill="hold"/>
                                        <p:tgtEl>
                                          <p:spTgt spid="24"/>
                                        </p:tgtEl>
                                        <p:attrNameLst>
                                          <p:attrName>ppt_h</p:attrName>
                                        </p:attrNameLst>
                                      </p:cBhvr>
                                      <p:tavLst>
                                        <p:tav tm="0">
                                          <p:val>
                                            <p:fltVal val="0"/>
                                          </p:val>
                                        </p:tav>
                                        <p:tav tm="100000">
                                          <p:val>
                                            <p:strVal val="#ppt_h"/>
                                          </p:val>
                                        </p:tav>
                                      </p:tavLst>
                                    </p:anim>
                                    <p:anim calcmode="lin" valueType="num">
                                      <p:cBhvr>
                                        <p:cTn id="30" dur="500" fill="hold"/>
                                        <p:tgtEl>
                                          <p:spTgt spid="24"/>
                                        </p:tgtEl>
                                        <p:attrNameLst>
                                          <p:attrName>style.rotation</p:attrName>
                                        </p:attrNameLst>
                                      </p:cBhvr>
                                      <p:tavLst>
                                        <p:tav tm="0">
                                          <p:val>
                                            <p:fltVal val="90"/>
                                          </p:val>
                                        </p:tav>
                                        <p:tav tm="100000">
                                          <p:val>
                                            <p:fltVal val="0"/>
                                          </p:val>
                                        </p:tav>
                                      </p:tavLst>
                                    </p:anim>
                                    <p:animEffect transition="in" filter="fade">
                                      <p:cBhvr>
                                        <p:cTn id="3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0" name="组合 139"/>
          <p:cNvGrpSpPr/>
          <p:nvPr/>
        </p:nvGrpSpPr>
        <p:grpSpPr>
          <a:xfrm>
            <a:off x="818122" y="1246731"/>
            <a:ext cx="2650937" cy="2650937"/>
            <a:chOff x="352214" y="2118380"/>
            <a:chExt cx="2973451" cy="2973451"/>
          </a:xfrm>
        </p:grpSpPr>
        <p:grpSp>
          <p:nvGrpSpPr>
            <p:cNvPr id="122" name="组合 121"/>
            <p:cNvGrpSpPr/>
            <p:nvPr/>
          </p:nvGrpSpPr>
          <p:grpSpPr>
            <a:xfrm>
              <a:off x="352214" y="2118380"/>
              <a:ext cx="2973451" cy="2973451"/>
              <a:chOff x="4240335" y="3008435"/>
              <a:chExt cx="3711332" cy="3711332"/>
            </a:xfrm>
          </p:grpSpPr>
          <p:sp>
            <p:nvSpPr>
              <p:cNvPr id="123" name="椭圆 122"/>
              <p:cNvSpPr/>
              <p:nvPr/>
            </p:nvSpPr>
            <p:spPr>
              <a:xfrm>
                <a:off x="4240335" y="3008435"/>
                <a:ext cx="3711332" cy="3711332"/>
              </a:xfrm>
              <a:prstGeom prst="ellipse">
                <a:avLst/>
              </a:prstGeom>
              <a:noFill/>
              <a:ln w="9525">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cs typeface="+mn-ea"/>
                  <a:sym typeface="+mn-lt"/>
                </a:endParaRPr>
              </a:p>
            </p:txBody>
          </p:sp>
          <p:grpSp>
            <p:nvGrpSpPr>
              <p:cNvPr id="124" name="组合 123"/>
              <p:cNvGrpSpPr/>
              <p:nvPr/>
            </p:nvGrpSpPr>
            <p:grpSpPr>
              <a:xfrm>
                <a:off x="4710169" y="3478269"/>
                <a:ext cx="2771663" cy="2771663"/>
                <a:chOff x="2193191" y="1899415"/>
                <a:chExt cx="2421376" cy="2421376"/>
              </a:xfrm>
              <a:effectLst/>
            </p:grpSpPr>
            <p:sp>
              <p:nvSpPr>
                <p:cNvPr id="125" name="椭圆 124"/>
                <p:cNvSpPr/>
                <p:nvPr/>
              </p:nvSpPr>
              <p:spPr>
                <a:xfrm>
                  <a:off x="2193191" y="1899415"/>
                  <a:ext cx="2421376" cy="2421376"/>
                </a:xfrm>
                <a:prstGeom prst="ellipse">
                  <a:avLst/>
                </a:prstGeom>
                <a:solidFill>
                  <a:srgbClr val="FEBF05"/>
                </a:solidFill>
                <a:ln w="31750">
                  <a:gradFill flip="none" rotWithShape="1">
                    <a:gsLst>
                      <a:gs pos="0">
                        <a:schemeClr val="bg1">
                          <a:lumMod val="75000"/>
                        </a:schemeClr>
                      </a:gs>
                      <a:gs pos="100000">
                        <a:schemeClr val="bg1"/>
                      </a:gs>
                    </a:gsLst>
                    <a:lin ang="2700000" scaled="1"/>
                    <a:tileRect/>
                  </a:gradFill>
                </a:ln>
                <a:effectLst>
                  <a:innerShdw blurRad="127000" dist="63500" dir="13500000">
                    <a:srgbClr val="B78601">
                      <a:alpha val="85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cs typeface="+mn-ea"/>
                    <a:sym typeface="+mn-lt"/>
                  </a:endParaRPr>
                </a:p>
              </p:txBody>
            </p:sp>
            <p:sp>
              <p:nvSpPr>
                <p:cNvPr id="126" name="椭圆 125"/>
                <p:cNvSpPr/>
                <p:nvPr/>
              </p:nvSpPr>
              <p:spPr>
                <a:xfrm>
                  <a:off x="2345502" y="2051726"/>
                  <a:ext cx="2116756" cy="2116756"/>
                </a:xfrm>
                <a:prstGeom prst="ellipse">
                  <a:avLst/>
                </a:prstGeom>
                <a:solidFill>
                  <a:schemeClr val="bg1">
                    <a:lumMod val="95000"/>
                  </a:schemeClr>
                </a:solidFill>
                <a:ln w="50800">
                  <a:noFill/>
                </a:ln>
                <a:effectLst>
                  <a:outerShdw blurRad="152400" dist="63500" dir="2700000" algn="tl" rotWithShape="0">
                    <a:srgbClr val="B78601">
                      <a:alpha val="64000"/>
                    </a:srgbClr>
                  </a:outerShdw>
                </a:effectLst>
                <a:scene3d>
                  <a:camera prst="orthographicFront"/>
                  <a:lightRig rig="threePt" dir="t"/>
                </a:scene3d>
                <a:sp3d prstMaterial="softEdge">
                  <a:bevelT w="82550" h="254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cs typeface="+mn-ea"/>
                    <a:sym typeface="+mn-lt"/>
                  </a:endParaRPr>
                </a:p>
              </p:txBody>
            </p:sp>
          </p:grpSp>
        </p:grpSp>
        <p:sp>
          <p:nvSpPr>
            <p:cNvPr id="138" name="文本框 137" descr="e7d195523061f1c02e66e4f24090f95771f2a25398b4c6a397210DEF3B34B42E7CAE3753A3E55670C5C5B393DCCD8D49F265F3A29442F2D10D421F974AABEA3384308323DA72972389F1817D14B0E600E268690C321347286EF8F740D89A52096CCDF94CC846FD7CD0E2F74E5E4593EAF13936FA3922EE912D6EFA0108BB6928CC59A8FD5EDB940243742251290CD27D"/>
            <p:cNvSpPr txBox="1"/>
            <p:nvPr/>
          </p:nvSpPr>
          <p:spPr>
            <a:xfrm>
              <a:off x="1083177" y="3084755"/>
              <a:ext cx="1497463" cy="878922"/>
            </a:xfrm>
            <a:prstGeom prst="rect">
              <a:avLst/>
            </a:prstGeom>
            <a:noFill/>
          </p:spPr>
          <p:txBody>
            <a:bodyPr wrap="square" rtlCol="0">
              <a:spAutoFit/>
            </a:bodyPr>
            <a:lstStyle/>
            <a:p>
              <a:pPr algn="dist"/>
              <a:r>
                <a:rPr lang="zh-CN" altLang="en-US" sz="4500" b="1" dirty="0">
                  <a:solidFill>
                    <a:schemeClr val="tx1">
                      <a:lumMod val="75000"/>
                      <a:lumOff val="25000"/>
                    </a:schemeClr>
                  </a:solidFill>
                  <a:cs typeface="+mn-ea"/>
                  <a:sym typeface="+mn-lt"/>
                </a:rPr>
                <a:t>目录</a:t>
              </a:r>
            </a:p>
          </p:txBody>
        </p:sp>
        <p:sp>
          <p:nvSpPr>
            <p:cNvPr id="139" name="文本框 138" descr="e7d195523061f1c02e66e4f24090f95771f2a25398b4c6a397210DEF3B34B42E7CAE3753A3E55670C5C5B393DCCD8D49F265F3A29442F2D10D421F974AABEA3384308323DA72972389F1817D14B0E600E268690C321347286EF8F740D89A52096CCDF94CC846FD7CD0E2F74E5E4593EAF13936FA3922EE912D6EFA0108BB6928CC59A8FD5EDB940243742251290CD27D"/>
            <p:cNvSpPr txBox="1"/>
            <p:nvPr/>
          </p:nvSpPr>
          <p:spPr>
            <a:xfrm>
              <a:off x="1319394" y="3762500"/>
              <a:ext cx="1069752" cy="620373"/>
            </a:xfrm>
            <a:prstGeom prst="rect">
              <a:avLst/>
            </a:prstGeom>
            <a:noFill/>
          </p:spPr>
          <p:txBody>
            <a:bodyPr wrap="square" rtlCol="0">
              <a:spAutoFit/>
            </a:bodyPr>
            <a:lstStyle/>
            <a:p>
              <a:pPr algn="ctr"/>
              <a:r>
                <a:rPr lang="en-US" altLang="zh-CN" sz="1500" b="1" dirty="0">
                  <a:solidFill>
                    <a:schemeClr val="tx1">
                      <a:lumMod val="75000"/>
                      <a:lumOff val="25000"/>
                    </a:schemeClr>
                  </a:solidFill>
                  <a:cs typeface="+mn-ea"/>
                  <a:sym typeface="+mn-lt"/>
                </a:rPr>
                <a:t>CONTENT</a:t>
              </a:r>
              <a:endParaRPr lang="zh-CN" altLang="en-US" sz="1500" b="1" dirty="0">
                <a:solidFill>
                  <a:schemeClr val="tx1">
                    <a:lumMod val="75000"/>
                    <a:lumOff val="25000"/>
                  </a:schemeClr>
                </a:solidFill>
                <a:cs typeface="+mn-ea"/>
                <a:sym typeface="+mn-lt"/>
              </a:endParaRPr>
            </a:p>
          </p:txBody>
        </p:sp>
      </p:grpSp>
      <p:grpSp>
        <p:nvGrpSpPr>
          <p:cNvPr id="157" name="组合 156"/>
          <p:cNvGrpSpPr/>
          <p:nvPr/>
        </p:nvGrpSpPr>
        <p:grpSpPr>
          <a:xfrm>
            <a:off x="4024313" y="858950"/>
            <a:ext cx="4149849" cy="633892"/>
            <a:chOff x="3496438" y="1016373"/>
            <a:chExt cx="5955327" cy="909681"/>
          </a:xfrm>
        </p:grpSpPr>
        <p:grpSp>
          <p:nvGrpSpPr>
            <p:cNvPr id="141" name="组合 140"/>
            <p:cNvGrpSpPr/>
            <p:nvPr/>
          </p:nvGrpSpPr>
          <p:grpSpPr>
            <a:xfrm>
              <a:off x="4469852" y="1016373"/>
              <a:ext cx="4981913" cy="892134"/>
              <a:chOff x="8121873" y="2010009"/>
              <a:chExt cx="1999842" cy="1412945"/>
            </a:xfrm>
          </p:grpSpPr>
          <p:sp>
            <p:nvSpPr>
              <p:cNvPr id="142" name="圆角矩形 1"/>
              <p:cNvSpPr/>
              <p:nvPr/>
            </p:nvSpPr>
            <p:spPr>
              <a:xfrm>
                <a:off x="8121873" y="2010009"/>
                <a:ext cx="1999842" cy="1412945"/>
              </a:xfrm>
              <a:prstGeom prst="roundRect">
                <a:avLst>
                  <a:gd name="adj" fmla="val 0"/>
                </a:avLst>
              </a:prstGeom>
              <a:solidFill>
                <a:schemeClr val="accent4"/>
              </a:solidFill>
              <a:ln w="31750">
                <a:gradFill flip="none" rotWithShape="1">
                  <a:gsLst>
                    <a:gs pos="0">
                      <a:schemeClr val="bg1">
                        <a:lumMod val="85000"/>
                      </a:schemeClr>
                    </a:gs>
                    <a:gs pos="100000">
                      <a:schemeClr val="bg1"/>
                    </a:gs>
                  </a:gsLst>
                  <a:lin ang="2700000" scaled="1"/>
                  <a:tileRect/>
                </a:gradFill>
              </a:ln>
              <a:effectLst>
                <a:innerShdw blurRad="127000" dist="63500" dir="13500000">
                  <a:srgbClr val="B78601">
                    <a:alpha val="49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cs typeface="+mn-ea"/>
                  <a:sym typeface="+mn-lt"/>
                </a:endParaRPr>
              </a:p>
            </p:txBody>
          </p:sp>
          <p:sp>
            <p:nvSpPr>
              <p:cNvPr id="143" name="圆角矩形 2"/>
              <p:cNvSpPr/>
              <p:nvPr/>
            </p:nvSpPr>
            <p:spPr>
              <a:xfrm>
                <a:off x="8147479" y="2102377"/>
                <a:ext cx="1940216" cy="1226766"/>
              </a:xfrm>
              <a:prstGeom prst="roundRect">
                <a:avLst>
                  <a:gd name="adj" fmla="val 0"/>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cs typeface="+mn-ea"/>
                  <a:sym typeface="+mn-lt"/>
                </a:endParaRPr>
              </a:p>
            </p:txBody>
          </p:sp>
        </p:grpSp>
        <p:grpSp>
          <p:nvGrpSpPr>
            <p:cNvPr id="153" name="组合 152"/>
            <p:cNvGrpSpPr/>
            <p:nvPr/>
          </p:nvGrpSpPr>
          <p:grpSpPr>
            <a:xfrm>
              <a:off x="3496438" y="1016373"/>
              <a:ext cx="909681" cy="909681"/>
              <a:chOff x="3237545" y="4561747"/>
              <a:chExt cx="1146960" cy="1146960"/>
            </a:xfrm>
          </p:grpSpPr>
          <p:sp>
            <p:nvSpPr>
              <p:cNvPr id="154" name="圆角矩形 18"/>
              <p:cNvSpPr/>
              <p:nvPr/>
            </p:nvSpPr>
            <p:spPr>
              <a:xfrm>
                <a:off x="3237545" y="4561747"/>
                <a:ext cx="1146960" cy="1146960"/>
              </a:xfrm>
              <a:prstGeom prst="roundRect">
                <a:avLst>
                  <a:gd name="adj" fmla="val 50000"/>
                </a:avLst>
              </a:prstGeom>
              <a:solidFill>
                <a:schemeClr val="accent4"/>
              </a:solidFill>
              <a:ln w="25400">
                <a:gradFill flip="none" rotWithShape="1">
                  <a:gsLst>
                    <a:gs pos="0">
                      <a:schemeClr val="bg1">
                        <a:lumMod val="85000"/>
                      </a:schemeClr>
                    </a:gs>
                    <a:gs pos="100000">
                      <a:schemeClr val="bg1"/>
                    </a:gs>
                  </a:gsLst>
                  <a:lin ang="2700000" scaled="1"/>
                  <a:tileRect/>
                </a:gradFill>
              </a:ln>
              <a:effectLst>
                <a:innerShdw blurRad="127000" dist="63500" dir="13500000">
                  <a:srgbClr val="B78601">
                    <a:alpha val="49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cs typeface="+mn-ea"/>
                  <a:sym typeface="+mn-lt"/>
                </a:endParaRPr>
              </a:p>
            </p:txBody>
          </p:sp>
          <p:sp>
            <p:nvSpPr>
              <p:cNvPr id="155" name="圆角矩形 19"/>
              <p:cNvSpPr/>
              <p:nvPr/>
            </p:nvSpPr>
            <p:spPr>
              <a:xfrm>
                <a:off x="3351014" y="4675216"/>
                <a:ext cx="920023" cy="920023"/>
              </a:xfrm>
              <a:prstGeom prst="roundRect">
                <a:avLst>
                  <a:gd name="adj" fmla="val 50000"/>
                </a:avLst>
              </a:prstGeom>
              <a:solidFill>
                <a:schemeClr val="bg1">
                  <a:lumMod val="95000"/>
                </a:schemeClr>
              </a:solidFill>
              <a:ln w="50800">
                <a:noFill/>
              </a:ln>
              <a:effectLst>
                <a:outerShdw blurRad="76200" dist="38100" dir="2700000" algn="tl" rotWithShape="0">
                  <a:srgbClr val="B78601">
                    <a:alpha val="64000"/>
                  </a:srgbClr>
                </a:outerShdw>
              </a:effectLst>
              <a:scene3d>
                <a:camera prst="orthographicFront"/>
                <a:lightRig rig="threePt" dir="t"/>
              </a:scene3d>
              <a:sp3d prstMaterial="softEdge">
                <a:bevelT w="317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dirty="0">
                    <a:solidFill>
                      <a:srgbClr val="30333F"/>
                    </a:solidFill>
                    <a:cs typeface="+mn-ea"/>
                    <a:sym typeface="+mn-lt"/>
                  </a:rPr>
                  <a:t>1</a:t>
                </a:r>
              </a:p>
            </p:txBody>
          </p:sp>
        </p:grpSp>
        <p:sp>
          <p:nvSpPr>
            <p:cNvPr id="156" name="矩形 155"/>
            <p:cNvSpPr/>
            <p:nvPr/>
          </p:nvSpPr>
          <p:spPr>
            <a:xfrm>
              <a:off x="4869478" y="1259977"/>
              <a:ext cx="3533965" cy="602350"/>
            </a:xfrm>
            <a:prstGeom prst="rect">
              <a:avLst/>
            </a:prstGeom>
          </p:spPr>
          <p:txBody>
            <a:bodyPr wrap="square" lIns="51438" tIns="25719" rIns="51438" bIns="25719">
              <a:spAutoFit/>
            </a:bodyPr>
            <a:lstStyle/>
            <a:p>
              <a:pPr algn="dist">
                <a:spcBef>
                  <a:spcPct val="0"/>
                </a:spcBef>
              </a:pPr>
              <a:r>
                <a:rPr lang="zh-CN" altLang="en-US" sz="2400" dirty="0">
                  <a:solidFill>
                    <a:srgbClr val="30333F"/>
                  </a:solidFill>
                  <a:cs typeface="+mn-ea"/>
                  <a:sym typeface="+mn-lt"/>
                </a:rPr>
                <a:t>点击输入标题</a:t>
              </a:r>
            </a:p>
          </p:txBody>
        </p:sp>
      </p:grpSp>
      <p:grpSp>
        <p:nvGrpSpPr>
          <p:cNvPr id="158" name="组合 157"/>
          <p:cNvGrpSpPr/>
          <p:nvPr/>
        </p:nvGrpSpPr>
        <p:grpSpPr>
          <a:xfrm>
            <a:off x="4026929" y="1770971"/>
            <a:ext cx="4147944" cy="633892"/>
            <a:chOff x="3496438" y="1016373"/>
            <a:chExt cx="5952595" cy="909681"/>
          </a:xfrm>
        </p:grpSpPr>
        <p:grpSp>
          <p:nvGrpSpPr>
            <p:cNvPr id="159" name="组合 158"/>
            <p:cNvGrpSpPr/>
            <p:nvPr/>
          </p:nvGrpSpPr>
          <p:grpSpPr>
            <a:xfrm>
              <a:off x="4469852" y="1016373"/>
              <a:ext cx="4979181" cy="892134"/>
              <a:chOff x="8121873" y="2010009"/>
              <a:chExt cx="1998745" cy="1412945"/>
            </a:xfrm>
          </p:grpSpPr>
          <p:sp>
            <p:nvSpPr>
              <p:cNvPr id="164" name="圆角矩形 1"/>
              <p:cNvSpPr/>
              <p:nvPr/>
            </p:nvSpPr>
            <p:spPr>
              <a:xfrm>
                <a:off x="8121873" y="2010009"/>
                <a:ext cx="1998745" cy="1412945"/>
              </a:xfrm>
              <a:prstGeom prst="roundRect">
                <a:avLst>
                  <a:gd name="adj" fmla="val 0"/>
                </a:avLst>
              </a:prstGeom>
              <a:solidFill>
                <a:schemeClr val="accent4"/>
              </a:solidFill>
              <a:ln w="31750">
                <a:gradFill flip="none" rotWithShape="1">
                  <a:gsLst>
                    <a:gs pos="0">
                      <a:schemeClr val="bg1">
                        <a:lumMod val="85000"/>
                      </a:schemeClr>
                    </a:gs>
                    <a:gs pos="100000">
                      <a:schemeClr val="bg1"/>
                    </a:gs>
                  </a:gsLst>
                  <a:lin ang="2700000" scaled="1"/>
                  <a:tileRect/>
                </a:gradFill>
              </a:ln>
              <a:effectLst>
                <a:innerShdw blurRad="127000" dist="63500" dir="13500000">
                  <a:srgbClr val="B78601">
                    <a:alpha val="49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cs typeface="+mn-ea"/>
                  <a:sym typeface="+mn-lt"/>
                </a:endParaRPr>
              </a:p>
            </p:txBody>
          </p:sp>
          <p:sp>
            <p:nvSpPr>
              <p:cNvPr id="165" name="圆角矩形 2"/>
              <p:cNvSpPr/>
              <p:nvPr/>
            </p:nvSpPr>
            <p:spPr>
              <a:xfrm>
                <a:off x="8147479" y="2102377"/>
                <a:ext cx="1938753" cy="1226766"/>
              </a:xfrm>
              <a:prstGeom prst="roundRect">
                <a:avLst>
                  <a:gd name="adj" fmla="val 0"/>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cs typeface="+mn-ea"/>
                  <a:sym typeface="+mn-lt"/>
                </a:endParaRPr>
              </a:p>
            </p:txBody>
          </p:sp>
        </p:grpSp>
        <p:grpSp>
          <p:nvGrpSpPr>
            <p:cNvPr id="160" name="组合 159"/>
            <p:cNvGrpSpPr/>
            <p:nvPr/>
          </p:nvGrpSpPr>
          <p:grpSpPr>
            <a:xfrm>
              <a:off x="3496438" y="1016373"/>
              <a:ext cx="909681" cy="909681"/>
              <a:chOff x="3237545" y="4561747"/>
              <a:chExt cx="1146960" cy="1146960"/>
            </a:xfrm>
          </p:grpSpPr>
          <p:sp>
            <p:nvSpPr>
              <p:cNvPr id="162" name="圆角矩形 18"/>
              <p:cNvSpPr/>
              <p:nvPr/>
            </p:nvSpPr>
            <p:spPr>
              <a:xfrm>
                <a:off x="3237545" y="4561747"/>
                <a:ext cx="1146960" cy="1146960"/>
              </a:xfrm>
              <a:prstGeom prst="roundRect">
                <a:avLst>
                  <a:gd name="adj" fmla="val 50000"/>
                </a:avLst>
              </a:prstGeom>
              <a:solidFill>
                <a:schemeClr val="accent4"/>
              </a:solidFill>
              <a:ln w="25400">
                <a:gradFill flip="none" rotWithShape="1">
                  <a:gsLst>
                    <a:gs pos="0">
                      <a:schemeClr val="bg1">
                        <a:lumMod val="85000"/>
                      </a:schemeClr>
                    </a:gs>
                    <a:gs pos="100000">
                      <a:schemeClr val="bg1"/>
                    </a:gs>
                  </a:gsLst>
                  <a:lin ang="2700000" scaled="1"/>
                  <a:tileRect/>
                </a:gradFill>
              </a:ln>
              <a:effectLst>
                <a:innerShdw blurRad="127000" dist="63500" dir="13500000">
                  <a:srgbClr val="B78601">
                    <a:alpha val="49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cs typeface="+mn-ea"/>
                  <a:sym typeface="+mn-lt"/>
                </a:endParaRPr>
              </a:p>
            </p:txBody>
          </p:sp>
          <p:sp>
            <p:nvSpPr>
              <p:cNvPr id="163" name="圆角矩形 19"/>
              <p:cNvSpPr/>
              <p:nvPr/>
            </p:nvSpPr>
            <p:spPr>
              <a:xfrm>
                <a:off x="3351014" y="4675216"/>
                <a:ext cx="920023" cy="920023"/>
              </a:xfrm>
              <a:prstGeom prst="roundRect">
                <a:avLst>
                  <a:gd name="adj" fmla="val 50000"/>
                </a:avLst>
              </a:prstGeom>
              <a:solidFill>
                <a:schemeClr val="bg1">
                  <a:lumMod val="95000"/>
                </a:schemeClr>
              </a:solidFill>
              <a:ln w="50800">
                <a:noFill/>
              </a:ln>
              <a:effectLst>
                <a:outerShdw blurRad="76200" dist="38100" dir="2700000" algn="tl" rotWithShape="0">
                  <a:srgbClr val="B78601">
                    <a:alpha val="64000"/>
                  </a:srgbClr>
                </a:outerShdw>
              </a:effectLst>
              <a:scene3d>
                <a:camera prst="orthographicFront"/>
                <a:lightRig rig="threePt" dir="t"/>
              </a:scene3d>
              <a:sp3d prstMaterial="softEdge">
                <a:bevelT w="317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dirty="0">
                    <a:solidFill>
                      <a:srgbClr val="30333F"/>
                    </a:solidFill>
                    <a:cs typeface="+mn-ea"/>
                    <a:sym typeface="+mn-lt"/>
                  </a:rPr>
                  <a:t>2</a:t>
                </a:r>
              </a:p>
            </p:txBody>
          </p:sp>
        </p:grpSp>
        <p:sp>
          <p:nvSpPr>
            <p:cNvPr id="161" name="矩形 160"/>
            <p:cNvSpPr/>
            <p:nvPr/>
          </p:nvSpPr>
          <p:spPr>
            <a:xfrm>
              <a:off x="4869478" y="1259977"/>
              <a:ext cx="3533965" cy="602350"/>
            </a:xfrm>
            <a:prstGeom prst="rect">
              <a:avLst/>
            </a:prstGeom>
          </p:spPr>
          <p:txBody>
            <a:bodyPr wrap="square" lIns="51438" tIns="25719" rIns="51438" bIns="25719">
              <a:spAutoFit/>
            </a:bodyPr>
            <a:lstStyle/>
            <a:p>
              <a:pPr algn="dist">
                <a:spcBef>
                  <a:spcPct val="0"/>
                </a:spcBef>
                <a:buFont typeface="Arial" panose="020B0604020202020204" pitchFamily="34" charset="0"/>
                <a:buNone/>
              </a:pPr>
              <a:r>
                <a:rPr lang="zh-CN" altLang="en-US" sz="2400" dirty="0">
                  <a:solidFill>
                    <a:srgbClr val="30333F"/>
                  </a:solidFill>
                  <a:cs typeface="+mn-ea"/>
                  <a:sym typeface="+mn-lt"/>
                </a:rPr>
                <a:t>点击输入标题</a:t>
              </a:r>
            </a:p>
          </p:txBody>
        </p:sp>
      </p:grpSp>
      <p:grpSp>
        <p:nvGrpSpPr>
          <p:cNvPr id="166" name="组合 165"/>
          <p:cNvGrpSpPr/>
          <p:nvPr/>
        </p:nvGrpSpPr>
        <p:grpSpPr>
          <a:xfrm>
            <a:off x="4027108" y="2712863"/>
            <a:ext cx="4147944" cy="633892"/>
            <a:chOff x="3496438" y="1016373"/>
            <a:chExt cx="5952595" cy="909681"/>
          </a:xfrm>
        </p:grpSpPr>
        <p:grpSp>
          <p:nvGrpSpPr>
            <p:cNvPr id="167" name="组合 166"/>
            <p:cNvGrpSpPr/>
            <p:nvPr/>
          </p:nvGrpSpPr>
          <p:grpSpPr>
            <a:xfrm>
              <a:off x="4469852" y="1016373"/>
              <a:ext cx="4979181" cy="892134"/>
              <a:chOff x="8121873" y="2010009"/>
              <a:chExt cx="1998745" cy="1412945"/>
            </a:xfrm>
          </p:grpSpPr>
          <p:sp>
            <p:nvSpPr>
              <p:cNvPr id="172" name="圆角矩形 1"/>
              <p:cNvSpPr/>
              <p:nvPr/>
            </p:nvSpPr>
            <p:spPr>
              <a:xfrm>
                <a:off x="8121873" y="2010009"/>
                <a:ext cx="1998745" cy="1412945"/>
              </a:xfrm>
              <a:prstGeom prst="roundRect">
                <a:avLst>
                  <a:gd name="adj" fmla="val 0"/>
                </a:avLst>
              </a:prstGeom>
              <a:solidFill>
                <a:schemeClr val="accent4"/>
              </a:solidFill>
              <a:ln w="31750">
                <a:gradFill flip="none" rotWithShape="1">
                  <a:gsLst>
                    <a:gs pos="0">
                      <a:schemeClr val="bg1">
                        <a:lumMod val="85000"/>
                      </a:schemeClr>
                    </a:gs>
                    <a:gs pos="100000">
                      <a:schemeClr val="bg1"/>
                    </a:gs>
                  </a:gsLst>
                  <a:lin ang="2700000" scaled="1"/>
                  <a:tileRect/>
                </a:gradFill>
              </a:ln>
              <a:effectLst>
                <a:innerShdw blurRad="127000" dist="63500" dir="13500000">
                  <a:srgbClr val="B78601">
                    <a:alpha val="49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cs typeface="+mn-ea"/>
                  <a:sym typeface="+mn-lt"/>
                </a:endParaRPr>
              </a:p>
            </p:txBody>
          </p:sp>
          <p:sp>
            <p:nvSpPr>
              <p:cNvPr id="173" name="圆角矩形 2"/>
              <p:cNvSpPr/>
              <p:nvPr/>
            </p:nvSpPr>
            <p:spPr>
              <a:xfrm>
                <a:off x="8147479" y="2102377"/>
                <a:ext cx="1938753" cy="1226766"/>
              </a:xfrm>
              <a:prstGeom prst="roundRect">
                <a:avLst>
                  <a:gd name="adj" fmla="val 0"/>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cs typeface="+mn-ea"/>
                  <a:sym typeface="+mn-lt"/>
                </a:endParaRPr>
              </a:p>
            </p:txBody>
          </p:sp>
        </p:grpSp>
        <p:grpSp>
          <p:nvGrpSpPr>
            <p:cNvPr id="168" name="组合 167"/>
            <p:cNvGrpSpPr/>
            <p:nvPr/>
          </p:nvGrpSpPr>
          <p:grpSpPr>
            <a:xfrm>
              <a:off x="3496438" y="1016373"/>
              <a:ext cx="909681" cy="909681"/>
              <a:chOff x="3237545" y="4561747"/>
              <a:chExt cx="1146960" cy="1146960"/>
            </a:xfrm>
          </p:grpSpPr>
          <p:sp>
            <p:nvSpPr>
              <p:cNvPr id="170" name="圆角矩形 18"/>
              <p:cNvSpPr/>
              <p:nvPr/>
            </p:nvSpPr>
            <p:spPr>
              <a:xfrm>
                <a:off x="3237545" y="4561747"/>
                <a:ext cx="1146960" cy="1146960"/>
              </a:xfrm>
              <a:prstGeom prst="roundRect">
                <a:avLst>
                  <a:gd name="adj" fmla="val 50000"/>
                </a:avLst>
              </a:prstGeom>
              <a:solidFill>
                <a:schemeClr val="accent4"/>
              </a:solidFill>
              <a:ln w="25400">
                <a:gradFill flip="none" rotWithShape="1">
                  <a:gsLst>
                    <a:gs pos="0">
                      <a:schemeClr val="bg1">
                        <a:lumMod val="85000"/>
                      </a:schemeClr>
                    </a:gs>
                    <a:gs pos="100000">
                      <a:schemeClr val="bg1"/>
                    </a:gs>
                  </a:gsLst>
                  <a:lin ang="2700000" scaled="1"/>
                  <a:tileRect/>
                </a:gradFill>
              </a:ln>
              <a:effectLst>
                <a:innerShdw blurRad="127000" dist="63500" dir="13500000">
                  <a:srgbClr val="B78601">
                    <a:alpha val="49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cs typeface="+mn-ea"/>
                  <a:sym typeface="+mn-lt"/>
                </a:endParaRPr>
              </a:p>
            </p:txBody>
          </p:sp>
          <p:sp>
            <p:nvSpPr>
              <p:cNvPr id="171" name="圆角矩形 19"/>
              <p:cNvSpPr/>
              <p:nvPr/>
            </p:nvSpPr>
            <p:spPr>
              <a:xfrm>
                <a:off x="3351014" y="4675216"/>
                <a:ext cx="920023" cy="920023"/>
              </a:xfrm>
              <a:prstGeom prst="roundRect">
                <a:avLst>
                  <a:gd name="adj" fmla="val 50000"/>
                </a:avLst>
              </a:prstGeom>
              <a:solidFill>
                <a:schemeClr val="bg1">
                  <a:lumMod val="95000"/>
                </a:schemeClr>
              </a:solidFill>
              <a:ln w="50800">
                <a:noFill/>
              </a:ln>
              <a:effectLst>
                <a:outerShdw blurRad="76200" dist="38100" dir="2700000" algn="tl" rotWithShape="0">
                  <a:srgbClr val="B78601">
                    <a:alpha val="64000"/>
                  </a:srgbClr>
                </a:outerShdw>
              </a:effectLst>
              <a:scene3d>
                <a:camera prst="orthographicFront"/>
                <a:lightRig rig="threePt" dir="t"/>
              </a:scene3d>
              <a:sp3d prstMaterial="softEdge">
                <a:bevelT w="317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dirty="0">
                    <a:solidFill>
                      <a:srgbClr val="30333F"/>
                    </a:solidFill>
                    <a:cs typeface="+mn-ea"/>
                    <a:sym typeface="+mn-lt"/>
                  </a:rPr>
                  <a:t>3</a:t>
                </a:r>
              </a:p>
            </p:txBody>
          </p:sp>
        </p:grpSp>
        <p:sp>
          <p:nvSpPr>
            <p:cNvPr id="169" name="矩形 168"/>
            <p:cNvSpPr/>
            <p:nvPr/>
          </p:nvSpPr>
          <p:spPr>
            <a:xfrm>
              <a:off x="4878364" y="1251091"/>
              <a:ext cx="3533965" cy="602350"/>
            </a:xfrm>
            <a:prstGeom prst="rect">
              <a:avLst/>
            </a:prstGeom>
          </p:spPr>
          <p:txBody>
            <a:bodyPr wrap="square" lIns="51438" tIns="25719" rIns="51438" bIns="25719">
              <a:spAutoFit/>
            </a:bodyPr>
            <a:lstStyle/>
            <a:p>
              <a:pPr algn="dist">
                <a:spcBef>
                  <a:spcPct val="0"/>
                </a:spcBef>
              </a:pPr>
              <a:r>
                <a:rPr lang="zh-CN" altLang="en-US" sz="2400" dirty="0">
                  <a:solidFill>
                    <a:srgbClr val="30333F"/>
                  </a:solidFill>
                  <a:cs typeface="+mn-ea"/>
                  <a:sym typeface="+mn-lt"/>
                </a:rPr>
                <a:t>点击输入标题</a:t>
              </a:r>
            </a:p>
          </p:txBody>
        </p:sp>
      </p:grpSp>
      <p:grpSp>
        <p:nvGrpSpPr>
          <p:cNvPr id="174" name="组合 173"/>
          <p:cNvGrpSpPr/>
          <p:nvPr/>
        </p:nvGrpSpPr>
        <p:grpSpPr>
          <a:xfrm>
            <a:off x="4026866" y="3651558"/>
            <a:ext cx="4147309" cy="633892"/>
            <a:chOff x="3496438" y="1016373"/>
            <a:chExt cx="5951683" cy="909681"/>
          </a:xfrm>
        </p:grpSpPr>
        <p:grpSp>
          <p:nvGrpSpPr>
            <p:cNvPr id="175" name="组合 174"/>
            <p:cNvGrpSpPr/>
            <p:nvPr/>
          </p:nvGrpSpPr>
          <p:grpSpPr>
            <a:xfrm>
              <a:off x="4469852" y="1016373"/>
              <a:ext cx="4978269" cy="892134"/>
              <a:chOff x="8121873" y="2010009"/>
              <a:chExt cx="1998379" cy="1412945"/>
            </a:xfrm>
          </p:grpSpPr>
          <p:sp>
            <p:nvSpPr>
              <p:cNvPr id="180" name="圆角矩形 1"/>
              <p:cNvSpPr/>
              <p:nvPr/>
            </p:nvSpPr>
            <p:spPr>
              <a:xfrm>
                <a:off x="8121873" y="2010009"/>
                <a:ext cx="1998379" cy="1412945"/>
              </a:xfrm>
              <a:prstGeom prst="roundRect">
                <a:avLst>
                  <a:gd name="adj" fmla="val 0"/>
                </a:avLst>
              </a:prstGeom>
              <a:solidFill>
                <a:schemeClr val="accent4"/>
              </a:solidFill>
              <a:ln w="31750">
                <a:gradFill flip="none" rotWithShape="1">
                  <a:gsLst>
                    <a:gs pos="0">
                      <a:schemeClr val="bg1">
                        <a:lumMod val="85000"/>
                      </a:schemeClr>
                    </a:gs>
                    <a:gs pos="100000">
                      <a:schemeClr val="bg1"/>
                    </a:gs>
                  </a:gsLst>
                  <a:lin ang="2700000" scaled="1"/>
                  <a:tileRect/>
                </a:gradFill>
              </a:ln>
              <a:effectLst>
                <a:innerShdw blurRad="127000" dist="63500" dir="13500000">
                  <a:srgbClr val="B78601">
                    <a:alpha val="49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cs typeface="+mn-ea"/>
                  <a:sym typeface="+mn-lt"/>
                </a:endParaRPr>
              </a:p>
            </p:txBody>
          </p:sp>
          <p:sp>
            <p:nvSpPr>
              <p:cNvPr id="181" name="圆角矩形 2"/>
              <p:cNvSpPr/>
              <p:nvPr/>
            </p:nvSpPr>
            <p:spPr>
              <a:xfrm>
                <a:off x="8145650" y="2112480"/>
                <a:ext cx="1940216" cy="1226766"/>
              </a:xfrm>
              <a:prstGeom prst="roundRect">
                <a:avLst>
                  <a:gd name="adj" fmla="val 0"/>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44450" h="12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cs typeface="+mn-ea"/>
                  <a:sym typeface="+mn-lt"/>
                </a:endParaRPr>
              </a:p>
            </p:txBody>
          </p:sp>
        </p:grpSp>
        <p:grpSp>
          <p:nvGrpSpPr>
            <p:cNvPr id="176" name="组合 175"/>
            <p:cNvGrpSpPr/>
            <p:nvPr/>
          </p:nvGrpSpPr>
          <p:grpSpPr>
            <a:xfrm>
              <a:off x="3496438" y="1016373"/>
              <a:ext cx="909681" cy="909681"/>
              <a:chOff x="3237545" y="4561747"/>
              <a:chExt cx="1146960" cy="1146960"/>
            </a:xfrm>
          </p:grpSpPr>
          <p:sp>
            <p:nvSpPr>
              <p:cNvPr id="178" name="圆角矩形 18"/>
              <p:cNvSpPr/>
              <p:nvPr/>
            </p:nvSpPr>
            <p:spPr>
              <a:xfrm>
                <a:off x="3237545" y="4561747"/>
                <a:ext cx="1146960" cy="1146960"/>
              </a:xfrm>
              <a:prstGeom prst="roundRect">
                <a:avLst>
                  <a:gd name="adj" fmla="val 50000"/>
                </a:avLst>
              </a:prstGeom>
              <a:solidFill>
                <a:schemeClr val="accent4"/>
              </a:solidFill>
              <a:ln w="25400">
                <a:gradFill flip="none" rotWithShape="1">
                  <a:gsLst>
                    <a:gs pos="0">
                      <a:schemeClr val="bg1">
                        <a:lumMod val="85000"/>
                      </a:schemeClr>
                    </a:gs>
                    <a:gs pos="100000">
                      <a:schemeClr val="bg1"/>
                    </a:gs>
                  </a:gsLst>
                  <a:lin ang="2700000" scaled="1"/>
                  <a:tileRect/>
                </a:gradFill>
              </a:ln>
              <a:effectLst>
                <a:innerShdw blurRad="127000" dist="63500" dir="13500000">
                  <a:srgbClr val="B78601">
                    <a:alpha val="49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cs typeface="+mn-ea"/>
                  <a:sym typeface="+mn-lt"/>
                </a:endParaRPr>
              </a:p>
            </p:txBody>
          </p:sp>
          <p:sp>
            <p:nvSpPr>
              <p:cNvPr id="179" name="圆角矩形 19"/>
              <p:cNvSpPr/>
              <p:nvPr/>
            </p:nvSpPr>
            <p:spPr>
              <a:xfrm>
                <a:off x="3351014" y="4675216"/>
                <a:ext cx="920023" cy="920023"/>
              </a:xfrm>
              <a:prstGeom prst="roundRect">
                <a:avLst>
                  <a:gd name="adj" fmla="val 50000"/>
                </a:avLst>
              </a:prstGeom>
              <a:solidFill>
                <a:schemeClr val="bg1">
                  <a:lumMod val="95000"/>
                </a:schemeClr>
              </a:solidFill>
              <a:ln w="50800">
                <a:noFill/>
              </a:ln>
              <a:effectLst>
                <a:outerShdw blurRad="76200" dist="38100" dir="2700000" algn="tl" rotWithShape="0">
                  <a:srgbClr val="B78601">
                    <a:alpha val="64000"/>
                  </a:srgbClr>
                </a:outerShdw>
              </a:effectLst>
              <a:scene3d>
                <a:camera prst="orthographicFront"/>
                <a:lightRig rig="threePt" dir="t"/>
              </a:scene3d>
              <a:sp3d prstMaterial="softEdge">
                <a:bevelT w="317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00" dirty="0">
                    <a:solidFill>
                      <a:srgbClr val="30333F"/>
                    </a:solidFill>
                    <a:cs typeface="+mn-ea"/>
                    <a:sym typeface="+mn-lt"/>
                  </a:rPr>
                  <a:t>4</a:t>
                </a:r>
              </a:p>
            </p:txBody>
          </p:sp>
        </p:grpSp>
        <p:sp>
          <p:nvSpPr>
            <p:cNvPr id="177" name="矩形 176"/>
            <p:cNvSpPr/>
            <p:nvPr/>
          </p:nvSpPr>
          <p:spPr>
            <a:xfrm>
              <a:off x="4869478" y="1251091"/>
              <a:ext cx="3533965" cy="602350"/>
            </a:xfrm>
            <a:prstGeom prst="rect">
              <a:avLst/>
            </a:prstGeom>
          </p:spPr>
          <p:txBody>
            <a:bodyPr wrap="square" lIns="51438" tIns="25719" rIns="51438" bIns="25719">
              <a:spAutoFit/>
            </a:bodyPr>
            <a:lstStyle/>
            <a:p>
              <a:pPr algn="dist">
                <a:spcBef>
                  <a:spcPct val="0"/>
                </a:spcBef>
                <a:buFont typeface="Arial" panose="020B0604020202020204" pitchFamily="34" charset="0"/>
                <a:buNone/>
              </a:pPr>
              <a:r>
                <a:rPr lang="zh-CN" altLang="en-US" sz="2400" dirty="0">
                  <a:solidFill>
                    <a:srgbClr val="30333F"/>
                  </a:solidFill>
                  <a:cs typeface="+mn-ea"/>
                  <a:sym typeface="+mn-lt"/>
                </a:rPr>
                <a:t>点击输入标题</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40"/>
                                        </p:tgtEl>
                                        <p:attrNameLst>
                                          <p:attrName>style.visibility</p:attrName>
                                        </p:attrNameLst>
                                      </p:cBhvr>
                                      <p:to>
                                        <p:strVal val="visible"/>
                                      </p:to>
                                    </p:set>
                                    <p:anim calcmode="lin" valueType="num">
                                      <p:cBhvr>
                                        <p:cTn id="7" dur="1000" fill="hold"/>
                                        <p:tgtEl>
                                          <p:spTgt spid="140"/>
                                        </p:tgtEl>
                                        <p:attrNameLst>
                                          <p:attrName>ppt_w</p:attrName>
                                        </p:attrNameLst>
                                      </p:cBhvr>
                                      <p:tavLst>
                                        <p:tav tm="0">
                                          <p:val>
                                            <p:fltVal val="0"/>
                                          </p:val>
                                        </p:tav>
                                        <p:tav tm="100000">
                                          <p:val>
                                            <p:strVal val="#ppt_w"/>
                                          </p:val>
                                        </p:tav>
                                      </p:tavLst>
                                    </p:anim>
                                    <p:anim calcmode="lin" valueType="num">
                                      <p:cBhvr>
                                        <p:cTn id="8" dur="1000" fill="hold"/>
                                        <p:tgtEl>
                                          <p:spTgt spid="140"/>
                                        </p:tgtEl>
                                        <p:attrNameLst>
                                          <p:attrName>ppt_h</p:attrName>
                                        </p:attrNameLst>
                                      </p:cBhvr>
                                      <p:tavLst>
                                        <p:tav tm="0">
                                          <p:val>
                                            <p:fltVal val="0"/>
                                          </p:val>
                                        </p:tav>
                                        <p:tav tm="100000">
                                          <p:val>
                                            <p:strVal val="#ppt_h"/>
                                          </p:val>
                                        </p:tav>
                                      </p:tavLst>
                                    </p:anim>
                                    <p:anim calcmode="lin" valueType="num">
                                      <p:cBhvr>
                                        <p:cTn id="9" dur="1000" fill="hold"/>
                                        <p:tgtEl>
                                          <p:spTgt spid="140"/>
                                        </p:tgtEl>
                                        <p:attrNameLst>
                                          <p:attrName>style.rotation</p:attrName>
                                        </p:attrNameLst>
                                      </p:cBhvr>
                                      <p:tavLst>
                                        <p:tav tm="0">
                                          <p:val>
                                            <p:fltVal val="90"/>
                                          </p:val>
                                        </p:tav>
                                        <p:tav tm="100000">
                                          <p:val>
                                            <p:fltVal val="0"/>
                                          </p:val>
                                        </p:tav>
                                      </p:tavLst>
                                    </p:anim>
                                    <p:animEffect transition="in" filter="fade">
                                      <p:cBhvr>
                                        <p:cTn id="10" dur="1000"/>
                                        <p:tgtEl>
                                          <p:spTgt spid="140"/>
                                        </p:tgtEl>
                                      </p:cBhvr>
                                    </p:animEffect>
                                  </p:childTnLst>
                                </p:cTn>
                              </p:par>
                            </p:childTnLst>
                          </p:cTn>
                        </p:par>
                        <p:par>
                          <p:cTn id="11" fill="hold">
                            <p:stCondLst>
                              <p:cond delay="1000"/>
                            </p:stCondLst>
                            <p:childTnLst>
                              <p:par>
                                <p:cTn id="12" presetID="42" presetClass="entr" presetSubtype="0" fill="hold" nodeType="afterEffect">
                                  <p:stCondLst>
                                    <p:cond delay="0"/>
                                  </p:stCondLst>
                                  <p:childTnLst>
                                    <p:set>
                                      <p:cBhvr>
                                        <p:cTn id="13" dur="1" fill="hold">
                                          <p:stCondLst>
                                            <p:cond delay="0"/>
                                          </p:stCondLst>
                                        </p:cTn>
                                        <p:tgtEl>
                                          <p:spTgt spid="157"/>
                                        </p:tgtEl>
                                        <p:attrNameLst>
                                          <p:attrName>style.visibility</p:attrName>
                                        </p:attrNameLst>
                                      </p:cBhvr>
                                      <p:to>
                                        <p:strVal val="visible"/>
                                      </p:to>
                                    </p:set>
                                    <p:animEffect transition="in" filter="fade">
                                      <p:cBhvr>
                                        <p:cTn id="14" dur="1000"/>
                                        <p:tgtEl>
                                          <p:spTgt spid="157"/>
                                        </p:tgtEl>
                                      </p:cBhvr>
                                    </p:animEffect>
                                    <p:anim calcmode="lin" valueType="num">
                                      <p:cBhvr>
                                        <p:cTn id="15" dur="1000" fill="hold"/>
                                        <p:tgtEl>
                                          <p:spTgt spid="157"/>
                                        </p:tgtEl>
                                        <p:attrNameLst>
                                          <p:attrName>ppt_x</p:attrName>
                                        </p:attrNameLst>
                                      </p:cBhvr>
                                      <p:tavLst>
                                        <p:tav tm="0">
                                          <p:val>
                                            <p:strVal val="#ppt_x"/>
                                          </p:val>
                                        </p:tav>
                                        <p:tav tm="100000">
                                          <p:val>
                                            <p:strVal val="#ppt_x"/>
                                          </p:val>
                                        </p:tav>
                                      </p:tavLst>
                                    </p:anim>
                                    <p:anim calcmode="lin" valueType="num">
                                      <p:cBhvr>
                                        <p:cTn id="16" dur="1000" fill="hold"/>
                                        <p:tgtEl>
                                          <p:spTgt spid="157"/>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2" presetClass="entr" presetSubtype="0" fill="hold" nodeType="afterEffect">
                                  <p:stCondLst>
                                    <p:cond delay="0"/>
                                  </p:stCondLst>
                                  <p:childTnLst>
                                    <p:set>
                                      <p:cBhvr>
                                        <p:cTn id="19" dur="1" fill="hold">
                                          <p:stCondLst>
                                            <p:cond delay="0"/>
                                          </p:stCondLst>
                                        </p:cTn>
                                        <p:tgtEl>
                                          <p:spTgt spid="158"/>
                                        </p:tgtEl>
                                        <p:attrNameLst>
                                          <p:attrName>style.visibility</p:attrName>
                                        </p:attrNameLst>
                                      </p:cBhvr>
                                      <p:to>
                                        <p:strVal val="visible"/>
                                      </p:to>
                                    </p:set>
                                    <p:animEffect transition="in" filter="fade">
                                      <p:cBhvr>
                                        <p:cTn id="20" dur="1000"/>
                                        <p:tgtEl>
                                          <p:spTgt spid="158"/>
                                        </p:tgtEl>
                                      </p:cBhvr>
                                    </p:animEffect>
                                    <p:anim calcmode="lin" valueType="num">
                                      <p:cBhvr>
                                        <p:cTn id="21" dur="1000" fill="hold"/>
                                        <p:tgtEl>
                                          <p:spTgt spid="158"/>
                                        </p:tgtEl>
                                        <p:attrNameLst>
                                          <p:attrName>ppt_x</p:attrName>
                                        </p:attrNameLst>
                                      </p:cBhvr>
                                      <p:tavLst>
                                        <p:tav tm="0">
                                          <p:val>
                                            <p:strVal val="#ppt_x"/>
                                          </p:val>
                                        </p:tav>
                                        <p:tav tm="100000">
                                          <p:val>
                                            <p:strVal val="#ppt_x"/>
                                          </p:val>
                                        </p:tav>
                                      </p:tavLst>
                                    </p:anim>
                                    <p:anim calcmode="lin" valueType="num">
                                      <p:cBhvr>
                                        <p:cTn id="22" dur="1000" fill="hold"/>
                                        <p:tgtEl>
                                          <p:spTgt spid="158"/>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nodeType="afterEffect">
                                  <p:stCondLst>
                                    <p:cond delay="0"/>
                                  </p:stCondLst>
                                  <p:childTnLst>
                                    <p:set>
                                      <p:cBhvr>
                                        <p:cTn id="25" dur="1" fill="hold">
                                          <p:stCondLst>
                                            <p:cond delay="0"/>
                                          </p:stCondLst>
                                        </p:cTn>
                                        <p:tgtEl>
                                          <p:spTgt spid="166"/>
                                        </p:tgtEl>
                                        <p:attrNameLst>
                                          <p:attrName>style.visibility</p:attrName>
                                        </p:attrNameLst>
                                      </p:cBhvr>
                                      <p:to>
                                        <p:strVal val="visible"/>
                                      </p:to>
                                    </p:set>
                                    <p:animEffect transition="in" filter="fade">
                                      <p:cBhvr>
                                        <p:cTn id="26" dur="1000"/>
                                        <p:tgtEl>
                                          <p:spTgt spid="166"/>
                                        </p:tgtEl>
                                      </p:cBhvr>
                                    </p:animEffect>
                                    <p:anim calcmode="lin" valueType="num">
                                      <p:cBhvr>
                                        <p:cTn id="27" dur="1000" fill="hold"/>
                                        <p:tgtEl>
                                          <p:spTgt spid="166"/>
                                        </p:tgtEl>
                                        <p:attrNameLst>
                                          <p:attrName>ppt_x</p:attrName>
                                        </p:attrNameLst>
                                      </p:cBhvr>
                                      <p:tavLst>
                                        <p:tav tm="0">
                                          <p:val>
                                            <p:strVal val="#ppt_x"/>
                                          </p:val>
                                        </p:tav>
                                        <p:tav tm="100000">
                                          <p:val>
                                            <p:strVal val="#ppt_x"/>
                                          </p:val>
                                        </p:tav>
                                      </p:tavLst>
                                    </p:anim>
                                    <p:anim calcmode="lin" valueType="num">
                                      <p:cBhvr>
                                        <p:cTn id="28" dur="1000" fill="hold"/>
                                        <p:tgtEl>
                                          <p:spTgt spid="166"/>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nodeType="afterEffect">
                                  <p:stCondLst>
                                    <p:cond delay="0"/>
                                  </p:stCondLst>
                                  <p:childTnLst>
                                    <p:set>
                                      <p:cBhvr>
                                        <p:cTn id="31" dur="1" fill="hold">
                                          <p:stCondLst>
                                            <p:cond delay="0"/>
                                          </p:stCondLst>
                                        </p:cTn>
                                        <p:tgtEl>
                                          <p:spTgt spid="174"/>
                                        </p:tgtEl>
                                        <p:attrNameLst>
                                          <p:attrName>style.visibility</p:attrName>
                                        </p:attrNameLst>
                                      </p:cBhvr>
                                      <p:to>
                                        <p:strVal val="visible"/>
                                      </p:to>
                                    </p:set>
                                    <p:animEffect transition="in" filter="fade">
                                      <p:cBhvr>
                                        <p:cTn id="32" dur="1000"/>
                                        <p:tgtEl>
                                          <p:spTgt spid="174"/>
                                        </p:tgtEl>
                                      </p:cBhvr>
                                    </p:animEffect>
                                    <p:anim calcmode="lin" valueType="num">
                                      <p:cBhvr>
                                        <p:cTn id="33" dur="1000" fill="hold"/>
                                        <p:tgtEl>
                                          <p:spTgt spid="174"/>
                                        </p:tgtEl>
                                        <p:attrNameLst>
                                          <p:attrName>ppt_x</p:attrName>
                                        </p:attrNameLst>
                                      </p:cBhvr>
                                      <p:tavLst>
                                        <p:tav tm="0">
                                          <p:val>
                                            <p:strVal val="#ppt_x"/>
                                          </p:val>
                                        </p:tav>
                                        <p:tav tm="100000">
                                          <p:val>
                                            <p:strVal val="#ppt_x"/>
                                          </p:val>
                                        </p:tav>
                                      </p:tavLst>
                                    </p:anim>
                                    <p:anim calcmode="lin" valueType="num">
                                      <p:cBhvr>
                                        <p:cTn id="34" dur="1000" fill="hold"/>
                                        <p:tgtEl>
                                          <p:spTgt spid="1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圆角矩形 1"/>
          <p:cNvSpPr/>
          <p:nvPr/>
        </p:nvSpPr>
        <p:spPr>
          <a:xfrm>
            <a:off x="3235979" y="425843"/>
            <a:ext cx="2688235" cy="371034"/>
          </a:xfrm>
          <a:prstGeom prst="roundRect">
            <a:avLst>
              <a:gd name="adj" fmla="val 42270"/>
            </a:avLst>
          </a:prstGeom>
          <a:solidFill>
            <a:schemeClr val="accent4"/>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350" b="1" dirty="0">
                <a:solidFill>
                  <a:schemeClr val="bg1"/>
                </a:solidFill>
                <a:cs typeface="+mn-ea"/>
                <a:sym typeface="+mn-lt"/>
              </a:rPr>
              <a:t>单击添加标题</a:t>
            </a:r>
          </a:p>
        </p:txBody>
      </p:sp>
      <p:sp>
        <p:nvSpPr>
          <p:cNvPr id="2" name="五边形 1"/>
          <p:cNvSpPr/>
          <p:nvPr/>
        </p:nvSpPr>
        <p:spPr>
          <a:xfrm>
            <a:off x="1141447" y="1186070"/>
            <a:ext cx="1444243" cy="757370"/>
          </a:xfrm>
          <a:prstGeom prst="homePlate">
            <a:avLst/>
          </a:prstGeom>
          <a:solidFill>
            <a:schemeClr val="accent4"/>
          </a:solidFill>
          <a:ln>
            <a:gradFill>
              <a:gsLst>
                <a:gs pos="0">
                  <a:srgbClr val="CDCDCD"/>
                </a:gs>
                <a:gs pos="100000">
                  <a:schemeClr val="bg1"/>
                </a:gs>
              </a:gsLst>
              <a:lin ang="2700000" scaled="1"/>
            </a:gradFill>
          </a:ln>
          <a:effectLst>
            <a:outerShdw blurRad="50800" dist="50800" dir="18000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3" name="燕尾形 2"/>
          <p:cNvSpPr/>
          <p:nvPr/>
        </p:nvSpPr>
        <p:spPr>
          <a:xfrm>
            <a:off x="2318467" y="1186070"/>
            <a:ext cx="5294921" cy="757370"/>
          </a:xfrm>
          <a:prstGeom prst="chevron">
            <a:avLst/>
          </a:prstGeom>
          <a:solidFill>
            <a:schemeClr val="bg1">
              <a:lumMod val="95000"/>
            </a:schemeClr>
          </a:solidFill>
          <a:ln>
            <a:gradFill>
              <a:gsLst>
                <a:gs pos="0">
                  <a:srgbClr val="CDCDCD"/>
                </a:gs>
                <a:gs pos="100000">
                  <a:schemeClr val="bg1"/>
                </a:gs>
              </a:gsLst>
              <a:lin ang="2700000" scaled="1"/>
            </a:gradFill>
          </a:ln>
          <a:effectLst>
            <a:outerShdw blurRad="50800" dist="50800" dir="18000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0" name="五边形 9"/>
          <p:cNvSpPr/>
          <p:nvPr/>
        </p:nvSpPr>
        <p:spPr>
          <a:xfrm rot="10800000">
            <a:off x="6545449" y="2095867"/>
            <a:ext cx="1444243" cy="757370"/>
          </a:xfrm>
          <a:prstGeom prst="homePlate">
            <a:avLst/>
          </a:prstGeom>
          <a:solidFill>
            <a:schemeClr val="accent4"/>
          </a:solidFill>
          <a:ln>
            <a:gradFill>
              <a:gsLst>
                <a:gs pos="0">
                  <a:srgbClr val="CDCDCD"/>
                </a:gs>
                <a:gs pos="100000">
                  <a:schemeClr val="bg1"/>
                </a:gs>
              </a:gsLst>
              <a:lin ang="2700000" scaled="1"/>
            </a:gradFill>
          </a:ln>
          <a:effectLst>
            <a:outerShdw blurRad="50800" dist="50800" dir="18000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4" name="五边形 13"/>
          <p:cNvSpPr/>
          <p:nvPr/>
        </p:nvSpPr>
        <p:spPr>
          <a:xfrm rot="10800000">
            <a:off x="6545449" y="3905933"/>
            <a:ext cx="1444243" cy="757370"/>
          </a:xfrm>
          <a:prstGeom prst="homePlate">
            <a:avLst/>
          </a:prstGeom>
          <a:solidFill>
            <a:schemeClr val="accent4"/>
          </a:solidFill>
          <a:ln>
            <a:gradFill>
              <a:gsLst>
                <a:gs pos="0">
                  <a:srgbClr val="CDCDCD"/>
                </a:gs>
                <a:gs pos="100000">
                  <a:schemeClr val="bg1"/>
                </a:gs>
              </a:gsLst>
              <a:lin ang="2700000" scaled="1"/>
            </a:gradFill>
          </a:ln>
          <a:effectLst>
            <a:outerShdw blurRad="50800" dist="50800" dir="18000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6" name="燕尾形 15"/>
          <p:cNvSpPr/>
          <p:nvPr/>
        </p:nvSpPr>
        <p:spPr>
          <a:xfrm rot="10800000">
            <a:off x="1520609" y="2095867"/>
            <a:ext cx="5294921" cy="757370"/>
          </a:xfrm>
          <a:prstGeom prst="chevron">
            <a:avLst/>
          </a:prstGeom>
          <a:solidFill>
            <a:schemeClr val="bg1">
              <a:lumMod val="95000"/>
            </a:schemeClr>
          </a:solidFill>
          <a:ln>
            <a:gradFill>
              <a:gsLst>
                <a:gs pos="0">
                  <a:srgbClr val="CDCDCD"/>
                </a:gs>
                <a:gs pos="100000">
                  <a:schemeClr val="bg1"/>
                </a:gs>
              </a:gsLst>
              <a:lin ang="2700000" scaled="1"/>
            </a:gradFill>
          </a:ln>
          <a:effectLst>
            <a:outerShdw blurRad="50800" dist="50800" dir="18000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7" name="五边形 16"/>
          <p:cNvSpPr/>
          <p:nvPr/>
        </p:nvSpPr>
        <p:spPr>
          <a:xfrm>
            <a:off x="1141767" y="3002647"/>
            <a:ext cx="1444243" cy="757370"/>
          </a:xfrm>
          <a:prstGeom prst="homePlate">
            <a:avLst/>
          </a:prstGeom>
          <a:solidFill>
            <a:schemeClr val="accent4"/>
          </a:solidFill>
          <a:ln>
            <a:gradFill>
              <a:gsLst>
                <a:gs pos="0">
                  <a:srgbClr val="CDCDCD"/>
                </a:gs>
                <a:gs pos="100000">
                  <a:schemeClr val="bg1"/>
                </a:gs>
              </a:gsLst>
              <a:lin ang="2700000" scaled="1"/>
            </a:gradFill>
          </a:ln>
          <a:effectLst>
            <a:outerShdw blurRad="50800" dist="50800" dir="18000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8" name="燕尾形 17"/>
          <p:cNvSpPr/>
          <p:nvPr/>
        </p:nvSpPr>
        <p:spPr>
          <a:xfrm>
            <a:off x="2332757" y="3003282"/>
            <a:ext cx="5294921" cy="757370"/>
          </a:xfrm>
          <a:prstGeom prst="chevron">
            <a:avLst/>
          </a:prstGeom>
          <a:solidFill>
            <a:schemeClr val="bg1">
              <a:lumMod val="95000"/>
            </a:schemeClr>
          </a:solidFill>
          <a:ln>
            <a:gradFill>
              <a:gsLst>
                <a:gs pos="0">
                  <a:srgbClr val="CDCDCD"/>
                </a:gs>
                <a:gs pos="100000">
                  <a:schemeClr val="bg1"/>
                </a:gs>
              </a:gsLst>
              <a:lin ang="2700000" scaled="1"/>
            </a:gradFill>
          </a:ln>
          <a:effectLst>
            <a:outerShdw blurRad="50800" dist="50800" dir="18000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20" name="燕尾形 19"/>
          <p:cNvSpPr/>
          <p:nvPr/>
        </p:nvSpPr>
        <p:spPr>
          <a:xfrm rot="10800000">
            <a:off x="1520609" y="3905933"/>
            <a:ext cx="5294921" cy="757370"/>
          </a:xfrm>
          <a:prstGeom prst="chevron">
            <a:avLst/>
          </a:prstGeom>
          <a:solidFill>
            <a:schemeClr val="bg1">
              <a:lumMod val="95000"/>
            </a:schemeClr>
          </a:solidFill>
          <a:ln>
            <a:gradFill>
              <a:gsLst>
                <a:gs pos="0">
                  <a:srgbClr val="CDCDCD"/>
                </a:gs>
                <a:gs pos="100000">
                  <a:schemeClr val="bg1"/>
                </a:gs>
              </a:gsLst>
              <a:lin ang="2700000" scaled="1"/>
            </a:gradFill>
          </a:ln>
          <a:effectLst>
            <a:outerShdw blurRad="50800" dist="50800" dir="1800000" algn="ctr" rotWithShape="0">
              <a:schemeClr val="tx1">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21" name="椭圆 20"/>
          <p:cNvSpPr/>
          <p:nvPr/>
        </p:nvSpPr>
        <p:spPr>
          <a:xfrm>
            <a:off x="6644526" y="1239419"/>
            <a:ext cx="650671" cy="650671"/>
          </a:xfrm>
          <a:prstGeom prst="ellipse">
            <a:avLst/>
          </a:prstGeom>
          <a:noFill/>
          <a:ln w="22225">
            <a:solidFill>
              <a:srgbClr val="FEBF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22" name="椭圆 21"/>
          <p:cNvSpPr/>
          <p:nvPr/>
        </p:nvSpPr>
        <p:spPr>
          <a:xfrm>
            <a:off x="1842134" y="2149216"/>
            <a:ext cx="650671" cy="650671"/>
          </a:xfrm>
          <a:prstGeom prst="ellipse">
            <a:avLst/>
          </a:prstGeom>
          <a:noFill/>
          <a:ln w="22225">
            <a:solidFill>
              <a:srgbClr val="FEBF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23" name="椭圆 22"/>
          <p:cNvSpPr/>
          <p:nvPr/>
        </p:nvSpPr>
        <p:spPr>
          <a:xfrm>
            <a:off x="6644526" y="3056631"/>
            <a:ext cx="650671" cy="650671"/>
          </a:xfrm>
          <a:prstGeom prst="ellipse">
            <a:avLst/>
          </a:prstGeom>
          <a:noFill/>
          <a:ln w="22225">
            <a:solidFill>
              <a:srgbClr val="FEBF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24" name="椭圆 23"/>
          <p:cNvSpPr/>
          <p:nvPr/>
        </p:nvSpPr>
        <p:spPr>
          <a:xfrm>
            <a:off x="1842134" y="3966428"/>
            <a:ext cx="650671" cy="650671"/>
          </a:xfrm>
          <a:prstGeom prst="ellipse">
            <a:avLst/>
          </a:prstGeom>
          <a:noFill/>
          <a:ln w="22225">
            <a:solidFill>
              <a:srgbClr val="FEBF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25" name="文本框 24"/>
          <p:cNvSpPr txBox="1"/>
          <p:nvPr/>
        </p:nvSpPr>
        <p:spPr>
          <a:xfrm>
            <a:off x="6712585" y="1339215"/>
            <a:ext cx="608965" cy="460375"/>
          </a:xfrm>
          <a:prstGeom prst="rect">
            <a:avLst/>
          </a:prstGeom>
          <a:noFill/>
        </p:spPr>
        <p:txBody>
          <a:bodyPr wrap="square" rtlCol="0">
            <a:spAutoFit/>
          </a:bodyPr>
          <a:lstStyle/>
          <a:p>
            <a:r>
              <a:rPr lang="en-US" altLang="zh-CN" sz="2400">
                <a:solidFill>
                  <a:srgbClr val="30333F"/>
                </a:solidFill>
                <a:cs typeface="+mn-ea"/>
                <a:sym typeface="+mn-lt"/>
              </a:rPr>
              <a:t>01</a:t>
            </a:r>
          </a:p>
        </p:txBody>
      </p:sp>
      <p:sp>
        <p:nvSpPr>
          <p:cNvPr id="26" name="文本框 25"/>
          <p:cNvSpPr txBox="1"/>
          <p:nvPr/>
        </p:nvSpPr>
        <p:spPr>
          <a:xfrm>
            <a:off x="1905635" y="2250440"/>
            <a:ext cx="661035" cy="460375"/>
          </a:xfrm>
          <a:prstGeom prst="rect">
            <a:avLst/>
          </a:prstGeom>
          <a:noFill/>
        </p:spPr>
        <p:txBody>
          <a:bodyPr wrap="square" rtlCol="0">
            <a:spAutoFit/>
          </a:bodyPr>
          <a:lstStyle/>
          <a:p>
            <a:r>
              <a:rPr lang="en-US" altLang="zh-CN" sz="2400">
                <a:solidFill>
                  <a:srgbClr val="30333F"/>
                </a:solidFill>
                <a:cs typeface="+mn-ea"/>
                <a:sym typeface="+mn-lt"/>
              </a:rPr>
              <a:t>02</a:t>
            </a:r>
          </a:p>
        </p:txBody>
      </p:sp>
      <p:sp>
        <p:nvSpPr>
          <p:cNvPr id="27" name="文本框 26"/>
          <p:cNvSpPr txBox="1"/>
          <p:nvPr/>
        </p:nvSpPr>
        <p:spPr>
          <a:xfrm>
            <a:off x="6715125" y="3157855"/>
            <a:ext cx="615950" cy="460375"/>
          </a:xfrm>
          <a:prstGeom prst="rect">
            <a:avLst/>
          </a:prstGeom>
          <a:noFill/>
        </p:spPr>
        <p:txBody>
          <a:bodyPr wrap="square" rtlCol="0">
            <a:spAutoFit/>
          </a:bodyPr>
          <a:lstStyle/>
          <a:p>
            <a:r>
              <a:rPr lang="en-US" altLang="zh-CN" sz="2400">
                <a:solidFill>
                  <a:srgbClr val="30333F"/>
                </a:solidFill>
                <a:cs typeface="+mn-ea"/>
                <a:sym typeface="+mn-lt"/>
              </a:rPr>
              <a:t>03</a:t>
            </a:r>
          </a:p>
        </p:txBody>
      </p:sp>
      <p:sp>
        <p:nvSpPr>
          <p:cNvPr id="29" name="文本框 28"/>
          <p:cNvSpPr txBox="1"/>
          <p:nvPr/>
        </p:nvSpPr>
        <p:spPr>
          <a:xfrm>
            <a:off x="1908175" y="4065905"/>
            <a:ext cx="667385" cy="460375"/>
          </a:xfrm>
          <a:prstGeom prst="rect">
            <a:avLst/>
          </a:prstGeom>
          <a:noFill/>
        </p:spPr>
        <p:txBody>
          <a:bodyPr wrap="square" rtlCol="0">
            <a:spAutoFit/>
          </a:bodyPr>
          <a:lstStyle/>
          <a:p>
            <a:r>
              <a:rPr lang="en-US" altLang="zh-CN" sz="2400">
                <a:solidFill>
                  <a:srgbClr val="30333F"/>
                </a:solidFill>
                <a:cs typeface="+mn-ea"/>
                <a:sym typeface="+mn-lt"/>
              </a:rPr>
              <a:t>04</a:t>
            </a:r>
          </a:p>
        </p:txBody>
      </p:sp>
      <p:sp>
        <p:nvSpPr>
          <p:cNvPr id="30" name="Freeform 22"/>
          <p:cNvSpPr>
            <a:spLocks noEditPoints="1"/>
          </p:cNvSpPr>
          <p:nvPr/>
        </p:nvSpPr>
        <p:spPr bwMode="auto">
          <a:xfrm>
            <a:off x="1658224" y="3237771"/>
            <a:ext cx="245338" cy="288111"/>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30333F"/>
          </a:solidFill>
          <a:ln>
            <a:noFill/>
          </a:ln>
        </p:spPr>
        <p:txBody>
          <a:bodyPr vert="horz" wrap="square" lIns="51443" tIns="25721" rIns="51443" bIns="25721" numCol="1" anchor="t" anchorCtr="0" compatLnSpc="1"/>
          <a:lstStyle/>
          <a:p>
            <a:endParaRPr lang="zh-CN" altLang="en-US" sz="1015">
              <a:cs typeface="+mn-ea"/>
              <a:sym typeface="+mn-lt"/>
            </a:endParaRPr>
          </a:p>
        </p:txBody>
      </p:sp>
      <p:sp>
        <p:nvSpPr>
          <p:cNvPr id="31" name="Freeform 223"/>
          <p:cNvSpPr>
            <a:spLocks noChangeAspect="1"/>
          </p:cNvSpPr>
          <p:nvPr/>
        </p:nvSpPr>
        <p:spPr bwMode="auto">
          <a:xfrm>
            <a:off x="7295228" y="2346779"/>
            <a:ext cx="315026" cy="255493"/>
          </a:xfrm>
          <a:custGeom>
            <a:avLst/>
            <a:gdLst>
              <a:gd name="T0" fmla="*/ 107 w 107"/>
              <a:gd name="T1" fmla="*/ 10 h 87"/>
              <a:gd name="T2" fmla="*/ 95 w 107"/>
              <a:gd name="T3" fmla="*/ 13 h 87"/>
              <a:gd name="T4" fmla="*/ 104 w 107"/>
              <a:gd name="T5" fmla="*/ 1 h 87"/>
              <a:gd name="T6" fmla="*/ 90 w 107"/>
              <a:gd name="T7" fmla="*/ 7 h 87"/>
              <a:gd name="T8" fmla="*/ 74 w 107"/>
              <a:gd name="T9" fmla="*/ 0 h 87"/>
              <a:gd name="T10" fmla="*/ 52 w 107"/>
              <a:gd name="T11" fmla="*/ 22 h 87"/>
              <a:gd name="T12" fmla="*/ 53 w 107"/>
              <a:gd name="T13" fmla="*/ 27 h 87"/>
              <a:gd name="T14" fmla="*/ 7 w 107"/>
              <a:gd name="T15" fmla="*/ 4 h 87"/>
              <a:gd name="T16" fmla="*/ 4 w 107"/>
              <a:gd name="T17" fmla="*/ 15 h 87"/>
              <a:gd name="T18" fmla="*/ 14 w 107"/>
              <a:gd name="T19" fmla="*/ 33 h 87"/>
              <a:gd name="T20" fmla="*/ 4 w 107"/>
              <a:gd name="T21" fmla="*/ 30 h 87"/>
              <a:gd name="T22" fmla="*/ 4 w 107"/>
              <a:gd name="T23" fmla="*/ 31 h 87"/>
              <a:gd name="T24" fmla="*/ 22 w 107"/>
              <a:gd name="T25" fmla="*/ 52 h 87"/>
              <a:gd name="T26" fmla="*/ 16 w 107"/>
              <a:gd name="T27" fmla="*/ 53 h 87"/>
              <a:gd name="T28" fmla="*/ 12 w 107"/>
              <a:gd name="T29" fmla="*/ 53 h 87"/>
              <a:gd name="T30" fmla="*/ 32 w 107"/>
              <a:gd name="T31" fmla="*/ 68 h 87"/>
              <a:gd name="T32" fmla="*/ 5 w 107"/>
              <a:gd name="T33" fmla="*/ 77 h 87"/>
              <a:gd name="T34" fmla="*/ 0 w 107"/>
              <a:gd name="T35" fmla="*/ 77 h 87"/>
              <a:gd name="T36" fmla="*/ 33 w 107"/>
              <a:gd name="T37" fmla="*/ 87 h 87"/>
              <a:gd name="T38" fmla="*/ 96 w 107"/>
              <a:gd name="T39" fmla="*/ 24 h 87"/>
              <a:gd name="T40" fmla="*/ 96 w 107"/>
              <a:gd name="T41" fmla="*/ 21 h 87"/>
              <a:gd name="T42" fmla="*/ 107 w 107"/>
              <a:gd name="T43"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rgbClr val="30333F"/>
          </a:solidFill>
          <a:ln>
            <a:noFill/>
          </a:ln>
        </p:spPr>
        <p:txBody>
          <a:bodyPr vert="horz" wrap="square" lIns="51443" tIns="25721" rIns="51443" bIns="25721" numCol="1" anchor="t" anchorCtr="0" compatLnSpc="1"/>
          <a:lstStyle/>
          <a:p>
            <a:endParaRPr lang="zh-CN" altLang="en-US" sz="1015">
              <a:solidFill>
                <a:prstClr val="black"/>
              </a:solidFill>
              <a:cs typeface="+mn-ea"/>
              <a:sym typeface="+mn-lt"/>
            </a:endParaRPr>
          </a:p>
        </p:txBody>
      </p:sp>
      <p:sp>
        <p:nvSpPr>
          <p:cNvPr id="32" name="Freeform 16"/>
          <p:cNvSpPr>
            <a:spLocks noEditPoints="1"/>
          </p:cNvSpPr>
          <p:nvPr/>
        </p:nvSpPr>
        <p:spPr bwMode="auto">
          <a:xfrm>
            <a:off x="7295327" y="4164302"/>
            <a:ext cx="302410" cy="241163"/>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30333F"/>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sp>
        <p:nvSpPr>
          <p:cNvPr id="33" name="Freeform 33"/>
          <p:cNvSpPr>
            <a:spLocks noEditPoints="1"/>
          </p:cNvSpPr>
          <p:nvPr/>
        </p:nvSpPr>
        <p:spPr bwMode="auto">
          <a:xfrm>
            <a:off x="1658318" y="1442698"/>
            <a:ext cx="259143" cy="243379"/>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rgbClr val="30333F"/>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sp>
        <p:nvSpPr>
          <p:cNvPr id="35" name="文本框 34"/>
          <p:cNvSpPr txBox="1"/>
          <p:nvPr/>
        </p:nvSpPr>
        <p:spPr>
          <a:xfrm>
            <a:off x="2840052" y="1327065"/>
            <a:ext cx="3618704" cy="541020"/>
          </a:xfrm>
          <a:prstGeom prst="rect">
            <a:avLst/>
          </a:prstGeom>
          <a:noFill/>
          <a:effectLst/>
        </p:spPr>
        <p:txBody>
          <a:bodyPr wrap="square" rtlCol="0">
            <a:spAutoFit/>
          </a:bodyPr>
          <a:lstStyle/>
          <a:p>
            <a:r>
              <a:rPr lang="zh-CN" altLang="en-US" sz="1350" dirty="0">
                <a:solidFill>
                  <a:srgbClr val="30333F"/>
                </a:solidFill>
                <a:cs typeface="+mn-ea"/>
                <a:sym typeface="+mn-lt"/>
              </a:rPr>
              <a:t>单击此处输入标题</a:t>
            </a:r>
            <a:endParaRPr lang="en-US" altLang="zh-CN" sz="1350" dirty="0">
              <a:solidFill>
                <a:srgbClr val="30333F"/>
              </a:solidFill>
              <a:cs typeface="+mn-ea"/>
              <a:sym typeface="+mn-lt"/>
            </a:endParaRPr>
          </a:p>
          <a:p>
            <a:r>
              <a:rPr lang="zh-CN" altLang="en-US" sz="790" dirty="0">
                <a:solidFill>
                  <a:srgbClr val="30333F"/>
                </a:solidFill>
                <a:cs typeface="+mn-ea"/>
                <a:sym typeface="+mn-lt"/>
              </a:rPr>
              <a:t>请在这里输入您的主要叙述内容请在这里输入您的主要叙述内容请在这里输入您的主要叙述内容</a:t>
            </a:r>
          </a:p>
        </p:txBody>
      </p:sp>
      <p:sp>
        <p:nvSpPr>
          <p:cNvPr id="36" name="文本框 35"/>
          <p:cNvSpPr txBox="1"/>
          <p:nvPr/>
        </p:nvSpPr>
        <p:spPr>
          <a:xfrm>
            <a:off x="2762410" y="2250675"/>
            <a:ext cx="3618704" cy="541020"/>
          </a:xfrm>
          <a:prstGeom prst="rect">
            <a:avLst/>
          </a:prstGeom>
          <a:noFill/>
          <a:effectLst/>
        </p:spPr>
        <p:txBody>
          <a:bodyPr wrap="square" rtlCol="0">
            <a:spAutoFit/>
          </a:bodyPr>
          <a:lstStyle/>
          <a:p>
            <a:pPr algn="r"/>
            <a:r>
              <a:rPr lang="zh-CN" altLang="en-US" sz="1350" dirty="0">
                <a:solidFill>
                  <a:srgbClr val="30333F"/>
                </a:solidFill>
                <a:cs typeface="+mn-ea"/>
                <a:sym typeface="+mn-lt"/>
              </a:rPr>
              <a:t>单击此处输入标题</a:t>
            </a:r>
            <a:endParaRPr lang="en-US" altLang="zh-CN" sz="1350" dirty="0">
              <a:solidFill>
                <a:srgbClr val="30333F"/>
              </a:solidFill>
              <a:cs typeface="+mn-ea"/>
              <a:sym typeface="+mn-lt"/>
            </a:endParaRPr>
          </a:p>
          <a:p>
            <a:pPr algn="r"/>
            <a:r>
              <a:rPr lang="zh-CN" altLang="en-US" sz="790" dirty="0">
                <a:solidFill>
                  <a:srgbClr val="30333F"/>
                </a:solidFill>
                <a:cs typeface="+mn-ea"/>
                <a:sym typeface="+mn-lt"/>
              </a:rPr>
              <a:t>请在这里输入您的主要叙述内容请在这里输入您的主要叙述内容请在这里输入您的主要叙述内容</a:t>
            </a:r>
          </a:p>
        </p:txBody>
      </p:sp>
      <p:sp>
        <p:nvSpPr>
          <p:cNvPr id="37" name="文本框 36"/>
          <p:cNvSpPr txBox="1"/>
          <p:nvPr/>
        </p:nvSpPr>
        <p:spPr>
          <a:xfrm>
            <a:off x="2840052" y="3131892"/>
            <a:ext cx="3618704" cy="541020"/>
          </a:xfrm>
          <a:prstGeom prst="rect">
            <a:avLst/>
          </a:prstGeom>
          <a:noFill/>
          <a:effectLst/>
        </p:spPr>
        <p:txBody>
          <a:bodyPr wrap="square" rtlCol="0">
            <a:spAutoFit/>
          </a:bodyPr>
          <a:lstStyle/>
          <a:p>
            <a:r>
              <a:rPr lang="zh-CN" altLang="en-US" sz="1350" dirty="0">
                <a:solidFill>
                  <a:srgbClr val="30333F"/>
                </a:solidFill>
                <a:cs typeface="+mn-ea"/>
                <a:sym typeface="+mn-lt"/>
              </a:rPr>
              <a:t>单击此处输入标题</a:t>
            </a:r>
            <a:endParaRPr lang="en-US" altLang="zh-CN" sz="1350" dirty="0">
              <a:solidFill>
                <a:srgbClr val="30333F"/>
              </a:solidFill>
              <a:cs typeface="+mn-ea"/>
              <a:sym typeface="+mn-lt"/>
            </a:endParaRPr>
          </a:p>
          <a:p>
            <a:r>
              <a:rPr lang="zh-CN" altLang="en-US" sz="790" dirty="0">
                <a:solidFill>
                  <a:srgbClr val="30333F"/>
                </a:solidFill>
                <a:cs typeface="+mn-ea"/>
                <a:sym typeface="+mn-lt"/>
              </a:rPr>
              <a:t>请在这里输入您的主要叙述内容请在这里输入您的主要叙述内容请在这里输入您的主要叙述内容</a:t>
            </a:r>
          </a:p>
        </p:txBody>
      </p:sp>
      <p:sp>
        <p:nvSpPr>
          <p:cNvPr id="38" name="文本框 37"/>
          <p:cNvSpPr txBox="1"/>
          <p:nvPr/>
        </p:nvSpPr>
        <p:spPr>
          <a:xfrm>
            <a:off x="2762410" y="4055502"/>
            <a:ext cx="3618704" cy="541020"/>
          </a:xfrm>
          <a:prstGeom prst="rect">
            <a:avLst/>
          </a:prstGeom>
          <a:noFill/>
          <a:effectLst/>
        </p:spPr>
        <p:txBody>
          <a:bodyPr wrap="square" rtlCol="0">
            <a:spAutoFit/>
          </a:bodyPr>
          <a:lstStyle/>
          <a:p>
            <a:pPr algn="r"/>
            <a:r>
              <a:rPr lang="zh-CN" altLang="en-US" sz="1350" dirty="0">
                <a:solidFill>
                  <a:srgbClr val="30333F"/>
                </a:solidFill>
                <a:cs typeface="+mn-ea"/>
                <a:sym typeface="+mn-lt"/>
              </a:rPr>
              <a:t>单击此处输入标题</a:t>
            </a:r>
            <a:endParaRPr lang="en-US" altLang="zh-CN" sz="1350" dirty="0">
              <a:solidFill>
                <a:srgbClr val="30333F"/>
              </a:solidFill>
              <a:cs typeface="+mn-ea"/>
              <a:sym typeface="+mn-lt"/>
            </a:endParaRPr>
          </a:p>
          <a:p>
            <a:pPr algn="r"/>
            <a:r>
              <a:rPr lang="zh-CN" altLang="en-US" sz="790" dirty="0">
                <a:solidFill>
                  <a:srgbClr val="30333F"/>
                </a:solidFill>
                <a:cs typeface="+mn-ea"/>
                <a:sym typeface="+mn-lt"/>
              </a:rPr>
              <a:t>请在这里输入您的主要叙述内容请在这里输入您的主要叙述内容请在这里输入您的主要叙述内容</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500"/>
                                        <p:tgtEl>
                                          <p:spTgt spid="3"/>
                                        </p:tgtEl>
                                      </p:cBhvr>
                                    </p:animEffect>
                                  </p:childTnLst>
                                </p:cTn>
                              </p:par>
                            </p:childTnLst>
                          </p:cTn>
                        </p:par>
                        <p:par>
                          <p:cTn id="15" fill="hold">
                            <p:stCondLst>
                              <p:cond delay="1000"/>
                            </p:stCondLst>
                            <p:childTnLst>
                              <p:par>
                                <p:cTn id="16" presetID="17" presetClass="entr" presetSubtype="10" fill="hold" grpId="0"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p:cTn id="18" dur="500" fill="hold"/>
                                        <p:tgtEl>
                                          <p:spTgt spid="21"/>
                                        </p:tgtEl>
                                        <p:attrNameLst>
                                          <p:attrName>ppt_w</p:attrName>
                                        </p:attrNameLst>
                                      </p:cBhvr>
                                      <p:tavLst>
                                        <p:tav tm="0">
                                          <p:val>
                                            <p:fltVal val="0"/>
                                          </p:val>
                                        </p:tav>
                                        <p:tav tm="100000">
                                          <p:val>
                                            <p:strVal val="#ppt_w"/>
                                          </p:val>
                                        </p:tav>
                                      </p:tavLst>
                                    </p:anim>
                                    <p:anim calcmode="lin" valueType="num">
                                      <p:cBhvr>
                                        <p:cTn id="19" dur="500" fill="hold"/>
                                        <p:tgtEl>
                                          <p:spTgt spid="21"/>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p:cTn id="22" dur="500" fill="hold"/>
                                        <p:tgtEl>
                                          <p:spTgt spid="25"/>
                                        </p:tgtEl>
                                        <p:attrNameLst>
                                          <p:attrName>ppt_w</p:attrName>
                                        </p:attrNameLst>
                                      </p:cBhvr>
                                      <p:tavLst>
                                        <p:tav tm="0">
                                          <p:val>
                                            <p:fltVal val="0"/>
                                          </p:val>
                                        </p:tav>
                                        <p:tav tm="100000">
                                          <p:val>
                                            <p:strVal val="#ppt_w"/>
                                          </p:val>
                                        </p:tav>
                                      </p:tavLst>
                                    </p:anim>
                                    <p:anim calcmode="lin" valueType="num">
                                      <p:cBhvr>
                                        <p:cTn id="23" dur="500" fill="hold"/>
                                        <p:tgtEl>
                                          <p:spTgt spid="25"/>
                                        </p:tgtEl>
                                        <p:attrNameLst>
                                          <p:attrName>ppt_h</p:attrName>
                                        </p:attrNameLst>
                                      </p:cBhvr>
                                      <p:tavLst>
                                        <p:tav tm="0">
                                          <p:val>
                                            <p:strVal val="#ppt_h"/>
                                          </p:val>
                                        </p:tav>
                                        <p:tav tm="100000">
                                          <p:val>
                                            <p:strVal val="#ppt_h"/>
                                          </p:val>
                                        </p:tav>
                                      </p:tavLst>
                                    </p:anim>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left)">
                                      <p:cBhvr>
                                        <p:cTn id="27" dur="500"/>
                                        <p:tgtEl>
                                          <p:spTgt spid="35"/>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par>
                                <p:cTn id="32" presetID="10" presetClass="entr" presetSubtype="0" fill="hold" grpId="1"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fade">
                                      <p:cBhvr>
                                        <p:cTn id="34" dur="500"/>
                                        <p:tgtEl>
                                          <p:spTgt spid="31"/>
                                        </p:tgtEl>
                                      </p:cBhvr>
                                    </p:animEffect>
                                  </p:childTnLst>
                                </p:cTn>
                              </p:par>
                            </p:childTnLst>
                          </p:cTn>
                        </p:par>
                        <p:par>
                          <p:cTn id="35" fill="hold">
                            <p:stCondLst>
                              <p:cond delay="2500"/>
                            </p:stCondLst>
                            <p:childTnLst>
                              <p:par>
                                <p:cTn id="36" presetID="22" presetClass="entr" presetSubtype="2" fill="hold" grpId="0"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right)">
                                      <p:cBhvr>
                                        <p:cTn id="38" dur="500"/>
                                        <p:tgtEl>
                                          <p:spTgt spid="16"/>
                                        </p:tgtEl>
                                      </p:cBhvr>
                                    </p:animEffect>
                                  </p:childTnLst>
                                </p:cTn>
                              </p:par>
                            </p:childTnLst>
                          </p:cTn>
                        </p:par>
                        <p:par>
                          <p:cTn id="39" fill="hold">
                            <p:stCondLst>
                              <p:cond delay="3000"/>
                            </p:stCondLst>
                            <p:childTnLst>
                              <p:par>
                                <p:cTn id="40" presetID="17" presetClass="entr" presetSubtype="10"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500" fill="hold"/>
                                        <p:tgtEl>
                                          <p:spTgt spid="22"/>
                                        </p:tgtEl>
                                        <p:attrNameLst>
                                          <p:attrName>ppt_w</p:attrName>
                                        </p:attrNameLst>
                                      </p:cBhvr>
                                      <p:tavLst>
                                        <p:tav tm="0">
                                          <p:val>
                                            <p:fltVal val="0"/>
                                          </p:val>
                                        </p:tav>
                                        <p:tav tm="100000">
                                          <p:val>
                                            <p:strVal val="#ppt_w"/>
                                          </p:val>
                                        </p:tav>
                                      </p:tavLst>
                                    </p:anim>
                                    <p:anim calcmode="lin" valueType="num">
                                      <p:cBhvr>
                                        <p:cTn id="43" dur="500" fill="hold"/>
                                        <p:tgtEl>
                                          <p:spTgt spid="22"/>
                                        </p:tgtEl>
                                        <p:attrNameLst>
                                          <p:attrName>ppt_h</p:attrName>
                                        </p:attrNameLst>
                                      </p:cBhvr>
                                      <p:tavLst>
                                        <p:tav tm="0">
                                          <p:val>
                                            <p:strVal val="#ppt_h"/>
                                          </p:val>
                                        </p:tav>
                                        <p:tav tm="100000">
                                          <p:val>
                                            <p:strVal val="#ppt_h"/>
                                          </p:val>
                                        </p:tav>
                                      </p:tavLst>
                                    </p:anim>
                                  </p:childTnLst>
                                </p:cTn>
                              </p:par>
                              <p:par>
                                <p:cTn id="44" presetID="17" presetClass="entr" presetSubtype="10"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 calcmode="lin" valueType="num">
                                      <p:cBhvr>
                                        <p:cTn id="46" dur="500" fill="hold"/>
                                        <p:tgtEl>
                                          <p:spTgt spid="26"/>
                                        </p:tgtEl>
                                        <p:attrNameLst>
                                          <p:attrName>ppt_w</p:attrName>
                                        </p:attrNameLst>
                                      </p:cBhvr>
                                      <p:tavLst>
                                        <p:tav tm="0">
                                          <p:val>
                                            <p:fltVal val="0"/>
                                          </p:val>
                                        </p:tav>
                                        <p:tav tm="100000">
                                          <p:val>
                                            <p:strVal val="#ppt_w"/>
                                          </p:val>
                                        </p:tav>
                                      </p:tavLst>
                                    </p:anim>
                                    <p:anim calcmode="lin" valueType="num">
                                      <p:cBhvr>
                                        <p:cTn id="47" dur="500" fill="hold"/>
                                        <p:tgtEl>
                                          <p:spTgt spid="26"/>
                                        </p:tgtEl>
                                        <p:attrNameLst>
                                          <p:attrName>ppt_h</p:attrName>
                                        </p:attrNameLst>
                                      </p:cBhvr>
                                      <p:tavLst>
                                        <p:tav tm="0">
                                          <p:val>
                                            <p:strVal val="#ppt_h"/>
                                          </p:val>
                                        </p:tav>
                                        <p:tav tm="100000">
                                          <p:val>
                                            <p:strVal val="#ppt_h"/>
                                          </p:val>
                                        </p:tav>
                                      </p:tavLst>
                                    </p:anim>
                                  </p:childTnLst>
                                </p:cTn>
                              </p:par>
                            </p:childTnLst>
                          </p:cTn>
                        </p:par>
                        <p:par>
                          <p:cTn id="48" fill="hold">
                            <p:stCondLst>
                              <p:cond delay="3500"/>
                            </p:stCondLst>
                            <p:childTnLst>
                              <p:par>
                                <p:cTn id="49" presetID="22" presetClass="entr" presetSubtype="8"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wipe(left)">
                                      <p:cBhvr>
                                        <p:cTn id="51" dur="500"/>
                                        <p:tgtEl>
                                          <p:spTgt spid="36"/>
                                        </p:tgtEl>
                                      </p:cBhvr>
                                    </p:animEffect>
                                  </p:childTnLst>
                                </p:cTn>
                              </p:par>
                            </p:childTnLst>
                          </p:cTn>
                        </p:par>
                        <p:par>
                          <p:cTn id="52" fill="hold">
                            <p:stCondLst>
                              <p:cond delay="4000"/>
                            </p:stCondLst>
                            <p:childTnLst>
                              <p:par>
                                <p:cTn id="53" presetID="10" presetClass="entr" presetSubtype="0"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500"/>
                                        <p:tgtEl>
                                          <p:spTgt spid="17"/>
                                        </p:tgtEl>
                                      </p:cBhvr>
                                    </p:animEffect>
                                  </p:childTnLst>
                                </p:cTn>
                              </p:par>
                              <p:par>
                                <p:cTn id="56" presetID="10" presetClass="entr" presetSubtype="0" fill="hold" grpId="1" nodeType="with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fade">
                                      <p:cBhvr>
                                        <p:cTn id="58" dur="500"/>
                                        <p:tgtEl>
                                          <p:spTgt spid="30"/>
                                        </p:tgtEl>
                                      </p:cBhvr>
                                    </p:animEffect>
                                  </p:childTnLst>
                                </p:cTn>
                              </p:par>
                            </p:childTnLst>
                          </p:cTn>
                        </p:par>
                        <p:par>
                          <p:cTn id="59" fill="hold">
                            <p:stCondLst>
                              <p:cond delay="4500"/>
                            </p:stCondLst>
                            <p:childTnLst>
                              <p:par>
                                <p:cTn id="60" presetID="22" presetClass="entr" presetSubtype="8" fill="hold" grpId="0" nodeType="after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left)">
                                      <p:cBhvr>
                                        <p:cTn id="62" dur="500"/>
                                        <p:tgtEl>
                                          <p:spTgt spid="18"/>
                                        </p:tgtEl>
                                      </p:cBhvr>
                                    </p:animEffect>
                                  </p:childTnLst>
                                </p:cTn>
                              </p:par>
                            </p:childTnLst>
                          </p:cTn>
                        </p:par>
                        <p:par>
                          <p:cTn id="63" fill="hold">
                            <p:stCondLst>
                              <p:cond delay="5000"/>
                            </p:stCondLst>
                            <p:childTnLst>
                              <p:par>
                                <p:cTn id="64" presetID="17" presetClass="entr" presetSubtype="10" fill="hold" grpId="0" nodeType="afterEffect">
                                  <p:stCondLst>
                                    <p:cond delay="0"/>
                                  </p:stCondLst>
                                  <p:childTnLst>
                                    <p:set>
                                      <p:cBhvr>
                                        <p:cTn id="65" dur="1" fill="hold">
                                          <p:stCondLst>
                                            <p:cond delay="0"/>
                                          </p:stCondLst>
                                        </p:cTn>
                                        <p:tgtEl>
                                          <p:spTgt spid="23"/>
                                        </p:tgtEl>
                                        <p:attrNameLst>
                                          <p:attrName>style.visibility</p:attrName>
                                        </p:attrNameLst>
                                      </p:cBhvr>
                                      <p:to>
                                        <p:strVal val="visible"/>
                                      </p:to>
                                    </p:set>
                                    <p:anim calcmode="lin" valueType="num">
                                      <p:cBhvr>
                                        <p:cTn id="66" dur="500" fill="hold"/>
                                        <p:tgtEl>
                                          <p:spTgt spid="23"/>
                                        </p:tgtEl>
                                        <p:attrNameLst>
                                          <p:attrName>ppt_w</p:attrName>
                                        </p:attrNameLst>
                                      </p:cBhvr>
                                      <p:tavLst>
                                        <p:tav tm="0">
                                          <p:val>
                                            <p:fltVal val="0"/>
                                          </p:val>
                                        </p:tav>
                                        <p:tav tm="100000">
                                          <p:val>
                                            <p:strVal val="#ppt_w"/>
                                          </p:val>
                                        </p:tav>
                                      </p:tavLst>
                                    </p:anim>
                                    <p:anim calcmode="lin" valueType="num">
                                      <p:cBhvr>
                                        <p:cTn id="67" dur="500" fill="hold"/>
                                        <p:tgtEl>
                                          <p:spTgt spid="23"/>
                                        </p:tgtEl>
                                        <p:attrNameLst>
                                          <p:attrName>ppt_h</p:attrName>
                                        </p:attrNameLst>
                                      </p:cBhvr>
                                      <p:tavLst>
                                        <p:tav tm="0">
                                          <p:val>
                                            <p:strVal val="#ppt_h"/>
                                          </p:val>
                                        </p:tav>
                                        <p:tav tm="100000">
                                          <p:val>
                                            <p:strVal val="#ppt_h"/>
                                          </p:val>
                                        </p:tav>
                                      </p:tavLst>
                                    </p:anim>
                                  </p:childTnLst>
                                </p:cTn>
                              </p:par>
                              <p:par>
                                <p:cTn id="68" presetID="17" presetClass="entr" presetSubtype="10"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 calcmode="lin" valueType="num">
                                      <p:cBhvr>
                                        <p:cTn id="70" dur="500" fill="hold"/>
                                        <p:tgtEl>
                                          <p:spTgt spid="27"/>
                                        </p:tgtEl>
                                        <p:attrNameLst>
                                          <p:attrName>ppt_w</p:attrName>
                                        </p:attrNameLst>
                                      </p:cBhvr>
                                      <p:tavLst>
                                        <p:tav tm="0">
                                          <p:val>
                                            <p:fltVal val="0"/>
                                          </p:val>
                                        </p:tav>
                                        <p:tav tm="100000">
                                          <p:val>
                                            <p:strVal val="#ppt_w"/>
                                          </p:val>
                                        </p:tav>
                                      </p:tavLst>
                                    </p:anim>
                                    <p:anim calcmode="lin" valueType="num">
                                      <p:cBhvr>
                                        <p:cTn id="71" dur="500" fill="hold"/>
                                        <p:tgtEl>
                                          <p:spTgt spid="27"/>
                                        </p:tgtEl>
                                        <p:attrNameLst>
                                          <p:attrName>ppt_h</p:attrName>
                                        </p:attrNameLst>
                                      </p:cBhvr>
                                      <p:tavLst>
                                        <p:tav tm="0">
                                          <p:val>
                                            <p:strVal val="#ppt_h"/>
                                          </p:val>
                                        </p:tav>
                                        <p:tav tm="100000">
                                          <p:val>
                                            <p:strVal val="#ppt_h"/>
                                          </p:val>
                                        </p:tav>
                                      </p:tavLst>
                                    </p:anim>
                                  </p:childTnLst>
                                </p:cTn>
                              </p:par>
                            </p:childTnLst>
                          </p:cTn>
                        </p:par>
                        <p:par>
                          <p:cTn id="72" fill="hold">
                            <p:stCondLst>
                              <p:cond delay="5500"/>
                            </p:stCondLst>
                            <p:childTnLst>
                              <p:par>
                                <p:cTn id="73" presetID="22" presetClass="entr" presetSubtype="8" fill="hold" grpId="0" nodeType="after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wipe(left)">
                                      <p:cBhvr>
                                        <p:cTn id="75" dur="500"/>
                                        <p:tgtEl>
                                          <p:spTgt spid="37"/>
                                        </p:tgtEl>
                                      </p:cBhvr>
                                    </p:animEffect>
                                  </p:childTnLst>
                                </p:cTn>
                              </p:par>
                            </p:childTnLst>
                          </p:cTn>
                        </p:par>
                        <p:par>
                          <p:cTn id="76" fill="hold">
                            <p:stCondLst>
                              <p:cond delay="6000"/>
                            </p:stCondLst>
                            <p:childTnLst>
                              <p:par>
                                <p:cTn id="77" presetID="10" presetClass="entr" presetSubtype="0"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fade">
                                      <p:cBhvr>
                                        <p:cTn id="79" dur="500"/>
                                        <p:tgtEl>
                                          <p:spTgt spid="14"/>
                                        </p:tgtEl>
                                      </p:cBhvr>
                                    </p:animEffect>
                                  </p:childTnLst>
                                </p:cTn>
                              </p:par>
                              <p:par>
                                <p:cTn id="80" presetID="10" presetClass="entr" presetSubtype="0" fill="hold" grpId="1" nodeType="with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fade">
                                      <p:cBhvr>
                                        <p:cTn id="82" dur="500"/>
                                        <p:tgtEl>
                                          <p:spTgt spid="32"/>
                                        </p:tgtEl>
                                      </p:cBhvr>
                                    </p:animEffect>
                                  </p:childTnLst>
                                </p:cTn>
                              </p:par>
                            </p:childTnLst>
                          </p:cTn>
                        </p:par>
                        <p:par>
                          <p:cTn id="83" fill="hold">
                            <p:stCondLst>
                              <p:cond delay="6500"/>
                            </p:stCondLst>
                            <p:childTnLst>
                              <p:par>
                                <p:cTn id="84" presetID="22" presetClass="entr" presetSubtype="2" fill="hold" grpId="0" nodeType="afterEffect">
                                  <p:stCondLst>
                                    <p:cond delay="0"/>
                                  </p:stCondLst>
                                  <p:childTnLst>
                                    <p:set>
                                      <p:cBhvr>
                                        <p:cTn id="85" dur="1" fill="hold">
                                          <p:stCondLst>
                                            <p:cond delay="0"/>
                                          </p:stCondLst>
                                        </p:cTn>
                                        <p:tgtEl>
                                          <p:spTgt spid="20"/>
                                        </p:tgtEl>
                                        <p:attrNameLst>
                                          <p:attrName>style.visibility</p:attrName>
                                        </p:attrNameLst>
                                      </p:cBhvr>
                                      <p:to>
                                        <p:strVal val="visible"/>
                                      </p:to>
                                    </p:set>
                                    <p:animEffect transition="in" filter="wipe(right)">
                                      <p:cBhvr>
                                        <p:cTn id="86" dur="500"/>
                                        <p:tgtEl>
                                          <p:spTgt spid="20"/>
                                        </p:tgtEl>
                                      </p:cBhvr>
                                    </p:animEffect>
                                  </p:childTnLst>
                                </p:cTn>
                              </p:par>
                            </p:childTnLst>
                          </p:cTn>
                        </p:par>
                        <p:par>
                          <p:cTn id="87" fill="hold">
                            <p:stCondLst>
                              <p:cond delay="7000"/>
                            </p:stCondLst>
                            <p:childTnLst>
                              <p:par>
                                <p:cTn id="88" presetID="17" presetClass="entr" presetSubtype="10" fill="hold" grpId="0" nodeType="afterEffect">
                                  <p:stCondLst>
                                    <p:cond delay="0"/>
                                  </p:stCondLst>
                                  <p:childTnLst>
                                    <p:set>
                                      <p:cBhvr>
                                        <p:cTn id="89" dur="1" fill="hold">
                                          <p:stCondLst>
                                            <p:cond delay="0"/>
                                          </p:stCondLst>
                                        </p:cTn>
                                        <p:tgtEl>
                                          <p:spTgt spid="24"/>
                                        </p:tgtEl>
                                        <p:attrNameLst>
                                          <p:attrName>style.visibility</p:attrName>
                                        </p:attrNameLst>
                                      </p:cBhvr>
                                      <p:to>
                                        <p:strVal val="visible"/>
                                      </p:to>
                                    </p:set>
                                    <p:anim calcmode="lin" valueType="num">
                                      <p:cBhvr>
                                        <p:cTn id="90" dur="500" fill="hold"/>
                                        <p:tgtEl>
                                          <p:spTgt spid="24"/>
                                        </p:tgtEl>
                                        <p:attrNameLst>
                                          <p:attrName>ppt_w</p:attrName>
                                        </p:attrNameLst>
                                      </p:cBhvr>
                                      <p:tavLst>
                                        <p:tav tm="0">
                                          <p:val>
                                            <p:fltVal val="0"/>
                                          </p:val>
                                        </p:tav>
                                        <p:tav tm="100000">
                                          <p:val>
                                            <p:strVal val="#ppt_w"/>
                                          </p:val>
                                        </p:tav>
                                      </p:tavLst>
                                    </p:anim>
                                    <p:anim calcmode="lin" valueType="num">
                                      <p:cBhvr>
                                        <p:cTn id="91" dur="500" fill="hold"/>
                                        <p:tgtEl>
                                          <p:spTgt spid="24"/>
                                        </p:tgtEl>
                                        <p:attrNameLst>
                                          <p:attrName>ppt_h</p:attrName>
                                        </p:attrNameLst>
                                      </p:cBhvr>
                                      <p:tavLst>
                                        <p:tav tm="0">
                                          <p:val>
                                            <p:strVal val="#ppt_h"/>
                                          </p:val>
                                        </p:tav>
                                        <p:tav tm="100000">
                                          <p:val>
                                            <p:strVal val="#ppt_h"/>
                                          </p:val>
                                        </p:tav>
                                      </p:tavLst>
                                    </p:anim>
                                  </p:childTnLst>
                                </p:cTn>
                              </p:par>
                              <p:par>
                                <p:cTn id="92" presetID="17" presetClass="entr" presetSubtype="10" fill="hold" grpId="0" nodeType="withEffect">
                                  <p:stCondLst>
                                    <p:cond delay="0"/>
                                  </p:stCondLst>
                                  <p:childTnLst>
                                    <p:set>
                                      <p:cBhvr>
                                        <p:cTn id="93" dur="1" fill="hold">
                                          <p:stCondLst>
                                            <p:cond delay="0"/>
                                          </p:stCondLst>
                                        </p:cTn>
                                        <p:tgtEl>
                                          <p:spTgt spid="29"/>
                                        </p:tgtEl>
                                        <p:attrNameLst>
                                          <p:attrName>style.visibility</p:attrName>
                                        </p:attrNameLst>
                                      </p:cBhvr>
                                      <p:to>
                                        <p:strVal val="visible"/>
                                      </p:to>
                                    </p:set>
                                    <p:anim calcmode="lin" valueType="num">
                                      <p:cBhvr>
                                        <p:cTn id="94" dur="500" fill="hold"/>
                                        <p:tgtEl>
                                          <p:spTgt spid="29"/>
                                        </p:tgtEl>
                                        <p:attrNameLst>
                                          <p:attrName>ppt_w</p:attrName>
                                        </p:attrNameLst>
                                      </p:cBhvr>
                                      <p:tavLst>
                                        <p:tav tm="0">
                                          <p:val>
                                            <p:fltVal val="0"/>
                                          </p:val>
                                        </p:tav>
                                        <p:tav tm="100000">
                                          <p:val>
                                            <p:strVal val="#ppt_w"/>
                                          </p:val>
                                        </p:tav>
                                      </p:tavLst>
                                    </p:anim>
                                    <p:anim calcmode="lin" valueType="num">
                                      <p:cBhvr>
                                        <p:cTn id="95" dur="500" fill="hold"/>
                                        <p:tgtEl>
                                          <p:spTgt spid="29"/>
                                        </p:tgtEl>
                                        <p:attrNameLst>
                                          <p:attrName>ppt_h</p:attrName>
                                        </p:attrNameLst>
                                      </p:cBhvr>
                                      <p:tavLst>
                                        <p:tav tm="0">
                                          <p:val>
                                            <p:strVal val="#ppt_h"/>
                                          </p:val>
                                        </p:tav>
                                        <p:tav tm="100000">
                                          <p:val>
                                            <p:strVal val="#ppt_h"/>
                                          </p:val>
                                        </p:tav>
                                      </p:tavLst>
                                    </p:anim>
                                  </p:childTnLst>
                                </p:cTn>
                              </p:par>
                            </p:childTnLst>
                          </p:cTn>
                        </p:par>
                        <p:par>
                          <p:cTn id="96" fill="hold">
                            <p:stCondLst>
                              <p:cond delay="7500"/>
                            </p:stCondLst>
                            <p:childTnLst>
                              <p:par>
                                <p:cTn id="97" presetID="22" presetClass="entr" presetSubtype="8" fill="hold" grpId="0" nodeType="afterEffect">
                                  <p:stCondLst>
                                    <p:cond delay="0"/>
                                  </p:stCondLst>
                                  <p:childTnLst>
                                    <p:set>
                                      <p:cBhvr>
                                        <p:cTn id="98" dur="1" fill="hold">
                                          <p:stCondLst>
                                            <p:cond delay="0"/>
                                          </p:stCondLst>
                                        </p:cTn>
                                        <p:tgtEl>
                                          <p:spTgt spid="38"/>
                                        </p:tgtEl>
                                        <p:attrNameLst>
                                          <p:attrName>style.visibility</p:attrName>
                                        </p:attrNameLst>
                                      </p:cBhvr>
                                      <p:to>
                                        <p:strVal val="visible"/>
                                      </p:to>
                                    </p:set>
                                    <p:animEffect transition="in" filter="wipe(left)">
                                      <p:cBhvr>
                                        <p:cTn id="9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0" grpId="0" animBg="1"/>
      <p:bldP spid="14" grpId="0" animBg="1"/>
      <p:bldP spid="16" grpId="0" animBg="1"/>
      <p:bldP spid="17" grpId="0" animBg="1"/>
      <p:bldP spid="18" grpId="0" animBg="1"/>
      <p:bldP spid="20" grpId="0" animBg="1"/>
      <p:bldP spid="21" grpId="0" animBg="1"/>
      <p:bldP spid="22" grpId="0" animBg="1"/>
      <p:bldP spid="23" grpId="0" animBg="1"/>
      <p:bldP spid="24" grpId="0" animBg="1"/>
      <p:bldP spid="25" grpId="0"/>
      <p:bldP spid="26" grpId="0"/>
      <p:bldP spid="27" grpId="0"/>
      <p:bldP spid="29" grpId="0"/>
      <p:bldP spid="30" grpId="1" animBg="1"/>
      <p:bldP spid="31" grpId="1" animBg="1"/>
      <p:bldP spid="32" grpId="1" animBg="1"/>
      <p:bldP spid="33" grpId="1" animBg="1"/>
      <p:bldP spid="35" grpId="0" bldLvl="0" animBg="1"/>
      <p:bldP spid="36" grpId="0" bldLvl="0" animBg="1"/>
      <p:bldP spid="37" grpId="0" bldLvl="0" animBg="1"/>
      <p:bldP spid="38"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图标"/>
          <p:cNvSpPr/>
          <p:nvPr/>
        </p:nvSpPr>
        <p:spPr>
          <a:xfrm>
            <a:off x="2875124" y="1762443"/>
            <a:ext cx="6884703" cy="1245235"/>
          </a:xfrm>
          <a:prstGeom prst="rect">
            <a:avLst/>
          </a:prstGeom>
          <a:noFill/>
        </p:spPr>
        <p:txBody>
          <a:bodyPr wrap="square" rtlCol="0">
            <a:spAutoFit/>
          </a:bodyPr>
          <a:lstStyle/>
          <a:p>
            <a:pPr algn="ctr"/>
            <a:r>
              <a:rPr lang="zh-CN" altLang="en-US" sz="3750" dirty="0">
                <a:ln w="6350">
                  <a:noFill/>
                </a:ln>
                <a:solidFill>
                  <a:schemeClr val="accent4"/>
                </a:solidFill>
                <a:cs typeface="+mn-ea"/>
                <a:sym typeface="+mn-lt"/>
              </a:rPr>
              <a:t>谢谢观看，</a:t>
            </a:r>
            <a:endParaRPr lang="en-US" altLang="zh-CN" sz="3750" dirty="0">
              <a:ln w="6350">
                <a:noFill/>
              </a:ln>
              <a:solidFill>
                <a:schemeClr val="accent4"/>
              </a:solidFill>
              <a:cs typeface="+mn-ea"/>
              <a:sym typeface="+mn-lt"/>
            </a:endParaRPr>
          </a:p>
          <a:p>
            <a:pPr algn="ctr"/>
            <a:r>
              <a:rPr lang="zh-CN" altLang="en-US" sz="3750" dirty="0">
                <a:ln w="6350">
                  <a:noFill/>
                </a:ln>
                <a:solidFill>
                  <a:schemeClr val="accent4"/>
                </a:solidFill>
                <a:cs typeface="+mn-ea"/>
                <a:sym typeface="+mn-lt"/>
              </a:rPr>
              <a:t>感谢聆听！</a:t>
            </a:r>
          </a:p>
        </p:txBody>
      </p:sp>
      <p:sp>
        <p:nvSpPr>
          <p:cNvPr id="38" name="图标"/>
          <p:cNvSpPr txBox="1"/>
          <p:nvPr/>
        </p:nvSpPr>
        <p:spPr>
          <a:xfrm>
            <a:off x="4377322" y="3051413"/>
            <a:ext cx="3880308" cy="348695"/>
          </a:xfrm>
          <a:prstGeom prst="rect">
            <a:avLst/>
          </a:prstGeom>
          <a:noFill/>
        </p:spPr>
        <p:txBody>
          <a:bodyPr vert="horz" wrap="square" lIns="68591" tIns="34295" rIns="68591" bIns="34295" rtlCol="0" anchor="ctr">
            <a:spAutoFit/>
          </a:bodyPr>
          <a:lstStyle>
            <a:lvl1pPr marL="228600" indent="-228600" algn="ctr" defTabSz="914400" rtl="0" eaLnBrk="1" latinLnBrk="0" hangingPunct="1">
              <a:lnSpc>
                <a:spcPct val="90000"/>
              </a:lnSpc>
              <a:spcBef>
                <a:spcPts val="1000"/>
              </a:spcBef>
              <a:buFont typeface="Arial" panose="020B0604020202020204" pitchFamily="34" charset="0"/>
              <a:buChar char="•"/>
              <a:defRPr lang="zh-CN" altLang="en-US" sz="1800" b="1" i="0" kern="1200">
                <a:solidFill>
                  <a:schemeClr val="bg1"/>
                </a:solidFill>
                <a:effectLst>
                  <a:outerShdw blurRad="38100" dist="38100" dir="2700000" algn="tl">
                    <a:srgbClr val="000000">
                      <a:alpha val="43137"/>
                    </a:srgbClr>
                  </a:outerShdw>
                </a:effectLst>
                <a:latin typeface="+mn-lt"/>
                <a:ea typeface="+mn-ea"/>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20000"/>
              </a:lnSpc>
              <a:spcBef>
                <a:spcPts val="0"/>
              </a:spcBef>
              <a:buNone/>
              <a:defRPr/>
            </a:pPr>
            <a:r>
              <a:rPr lang="en-US" altLang="zh-CN" sz="790" b="0" dirty="0">
                <a:solidFill>
                  <a:schemeClr val="bg1"/>
                </a:solidFill>
                <a:effectLst/>
                <a:sym typeface="+mn-lt"/>
              </a:rPr>
              <a:t>print the presentation and make it into a film to be used in print the presentation and make it into a film to be used in a wider field a wider field</a:t>
            </a:r>
          </a:p>
        </p:txBody>
      </p:sp>
      <p:grpSp>
        <p:nvGrpSpPr>
          <p:cNvPr id="39" name="图标"/>
          <p:cNvGrpSpPr/>
          <p:nvPr/>
        </p:nvGrpSpPr>
        <p:grpSpPr>
          <a:xfrm>
            <a:off x="5120695" y="3552828"/>
            <a:ext cx="2525725" cy="253916"/>
            <a:chOff x="4551668" y="4223393"/>
            <a:chExt cx="3367044" cy="338495"/>
          </a:xfrm>
        </p:grpSpPr>
        <p:sp>
          <p:nvSpPr>
            <p:cNvPr id="40" name="Oval 15"/>
            <p:cNvSpPr>
              <a:spLocks noChangeArrowheads="1"/>
            </p:cNvSpPr>
            <p:nvPr/>
          </p:nvSpPr>
          <p:spPr bwMode="auto">
            <a:xfrm>
              <a:off x="6256548" y="4265764"/>
              <a:ext cx="219347" cy="219347"/>
            </a:xfrm>
            <a:prstGeom prst="ellipse">
              <a:avLst/>
            </a:prstGeom>
            <a:solidFill>
              <a:srgbClr val="B71D22"/>
            </a:solidFill>
            <a:ln>
              <a:noFill/>
            </a:ln>
            <a:effectLst/>
          </p:spPr>
          <p:txBody>
            <a:bodyPr wrap="none" anchor="ctr"/>
            <a:lstStyle/>
            <a:p>
              <a:pPr algn="ctr" fontAlgn="base">
                <a:spcBef>
                  <a:spcPct val="0"/>
                </a:spcBef>
                <a:spcAft>
                  <a:spcPct val="0"/>
                </a:spcAft>
              </a:pPr>
              <a:endParaRPr lang="zh-CN" altLang="en-US" sz="675">
                <a:solidFill>
                  <a:schemeClr val="tx1">
                    <a:lumMod val="75000"/>
                    <a:lumOff val="25000"/>
                  </a:schemeClr>
                </a:solidFill>
                <a:cs typeface="+mn-ea"/>
                <a:sym typeface="+mn-lt"/>
              </a:endParaRPr>
            </a:p>
          </p:txBody>
        </p:sp>
        <p:grpSp>
          <p:nvGrpSpPr>
            <p:cNvPr id="41" name="Group 16"/>
            <p:cNvGrpSpPr/>
            <p:nvPr/>
          </p:nvGrpSpPr>
          <p:grpSpPr bwMode="auto">
            <a:xfrm>
              <a:off x="6327105" y="4309707"/>
              <a:ext cx="78599" cy="126335"/>
              <a:chOff x="4441" y="3144"/>
              <a:chExt cx="215" cy="345"/>
            </a:xfrm>
            <a:solidFill>
              <a:schemeClr val="accent1"/>
            </a:solidFill>
          </p:grpSpPr>
          <p:sp>
            <p:nvSpPr>
              <p:cNvPr id="48" name="Freeform 17"/>
              <p:cNvSpPr>
                <a:spLocks noEditPoints="1"/>
              </p:cNvSpPr>
              <p:nvPr/>
            </p:nvSpPr>
            <p:spPr bwMode="auto">
              <a:xfrm>
                <a:off x="4474"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1" tIns="34295" rIns="68591" bIns="34295" numCol="1" spcCol="0" rtlCol="0" fromWordArt="0" anchor="ctr" anchorCtr="0" forceAA="0" compatLnSpc="1">
                <a:noAutofit/>
              </a:bodyPr>
              <a:lstStyle/>
              <a:p>
                <a:pPr algn="dist"/>
                <a:endParaRPr lang="zh-CN" altLang="en-US" sz="1350">
                  <a:solidFill>
                    <a:schemeClr val="tx1">
                      <a:lumMod val="75000"/>
                      <a:lumOff val="25000"/>
                    </a:schemeClr>
                  </a:solidFill>
                  <a:cs typeface="+mn-ea"/>
                  <a:sym typeface="+mn-lt"/>
                </a:endParaRPr>
              </a:p>
            </p:txBody>
          </p:sp>
          <p:sp>
            <p:nvSpPr>
              <p:cNvPr id="49" name="Freeform 18"/>
              <p:cNvSpPr/>
              <p:nvPr/>
            </p:nvSpPr>
            <p:spPr bwMode="auto">
              <a:xfrm>
                <a:off x="4441" y="3267"/>
                <a:ext cx="215" cy="222"/>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1" tIns="34295" rIns="68591" bIns="34295" numCol="1" spcCol="0" rtlCol="0" fromWordArt="0" anchor="ctr" anchorCtr="0" forceAA="0" compatLnSpc="1">
                <a:noAutofit/>
              </a:bodyPr>
              <a:lstStyle/>
              <a:p>
                <a:pPr algn="dist"/>
                <a:endParaRPr lang="zh-CN" altLang="en-US" sz="1350">
                  <a:solidFill>
                    <a:schemeClr val="tx1">
                      <a:lumMod val="75000"/>
                      <a:lumOff val="25000"/>
                    </a:schemeClr>
                  </a:solidFill>
                  <a:cs typeface="+mn-ea"/>
                  <a:sym typeface="+mn-lt"/>
                </a:endParaRPr>
              </a:p>
            </p:txBody>
          </p:sp>
        </p:grpSp>
        <p:sp>
          <p:nvSpPr>
            <p:cNvPr id="42" name="Text Box 20"/>
            <p:cNvSpPr txBox="1">
              <a:spLocks noChangeArrowheads="1"/>
            </p:cNvSpPr>
            <p:nvPr/>
          </p:nvSpPr>
          <p:spPr bwMode="auto">
            <a:xfrm>
              <a:off x="6482245" y="4223393"/>
              <a:ext cx="1436467" cy="338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1050" dirty="0">
                  <a:solidFill>
                    <a:schemeClr val="accent4"/>
                  </a:solidFill>
                  <a:cs typeface="+mn-ea"/>
                  <a:sym typeface="+mn-lt"/>
                </a:rPr>
                <a:t>日期：</a:t>
              </a:r>
              <a:r>
                <a:rPr lang="en-US" altLang="zh-CN" sz="1050" dirty="0">
                  <a:solidFill>
                    <a:schemeClr val="accent4"/>
                  </a:solidFill>
                  <a:cs typeface="+mn-ea"/>
                  <a:sym typeface="+mn-lt"/>
                </a:rPr>
                <a:t>2030.12</a:t>
              </a:r>
            </a:p>
          </p:txBody>
        </p:sp>
        <p:sp>
          <p:nvSpPr>
            <p:cNvPr id="43" name="Oval 10"/>
            <p:cNvSpPr>
              <a:spLocks noChangeArrowheads="1"/>
            </p:cNvSpPr>
            <p:nvPr/>
          </p:nvSpPr>
          <p:spPr bwMode="auto">
            <a:xfrm>
              <a:off x="4551668" y="4259514"/>
              <a:ext cx="219347" cy="219347"/>
            </a:xfrm>
            <a:prstGeom prst="ellipse">
              <a:avLst/>
            </a:prstGeom>
            <a:solidFill>
              <a:srgbClr val="B71D22"/>
            </a:solidFill>
            <a:ln>
              <a:noFill/>
            </a:ln>
            <a:effectLst/>
          </p:spPr>
          <p:txBody>
            <a:bodyPr wrap="none" anchor="ctr"/>
            <a:lstStyle/>
            <a:p>
              <a:pPr algn="ctr" fontAlgn="base">
                <a:spcBef>
                  <a:spcPct val="0"/>
                </a:spcBef>
                <a:spcAft>
                  <a:spcPct val="0"/>
                </a:spcAft>
              </a:pPr>
              <a:endParaRPr lang="zh-CN" altLang="en-US" sz="675">
                <a:solidFill>
                  <a:schemeClr val="tx1">
                    <a:lumMod val="75000"/>
                    <a:lumOff val="25000"/>
                  </a:schemeClr>
                </a:solidFill>
                <a:cs typeface="+mn-ea"/>
                <a:sym typeface="+mn-lt"/>
              </a:endParaRPr>
            </a:p>
          </p:txBody>
        </p:sp>
        <p:grpSp>
          <p:nvGrpSpPr>
            <p:cNvPr id="44" name="组合 43"/>
            <p:cNvGrpSpPr/>
            <p:nvPr/>
          </p:nvGrpSpPr>
          <p:grpSpPr>
            <a:xfrm>
              <a:off x="4611357" y="4307395"/>
              <a:ext cx="100336" cy="114060"/>
              <a:chOff x="860980" y="3583766"/>
              <a:chExt cx="100336" cy="114060"/>
            </a:xfrm>
            <a:solidFill>
              <a:schemeClr val="accent1"/>
            </a:solidFill>
          </p:grpSpPr>
          <p:sp>
            <p:nvSpPr>
              <p:cNvPr id="46" name="Freeform 12"/>
              <p:cNvSpPr>
                <a:spLocks noEditPoints="1"/>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1" tIns="34295" rIns="68591" bIns="34295" numCol="1" spcCol="0" rtlCol="0" fromWordArt="0" anchor="ctr" anchorCtr="0" forceAA="0" compatLnSpc="1">
                <a:noAutofit/>
              </a:bodyPr>
              <a:lstStyle/>
              <a:p>
                <a:pPr algn="dist"/>
                <a:endParaRPr lang="zh-CN" altLang="en-US" sz="1350">
                  <a:solidFill>
                    <a:schemeClr val="tx1">
                      <a:lumMod val="75000"/>
                      <a:lumOff val="25000"/>
                    </a:schemeClr>
                  </a:solidFill>
                  <a:cs typeface="+mn-ea"/>
                  <a:sym typeface="+mn-lt"/>
                </a:endParaRPr>
              </a:p>
            </p:txBody>
          </p:sp>
          <p:sp>
            <p:nvSpPr>
              <p:cNvPr id="47" name="Freeform 13"/>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1" tIns="34295" rIns="68591" bIns="34295" numCol="1" spcCol="0" rtlCol="0" fromWordArt="0" anchor="ctr" anchorCtr="0" forceAA="0" compatLnSpc="1">
                <a:noAutofit/>
              </a:bodyPr>
              <a:lstStyle/>
              <a:p>
                <a:pPr algn="dist"/>
                <a:endParaRPr lang="zh-CN" altLang="en-US" sz="1350">
                  <a:solidFill>
                    <a:schemeClr val="tx1">
                      <a:lumMod val="75000"/>
                      <a:lumOff val="25000"/>
                    </a:schemeClr>
                  </a:solidFill>
                  <a:cs typeface="+mn-ea"/>
                  <a:sym typeface="+mn-lt"/>
                </a:endParaRPr>
              </a:p>
            </p:txBody>
          </p:sp>
        </p:grpSp>
        <p:sp>
          <p:nvSpPr>
            <p:cNvPr id="45" name="矩形 44"/>
            <p:cNvSpPr/>
            <p:nvPr/>
          </p:nvSpPr>
          <p:spPr>
            <a:xfrm>
              <a:off x="4770878" y="4223393"/>
              <a:ext cx="1478021" cy="336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zh-CN" altLang="en-US" sz="1050">
                  <a:solidFill>
                    <a:schemeClr val="accent4"/>
                  </a:solidFill>
                  <a:cs typeface="+mn-ea"/>
                  <a:sym typeface="+mn-lt"/>
                </a:rPr>
                <a:t>汇报人：</a:t>
              </a:r>
              <a:r>
                <a:rPr lang="en-US" altLang="zh-CN" sz="1050">
                  <a:solidFill>
                    <a:schemeClr val="accent4"/>
                  </a:solidFill>
                  <a:cs typeface="+mn-ea"/>
                  <a:sym typeface="+mn-lt"/>
                </a:rPr>
                <a:t>xiazaii</a:t>
              </a:r>
              <a:endParaRPr lang="zh-CN" altLang="en-US" sz="1050" dirty="0">
                <a:solidFill>
                  <a:schemeClr val="accent4"/>
                </a:solidFill>
                <a:cs typeface="+mn-ea"/>
                <a:sym typeface="+mn-lt"/>
              </a:endParaRPr>
            </a:p>
          </p:txBody>
        </p:sp>
      </p:grpSp>
      <p:grpSp>
        <p:nvGrpSpPr>
          <p:cNvPr id="163" name="组合 162"/>
          <p:cNvGrpSpPr/>
          <p:nvPr/>
        </p:nvGrpSpPr>
        <p:grpSpPr>
          <a:xfrm>
            <a:off x="-906904" y="-1610872"/>
            <a:ext cx="5362355" cy="5890947"/>
            <a:chOff x="-2561008" y="-2113587"/>
            <a:chExt cx="7148556" cy="7853222"/>
          </a:xfrm>
        </p:grpSpPr>
        <p:sp>
          <p:nvSpPr>
            <p:cNvPr id="159" name="矩形 158" descr="e7d195523061f1c02e66e4f24090f95771f2a25398b4c6a397210DEF3B34B42E7CAE3753A3E55670C5C5B393DCCD8D49F265F3A29442F2D10D421F974AABEA3384308323DA72972389F1817D14B0E600E268690C321347286EF8F740D89A52096CCDF94CC846FD7CD0E2F74E5E4593EAF13936FA3922EE912D6EFA0108BB6928CC59A8FD5EDB940243742251290CD27D"/>
            <p:cNvSpPr/>
            <p:nvPr/>
          </p:nvSpPr>
          <p:spPr>
            <a:xfrm rot="13500000" flipH="1" flipV="1">
              <a:off x="575435" y="1679203"/>
              <a:ext cx="531756" cy="680464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60" name="矩形 159" descr="e7d195523061f1c02e66e4f24090f95771f2a25398b4c6a397210DEF3B34B42E7CAE3753A3E55670C5C5B393DCCD8D49F265F3A29442F2D10D421F974AABEA3384308323DA72972389F1817D14B0E600E268690C321347286EF8F740D89A52096CCDF94CC846FD7CD0E2F74E5E4593EAF13936FA3922EE912D6EFA0108BB6928CC59A8FD5EDB940243742251290CD27D"/>
            <p:cNvSpPr/>
            <p:nvPr/>
          </p:nvSpPr>
          <p:spPr>
            <a:xfrm rot="13500000" flipH="1" flipV="1">
              <a:off x="937624" y="2089711"/>
              <a:ext cx="531756" cy="676809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61" name="矩形 160" descr="e7d195523061f1c02e66e4f24090f95771f2a25398b4c6a397210DEF3B34B42E7CAE3753A3E55670C5C5B393DCCD8D49F265F3A29442F2D10D421F974AABEA3384308323DA72972389F1817D14B0E600E268690C321347286EF8F740D89A52096CCDF94CC846FD7CD0E2F74E5E4593EAF13936FA3922EE912D6EFA0108BB6928CC59A8FD5EDB940243742251290CD27D"/>
            <p:cNvSpPr/>
            <p:nvPr/>
          </p:nvSpPr>
          <p:spPr>
            <a:xfrm rot="8100000" flipH="1">
              <a:off x="626185" y="-1754120"/>
              <a:ext cx="506802" cy="693564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62" name="矩形 161" descr="e7d195523061f1c02e66e4f24090f95771f2a25398b4c6a397210DEF3B34B42E7CAE3753A3E55670C5C5B393DCCD8D49F265F3A29442F2D10D421F974AABEA3384308323DA72972389F1817D14B0E600E268690C321347286EF8F740D89A52096CCDF94CC846FD7CD0E2F74E5E4593EAF13936FA3922EE912D6EFA0108BB6928CC59A8FD5EDB940243742251290CD27D"/>
            <p:cNvSpPr/>
            <p:nvPr/>
          </p:nvSpPr>
          <p:spPr>
            <a:xfrm rot="8100000" flipH="1">
              <a:off x="986374" y="-2113587"/>
              <a:ext cx="506802" cy="693889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pic>
        <p:nvPicPr>
          <p:cNvPr id="3" name="图片 2" descr="元1素-01"/>
          <p:cNvPicPr>
            <a:picLocks noChangeAspect="1"/>
          </p:cNvPicPr>
          <p:nvPr/>
        </p:nvPicPr>
        <p:blipFill>
          <a:blip r:embed="rId2" cstate="screen"/>
          <a:stretch>
            <a:fillRect/>
          </a:stretch>
        </p:blipFill>
        <p:spPr>
          <a:xfrm>
            <a:off x="108585" y="8890"/>
            <a:ext cx="3970655" cy="49904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childTnLst>
                          </p:cTn>
                        </p:par>
                        <p:par>
                          <p:cTn id="10" fill="hold">
                            <p:stCondLst>
                              <p:cond delay="949"/>
                            </p:stCondLst>
                            <p:childTnLst>
                              <p:par>
                                <p:cTn id="11" presetID="42" presetClass="entr" presetSubtype="0" fill="hold" grpId="0"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1000"/>
                                        <p:tgtEl>
                                          <p:spTgt spid="38"/>
                                        </p:tgtEl>
                                      </p:cBhvr>
                                    </p:animEffect>
                                    <p:anim calcmode="lin" valueType="num">
                                      <p:cBhvr>
                                        <p:cTn id="14" dur="1000" fill="hold"/>
                                        <p:tgtEl>
                                          <p:spTgt spid="38"/>
                                        </p:tgtEl>
                                        <p:attrNameLst>
                                          <p:attrName>ppt_x</p:attrName>
                                        </p:attrNameLst>
                                      </p:cBhvr>
                                      <p:tavLst>
                                        <p:tav tm="0">
                                          <p:val>
                                            <p:strVal val="#ppt_x"/>
                                          </p:val>
                                        </p:tav>
                                        <p:tav tm="100000">
                                          <p:val>
                                            <p:strVal val="#ppt_x"/>
                                          </p:val>
                                        </p:tav>
                                      </p:tavLst>
                                    </p:anim>
                                    <p:anim calcmode="lin" valueType="num">
                                      <p:cBhvr>
                                        <p:cTn id="15" dur="1000" fill="hold"/>
                                        <p:tgtEl>
                                          <p:spTgt spid="38"/>
                                        </p:tgtEl>
                                        <p:attrNameLst>
                                          <p:attrName>ppt_y</p:attrName>
                                        </p:attrNameLst>
                                      </p:cBhvr>
                                      <p:tavLst>
                                        <p:tav tm="0">
                                          <p:val>
                                            <p:strVal val="#ppt_y+.1"/>
                                          </p:val>
                                        </p:tav>
                                        <p:tav tm="100000">
                                          <p:val>
                                            <p:strVal val="#ppt_y"/>
                                          </p:val>
                                        </p:tav>
                                      </p:tavLst>
                                    </p:anim>
                                  </p:childTnLst>
                                </p:cTn>
                              </p:par>
                            </p:childTnLst>
                          </p:cTn>
                        </p:par>
                        <p:par>
                          <p:cTn id="16" fill="hold">
                            <p:stCondLst>
                              <p:cond delay="1949"/>
                            </p:stCondLst>
                            <p:childTnLst>
                              <p:par>
                                <p:cTn id="17" presetID="22" presetClass="entr" presetSubtype="4" fill="hold"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down)">
                                      <p:cBhvr>
                                        <p:cTn id="1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9718" y="-163505"/>
            <a:ext cx="3191602" cy="6337075"/>
            <a:chOff x="-89125" y="-427943"/>
            <a:chExt cx="3022557" cy="6001429"/>
          </a:xfrm>
        </p:grpSpPr>
        <p:grpSp>
          <p:nvGrpSpPr>
            <p:cNvPr id="13" name="组合 12"/>
            <p:cNvGrpSpPr/>
            <p:nvPr/>
          </p:nvGrpSpPr>
          <p:grpSpPr>
            <a:xfrm>
              <a:off x="1145002" y="1249593"/>
              <a:ext cx="1788430" cy="1788430"/>
              <a:chOff x="4240335" y="3008435"/>
              <a:chExt cx="3711332" cy="3711332"/>
            </a:xfrm>
          </p:grpSpPr>
          <p:sp>
            <p:nvSpPr>
              <p:cNvPr id="14" name="椭圆 13"/>
              <p:cNvSpPr/>
              <p:nvPr/>
            </p:nvSpPr>
            <p:spPr>
              <a:xfrm>
                <a:off x="4240335" y="3008435"/>
                <a:ext cx="3711332" cy="3711332"/>
              </a:xfrm>
              <a:prstGeom prst="ellipse">
                <a:avLst/>
              </a:prstGeom>
              <a:solidFill>
                <a:schemeClr val="bg1"/>
              </a:solidFill>
              <a:ln w="9525">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350">
                  <a:solidFill>
                    <a:srgbClr val="FFFFFF"/>
                  </a:solidFill>
                  <a:cs typeface="+mn-ea"/>
                  <a:sym typeface="+mn-lt"/>
                </a:endParaRPr>
              </a:p>
            </p:txBody>
          </p:sp>
          <p:grpSp>
            <p:nvGrpSpPr>
              <p:cNvPr id="15" name="组合 14"/>
              <p:cNvGrpSpPr/>
              <p:nvPr/>
            </p:nvGrpSpPr>
            <p:grpSpPr>
              <a:xfrm>
                <a:off x="4710169" y="3478269"/>
                <a:ext cx="2771663" cy="2771663"/>
                <a:chOff x="2193191" y="1899415"/>
                <a:chExt cx="2421376" cy="2421376"/>
              </a:xfrm>
              <a:effectLst/>
            </p:grpSpPr>
            <p:sp>
              <p:nvSpPr>
                <p:cNvPr id="16" name="椭圆 15"/>
                <p:cNvSpPr/>
                <p:nvPr/>
              </p:nvSpPr>
              <p:spPr>
                <a:xfrm>
                  <a:off x="2193191" y="1899415"/>
                  <a:ext cx="2421376" cy="2421376"/>
                </a:xfrm>
                <a:prstGeom prst="ellipse">
                  <a:avLst/>
                </a:prstGeom>
                <a:solidFill>
                  <a:schemeClr val="accent4"/>
                </a:solidFill>
                <a:ln w="31750">
                  <a:gradFill flip="none" rotWithShape="1">
                    <a:gsLst>
                      <a:gs pos="0">
                        <a:schemeClr val="bg1">
                          <a:lumMod val="75000"/>
                        </a:schemeClr>
                      </a:gs>
                      <a:gs pos="100000">
                        <a:schemeClr val="bg1"/>
                      </a:gs>
                    </a:gsLst>
                    <a:lin ang="2700000" scaled="1"/>
                    <a:tileRect/>
                  </a:gradFill>
                </a:ln>
                <a:effectLst>
                  <a:innerShdw blurRad="127000" dist="63500" dir="13500000">
                    <a:srgbClr val="B78601">
                      <a:alpha val="85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350">
                    <a:solidFill>
                      <a:srgbClr val="FFFFFF"/>
                    </a:solidFill>
                    <a:cs typeface="+mn-ea"/>
                    <a:sym typeface="+mn-lt"/>
                  </a:endParaRPr>
                </a:p>
              </p:txBody>
            </p:sp>
            <p:sp>
              <p:nvSpPr>
                <p:cNvPr id="17" name="椭圆 16"/>
                <p:cNvSpPr/>
                <p:nvPr/>
              </p:nvSpPr>
              <p:spPr>
                <a:xfrm>
                  <a:off x="2345502" y="2051726"/>
                  <a:ext cx="2116756" cy="2116756"/>
                </a:xfrm>
                <a:prstGeom prst="ellipse">
                  <a:avLst/>
                </a:prstGeom>
                <a:solidFill>
                  <a:schemeClr val="bg1">
                    <a:lumMod val="95000"/>
                  </a:schemeClr>
                </a:solidFill>
                <a:ln w="50800">
                  <a:noFill/>
                </a:ln>
                <a:effectLst>
                  <a:outerShdw blurRad="152400" dist="63500" dir="2700000" algn="tl" rotWithShape="0">
                    <a:schemeClr val="accent3">
                      <a:lumMod val="50000"/>
                      <a:alpha val="64000"/>
                    </a:schemeClr>
                  </a:outerShdw>
                </a:effectLst>
                <a:scene3d>
                  <a:camera prst="orthographicFront"/>
                  <a:lightRig rig="threePt" dir="t"/>
                </a:scene3d>
                <a:sp3d prstMaterial="softEdge">
                  <a:bevelT w="82550" h="254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350">
                    <a:solidFill>
                      <a:srgbClr val="FFFFFF"/>
                    </a:solidFill>
                    <a:cs typeface="+mn-ea"/>
                    <a:sym typeface="+mn-lt"/>
                  </a:endParaRPr>
                </a:p>
              </p:txBody>
            </p:sp>
          </p:grpSp>
        </p:grpSp>
        <p:sp>
          <p:nvSpPr>
            <p:cNvPr id="18" name="任意多边形 23"/>
            <p:cNvSpPr/>
            <p:nvPr/>
          </p:nvSpPr>
          <p:spPr>
            <a:xfrm>
              <a:off x="-89125" y="-427943"/>
              <a:ext cx="2128342" cy="6001429"/>
            </a:xfrm>
            <a:custGeom>
              <a:avLst/>
              <a:gdLst>
                <a:gd name="connsiteX0" fmla="*/ 0 w 2837789"/>
                <a:gd name="connsiteY0" fmla="*/ 0 h 8001905"/>
                <a:gd name="connsiteX1" fmla="*/ 2837788 w 2837789"/>
                <a:gd name="connsiteY1" fmla="*/ 0 h 8001905"/>
                <a:gd name="connsiteX2" fmla="*/ 2837788 w 2837789"/>
                <a:gd name="connsiteY2" fmla="*/ 1968500 h 8001905"/>
                <a:gd name="connsiteX3" fmla="*/ 2837789 w 2837789"/>
                <a:gd name="connsiteY3" fmla="*/ 1968500 h 8001905"/>
                <a:gd name="connsiteX4" fmla="*/ 2837789 w 2837789"/>
                <a:gd name="connsiteY4" fmla="*/ 2363879 h 8001905"/>
                <a:gd name="connsiteX5" fmla="*/ 2618085 w 2837789"/>
                <a:gd name="connsiteY5" fmla="*/ 2386026 h 8001905"/>
                <a:gd name="connsiteX6" fmla="*/ 1747634 w 2837789"/>
                <a:gd name="connsiteY6" fmla="*/ 3454034 h 8001905"/>
                <a:gd name="connsiteX7" fmla="*/ 2618085 w 2837789"/>
                <a:gd name="connsiteY7" fmla="*/ 4522042 h 8001905"/>
                <a:gd name="connsiteX8" fmla="*/ 2837789 w 2837789"/>
                <a:gd name="connsiteY8" fmla="*/ 4544190 h 8001905"/>
                <a:gd name="connsiteX9" fmla="*/ 2837789 w 2837789"/>
                <a:gd name="connsiteY9" fmla="*/ 6858000 h 8001905"/>
                <a:gd name="connsiteX10" fmla="*/ 2837788 w 2837789"/>
                <a:gd name="connsiteY10" fmla="*/ 6858000 h 8001905"/>
                <a:gd name="connsiteX11" fmla="*/ 2837788 w 2837789"/>
                <a:gd name="connsiteY11" fmla="*/ 8001905 h 8001905"/>
                <a:gd name="connsiteX12" fmla="*/ 0 w 2837789"/>
                <a:gd name="connsiteY12" fmla="*/ 8001905 h 8001905"/>
                <a:gd name="connsiteX13" fmla="*/ 0 w 2837789"/>
                <a:gd name="connsiteY13" fmla="*/ 6858000 h 8001905"/>
                <a:gd name="connsiteX14" fmla="*/ 0 w 2837789"/>
                <a:gd name="connsiteY14" fmla="*/ 6376305 h 8001905"/>
                <a:gd name="connsiteX15" fmla="*/ 0 w 2837789"/>
                <a:gd name="connsiteY15" fmla="*/ 2133600 h 8001905"/>
                <a:gd name="connsiteX16" fmla="*/ 0 w 2837789"/>
                <a:gd name="connsiteY16" fmla="*/ 1968500 h 8001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37789" h="8001905">
                  <a:moveTo>
                    <a:pt x="0" y="0"/>
                  </a:moveTo>
                  <a:lnTo>
                    <a:pt x="2837788" y="0"/>
                  </a:lnTo>
                  <a:lnTo>
                    <a:pt x="2837788" y="1968500"/>
                  </a:lnTo>
                  <a:lnTo>
                    <a:pt x="2837789" y="1968500"/>
                  </a:lnTo>
                  <a:lnTo>
                    <a:pt x="2837789" y="2363879"/>
                  </a:lnTo>
                  <a:lnTo>
                    <a:pt x="2618085" y="2386026"/>
                  </a:lnTo>
                  <a:cubicBezTo>
                    <a:pt x="2121320" y="2487680"/>
                    <a:pt x="1747634" y="2927218"/>
                    <a:pt x="1747634" y="3454034"/>
                  </a:cubicBezTo>
                  <a:cubicBezTo>
                    <a:pt x="1747634" y="3980852"/>
                    <a:pt x="2121320" y="4420389"/>
                    <a:pt x="2618085" y="4522042"/>
                  </a:cubicBezTo>
                  <a:lnTo>
                    <a:pt x="2837789" y="4544190"/>
                  </a:lnTo>
                  <a:lnTo>
                    <a:pt x="2837789" y="6858000"/>
                  </a:lnTo>
                  <a:lnTo>
                    <a:pt x="2837788" y="6858000"/>
                  </a:lnTo>
                  <a:lnTo>
                    <a:pt x="2837788" y="8001905"/>
                  </a:lnTo>
                  <a:lnTo>
                    <a:pt x="0" y="8001905"/>
                  </a:lnTo>
                  <a:lnTo>
                    <a:pt x="0" y="6858000"/>
                  </a:lnTo>
                  <a:lnTo>
                    <a:pt x="0" y="6376305"/>
                  </a:lnTo>
                  <a:lnTo>
                    <a:pt x="0" y="2133600"/>
                  </a:lnTo>
                  <a:lnTo>
                    <a:pt x="0" y="1968500"/>
                  </a:lnTo>
                  <a:close/>
                </a:path>
              </a:pathLst>
            </a:custGeom>
            <a:solidFill>
              <a:schemeClr val="accent4"/>
            </a:solidFill>
            <a:ln>
              <a:noFill/>
            </a:ln>
            <a:effectLst>
              <a:innerShdw blurRad="88900" dist="63500">
                <a:schemeClr val="accent3">
                  <a:lumMod val="5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51443" tIns="25721" rIns="51443" bIns="25721" rtlCol="0" anchor="ctr"/>
            <a:lstStyle/>
            <a:p>
              <a:pPr algn="ctr"/>
              <a:endParaRPr lang="zh-CN" altLang="en-US" sz="1350">
                <a:cs typeface="+mn-ea"/>
                <a:sym typeface="+mn-lt"/>
              </a:endParaRPr>
            </a:p>
          </p:txBody>
        </p:sp>
      </p:grpSp>
      <p:sp>
        <p:nvSpPr>
          <p:cNvPr id="20" name="文本框 19"/>
          <p:cNvSpPr txBox="1"/>
          <p:nvPr/>
        </p:nvSpPr>
        <p:spPr>
          <a:xfrm>
            <a:off x="4005175" y="1530078"/>
            <a:ext cx="4928872" cy="881380"/>
          </a:xfrm>
          <a:prstGeom prst="rect">
            <a:avLst/>
          </a:prstGeom>
          <a:noFill/>
        </p:spPr>
        <p:txBody>
          <a:bodyPr wrap="square" lIns="51443" tIns="25721" rIns="51443" bIns="25721" rtlCol="0">
            <a:spAutoFit/>
          </a:bodyPr>
          <a:lstStyle>
            <a:defPPr>
              <a:defRPr lang="zh-CN"/>
            </a:defPPr>
            <a:lvl1pPr>
              <a:defRPr sz="7200">
                <a:solidFill>
                  <a:schemeClr val="accent3"/>
                </a:solidFill>
                <a:latin typeface="字魂59号-创粗黑" panose="00000500000000000000" pitchFamily="2" charset="-122"/>
                <a:ea typeface="字魂59号-创粗黑" panose="00000500000000000000" pitchFamily="2" charset="-122"/>
              </a:defRPr>
            </a:lvl1pPr>
          </a:lstStyle>
          <a:p>
            <a:r>
              <a:rPr lang="en-US" altLang="zh-CN" sz="5400" dirty="0">
                <a:solidFill>
                  <a:schemeClr val="accent4"/>
                </a:solidFill>
                <a:latin typeface="+mn-lt"/>
                <a:ea typeface="+mn-ea"/>
                <a:cs typeface="+mn-ea"/>
                <a:sym typeface="+mn-lt"/>
              </a:rPr>
              <a:t>PART ONE</a:t>
            </a:r>
          </a:p>
        </p:txBody>
      </p:sp>
      <p:sp>
        <p:nvSpPr>
          <p:cNvPr id="25" name="文本框 24"/>
          <p:cNvSpPr txBox="1"/>
          <p:nvPr/>
        </p:nvSpPr>
        <p:spPr>
          <a:xfrm>
            <a:off x="1638042" y="2055969"/>
            <a:ext cx="1232893" cy="1043305"/>
          </a:xfrm>
          <a:prstGeom prst="rect">
            <a:avLst/>
          </a:prstGeom>
          <a:noFill/>
        </p:spPr>
        <p:txBody>
          <a:bodyPr wrap="square" lIns="51443" tIns="25721" rIns="51443" bIns="25721" rtlCol="0">
            <a:spAutoFit/>
          </a:bodyPr>
          <a:lstStyle/>
          <a:p>
            <a:pPr algn="ctr"/>
            <a:r>
              <a:rPr lang="en-US" altLang="zh-CN" sz="6450" dirty="0">
                <a:solidFill>
                  <a:srgbClr val="30333F"/>
                </a:solidFill>
                <a:cs typeface="+mn-ea"/>
                <a:sym typeface="+mn-lt"/>
              </a:rPr>
              <a:t>01</a:t>
            </a:r>
          </a:p>
        </p:txBody>
      </p:sp>
      <p:grpSp>
        <p:nvGrpSpPr>
          <p:cNvPr id="26" name="组合 25"/>
          <p:cNvGrpSpPr/>
          <p:nvPr/>
        </p:nvGrpSpPr>
        <p:grpSpPr>
          <a:xfrm>
            <a:off x="4005175" y="2468735"/>
            <a:ext cx="2253026" cy="657368"/>
            <a:chOff x="7497701" y="1685854"/>
            <a:chExt cx="2177121" cy="1168452"/>
          </a:xfrm>
        </p:grpSpPr>
        <p:sp>
          <p:nvSpPr>
            <p:cNvPr id="27" name="文本框 26"/>
            <p:cNvSpPr txBox="1"/>
            <p:nvPr/>
          </p:nvSpPr>
          <p:spPr>
            <a:xfrm>
              <a:off x="7497701" y="1685854"/>
              <a:ext cx="2177121" cy="900697"/>
            </a:xfrm>
            <a:prstGeom prst="rect">
              <a:avLst/>
            </a:prstGeom>
            <a:noFill/>
          </p:spPr>
          <p:txBody>
            <a:bodyPr wrap="square" rtlCol="0">
              <a:spAutoFit/>
            </a:bodyPr>
            <a:lstStyle/>
            <a:p>
              <a:r>
                <a:rPr lang="zh-CN" altLang="en-US" sz="2700" dirty="0">
                  <a:solidFill>
                    <a:schemeClr val="accent4"/>
                  </a:solidFill>
                  <a:cs typeface="+mn-ea"/>
                  <a:sym typeface="+mn-lt"/>
                </a:rPr>
                <a:t>在此添加标题</a:t>
              </a:r>
            </a:p>
          </p:txBody>
        </p:sp>
        <p:sp>
          <p:nvSpPr>
            <p:cNvPr id="28" name="文本框 27"/>
            <p:cNvSpPr txBox="1"/>
            <p:nvPr/>
          </p:nvSpPr>
          <p:spPr>
            <a:xfrm>
              <a:off x="7508478" y="2364453"/>
              <a:ext cx="2155566" cy="489853"/>
            </a:xfrm>
            <a:prstGeom prst="rect">
              <a:avLst/>
            </a:prstGeom>
            <a:noFill/>
          </p:spPr>
          <p:txBody>
            <a:bodyPr wrap="square" rtlCol="0">
              <a:spAutoFit/>
            </a:bodyPr>
            <a:lstStyle/>
            <a:p>
              <a:r>
                <a:rPr lang="en-US" altLang="zh-CN" sz="1200" dirty="0">
                  <a:solidFill>
                    <a:schemeClr val="bg1"/>
                  </a:solidFill>
                  <a:cs typeface="+mn-ea"/>
                  <a:sym typeface="+mn-lt"/>
                </a:rPr>
                <a:t>Add the title here</a:t>
              </a:r>
            </a:p>
          </p:txBody>
        </p:sp>
      </p:grpSp>
      <p:sp>
        <p:nvSpPr>
          <p:cNvPr id="29" name="文本框 28"/>
          <p:cNvSpPr txBox="1"/>
          <p:nvPr/>
        </p:nvSpPr>
        <p:spPr bwMode="auto">
          <a:xfrm>
            <a:off x="4005175" y="3099226"/>
            <a:ext cx="4046313" cy="596900"/>
          </a:xfrm>
          <a:prstGeom prst="rect">
            <a:avLst/>
          </a:prstGeom>
          <a:noFill/>
        </p:spPr>
        <p:txBody>
          <a:bodyPr wrap="square" lIns="51443" tIns="25721" rIns="51443" bIns="25721">
            <a:spAutoFit/>
          </a:bodyPr>
          <a:lstStyle/>
          <a:p>
            <a:pPr>
              <a:lnSpc>
                <a:spcPct val="150000"/>
              </a:lnSpc>
              <a:defRPr/>
            </a:pPr>
            <a:r>
              <a:rPr lang="en-US" altLang="zh-CN" sz="790" spc="75">
                <a:solidFill>
                  <a:schemeClr val="bg1"/>
                </a:solidFill>
                <a:cs typeface="+mn-ea"/>
                <a:sym typeface="+mn-lt"/>
              </a:rPr>
              <a:t>print the presentation and make it into a film to be used in print the presentation and make it into a film to be used in a wider field a wider field</a:t>
            </a:r>
            <a:endParaRPr lang="en-US" altLang="zh-CN" sz="790" spc="75"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5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ppt_w</p:attrName>
                                        </p:attrNameLst>
                                      </p:cBhvr>
                                      <p:tavLst>
                                        <p:tav tm="0">
                                          <p:val>
                                            <p:fltVal val="0"/>
                                          </p:val>
                                        </p:tav>
                                        <p:tav tm="100000">
                                          <p:val>
                                            <p:strVal val="#ppt_w"/>
                                          </p:val>
                                        </p:tav>
                                      </p:tavLst>
                                    </p:anim>
                                    <p:anim calcmode="lin" valueType="num">
                                      <p:cBhvr>
                                        <p:cTn id="14" dur="500" fill="hold"/>
                                        <p:tgtEl>
                                          <p:spTgt spid="20"/>
                                        </p:tgtEl>
                                        <p:attrNameLst>
                                          <p:attrName>ppt_h</p:attrName>
                                        </p:attrNameLst>
                                      </p:cBhvr>
                                      <p:tavLst>
                                        <p:tav tm="0">
                                          <p:val>
                                            <p:fltVal val="0"/>
                                          </p:val>
                                        </p:tav>
                                        <p:tav tm="100000">
                                          <p:val>
                                            <p:strVal val="#ppt_h"/>
                                          </p:val>
                                        </p:tav>
                                      </p:tavLst>
                                    </p:anim>
                                    <p:animEffect transition="in" filter="fade">
                                      <p:cBhvr>
                                        <p:cTn id="15" dur="500"/>
                                        <p:tgtEl>
                                          <p:spTgt spid="20"/>
                                        </p:tgtEl>
                                      </p:cBhvr>
                                    </p:animEffect>
                                  </p:childTnLst>
                                </p:cTn>
                              </p:par>
                            </p:childTnLst>
                          </p:cTn>
                        </p:par>
                        <p:par>
                          <p:cTn id="16" fill="hold">
                            <p:stCondLst>
                              <p:cond delay="1400"/>
                            </p:stCondLst>
                            <p:childTnLst>
                              <p:par>
                                <p:cTn id="17" presetID="16" presetClass="entr" presetSubtype="37"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barn(outVertical)">
                                      <p:cBhvr>
                                        <p:cTn id="19" dur="500"/>
                                        <p:tgtEl>
                                          <p:spTgt spid="26"/>
                                        </p:tgtEl>
                                      </p:cBhvr>
                                    </p:animEffect>
                                  </p:childTnLst>
                                </p:cTn>
                              </p:par>
                              <p:par>
                                <p:cTn id="20" presetID="22" presetClass="entr" presetSubtype="2" fill="hold" grpId="0" nodeType="withEffect">
                                  <p:stCondLst>
                                    <p:cond delay="0"/>
                                  </p:stCondLst>
                                  <p:iterate type="lt">
                                    <p:tmPct val="4878"/>
                                  </p:iterate>
                                  <p:childTnLst>
                                    <p:set>
                                      <p:cBhvr>
                                        <p:cTn id="21" dur="1" fill="hold">
                                          <p:stCondLst>
                                            <p:cond delay="0"/>
                                          </p:stCondLst>
                                        </p:cTn>
                                        <p:tgtEl>
                                          <p:spTgt spid="29"/>
                                        </p:tgtEl>
                                        <p:attrNameLst>
                                          <p:attrName>style.visibility</p:attrName>
                                        </p:attrNameLst>
                                      </p:cBhvr>
                                      <p:to>
                                        <p:strVal val="visible"/>
                                      </p:to>
                                    </p:set>
                                    <p:animEffect transition="in" filter="wipe(right)">
                                      <p:cBhvr>
                                        <p:cTn id="2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p:bldP spid="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766945" y="2354580"/>
            <a:ext cx="1210945" cy="1515110"/>
            <a:chOff x="3295850" y="1895995"/>
            <a:chExt cx="3725149" cy="4660916"/>
          </a:xfrm>
        </p:grpSpPr>
        <p:sp>
          <p:nvSpPr>
            <p:cNvPr id="3" name="圆角矩形 106"/>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60">
                <a:solidFill>
                  <a:schemeClr val="tx1">
                    <a:lumMod val="75000"/>
                    <a:lumOff val="25000"/>
                  </a:schemeClr>
                </a:solidFill>
                <a:cs typeface="+mn-ea"/>
                <a:sym typeface="+mn-lt"/>
              </a:endParaRPr>
            </a:p>
          </p:txBody>
        </p:sp>
        <p:sp>
          <p:nvSpPr>
            <p:cNvPr id="4"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51443" tIns="25721" rIns="51443" bIns="25721" numCol="1" anchor="t" anchorCtr="0" compatLnSpc="1"/>
            <a:lstStyle/>
            <a:p>
              <a:pPr algn="ctr"/>
              <a:endParaRPr lang="zh-CN" altLang="en-US" sz="760">
                <a:solidFill>
                  <a:schemeClr val="tx1">
                    <a:lumMod val="75000"/>
                    <a:lumOff val="25000"/>
                  </a:schemeClr>
                </a:solidFill>
                <a:cs typeface="+mn-ea"/>
                <a:sym typeface="+mn-lt"/>
              </a:endParaRPr>
            </a:p>
          </p:txBody>
        </p:sp>
        <p:sp>
          <p:nvSpPr>
            <p:cNvPr id="5" name="圆角矩形 108"/>
            <p:cNvSpPr/>
            <p:nvPr/>
          </p:nvSpPr>
          <p:spPr>
            <a:xfrm rot="2760000">
              <a:off x="3384391" y="2878566"/>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60">
                <a:solidFill>
                  <a:schemeClr val="tx1">
                    <a:lumMod val="75000"/>
                    <a:lumOff val="25000"/>
                  </a:schemeClr>
                </a:solidFill>
                <a:cs typeface="+mn-ea"/>
                <a:sym typeface="+mn-lt"/>
              </a:endParaRPr>
            </a:p>
          </p:txBody>
        </p:sp>
        <p:sp>
          <p:nvSpPr>
            <p:cNvPr id="6"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4"/>
            </a:solidFill>
            <a:ln w="25400">
              <a:noFill/>
            </a:ln>
            <a:effectLst>
              <a:outerShdw blurRad="254000" dist="114300" dir="2700000" algn="tl" rotWithShape="0">
                <a:prstClr val="black">
                  <a:alpha val="25000"/>
                </a:prstClr>
              </a:outerShdw>
            </a:effectLst>
          </p:spPr>
          <p:txBody>
            <a:bodyPr vert="horz" wrap="square" lIns="51443" tIns="25721" rIns="51443" bIns="25721" numCol="1" anchor="t" anchorCtr="0" compatLnSpc="1"/>
            <a:lstStyle/>
            <a:p>
              <a:pPr algn="ctr"/>
              <a:endParaRPr lang="zh-CN" altLang="en-US" sz="760">
                <a:solidFill>
                  <a:schemeClr val="tx1">
                    <a:lumMod val="75000"/>
                    <a:lumOff val="25000"/>
                  </a:schemeClr>
                </a:solidFill>
                <a:cs typeface="+mn-ea"/>
                <a:sym typeface="+mn-lt"/>
              </a:endParaRPr>
            </a:p>
          </p:txBody>
        </p:sp>
      </p:grpSp>
      <p:grpSp>
        <p:nvGrpSpPr>
          <p:cNvPr id="7" name="组合 6"/>
          <p:cNvGrpSpPr/>
          <p:nvPr/>
        </p:nvGrpSpPr>
        <p:grpSpPr>
          <a:xfrm>
            <a:off x="4766945" y="1258570"/>
            <a:ext cx="1210945" cy="1515110"/>
            <a:chOff x="3295850" y="1895995"/>
            <a:chExt cx="3725149" cy="4660916"/>
          </a:xfrm>
        </p:grpSpPr>
        <p:sp>
          <p:nvSpPr>
            <p:cNvPr id="8" name="圆角矩形 111"/>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60">
                <a:solidFill>
                  <a:schemeClr val="tx1">
                    <a:lumMod val="75000"/>
                    <a:lumOff val="25000"/>
                  </a:schemeClr>
                </a:solidFill>
                <a:cs typeface="+mn-ea"/>
                <a:sym typeface="+mn-lt"/>
              </a:endParaRPr>
            </a:p>
          </p:txBody>
        </p:sp>
        <p:sp>
          <p:nvSpPr>
            <p:cNvPr id="9"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51443" tIns="25721" rIns="51443" bIns="25721" numCol="1" anchor="t" anchorCtr="0" compatLnSpc="1"/>
            <a:lstStyle/>
            <a:p>
              <a:pPr algn="ctr"/>
              <a:endParaRPr lang="zh-CN" altLang="en-US" sz="760">
                <a:solidFill>
                  <a:schemeClr val="tx1">
                    <a:lumMod val="75000"/>
                    <a:lumOff val="25000"/>
                  </a:schemeClr>
                </a:solidFill>
                <a:cs typeface="+mn-ea"/>
                <a:sym typeface="+mn-lt"/>
              </a:endParaRPr>
            </a:p>
          </p:txBody>
        </p:sp>
        <p:sp>
          <p:nvSpPr>
            <p:cNvPr id="10" name="圆角矩形 113"/>
            <p:cNvSpPr/>
            <p:nvPr/>
          </p:nvSpPr>
          <p:spPr>
            <a:xfrm rot="2760000">
              <a:off x="3371510" y="2878566"/>
              <a:ext cx="3953505"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60">
                <a:solidFill>
                  <a:schemeClr val="tx1">
                    <a:lumMod val="75000"/>
                    <a:lumOff val="25000"/>
                  </a:schemeClr>
                </a:solidFill>
                <a:cs typeface="+mn-ea"/>
                <a:sym typeface="+mn-lt"/>
              </a:endParaRPr>
            </a:p>
          </p:txBody>
        </p:sp>
        <p:sp>
          <p:nvSpPr>
            <p:cNvPr id="11"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tx2"/>
            </a:solidFill>
            <a:ln w="25400">
              <a:noFill/>
            </a:ln>
            <a:effectLst>
              <a:outerShdw blurRad="254000" dist="114300" dir="2700000" algn="tl" rotWithShape="0">
                <a:prstClr val="black">
                  <a:alpha val="25000"/>
                </a:prstClr>
              </a:outerShdw>
            </a:effectLst>
          </p:spPr>
          <p:txBody>
            <a:bodyPr vert="horz" wrap="square" lIns="51443" tIns="25721" rIns="51443" bIns="25721" numCol="1" anchor="t" anchorCtr="0" compatLnSpc="1"/>
            <a:lstStyle/>
            <a:p>
              <a:pPr algn="ctr"/>
              <a:endParaRPr lang="zh-CN" altLang="en-US" sz="760">
                <a:solidFill>
                  <a:schemeClr val="tx1">
                    <a:lumMod val="75000"/>
                    <a:lumOff val="25000"/>
                  </a:schemeClr>
                </a:solidFill>
                <a:cs typeface="+mn-ea"/>
                <a:sym typeface="+mn-lt"/>
              </a:endParaRPr>
            </a:p>
          </p:txBody>
        </p:sp>
      </p:grpSp>
      <p:sp>
        <p:nvSpPr>
          <p:cNvPr id="12" name="Freeform 5"/>
          <p:cNvSpPr/>
          <p:nvPr/>
        </p:nvSpPr>
        <p:spPr bwMode="auto">
          <a:xfrm rot="5400000">
            <a:off x="920115" y="3780155"/>
            <a:ext cx="743585" cy="659130"/>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98000"/>
                </a:schemeClr>
              </a:gs>
              <a:gs pos="0">
                <a:schemeClr val="bg1">
                  <a:lumMod val="81000"/>
                </a:schemeClr>
              </a:gs>
            </a:gsLst>
            <a:lin ang="18900000" scaled="0"/>
            <a:tileRect/>
          </a:gradFill>
          <a:ln w="22225">
            <a:gradFill>
              <a:gsLst>
                <a:gs pos="0">
                  <a:schemeClr val="bg1"/>
                </a:gs>
                <a:gs pos="100000">
                  <a:schemeClr val="bg1">
                    <a:lumMod val="80000"/>
                  </a:schemeClr>
                </a:gs>
              </a:gsLst>
              <a:lin ang="18900000" scaled="0"/>
            </a:gradFill>
          </a:ln>
          <a:effectLst>
            <a:outerShdw blurRad="165100" dist="76200" dir="2700000" algn="tl" rotWithShape="0">
              <a:prstClr val="black">
                <a:alpha val="30000"/>
              </a:prstClr>
            </a:outerShdw>
          </a:effectLst>
        </p:spPr>
        <p:txBody>
          <a:bodyPr vert="horz" wrap="square" lIns="51443" tIns="25721" rIns="51443" bIns="25721" numCol="1" anchor="t" anchorCtr="0" compatLnSpc="1"/>
          <a:lstStyle/>
          <a:p>
            <a:pPr algn="ctr"/>
            <a:endParaRPr lang="zh-CN" altLang="en-US" sz="760">
              <a:solidFill>
                <a:schemeClr val="tx1">
                  <a:lumMod val="75000"/>
                  <a:lumOff val="25000"/>
                </a:schemeClr>
              </a:solidFill>
              <a:cs typeface="+mn-ea"/>
              <a:sym typeface="+mn-lt"/>
            </a:endParaRPr>
          </a:p>
        </p:txBody>
      </p:sp>
      <p:grpSp>
        <p:nvGrpSpPr>
          <p:cNvPr id="13" name="组合 12"/>
          <p:cNvGrpSpPr/>
          <p:nvPr/>
        </p:nvGrpSpPr>
        <p:grpSpPr>
          <a:xfrm>
            <a:off x="1632585" y="3828415"/>
            <a:ext cx="1605915" cy="695325"/>
            <a:chOff x="3457192" y="3925490"/>
            <a:chExt cx="1455402" cy="938502"/>
          </a:xfrm>
        </p:grpSpPr>
        <p:sp>
          <p:nvSpPr>
            <p:cNvPr id="14" name="文本框 13"/>
            <p:cNvSpPr txBox="1"/>
            <p:nvPr/>
          </p:nvSpPr>
          <p:spPr>
            <a:xfrm>
              <a:off x="3457511" y="3925490"/>
              <a:ext cx="1455083" cy="310300"/>
            </a:xfrm>
            <a:prstGeom prst="rect">
              <a:avLst/>
            </a:prstGeom>
            <a:noFill/>
          </p:spPr>
          <p:txBody>
            <a:bodyPr wrap="square" rtlCol="0">
              <a:spAutoFit/>
            </a:bodyPr>
            <a:lstStyle/>
            <a:p>
              <a:pPr algn="ctr"/>
              <a:r>
                <a:rPr lang="zh-CN" altLang="en-US" sz="900" dirty="0">
                  <a:solidFill>
                    <a:schemeClr val="bg1"/>
                  </a:solidFill>
                  <a:cs typeface="+mn-ea"/>
                  <a:sym typeface="+mn-lt"/>
                </a:rPr>
                <a:t>在此添加标题</a:t>
              </a:r>
            </a:p>
          </p:txBody>
        </p:sp>
        <p:sp>
          <p:nvSpPr>
            <p:cNvPr id="15" name="文本框 14"/>
            <p:cNvSpPr txBox="1"/>
            <p:nvPr/>
          </p:nvSpPr>
          <p:spPr>
            <a:xfrm>
              <a:off x="3457192" y="4179961"/>
              <a:ext cx="1398251" cy="684031"/>
            </a:xfrm>
            <a:prstGeom prst="rect">
              <a:avLst/>
            </a:prstGeom>
            <a:noFill/>
          </p:spPr>
          <p:txBody>
            <a:bodyPr wrap="square" rtlCol="0">
              <a:spAutoFit/>
            </a:bodyPr>
            <a:lstStyle/>
            <a:p>
              <a:pPr algn="ctr">
                <a:lnSpc>
                  <a:spcPct val="150000"/>
                </a:lnSpc>
              </a:pPr>
              <a:r>
                <a:rPr lang="zh-CN" altLang="en-US" sz="600" dirty="0">
                  <a:solidFill>
                    <a:schemeClr val="bg1"/>
                  </a:solidFill>
                  <a:cs typeface="+mn-ea"/>
                  <a:sym typeface="+mn-lt"/>
                </a:rPr>
                <a:t>此处添加详细文本描述，建议与标题相关并符合整体语言风格，语言描述尽量简洁生动。</a:t>
              </a:r>
            </a:p>
          </p:txBody>
        </p:sp>
      </p:grpSp>
      <p:sp>
        <p:nvSpPr>
          <p:cNvPr id="16" name="Freeform 5"/>
          <p:cNvSpPr/>
          <p:nvPr/>
        </p:nvSpPr>
        <p:spPr bwMode="auto">
          <a:xfrm rot="5400000">
            <a:off x="3417570" y="3780155"/>
            <a:ext cx="743585" cy="659130"/>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98000"/>
                </a:schemeClr>
              </a:gs>
              <a:gs pos="0">
                <a:schemeClr val="bg1">
                  <a:lumMod val="81000"/>
                </a:schemeClr>
              </a:gs>
            </a:gsLst>
            <a:lin ang="18900000" scaled="0"/>
            <a:tileRect/>
          </a:gradFill>
          <a:ln w="22225">
            <a:gradFill>
              <a:gsLst>
                <a:gs pos="0">
                  <a:schemeClr val="bg1"/>
                </a:gs>
                <a:gs pos="100000">
                  <a:schemeClr val="bg1">
                    <a:lumMod val="80000"/>
                  </a:schemeClr>
                </a:gs>
              </a:gsLst>
              <a:lin ang="18900000" scaled="0"/>
            </a:gradFill>
          </a:ln>
          <a:effectLst>
            <a:outerShdw blurRad="165100" dist="76200" dir="2700000" algn="tl" rotWithShape="0">
              <a:prstClr val="black">
                <a:alpha val="30000"/>
              </a:prstClr>
            </a:outerShdw>
          </a:effectLst>
        </p:spPr>
        <p:txBody>
          <a:bodyPr vert="horz" wrap="square" lIns="51443" tIns="25721" rIns="51443" bIns="25721" numCol="1" anchor="t" anchorCtr="0" compatLnSpc="1"/>
          <a:lstStyle/>
          <a:p>
            <a:pPr algn="ctr"/>
            <a:endParaRPr lang="zh-CN" altLang="en-US" sz="760">
              <a:solidFill>
                <a:schemeClr val="tx1">
                  <a:lumMod val="75000"/>
                  <a:lumOff val="25000"/>
                </a:schemeClr>
              </a:solidFill>
              <a:cs typeface="+mn-ea"/>
              <a:sym typeface="+mn-lt"/>
            </a:endParaRPr>
          </a:p>
        </p:txBody>
      </p:sp>
      <p:grpSp>
        <p:nvGrpSpPr>
          <p:cNvPr id="17" name="组合 16"/>
          <p:cNvGrpSpPr/>
          <p:nvPr/>
        </p:nvGrpSpPr>
        <p:grpSpPr>
          <a:xfrm>
            <a:off x="4118610" y="3828415"/>
            <a:ext cx="1668780" cy="690880"/>
            <a:chOff x="3447028" y="3925490"/>
            <a:chExt cx="1465566" cy="932823"/>
          </a:xfrm>
        </p:grpSpPr>
        <p:sp>
          <p:nvSpPr>
            <p:cNvPr id="18" name="文本框 17"/>
            <p:cNvSpPr txBox="1"/>
            <p:nvPr/>
          </p:nvSpPr>
          <p:spPr>
            <a:xfrm>
              <a:off x="3457511" y="3925490"/>
              <a:ext cx="1455083" cy="310300"/>
            </a:xfrm>
            <a:prstGeom prst="rect">
              <a:avLst/>
            </a:prstGeom>
            <a:solidFill>
              <a:srgbClr val="000000">
                <a:alpha val="0"/>
              </a:srgbClr>
            </a:solidFill>
          </p:spPr>
          <p:txBody>
            <a:bodyPr wrap="square" rtlCol="0">
              <a:spAutoFit/>
            </a:bodyPr>
            <a:lstStyle/>
            <a:p>
              <a:pPr algn="ctr"/>
              <a:r>
                <a:rPr lang="zh-CN" altLang="en-US" sz="900" dirty="0">
                  <a:solidFill>
                    <a:schemeClr val="bg1"/>
                  </a:solidFill>
                  <a:cs typeface="+mn-ea"/>
                  <a:sym typeface="+mn-lt"/>
                </a:rPr>
                <a:t>在此添加标题</a:t>
              </a:r>
            </a:p>
          </p:txBody>
        </p:sp>
        <p:sp>
          <p:nvSpPr>
            <p:cNvPr id="19" name="文本框 18"/>
            <p:cNvSpPr txBox="1"/>
            <p:nvPr/>
          </p:nvSpPr>
          <p:spPr>
            <a:xfrm>
              <a:off x="3447028" y="4174281"/>
              <a:ext cx="1398251" cy="684032"/>
            </a:xfrm>
            <a:prstGeom prst="rect">
              <a:avLst/>
            </a:prstGeom>
            <a:noFill/>
          </p:spPr>
          <p:txBody>
            <a:bodyPr wrap="square" rtlCol="0">
              <a:spAutoFit/>
            </a:bodyPr>
            <a:lstStyle/>
            <a:p>
              <a:pPr algn="ctr">
                <a:lnSpc>
                  <a:spcPct val="150000"/>
                </a:lnSpc>
              </a:pPr>
              <a:r>
                <a:rPr lang="zh-CN" altLang="en-US" sz="600" dirty="0">
                  <a:solidFill>
                    <a:schemeClr val="bg1"/>
                  </a:solidFill>
                  <a:cs typeface="+mn-ea"/>
                  <a:sym typeface="+mn-lt"/>
                </a:rPr>
                <a:t>此处添加详细文本描述，建议与标题相关并符合整体语言风格，语言描述尽量简洁生动。</a:t>
              </a:r>
            </a:p>
          </p:txBody>
        </p:sp>
      </p:grpSp>
      <p:sp>
        <p:nvSpPr>
          <p:cNvPr id="20" name="Freeform 5"/>
          <p:cNvSpPr/>
          <p:nvPr/>
        </p:nvSpPr>
        <p:spPr bwMode="auto">
          <a:xfrm rot="5400000">
            <a:off x="5915025" y="3780155"/>
            <a:ext cx="743585" cy="659130"/>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98000"/>
                </a:schemeClr>
              </a:gs>
              <a:gs pos="0">
                <a:schemeClr val="bg1">
                  <a:lumMod val="81000"/>
                </a:schemeClr>
              </a:gs>
            </a:gsLst>
            <a:lin ang="18900000" scaled="0"/>
            <a:tileRect/>
          </a:gradFill>
          <a:ln w="22225">
            <a:gradFill>
              <a:gsLst>
                <a:gs pos="100000">
                  <a:schemeClr val="bg1">
                    <a:lumMod val="80000"/>
                  </a:schemeClr>
                </a:gs>
                <a:gs pos="0">
                  <a:prstClr val="white"/>
                </a:gs>
              </a:gsLst>
              <a:lin ang="18900000" scaled="0"/>
            </a:gradFill>
          </a:ln>
          <a:effectLst>
            <a:outerShdw blurRad="165100" dist="76200" dir="2700000" algn="tl" rotWithShape="0">
              <a:prstClr val="black">
                <a:alpha val="30000"/>
              </a:prstClr>
            </a:outerShdw>
          </a:effectLst>
        </p:spPr>
        <p:txBody>
          <a:bodyPr vert="horz" wrap="square" lIns="51443" tIns="25721" rIns="51443" bIns="25721" numCol="1" anchor="t" anchorCtr="0" compatLnSpc="1"/>
          <a:lstStyle/>
          <a:p>
            <a:pPr algn="ctr"/>
            <a:endParaRPr lang="zh-CN" altLang="en-US" sz="760">
              <a:solidFill>
                <a:schemeClr val="tx1">
                  <a:lumMod val="75000"/>
                  <a:lumOff val="25000"/>
                </a:schemeClr>
              </a:solidFill>
              <a:cs typeface="+mn-ea"/>
              <a:sym typeface="+mn-lt"/>
            </a:endParaRPr>
          </a:p>
        </p:txBody>
      </p:sp>
      <p:grpSp>
        <p:nvGrpSpPr>
          <p:cNvPr id="21" name="组合 20"/>
          <p:cNvGrpSpPr/>
          <p:nvPr/>
        </p:nvGrpSpPr>
        <p:grpSpPr>
          <a:xfrm>
            <a:off x="6628130" y="3828415"/>
            <a:ext cx="1663700" cy="695325"/>
            <a:chOff x="3457192" y="3925490"/>
            <a:chExt cx="1455402" cy="938504"/>
          </a:xfrm>
        </p:grpSpPr>
        <p:sp>
          <p:nvSpPr>
            <p:cNvPr id="22" name="文本框 21"/>
            <p:cNvSpPr txBox="1"/>
            <p:nvPr/>
          </p:nvSpPr>
          <p:spPr>
            <a:xfrm>
              <a:off x="3457511" y="3925490"/>
              <a:ext cx="1455083" cy="310300"/>
            </a:xfrm>
            <a:prstGeom prst="rect">
              <a:avLst/>
            </a:prstGeom>
            <a:noFill/>
          </p:spPr>
          <p:txBody>
            <a:bodyPr wrap="square" rtlCol="0">
              <a:spAutoFit/>
            </a:bodyPr>
            <a:lstStyle/>
            <a:p>
              <a:pPr algn="ctr"/>
              <a:r>
                <a:rPr lang="zh-CN" altLang="en-US" sz="900" dirty="0">
                  <a:solidFill>
                    <a:schemeClr val="bg1"/>
                  </a:solidFill>
                  <a:cs typeface="+mn-ea"/>
                  <a:sym typeface="+mn-lt"/>
                </a:rPr>
                <a:t>在此添加标题</a:t>
              </a:r>
            </a:p>
          </p:txBody>
        </p:sp>
        <p:sp>
          <p:nvSpPr>
            <p:cNvPr id="23" name="文本框 22"/>
            <p:cNvSpPr txBox="1"/>
            <p:nvPr/>
          </p:nvSpPr>
          <p:spPr>
            <a:xfrm>
              <a:off x="3457192" y="4179962"/>
              <a:ext cx="1398251" cy="684032"/>
            </a:xfrm>
            <a:prstGeom prst="rect">
              <a:avLst/>
            </a:prstGeom>
            <a:noFill/>
          </p:spPr>
          <p:txBody>
            <a:bodyPr wrap="square" rtlCol="0">
              <a:spAutoFit/>
            </a:bodyPr>
            <a:lstStyle/>
            <a:p>
              <a:pPr algn="ctr">
                <a:lnSpc>
                  <a:spcPct val="150000"/>
                </a:lnSpc>
              </a:pPr>
              <a:r>
                <a:rPr lang="zh-CN" altLang="en-US" sz="600" dirty="0">
                  <a:solidFill>
                    <a:schemeClr val="bg1"/>
                  </a:solidFill>
                  <a:cs typeface="+mn-ea"/>
                  <a:sym typeface="+mn-lt"/>
                </a:rPr>
                <a:t>此处添加详细文本描述，建议与标题相关并符合整体语言风格，语言描述尽量简洁生动。</a:t>
              </a:r>
            </a:p>
          </p:txBody>
        </p:sp>
      </p:grpSp>
      <p:pic>
        <p:nvPicPr>
          <p:cNvPr id="24" name="图片 23"/>
          <p:cNvPicPr>
            <a:picLocks noChangeAspect="1"/>
          </p:cNvPicPr>
          <p:nvPr/>
        </p:nvPicPr>
        <p:blipFill>
          <a:blip r:embed="rId2" cstate="screen"/>
          <a:srcRect/>
          <a:stretch>
            <a:fillRect/>
          </a:stretch>
        </p:blipFill>
        <p:spPr>
          <a:xfrm>
            <a:off x="1225550" y="1343025"/>
            <a:ext cx="2893060" cy="1928495"/>
          </a:xfrm>
          <a:prstGeom prst="rect">
            <a:avLst/>
          </a:prstGeom>
          <a:solidFill>
            <a:srgbClr val="FFFFFF">
              <a:shade val="85000"/>
            </a:srgbClr>
          </a:solidFill>
          <a:ln w="635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nvGrpSpPr>
          <p:cNvPr id="25" name="组合 24"/>
          <p:cNvGrpSpPr/>
          <p:nvPr/>
        </p:nvGrpSpPr>
        <p:grpSpPr>
          <a:xfrm>
            <a:off x="5779770" y="2556510"/>
            <a:ext cx="1826260" cy="641615"/>
            <a:chOff x="6954736" y="3018205"/>
            <a:chExt cx="2465354" cy="866311"/>
          </a:xfrm>
        </p:grpSpPr>
        <p:sp>
          <p:nvSpPr>
            <p:cNvPr id="26" name="文本框 25"/>
            <p:cNvSpPr txBox="1"/>
            <p:nvPr/>
          </p:nvSpPr>
          <p:spPr>
            <a:xfrm>
              <a:off x="6954736" y="3018205"/>
              <a:ext cx="2465354" cy="357446"/>
            </a:xfrm>
            <a:prstGeom prst="rect">
              <a:avLst/>
            </a:prstGeom>
            <a:noFill/>
          </p:spPr>
          <p:txBody>
            <a:bodyPr wrap="square" rtlCol="0">
              <a:spAutoFit/>
            </a:bodyPr>
            <a:lstStyle/>
            <a:p>
              <a:pPr algn="ctr"/>
              <a:r>
                <a:rPr lang="zh-CN" altLang="en-US" sz="1125" dirty="0">
                  <a:solidFill>
                    <a:schemeClr val="bg1"/>
                  </a:solidFill>
                  <a:cs typeface="+mn-ea"/>
                  <a:sym typeface="+mn-lt"/>
                </a:rPr>
                <a:t>单击添加主标题</a:t>
              </a:r>
            </a:p>
          </p:txBody>
        </p:sp>
        <p:sp>
          <p:nvSpPr>
            <p:cNvPr id="27" name="文本框 26"/>
            <p:cNvSpPr txBox="1"/>
            <p:nvPr/>
          </p:nvSpPr>
          <p:spPr>
            <a:xfrm>
              <a:off x="6954736" y="3363853"/>
              <a:ext cx="2465354" cy="520663"/>
            </a:xfrm>
            <a:prstGeom prst="rect">
              <a:avLst/>
            </a:prstGeom>
            <a:noFill/>
          </p:spPr>
          <p:txBody>
            <a:bodyPr wrap="square" rtlCol="0">
              <a:spAutoFit/>
            </a:bodyPr>
            <a:lstStyle/>
            <a:p>
              <a:pPr algn="ctr">
                <a:lnSpc>
                  <a:spcPct val="150000"/>
                </a:lnSpc>
              </a:pPr>
              <a:r>
                <a:rPr lang="zh-CN" altLang="en-US" sz="675" dirty="0">
                  <a:solidFill>
                    <a:schemeClr val="bg1"/>
                  </a:solidFill>
                  <a:cs typeface="+mn-ea"/>
                  <a:sym typeface="+mn-lt"/>
                </a:rPr>
                <a:t>此处添加详细文本描述，建议与标题相关并符合整体语言风格，语言描述尽量简洁生动。</a:t>
              </a:r>
            </a:p>
          </p:txBody>
        </p:sp>
      </p:grpSp>
      <p:pic>
        <p:nvPicPr>
          <p:cNvPr id="28" name="Picture 13" descr="camera.png"/>
          <p:cNvPicPr>
            <a:picLocks noChangeAspect="1"/>
          </p:cNvPicPr>
          <p:nvPr/>
        </p:nvPicPr>
        <p:blipFill>
          <a:blip r:embed="rId3" cstate="screen"/>
          <a:stretch>
            <a:fillRect/>
          </a:stretch>
        </p:blipFill>
        <p:spPr>
          <a:xfrm>
            <a:off x="5017135" y="1583690"/>
            <a:ext cx="356870" cy="356870"/>
          </a:xfrm>
          <a:prstGeom prst="rect">
            <a:avLst/>
          </a:prstGeom>
        </p:spPr>
      </p:pic>
      <p:pic>
        <p:nvPicPr>
          <p:cNvPr id="29" name="Picture 14" descr="cinema.png"/>
          <p:cNvPicPr>
            <a:picLocks noChangeAspect="1"/>
          </p:cNvPicPr>
          <p:nvPr/>
        </p:nvPicPr>
        <p:blipFill>
          <a:blip r:embed="rId4" cstate="screen"/>
          <a:stretch>
            <a:fillRect/>
          </a:stretch>
        </p:blipFill>
        <p:spPr>
          <a:xfrm>
            <a:off x="5029200" y="2679700"/>
            <a:ext cx="332740" cy="332740"/>
          </a:xfrm>
          <a:prstGeom prst="rect">
            <a:avLst/>
          </a:prstGeom>
        </p:spPr>
      </p:pic>
      <p:grpSp>
        <p:nvGrpSpPr>
          <p:cNvPr id="30" name="组合 29"/>
          <p:cNvGrpSpPr/>
          <p:nvPr/>
        </p:nvGrpSpPr>
        <p:grpSpPr>
          <a:xfrm>
            <a:off x="5779770" y="1471930"/>
            <a:ext cx="1826260" cy="641615"/>
            <a:chOff x="6954736" y="3018205"/>
            <a:chExt cx="2465354" cy="866311"/>
          </a:xfrm>
        </p:grpSpPr>
        <p:sp>
          <p:nvSpPr>
            <p:cNvPr id="31" name="文本框 30"/>
            <p:cNvSpPr txBox="1"/>
            <p:nvPr/>
          </p:nvSpPr>
          <p:spPr>
            <a:xfrm>
              <a:off x="6954736" y="3018205"/>
              <a:ext cx="2465354" cy="357446"/>
            </a:xfrm>
            <a:prstGeom prst="rect">
              <a:avLst/>
            </a:prstGeom>
            <a:noFill/>
          </p:spPr>
          <p:txBody>
            <a:bodyPr wrap="square" rtlCol="0">
              <a:spAutoFit/>
            </a:bodyPr>
            <a:lstStyle/>
            <a:p>
              <a:pPr algn="ctr"/>
              <a:r>
                <a:rPr lang="zh-CN" altLang="en-US" sz="1125" dirty="0">
                  <a:solidFill>
                    <a:schemeClr val="bg1"/>
                  </a:solidFill>
                  <a:cs typeface="+mn-ea"/>
                  <a:sym typeface="+mn-lt"/>
                </a:rPr>
                <a:t>单击添加主标题</a:t>
              </a:r>
            </a:p>
          </p:txBody>
        </p:sp>
        <p:sp>
          <p:nvSpPr>
            <p:cNvPr id="32" name="文本框 31"/>
            <p:cNvSpPr txBox="1"/>
            <p:nvPr/>
          </p:nvSpPr>
          <p:spPr>
            <a:xfrm>
              <a:off x="6954736" y="3363853"/>
              <a:ext cx="2465354" cy="520663"/>
            </a:xfrm>
            <a:prstGeom prst="rect">
              <a:avLst/>
            </a:prstGeom>
            <a:noFill/>
          </p:spPr>
          <p:txBody>
            <a:bodyPr wrap="square" rtlCol="0">
              <a:spAutoFit/>
            </a:bodyPr>
            <a:lstStyle/>
            <a:p>
              <a:pPr algn="ctr">
                <a:lnSpc>
                  <a:spcPct val="150000"/>
                </a:lnSpc>
              </a:pPr>
              <a:r>
                <a:rPr lang="zh-CN" altLang="en-US" sz="675" dirty="0">
                  <a:solidFill>
                    <a:schemeClr val="bg1"/>
                  </a:solidFill>
                  <a:cs typeface="+mn-ea"/>
                  <a:sym typeface="+mn-lt"/>
                </a:rPr>
                <a:t>此处添加详细文本描述，建议与标题相关并符合整体语言风格，语言描述尽量简洁生动。</a:t>
              </a:r>
            </a:p>
          </p:txBody>
        </p:sp>
      </p:grpSp>
      <p:cxnSp>
        <p:nvCxnSpPr>
          <p:cNvPr id="33" name="直接连接符 32"/>
          <p:cNvCxnSpPr/>
          <p:nvPr/>
        </p:nvCxnSpPr>
        <p:spPr>
          <a:xfrm>
            <a:off x="850900" y="3509010"/>
            <a:ext cx="6966585"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34" name="组合 33"/>
          <p:cNvGrpSpPr/>
          <p:nvPr/>
        </p:nvGrpSpPr>
        <p:grpSpPr>
          <a:xfrm>
            <a:off x="1152525" y="3975100"/>
            <a:ext cx="283210" cy="268605"/>
            <a:chOff x="5099014" y="3772690"/>
            <a:chExt cx="591389" cy="561764"/>
          </a:xfrm>
          <a:solidFill>
            <a:srgbClr val="AE303C"/>
          </a:solidFill>
        </p:grpSpPr>
        <p:sp>
          <p:nvSpPr>
            <p:cNvPr id="35" name="Freeform 14"/>
            <p:cNvSpPr/>
            <p:nvPr/>
          </p:nvSpPr>
          <p:spPr bwMode="auto">
            <a:xfrm>
              <a:off x="5099014" y="3772690"/>
              <a:ext cx="591389" cy="561764"/>
            </a:xfrm>
            <a:custGeom>
              <a:avLst/>
              <a:gdLst>
                <a:gd name="T0" fmla="*/ 359 w 684"/>
                <a:gd name="T1" fmla="*/ 57 h 650"/>
                <a:gd name="T2" fmla="*/ 331 w 684"/>
                <a:gd name="T3" fmla="*/ 28 h 650"/>
                <a:gd name="T4" fmla="*/ 360 w 684"/>
                <a:gd name="T5" fmla="*/ 0 h 650"/>
                <a:gd name="T6" fmla="*/ 360 w 684"/>
                <a:gd name="T7" fmla="*/ 0 h 650"/>
                <a:gd name="T8" fmla="*/ 360 w 684"/>
                <a:gd name="T9" fmla="*/ 0 h 650"/>
                <a:gd name="T10" fmla="*/ 360 w 684"/>
                <a:gd name="T11" fmla="*/ 0 h 650"/>
                <a:gd name="T12" fmla="*/ 361 w 684"/>
                <a:gd name="T13" fmla="*/ 0 h 650"/>
                <a:gd name="T14" fmla="*/ 361 w 684"/>
                <a:gd name="T15" fmla="*/ 0 h 650"/>
                <a:gd name="T16" fmla="*/ 589 w 684"/>
                <a:gd name="T17" fmla="*/ 95 h 650"/>
                <a:gd name="T18" fmla="*/ 684 w 684"/>
                <a:gd name="T19" fmla="*/ 325 h 650"/>
                <a:gd name="T20" fmla="*/ 589 w 684"/>
                <a:gd name="T21" fmla="*/ 554 h 650"/>
                <a:gd name="T22" fmla="*/ 359 w 684"/>
                <a:gd name="T23" fmla="*/ 650 h 650"/>
                <a:gd name="T24" fmla="*/ 130 w 684"/>
                <a:gd name="T25" fmla="*/ 554 h 650"/>
                <a:gd name="T26" fmla="*/ 34 w 684"/>
                <a:gd name="T27" fmla="*/ 325 h 650"/>
                <a:gd name="T28" fmla="*/ 43 w 684"/>
                <a:gd name="T29" fmla="*/ 253 h 650"/>
                <a:gd name="T30" fmla="*/ 56 w 684"/>
                <a:gd name="T31" fmla="*/ 210 h 650"/>
                <a:gd name="T32" fmla="*/ 15 w 684"/>
                <a:gd name="T33" fmla="*/ 193 h 650"/>
                <a:gd name="T34" fmla="*/ 5 w 684"/>
                <a:gd name="T35" fmla="*/ 187 h 650"/>
                <a:gd name="T36" fmla="*/ 1 w 684"/>
                <a:gd name="T37" fmla="*/ 176 h 650"/>
                <a:gd name="T38" fmla="*/ 2 w 684"/>
                <a:gd name="T39" fmla="*/ 165 h 650"/>
                <a:gd name="T40" fmla="*/ 9 w 684"/>
                <a:gd name="T41" fmla="*/ 155 h 650"/>
                <a:gd name="T42" fmla="*/ 124 w 684"/>
                <a:gd name="T43" fmla="*/ 66 h 650"/>
                <a:gd name="T44" fmla="*/ 134 w 684"/>
                <a:gd name="T45" fmla="*/ 61 h 650"/>
                <a:gd name="T46" fmla="*/ 146 w 684"/>
                <a:gd name="T47" fmla="*/ 63 h 650"/>
                <a:gd name="T48" fmla="*/ 155 w 684"/>
                <a:gd name="T49" fmla="*/ 70 h 650"/>
                <a:gd name="T50" fmla="*/ 159 w 684"/>
                <a:gd name="T51" fmla="*/ 80 h 650"/>
                <a:gd name="T52" fmla="*/ 180 w 684"/>
                <a:gd name="T53" fmla="*/ 224 h 650"/>
                <a:gd name="T54" fmla="*/ 178 w 684"/>
                <a:gd name="T55" fmla="*/ 236 h 650"/>
                <a:gd name="T56" fmla="*/ 171 w 684"/>
                <a:gd name="T57" fmla="*/ 245 h 650"/>
                <a:gd name="T58" fmla="*/ 161 w 684"/>
                <a:gd name="T59" fmla="*/ 249 h 650"/>
                <a:gd name="T60" fmla="*/ 149 w 684"/>
                <a:gd name="T61" fmla="*/ 248 h 650"/>
                <a:gd name="T62" fmla="*/ 108 w 684"/>
                <a:gd name="T63" fmla="*/ 231 h 650"/>
                <a:gd name="T64" fmla="*/ 98 w 684"/>
                <a:gd name="T65" fmla="*/ 266 h 650"/>
                <a:gd name="T66" fmla="*/ 92 w 684"/>
                <a:gd name="T67" fmla="*/ 325 h 650"/>
                <a:gd name="T68" fmla="*/ 170 w 684"/>
                <a:gd name="T69" fmla="*/ 514 h 650"/>
                <a:gd name="T70" fmla="*/ 359 w 684"/>
                <a:gd name="T71" fmla="*/ 592 h 650"/>
                <a:gd name="T72" fmla="*/ 549 w 684"/>
                <a:gd name="T73" fmla="*/ 514 h 650"/>
                <a:gd name="T74" fmla="*/ 627 w 684"/>
                <a:gd name="T75" fmla="*/ 325 h 650"/>
                <a:gd name="T76" fmla="*/ 549 w 684"/>
                <a:gd name="T77" fmla="*/ 136 h 650"/>
                <a:gd name="T78" fmla="*/ 360 w 684"/>
                <a:gd name="T79" fmla="*/ 57 h 650"/>
                <a:gd name="T80" fmla="*/ 360 w 684"/>
                <a:gd name="T81" fmla="*/ 57 h 650"/>
                <a:gd name="T82" fmla="*/ 360 w 684"/>
                <a:gd name="T83" fmla="*/ 57 h 650"/>
                <a:gd name="T84" fmla="*/ 360 w 684"/>
                <a:gd name="T85" fmla="*/ 57 h 650"/>
                <a:gd name="T86" fmla="*/ 359 w 684"/>
                <a:gd name="T87" fmla="*/ 5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84" h="650">
                  <a:moveTo>
                    <a:pt x="359" y="57"/>
                  </a:moveTo>
                  <a:cubicBezTo>
                    <a:pt x="343" y="57"/>
                    <a:pt x="331" y="44"/>
                    <a:pt x="331" y="28"/>
                  </a:cubicBezTo>
                  <a:cubicBezTo>
                    <a:pt x="331" y="13"/>
                    <a:pt x="344" y="0"/>
                    <a:pt x="360" y="0"/>
                  </a:cubicBezTo>
                  <a:cubicBezTo>
                    <a:pt x="360" y="0"/>
                    <a:pt x="360" y="0"/>
                    <a:pt x="360" y="0"/>
                  </a:cubicBezTo>
                  <a:cubicBezTo>
                    <a:pt x="360" y="0"/>
                    <a:pt x="360" y="0"/>
                    <a:pt x="360" y="0"/>
                  </a:cubicBezTo>
                  <a:cubicBezTo>
                    <a:pt x="360" y="0"/>
                    <a:pt x="360" y="0"/>
                    <a:pt x="360" y="0"/>
                  </a:cubicBezTo>
                  <a:cubicBezTo>
                    <a:pt x="361" y="0"/>
                    <a:pt x="361" y="0"/>
                    <a:pt x="361" y="0"/>
                  </a:cubicBezTo>
                  <a:cubicBezTo>
                    <a:pt x="361" y="0"/>
                    <a:pt x="361" y="0"/>
                    <a:pt x="361" y="0"/>
                  </a:cubicBezTo>
                  <a:cubicBezTo>
                    <a:pt x="450" y="0"/>
                    <a:pt x="531" y="37"/>
                    <a:pt x="589" y="95"/>
                  </a:cubicBezTo>
                  <a:cubicBezTo>
                    <a:pt x="648" y="154"/>
                    <a:pt x="684" y="235"/>
                    <a:pt x="684" y="325"/>
                  </a:cubicBezTo>
                  <a:cubicBezTo>
                    <a:pt x="684" y="414"/>
                    <a:pt x="648" y="496"/>
                    <a:pt x="589" y="554"/>
                  </a:cubicBezTo>
                  <a:cubicBezTo>
                    <a:pt x="530" y="613"/>
                    <a:pt x="449" y="650"/>
                    <a:pt x="359" y="650"/>
                  </a:cubicBezTo>
                  <a:cubicBezTo>
                    <a:pt x="270" y="650"/>
                    <a:pt x="188" y="613"/>
                    <a:pt x="130" y="554"/>
                  </a:cubicBezTo>
                  <a:cubicBezTo>
                    <a:pt x="71" y="496"/>
                    <a:pt x="34" y="414"/>
                    <a:pt x="34" y="325"/>
                  </a:cubicBezTo>
                  <a:cubicBezTo>
                    <a:pt x="34" y="301"/>
                    <a:pt x="37" y="277"/>
                    <a:pt x="43" y="253"/>
                  </a:cubicBezTo>
                  <a:cubicBezTo>
                    <a:pt x="46" y="238"/>
                    <a:pt x="50" y="224"/>
                    <a:pt x="56" y="210"/>
                  </a:cubicBezTo>
                  <a:cubicBezTo>
                    <a:pt x="15" y="193"/>
                    <a:pt x="15" y="193"/>
                    <a:pt x="15" y="193"/>
                  </a:cubicBezTo>
                  <a:cubicBezTo>
                    <a:pt x="11" y="192"/>
                    <a:pt x="8" y="190"/>
                    <a:pt x="5" y="187"/>
                  </a:cubicBezTo>
                  <a:cubicBezTo>
                    <a:pt x="3" y="183"/>
                    <a:pt x="1" y="180"/>
                    <a:pt x="1" y="176"/>
                  </a:cubicBezTo>
                  <a:cubicBezTo>
                    <a:pt x="0" y="172"/>
                    <a:pt x="1" y="168"/>
                    <a:pt x="2" y="165"/>
                  </a:cubicBezTo>
                  <a:cubicBezTo>
                    <a:pt x="4" y="161"/>
                    <a:pt x="6" y="158"/>
                    <a:pt x="9" y="155"/>
                  </a:cubicBezTo>
                  <a:cubicBezTo>
                    <a:pt x="124" y="66"/>
                    <a:pt x="124" y="66"/>
                    <a:pt x="124" y="66"/>
                  </a:cubicBezTo>
                  <a:cubicBezTo>
                    <a:pt x="127" y="63"/>
                    <a:pt x="131" y="62"/>
                    <a:pt x="134" y="61"/>
                  </a:cubicBezTo>
                  <a:cubicBezTo>
                    <a:pt x="138" y="61"/>
                    <a:pt x="142" y="61"/>
                    <a:pt x="146" y="63"/>
                  </a:cubicBezTo>
                  <a:cubicBezTo>
                    <a:pt x="149" y="64"/>
                    <a:pt x="153" y="67"/>
                    <a:pt x="155" y="70"/>
                  </a:cubicBezTo>
                  <a:cubicBezTo>
                    <a:pt x="157" y="73"/>
                    <a:pt x="159" y="76"/>
                    <a:pt x="159" y="80"/>
                  </a:cubicBezTo>
                  <a:cubicBezTo>
                    <a:pt x="180" y="224"/>
                    <a:pt x="180" y="224"/>
                    <a:pt x="180" y="224"/>
                  </a:cubicBezTo>
                  <a:cubicBezTo>
                    <a:pt x="180" y="228"/>
                    <a:pt x="180" y="232"/>
                    <a:pt x="178" y="236"/>
                  </a:cubicBezTo>
                  <a:cubicBezTo>
                    <a:pt x="177" y="239"/>
                    <a:pt x="175" y="242"/>
                    <a:pt x="171" y="245"/>
                  </a:cubicBezTo>
                  <a:cubicBezTo>
                    <a:pt x="168" y="247"/>
                    <a:pt x="165" y="249"/>
                    <a:pt x="161" y="249"/>
                  </a:cubicBezTo>
                  <a:cubicBezTo>
                    <a:pt x="157" y="250"/>
                    <a:pt x="153" y="249"/>
                    <a:pt x="149" y="248"/>
                  </a:cubicBezTo>
                  <a:cubicBezTo>
                    <a:pt x="108" y="231"/>
                    <a:pt x="108" y="231"/>
                    <a:pt x="108" y="231"/>
                  </a:cubicBezTo>
                  <a:cubicBezTo>
                    <a:pt x="104" y="243"/>
                    <a:pt x="101" y="254"/>
                    <a:pt x="98" y="266"/>
                  </a:cubicBezTo>
                  <a:cubicBezTo>
                    <a:pt x="94" y="285"/>
                    <a:pt x="92" y="305"/>
                    <a:pt x="92" y="325"/>
                  </a:cubicBezTo>
                  <a:cubicBezTo>
                    <a:pt x="92" y="399"/>
                    <a:pt x="122" y="466"/>
                    <a:pt x="170" y="514"/>
                  </a:cubicBezTo>
                  <a:cubicBezTo>
                    <a:pt x="219" y="562"/>
                    <a:pt x="285" y="592"/>
                    <a:pt x="359" y="592"/>
                  </a:cubicBezTo>
                  <a:cubicBezTo>
                    <a:pt x="433" y="592"/>
                    <a:pt x="500" y="562"/>
                    <a:pt x="549" y="514"/>
                  </a:cubicBezTo>
                  <a:cubicBezTo>
                    <a:pt x="597" y="466"/>
                    <a:pt x="627" y="399"/>
                    <a:pt x="627" y="325"/>
                  </a:cubicBezTo>
                  <a:cubicBezTo>
                    <a:pt x="627" y="251"/>
                    <a:pt x="597" y="184"/>
                    <a:pt x="549" y="136"/>
                  </a:cubicBezTo>
                  <a:cubicBezTo>
                    <a:pt x="501" y="87"/>
                    <a:pt x="434" y="57"/>
                    <a:pt x="360" y="57"/>
                  </a:cubicBezTo>
                  <a:cubicBezTo>
                    <a:pt x="360" y="57"/>
                    <a:pt x="360" y="57"/>
                    <a:pt x="360" y="57"/>
                  </a:cubicBezTo>
                  <a:cubicBezTo>
                    <a:pt x="360" y="57"/>
                    <a:pt x="360" y="57"/>
                    <a:pt x="360" y="57"/>
                  </a:cubicBezTo>
                  <a:cubicBezTo>
                    <a:pt x="360" y="57"/>
                    <a:pt x="360" y="57"/>
                    <a:pt x="360" y="57"/>
                  </a:cubicBezTo>
                  <a:cubicBezTo>
                    <a:pt x="359" y="57"/>
                    <a:pt x="359" y="57"/>
                    <a:pt x="359" y="57"/>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51443" tIns="25721" rIns="51443" bIns="25721" numCol="1" anchor="t" anchorCtr="0" compatLnSpc="1"/>
            <a:lstStyle/>
            <a:p>
              <a:pPr algn="ctr"/>
              <a:endParaRPr lang="zh-CN" altLang="en-US" sz="760">
                <a:solidFill>
                  <a:schemeClr val="tx1">
                    <a:lumMod val="75000"/>
                    <a:lumOff val="25000"/>
                  </a:schemeClr>
                </a:solidFill>
                <a:cs typeface="+mn-ea"/>
                <a:sym typeface="+mn-lt"/>
              </a:endParaRPr>
            </a:p>
          </p:txBody>
        </p:sp>
        <p:sp>
          <p:nvSpPr>
            <p:cNvPr id="36" name="Freeform 15"/>
            <p:cNvSpPr>
              <a:spLocks noEditPoints="1"/>
            </p:cNvSpPr>
            <p:nvPr/>
          </p:nvSpPr>
          <p:spPr bwMode="auto">
            <a:xfrm>
              <a:off x="5268348" y="3850225"/>
              <a:ext cx="217976" cy="344885"/>
            </a:xfrm>
            <a:custGeom>
              <a:avLst/>
              <a:gdLst>
                <a:gd name="T0" fmla="*/ 51 w 252"/>
                <a:gd name="T1" fmla="*/ 388 h 399"/>
                <a:gd name="T2" fmla="*/ 11 w 252"/>
                <a:gd name="T3" fmla="*/ 388 h 399"/>
                <a:gd name="T4" fmla="*/ 11 w 252"/>
                <a:gd name="T5" fmla="*/ 347 h 399"/>
                <a:gd name="T6" fmla="*/ 84 w 252"/>
                <a:gd name="T7" fmla="*/ 274 h 399"/>
                <a:gd name="T8" fmla="*/ 75 w 252"/>
                <a:gd name="T9" fmla="*/ 235 h 399"/>
                <a:gd name="T10" fmla="*/ 101 w 252"/>
                <a:gd name="T11" fmla="*/ 172 h 399"/>
                <a:gd name="T12" fmla="*/ 144 w 252"/>
                <a:gd name="T13" fmla="*/ 149 h 399"/>
                <a:gd name="T14" fmla="*/ 144 w 252"/>
                <a:gd name="T15" fmla="*/ 19 h 399"/>
                <a:gd name="T16" fmla="*/ 163 w 252"/>
                <a:gd name="T17" fmla="*/ 0 h 399"/>
                <a:gd name="T18" fmla="*/ 183 w 252"/>
                <a:gd name="T19" fmla="*/ 19 h 399"/>
                <a:gd name="T20" fmla="*/ 183 w 252"/>
                <a:gd name="T21" fmla="*/ 149 h 399"/>
                <a:gd name="T22" fmla="*/ 226 w 252"/>
                <a:gd name="T23" fmla="*/ 172 h 399"/>
                <a:gd name="T24" fmla="*/ 252 w 252"/>
                <a:gd name="T25" fmla="*/ 235 h 399"/>
                <a:gd name="T26" fmla="*/ 226 w 252"/>
                <a:gd name="T27" fmla="*/ 297 h 399"/>
                <a:gd name="T28" fmla="*/ 163 w 252"/>
                <a:gd name="T29" fmla="*/ 323 h 399"/>
                <a:gd name="T30" fmla="*/ 125 w 252"/>
                <a:gd name="T31" fmla="*/ 314 h 399"/>
                <a:gd name="T32" fmla="*/ 51 w 252"/>
                <a:gd name="T33" fmla="*/ 388 h 399"/>
                <a:gd name="T34" fmla="*/ 190 w 252"/>
                <a:gd name="T35" fmla="*/ 208 h 399"/>
                <a:gd name="T36" fmla="*/ 163 w 252"/>
                <a:gd name="T37" fmla="*/ 197 h 399"/>
                <a:gd name="T38" fmla="*/ 137 w 252"/>
                <a:gd name="T39" fmla="*/ 208 h 399"/>
                <a:gd name="T40" fmla="*/ 126 w 252"/>
                <a:gd name="T41" fmla="*/ 235 h 399"/>
                <a:gd name="T42" fmla="*/ 137 w 252"/>
                <a:gd name="T43" fmla="*/ 261 h 399"/>
                <a:gd name="T44" fmla="*/ 163 w 252"/>
                <a:gd name="T45" fmla="*/ 272 h 399"/>
                <a:gd name="T46" fmla="*/ 190 w 252"/>
                <a:gd name="T47" fmla="*/ 261 h 399"/>
                <a:gd name="T48" fmla="*/ 201 w 252"/>
                <a:gd name="T49" fmla="*/ 235 h 399"/>
                <a:gd name="T50" fmla="*/ 190 w 252"/>
                <a:gd name="T51" fmla="*/ 208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52" h="399">
                  <a:moveTo>
                    <a:pt x="51" y="388"/>
                  </a:moveTo>
                  <a:cubicBezTo>
                    <a:pt x="40" y="399"/>
                    <a:pt x="22" y="399"/>
                    <a:pt x="11" y="388"/>
                  </a:cubicBezTo>
                  <a:cubicBezTo>
                    <a:pt x="0" y="377"/>
                    <a:pt x="0" y="359"/>
                    <a:pt x="11" y="347"/>
                  </a:cubicBezTo>
                  <a:cubicBezTo>
                    <a:pt x="84" y="274"/>
                    <a:pt x="84" y="274"/>
                    <a:pt x="84" y="274"/>
                  </a:cubicBezTo>
                  <a:cubicBezTo>
                    <a:pt x="78" y="262"/>
                    <a:pt x="75" y="249"/>
                    <a:pt x="75" y="235"/>
                  </a:cubicBezTo>
                  <a:cubicBezTo>
                    <a:pt x="75" y="210"/>
                    <a:pt x="85" y="188"/>
                    <a:pt x="101" y="172"/>
                  </a:cubicBezTo>
                  <a:cubicBezTo>
                    <a:pt x="113" y="161"/>
                    <a:pt x="128" y="152"/>
                    <a:pt x="144" y="149"/>
                  </a:cubicBezTo>
                  <a:cubicBezTo>
                    <a:pt x="144" y="19"/>
                    <a:pt x="144" y="19"/>
                    <a:pt x="144" y="19"/>
                  </a:cubicBezTo>
                  <a:cubicBezTo>
                    <a:pt x="144" y="8"/>
                    <a:pt x="153" y="0"/>
                    <a:pt x="163" y="0"/>
                  </a:cubicBezTo>
                  <a:cubicBezTo>
                    <a:pt x="174" y="0"/>
                    <a:pt x="183" y="8"/>
                    <a:pt x="183" y="19"/>
                  </a:cubicBezTo>
                  <a:cubicBezTo>
                    <a:pt x="183" y="149"/>
                    <a:pt x="183" y="149"/>
                    <a:pt x="183" y="149"/>
                  </a:cubicBezTo>
                  <a:cubicBezTo>
                    <a:pt x="199" y="152"/>
                    <a:pt x="214" y="161"/>
                    <a:pt x="226" y="172"/>
                  </a:cubicBezTo>
                  <a:cubicBezTo>
                    <a:pt x="242" y="188"/>
                    <a:pt x="252" y="210"/>
                    <a:pt x="252" y="235"/>
                  </a:cubicBezTo>
                  <a:cubicBezTo>
                    <a:pt x="252" y="259"/>
                    <a:pt x="242" y="281"/>
                    <a:pt x="226" y="297"/>
                  </a:cubicBezTo>
                  <a:cubicBezTo>
                    <a:pt x="210" y="313"/>
                    <a:pt x="188" y="323"/>
                    <a:pt x="163" y="323"/>
                  </a:cubicBezTo>
                  <a:cubicBezTo>
                    <a:pt x="150" y="323"/>
                    <a:pt x="136" y="320"/>
                    <a:pt x="125" y="314"/>
                  </a:cubicBezTo>
                  <a:cubicBezTo>
                    <a:pt x="51" y="388"/>
                    <a:pt x="51" y="388"/>
                    <a:pt x="51" y="388"/>
                  </a:cubicBezTo>
                  <a:close/>
                  <a:moveTo>
                    <a:pt x="190" y="208"/>
                  </a:moveTo>
                  <a:cubicBezTo>
                    <a:pt x="183" y="201"/>
                    <a:pt x="174" y="197"/>
                    <a:pt x="163" y="197"/>
                  </a:cubicBezTo>
                  <a:cubicBezTo>
                    <a:pt x="153" y="197"/>
                    <a:pt x="144" y="201"/>
                    <a:pt x="137" y="208"/>
                  </a:cubicBezTo>
                  <a:cubicBezTo>
                    <a:pt x="130" y="215"/>
                    <a:pt x="126" y="224"/>
                    <a:pt x="126" y="235"/>
                  </a:cubicBezTo>
                  <a:cubicBezTo>
                    <a:pt x="126" y="245"/>
                    <a:pt x="130" y="254"/>
                    <a:pt x="137" y="261"/>
                  </a:cubicBezTo>
                  <a:cubicBezTo>
                    <a:pt x="144" y="268"/>
                    <a:pt x="153" y="272"/>
                    <a:pt x="163" y="272"/>
                  </a:cubicBezTo>
                  <a:cubicBezTo>
                    <a:pt x="174" y="272"/>
                    <a:pt x="183" y="268"/>
                    <a:pt x="190" y="261"/>
                  </a:cubicBezTo>
                  <a:cubicBezTo>
                    <a:pt x="197" y="254"/>
                    <a:pt x="201" y="245"/>
                    <a:pt x="201" y="235"/>
                  </a:cubicBezTo>
                  <a:cubicBezTo>
                    <a:pt x="201" y="224"/>
                    <a:pt x="197" y="215"/>
                    <a:pt x="190" y="208"/>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51443" tIns="25721" rIns="51443" bIns="25721" numCol="1" anchor="t" anchorCtr="0" compatLnSpc="1"/>
            <a:lstStyle/>
            <a:p>
              <a:pPr algn="ctr"/>
              <a:endParaRPr lang="zh-CN" altLang="en-US" sz="760">
                <a:solidFill>
                  <a:schemeClr val="tx1">
                    <a:lumMod val="75000"/>
                    <a:lumOff val="25000"/>
                  </a:schemeClr>
                </a:solidFill>
                <a:cs typeface="+mn-ea"/>
                <a:sym typeface="+mn-lt"/>
              </a:endParaRPr>
            </a:p>
          </p:txBody>
        </p:sp>
      </p:grpSp>
      <p:grpSp>
        <p:nvGrpSpPr>
          <p:cNvPr id="37" name="组合 36"/>
          <p:cNvGrpSpPr/>
          <p:nvPr/>
        </p:nvGrpSpPr>
        <p:grpSpPr>
          <a:xfrm>
            <a:off x="3661410" y="3943350"/>
            <a:ext cx="250190" cy="332740"/>
            <a:chOff x="7976594" y="2279040"/>
            <a:chExt cx="528116" cy="702571"/>
          </a:xfrm>
          <a:solidFill>
            <a:schemeClr val="tx2"/>
          </a:solidFill>
        </p:grpSpPr>
        <p:sp>
          <p:nvSpPr>
            <p:cNvPr id="38" name="Freeform 23"/>
            <p:cNvSpPr>
              <a:spLocks noEditPoints="1"/>
            </p:cNvSpPr>
            <p:nvPr/>
          </p:nvSpPr>
          <p:spPr bwMode="auto">
            <a:xfrm>
              <a:off x="7976594" y="2279040"/>
              <a:ext cx="519705" cy="702571"/>
            </a:xfrm>
            <a:custGeom>
              <a:avLst/>
              <a:gdLst>
                <a:gd name="T0" fmla="*/ 592 w 601"/>
                <a:gd name="T1" fmla="*/ 600 h 813"/>
                <a:gd name="T2" fmla="*/ 374 w 601"/>
                <a:gd name="T3" fmla="*/ 589 h 813"/>
                <a:gd name="T4" fmla="*/ 374 w 601"/>
                <a:gd name="T5" fmla="*/ 423 h 813"/>
                <a:gd name="T6" fmla="*/ 601 w 601"/>
                <a:gd name="T7" fmla="*/ 435 h 813"/>
                <a:gd name="T8" fmla="*/ 533 w 601"/>
                <a:gd name="T9" fmla="*/ 514 h 813"/>
                <a:gd name="T10" fmla="*/ 592 w 601"/>
                <a:gd name="T11" fmla="*/ 600 h 813"/>
                <a:gd name="T12" fmla="*/ 253 w 601"/>
                <a:gd name="T13" fmla="*/ 44 h 813"/>
                <a:gd name="T14" fmla="*/ 298 w 601"/>
                <a:gd name="T15" fmla="*/ 0 h 813"/>
                <a:gd name="T16" fmla="*/ 342 w 601"/>
                <a:gd name="T17" fmla="*/ 44 h 813"/>
                <a:gd name="T18" fmla="*/ 342 w 601"/>
                <a:gd name="T19" fmla="*/ 103 h 813"/>
                <a:gd name="T20" fmla="*/ 253 w 601"/>
                <a:gd name="T21" fmla="*/ 108 h 813"/>
                <a:gd name="T22" fmla="*/ 253 w 601"/>
                <a:gd name="T23" fmla="*/ 44 h 813"/>
                <a:gd name="T24" fmla="*/ 342 w 601"/>
                <a:gd name="T25" fmla="*/ 332 h 813"/>
                <a:gd name="T26" fmla="*/ 342 w 601"/>
                <a:gd name="T27" fmla="*/ 737 h 813"/>
                <a:gd name="T28" fmla="*/ 355 w 601"/>
                <a:gd name="T29" fmla="*/ 750 h 813"/>
                <a:gd name="T30" fmla="*/ 380 w 601"/>
                <a:gd name="T31" fmla="*/ 750 h 813"/>
                <a:gd name="T32" fmla="*/ 415 w 601"/>
                <a:gd name="T33" fmla="*/ 786 h 813"/>
                <a:gd name="T34" fmla="*/ 415 w 601"/>
                <a:gd name="T35" fmla="*/ 813 h 813"/>
                <a:gd name="T36" fmla="*/ 180 w 601"/>
                <a:gd name="T37" fmla="*/ 813 h 813"/>
                <a:gd name="T38" fmla="*/ 180 w 601"/>
                <a:gd name="T39" fmla="*/ 786 h 813"/>
                <a:gd name="T40" fmla="*/ 216 w 601"/>
                <a:gd name="T41" fmla="*/ 750 h 813"/>
                <a:gd name="T42" fmla="*/ 240 w 601"/>
                <a:gd name="T43" fmla="*/ 750 h 813"/>
                <a:gd name="T44" fmla="*/ 253 w 601"/>
                <a:gd name="T45" fmla="*/ 737 h 813"/>
                <a:gd name="T46" fmla="*/ 253 w 601"/>
                <a:gd name="T47" fmla="*/ 337 h 813"/>
                <a:gd name="T48" fmla="*/ 342 w 601"/>
                <a:gd name="T49" fmla="*/ 332 h 813"/>
                <a:gd name="T50" fmla="*/ 221 w 601"/>
                <a:gd name="T51" fmla="*/ 581 h 813"/>
                <a:gd name="T52" fmla="*/ 59 w 601"/>
                <a:gd name="T53" fmla="*/ 572 h 813"/>
                <a:gd name="T54" fmla="*/ 0 w 601"/>
                <a:gd name="T55" fmla="*/ 486 h 813"/>
                <a:gd name="T56" fmla="*/ 68 w 601"/>
                <a:gd name="T57" fmla="*/ 407 h 813"/>
                <a:gd name="T58" fmla="*/ 221 w 601"/>
                <a:gd name="T59" fmla="*/ 415 h 813"/>
                <a:gd name="T60" fmla="*/ 221 w 601"/>
                <a:gd name="T61" fmla="*/ 581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01" h="813">
                  <a:moveTo>
                    <a:pt x="592" y="600"/>
                  </a:moveTo>
                  <a:cubicBezTo>
                    <a:pt x="374" y="589"/>
                    <a:pt x="374" y="589"/>
                    <a:pt x="374" y="589"/>
                  </a:cubicBezTo>
                  <a:cubicBezTo>
                    <a:pt x="374" y="423"/>
                    <a:pt x="374" y="423"/>
                    <a:pt x="374" y="423"/>
                  </a:cubicBezTo>
                  <a:cubicBezTo>
                    <a:pt x="601" y="435"/>
                    <a:pt x="601" y="435"/>
                    <a:pt x="601" y="435"/>
                  </a:cubicBezTo>
                  <a:cubicBezTo>
                    <a:pt x="533" y="514"/>
                    <a:pt x="533" y="514"/>
                    <a:pt x="533" y="514"/>
                  </a:cubicBezTo>
                  <a:cubicBezTo>
                    <a:pt x="592" y="600"/>
                    <a:pt x="592" y="600"/>
                    <a:pt x="592" y="600"/>
                  </a:cubicBezTo>
                  <a:close/>
                  <a:moveTo>
                    <a:pt x="253" y="44"/>
                  </a:moveTo>
                  <a:cubicBezTo>
                    <a:pt x="253" y="20"/>
                    <a:pt x="273" y="0"/>
                    <a:pt x="298" y="0"/>
                  </a:cubicBezTo>
                  <a:cubicBezTo>
                    <a:pt x="322" y="0"/>
                    <a:pt x="342" y="20"/>
                    <a:pt x="342" y="44"/>
                  </a:cubicBezTo>
                  <a:cubicBezTo>
                    <a:pt x="342" y="103"/>
                    <a:pt x="342" y="103"/>
                    <a:pt x="342" y="103"/>
                  </a:cubicBezTo>
                  <a:cubicBezTo>
                    <a:pt x="253" y="108"/>
                    <a:pt x="253" y="108"/>
                    <a:pt x="253" y="108"/>
                  </a:cubicBezTo>
                  <a:cubicBezTo>
                    <a:pt x="253" y="44"/>
                    <a:pt x="253" y="44"/>
                    <a:pt x="253" y="44"/>
                  </a:cubicBezTo>
                  <a:close/>
                  <a:moveTo>
                    <a:pt x="342" y="332"/>
                  </a:moveTo>
                  <a:cubicBezTo>
                    <a:pt x="342" y="737"/>
                    <a:pt x="342" y="737"/>
                    <a:pt x="342" y="737"/>
                  </a:cubicBezTo>
                  <a:cubicBezTo>
                    <a:pt x="342" y="744"/>
                    <a:pt x="348" y="750"/>
                    <a:pt x="355" y="750"/>
                  </a:cubicBezTo>
                  <a:cubicBezTo>
                    <a:pt x="380" y="750"/>
                    <a:pt x="380" y="750"/>
                    <a:pt x="380" y="750"/>
                  </a:cubicBezTo>
                  <a:cubicBezTo>
                    <a:pt x="399" y="750"/>
                    <a:pt x="415" y="766"/>
                    <a:pt x="415" y="786"/>
                  </a:cubicBezTo>
                  <a:cubicBezTo>
                    <a:pt x="415" y="813"/>
                    <a:pt x="415" y="813"/>
                    <a:pt x="415" y="813"/>
                  </a:cubicBezTo>
                  <a:cubicBezTo>
                    <a:pt x="180" y="813"/>
                    <a:pt x="180" y="813"/>
                    <a:pt x="180" y="813"/>
                  </a:cubicBezTo>
                  <a:cubicBezTo>
                    <a:pt x="180" y="786"/>
                    <a:pt x="180" y="786"/>
                    <a:pt x="180" y="786"/>
                  </a:cubicBezTo>
                  <a:cubicBezTo>
                    <a:pt x="180" y="766"/>
                    <a:pt x="196" y="750"/>
                    <a:pt x="216" y="750"/>
                  </a:cubicBezTo>
                  <a:cubicBezTo>
                    <a:pt x="240" y="750"/>
                    <a:pt x="240" y="750"/>
                    <a:pt x="240" y="750"/>
                  </a:cubicBezTo>
                  <a:cubicBezTo>
                    <a:pt x="247" y="750"/>
                    <a:pt x="253" y="744"/>
                    <a:pt x="253" y="737"/>
                  </a:cubicBezTo>
                  <a:cubicBezTo>
                    <a:pt x="253" y="337"/>
                    <a:pt x="253" y="337"/>
                    <a:pt x="253" y="337"/>
                  </a:cubicBezTo>
                  <a:cubicBezTo>
                    <a:pt x="342" y="332"/>
                    <a:pt x="342" y="332"/>
                    <a:pt x="342" y="332"/>
                  </a:cubicBezTo>
                  <a:close/>
                  <a:moveTo>
                    <a:pt x="221" y="581"/>
                  </a:moveTo>
                  <a:cubicBezTo>
                    <a:pt x="59" y="572"/>
                    <a:pt x="59" y="572"/>
                    <a:pt x="59" y="572"/>
                  </a:cubicBezTo>
                  <a:cubicBezTo>
                    <a:pt x="0" y="486"/>
                    <a:pt x="0" y="486"/>
                    <a:pt x="0" y="486"/>
                  </a:cubicBezTo>
                  <a:cubicBezTo>
                    <a:pt x="68" y="407"/>
                    <a:pt x="68" y="407"/>
                    <a:pt x="68" y="407"/>
                  </a:cubicBezTo>
                  <a:cubicBezTo>
                    <a:pt x="221" y="415"/>
                    <a:pt x="221" y="415"/>
                    <a:pt x="221" y="415"/>
                  </a:cubicBezTo>
                  <a:cubicBezTo>
                    <a:pt x="221" y="581"/>
                    <a:pt x="221" y="581"/>
                    <a:pt x="221" y="5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51443" tIns="25721" rIns="51443" bIns="25721" numCol="1" anchor="t" anchorCtr="0" compatLnSpc="1"/>
            <a:lstStyle/>
            <a:p>
              <a:pPr algn="ctr"/>
              <a:endParaRPr lang="zh-CN" altLang="en-US" sz="760">
                <a:solidFill>
                  <a:schemeClr val="tx1">
                    <a:lumMod val="75000"/>
                    <a:lumOff val="25000"/>
                  </a:schemeClr>
                </a:solidFill>
                <a:cs typeface="+mn-ea"/>
                <a:sym typeface="+mn-lt"/>
              </a:endParaRPr>
            </a:p>
          </p:txBody>
        </p:sp>
        <p:sp>
          <p:nvSpPr>
            <p:cNvPr id="39" name="Freeform 24"/>
            <p:cNvSpPr/>
            <p:nvPr/>
          </p:nvSpPr>
          <p:spPr bwMode="auto">
            <a:xfrm>
              <a:off x="7985371" y="2386200"/>
              <a:ext cx="519339" cy="166774"/>
            </a:xfrm>
            <a:custGeom>
              <a:avLst/>
              <a:gdLst>
                <a:gd name="T0" fmla="*/ 0 w 1420"/>
                <a:gd name="T1" fmla="*/ 66 h 456"/>
                <a:gd name="T2" fmla="*/ 631 w 1420"/>
                <a:gd name="T3" fmla="*/ 33 h 456"/>
                <a:gd name="T4" fmla="*/ 1259 w 1420"/>
                <a:gd name="T5" fmla="*/ 0 h 456"/>
                <a:gd name="T6" fmla="*/ 1420 w 1420"/>
                <a:gd name="T7" fmla="*/ 189 h 456"/>
                <a:gd name="T8" fmla="*/ 1281 w 1420"/>
                <a:gd name="T9" fmla="*/ 390 h 456"/>
                <a:gd name="T10" fmla="*/ 650 w 1420"/>
                <a:gd name="T11" fmla="*/ 423 h 456"/>
                <a:gd name="T12" fmla="*/ 21 w 1420"/>
                <a:gd name="T13" fmla="*/ 456 h 456"/>
                <a:gd name="T14" fmla="*/ 160 w 1420"/>
                <a:gd name="T15" fmla="*/ 253 h 456"/>
                <a:gd name="T16" fmla="*/ 0 w 1420"/>
                <a:gd name="T17" fmla="*/ 66 h 456"/>
                <a:gd name="T18" fmla="*/ 0 w 1420"/>
                <a:gd name="T19" fmla="*/ 6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20" h="456">
                  <a:moveTo>
                    <a:pt x="0" y="66"/>
                  </a:moveTo>
                  <a:lnTo>
                    <a:pt x="631" y="33"/>
                  </a:lnTo>
                  <a:lnTo>
                    <a:pt x="1259" y="0"/>
                  </a:lnTo>
                  <a:lnTo>
                    <a:pt x="1420" y="189"/>
                  </a:lnTo>
                  <a:lnTo>
                    <a:pt x="1281" y="390"/>
                  </a:lnTo>
                  <a:lnTo>
                    <a:pt x="650" y="423"/>
                  </a:lnTo>
                  <a:lnTo>
                    <a:pt x="21" y="456"/>
                  </a:lnTo>
                  <a:lnTo>
                    <a:pt x="160" y="253"/>
                  </a:lnTo>
                  <a:lnTo>
                    <a:pt x="0" y="66"/>
                  </a:lnTo>
                  <a:lnTo>
                    <a:pt x="0" y="6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51443" tIns="25721" rIns="51443" bIns="25721" numCol="1" anchor="t" anchorCtr="0" compatLnSpc="1"/>
            <a:lstStyle/>
            <a:p>
              <a:pPr algn="ctr"/>
              <a:endParaRPr lang="zh-CN" altLang="en-US" sz="760">
                <a:solidFill>
                  <a:schemeClr val="tx1">
                    <a:lumMod val="75000"/>
                    <a:lumOff val="25000"/>
                  </a:schemeClr>
                </a:solidFill>
                <a:cs typeface="+mn-ea"/>
                <a:sym typeface="+mn-lt"/>
              </a:endParaRPr>
            </a:p>
          </p:txBody>
        </p:sp>
      </p:grpSp>
      <p:grpSp>
        <p:nvGrpSpPr>
          <p:cNvPr id="40" name="组合 39"/>
          <p:cNvGrpSpPr/>
          <p:nvPr/>
        </p:nvGrpSpPr>
        <p:grpSpPr>
          <a:xfrm>
            <a:off x="6144260" y="3975100"/>
            <a:ext cx="285115" cy="286385"/>
            <a:chOff x="6469046" y="3702469"/>
            <a:chExt cx="697452" cy="701109"/>
          </a:xfrm>
          <a:solidFill>
            <a:srgbClr val="AE303C"/>
          </a:solidFill>
        </p:grpSpPr>
        <p:sp>
          <p:nvSpPr>
            <p:cNvPr id="41" name="Freeform 5"/>
            <p:cNvSpPr>
              <a:spLocks noEditPoints="1"/>
            </p:cNvSpPr>
            <p:nvPr/>
          </p:nvSpPr>
          <p:spPr bwMode="auto">
            <a:xfrm>
              <a:off x="6469046" y="3702469"/>
              <a:ext cx="613698" cy="603458"/>
            </a:xfrm>
            <a:custGeom>
              <a:avLst/>
              <a:gdLst>
                <a:gd name="T0" fmla="*/ 54 w 710"/>
                <a:gd name="T1" fmla="*/ 87 h 698"/>
                <a:gd name="T2" fmla="*/ 114 w 710"/>
                <a:gd name="T3" fmla="*/ 87 h 698"/>
                <a:gd name="T4" fmla="*/ 114 w 710"/>
                <a:gd name="T5" fmla="*/ 33 h 698"/>
                <a:gd name="T6" fmla="*/ 146 w 710"/>
                <a:gd name="T7" fmla="*/ 1 h 698"/>
                <a:gd name="T8" fmla="*/ 178 w 710"/>
                <a:gd name="T9" fmla="*/ 33 h 698"/>
                <a:gd name="T10" fmla="*/ 178 w 710"/>
                <a:gd name="T11" fmla="*/ 169 h 698"/>
                <a:gd name="T12" fmla="*/ 146 w 710"/>
                <a:gd name="T13" fmla="*/ 201 h 698"/>
                <a:gd name="T14" fmla="*/ 114 w 710"/>
                <a:gd name="T15" fmla="*/ 169 h 698"/>
                <a:gd name="T16" fmla="*/ 114 w 710"/>
                <a:gd name="T17" fmla="*/ 144 h 698"/>
                <a:gd name="T18" fmla="*/ 57 w 710"/>
                <a:gd name="T19" fmla="*/ 144 h 698"/>
                <a:gd name="T20" fmla="*/ 57 w 710"/>
                <a:gd name="T21" fmla="*/ 262 h 698"/>
                <a:gd name="T22" fmla="*/ 653 w 710"/>
                <a:gd name="T23" fmla="*/ 262 h 698"/>
                <a:gd name="T24" fmla="*/ 653 w 710"/>
                <a:gd name="T25" fmla="*/ 144 h 698"/>
                <a:gd name="T26" fmla="*/ 591 w 710"/>
                <a:gd name="T27" fmla="*/ 144 h 698"/>
                <a:gd name="T28" fmla="*/ 591 w 710"/>
                <a:gd name="T29" fmla="*/ 87 h 698"/>
                <a:gd name="T30" fmla="*/ 656 w 710"/>
                <a:gd name="T31" fmla="*/ 87 h 698"/>
                <a:gd name="T32" fmla="*/ 710 w 710"/>
                <a:gd name="T33" fmla="*/ 141 h 698"/>
                <a:gd name="T34" fmla="*/ 710 w 710"/>
                <a:gd name="T35" fmla="*/ 412 h 698"/>
                <a:gd name="T36" fmla="*/ 653 w 710"/>
                <a:gd name="T37" fmla="*/ 393 h 698"/>
                <a:gd name="T38" fmla="*/ 653 w 710"/>
                <a:gd name="T39" fmla="*/ 300 h 698"/>
                <a:gd name="T40" fmla="*/ 57 w 710"/>
                <a:gd name="T41" fmla="*/ 300 h 698"/>
                <a:gd name="T42" fmla="*/ 57 w 710"/>
                <a:gd name="T43" fmla="*/ 641 h 698"/>
                <a:gd name="T44" fmla="*/ 386 w 710"/>
                <a:gd name="T45" fmla="*/ 641 h 698"/>
                <a:gd name="T46" fmla="*/ 401 w 710"/>
                <a:gd name="T47" fmla="*/ 698 h 698"/>
                <a:gd name="T48" fmla="*/ 54 w 710"/>
                <a:gd name="T49" fmla="*/ 698 h 698"/>
                <a:gd name="T50" fmla="*/ 16 w 710"/>
                <a:gd name="T51" fmla="*/ 682 h 698"/>
                <a:gd name="T52" fmla="*/ 0 w 710"/>
                <a:gd name="T53" fmla="*/ 644 h 698"/>
                <a:gd name="T54" fmla="*/ 0 w 710"/>
                <a:gd name="T55" fmla="*/ 141 h 698"/>
                <a:gd name="T56" fmla="*/ 54 w 710"/>
                <a:gd name="T57" fmla="*/ 87 h 698"/>
                <a:gd name="T58" fmla="*/ 365 w 710"/>
                <a:gd name="T59" fmla="*/ 169 h 698"/>
                <a:gd name="T60" fmla="*/ 334 w 710"/>
                <a:gd name="T61" fmla="*/ 201 h 698"/>
                <a:gd name="T62" fmla="*/ 302 w 710"/>
                <a:gd name="T63" fmla="*/ 169 h 698"/>
                <a:gd name="T64" fmla="*/ 302 w 710"/>
                <a:gd name="T65" fmla="*/ 144 h 698"/>
                <a:gd name="T66" fmla="*/ 216 w 710"/>
                <a:gd name="T67" fmla="*/ 144 h 698"/>
                <a:gd name="T68" fmla="*/ 216 w 710"/>
                <a:gd name="T69" fmla="*/ 87 h 698"/>
                <a:gd name="T70" fmla="*/ 302 w 710"/>
                <a:gd name="T71" fmla="*/ 87 h 698"/>
                <a:gd name="T72" fmla="*/ 302 w 710"/>
                <a:gd name="T73" fmla="*/ 32 h 698"/>
                <a:gd name="T74" fmla="*/ 334 w 710"/>
                <a:gd name="T75" fmla="*/ 0 h 698"/>
                <a:gd name="T76" fmla="*/ 365 w 710"/>
                <a:gd name="T77" fmla="*/ 32 h 698"/>
                <a:gd name="T78" fmla="*/ 365 w 710"/>
                <a:gd name="T79" fmla="*/ 169 h 698"/>
                <a:gd name="T80" fmla="*/ 553 w 710"/>
                <a:gd name="T81" fmla="*/ 169 h 698"/>
                <a:gd name="T82" fmla="*/ 521 w 710"/>
                <a:gd name="T83" fmla="*/ 201 h 698"/>
                <a:gd name="T84" fmla="*/ 489 w 710"/>
                <a:gd name="T85" fmla="*/ 169 h 698"/>
                <a:gd name="T86" fmla="*/ 489 w 710"/>
                <a:gd name="T87" fmla="*/ 144 h 698"/>
                <a:gd name="T88" fmla="*/ 403 w 710"/>
                <a:gd name="T89" fmla="*/ 144 h 698"/>
                <a:gd name="T90" fmla="*/ 403 w 710"/>
                <a:gd name="T91" fmla="*/ 87 h 698"/>
                <a:gd name="T92" fmla="*/ 489 w 710"/>
                <a:gd name="T93" fmla="*/ 87 h 698"/>
                <a:gd name="T94" fmla="*/ 489 w 710"/>
                <a:gd name="T95" fmla="*/ 33 h 698"/>
                <a:gd name="T96" fmla="*/ 521 w 710"/>
                <a:gd name="T97" fmla="*/ 1 h 698"/>
                <a:gd name="T98" fmla="*/ 553 w 710"/>
                <a:gd name="T99" fmla="*/ 33 h 698"/>
                <a:gd name="T100" fmla="*/ 553 w 710"/>
                <a:gd name="T101" fmla="*/ 169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10" h="698">
                  <a:moveTo>
                    <a:pt x="54" y="87"/>
                  </a:moveTo>
                  <a:cubicBezTo>
                    <a:pt x="114" y="87"/>
                    <a:pt x="114" y="87"/>
                    <a:pt x="114" y="87"/>
                  </a:cubicBezTo>
                  <a:cubicBezTo>
                    <a:pt x="114" y="33"/>
                    <a:pt x="114" y="33"/>
                    <a:pt x="114" y="33"/>
                  </a:cubicBezTo>
                  <a:cubicBezTo>
                    <a:pt x="114" y="15"/>
                    <a:pt x="128" y="1"/>
                    <a:pt x="146" y="1"/>
                  </a:cubicBezTo>
                  <a:cubicBezTo>
                    <a:pt x="164" y="1"/>
                    <a:pt x="178" y="15"/>
                    <a:pt x="178" y="33"/>
                  </a:cubicBezTo>
                  <a:cubicBezTo>
                    <a:pt x="178" y="169"/>
                    <a:pt x="178" y="169"/>
                    <a:pt x="178" y="169"/>
                  </a:cubicBezTo>
                  <a:cubicBezTo>
                    <a:pt x="178" y="187"/>
                    <a:pt x="164" y="201"/>
                    <a:pt x="146" y="201"/>
                  </a:cubicBezTo>
                  <a:cubicBezTo>
                    <a:pt x="128" y="201"/>
                    <a:pt x="114" y="187"/>
                    <a:pt x="114" y="169"/>
                  </a:cubicBezTo>
                  <a:cubicBezTo>
                    <a:pt x="114" y="144"/>
                    <a:pt x="114" y="144"/>
                    <a:pt x="114" y="144"/>
                  </a:cubicBezTo>
                  <a:cubicBezTo>
                    <a:pt x="57" y="144"/>
                    <a:pt x="57" y="144"/>
                    <a:pt x="57" y="144"/>
                  </a:cubicBezTo>
                  <a:cubicBezTo>
                    <a:pt x="57" y="262"/>
                    <a:pt x="57" y="262"/>
                    <a:pt x="57" y="262"/>
                  </a:cubicBezTo>
                  <a:cubicBezTo>
                    <a:pt x="653" y="262"/>
                    <a:pt x="653" y="262"/>
                    <a:pt x="653" y="262"/>
                  </a:cubicBezTo>
                  <a:cubicBezTo>
                    <a:pt x="653" y="144"/>
                    <a:pt x="653" y="144"/>
                    <a:pt x="653" y="144"/>
                  </a:cubicBezTo>
                  <a:cubicBezTo>
                    <a:pt x="591" y="144"/>
                    <a:pt x="591" y="144"/>
                    <a:pt x="591" y="144"/>
                  </a:cubicBezTo>
                  <a:cubicBezTo>
                    <a:pt x="591" y="87"/>
                    <a:pt x="591" y="87"/>
                    <a:pt x="591" y="87"/>
                  </a:cubicBezTo>
                  <a:cubicBezTo>
                    <a:pt x="656" y="87"/>
                    <a:pt x="656" y="87"/>
                    <a:pt x="656" y="87"/>
                  </a:cubicBezTo>
                  <a:cubicBezTo>
                    <a:pt x="686" y="87"/>
                    <a:pt x="710" y="111"/>
                    <a:pt x="710" y="141"/>
                  </a:cubicBezTo>
                  <a:cubicBezTo>
                    <a:pt x="710" y="412"/>
                    <a:pt x="710" y="412"/>
                    <a:pt x="710" y="412"/>
                  </a:cubicBezTo>
                  <a:cubicBezTo>
                    <a:pt x="692" y="403"/>
                    <a:pt x="673" y="396"/>
                    <a:pt x="653" y="393"/>
                  </a:cubicBezTo>
                  <a:cubicBezTo>
                    <a:pt x="653" y="300"/>
                    <a:pt x="653" y="300"/>
                    <a:pt x="653" y="300"/>
                  </a:cubicBezTo>
                  <a:cubicBezTo>
                    <a:pt x="57" y="300"/>
                    <a:pt x="57" y="300"/>
                    <a:pt x="57" y="300"/>
                  </a:cubicBezTo>
                  <a:cubicBezTo>
                    <a:pt x="57" y="641"/>
                    <a:pt x="57" y="641"/>
                    <a:pt x="57" y="641"/>
                  </a:cubicBezTo>
                  <a:cubicBezTo>
                    <a:pt x="386" y="641"/>
                    <a:pt x="386" y="641"/>
                    <a:pt x="386" y="641"/>
                  </a:cubicBezTo>
                  <a:cubicBezTo>
                    <a:pt x="388" y="661"/>
                    <a:pt x="393" y="680"/>
                    <a:pt x="401" y="698"/>
                  </a:cubicBezTo>
                  <a:cubicBezTo>
                    <a:pt x="54" y="698"/>
                    <a:pt x="54" y="698"/>
                    <a:pt x="54" y="698"/>
                  </a:cubicBezTo>
                  <a:cubicBezTo>
                    <a:pt x="39" y="698"/>
                    <a:pt x="26" y="692"/>
                    <a:pt x="16" y="682"/>
                  </a:cubicBezTo>
                  <a:cubicBezTo>
                    <a:pt x="6" y="673"/>
                    <a:pt x="0" y="659"/>
                    <a:pt x="0" y="644"/>
                  </a:cubicBezTo>
                  <a:cubicBezTo>
                    <a:pt x="0" y="141"/>
                    <a:pt x="0" y="141"/>
                    <a:pt x="0" y="141"/>
                  </a:cubicBezTo>
                  <a:cubicBezTo>
                    <a:pt x="0" y="111"/>
                    <a:pt x="24" y="87"/>
                    <a:pt x="54" y="87"/>
                  </a:cubicBezTo>
                  <a:close/>
                  <a:moveTo>
                    <a:pt x="365" y="169"/>
                  </a:moveTo>
                  <a:cubicBezTo>
                    <a:pt x="365" y="186"/>
                    <a:pt x="351" y="201"/>
                    <a:pt x="334" y="201"/>
                  </a:cubicBezTo>
                  <a:cubicBezTo>
                    <a:pt x="316" y="201"/>
                    <a:pt x="302" y="186"/>
                    <a:pt x="302" y="169"/>
                  </a:cubicBezTo>
                  <a:cubicBezTo>
                    <a:pt x="302" y="144"/>
                    <a:pt x="302" y="144"/>
                    <a:pt x="302" y="144"/>
                  </a:cubicBezTo>
                  <a:cubicBezTo>
                    <a:pt x="216" y="144"/>
                    <a:pt x="216" y="144"/>
                    <a:pt x="216" y="144"/>
                  </a:cubicBezTo>
                  <a:cubicBezTo>
                    <a:pt x="216" y="87"/>
                    <a:pt x="216" y="87"/>
                    <a:pt x="216" y="87"/>
                  </a:cubicBezTo>
                  <a:cubicBezTo>
                    <a:pt x="302" y="87"/>
                    <a:pt x="302" y="87"/>
                    <a:pt x="302" y="87"/>
                  </a:cubicBezTo>
                  <a:cubicBezTo>
                    <a:pt x="302" y="32"/>
                    <a:pt x="302" y="32"/>
                    <a:pt x="302" y="32"/>
                  </a:cubicBezTo>
                  <a:cubicBezTo>
                    <a:pt x="302" y="15"/>
                    <a:pt x="316" y="0"/>
                    <a:pt x="334" y="0"/>
                  </a:cubicBezTo>
                  <a:cubicBezTo>
                    <a:pt x="351" y="0"/>
                    <a:pt x="365" y="15"/>
                    <a:pt x="365" y="32"/>
                  </a:cubicBezTo>
                  <a:cubicBezTo>
                    <a:pt x="365" y="169"/>
                    <a:pt x="365" y="169"/>
                    <a:pt x="365" y="169"/>
                  </a:cubicBezTo>
                  <a:close/>
                  <a:moveTo>
                    <a:pt x="553" y="169"/>
                  </a:moveTo>
                  <a:cubicBezTo>
                    <a:pt x="553" y="187"/>
                    <a:pt x="539" y="201"/>
                    <a:pt x="521" y="201"/>
                  </a:cubicBezTo>
                  <a:cubicBezTo>
                    <a:pt x="503" y="201"/>
                    <a:pt x="489" y="187"/>
                    <a:pt x="489" y="169"/>
                  </a:cubicBezTo>
                  <a:cubicBezTo>
                    <a:pt x="489" y="144"/>
                    <a:pt x="489" y="144"/>
                    <a:pt x="489" y="144"/>
                  </a:cubicBezTo>
                  <a:cubicBezTo>
                    <a:pt x="403" y="144"/>
                    <a:pt x="403" y="144"/>
                    <a:pt x="403" y="144"/>
                  </a:cubicBezTo>
                  <a:cubicBezTo>
                    <a:pt x="403" y="87"/>
                    <a:pt x="403" y="87"/>
                    <a:pt x="403" y="87"/>
                  </a:cubicBezTo>
                  <a:cubicBezTo>
                    <a:pt x="489" y="87"/>
                    <a:pt x="489" y="87"/>
                    <a:pt x="489" y="87"/>
                  </a:cubicBezTo>
                  <a:cubicBezTo>
                    <a:pt x="489" y="33"/>
                    <a:pt x="489" y="33"/>
                    <a:pt x="489" y="33"/>
                  </a:cubicBezTo>
                  <a:cubicBezTo>
                    <a:pt x="489" y="15"/>
                    <a:pt x="503" y="1"/>
                    <a:pt x="521" y="1"/>
                  </a:cubicBezTo>
                  <a:cubicBezTo>
                    <a:pt x="539" y="1"/>
                    <a:pt x="553" y="15"/>
                    <a:pt x="553" y="33"/>
                  </a:cubicBezTo>
                  <a:cubicBezTo>
                    <a:pt x="553" y="169"/>
                    <a:pt x="553" y="169"/>
                    <a:pt x="553" y="169"/>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51443" tIns="25721" rIns="51443" bIns="25721" numCol="1" anchor="t" anchorCtr="0" compatLnSpc="1"/>
            <a:lstStyle/>
            <a:p>
              <a:pPr algn="ctr"/>
              <a:endParaRPr lang="zh-CN" altLang="en-US" sz="760">
                <a:solidFill>
                  <a:schemeClr val="tx1">
                    <a:lumMod val="75000"/>
                    <a:lumOff val="25000"/>
                  </a:schemeClr>
                </a:solidFill>
                <a:cs typeface="+mn-ea"/>
                <a:sym typeface="+mn-lt"/>
              </a:endParaRPr>
            </a:p>
          </p:txBody>
        </p:sp>
        <p:sp>
          <p:nvSpPr>
            <p:cNvPr id="42" name="Freeform 6"/>
            <p:cNvSpPr>
              <a:spLocks noEditPoints="1"/>
            </p:cNvSpPr>
            <p:nvPr/>
          </p:nvSpPr>
          <p:spPr bwMode="auto">
            <a:xfrm>
              <a:off x="6595224" y="4032725"/>
              <a:ext cx="362075" cy="153973"/>
            </a:xfrm>
            <a:custGeom>
              <a:avLst/>
              <a:gdLst>
                <a:gd name="T0" fmla="*/ 17 w 419"/>
                <a:gd name="T1" fmla="*/ 0 h 178"/>
                <a:gd name="T2" fmla="*/ 84 w 419"/>
                <a:gd name="T3" fmla="*/ 0 h 178"/>
                <a:gd name="T4" fmla="*/ 102 w 419"/>
                <a:gd name="T5" fmla="*/ 18 h 178"/>
                <a:gd name="T6" fmla="*/ 102 w 419"/>
                <a:gd name="T7" fmla="*/ 46 h 178"/>
                <a:gd name="T8" fmla="*/ 84 w 419"/>
                <a:gd name="T9" fmla="*/ 64 h 178"/>
                <a:gd name="T10" fmla="*/ 17 w 419"/>
                <a:gd name="T11" fmla="*/ 64 h 178"/>
                <a:gd name="T12" fmla="*/ 0 w 419"/>
                <a:gd name="T13" fmla="*/ 46 h 178"/>
                <a:gd name="T14" fmla="*/ 0 w 419"/>
                <a:gd name="T15" fmla="*/ 18 h 178"/>
                <a:gd name="T16" fmla="*/ 17 w 419"/>
                <a:gd name="T17" fmla="*/ 0 h 178"/>
                <a:gd name="T18" fmla="*/ 175 w 419"/>
                <a:gd name="T19" fmla="*/ 115 h 178"/>
                <a:gd name="T20" fmla="*/ 245 w 419"/>
                <a:gd name="T21" fmla="*/ 115 h 178"/>
                <a:gd name="T22" fmla="*/ 261 w 419"/>
                <a:gd name="T23" fmla="*/ 131 h 178"/>
                <a:gd name="T24" fmla="*/ 261 w 419"/>
                <a:gd name="T25" fmla="*/ 134 h 178"/>
                <a:gd name="T26" fmla="*/ 245 w 419"/>
                <a:gd name="T27" fmla="*/ 178 h 178"/>
                <a:gd name="T28" fmla="*/ 245 w 419"/>
                <a:gd name="T29" fmla="*/ 178 h 178"/>
                <a:gd name="T30" fmla="*/ 175 w 419"/>
                <a:gd name="T31" fmla="*/ 178 h 178"/>
                <a:gd name="T32" fmla="*/ 159 w 419"/>
                <a:gd name="T33" fmla="*/ 162 h 178"/>
                <a:gd name="T34" fmla="*/ 159 w 419"/>
                <a:gd name="T35" fmla="*/ 131 h 178"/>
                <a:gd name="T36" fmla="*/ 175 w 419"/>
                <a:gd name="T37" fmla="*/ 115 h 178"/>
                <a:gd name="T38" fmla="*/ 16 w 419"/>
                <a:gd name="T39" fmla="*/ 115 h 178"/>
                <a:gd name="T40" fmla="*/ 86 w 419"/>
                <a:gd name="T41" fmla="*/ 115 h 178"/>
                <a:gd name="T42" fmla="*/ 102 w 419"/>
                <a:gd name="T43" fmla="*/ 131 h 178"/>
                <a:gd name="T44" fmla="*/ 102 w 419"/>
                <a:gd name="T45" fmla="*/ 162 h 178"/>
                <a:gd name="T46" fmla="*/ 86 w 419"/>
                <a:gd name="T47" fmla="*/ 178 h 178"/>
                <a:gd name="T48" fmla="*/ 16 w 419"/>
                <a:gd name="T49" fmla="*/ 178 h 178"/>
                <a:gd name="T50" fmla="*/ 0 w 419"/>
                <a:gd name="T51" fmla="*/ 162 h 178"/>
                <a:gd name="T52" fmla="*/ 0 w 419"/>
                <a:gd name="T53" fmla="*/ 131 h 178"/>
                <a:gd name="T54" fmla="*/ 16 w 419"/>
                <a:gd name="T55" fmla="*/ 115 h 178"/>
                <a:gd name="T56" fmla="*/ 334 w 419"/>
                <a:gd name="T57" fmla="*/ 0 h 178"/>
                <a:gd name="T58" fmla="*/ 404 w 419"/>
                <a:gd name="T59" fmla="*/ 0 h 178"/>
                <a:gd name="T60" fmla="*/ 419 w 419"/>
                <a:gd name="T61" fmla="*/ 11 h 178"/>
                <a:gd name="T62" fmla="*/ 321 w 419"/>
                <a:gd name="T63" fmla="*/ 57 h 178"/>
                <a:gd name="T64" fmla="*/ 318 w 419"/>
                <a:gd name="T65" fmla="*/ 48 h 178"/>
                <a:gd name="T66" fmla="*/ 318 w 419"/>
                <a:gd name="T67" fmla="*/ 16 h 178"/>
                <a:gd name="T68" fmla="*/ 334 w 419"/>
                <a:gd name="T69" fmla="*/ 0 h 178"/>
                <a:gd name="T70" fmla="*/ 175 w 419"/>
                <a:gd name="T71" fmla="*/ 0 h 178"/>
                <a:gd name="T72" fmla="*/ 245 w 419"/>
                <a:gd name="T73" fmla="*/ 0 h 178"/>
                <a:gd name="T74" fmla="*/ 261 w 419"/>
                <a:gd name="T75" fmla="*/ 16 h 178"/>
                <a:gd name="T76" fmla="*/ 261 w 419"/>
                <a:gd name="T77" fmla="*/ 48 h 178"/>
                <a:gd name="T78" fmla="*/ 245 w 419"/>
                <a:gd name="T79" fmla="*/ 64 h 178"/>
                <a:gd name="T80" fmla="*/ 175 w 419"/>
                <a:gd name="T81" fmla="*/ 64 h 178"/>
                <a:gd name="T82" fmla="*/ 159 w 419"/>
                <a:gd name="T83" fmla="*/ 48 h 178"/>
                <a:gd name="T84" fmla="*/ 159 w 419"/>
                <a:gd name="T85" fmla="*/ 16 h 178"/>
                <a:gd name="T86" fmla="*/ 175 w 419"/>
                <a:gd name="T87" fmla="*/ 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19" h="178">
                  <a:moveTo>
                    <a:pt x="17" y="0"/>
                  </a:moveTo>
                  <a:cubicBezTo>
                    <a:pt x="84" y="0"/>
                    <a:pt x="84" y="0"/>
                    <a:pt x="84" y="0"/>
                  </a:cubicBezTo>
                  <a:cubicBezTo>
                    <a:pt x="94" y="0"/>
                    <a:pt x="102" y="8"/>
                    <a:pt x="102" y="18"/>
                  </a:cubicBezTo>
                  <a:cubicBezTo>
                    <a:pt x="102" y="46"/>
                    <a:pt x="102" y="46"/>
                    <a:pt x="102" y="46"/>
                  </a:cubicBezTo>
                  <a:cubicBezTo>
                    <a:pt x="102" y="56"/>
                    <a:pt x="94" y="64"/>
                    <a:pt x="84" y="64"/>
                  </a:cubicBezTo>
                  <a:cubicBezTo>
                    <a:pt x="17" y="64"/>
                    <a:pt x="17" y="64"/>
                    <a:pt x="17" y="64"/>
                  </a:cubicBezTo>
                  <a:cubicBezTo>
                    <a:pt x="8" y="64"/>
                    <a:pt x="0" y="56"/>
                    <a:pt x="0" y="46"/>
                  </a:cubicBezTo>
                  <a:cubicBezTo>
                    <a:pt x="0" y="18"/>
                    <a:pt x="0" y="18"/>
                    <a:pt x="0" y="18"/>
                  </a:cubicBezTo>
                  <a:cubicBezTo>
                    <a:pt x="0" y="8"/>
                    <a:pt x="8" y="0"/>
                    <a:pt x="17" y="0"/>
                  </a:cubicBezTo>
                  <a:close/>
                  <a:moveTo>
                    <a:pt x="175" y="115"/>
                  </a:moveTo>
                  <a:cubicBezTo>
                    <a:pt x="245" y="115"/>
                    <a:pt x="245" y="115"/>
                    <a:pt x="245" y="115"/>
                  </a:cubicBezTo>
                  <a:cubicBezTo>
                    <a:pt x="253" y="115"/>
                    <a:pt x="261" y="122"/>
                    <a:pt x="261" y="131"/>
                  </a:cubicBezTo>
                  <a:cubicBezTo>
                    <a:pt x="261" y="134"/>
                    <a:pt x="261" y="134"/>
                    <a:pt x="261" y="134"/>
                  </a:cubicBezTo>
                  <a:cubicBezTo>
                    <a:pt x="254" y="148"/>
                    <a:pt x="249" y="163"/>
                    <a:pt x="245" y="178"/>
                  </a:cubicBezTo>
                  <a:cubicBezTo>
                    <a:pt x="245" y="178"/>
                    <a:pt x="245" y="178"/>
                    <a:pt x="245" y="178"/>
                  </a:cubicBezTo>
                  <a:cubicBezTo>
                    <a:pt x="175" y="178"/>
                    <a:pt x="175" y="178"/>
                    <a:pt x="175" y="178"/>
                  </a:cubicBezTo>
                  <a:cubicBezTo>
                    <a:pt x="166" y="178"/>
                    <a:pt x="159" y="171"/>
                    <a:pt x="159" y="162"/>
                  </a:cubicBezTo>
                  <a:cubicBezTo>
                    <a:pt x="159" y="131"/>
                    <a:pt x="159" y="131"/>
                    <a:pt x="159" y="131"/>
                  </a:cubicBezTo>
                  <a:cubicBezTo>
                    <a:pt x="159" y="122"/>
                    <a:pt x="166" y="115"/>
                    <a:pt x="175" y="115"/>
                  </a:cubicBezTo>
                  <a:close/>
                  <a:moveTo>
                    <a:pt x="16" y="115"/>
                  </a:moveTo>
                  <a:cubicBezTo>
                    <a:pt x="86" y="115"/>
                    <a:pt x="86" y="115"/>
                    <a:pt x="86" y="115"/>
                  </a:cubicBezTo>
                  <a:cubicBezTo>
                    <a:pt x="95" y="115"/>
                    <a:pt x="102" y="122"/>
                    <a:pt x="102" y="131"/>
                  </a:cubicBezTo>
                  <a:cubicBezTo>
                    <a:pt x="102" y="162"/>
                    <a:pt x="102" y="162"/>
                    <a:pt x="102" y="162"/>
                  </a:cubicBezTo>
                  <a:cubicBezTo>
                    <a:pt x="102" y="171"/>
                    <a:pt x="95" y="178"/>
                    <a:pt x="86" y="178"/>
                  </a:cubicBezTo>
                  <a:cubicBezTo>
                    <a:pt x="16" y="178"/>
                    <a:pt x="16" y="178"/>
                    <a:pt x="16" y="178"/>
                  </a:cubicBezTo>
                  <a:cubicBezTo>
                    <a:pt x="7" y="178"/>
                    <a:pt x="0" y="171"/>
                    <a:pt x="0" y="162"/>
                  </a:cubicBezTo>
                  <a:cubicBezTo>
                    <a:pt x="0" y="131"/>
                    <a:pt x="0" y="131"/>
                    <a:pt x="0" y="131"/>
                  </a:cubicBezTo>
                  <a:cubicBezTo>
                    <a:pt x="0" y="122"/>
                    <a:pt x="7" y="115"/>
                    <a:pt x="16" y="115"/>
                  </a:cubicBezTo>
                  <a:close/>
                  <a:moveTo>
                    <a:pt x="334" y="0"/>
                  </a:moveTo>
                  <a:cubicBezTo>
                    <a:pt x="404" y="0"/>
                    <a:pt x="404" y="0"/>
                    <a:pt x="404" y="0"/>
                  </a:cubicBezTo>
                  <a:cubicBezTo>
                    <a:pt x="411" y="0"/>
                    <a:pt x="417" y="5"/>
                    <a:pt x="419" y="11"/>
                  </a:cubicBezTo>
                  <a:cubicBezTo>
                    <a:pt x="383" y="18"/>
                    <a:pt x="349" y="34"/>
                    <a:pt x="321" y="57"/>
                  </a:cubicBezTo>
                  <a:cubicBezTo>
                    <a:pt x="319" y="55"/>
                    <a:pt x="318" y="51"/>
                    <a:pt x="318" y="48"/>
                  </a:cubicBezTo>
                  <a:cubicBezTo>
                    <a:pt x="318" y="16"/>
                    <a:pt x="318" y="16"/>
                    <a:pt x="318" y="16"/>
                  </a:cubicBezTo>
                  <a:cubicBezTo>
                    <a:pt x="318" y="7"/>
                    <a:pt x="325" y="0"/>
                    <a:pt x="334" y="0"/>
                  </a:cubicBezTo>
                  <a:close/>
                  <a:moveTo>
                    <a:pt x="175" y="0"/>
                  </a:moveTo>
                  <a:cubicBezTo>
                    <a:pt x="245" y="0"/>
                    <a:pt x="245" y="0"/>
                    <a:pt x="245" y="0"/>
                  </a:cubicBezTo>
                  <a:cubicBezTo>
                    <a:pt x="253" y="0"/>
                    <a:pt x="261" y="7"/>
                    <a:pt x="261" y="16"/>
                  </a:cubicBezTo>
                  <a:cubicBezTo>
                    <a:pt x="261" y="48"/>
                    <a:pt x="261" y="48"/>
                    <a:pt x="261" y="48"/>
                  </a:cubicBezTo>
                  <a:cubicBezTo>
                    <a:pt x="261" y="57"/>
                    <a:pt x="253" y="64"/>
                    <a:pt x="245" y="64"/>
                  </a:cubicBezTo>
                  <a:cubicBezTo>
                    <a:pt x="175" y="64"/>
                    <a:pt x="175" y="64"/>
                    <a:pt x="175" y="64"/>
                  </a:cubicBezTo>
                  <a:cubicBezTo>
                    <a:pt x="166" y="64"/>
                    <a:pt x="159" y="57"/>
                    <a:pt x="159" y="48"/>
                  </a:cubicBezTo>
                  <a:cubicBezTo>
                    <a:pt x="159" y="16"/>
                    <a:pt x="159" y="16"/>
                    <a:pt x="159" y="16"/>
                  </a:cubicBezTo>
                  <a:cubicBezTo>
                    <a:pt x="159" y="7"/>
                    <a:pt x="166" y="0"/>
                    <a:pt x="175" y="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51443" tIns="25721" rIns="51443" bIns="25721" numCol="1" anchor="t" anchorCtr="0" compatLnSpc="1"/>
            <a:lstStyle/>
            <a:p>
              <a:pPr algn="ctr"/>
              <a:endParaRPr lang="zh-CN" altLang="en-US" sz="760">
                <a:solidFill>
                  <a:schemeClr val="tx1">
                    <a:lumMod val="75000"/>
                    <a:lumOff val="25000"/>
                  </a:schemeClr>
                </a:solidFill>
                <a:cs typeface="+mn-ea"/>
                <a:sym typeface="+mn-lt"/>
              </a:endParaRPr>
            </a:p>
          </p:txBody>
        </p:sp>
        <p:sp>
          <p:nvSpPr>
            <p:cNvPr id="43" name="Freeform 7"/>
            <p:cNvSpPr>
              <a:spLocks noEditPoints="1"/>
            </p:cNvSpPr>
            <p:nvPr/>
          </p:nvSpPr>
          <p:spPr bwMode="auto">
            <a:xfrm>
              <a:off x="6826001" y="4063081"/>
              <a:ext cx="340497" cy="340497"/>
            </a:xfrm>
            <a:custGeom>
              <a:avLst/>
              <a:gdLst>
                <a:gd name="T0" fmla="*/ 197 w 394"/>
                <a:gd name="T1" fmla="*/ 57 h 394"/>
                <a:gd name="T2" fmla="*/ 98 w 394"/>
                <a:gd name="T3" fmla="*/ 98 h 394"/>
                <a:gd name="T4" fmla="*/ 57 w 394"/>
                <a:gd name="T5" fmla="*/ 197 h 394"/>
                <a:gd name="T6" fmla="*/ 98 w 394"/>
                <a:gd name="T7" fmla="*/ 296 h 394"/>
                <a:gd name="T8" fmla="*/ 197 w 394"/>
                <a:gd name="T9" fmla="*/ 337 h 394"/>
                <a:gd name="T10" fmla="*/ 296 w 394"/>
                <a:gd name="T11" fmla="*/ 296 h 394"/>
                <a:gd name="T12" fmla="*/ 337 w 394"/>
                <a:gd name="T13" fmla="*/ 197 h 394"/>
                <a:gd name="T14" fmla="*/ 296 w 394"/>
                <a:gd name="T15" fmla="*/ 98 h 394"/>
                <a:gd name="T16" fmla="*/ 197 w 394"/>
                <a:gd name="T17" fmla="*/ 57 h 394"/>
                <a:gd name="T18" fmla="*/ 58 w 394"/>
                <a:gd name="T19" fmla="*/ 58 h 394"/>
                <a:gd name="T20" fmla="*/ 197 w 394"/>
                <a:gd name="T21" fmla="*/ 0 h 394"/>
                <a:gd name="T22" fmla="*/ 336 w 394"/>
                <a:gd name="T23" fmla="*/ 58 h 394"/>
                <a:gd name="T24" fmla="*/ 394 w 394"/>
                <a:gd name="T25" fmla="*/ 197 h 394"/>
                <a:gd name="T26" fmla="*/ 336 w 394"/>
                <a:gd name="T27" fmla="*/ 336 h 394"/>
                <a:gd name="T28" fmla="*/ 197 w 394"/>
                <a:gd name="T29" fmla="*/ 394 h 394"/>
                <a:gd name="T30" fmla="*/ 58 w 394"/>
                <a:gd name="T31" fmla="*/ 336 h 394"/>
                <a:gd name="T32" fmla="*/ 0 w 394"/>
                <a:gd name="T33" fmla="*/ 197 h 394"/>
                <a:gd name="T34" fmla="*/ 58 w 394"/>
                <a:gd name="T35" fmla="*/ 58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4" h="394">
                  <a:moveTo>
                    <a:pt x="197" y="57"/>
                  </a:moveTo>
                  <a:cubicBezTo>
                    <a:pt x="158" y="57"/>
                    <a:pt x="123" y="73"/>
                    <a:pt x="98" y="98"/>
                  </a:cubicBezTo>
                  <a:cubicBezTo>
                    <a:pt x="73" y="124"/>
                    <a:pt x="57" y="158"/>
                    <a:pt x="57" y="197"/>
                  </a:cubicBezTo>
                  <a:cubicBezTo>
                    <a:pt x="57" y="236"/>
                    <a:pt x="73" y="271"/>
                    <a:pt x="98" y="296"/>
                  </a:cubicBezTo>
                  <a:cubicBezTo>
                    <a:pt x="123" y="321"/>
                    <a:pt x="158" y="337"/>
                    <a:pt x="197" y="337"/>
                  </a:cubicBezTo>
                  <a:cubicBezTo>
                    <a:pt x="236" y="337"/>
                    <a:pt x="270" y="321"/>
                    <a:pt x="296" y="296"/>
                  </a:cubicBezTo>
                  <a:cubicBezTo>
                    <a:pt x="321" y="271"/>
                    <a:pt x="337" y="236"/>
                    <a:pt x="337" y="197"/>
                  </a:cubicBezTo>
                  <a:cubicBezTo>
                    <a:pt x="337" y="158"/>
                    <a:pt x="321" y="124"/>
                    <a:pt x="296" y="98"/>
                  </a:cubicBezTo>
                  <a:cubicBezTo>
                    <a:pt x="270" y="73"/>
                    <a:pt x="236" y="57"/>
                    <a:pt x="197" y="57"/>
                  </a:cubicBezTo>
                  <a:close/>
                  <a:moveTo>
                    <a:pt x="58" y="58"/>
                  </a:moveTo>
                  <a:cubicBezTo>
                    <a:pt x="93" y="22"/>
                    <a:pt x="143" y="0"/>
                    <a:pt x="197" y="0"/>
                  </a:cubicBezTo>
                  <a:cubicBezTo>
                    <a:pt x="251" y="0"/>
                    <a:pt x="301" y="22"/>
                    <a:pt x="336" y="58"/>
                  </a:cubicBezTo>
                  <a:cubicBezTo>
                    <a:pt x="372" y="93"/>
                    <a:pt x="394" y="143"/>
                    <a:pt x="394" y="197"/>
                  </a:cubicBezTo>
                  <a:cubicBezTo>
                    <a:pt x="394" y="252"/>
                    <a:pt x="372" y="301"/>
                    <a:pt x="336" y="336"/>
                  </a:cubicBezTo>
                  <a:cubicBezTo>
                    <a:pt x="301" y="372"/>
                    <a:pt x="251" y="394"/>
                    <a:pt x="197" y="394"/>
                  </a:cubicBezTo>
                  <a:cubicBezTo>
                    <a:pt x="143" y="394"/>
                    <a:pt x="93" y="372"/>
                    <a:pt x="58" y="336"/>
                  </a:cubicBezTo>
                  <a:cubicBezTo>
                    <a:pt x="22" y="301"/>
                    <a:pt x="0" y="252"/>
                    <a:pt x="0" y="197"/>
                  </a:cubicBezTo>
                  <a:cubicBezTo>
                    <a:pt x="0" y="143"/>
                    <a:pt x="22" y="93"/>
                    <a:pt x="58" y="58"/>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51443" tIns="25721" rIns="51443" bIns="25721" numCol="1" anchor="t" anchorCtr="0" compatLnSpc="1"/>
            <a:lstStyle/>
            <a:p>
              <a:pPr algn="ctr"/>
              <a:endParaRPr lang="zh-CN" altLang="en-US" sz="760">
                <a:solidFill>
                  <a:schemeClr val="tx1">
                    <a:lumMod val="75000"/>
                    <a:lumOff val="25000"/>
                  </a:schemeClr>
                </a:solidFill>
                <a:cs typeface="+mn-ea"/>
                <a:sym typeface="+mn-lt"/>
              </a:endParaRPr>
            </a:p>
          </p:txBody>
        </p:sp>
        <p:sp>
          <p:nvSpPr>
            <p:cNvPr id="44" name="Freeform 8"/>
            <p:cNvSpPr/>
            <p:nvPr/>
          </p:nvSpPr>
          <p:spPr bwMode="auto">
            <a:xfrm>
              <a:off x="6923651" y="4160731"/>
              <a:ext cx="99479" cy="100211"/>
            </a:xfrm>
            <a:custGeom>
              <a:avLst/>
              <a:gdLst>
                <a:gd name="T0" fmla="*/ 55 w 115"/>
                <a:gd name="T1" fmla="*/ 83 h 116"/>
                <a:gd name="T2" fmla="*/ 64 w 115"/>
                <a:gd name="T3" fmla="*/ 104 h 116"/>
                <a:gd name="T4" fmla="*/ 104 w 115"/>
                <a:gd name="T5" fmla="*/ 104 h 116"/>
                <a:gd name="T6" fmla="*/ 104 w 115"/>
                <a:gd name="T7" fmla="*/ 64 h 116"/>
                <a:gd name="T8" fmla="*/ 82 w 115"/>
                <a:gd name="T9" fmla="*/ 56 h 116"/>
                <a:gd name="T10" fmla="*/ 34 w 115"/>
                <a:gd name="T11" fmla="*/ 8 h 116"/>
                <a:gd name="T12" fmla="*/ 8 w 115"/>
                <a:gd name="T13" fmla="*/ 8 h 116"/>
                <a:gd name="T14" fmla="*/ 8 w 115"/>
                <a:gd name="T15" fmla="*/ 35 h 116"/>
                <a:gd name="T16" fmla="*/ 55 w 115"/>
                <a:gd name="T17" fmla="*/ 83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116">
                  <a:moveTo>
                    <a:pt x="55" y="83"/>
                  </a:moveTo>
                  <a:cubicBezTo>
                    <a:pt x="55" y="90"/>
                    <a:pt x="58" y="98"/>
                    <a:pt x="64" y="104"/>
                  </a:cubicBezTo>
                  <a:cubicBezTo>
                    <a:pt x="75" y="116"/>
                    <a:pt x="93" y="116"/>
                    <a:pt x="104" y="104"/>
                  </a:cubicBezTo>
                  <a:cubicBezTo>
                    <a:pt x="115" y="93"/>
                    <a:pt x="115" y="75"/>
                    <a:pt x="104" y="64"/>
                  </a:cubicBezTo>
                  <a:cubicBezTo>
                    <a:pt x="98" y="58"/>
                    <a:pt x="90" y="55"/>
                    <a:pt x="82" y="56"/>
                  </a:cubicBezTo>
                  <a:cubicBezTo>
                    <a:pt x="34" y="8"/>
                    <a:pt x="34" y="8"/>
                    <a:pt x="34" y="8"/>
                  </a:cubicBezTo>
                  <a:cubicBezTo>
                    <a:pt x="27" y="0"/>
                    <a:pt x="15" y="0"/>
                    <a:pt x="8" y="8"/>
                  </a:cubicBezTo>
                  <a:cubicBezTo>
                    <a:pt x="0" y="15"/>
                    <a:pt x="0" y="27"/>
                    <a:pt x="8" y="35"/>
                  </a:cubicBezTo>
                  <a:cubicBezTo>
                    <a:pt x="55" y="83"/>
                    <a:pt x="55" y="83"/>
                    <a:pt x="55" y="83"/>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51443" tIns="25721" rIns="51443" bIns="25721" numCol="1" anchor="t" anchorCtr="0" compatLnSpc="1"/>
            <a:lstStyle/>
            <a:p>
              <a:pPr algn="ctr"/>
              <a:endParaRPr lang="zh-CN" altLang="en-US" sz="760">
                <a:solidFill>
                  <a:schemeClr val="tx1">
                    <a:lumMod val="75000"/>
                    <a:lumOff val="25000"/>
                  </a:schemeClr>
                </a:solidFill>
                <a:cs typeface="+mn-ea"/>
                <a:sym typeface="+mn-lt"/>
              </a:endParaRPr>
            </a:p>
          </p:txBody>
        </p:sp>
      </p:grpSp>
      <p:sp>
        <p:nvSpPr>
          <p:cNvPr id="46" name="圆角矩形 1"/>
          <p:cNvSpPr/>
          <p:nvPr/>
        </p:nvSpPr>
        <p:spPr>
          <a:xfrm>
            <a:off x="3227881" y="260555"/>
            <a:ext cx="2688235" cy="371034"/>
          </a:xfrm>
          <a:prstGeom prst="roundRect">
            <a:avLst>
              <a:gd name="adj" fmla="val 42270"/>
            </a:avLst>
          </a:prstGeom>
          <a:solidFill>
            <a:schemeClr val="accent4"/>
          </a:solidFill>
          <a:ln>
            <a:noFill/>
          </a:ln>
          <a:effectLst>
            <a:innerShdw blurRad="63500" dist="12700" dir="16200000">
              <a:srgbClr val="B78601">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50" b="1" dirty="0">
                <a:solidFill>
                  <a:schemeClr val="bg1"/>
                </a:solidFill>
                <a:cs typeface="+mn-ea"/>
                <a:sym typeface="+mn-lt"/>
              </a:rPr>
              <a:t>单击添加标题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7" presetClass="entr" presetSubtype="10" fill="hold" nodeType="afterEffect">
                                  <p:stCondLst>
                                    <p:cond delay="0"/>
                                  </p:stCondLst>
                                  <p:childTnLst>
                                    <p:set>
                                      <p:cBhvr>
                                        <p:cTn id="9" dur="1" fill="hold">
                                          <p:stCondLst>
                                            <p:cond delay="0"/>
                                          </p:stCondLst>
                                        </p:cTn>
                                        <p:tgtEl>
                                          <p:spTgt spid="28"/>
                                        </p:tgtEl>
                                        <p:attrNameLst>
                                          <p:attrName>style.visibility</p:attrName>
                                        </p:attrNameLst>
                                      </p:cBhvr>
                                      <p:to>
                                        <p:strVal val="visible"/>
                                      </p:to>
                                    </p:set>
                                    <p:anim calcmode="lin" valueType="num">
                                      <p:cBhvr>
                                        <p:cTn id="10" dur="500" fill="hold"/>
                                        <p:tgtEl>
                                          <p:spTgt spid="28"/>
                                        </p:tgtEl>
                                        <p:attrNameLst>
                                          <p:attrName>ppt_w</p:attrName>
                                        </p:attrNameLst>
                                      </p:cBhvr>
                                      <p:tavLst>
                                        <p:tav tm="0">
                                          <p:val>
                                            <p:fltVal val="0"/>
                                          </p:val>
                                        </p:tav>
                                        <p:tav tm="100000">
                                          <p:val>
                                            <p:strVal val="#ppt_w"/>
                                          </p:val>
                                        </p:tav>
                                      </p:tavLst>
                                    </p:anim>
                                    <p:anim calcmode="lin" valueType="num">
                                      <p:cBhvr>
                                        <p:cTn id="11" dur="500" fill="hold"/>
                                        <p:tgtEl>
                                          <p:spTgt spid="28"/>
                                        </p:tgtEl>
                                        <p:attrNameLst>
                                          <p:attrName>ppt_h</p:attrName>
                                        </p:attrNameLst>
                                      </p:cBhvr>
                                      <p:tavLst>
                                        <p:tav tm="0">
                                          <p:val>
                                            <p:strVal val="#ppt_h"/>
                                          </p:val>
                                        </p:tav>
                                        <p:tav tm="100000">
                                          <p:val>
                                            <p:strVal val="#ppt_h"/>
                                          </p:val>
                                        </p:tav>
                                      </p:tavLst>
                                    </p:anim>
                                  </p:childTnLst>
                                </p:cTn>
                              </p:par>
                            </p:childTnLst>
                          </p:cTn>
                        </p:par>
                        <p:par>
                          <p:cTn id="12" fill="hold">
                            <p:stCondLst>
                              <p:cond delay="500"/>
                            </p:stCondLst>
                            <p:childTnLst>
                              <p:par>
                                <p:cTn id="13" presetID="2" presetClass="entr" presetSubtype="2" fill="hold" nodeType="after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1+#ppt_w/2"/>
                                          </p:val>
                                        </p:tav>
                                        <p:tav tm="100000">
                                          <p:val>
                                            <p:strVal val="#ppt_x"/>
                                          </p:val>
                                        </p:tav>
                                      </p:tavLst>
                                    </p:anim>
                                    <p:anim calcmode="lin" valueType="num">
                                      <p:cBhvr additive="base">
                                        <p:cTn id="16" dur="500" fill="hold"/>
                                        <p:tgtEl>
                                          <p:spTgt spid="30"/>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1" presetClass="entr" presetSubtype="0"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childTnLst>
                                </p:cTn>
                              </p:par>
                              <p:par>
                                <p:cTn id="20" presetID="17" presetClass="entr" presetSubtype="10" fill="hold" nodeType="with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ppt_w</p:attrName>
                                        </p:attrNameLst>
                                      </p:cBhvr>
                                      <p:tavLst>
                                        <p:tav tm="0">
                                          <p:val>
                                            <p:fltVal val="0"/>
                                          </p:val>
                                        </p:tav>
                                        <p:tav tm="100000">
                                          <p:val>
                                            <p:strVal val="#ppt_w"/>
                                          </p:val>
                                        </p:tav>
                                      </p:tavLst>
                                    </p:anim>
                                    <p:anim calcmode="lin" valueType="num">
                                      <p:cBhvr>
                                        <p:cTn id="23" dur="500" fill="hold"/>
                                        <p:tgtEl>
                                          <p:spTgt spid="29"/>
                                        </p:tgtEl>
                                        <p:attrNameLst>
                                          <p:attrName>ppt_h</p:attrName>
                                        </p:attrNameLst>
                                      </p:cBhvr>
                                      <p:tavLst>
                                        <p:tav tm="0">
                                          <p:val>
                                            <p:strVal val="#ppt_h"/>
                                          </p:val>
                                        </p:tav>
                                        <p:tav tm="100000">
                                          <p:val>
                                            <p:strVal val="#ppt_h"/>
                                          </p:val>
                                        </p:tav>
                                      </p:tavLst>
                                    </p:anim>
                                  </p:childTnLst>
                                </p:cTn>
                              </p:par>
                            </p:childTnLst>
                          </p:cTn>
                        </p:par>
                        <p:par>
                          <p:cTn id="24" fill="hold">
                            <p:stCondLst>
                              <p:cond delay="1000"/>
                            </p:stCondLst>
                            <p:childTnLst>
                              <p:par>
                                <p:cTn id="25" presetID="2" presetClass="entr" presetSubtype="2" fill="hold" nodeType="after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1+#ppt_w/2"/>
                                          </p:val>
                                        </p:tav>
                                        <p:tav tm="100000">
                                          <p:val>
                                            <p:strVal val="#ppt_x"/>
                                          </p:val>
                                        </p:tav>
                                      </p:tavLst>
                                    </p:anim>
                                    <p:anim calcmode="lin" valueType="num">
                                      <p:cBhvr additive="base">
                                        <p:cTn id="28" dur="500" fill="hold"/>
                                        <p:tgtEl>
                                          <p:spTgt spid="25"/>
                                        </p:tgtEl>
                                        <p:attrNameLst>
                                          <p:attrName>ppt_y</p:attrName>
                                        </p:attrNameLst>
                                      </p:cBhvr>
                                      <p:tavLst>
                                        <p:tav tm="0">
                                          <p:val>
                                            <p:strVal val="#ppt_y"/>
                                          </p:val>
                                        </p:tav>
                                        <p:tav tm="100000">
                                          <p:val>
                                            <p:strVal val="#ppt_y"/>
                                          </p:val>
                                        </p:tav>
                                      </p:tavLst>
                                    </p:anim>
                                  </p:childTnLst>
                                </p:cTn>
                              </p:par>
                            </p:childTnLst>
                          </p:cTn>
                        </p:par>
                        <p:par>
                          <p:cTn id="29" fill="hold">
                            <p:stCondLst>
                              <p:cond delay="1500"/>
                            </p:stCondLst>
                            <p:childTnLst>
                              <p:par>
                                <p:cTn id="30" presetID="1" presetClass="entr" presetSubtype="0"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childTnLst>
                                </p:cTn>
                              </p:par>
                            </p:childTnLst>
                          </p:cTn>
                        </p:par>
                        <p:par>
                          <p:cTn id="32" fill="hold">
                            <p:stCondLst>
                              <p:cond delay="1500"/>
                            </p:stCondLst>
                            <p:childTnLst>
                              <p:par>
                                <p:cTn id="33" presetID="17" presetClass="entr" presetSubtype="10" fill="hold" nodeType="after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p:cTn id="35" dur="500" fill="hold"/>
                                        <p:tgtEl>
                                          <p:spTgt spid="34"/>
                                        </p:tgtEl>
                                        <p:attrNameLst>
                                          <p:attrName>ppt_w</p:attrName>
                                        </p:attrNameLst>
                                      </p:cBhvr>
                                      <p:tavLst>
                                        <p:tav tm="0">
                                          <p:val>
                                            <p:fltVal val="0"/>
                                          </p:val>
                                        </p:tav>
                                        <p:tav tm="100000">
                                          <p:val>
                                            <p:strVal val="#ppt_w"/>
                                          </p:val>
                                        </p:tav>
                                      </p:tavLst>
                                    </p:anim>
                                    <p:anim calcmode="lin" valueType="num">
                                      <p:cBhvr>
                                        <p:cTn id="36" dur="500" fill="hold"/>
                                        <p:tgtEl>
                                          <p:spTgt spid="34"/>
                                        </p:tgtEl>
                                        <p:attrNameLst>
                                          <p:attrName>ppt_h</p:attrName>
                                        </p:attrNameLst>
                                      </p:cBhvr>
                                      <p:tavLst>
                                        <p:tav tm="0">
                                          <p:val>
                                            <p:strVal val="#ppt_h"/>
                                          </p:val>
                                        </p:tav>
                                        <p:tav tm="100000">
                                          <p:val>
                                            <p:strVal val="#ppt_h"/>
                                          </p:val>
                                        </p:tav>
                                      </p:tavLst>
                                    </p:anim>
                                  </p:childTnLst>
                                </p:cTn>
                              </p:par>
                            </p:childTnLst>
                          </p:cTn>
                        </p:par>
                        <p:par>
                          <p:cTn id="37" fill="hold">
                            <p:stCondLst>
                              <p:cond delay="2000"/>
                            </p:stCondLst>
                            <p:childTnLst>
                              <p:par>
                                <p:cTn id="38" presetID="2" presetClass="entr" presetSubtype="4" fill="hold" nodeType="after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500" fill="hold"/>
                                        <p:tgtEl>
                                          <p:spTgt spid="13"/>
                                        </p:tgtEl>
                                        <p:attrNameLst>
                                          <p:attrName>ppt_x</p:attrName>
                                        </p:attrNameLst>
                                      </p:cBhvr>
                                      <p:tavLst>
                                        <p:tav tm="0">
                                          <p:val>
                                            <p:strVal val="#ppt_x"/>
                                          </p:val>
                                        </p:tav>
                                        <p:tav tm="100000">
                                          <p:val>
                                            <p:strVal val="#ppt_x"/>
                                          </p:val>
                                        </p:tav>
                                      </p:tavLst>
                                    </p:anim>
                                    <p:anim calcmode="lin" valueType="num">
                                      <p:cBhvr additive="base">
                                        <p:cTn id="41" dur="500" fill="hold"/>
                                        <p:tgtEl>
                                          <p:spTgt spid="13"/>
                                        </p:tgtEl>
                                        <p:attrNameLst>
                                          <p:attrName>ppt_y</p:attrName>
                                        </p:attrNameLst>
                                      </p:cBhvr>
                                      <p:tavLst>
                                        <p:tav tm="0">
                                          <p:val>
                                            <p:strVal val="1+#ppt_h/2"/>
                                          </p:val>
                                        </p:tav>
                                        <p:tav tm="100000">
                                          <p:val>
                                            <p:strVal val="#ppt_y"/>
                                          </p:val>
                                        </p:tav>
                                      </p:tavLst>
                                    </p:anim>
                                  </p:childTnLst>
                                </p:cTn>
                              </p:par>
                            </p:childTnLst>
                          </p:cTn>
                        </p:par>
                        <p:par>
                          <p:cTn id="42" fill="hold">
                            <p:stCondLst>
                              <p:cond delay="2500"/>
                            </p:stCondLst>
                            <p:childTnLst>
                              <p:par>
                                <p:cTn id="43" presetID="1" presetClass="entr" presetSubtype="0"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par>
                                <p:cTn id="45" presetID="17" presetClass="entr" presetSubtype="10" fill="hold" nodeType="with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p:cTn id="47" dur="500" fill="hold"/>
                                        <p:tgtEl>
                                          <p:spTgt spid="37"/>
                                        </p:tgtEl>
                                        <p:attrNameLst>
                                          <p:attrName>ppt_w</p:attrName>
                                        </p:attrNameLst>
                                      </p:cBhvr>
                                      <p:tavLst>
                                        <p:tav tm="0">
                                          <p:val>
                                            <p:fltVal val="0"/>
                                          </p:val>
                                        </p:tav>
                                        <p:tav tm="100000">
                                          <p:val>
                                            <p:strVal val="#ppt_w"/>
                                          </p:val>
                                        </p:tav>
                                      </p:tavLst>
                                    </p:anim>
                                    <p:anim calcmode="lin" valueType="num">
                                      <p:cBhvr>
                                        <p:cTn id="48" dur="500" fill="hold"/>
                                        <p:tgtEl>
                                          <p:spTgt spid="37"/>
                                        </p:tgtEl>
                                        <p:attrNameLst>
                                          <p:attrName>ppt_h</p:attrName>
                                        </p:attrNameLst>
                                      </p:cBhvr>
                                      <p:tavLst>
                                        <p:tav tm="0">
                                          <p:val>
                                            <p:strVal val="#ppt_h"/>
                                          </p:val>
                                        </p:tav>
                                        <p:tav tm="100000">
                                          <p:val>
                                            <p:strVal val="#ppt_h"/>
                                          </p:val>
                                        </p:tav>
                                      </p:tavLst>
                                    </p:anim>
                                  </p:childTnLst>
                                </p:cTn>
                              </p:par>
                            </p:childTnLst>
                          </p:cTn>
                        </p:par>
                        <p:par>
                          <p:cTn id="49" fill="hold">
                            <p:stCondLst>
                              <p:cond delay="2500"/>
                            </p:stCondLst>
                            <p:childTnLst>
                              <p:par>
                                <p:cTn id="50" presetID="2" presetClass="entr" presetSubtype="4" fill="hold" nodeType="after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additive="base">
                                        <p:cTn id="52" dur="500" fill="hold"/>
                                        <p:tgtEl>
                                          <p:spTgt spid="17"/>
                                        </p:tgtEl>
                                        <p:attrNameLst>
                                          <p:attrName>ppt_x</p:attrName>
                                        </p:attrNameLst>
                                      </p:cBhvr>
                                      <p:tavLst>
                                        <p:tav tm="0">
                                          <p:val>
                                            <p:strVal val="#ppt_x"/>
                                          </p:val>
                                        </p:tav>
                                        <p:tav tm="100000">
                                          <p:val>
                                            <p:strVal val="#ppt_x"/>
                                          </p:val>
                                        </p:tav>
                                      </p:tavLst>
                                    </p:anim>
                                    <p:anim calcmode="lin" valueType="num">
                                      <p:cBhvr additive="base">
                                        <p:cTn id="53" dur="500" fill="hold"/>
                                        <p:tgtEl>
                                          <p:spTgt spid="17"/>
                                        </p:tgtEl>
                                        <p:attrNameLst>
                                          <p:attrName>ppt_y</p:attrName>
                                        </p:attrNameLst>
                                      </p:cBhvr>
                                      <p:tavLst>
                                        <p:tav tm="0">
                                          <p:val>
                                            <p:strVal val="1+#ppt_h/2"/>
                                          </p:val>
                                        </p:tav>
                                        <p:tav tm="100000">
                                          <p:val>
                                            <p:strVal val="#ppt_y"/>
                                          </p:val>
                                        </p:tav>
                                      </p:tavLst>
                                    </p:anim>
                                  </p:childTnLst>
                                </p:cTn>
                              </p:par>
                            </p:childTnLst>
                          </p:cTn>
                        </p:par>
                        <p:par>
                          <p:cTn id="54" fill="hold">
                            <p:stCondLst>
                              <p:cond delay="3000"/>
                            </p:stCondLst>
                            <p:childTnLst>
                              <p:par>
                                <p:cTn id="55" presetID="1" presetClass="entr" presetSubtype="0"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par>
                                <p:cTn id="57" presetID="17" presetClass="entr" presetSubtype="10" fill="hold" nodeType="with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p:cTn id="59" dur="500" fill="hold"/>
                                        <p:tgtEl>
                                          <p:spTgt spid="40"/>
                                        </p:tgtEl>
                                        <p:attrNameLst>
                                          <p:attrName>ppt_w</p:attrName>
                                        </p:attrNameLst>
                                      </p:cBhvr>
                                      <p:tavLst>
                                        <p:tav tm="0">
                                          <p:val>
                                            <p:fltVal val="0"/>
                                          </p:val>
                                        </p:tav>
                                        <p:tav tm="100000">
                                          <p:val>
                                            <p:strVal val="#ppt_w"/>
                                          </p:val>
                                        </p:tav>
                                      </p:tavLst>
                                    </p:anim>
                                    <p:anim calcmode="lin" valueType="num">
                                      <p:cBhvr>
                                        <p:cTn id="60" dur="500" fill="hold"/>
                                        <p:tgtEl>
                                          <p:spTgt spid="40"/>
                                        </p:tgtEl>
                                        <p:attrNameLst>
                                          <p:attrName>ppt_h</p:attrName>
                                        </p:attrNameLst>
                                      </p:cBhvr>
                                      <p:tavLst>
                                        <p:tav tm="0">
                                          <p:val>
                                            <p:strVal val="#ppt_h"/>
                                          </p:val>
                                        </p:tav>
                                        <p:tav tm="100000">
                                          <p:val>
                                            <p:strVal val="#ppt_h"/>
                                          </p:val>
                                        </p:tav>
                                      </p:tavLst>
                                    </p:anim>
                                  </p:childTnLst>
                                </p:cTn>
                              </p:par>
                            </p:childTnLst>
                          </p:cTn>
                        </p:par>
                        <p:par>
                          <p:cTn id="61" fill="hold">
                            <p:stCondLst>
                              <p:cond delay="3000"/>
                            </p:stCondLst>
                            <p:childTnLst>
                              <p:par>
                                <p:cTn id="62" presetID="2" presetClass="entr" presetSubtype="4" fill="hold" nodeType="after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additive="base">
                                        <p:cTn id="64" dur="500" fill="hold"/>
                                        <p:tgtEl>
                                          <p:spTgt spid="21"/>
                                        </p:tgtEl>
                                        <p:attrNameLst>
                                          <p:attrName>ppt_x</p:attrName>
                                        </p:attrNameLst>
                                      </p:cBhvr>
                                      <p:tavLst>
                                        <p:tav tm="0">
                                          <p:val>
                                            <p:strVal val="#ppt_x"/>
                                          </p:val>
                                        </p:tav>
                                        <p:tav tm="100000">
                                          <p:val>
                                            <p:strVal val="#ppt_x"/>
                                          </p:val>
                                        </p:tav>
                                      </p:tavLst>
                                    </p:anim>
                                    <p:anim calcmode="lin" valueType="num">
                                      <p:cBhvr additive="base">
                                        <p:cTn id="6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3"/>
          <p:cNvSpPr/>
          <p:nvPr/>
        </p:nvSpPr>
        <p:spPr>
          <a:xfrm>
            <a:off x="2141220" y="2027555"/>
            <a:ext cx="0" cy="393065"/>
          </a:xfrm>
          <a:custGeom>
            <a:avLst/>
            <a:gdLst>
              <a:gd name="connsiteX0" fmla="*/ 0 w 0"/>
              <a:gd name="connsiteY0" fmla="*/ 626165 h 626165"/>
              <a:gd name="connsiteX1" fmla="*/ 0 w 0"/>
              <a:gd name="connsiteY1" fmla="*/ 0 h 626165"/>
            </a:gdLst>
            <a:ahLst/>
            <a:cxnLst>
              <a:cxn ang="0">
                <a:pos x="connsiteX0" y="connsiteY0"/>
              </a:cxn>
              <a:cxn ang="0">
                <a:pos x="connsiteX1" y="connsiteY1"/>
              </a:cxn>
            </a:cxnLst>
            <a:rect l="l" t="t" r="r" b="b"/>
            <a:pathLst>
              <a:path h="626165">
                <a:moveTo>
                  <a:pt x="0" y="626165"/>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cs typeface="+mn-ea"/>
              <a:sym typeface="+mn-lt"/>
            </a:endParaRPr>
          </a:p>
        </p:txBody>
      </p:sp>
      <p:sp>
        <p:nvSpPr>
          <p:cNvPr id="3" name="任意多边形 14"/>
          <p:cNvSpPr/>
          <p:nvPr/>
        </p:nvSpPr>
        <p:spPr>
          <a:xfrm>
            <a:off x="5337175" y="2027555"/>
            <a:ext cx="0" cy="393065"/>
          </a:xfrm>
          <a:custGeom>
            <a:avLst/>
            <a:gdLst>
              <a:gd name="connsiteX0" fmla="*/ 0 w 0"/>
              <a:gd name="connsiteY0" fmla="*/ 626165 h 626165"/>
              <a:gd name="connsiteX1" fmla="*/ 0 w 0"/>
              <a:gd name="connsiteY1" fmla="*/ 0 h 626165"/>
            </a:gdLst>
            <a:ahLst/>
            <a:cxnLst>
              <a:cxn ang="0">
                <a:pos x="connsiteX0" y="connsiteY0"/>
              </a:cxn>
              <a:cxn ang="0">
                <a:pos x="connsiteX1" y="connsiteY1"/>
              </a:cxn>
            </a:cxnLst>
            <a:rect l="l" t="t" r="r" b="b"/>
            <a:pathLst>
              <a:path h="626165">
                <a:moveTo>
                  <a:pt x="0" y="626165"/>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cs typeface="+mn-ea"/>
              <a:sym typeface="+mn-lt"/>
            </a:endParaRPr>
          </a:p>
        </p:txBody>
      </p:sp>
      <p:sp>
        <p:nvSpPr>
          <p:cNvPr id="4" name="任意多边形 15"/>
          <p:cNvSpPr/>
          <p:nvPr/>
        </p:nvSpPr>
        <p:spPr>
          <a:xfrm>
            <a:off x="3740150" y="3208655"/>
            <a:ext cx="0" cy="393065"/>
          </a:xfrm>
          <a:custGeom>
            <a:avLst/>
            <a:gdLst>
              <a:gd name="connsiteX0" fmla="*/ 0 w 0"/>
              <a:gd name="connsiteY0" fmla="*/ 626165 h 626165"/>
              <a:gd name="connsiteX1" fmla="*/ 0 w 0"/>
              <a:gd name="connsiteY1" fmla="*/ 0 h 626165"/>
            </a:gdLst>
            <a:ahLst/>
            <a:cxnLst>
              <a:cxn ang="0">
                <a:pos x="connsiteX0" y="connsiteY0"/>
              </a:cxn>
              <a:cxn ang="0">
                <a:pos x="connsiteX1" y="connsiteY1"/>
              </a:cxn>
            </a:cxnLst>
            <a:rect l="l" t="t" r="r" b="b"/>
            <a:pathLst>
              <a:path h="626165">
                <a:moveTo>
                  <a:pt x="0" y="626165"/>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cs typeface="+mn-ea"/>
              <a:sym typeface="+mn-lt"/>
            </a:endParaRPr>
          </a:p>
        </p:txBody>
      </p:sp>
      <p:sp>
        <p:nvSpPr>
          <p:cNvPr id="5" name="任意多边形 16"/>
          <p:cNvSpPr/>
          <p:nvPr/>
        </p:nvSpPr>
        <p:spPr>
          <a:xfrm>
            <a:off x="6943090" y="3208655"/>
            <a:ext cx="0" cy="393065"/>
          </a:xfrm>
          <a:custGeom>
            <a:avLst/>
            <a:gdLst>
              <a:gd name="connsiteX0" fmla="*/ 0 w 0"/>
              <a:gd name="connsiteY0" fmla="*/ 626165 h 626165"/>
              <a:gd name="connsiteX1" fmla="*/ 0 w 0"/>
              <a:gd name="connsiteY1" fmla="*/ 0 h 626165"/>
            </a:gdLst>
            <a:ahLst/>
            <a:cxnLst>
              <a:cxn ang="0">
                <a:pos x="connsiteX0" y="connsiteY0"/>
              </a:cxn>
              <a:cxn ang="0">
                <a:pos x="connsiteX1" y="connsiteY1"/>
              </a:cxn>
            </a:cxnLst>
            <a:rect l="l" t="t" r="r" b="b"/>
            <a:pathLst>
              <a:path h="626165">
                <a:moveTo>
                  <a:pt x="0" y="626165"/>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cs typeface="+mn-ea"/>
              <a:sym typeface="+mn-lt"/>
            </a:endParaRPr>
          </a:p>
        </p:txBody>
      </p:sp>
      <p:sp>
        <p:nvSpPr>
          <p:cNvPr id="6" name="任意多边形 17"/>
          <p:cNvSpPr/>
          <p:nvPr/>
        </p:nvSpPr>
        <p:spPr>
          <a:xfrm>
            <a:off x="1253490" y="2814320"/>
            <a:ext cx="6657975" cy="0"/>
          </a:xfrm>
          <a:custGeom>
            <a:avLst/>
            <a:gdLst>
              <a:gd name="connsiteX0" fmla="*/ 0 w 10605052"/>
              <a:gd name="connsiteY0" fmla="*/ 0 h 0"/>
              <a:gd name="connsiteX1" fmla="*/ 10605052 w 10605052"/>
              <a:gd name="connsiteY1" fmla="*/ 0 h 0"/>
            </a:gdLst>
            <a:ahLst/>
            <a:cxnLst>
              <a:cxn ang="0">
                <a:pos x="connsiteX0" y="connsiteY0"/>
              </a:cxn>
              <a:cxn ang="0">
                <a:pos x="connsiteX1" y="connsiteY1"/>
              </a:cxn>
            </a:cxnLst>
            <a:rect l="l" t="t" r="r" b="b"/>
            <a:pathLst>
              <a:path w="10605052">
                <a:moveTo>
                  <a:pt x="0" y="0"/>
                </a:moveTo>
                <a:lnTo>
                  <a:pt x="10605052"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cs typeface="+mn-ea"/>
              <a:sym typeface="+mn-lt"/>
            </a:endParaRPr>
          </a:p>
        </p:txBody>
      </p:sp>
      <p:grpSp>
        <p:nvGrpSpPr>
          <p:cNvPr id="7" name="组合 6"/>
          <p:cNvGrpSpPr/>
          <p:nvPr/>
        </p:nvGrpSpPr>
        <p:grpSpPr>
          <a:xfrm>
            <a:off x="1598930" y="2376805"/>
            <a:ext cx="1141730" cy="867410"/>
            <a:chOff x="1313183" y="3529053"/>
            <a:chExt cx="1818861" cy="1381539"/>
          </a:xfrm>
        </p:grpSpPr>
        <p:sp>
          <p:nvSpPr>
            <p:cNvPr id="8" name="圆角矩形 29"/>
            <p:cNvSpPr/>
            <p:nvPr/>
          </p:nvSpPr>
          <p:spPr>
            <a:xfrm>
              <a:off x="1313183" y="3529053"/>
              <a:ext cx="1818861" cy="1381539"/>
            </a:xfrm>
            <a:prstGeom prst="roundRect">
              <a:avLst/>
            </a:prstGeom>
            <a:solidFill>
              <a:schemeClr val="accent4"/>
            </a:solidFill>
            <a:ln>
              <a:noFill/>
            </a:ln>
            <a:effectLst>
              <a:outerShdw blurRad="1524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tx1"/>
                </a:solidFill>
                <a:cs typeface="+mn-ea"/>
                <a:sym typeface="+mn-lt"/>
              </a:endParaRPr>
            </a:p>
          </p:txBody>
        </p:sp>
        <p:sp>
          <p:nvSpPr>
            <p:cNvPr id="9" name="圆角矩形 30"/>
            <p:cNvSpPr/>
            <p:nvPr/>
          </p:nvSpPr>
          <p:spPr>
            <a:xfrm>
              <a:off x="1545095" y="3850978"/>
              <a:ext cx="1355035" cy="737687"/>
            </a:xfrm>
            <a:prstGeom prst="roundRect">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cs typeface="+mn-ea"/>
                <a:sym typeface="+mn-lt"/>
              </a:endParaRPr>
            </a:p>
          </p:txBody>
        </p:sp>
        <p:grpSp>
          <p:nvGrpSpPr>
            <p:cNvPr id="10" name="组合 9"/>
            <p:cNvGrpSpPr/>
            <p:nvPr/>
          </p:nvGrpSpPr>
          <p:grpSpPr>
            <a:xfrm>
              <a:off x="2310222" y="4057838"/>
              <a:ext cx="327341" cy="323966"/>
              <a:chOff x="6967126" y="4092464"/>
              <a:chExt cx="453105" cy="448433"/>
            </a:xfrm>
            <a:solidFill>
              <a:schemeClr val="tx1">
                <a:lumMod val="65000"/>
                <a:lumOff val="35000"/>
              </a:schemeClr>
            </a:solidFill>
            <a:effectLst/>
          </p:grpSpPr>
          <p:sp>
            <p:nvSpPr>
              <p:cNvPr id="12" name="Freeform 136"/>
              <p:cNvSpPr/>
              <p:nvPr/>
            </p:nvSpPr>
            <p:spPr bwMode="auto">
              <a:xfrm>
                <a:off x="6967126" y="4343773"/>
                <a:ext cx="453105" cy="197124"/>
              </a:xfrm>
              <a:custGeom>
                <a:avLst/>
                <a:gdLst>
                  <a:gd name="T0" fmla="*/ 103 w 205"/>
                  <a:gd name="T1" fmla="*/ 19 h 89"/>
                  <a:gd name="T2" fmla="*/ 47 w 205"/>
                  <a:gd name="T3" fmla="*/ 0 h 89"/>
                  <a:gd name="T4" fmla="*/ 0 w 205"/>
                  <a:gd name="T5" fmla="*/ 0 h 89"/>
                  <a:gd name="T6" fmla="*/ 0 w 205"/>
                  <a:gd name="T7" fmla="*/ 67 h 89"/>
                  <a:gd name="T8" fmla="*/ 22 w 205"/>
                  <a:gd name="T9" fmla="*/ 89 h 89"/>
                  <a:gd name="T10" fmla="*/ 183 w 205"/>
                  <a:gd name="T11" fmla="*/ 89 h 89"/>
                  <a:gd name="T12" fmla="*/ 205 w 205"/>
                  <a:gd name="T13" fmla="*/ 67 h 89"/>
                  <a:gd name="T14" fmla="*/ 205 w 205"/>
                  <a:gd name="T15" fmla="*/ 0 h 89"/>
                  <a:gd name="T16" fmla="*/ 158 w 205"/>
                  <a:gd name="T17" fmla="*/ 0 h 89"/>
                  <a:gd name="T18" fmla="*/ 103 w 205"/>
                  <a:gd name="T19" fmla="*/ 1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51443" tIns="25721" rIns="51443" bIns="25721" numCol="1" anchor="t" anchorCtr="0" compatLnSpc="1"/>
              <a:lstStyle/>
              <a:p>
                <a:endParaRPr lang="zh-CN" altLang="en-US" sz="1125">
                  <a:solidFill>
                    <a:prstClr val="black"/>
                  </a:solidFill>
                  <a:cs typeface="+mn-ea"/>
                  <a:sym typeface="+mn-lt"/>
                </a:endParaRPr>
              </a:p>
            </p:txBody>
          </p:sp>
          <p:sp>
            <p:nvSpPr>
              <p:cNvPr id="13" name="Freeform 137"/>
              <p:cNvSpPr>
                <a:spLocks noEditPoints="1"/>
              </p:cNvSpPr>
              <p:nvPr/>
            </p:nvSpPr>
            <p:spPr bwMode="auto">
              <a:xfrm>
                <a:off x="6967126" y="4092464"/>
                <a:ext cx="453105" cy="260652"/>
              </a:xfrm>
              <a:custGeom>
                <a:avLst/>
                <a:gdLst>
                  <a:gd name="T0" fmla="*/ 183 w 205"/>
                  <a:gd name="T1" fmla="*/ 42 h 118"/>
                  <a:gd name="T2" fmla="*/ 180 w 205"/>
                  <a:gd name="T3" fmla="*/ 42 h 118"/>
                  <a:gd name="T4" fmla="*/ 154 w 205"/>
                  <a:gd name="T5" fmla="*/ 42 h 118"/>
                  <a:gd name="T6" fmla="*/ 154 w 205"/>
                  <a:gd name="T7" fmla="*/ 22 h 118"/>
                  <a:gd name="T8" fmla="*/ 132 w 205"/>
                  <a:gd name="T9" fmla="*/ 0 h 118"/>
                  <a:gd name="T10" fmla="*/ 73 w 205"/>
                  <a:gd name="T11" fmla="*/ 0 h 118"/>
                  <a:gd name="T12" fmla="*/ 51 w 205"/>
                  <a:gd name="T13" fmla="*/ 22 h 118"/>
                  <a:gd name="T14" fmla="*/ 51 w 205"/>
                  <a:gd name="T15" fmla="*/ 42 h 118"/>
                  <a:gd name="T16" fmla="*/ 25 w 205"/>
                  <a:gd name="T17" fmla="*/ 42 h 118"/>
                  <a:gd name="T18" fmla="*/ 22 w 205"/>
                  <a:gd name="T19" fmla="*/ 42 h 118"/>
                  <a:gd name="T20" fmla="*/ 0 w 205"/>
                  <a:gd name="T21" fmla="*/ 64 h 118"/>
                  <a:gd name="T22" fmla="*/ 0 w 205"/>
                  <a:gd name="T23" fmla="*/ 101 h 118"/>
                  <a:gd name="T24" fmla="*/ 54 w 205"/>
                  <a:gd name="T25" fmla="*/ 101 h 118"/>
                  <a:gd name="T26" fmla="*/ 103 w 205"/>
                  <a:gd name="T27" fmla="*/ 118 h 118"/>
                  <a:gd name="T28" fmla="*/ 151 w 205"/>
                  <a:gd name="T29" fmla="*/ 101 h 118"/>
                  <a:gd name="T30" fmla="*/ 205 w 205"/>
                  <a:gd name="T31" fmla="*/ 101 h 118"/>
                  <a:gd name="T32" fmla="*/ 205 w 205"/>
                  <a:gd name="T33" fmla="*/ 64 h 118"/>
                  <a:gd name="T34" fmla="*/ 183 w 205"/>
                  <a:gd name="T35" fmla="*/ 42 h 118"/>
                  <a:gd name="T36" fmla="*/ 67 w 205"/>
                  <a:gd name="T37" fmla="*/ 26 h 118"/>
                  <a:gd name="T38" fmla="*/ 67 w 205"/>
                  <a:gd name="T39" fmla="*/ 22 h 118"/>
                  <a:gd name="T40" fmla="*/ 73 w 205"/>
                  <a:gd name="T41" fmla="*/ 17 h 118"/>
                  <a:gd name="T42" fmla="*/ 132 w 205"/>
                  <a:gd name="T43" fmla="*/ 17 h 118"/>
                  <a:gd name="T44" fmla="*/ 138 w 205"/>
                  <a:gd name="T45" fmla="*/ 22 h 118"/>
                  <a:gd name="T46" fmla="*/ 138 w 205"/>
                  <a:gd name="T47" fmla="*/ 26 h 118"/>
                  <a:gd name="T48" fmla="*/ 138 w 205"/>
                  <a:gd name="T49" fmla="*/ 42 h 118"/>
                  <a:gd name="T50" fmla="*/ 67 w 205"/>
                  <a:gd name="T51" fmla="*/ 42 h 118"/>
                  <a:gd name="T52" fmla="*/ 67 w 205"/>
                  <a:gd name="T53" fmla="*/ 26 h 118"/>
                  <a:gd name="T54" fmla="*/ 101 w 205"/>
                  <a:gd name="T55" fmla="*/ 101 h 118"/>
                  <a:gd name="T56" fmla="*/ 85 w 205"/>
                  <a:gd name="T57" fmla="*/ 86 h 118"/>
                  <a:gd name="T58" fmla="*/ 101 w 205"/>
                  <a:gd name="T59" fmla="*/ 70 h 118"/>
                  <a:gd name="T60" fmla="*/ 117 w 205"/>
                  <a:gd name="T61" fmla="*/ 86 h 118"/>
                  <a:gd name="T62" fmla="*/ 101 w 205"/>
                  <a:gd name="T63" fmla="*/ 10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51443" tIns="25721" rIns="51443" bIns="25721" numCol="1" anchor="t" anchorCtr="0" compatLnSpc="1"/>
              <a:lstStyle/>
              <a:p>
                <a:endParaRPr lang="zh-CN" altLang="en-US" sz="1125">
                  <a:solidFill>
                    <a:prstClr val="black"/>
                  </a:solidFill>
                  <a:cs typeface="+mn-ea"/>
                  <a:sym typeface="+mn-lt"/>
                </a:endParaRPr>
              </a:p>
            </p:txBody>
          </p:sp>
        </p:grpSp>
        <p:sp>
          <p:nvSpPr>
            <p:cNvPr id="11" name="矩形 10"/>
            <p:cNvSpPr/>
            <p:nvPr/>
          </p:nvSpPr>
          <p:spPr>
            <a:xfrm>
              <a:off x="1462291" y="4053934"/>
              <a:ext cx="890516" cy="421773"/>
            </a:xfrm>
            <a:prstGeom prst="rect">
              <a:avLst/>
            </a:prstGeom>
          </p:spPr>
          <p:txBody>
            <a:bodyPr wrap="square">
              <a:spAutoFit/>
            </a:bodyPr>
            <a:lstStyle/>
            <a:p>
              <a:pPr algn="ctr"/>
              <a:r>
                <a:rPr lang="en-US" altLang="zh-CN" sz="1125" dirty="0">
                  <a:solidFill>
                    <a:schemeClr val="tx1">
                      <a:lumMod val="65000"/>
                      <a:lumOff val="35000"/>
                    </a:schemeClr>
                  </a:solidFill>
                  <a:cs typeface="+mn-ea"/>
                  <a:sym typeface="+mn-lt"/>
                </a:rPr>
                <a:t>01</a:t>
              </a:r>
              <a:endParaRPr lang="zh-CN" altLang="en-US" sz="1125" dirty="0">
                <a:solidFill>
                  <a:schemeClr val="tx1">
                    <a:lumMod val="65000"/>
                    <a:lumOff val="35000"/>
                  </a:schemeClr>
                </a:solidFill>
                <a:cs typeface="+mn-ea"/>
                <a:sym typeface="+mn-lt"/>
              </a:endParaRPr>
            </a:p>
          </p:txBody>
        </p:sp>
      </p:grpSp>
      <p:grpSp>
        <p:nvGrpSpPr>
          <p:cNvPr id="14" name="组合 13"/>
          <p:cNvGrpSpPr/>
          <p:nvPr/>
        </p:nvGrpSpPr>
        <p:grpSpPr>
          <a:xfrm>
            <a:off x="3195955" y="2376805"/>
            <a:ext cx="1141730" cy="867410"/>
            <a:chOff x="3857487" y="3529053"/>
            <a:chExt cx="1818861" cy="1381539"/>
          </a:xfrm>
        </p:grpSpPr>
        <p:sp>
          <p:nvSpPr>
            <p:cNvPr id="15" name="圆角矩形 36"/>
            <p:cNvSpPr/>
            <p:nvPr/>
          </p:nvSpPr>
          <p:spPr>
            <a:xfrm>
              <a:off x="3857487" y="3529053"/>
              <a:ext cx="1818861" cy="1381539"/>
            </a:xfrm>
            <a:prstGeom prst="roundRect">
              <a:avLst/>
            </a:prstGeom>
            <a:solidFill>
              <a:schemeClr val="bg1">
                <a:lumMod val="75000"/>
              </a:schemeClr>
            </a:solidFill>
            <a:ln>
              <a:noFill/>
            </a:ln>
            <a:effectLst>
              <a:outerShdw blurRad="1397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cs typeface="+mn-ea"/>
                <a:sym typeface="+mn-lt"/>
              </a:endParaRPr>
            </a:p>
          </p:txBody>
        </p:sp>
        <p:sp>
          <p:nvSpPr>
            <p:cNvPr id="16" name="圆角矩形 37"/>
            <p:cNvSpPr/>
            <p:nvPr/>
          </p:nvSpPr>
          <p:spPr>
            <a:xfrm>
              <a:off x="4089399" y="3850978"/>
              <a:ext cx="1355035" cy="737687"/>
            </a:xfrm>
            <a:prstGeom prst="roundRect">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cs typeface="+mn-ea"/>
                <a:sym typeface="+mn-lt"/>
              </a:endParaRPr>
            </a:p>
          </p:txBody>
        </p:sp>
        <p:grpSp>
          <p:nvGrpSpPr>
            <p:cNvPr id="17" name="Group 18"/>
            <p:cNvGrpSpPr>
              <a:grpSpLocks noChangeAspect="1"/>
            </p:cNvGrpSpPr>
            <p:nvPr/>
          </p:nvGrpSpPr>
          <p:grpSpPr bwMode="auto">
            <a:xfrm>
              <a:off x="4893126" y="4099578"/>
              <a:ext cx="322650" cy="279631"/>
              <a:chOff x="3525" y="1887"/>
              <a:chExt cx="630" cy="546"/>
            </a:xfrm>
            <a:solidFill>
              <a:schemeClr val="tx1">
                <a:lumMod val="65000"/>
                <a:lumOff val="35000"/>
              </a:schemeClr>
            </a:solidFill>
            <a:effectLst/>
          </p:grpSpPr>
          <p:sp>
            <p:nvSpPr>
              <p:cNvPr id="19" name="Freeform 19"/>
              <p:cNvSpPr/>
              <p:nvPr/>
            </p:nvSpPr>
            <p:spPr bwMode="auto">
              <a:xfrm>
                <a:off x="3623" y="2117"/>
                <a:ext cx="129" cy="227"/>
              </a:xfrm>
              <a:custGeom>
                <a:avLst/>
                <a:gdLst>
                  <a:gd name="T0" fmla="*/ 4 w 54"/>
                  <a:gd name="T1" fmla="*/ 95 h 95"/>
                  <a:gd name="T2" fmla="*/ 49 w 54"/>
                  <a:gd name="T3" fmla="*/ 95 h 95"/>
                  <a:gd name="T4" fmla="*/ 54 w 54"/>
                  <a:gd name="T5" fmla="*/ 90 h 95"/>
                  <a:gd name="T6" fmla="*/ 54 w 54"/>
                  <a:gd name="T7" fmla="*/ 4 h 95"/>
                  <a:gd name="T8" fmla="*/ 49 w 54"/>
                  <a:gd name="T9" fmla="*/ 0 h 95"/>
                  <a:gd name="T10" fmla="*/ 4 w 54"/>
                  <a:gd name="T11" fmla="*/ 0 h 95"/>
                  <a:gd name="T12" fmla="*/ 0 w 54"/>
                  <a:gd name="T13" fmla="*/ 4 h 95"/>
                  <a:gd name="T14" fmla="*/ 0 w 54"/>
                  <a:gd name="T15" fmla="*/ 90 h 95"/>
                  <a:gd name="T16" fmla="*/ 4 w 54"/>
                  <a:gd name="T17"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95">
                    <a:moveTo>
                      <a:pt x="4" y="95"/>
                    </a:moveTo>
                    <a:cubicBezTo>
                      <a:pt x="49" y="95"/>
                      <a:pt x="49" y="95"/>
                      <a:pt x="49" y="95"/>
                    </a:cubicBezTo>
                    <a:cubicBezTo>
                      <a:pt x="52" y="95"/>
                      <a:pt x="54" y="93"/>
                      <a:pt x="54" y="90"/>
                    </a:cubicBezTo>
                    <a:cubicBezTo>
                      <a:pt x="54" y="4"/>
                      <a:pt x="54" y="4"/>
                      <a:pt x="54" y="4"/>
                    </a:cubicBezTo>
                    <a:cubicBezTo>
                      <a:pt x="54" y="2"/>
                      <a:pt x="52" y="0"/>
                      <a:pt x="49" y="0"/>
                    </a:cubicBezTo>
                    <a:cubicBezTo>
                      <a:pt x="4" y="0"/>
                      <a:pt x="4" y="0"/>
                      <a:pt x="4" y="0"/>
                    </a:cubicBezTo>
                    <a:cubicBezTo>
                      <a:pt x="2" y="0"/>
                      <a:pt x="0" y="2"/>
                      <a:pt x="0" y="4"/>
                    </a:cubicBezTo>
                    <a:cubicBezTo>
                      <a:pt x="0" y="90"/>
                      <a:pt x="0" y="90"/>
                      <a:pt x="0" y="90"/>
                    </a:cubicBezTo>
                    <a:cubicBezTo>
                      <a:pt x="0" y="93"/>
                      <a:pt x="2" y="95"/>
                      <a:pt x="4" y="95"/>
                    </a:cubicBez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51443" tIns="25721" rIns="51443" bIns="25721" numCol="1" anchor="t" anchorCtr="0" compatLnSpc="1"/>
              <a:lstStyle/>
              <a:p>
                <a:endParaRPr lang="zh-CN" altLang="en-US" sz="1125">
                  <a:solidFill>
                    <a:prstClr val="black"/>
                  </a:solidFill>
                  <a:cs typeface="+mn-ea"/>
                  <a:sym typeface="+mn-lt"/>
                </a:endParaRPr>
              </a:p>
            </p:txBody>
          </p:sp>
          <p:sp>
            <p:nvSpPr>
              <p:cNvPr id="20" name="Freeform 20"/>
              <p:cNvSpPr/>
              <p:nvPr/>
            </p:nvSpPr>
            <p:spPr bwMode="auto">
              <a:xfrm>
                <a:off x="3809" y="2033"/>
                <a:ext cx="129" cy="311"/>
              </a:xfrm>
              <a:custGeom>
                <a:avLst/>
                <a:gdLst>
                  <a:gd name="T0" fmla="*/ 5 w 54"/>
                  <a:gd name="T1" fmla="*/ 130 h 130"/>
                  <a:gd name="T2" fmla="*/ 50 w 54"/>
                  <a:gd name="T3" fmla="*/ 130 h 130"/>
                  <a:gd name="T4" fmla="*/ 54 w 54"/>
                  <a:gd name="T5" fmla="*/ 125 h 130"/>
                  <a:gd name="T6" fmla="*/ 54 w 54"/>
                  <a:gd name="T7" fmla="*/ 5 h 130"/>
                  <a:gd name="T8" fmla="*/ 50 w 54"/>
                  <a:gd name="T9" fmla="*/ 0 h 130"/>
                  <a:gd name="T10" fmla="*/ 5 w 54"/>
                  <a:gd name="T11" fmla="*/ 0 h 130"/>
                  <a:gd name="T12" fmla="*/ 0 w 54"/>
                  <a:gd name="T13" fmla="*/ 5 h 130"/>
                  <a:gd name="T14" fmla="*/ 0 w 54"/>
                  <a:gd name="T15" fmla="*/ 125 h 130"/>
                  <a:gd name="T16" fmla="*/ 5 w 54"/>
                  <a:gd name="T17"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130">
                    <a:moveTo>
                      <a:pt x="5" y="130"/>
                    </a:moveTo>
                    <a:cubicBezTo>
                      <a:pt x="50" y="130"/>
                      <a:pt x="50" y="130"/>
                      <a:pt x="50" y="130"/>
                    </a:cubicBezTo>
                    <a:cubicBezTo>
                      <a:pt x="52" y="130"/>
                      <a:pt x="54" y="128"/>
                      <a:pt x="54" y="125"/>
                    </a:cubicBezTo>
                    <a:cubicBezTo>
                      <a:pt x="54" y="5"/>
                      <a:pt x="54" y="5"/>
                      <a:pt x="54" y="5"/>
                    </a:cubicBezTo>
                    <a:cubicBezTo>
                      <a:pt x="54" y="2"/>
                      <a:pt x="52" y="0"/>
                      <a:pt x="50" y="0"/>
                    </a:cubicBezTo>
                    <a:cubicBezTo>
                      <a:pt x="5" y="0"/>
                      <a:pt x="5" y="0"/>
                      <a:pt x="5" y="0"/>
                    </a:cubicBezTo>
                    <a:cubicBezTo>
                      <a:pt x="2" y="0"/>
                      <a:pt x="0" y="2"/>
                      <a:pt x="0" y="5"/>
                    </a:cubicBezTo>
                    <a:cubicBezTo>
                      <a:pt x="0" y="125"/>
                      <a:pt x="0" y="125"/>
                      <a:pt x="0" y="125"/>
                    </a:cubicBezTo>
                    <a:cubicBezTo>
                      <a:pt x="0" y="128"/>
                      <a:pt x="2" y="130"/>
                      <a:pt x="5" y="130"/>
                    </a:cubicBez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51443" tIns="25721" rIns="51443" bIns="25721" numCol="1" anchor="t" anchorCtr="0" compatLnSpc="1"/>
              <a:lstStyle/>
              <a:p>
                <a:endParaRPr lang="zh-CN" altLang="en-US" sz="1125">
                  <a:solidFill>
                    <a:prstClr val="black"/>
                  </a:solidFill>
                  <a:cs typeface="+mn-ea"/>
                  <a:sym typeface="+mn-lt"/>
                </a:endParaRPr>
              </a:p>
            </p:txBody>
          </p:sp>
          <p:sp>
            <p:nvSpPr>
              <p:cNvPr id="21" name="Freeform 21"/>
              <p:cNvSpPr/>
              <p:nvPr/>
            </p:nvSpPr>
            <p:spPr bwMode="auto">
              <a:xfrm>
                <a:off x="3997" y="1964"/>
                <a:ext cx="129" cy="380"/>
              </a:xfrm>
              <a:custGeom>
                <a:avLst/>
                <a:gdLst>
                  <a:gd name="T0" fmla="*/ 4 w 54"/>
                  <a:gd name="T1" fmla="*/ 159 h 159"/>
                  <a:gd name="T2" fmla="*/ 49 w 54"/>
                  <a:gd name="T3" fmla="*/ 159 h 159"/>
                  <a:gd name="T4" fmla="*/ 54 w 54"/>
                  <a:gd name="T5" fmla="*/ 154 h 159"/>
                  <a:gd name="T6" fmla="*/ 54 w 54"/>
                  <a:gd name="T7" fmla="*/ 5 h 159"/>
                  <a:gd name="T8" fmla="*/ 49 w 54"/>
                  <a:gd name="T9" fmla="*/ 0 h 159"/>
                  <a:gd name="T10" fmla="*/ 4 w 54"/>
                  <a:gd name="T11" fmla="*/ 0 h 159"/>
                  <a:gd name="T12" fmla="*/ 0 w 54"/>
                  <a:gd name="T13" fmla="*/ 5 h 159"/>
                  <a:gd name="T14" fmla="*/ 0 w 54"/>
                  <a:gd name="T15" fmla="*/ 154 h 159"/>
                  <a:gd name="T16" fmla="*/ 4 w 54"/>
                  <a:gd name="T17"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159">
                    <a:moveTo>
                      <a:pt x="4" y="159"/>
                    </a:moveTo>
                    <a:cubicBezTo>
                      <a:pt x="49" y="159"/>
                      <a:pt x="49" y="159"/>
                      <a:pt x="49" y="159"/>
                    </a:cubicBezTo>
                    <a:cubicBezTo>
                      <a:pt x="52" y="159"/>
                      <a:pt x="54" y="157"/>
                      <a:pt x="54" y="154"/>
                    </a:cubicBezTo>
                    <a:cubicBezTo>
                      <a:pt x="54" y="5"/>
                      <a:pt x="54" y="5"/>
                      <a:pt x="54" y="5"/>
                    </a:cubicBezTo>
                    <a:cubicBezTo>
                      <a:pt x="54" y="2"/>
                      <a:pt x="52" y="0"/>
                      <a:pt x="49" y="0"/>
                    </a:cubicBezTo>
                    <a:cubicBezTo>
                      <a:pt x="4" y="0"/>
                      <a:pt x="4" y="0"/>
                      <a:pt x="4" y="0"/>
                    </a:cubicBezTo>
                    <a:cubicBezTo>
                      <a:pt x="2" y="0"/>
                      <a:pt x="0" y="2"/>
                      <a:pt x="0" y="5"/>
                    </a:cubicBezTo>
                    <a:cubicBezTo>
                      <a:pt x="0" y="154"/>
                      <a:pt x="0" y="154"/>
                      <a:pt x="0" y="154"/>
                    </a:cubicBezTo>
                    <a:cubicBezTo>
                      <a:pt x="0" y="157"/>
                      <a:pt x="2" y="159"/>
                      <a:pt x="4" y="159"/>
                    </a:cubicBez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51443" tIns="25721" rIns="51443" bIns="25721" numCol="1" anchor="t" anchorCtr="0" compatLnSpc="1"/>
              <a:lstStyle/>
              <a:p>
                <a:endParaRPr lang="zh-CN" altLang="en-US" sz="1125">
                  <a:solidFill>
                    <a:prstClr val="black"/>
                  </a:solidFill>
                  <a:cs typeface="+mn-ea"/>
                  <a:sym typeface="+mn-lt"/>
                </a:endParaRPr>
              </a:p>
            </p:txBody>
          </p:sp>
          <p:sp>
            <p:nvSpPr>
              <p:cNvPr id="22" name="Freeform 22"/>
              <p:cNvSpPr/>
              <p:nvPr/>
            </p:nvSpPr>
            <p:spPr bwMode="auto">
              <a:xfrm>
                <a:off x="3525" y="1887"/>
                <a:ext cx="630" cy="546"/>
              </a:xfrm>
              <a:custGeom>
                <a:avLst/>
                <a:gdLst>
                  <a:gd name="T0" fmla="*/ 253 w 264"/>
                  <a:gd name="T1" fmla="*/ 206 h 228"/>
                  <a:gd name="T2" fmla="*/ 23 w 264"/>
                  <a:gd name="T3" fmla="*/ 206 h 228"/>
                  <a:gd name="T4" fmla="*/ 22 w 264"/>
                  <a:gd name="T5" fmla="*/ 206 h 228"/>
                  <a:gd name="T6" fmla="*/ 22 w 264"/>
                  <a:gd name="T7" fmla="*/ 11 h 228"/>
                  <a:gd name="T8" fmla="*/ 11 w 264"/>
                  <a:gd name="T9" fmla="*/ 0 h 228"/>
                  <a:gd name="T10" fmla="*/ 0 w 264"/>
                  <a:gd name="T11" fmla="*/ 11 h 228"/>
                  <a:gd name="T12" fmla="*/ 0 w 264"/>
                  <a:gd name="T13" fmla="*/ 206 h 228"/>
                  <a:gd name="T14" fmla="*/ 23 w 264"/>
                  <a:gd name="T15" fmla="*/ 228 h 228"/>
                  <a:gd name="T16" fmla="*/ 253 w 264"/>
                  <a:gd name="T17" fmla="*/ 228 h 228"/>
                  <a:gd name="T18" fmla="*/ 264 w 264"/>
                  <a:gd name="T19" fmla="*/ 217 h 228"/>
                  <a:gd name="T20" fmla="*/ 253 w 264"/>
                  <a:gd name="T21" fmla="*/ 20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4" h="228">
                    <a:moveTo>
                      <a:pt x="253" y="206"/>
                    </a:moveTo>
                    <a:cubicBezTo>
                      <a:pt x="23" y="206"/>
                      <a:pt x="23" y="206"/>
                      <a:pt x="23" y="206"/>
                    </a:cubicBezTo>
                    <a:cubicBezTo>
                      <a:pt x="22" y="206"/>
                      <a:pt x="22" y="206"/>
                      <a:pt x="22" y="206"/>
                    </a:cubicBezTo>
                    <a:cubicBezTo>
                      <a:pt x="22" y="11"/>
                      <a:pt x="22" y="11"/>
                      <a:pt x="22" y="11"/>
                    </a:cubicBezTo>
                    <a:cubicBezTo>
                      <a:pt x="22" y="5"/>
                      <a:pt x="17" y="0"/>
                      <a:pt x="11" y="0"/>
                    </a:cubicBezTo>
                    <a:cubicBezTo>
                      <a:pt x="5" y="0"/>
                      <a:pt x="0" y="5"/>
                      <a:pt x="0" y="11"/>
                    </a:cubicBezTo>
                    <a:cubicBezTo>
                      <a:pt x="0" y="206"/>
                      <a:pt x="0" y="206"/>
                      <a:pt x="0" y="206"/>
                    </a:cubicBezTo>
                    <a:cubicBezTo>
                      <a:pt x="0" y="218"/>
                      <a:pt x="10" y="228"/>
                      <a:pt x="23" y="228"/>
                    </a:cubicBezTo>
                    <a:cubicBezTo>
                      <a:pt x="253" y="228"/>
                      <a:pt x="253" y="228"/>
                      <a:pt x="253" y="228"/>
                    </a:cubicBezTo>
                    <a:cubicBezTo>
                      <a:pt x="259" y="228"/>
                      <a:pt x="264" y="223"/>
                      <a:pt x="264" y="217"/>
                    </a:cubicBezTo>
                    <a:cubicBezTo>
                      <a:pt x="264" y="211"/>
                      <a:pt x="259" y="206"/>
                      <a:pt x="253" y="206"/>
                    </a:cubicBez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51443" tIns="25721" rIns="51443" bIns="25721" numCol="1" anchor="t" anchorCtr="0" compatLnSpc="1"/>
              <a:lstStyle/>
              <a:p>
                <a:endParaRPr lang="zh-CN" altLang="en-US" sz="1125">
                  <a:solidFill>
                    <a:prstClr val="black"/>
                  </a:solidFill>
                  <a:cs typeface="+mn-ea"/>
                  <a:sym typeface="+mn-lt"/>
                </a:endParaRPr>
              </a:p>
            </p:txBody>
          </p:sp>
        </p:grpSp>
        <p:sp>
          <p:nvSpPr>
            <p:cNvPr id="18" name="矩形 17"/>
            <p:cNvSpPr/>
            <p:nvPr/>
          </p:nvSpPr>
          <p:spPr>
            <a:xfrm>
              <a:off x="4040587" y="4073173"/>
              <a:ext cx="822433" cy="421744"/>
            </a:xfrm>
            <a:prstGeom prst="rect">
              <a:avLst/>
            </a:prstGeom>
          </p:spPr>
          <p:txBody>
            <a:bodyPr wrap="square">
              <a:spAutoFit/>
            </a:bodyPr>
            <a:lstStyle/>
            <a:p>
              <a:pPr algn="ctr"/>
              <a:r>
                <a:rPr lang="en-US" altLang="zh-CN" sz="1125" dirty="0">
                  <a:solidFill>
                    <a:schemeClr val="tx1">
                      <a:lumMod val="65000"/>
                      <a:lumOff val="35000"/>
                    </a:schemeClr>
                  </a:solidFill>
                  <a:cs typeface="+mn-ea"/>
                  <a:sym typeface="+mn-lt"/>
                </a:rPr>
                <a:t>02</a:t>
              </a:r>
              <a:endParaRPr lang="zh-CN" altLang="en-US" sz="1125" dirty="0">
                <a:solidFill>
                  <a:schemeClr val="tx1">
                    <a:lumMod val="65000"/>
                    <a:lumOff val="35000"/>
                  </a:schemeClr>
                </a:solidFill>
                <a:cs typeface="+mn-ea"/>
                <a:sym typeface="+mn-lt"/>
              </a:endParaRPr>
            </a:p>
          </p:txBody>
        </p:sp>
      </p:grpSp>
      <p:grpSp>
        <p:nvGrpSpPr>
          <p:cNvPr id="23" name="组合 22"/>
          <p:cNvGrpSpPr/>
          <p:nvPr/>
        </p:nvGrpSpPr>
        <p:grpSpPr>
          <a:xfrm>
            <a:off x="4792980" y="2376805"/>
            <a:ext cx="1141730" cy="867410"/>
            <a:chOff x="6401791" y="3529053"/>
            <a:chExt cx="1818861" cy="1381539"/>
          </a:xfrm>
        </p:grpSpPr>
        <p:sp>
          <p:nvSpPr>
            <p:cNvPr id="24" name="圆角矩形 45"/>
            <p:cNvSpPr/>
            <p:nvPr/>
          </p:nvSpPr>
          <p:spPr>
            <a:xfrm>
              <a:off x="6401791" y="3529053"/>
              <a:ext cx="1818861" cy="1381539"/>
            </a:xfrm>
            <a:prstGeom prst="roundRect">
              <a:avLst/>
            </a:prstGeom>
            <a:solidFill>
              <a:schemeClr val="accent4"/>
            </a:solidFill>
            <a:ln>
              <a:noFill/>
            </a:ln>
            <a:effectLst>
              <a:outerShdw blurRad="1397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cs typeface="+mn-ea"/>
                <a:sym typeface="+mn-lt"/>
              </a:endParaRPr>
            </a:p>
          </p:txBody>
        </p:sp>
        <p:sp>
          <p:nvSpPr>
            <p:cNvPr id="25" name="圆角矩形 46"/>
            <p:cNvSpPr/>
            <p:nvPr/>
          </p:nvSpPr>
          <p:spPr>
            <a:xfrm>
              <a:off x="6633703" y="3850978"/>
              <a:ext cx="1355035" cy="737687"/>
            </a:xfrm>
            <a:prstGeom prst="roundRect">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cs typeface="+mn-ea"/>
                <a:sym typeface="+mn-lt"/>
              </a:endParaRPr>
            </a:p>
          </p:txBody>
        </p:sp>
        <p:grpSp>
          <p:nvGrpSpPr>
            <p:cNvPr id="26" name="组合 25"/>
            <p:cNvGrpSpPr/>
            <p:nvPr/>
          </p:nvGrpSpPr>
          <p:grpSpPr>
            <a:xfrm>
              <a:off x="7448089" y="4096551"/>
              <a:ext cx="312830" cy="299184"/>
              <a:chOff x="6042259" y="5362013"/>
              <a:chExt cx="464982" cy="444699"/>
            </a:xfrm>
            <a:solidFill>
              <a:schemeClr val="tx1">
                <a:lumMod val="65000"/>
                <a:lumOff val="35000"/>
              </a:schemeClr>
            </a:solidFill>
          </p:grpSpPr>
          <p:sp>
            <p:nvSpPr>
              <p:cNvPr id="28" name="Freeform 25"/>
              <p:cNvSpPr/>
              <p:nvPr/>
            </p:nvSpPr>
            <p:spPr bwMode="auto">
              <a:xfrm>
                <a:off x="6212692" y="5681688"/>
                <a:ext cx="125025" cy="125024"/>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51443" tIns="25721" rIns="51443" bIns="25721" numCol="1" anchor="t" anchorCtr="0" compatLnSpc="1"/>
              <a:lstStyle/>
              <a:p>
                <a:endParaRPr lang="zh-CN" altLang="en-US" sz="1015">
                  <a:solidFill>
                    <a:prstClr val="black"/>
                  </a:solidFill>
                  <a:cs typeface="+mn-ea"/>
                  <a:sym typeface="+mn-lt"/>
                </a:endParaRPr>
              </a:p>
            </p:txBody>
          </p:sp>
          <p:sp>
            <p:nvSpPr>
              <p:cNvPr id="29" name="任意多边形 50"/>
              <p:cNvSpPr>
                <a:spLocks noChangeArrowheads="1"/>
              </p:cNvSpPr>
              <p:nvPr/>
            </p:nvSpPr>
            <p:spPr bwMode="auto">
              <a:xfrm>
                <a:off x="6042259" y="5362013"/>
                <a:ext cx="464982" cy="338443"/>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51443" tIns="25721" rIns="51443" bIns="25721" numCol="1" anchor="t" anchorCtr="0" compatLnSpc="1">
                <a:noAutofit/>
              </a:bodyPr>
              <a:lstStyle/>
              <a:p>
                <a:endParaRPr lang="zh-CN" altLang="en-US" sz="1015">
                  <a:solidFill>
                    <a:prstClr val="black"/>
                  </a:solidFill>
                  <a:cs typeface="+mn-ea"/>
                  <a:sym typeface="+mn-lt"/>
                </a:endParaRPr>
              </a:p>
            </p:txBody>
          </p:sp>
        </p:grpSp>
        <p:sp>
          <p:nvSpPr>
            <p:cNvPr id="27" name="矩形 26"/>
            <p:cNvSpPr/>
            <p:nvPr/>
          </p:nvSpPr>
          <p:spPr>
            <a:xfrm>
              <a:off x="6586520" y="4046088"/>
              <a:ext cx="890516" cy="421773"/>
            </a:xfrm>
            <a:prstGeom prst="rect">
              <a:avLst/>
            </a:prstGeom>
          </p:spPr>
          <p:txBody>
            <a:bodyPr wrap="square">
              <a:spAutoFit/>
            </a:bodyPr>
            <a:lstStyle/>
            <a:p>
              <a:pPr algn="ctr"/>
              <a:r>
                <a:rPr lang="en-US" altLang="zh-CN" sz="1125" dirty="0">
                  <a:solidFill>
                    <a:schemeClr val="tx1">
                      <a:lumMod val="65000"/>
                      <a:lumOff val="35000"/>
                    </a:schemeClr>
                  </a:solidFill>
                  <a:cs typeface="+mn-ea"/>
                  <a:sym typeface="+mn-lt"/>
                </a:rPr>
                <a:t>03</a:t>
              </a:r>
              <a:endParaRPr lang="zh-CN" altLang="en-US" sz="1125" dirty="0">
                <a:solidFill>
                  <a:schemeClr val="tx1">
                    <a:lumMod val="65000"/>
                    <a:lumOff val="35000"/>
                  </a:schemeClr>
                </a:solidFill>
                <a:cs typeface="+mn-ea"/>
                <a:sym typeface="+mn-lt"/>
              </a:endParaRPr>
            </a:p>
          </p:txBody>
        </p:sp>
      </p:grpSp>
      <p:grpSp>
        <p:nvGrpSpPr>
          <p:cNvPr id="30" name="组合 29"/>
          <p:cNvGrpSpPr/>
          <p:nvPr/>
        </p:nvGrpSpPr>
        <p:grpSpPr>
          <a:xfrm>
            <a:off x="6390640" y="2376805"/>
            <a:ext cx="1141730" cy="867410"/>
            <a:chOff x="8946095" y="3529053"/>
            <a:chExt cx="1818861" cy="1381539"/>
          </a:xfrm>
        </p:grpSpPr>
        <p:sp>
          <p:nvSpPr>
            <p:cNvPr id="31" name="圆角矩形 52"/>
            <p:cNvSpPr/>
            <p:nvPr/>
          </p:nvSpPr>
          <p:spPr>
            <a:xfrm>
              <a:off x="8946095" y="3529053"/>
              <a:ext cx="1818861" cy="1381539"/>
            </a:xfrm>
            <a:prstGeom prst="roundRect">
              <a:avLst/>
            </a:prstGeom>
            <a:solidFill>
              <a:schemeClr val="bg1">
                <a:lumMod val="75000"/>
              </a:schemeClr>
            </a:solidFill>
            <a:ln>
              <a:noFill/>
            </a:ln>
            <a:effectLst>
              <a:outerShdw blurRad="1270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cs typeface="+mn-ea"/>
                <a:sym typeface="+mn-lt"/>
              </a:endParaRPr>
            </a:p>
          </p:txBody>
        </p:sp>
        <p:sp>
          <p:nvSpPr>
            <p:cNvPr id="32" name="圆角矩形 53"/>
            <p:cNvSpPr/>
            <p:nvPr/>
          </p:nvSpPr>
          <p:spPr>
            <a:xfrm>
              <a:off x="9178007" y="3850978"/>
              <a:ext cx="1355035" cy="737687"/>
            </a:xfrm>
            <a:prstGeom prst="roundRect">
              <a:avLst/>
            </a:prstGeom>
            <a:gradFill>
              <a:gsLst>
                <a:gs pos="0">
                  <a:srgbClr val="E2DDE1"/>
                </a:gs>
                <a:gs pos="76000">
                  <a:schemeClr val="bg1">
                    <a:lumMod val="95000"/>
                  </a:schemeClr>
                </a:gs>
              </a:gsLst>
              <a:lin ang="7800000" scaled="0"/>
            </a:gradFill>
            <a:ln w="15875">
              <a:gradFill>
                <a:gsLst>
                  <a:gs pos="0">
                    <a:schemeClr val="bg1">
                      <a:lumMod val="95000"/>
                    </a:schemeClr>
                  </a:gs>
                  <a:gs pos="100000">
                    <a:schemeClr val="bg1"/>
                  </a:gs>
                </a:gsLst>
                <a:lin ang="18600000" scaled="0"/>
              </a:gradFill>
            </a:ln>
            <a:effectLst>
              <a:outerShdw blurRad="76200" dist="381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cs typeface="+mn-ea"/>
                <a:sym typeface="+mn-lt"/>
              </a:endParaRPr>
            </a:p>
          </p:txBody>
        </p:sp>
        <p:sp>
          <p:nvSpPr>
            <p:cNvPr id="33" name="Freeform 18"/>
            <p:cNvSpPr>
              <a:spLocks noEditPoints="1"/>
            </p:cNvSpPr>
            <p:nvPr/>
          </p:nvSpPr>
          <p:spPr bwMode="auto">
            <a:xfrm>
              <a:off x="10039808" y="4078846"/>
              <a:ext cx="311455" cy="310464"/>
            </a:xfrm>
            <a:custGeom>
              <a:avLst/>
              <a:gdLst>
                <a:gd name="T0" fmla="*/ 52 w 341"/>
                <a:gd name="T1" fmla="*/ 0 h 340"/>
                <a:gd name="T2" fmla="*/ 289 w 341"/>
                <a:gd name="T3" fmla="*/ 0 h 340"/>
                <a:gd name="T4" fmla="*/ 341 w 341"/>
                <a:gd name="T5" fmla="*/ 51 h 340"/>
                <a:gd name="T6" fmla="*/ 341 w 341"/>
                <a:gd name="T7" fmla="*/ 289 h 340"/>
                <a:gd name="T8" fmla="*/ 289 w 341"/>
                <a:gd name="T9" fmla="*/ 340 h 340"/>
                <a:gd name="T10" fmla="*/ 52 w 341"/>
                <a:gd name="T11" fmla="*/ 340 h 340"/>
                <a:gd name="T12" fmla="*/ 0 w 341"/>
                <a:gd name="T13" fmla="*/ 289 h 340"/>
                <a:gd name="T14" fmla="*/ 0 w 341"/>
                <a:gd name="T15" fmla="*/ 51 h 340"/>
                <a:gd name="T16" fmla="*/ 52 w 341"/>
                <a:gd name="T17" fmla="*/ 0 h 340"/>
                <a:gd name="T18" fmla="*/ 71 w 341"/>
                <a:gd name="T19" fmla="*/ 37 h 340"/>
                <a:gd name="T20" fmla="*/ 38 w 341"/>
                <a:gd name="T21" fmla="*/ 70 h 340"/>
                <a:gd name="T22" fmla="*/ 38 w 341"/>
                <a:gd name="T23" fmla="*/ 269 h 340"/>
                <a:gd name="T24" fmla="*/ 71 w 341"/>
                <a:gd name="T25" fmla="*/ 302 h 340"/>
                <a:gd name="T26" fmla="*/ 270 w 341"/>
                <a:gd name="T27" fmla="*/ 302 h 340"/>
                <a:gd name="T28" fmla="*/ 303 w 341"/>
                <a:gd name="T29" fmla="*/ 269 h 340"/>
                <a:gd name="T30" fmla="*/ 303 w 341"/>
                <a:gd name="T31" fmla="*/ 70 h 340"/>
                <a:gd name="T32" fmla="*/ 270 w 341"/>
                <a:gd name="T33" fmla="*/ 37 h 340"/>
                <a:gd name="T34" fmla="*/ 71 w 341"/>
                <a:gd name="T35" fmla="*/ 37 h 340"/>
                <a:gd name="T36" fmla="*/ 170 w 341"/>
                <a:gd name="T37" fmla="*/ 244 h 340"/>
                <a:gd name="T38" fmla="*/ 157 w 341"/>
                <a:gd name="T39" fmla="*/ 258 h 340"/>
                <a:gd name="T40" fmla="*/ 157 w 341"/>
                <a:gd name="T41" fmla="*/ 283 h 340"/>
                <a:gd name="T42" fmla="*/ 170 w 341"/>
                <a:gd name="T43" fmla="*/ 296 h 340"/>
                <a:gd name="T44" fmla="*/ 184 w 341"/>
                <a:gd name="T45" fmla="*/ 283 h 340"/>
                <a:gd name="T46" fmla="*/ 184 w 341"/>
                <a:gd name="T47" fmla="*/ 258 h 340"/>
                <a:gd name="T48" fmla="*/ 170 w 341"/>
                <a:gd name="T49" fmla="*/ 244 h 340"/>
                <a:gd name="T50" fmla="*/ 245 w 341"/>
                <a:gd name="T51" fmla="*/ 170 h 340"/>
                <a:gd name="T52" fmla="*/ 259 w 341"/>
                <a:gd name="T53" fmla="*/ 183 h 340"/>
                <a:gd name="T54" fmla="*/ 284 w 341"/>
                <a:gd name="T55" fmla="*/ 183 h 340"/>
                <a:gd name="T56" fmla="*/ 297 w 341"/>
                <a:gd name="T57" fmla="*/ 170 h 340"/>
                <a:gd name="T58" fmla="*/ 284 w 341"/>
                <a:gd name="T59" fmla="*/ 156 h 340"/>
                <a:gd name="T60" fmla="*/ 259 w 341"/>
                <a:gd name="T61" fmla="*/ 156 h 340"/>
                <a:gd name="T62" fmla="*/ 245 w 341"/>
                <a:gd name="T63" fmla="*/ 170 h 340"/>
                <a:gd name="T64" fmla="*/ 170 w 341"/>
                <a:gd name="T65" fmla="*/ 43 h 340"/>
                <a:gd name="T66" fmla="*/ 157 w 341"/>
                <a:gd name="T67" fmla="*/ 57 h 340"/>
                <a:gd name="T68" fmla="*/ 157 w 341"/>
                <a:gd name="T69" fmla="*/ 82 h 340"/>
                <a:gd name="T70" fmla="*/ 170 w 341"/>
                <a:gd name="T71" fmla="*/ 95 h 340"/>
                <a:gd name="T72" fmla="*/ 184 w 341"/>
                <a:gd name="T73" fmla="*/ 82 h 340"/>
                <a:gd name="T74" fmla="*/ 184 w 341"/>
                <a:gd name="T75" fmla="*/ 57 h 340"/>
                <a:gd name="T76" fmla="*/ 170 w 341"/>
                <a:gd name="T77" fmla="*/ 43 h 340"/>
                <a:gd name="T78" fmla="*/ 189 w 341"/>
                <a:gd name="T79" fmla="*/ 172 h 340"/>
                <a:gd name="T80" fmla="*/ 217 w 341"/>
                <a:gd name="T81" fmla="*/ 143 h 340"/>
                <a:gd name="T82" fmla="*/ 217 w 341"/>
                <a:gd name="T83" fmla="*/ 125 h 340"/>
                <a:gd name="T84" fmla="*/ 199 w 341"/>
                <a:gd name="T85" fmla="*/ 125 h 340"/>
                <a:gd name="T86" fmla="*/ 173 w 341"/>
                <a:gd name="T87" fmla="*/ 152 h 340"/>
                <a:gd name="T88" fmla="*/ 170 w 341"/>
                <a:gd name="T89" fmla="*/ 152 h 340"/>
                <a:gd name="T90" fmla="*/ 166 w 341"/>
                <a:gd name="T91" fmla="*/ 152 h 340"/>
                <a:gd name="T92" fmla="*/ 114 w 341"/>
                <a:gd name="T93" fmla="*/ 98 h 340"/>
                <a:gd name="T94" fmla="*/ 101 w 341"/>
                <a:gd name="T95" fmla="*/ 98 h 340"/>
                <a:gd name="T96" fmla="*/ 100 w 341"/>
                <a:gd name="T97" fmla="*/ 111 h 340"/>
                <a:gd name="T98" fmla="*/ 153 w 341"/>
                <a:gd name="T99" fmla="*/ 165 h 340"/>
                <a:gd name="T100" fmla="*/ 152 w 341"/>
                <a:gd name="T101" fmla="*/ 170 h 340"/>
                <a:gd name="T102" fmla="*/ 170 w 341"/>
                <a:gd name="T103" fmla="*/ 188 h 340"/>
                <a:gd name="T104" fmla="*/ 189 w 341"/>
                <a:gd name="T105" fmla="*/ 172 h 340"/>
                <a:gd name="T106" fmla="*/ 44 w 341"/>
                <a:gd name="T107" fmla="*/ 170 h 340"/>
                <a:gd name="T108" fmla="*/ 57 w 341"/>
                <a:gd name="T109" fmla="*/ 183 h 340"/>
                <a:gd name="T110" fmla="*/ 82 w 341"/>
                <a:gd name="T111" fmla="*/ 183 h 340"/>
                <a:gd name="T112" fmla="*/ 96 w 341"/>
                <a:gd name="T113" fmla="*/ 170 h 340"/>
                <a:gd name="T114" fmla="*/ 82 w 341"/>
                <a:gd name="T115" fmla="*/ 156 h 340"/>
                <a:gd name="T116" fmla="*/ 57 w 341"/>
                <a:gd name="T117" fmla="*/ 156 h 340"/>
                <a:gd name="T118" fmla="*/ 44 w 341"/>
                <a:gd name="T119" fmla="*/ 17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1" h="340">
                  <a:moveTo>
                    <a:pt x="52" y="0"/>
                  </a:moveTo>
                  <a:cubicBezTo>
                    <a:pt x="289" y="0"/>
                    <a:pt x="289" y="0"/>
                    <a:pt x="289" y="0"/>
                  </a:cubicBezTo>
                  <a:cubicBezTo>
                    <a:pt x="318" y="0"/>
                    <a:pt x="341" y="23"/>
                    <a:pt x="341" y="51"/>
                  </a:cubicBezTo>
                  <a:cubicBezTo>
                    <a:pt x="341" y="289"/>
                    <a:pt x="341" y="289"/>
                    <a:pt x="341" y="289"/>
                  </a:cubicBezTo>
                  <a:cubicBezTo>
                    <a:pt x="341" y="317"/>
                    <a:pt x="318" y="340"/>
                    <a:pt x="289" y="340"/>
                  </a:cubicBezTo>
                  <a:cubicBezTo>
                    <a:pt x="52" y="340"/>
                    <a:pt x="52" y="340"/>
                    <a:pt x="52" y="340"/>
                  </a:cubicBezTo>
                  <a:cubicBezTo>
                    <a:pt x="23" y="340"/>
                    <a:pt x="0" y="317"/>
                    <a:pt x="0" y="289"/>
                  </a:cubicBezTo>
                  <a:cubicBezTo>
                    <a:pt x="0" y="51"/>
                    <a:pt x="0" y="51"/>
                    <a:pt x="0" y="51"/>
                  </a:cubicBezTo>
                  <a:cubicBezTo>
                    <a:pt x="0" y="23"/>
                    <a:pt x="23" y="0"/>
                    <a:pt x="52" y="0"/>
                  </a:cubicBezTo>
                  <a:close/>
                  <a:moveTo>
                    <a:pt x="71" y="37"/>
                  </a:moveTo>
                  <a:cubicBezTo>
                    <a:pt x="53" y="37"/>
                    <a:pt x="38" y="52"/>
                    <a:pt x="38" y="70"/>
                  </a:cubicBezTo>
                  <a:cubicBezTo>
                    <a:pt x="38" y="269"/>
                    <a:pt x="38" y="269"/>
                    <a:pt x="38" y="269"/>
                  </a:cubicBezTo>
                  <a:cubicBezTo>
                    <a:pt x="38" y="288"/>
                    <a:pt x="53" y="302"/>
                    <a:pt x="71" y="302"/>
                  </a:cubicBezTo>
                  <a:cubicBezTo>
                    <a:pt x="270" y="302"/>
                    <a:pt x="270" y="302"/>
                    <a:pt x="270" y="302"/>
                  </a:cubicBezTo>
                  <a:cubicBezTo>
                    <a:pt x="288" y="302"/>
                    <a:pt x="303" y="288"/>
                    <a:pt x="303" y="269"/>
                  </a:cubicBezTo>
                  <a:cubicBezTo>
                    <a:pt x="303" y="70"/>
                    <a:pt x="303" y="70"/>
                    <a:pt x="303" y="70"/>
                  </a:cubicBezTo>
                  <a:cubicBezTo>
                    <a:pt x="303" y="52"/>
                    <a:pt x="288" y="37"/>
                    <a:pt x="270" y="37"/>
                  </a:cubicBezTo>
                  <a:cubicBezTo>
                    <a:pt x="71" y="37"/>
                    <a:pt x="71" y="37"/>
                    <a:pt x="71" y="37"/>
                  </a:cubicBezTo>
                  <a:close/>
                  <a:moveTo>
                    <a:pt x="170" y="244"/>
                  </a:moveTo>
                  <a:cubicBezTo>
                    <a:pt x="163" y="244"/>
                    <a:pt x="157" y="251"/>
                    <a:pt x="157" y="258"/>
                  </a:cubicBezTo>
                  <a:cubicBezTo>
                    <a:pt x="157" y="283"/>
                    <a:pt x="157" y="283"/>
                    <a:pt x="157" y="283"/>
                  </a:cubicBezTo>
                  <a:cubicBezTo>
                    <a:pt x="157" y="290"/>
                    <a:pt x="163" y="296"/>
                    <a:pt x="170" y="296"/>
                  </a:cubicBezTo>
                  <a:cubicBezTo>
                    <a:pt x="178" y="296"/>
                    <a:pt x="184" y="290"/>
                    <a:pt x="184" y="283"/>
                  </a:cubicBezTo>
                  <a:cubicBezTo>
                    <a:pt x="184" y="258"/>
                    <a:pt x="184" y="258"/>
                    <a:pt x="184" y="258"/>
                  </a:cubicBezTo>
                  <a:cubicBezTo>
                    <a:pt x="184" y="251"/>
                    <a:pt x="178" y="244"/>
                    <a:pt x="170" y="244"/>
                  </a:cubicBezTo>
                  <a:close/>
                  <a:moveTo>
                    <a:pt x="245" y="170"/>
                  </a:moveTo>
                  <a:cubicBezTo>
                    <a:pt x="245" y="177"/>
                    <a:pt x="251" y="183"/>
                    <a:pt x="259" y="183"/>
                  </a:cubicBezTo>
                  <a:cubicBezTo>
                    <a:pt x="284" y="183"/>
                    <a:pt x="284" y="183"/>
                    <a:pt x="284" y="183"/>
                  </a:cubicBezTo>
                  <a:cubicBezTo>
                    <a:pt x="291" y="183"/>
                    <a:pt x="297" y="177"/>
                    <a:pt x="297" y="170"/>
                  </a:cubicBezTo>
                  <a:cubicBezTo>
                    <a:pt x="297" y="162"/>
                    <a:pt x="291" y="156"/>
                    <a:pt x="284" y="156"/>
                  </a:cubicBezTo>
                  <a:cubicBezTo>
                    <a:pt x="259" y="156"/>
                    <a:pt x="259" y="156"/>
                    <a:pt x="259" y="156"/>
                  </a:cubicBezTo>
                  <a:cubicBezTo>
                    <a:pt x="251" y="156"/>
                    <a:pt x="245" y="162"/>
                    <a:pt x="245" y="170"/>
                  </a:cubicBezTo>
                  <a:close/>
                  <a:moveTo>
                    <a:pt x="170" y="43"/>
                  </a:moveTo>
                  <a:cubicBezTo>
                    <a:pt x="163" y="43"/>
                    <a:pt x="157" y="49"/>
                    <a:pt x="157" y="57"/>
                  </a:cubicBezTo>
                  <a:cubicBezTo>
                    <a:pt x="157" y="82"/>
                    <a:pt x="157" y="82"/>
                    <a:pt x="157" y="82"/>
                  </a:cubicBezTo>
                  <a:cubicBezTo>
                    <a:pt x="157" y="89"/>
                    <a:pt x="163" y="95"/>
                    <a:pt x="170" y="95"/>
                  </a:cubicBezTo>
                  <a:cubicBezTo>
                    <a:pt x="178" y="95"/>
                    <a:pt x="184" y="89"/>
                    <a:pt x="184" y="82"/>
                  </a:cubicBezTo>
                  <a:cubicBezTo>
                    <a:pt x="184" y="57"/>
                    <a:pt x="184" y="57"/>
                    <a:pt x="184" y="57"/>
                  </a:cubicBezTo>
                  <a:cubicBezTo>
                    <a:pt x="184" y="49"/>
                    <a:pt x="178" y="43"/>
                    <a:pt x="170" y="43"/>
                  </a:cubicBezTo>
                  <a:close/>
                  <a:moveTo>
                    <a:pt x="189" y="172"/>
                  </a:moveTo>
                  <a:cubicBezTo>
                    <a:pt x="217" y="143"/>
                    <a:pt x="217" y="143"/>
                    <a:pt x="217" y="143"/>
                  </a:cubicBezTo>
                  <a:cubicBezTo>
                    <a:pt x="222" y="138"/>
                    <a:pt x="222" y="130"/>
                    <a:pt x="217" y="125"/>
                  </a:cubicBezTo>
                  <a:cubicBezTo>
                    <a:pt x="212" y="120"/>
                    <a:pt x="204" y="120"/>
                    <a:pt x="199" y="125"/>
                  </a:cubicBezTo>
                  <a:cubicBezTo>
                    <a:pt x="173" y="152"/>
                    <a:pt x="173" y="152"/>
                    <a:pt x="173" y="152"/>
                  </a:cubicBezTo>
                  <a:cubicBezTo>
                    <a:pt x="172" y="152"/>
                    <a:pt x="171" y="152"/>
                    <a:pt x="170" y="152"/>
                  </a:cubicBezTo>
                  <a:cubicBezTo>
                    <a:pt x="169" y="152"/>
                    <a:pt x="168" y="152"/>
                    <a:pt x="166" y="152"/>
                  </a:cubicBezTo>
                  <a:cubicBezTo>
                    <a:pt x="114" y="98"/>
                    <a:pt x="114" y="98"/>
                    <a:pt x="114" y="98"/>
                  </a:cubicBezTo>
                  <a:cubicBezTo>
                    <a:pt x="110" y="94"/>
                    <a:pt x="104" y="94"/>
                    <a:pt x="101" y="98"/>
                  </a:cubicBezTo>
                  <a:cubicBezTo>
                    <a:pt x="97" y="101"/>
                    <a:pt x="97" y="107"/>
                    <a:pt x="100" y="111"/>
                  </a:cubicBezTo>
                  <a:cubicBezTo>
                    <a:pt x="153" y="165"/>
                    <a:pt x="153" y="165"/>
                    <a:pt x="153" y="165"/>
                  </a:cubicBezTo>
                  <a:cubicBezTo>
                    <a:pt x="152" y="167"/>
                    <a:pt x="152" y="168"/>
                    <a:pt x="152" y="170"/>
                  </a:cubicBezTo>
                  <a:cubicBezTo>
                    <a:pt x="152" y="180"/>
                    <a:pt x="160" y="188"/>
                    <a:pt x="170" y="188"/>
                  </a:cubicBezTo>
                  <a:cubicBezTo>
                    <a:pt x="180" y="188"/>
                    <a:pt x="188" y="181"/>
                    <a:pt x="189" y="172"/>
                  </a:cubicBezTo>
                  <a:close/>
                  <a:moveTo>
                    <a:pt x="44" y="170"/>
                  </a:moveTo>
                  <a:cubicBezTo>
                    <a:pt x="44" y="177"/>
                    <a:pt x="50" y="183"/>
                    <a:pt x="57" y="183"/>
                  </a:cubicBezTo>
                  <a:cubicBezTo>
                    <a:pt x="82" y="183"/>
                    <a:pt x="82" y="183"/>
                    <a:pt x="82" y="183"/>
                  </a:cubicBezTo>
                  <a:cubicBezTo>
                    <a:pt x="90" y="183"/>
                    <a:pt x="96" y="177"/>
                    <a:pt x="96" y="170"/>
                  </a:cubicBezTo>
                  <a:cubicBezTo>
                    <a:pt x="96" y="162"/>
                    <a:pt x="90" y="156"/>
                    <a:pt x="82" y="156"/>
                  </a:cubicBezTo>
                  <a:cubicBezTo>
                    <a:pt x="57" y="156"/>
                    <a:pt x="57" y="156"/>
                    <a:pt x="57" y="156"/>
                  </a:cubicBezTo>
                  <a:cubicBezTo>
                    <a:pt x="50" y="156"/>
                    <a:pt x="44" y="162"/>
                    <a:pt x="44" y="170"/>
                  </a:cubicBezTo>
                  <a:close/>
                </a:path>
              </a:pathLst>
            </a:custGeom>
            <a:solidFill>
              <a:schemeClr val="tx2"/>
            </a:solidFill>
            <a:ln>
              <a:noFill/>
            </a:ln>
            <a:effectLst/>
          </p:spPr>
          <p:txBody>
            <a:bodyPr vert="horz" wrap="square" lIns="51443" tIns="25721" rIns="51443" bIns="25721" numCol="1" anchor="t" anchorCtr="0" compatLnSpc="1"/>
            <a:lstStyle/>
            <a:p>
              <a:endParaRPr lang="zh-CN" altLang="en-US" sz="1015">
                <a:solidFill>
                  <a:prstClr val="black"/>
                </a:solidFill>
                <a:cs typeface="+mn-ea"/>
                <a:sym typeface="+mn-lt"/>
              </a:endParaRPr>
            </a:p>
          </p:txBody>
        </p:sp>
        <p:sp>
          <p:nvSpPr>
            <p:cNvPr id="34" name="矩形 33"/>
            <p:cNvSpPr/>
            <p:nvPr/>
          </p:nvSpPr>
          <p:spPr>
            <a:xfrm>
              <a:off x="9163650" y="4046088"/>
              <a:ext cx="890516" cy="421773"/>
            </a:xfrm>
            <a:prstGeom prst="rect">
              <a:avLst/>
            </a:prstGeom>
          </p:spPr>
          <p:txBody>
            <a:bodyPr wrap="square">
              <a:spAutoFit/>
            </a:bodyPr>
            <a:lstStyle/>
            <a:p>
              <a:pPr algn="ctr"/>
              <a:r>
                <a:rPr lang="en-US" altLang="zh-CN" sz="1125" dirty="0">
                  <a:solidFill>
                    <a:schemeClr val="tx1">
                      <a:lumMod val="65000"/>
                      <a:lumOff val="35000"/>
                    </a:schemeClr>
                  </a:solidFill>
                  <a:cs typeface="+mn-ea"/>
                  <a:sym typeface="+mn-lt"/>
                </a:rPr>
                <a:t>04</a:t>
              </a:r>
              <a:endParaRPr lang="zh-CN" altLang="en-US" sz="1125" dirty="0">
                <a:solidFill>
                  <a:schemeClr val="tx1">
                    <a:lumMod val="65000"/>
                    <a:lumOff val="35000"/>
                  </a:schemeClr>
                </a:solidFill>
                <a:cs typeface="+mn-ea"/>
                <a:sym typeface="+mn-lt"/>
              </a:endParaRPr>
            </a:p>
          </p:txBody>
        </p:sp>
      </p:grpSp>
      <p:sp>
        <p:nvSpPr>
          <p:cNvPr id="35" name="文本框 34"/>
          <p:cNvSpPr txBox="1"/>
          <p:nvPr/>
        </p:nvSpPr>
        <p:spPr>
          <a:xfrm>
            <a:off x="1407160" y="1414780"/>
            <a:ext cx="1771650" cy="662305"/>
          </a:xfrm>
          <a:prstGeom prst="rect">
            <a:avLst/>
          </a:prstGeom>
          <a:noFill/>
          <a:effectLst/>
        </p:spPr>
        <p:txBody>
          <a:bodyPr wrap="square" rtlCol="0">
            <a:spAutoFit/>
          </a:bodyPr>
          <a:lstStyle/>
          <a:p>
            <a:r>
              <a:rPr lang="zh-CN" altLang="en-US" sz="1350" dirty="0">
                <a:solidFill>
                  <a:schemeClr val="bg1"/>
                </a:solidFill>
                <a:cs typeface="+mn-ea"/>
                <a:sym typeface="+mn-lt"/>
              </a:rPr>
              <a:t>单击此处输入标题</a:t>
            </a:r>
            <a:endParaRPr lang="en-US" altLang="zh-CN" sz="1350" dirty="0">
              <a:solidFill>
                <a:schemeClr val="tx1">
                  <a:lumMod val="75000"/>
                  <a:lumOff val="25000"/>
                </a:schemeClr>
              </a:solidFill>
              <a:cs typeface="+mn-ea"/>
              <a:sym typeface="+mn-lt"/>
            </a:endParaRPr>
          </a:p>
          <a:p>
            <a:r>
              <a:rPr lang="zh-CN" altLang="en-US" sz="790" dirty="0">
                <a:solidFill>
                  <a:schemeClr val="bg1"/>
                </a:solidFill>
                <a:cs typeface="+mn-ea"/>
                <a:sym typeface="+mn-lt"/>
              </a:rPr>
              <a:t>请在这里输入您的主要叙述内容</a:t>
            </a:r>
            <a:endParaRPr lang="en-US" altLang="zh-CN" sz="790" dirty="0">
              <a:solidFill>
                <a:schemeClr val="bg1"/>
              </a:solidFill>
              <a:cs typeface="+mn-ea"/>
              <a:sym typeface="+mn-lt"/>
            </a:endParaRPr>
          </a:p>
          <a:p>
            <a:r>
              <a:rPr lang="zh-CN" altLang="en-US" sz="790" dirty="0">
                <a:solidFill>
                  <a:schemeClr val="bg1"/>
                </a:solidFill>
                <a:cs typeface="+mn-ea"/>
                <a:sym typeface="+mn-lt"/>
              </a:rPr>
              <a:t>请在这里输入您的主要叙述内容</a:t>
            </a:r>
            <a:endParaRPr lang="en-US" altLang="zh-CN" sz="790" dirty="0">
              <a:solidFill>
                <a:schemeClr val="bg1"/>
              </a:solidFill>
              <a:cs typeface="+mn-ea"/>
              <a:sym typeface="+mn-lt"/>
            </a:endParaRPr>
          </a:p>
          <a:p>
            <a:endParaRPr lang="en-US" altLang="zh-CN" sz="790" dirty="0">
              <a:solidFill>
                <a:schemeClr val="bg1"/>
              </a:solidFill>
              <a:cs typeface="+mn-ea"/>
              <a:sym typeface="+mn-lt"/>
            </a:endParaRPr>
          </a:p>
        </p:txBody>
      </p:sp>
      <p:sp>
        <p:nvSpPr>
          <p:cNvPr id="36" name="文本框 35"/>
          <p:cNvSpPr txBox="1"/>
          <p:nvPr/>
        </p:nvSpPr>
        <p:spPr>
          <a:xfrm>
            <a:off x="6115050" y="3776980"/>
            <a:ext cx="1771650" cy="662305"/>
          </a:xfrm>
          <a:prstGeom prst="rect">
            <a:avLst/>
          </a:prstGeom>
          <a:noFill/>
          <a:effectLst/>
        </p:spPr>
        <p:txBody>
          <a:bodyPr wrap="square" rtlCol="0">
            <a:spAutoFit/>
          </a:bodyPr>
          <a:lstStyle/>
          <a:p>
            <a:r>
              <a:rPr lang="zh-CN" altLang="en-US" sz="1350" dirty="0">
                <a:solidFill>
                  <a:schemeClr val="bg1"/>
                </a:solidFill>
                <a:cs typeface="+mn-ea"/>
                <a:sym typeface="+mn-lt"/>
              </a:rPr>
              <a:t>单击此处输入标题</a:t>
            </a:r>
            <a:endParaRPr lang="en-US" altLang="zh-CN" sz="1350" dirty="0">
              <a:solidFill>
                <a:schemeClr val="tx1">
                  <a:lumMod val="75000"/>
                  <a:lumOff val="25000"/>
                </a:schemeClr>
              </a:solidFill>
              <a:cs typeface="+mn-ea"/>
              <a:sym typeface="+mn-lt"/>
            </a:endParaRPr>
          </a:p>
          <a:p>
            <a:r>
              <a:rPr lang="zh-CN" altLang="en-US" sz="790" dirty="0">
                <a:solidFill>
                  <a:schemeClr val="bg1"/>
                </a:solidFill>
                <a:cs typeface="+mn-ea"/>
                <a:sym typeface="+mn-lt"/>
              </a:rPr>
              <a:t>请在这里输入您的主要叙述内容</a:t>
            </a:r>
            <a:endParaRPr lang="en-US" altLang="zh-CN" sz="790" dirty="0">
              <a:solidFill>
                <a:schemeClr val="bg1"/>
              </a:solidFill>
              <a:cs typeface="+mn-ea"/>
              <a:sym typeface="+mn-lt"/>
            </a:endParaRPr>
          </a:p>
          <a:p>
            <a:r>
              <a:rPr lang="zh-CN" altLang="en-US" sz="790" dirty="0">
                <a:solidFill>
                  <a:schemeClr val="bg1"/>
                </a:solidFill>
                <a:cs typeface="+mn-ea"/>
                <a:sym typeface="+mn-lt"/>
              </a:rPr>
              <a:t>请在这里输入您的主要叙述内容</a:t>
            </a:r>
            <a:endParaRPr lang="en-US" altLang="zh-CN" sz="790" dirty="0">
              <a:solidFill>
                <a:schemeClr val="bg1"/>
              </a:solidFill>
              <a:cs typeface="+mn-ea"/>
              <a:sym typeface="+mn-lt"/>
            </a:endParaRPr>
          </a:p>
          <a:p>
            <a:endParaRPr lang="en-US" altLang="zh-CN" sz="790" dirty="0">
              <a:solidFill>
                <a:schemeClr val="bg1"/>
              </a:solidFill>
              <a:cs typeface="+mn-ea"/>
              <a:sym typeface="+mn-lt"/>
            </a:endParaRPr>
          </a:p>
        </p:txBody>
      </p:sp>
      <p:sp>
        <p:nvSpPr>
          <p:cNvPr id="37" name="文本框 36"/>
          <p:cNvSpPr txBox="1"/>
          <p:nvPr/>
        </p:nvSpPr>
        <p:spPr>
          <a:xfrm>
            <a:off x="4556125" y="1355090"/>
            <a:ext cx="1771650" cy="662305"/>
          </a:xfrm>
          <a:prstGeom prst="rect">
            <a:avLst/>
          </a:prstGeom>
          <a:noFill/>
          <a:effectLst/>
        </p:spPr>
        <p:txBody>
          <a:bodyPr wrap="square" rtlCol="0">
            <a:spAutoFit/>
          </a:bodyPr>
          <a:lstStyle/>
          <a:p>
            <a:r>
              <a:rPr lang="zh-CN" altLang="en-US" sz="1350" dirty="0">
                <a:solidFill>
                  <a:schemeClr val="bg1"/>
                </a:solidFill>
                <a:cs typeface="+mn-ea"/>
                <a:sym typeface="+mn-lt"/>
              </a:rPr>
              <a:t>单击此处输入标题</a:t>
            </a:r>
            <a:endParaRPr lang="en-US" altLang="zh-CN" sz="1350" dirty="0">
              <a:solidFill>
                <a:schemeClr val="tx1">
                  <a:lumMod val="75000"/>
                  <a:lumOff val="25000"/>
                </a:schemeClr>
              </a:solidFill>
              <a:cs typeface="+mn-ea"/>
              <a:sym typeface="+mn-lt"/>
            </a:endParaRPr>
          </a:p>
          <a:p>
            <a:r>
              <a:rPr lang="zh-CN" altLang="en-US" sz="790" dirty="0">
                <a:solidFill>
                  <a:schemeClr val="bg1"/>
                </a:solidFill>
                <a:cs typeface="+mn-ea"/>
                <a:sym typeface="+mn-lt"/>
              </a:rPr>
              <a:t>请在这里输入您的主要叙述内容</a:t>
            </a:r>
            <a:endParaRPr lang="en-US" altLang="zh-CN" sz="790" dirty="0">
              <a:solidFill>
                <a:schemeClr val="bg1"/>
              </a:solidFill>
              <a:cs typeface="+mn-ea"/>
              <a:sym typeface="+mn-lt"/>
            </a:endParaRPr>
          </a:p>
          <a:p>
            <a:r>
              <a:rPr lang="zh-CN" altLang="en-US" sz="790" dirty="0">
                <a:solidFill>
                  <a:schemeClr val="bg1"/>
                </a:solidFill>
                <a:cs typeface="+mn-ea"/>
                <a:sym typeface="+mn-lt"/>
              </a:rPr>
              <a:t>请在这里输入您的主要叙述内容</a:t>
            </a:r>
            <a:endParaRPr lang="en-US" altLang="zh-CN" sz="790" dirty="0">
              <a:solidFill>
                <a:schemeClr val="bg1"/>
              </a:solidFill>
              <a:cs typeface="+mn-ea"/>
              <a:sym typeface="+mn-lt"/>
            </a:endParaRPr>
          </a:p>
          <a:p>
            <a:endParaRPr lang="en-US" altLang="zh-CN" sz="790" dirty="0">
              <a:solidFill>
                <a:schemeClr val="bg1"/>
              </a:solidFill>
              <a:cs typeface="+mn-ea"/>
              <a:sym typeface="+mn-lt"/>
            </a:endParaRPr>
          </a:p>
        </p:txBody>
      </p:sp>
      <p:sp>
        <p:nvSpPr>
          <p:cNvPr id="38" name="文本框 37"/>
          <p:cNvSpPr txBox="1"/>
          <p:nvPr/>
        </p:nvSpPr>
        <p:spPr>
          <a:xfrm>
            <a:off x="2893695" y="3776980"/>
            <a:ext cx="1771650" cy="662305"/>
          </a:xfrm>
          <a:prstGeom prst="rect">
            <a:avLst/>
          </a:prstGeom>
          <a:noFill/>
          <a:effectLst/>
        </p:spPr>
        <p:txBody>
          <a:bodyPr wrap="square" rtlCol="0">
            <a:spAutoFit/>
          </a:bodyPr>
          <a:lstStyle/>
          <a:p>
            <a:r>
              <a:rPr lang="zh-CN" altLang="en-US" sz="1350" dirty="0">
                <a:solidFill>
                  <a:schemeClr val="bg1"/>
                </a:solidFill>
                <a:cs typeface="+mn-ea"/>
                <a:sym typeface="+mn-lt"/>
              </a:rPr>
              <a:t>单击此处输入标题</a:t>
            </a:r>
            <a:endParaRPr lang="en-US" altLang="zh-CN" sz="1350" dirty="0">
              <a:solidFill>
                <a:schemeClr val="tx1">
                  <a:lumMod val="75000"/>
                  <a:lumOff val="25000"/>
                </a:schemeClr>
              </a:solidFill>
              <a:cs typeface="+mn-ea"/>
              <a:sym typeface="+mn-lt"/>
            </a:endParaRPr>
          </a:p>
          <a:p>
            <a:r>
              <a:rPr lang="zh-CN" altLang="en-US" sz="790" dirty="0">
                <a:solidFill>
                  <a:schemeClr val="bg1"/>
                </a:solidFill>
                <a:cs typeface="+mn-ea"/>
                <a:sym typeface="+mn-lt"/>
              </a:rPr>
              <a:t>请在这里输入您的主要叙述内容</a:t>
            </a:r>
            <a:endParaRPr lang="en-US" altLang="zh-CN" sz="790" dirty="0">
              <a:solidFill>
                <a:schemeClr val="bg1"/>
              </a:solidFill>
              <a:cs typeface="+mn-ea"/>
              <a:sym typeface="+mn-lt"/>
            </a:endParaRPr>
          </a:p>
          <a:p>
            <a:r>
              <a:rPr lang="zh-CN" altLang="en-US" sz="790" dirty="0">
                <a:solidFill>
                  <a:schemeClr val="bg1"/>
                </a:solidFill>
                <a:cs typeface="+mn-ea"/>
                <a:sym typeface="+mn-lt"/>
              </a:rPr>
              <a:t>请在这里输入您的主要叙述内容</a:t>
            </a:r>
            <a:endParaRPr lang="en-US" altLang="zh-CN" sz="790" dirty="0">
              <a:solidFill>
                <a:schemeClr val="bg1"/>
              </a:solidFill>
              <a:cs typeface="+mn-ea"/>
              <a:sym typeface="+mn-lt"/>
            </a:endParaRPr>
          </a:p>
          <a:p>
            <a:endParaRPr lang="en-US" altLang="zh-CN" sz="790" dirty="0">
              <a:solidFill>
                <a:schemeClr val="bg1"/>
              </a:solidFill>
              <a:cs typeface="+mn-ea"/>
              <a:sym typeface="+mn-lt"/>
            </a:endParaRPr>
          </a:p>
        </p:txBody>
      </p:sp>
      <p:sp>
        <p:nvSpPr>
          <p:cNvPr id="44" name="圆角矩形 1"/>
          <p:cNvSpPr/>
          <p:nvPr/>
        </p:nvSpPr>
        <p:spPr>
          <a:xfrm>
            <a:off x="3227881" y="254363"/>
            <a:ext cx="2688235" cy="371034"/>
          </a:xfrm>
          <a:prstGeom prst="roundRect">
            <a:avLst>
              <a:gd name="adj" fmla="val 42270"/>
            </a:avLst>
          </a:prstGeom>
          <a:solidFill>
            <a:schemeClr val="accent4"/>
          </a:solidFill>
          <a:ln>
            <a:noFill/>
          </a:ln>
          <a:effectLst>
            <a:innerShdw blurRad="63500" dist="12700" dir="16200000">
              <a:srgbClr val="B78601">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zh-CN" altLang="en-US" sz="1350" b="1" dirty="0">
                <a:solidFill>
                  <a:schemeClr val="bg1"/>
                </a:solidFill>
                <a:cs typeface="+mn-ea"/>
                <a:sym typeface="+mn-lt"/>
              </a:rPr>
              <a:t>单击添加标题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500" fill="hold"/>
                                        <p:tgtEl>
                                          <p:spTgt spid="38"/>
                                        </p:tgtEl>
                                        <p:attrNameLst>
                                          <p:attrName>ppt_x</p:attrName>
                                        </p:attrNameLst>
                                      </p:cBhvr>
                                      <p:tavLst>
                                        <p:tav tm="0">
                                          <p:val>
                                            <p:strVal val="#ppt_x"/>
                                          </p:val>
                                        </p:tav>
                                        <p:tav tm="100000">
                                          <p:val>
                                            <p:strVal val="#ppt_x"/>
                                          </p:val>
                                        </p:tav>
                                      </p:tavLst>
                                    </p:anim>
                                    <p:anim calcmode="lin" valueType="num">
                                      <p:cBhvr additive="base">
                                        <p:cTn id="13" dur="500" fill="hold"/>
                                        <p:tgtEl>
                                          <p:spTgt spid="3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500" fill="hold"/>
                                        <p:tgtEl>
                                          <p:spTgt spid="37"/>
                                        </p:tgtEl>
                                        <p:attrNameLst>
                                          <p:attrName>ppt_x</p:attrName>
                                        </p:attrNameLst>
                                      </p:cBhvr>
                                      <p:tavLst>
                                        <p:tav tm="0">
                                          <p:val>
                                            <p:strVal val="#ppt_x"/>
                                          </p:val>
                                        </p:tav>
                                        <p:tav tm="100000">
                                          <p:val>
                                            <p:strVal val="#ppt_x"/>
                                          </p:val>
                                        </p:tav>
                                      </p:tavLst>
                                    </p:anim>
                                    <p:anim calcmode="lin" valueType="num">
                                      <p:cBhvr additive="base">
                                        <p:cTn id="18" dur="500" fill="hold"/>
                                        <p:tgtEl>
                                          <p:spTgt spid="37"/>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6"/>
                                        </p:tgtEl>
                                        <p:attrNameLst>
                                          <p:attrName>style.visibility</p:attrName>
                                        </p:attrNameLst>
                                      </p:cBhvr>
                                      <p:to>
                                        <p:strVal val="visible"/>
                                      </p:to>
                                    </p:set>
                                    <p:anim calcmode="lin" valueType="num">
                                      <p:cBhvr additive="base">
                                        <p:cTn id="22" dur="500" fill="hold"/>
                                        <p:tgtEl>
                                          <p:spTgt spid="36"/>
                                        </p:tgtEl>
                                        <p:attrNameLst>
                                          <p:attrName>ppt_x</p:attrName>
                                        </p:attrNameLst>
                                      </p:cBhvr>
                                      <p:tavLst>
                                        <p:tav tm="0">
                                          <p:val>
                                            <p:strVal val="#ppt_x"/>
                                          </p:val>
                                        </p:tav>
                                        <p:tav tm="100000">
                                          <p:val>
                                            <p:strVal val="#ppt_x"/>
                                          </p:val>
                                        </p:tav>
                                      </p:tavLst>
                                    </p:anim>
                                    <p:anim calcmode="lin" valueType="num">
                                      <p:cBhvr additive="base">
                                        <p:cTn id="2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10"/>
          <p:cNvSpPr/>
          <p:nvPr/>
        </p:nvSpPr>
        <p:spPr>
          <a:xfrm>
            <a:off x="6275070" y="1995170"/>
            <a:ext cx="1796415" cy="2621915"/>
          </a:xfrm>
          <a:prstGeom prst="roundRect">
            <a:avLst/>
          </a:pr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任意多边形 9"/>
          <p:cNvSpPr/>
          <p:nvPr/>
        </p:nvSpPr>
        <p:spPr>
          <a:xfrm>
            <a:off x="4478020" y="2009775"/>
            <a:ext cx="1947863" cy="2621915"/>
          </a:xfrm>
          <a:custGeom>
            <a:avLst/>
            <a:gdLst>
              <a:gd name="adj" fmla="val 16667"/>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3068" h="4129">
                <a:moveTo>
                  <a:pt x="472" y="0"/>
                </a:moveTo>
                <a:lnTo>
                  <a:pt x="2357" y="0"/>
                </a:lnTo>
                <a:cubicBezTo>
                  <a:pt x="2618" y="0"/>
                  <a:pt x="2829" y="211"/>
                  <a:pt x="2829" y="472"/>
                </a:cubicBezTo>
                <a:lnTo>
                  <a:pt x="2829" y="1860"/>
                </a:lnTo>
                <a:lnTo>
                  <a:pt x="3068" y="2065"/>
                </a:lnTo>
                <a:lnTo>
                  <a:pt x="2829" y="2269"/>
                </a:lnTo>
                <a:lnTo>
                  <a:pt x="2829" y="3657"/>
                </a:lnTo>
                <a:cubicBezTo>
                  <a:pt x="2829" y="3918"/>
                  <a:pt x="2618" y="4129"/>
                  <a:pt x="2357" y="4129"/>
                </a:cubicBezTo>
                <a:lnTo>
                  <a:pt x="472" y="4129"/>
                </a:lnTo>
                <a:cubicBezTo>
                  <a:pt x="211" y="4129"/>
                  <a:pt x="0" y="3918"/>
                  <a:pt x="0" y="3657"/>
                </a:cubicBezTo>
                <a:lnTo>
                  <a:pt x="0" y="472"/>
                </a:lnTo>
                <a:cubicBezTo>
                  <a:pt x="0" y="211"/>
                  <a:pt x="211" y="0"/>
                  <a:pt x="472" y="0"/>
                </a:cubicBezTo>
                <a:close/>
              </a:path>
            </a:pathLst>
          </a:custGeom>
          <a:solidFill>
            <a:schemeClr val="accent4"/>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9" name="任意多边形 8"/>
          <p:cNvSpPr/>
          <p:nvPr/>
        </p:nvSpPr>
        <p:spPr>
          <a:xfrm>
            <a:off x="2683510" y="2009775"/>
            <a:ext cx="1951673" cy="2621915"/>
          </a:xfrm>
          <a:custGeom>
            <a:avLst/>
            <a:gdLst>
              <a:gd name="adj" fmla="val 16667"/>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3074" h="4129">
                <a:moveTo>
                  <a:pt x="472" y="0"/>
                </a:moveTo>
                <a:lnTo>
                  <a:pt x="2357" y="0"/>
                </a:lnTo>
                <a:cubicBezTo>
                  <a:pt x="2618" y="0"/>
                  <a:pt x="2829" y="211"/>
                  <a:pt x="2829" y="472"/>
                </a:cubicBezTo>
                <a:lnTo>
                  <a:pt x="2829" y="1855"/>
                </a:lnTo>
                <a:lnTo>
                  <a:pt x="3074" y="2065"/>
                </a:lnTo>
                <a:lnTo>
                  <a:pt x="2829" y="2274"/>
                </a:lnTo>
                <a:lnTo>
                  <a:pt x="2829" y="3657"/>
                </a:lnTo>
                <a:cubicBezTo>
                  <a:pt x="2829" y="3918"/>
                  <a:pt x="2618" y="4129"/>
                  <a:pt x="2357" y="4129"/>
                </a:cubicBezTo>
                <a:lnTo>
                  <a:pt x="472" y="4129"/>
                </a:lnTo>
                <a:cubicBezTo>
                  <a:pt x="211" y="4129"/>
                  <a:pt x="0" y="3918"/>
                  <a:pt x="0" y="3657"/>
                </a:cubicBezTo>
                <a:lnTo>
                  <a:pt x="0" y="472"/>
                </a:lnTo>
                <a:cubicBezTo>
                  <a:pt x="0" y="211"/>
                  <a:pt x="211" y="0"/>
                  <a:pt x="472" y="0"/>
                </a:cubicBezTo>
                <a:close/>
              </a:path>
            </a:pathLst>
          </a:custGeom>
          <a:solidFill>
            <a:schemeClr val="bg1">
              <a:lumMod val="85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 name="任意多边形 3"/>
          <p:cNvSpPr/>
          <p:nvPr/>
        </p:nvSpPr>
        <p:spPr>
          <a:xfrm>
            <a:off x="889000" y="1995170"/>
            <a:ext cx="1954848" cy="2621915"/>
          </a:xfrm>
          <a:custGeom>
            <a:avLst/>
            <a:gdLst>
              <a:gd name="adj" fmla="val 16667"/>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3079" h="4129">
                <a:moveTo>
                  <a:pt x="472" y="0"/>
                </a:moveTo>
                <a:lnTo>
                  <a:pt x="2357" y="0"/>
                </a:lnTo>
                <a:cubicBezTo>
                  <a:pt x="2618" y="0"/>
                  <a:pt x="2829" y="211"/>
                  <a:pt x="2829" y="472"/>
                </a:cubicBezTo>
                <a:lnTo>
                  <a:pt x="2829" y="1850"/>
                </a:lnTo>
                <a:lnTo>
                  <a:pt x="3079" y="2064"/>
                </a:lnTo>
                <a:lnTo>
                  <a:pt x="2829" y="2277"/>
                </a:lnTo>
                <a:lnTo>
                  <a:pt x="2829" y="3657"/>
                </a:lnTo>
                <a:cubicBezTo>
                  <a:pt x="2829" y="3918"/>
                  <a:pt x="2618" y="4129"/>
                  <a:pt x="2357" y="4129"/>
                </a:cubicBezTo>
                <a:lnTo>
                  <a:pt x="472" y="4129"/>
                </a:lnTo>
                <a:cubicBezTo>
                  <a:pt x="211" y="4129"/>
                  <a:pt x="0" y="3918"/>
                  <a:pt x="0" y="3657"/>
                </a:cubicBezTo>
                <a:lnTo>
                  <a:pt x="0" y="472"/>
                </a:lnTo>
                <a:cubicBezTo>
                  <a:pt x="0" y="211"/>
                  <a:pt x="211" y="0"/>
                  <a:pt x="472" y="0"/>
                </a:cubicBezTo>
                <a:close/>
              </a:path>
            </a:pathLst>
          </a:custGeom>
          <a:solidFill>
            <a:schemeClr val="accent4"/>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44" name="圆角矩形 1"/>
          <p:cNvSpPr/>
          <p:nvPr/>
        </p:nvSpPr>
        <p:spPr>
          <a:xfrm>
            <a:off x="3232168" y="447278"/>
            <a:ext cx="2688235" cy="371034"/>
          </a:xfrm>
          <a:prstGeom prst="roundRect">
            <a:avLst>
              <a:gd name="adj" fmla="val 42270"/>
            </a:avLst>
          </a:prstGeom>
          <a:solidFill>
            <a:schemeClr val="accent4"/>
          </a:solidFill>
          <a:ln>
            <a:noFill/>
          </a:ln>
          <a:effectLst>
            <a:innerShdw blurRad="63500" dist="12700" dir="16200000">
              <a:srgbClr val="B78601">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zh-CN" altLang="en-US" sz="1350" b="1" dirty="0">
                <a:solidFill>
                  <a:schemeClr val="bg1"/>
                </a:solidFill>
                <a:cs typeface="+mn-ea"/>
                <a:sym typeface="+mn-lt"/>
              </a:rPr>
              <a:t>单击添加标题</a:t>
            </a:r>
          </a:p>
        </p:txBody>
      </p:sp>
      <p:sp>
        <p:nvSpPr>
          <p:cNvPr id="35" name="文本框 34"/>
          <p:cNvSpPr txBox="1"/>
          <p:nvPr/>
        </p:nvSpPr>
        <p:spPr>
          <a:xfrm>
            <a:off x="1248410" y="1277620"/>
            <a:ext cx="6656070" cy="520065"/>
          </a:xfrm>
          <a:prstGeom prst="rect">
            <a:avLst/>
          </a:prstGeom>
          <a:noFill/>
          <a:effectLst/>
        </p:spPr>
        <p:txBody>
          <a:bodyPr wrap="square" rtlCol="0">
            <a:spAutoFit/>
          </a:bodyPr>
          <a:lstStyle/>
          <a:p>
            <a:r>
              <a:rPr lang="zh-CN" altLang="en-US" sz="1000" dirty="0">
                <a:solidFill>
                  <a:schemeClr val="bg1"/>
                </a:solidFill>
                <a:cs typeface="+mn-ea"/>
                <a:sym typeface="+mn-lt"/>
              </a:rPr>
              <a:t>请在这里输入您的主要叙述内容请在这里输入您的主要叙述内容请在这里输入您的主要叙述内容请在这里输入您的主要叙述内容请在这里输入您的主要叙述内容请在这里输入您的主要叙述内容</a:t>
            </a:r>
            <a:endParaRPr lang="en-US" altLang="zh-CN" sz="790" dirty="0">
              <a:solidFill>
                <a:schemeClr val="bg1"/>
              </a:solidFill>
              <a:cs typeface="+mn-ea"/>
              <a:sym typeface="+mn-lt"/>
            </a:endParaRPr>
          </a:p>
          <a:p>
            <a:endParaRPr lang="en-US" altLang="zh-CN" sz="790" dirty="0">
              <a:solidFill>
                <a:schemeClr val="bg1"/>
              </a:solidFill>
              <a:cs typeface="+mn-ea"/>
              <a:sym typeface="+mn-lt"/>
            </a:endParaRPr>
          </a:p>
        </p:txBody>
      </p:sp>
      <p:sp>
        <p:nvSpPr>
          <p:cNvPr id="5" name="文本框 4"/>
          <p:cNvSpPr txBox="1"/>
          <p:nvPr/>
        </p:nvSpPr>
        <p:spPr>
          <a:xfrm>
            <a:off x="992979" y="3679988"/>
            <a:ext cx="1587500" cy="662305"/>
          </a:xfrm>
          <a:prstGeom prst="rect">
            <a:avLst/>
          </a:prstGeom>
          <a:noFill/>
          <a:effectLst/>
        </p:spPr>
        <p:txBody>
          <a:bodyPr wrap="none" rtlCol="0">
            <a:spAutoFit/>
          </a:bodyPr>
          <a:lstStyle/>
          <a:p>
            <a:r>
              <a:rPr lang="zh-CN" altLang="en-US" sz="1350" dirty="0">
                <a:solidFill>
                  <a:schemeClr val="bg1"/>
                </a:solidFill>
                <a:cs typeface="+mn-ea"/>
                <a:sym typeface="+mn-lt"/>
              </a:rPr>
              <a:t>单击此处输入标题</a:t>
            </a:r>
            <a:endParaRPr lang="en-US" altLang="zh-CN" sz="1350" dirty="0">
              <a:solidFill>
                <a:schemeClr val="tx1">
                  <a:lumMod val="75000"/>
                  <a:lumOff val="25000"/>
                </a:schemeClr>
              </a:solidFill>
              <a:cs typeface="+mn-ea"/>
              <a:sym typeface="+mn-lt"/>
            </a:endParaRPr>
          </a:p>
          <a:p>
            <a:r>
              <a:rPr lang="zh-CN" altLang="en-US" sz="790" dirty="0">
                <a:solidFill>
                  <a:schemeClr val="bg1"/>
                </a:solidFill>
                <a:cs typeface="+mn-ea"/>
                <a:sym typeface="+mn-lt"/>
              </a:rPr>
              <a:t>请在这里输入您的主要叙述内容</a:t>
            </a:r>
            <a:endParaRPr lang="en-US" altLang="zh-CN" sz="790" dirty="0">
              <a:solidFill>
                <a:schemeClr val="bg1"/>
              </a:solidFill>
              <a:cs typeface="+mn-ea"/>
              <a:sym typeface="+mn-lt"/>
            </a:endParaRPr>
          </a:p>
          <a:p>
            <a:r>
              <a:rPr lang="zh-CN" altLang="en-US" sz="790" dirty="0">
                <a:solidFill>
                  <a:schemeClr val="bg1"/>
                </a:solidFill>
                <a:cs typeface="+mn-ea"/>
                <a:sym typeface="+mn-lt"/>
              </a:rPr>
              <a:t>请在这里输入您的主要叙述内容</a:t>
            </a:r>
            <a:endParaRPr lang="en-US" altLang="zh-CN" sz="790" dirty="0">
              <a:solidFill>
                <a:schemeClr val="bg1"/>
              </a:solidFill>
              <a:cs typeface="+mn-ea"/>
              <a:sym typeface="+mn-lt"/>
            </a:endParaRPr>
          </a:p>
          <a:p>
            <a:endParaRPr lang="en-US" altLang="zh-CN" sz="790" dirty="0">
              <a:solidFill>
                <a:schemeClr val="bg1"/>
              </a:solidFill>
              <a:cs typeface="+mn-ea"/>
              <a:sym typeface="+mn-lt"/>
            </a:endParaRPr>
          </a:p>
        </p:txBody>
      </p:sp>
      <p:sp>
        <p:nvSpPr>
          <p:cNvPr id="6" name="文本框 5"/>
          <p:cNvSpPr txBox="1"/>
          <p:nvPr/>
        </p:nvSpPr>
        <p:spPr>
          <a:xfrm>
            <a:off x="2787995" y="3679998"/>
            <a:ext cx="1587500" cy="662305"/>
          </a:xfrm>
          <a:prstGeom prst="rect">
            <a:avLst/>
          </a:prstGeom>
          <a:noFill/>
          <a:effectLst/>
        </p:spPr>
        <p:txBody>
          <a:bodyPr wrap="none" rtlCol="0">
            <a:spAutoFit/>
          </a:bodyPr>
          <a:lstStyle/>
          <a:p>
            <a:r>
              <a:rPr lang="zh-CN" altLang="en-US" sz="1350" dirty="0">
                <a:solidFill>
                  <a:schemeClr val="tx2"/>
                </a:solidFill>
                <a:cs typeface="+mn-ea"/>
                <a:sym typeface="+mn-lt"/>
              </a:rPr>
              <a:t>单击此处输入标题</a:t>
            </a:r>
            <a:endParaRPr lang="en-US" altLang="zh-CN" sz="1350" dirty="0">
              <a:solidFill>
                <a:schemeClr val="tx2"/>
              </a:solidFill>
              <a:cs typeface="+mn-ea"/>
              <a:sym typeface="+mn-lt"/>
            </a:endParaRPr>
          </a:p>
          <a:p>
            <a:r>
              <a:rPr lang="zh-CN" altLang="en-US" sz="790" dirty="0">
                <a:solidFill>
                  <a:schemeClr val="tx2"/>
                </a:solidFill>
                <a:cs typeface="+mn-ea"/>
                <a:sym typeface="+mn-lt"/>
              </a:rPr>
              <a:t>请在这里输入您的主要叙述内容</a:t>
            </a:r>
            <a:endParaRPr lang="en-US" altLang="zh-CN" sz="790" dirty="0">
              <a:solidFill>
                <a:schemeClr val="tx2"/>
              </a:solidFill>
              <a:cs typeface="+mn-ea"/>
              <a:sym typeface="+mn-lt"/>
            </a:endParaRPr>
          </a:p>
          <a:p>
            <a:r>
              <a:rPr lang="zh-CN" altLang="en-US" sz="790" dirty="0">
                <a:solidFill>
                  <a:schemeClr val="tx2"/>
                </a:solidFill>
                <a:cs typeface="+mn-ea"/>
                <a:sym typeface="+mn-lt"/>
              </a:rPr>
              <a:t>请在这里输入您的主要叙述内容</a:t>
            </a:r>
            <a:endParaRPr lang="en-US" altLang="zh-CN" sz="790" dirty="0">
              <a:solidFill>
                <a:schemeClr val="bg1"/>
              </a:solidFill>
              <a:cs typeface="+mn-ea"/>
              <a:sym typeface="+mn-lt"/>
            </a:endParaRPr>
          </a:p>
          <a:p>
            <a:endParaRPr lang="en-US" altLang="zh-CN" sz="790" dirty="0">
              <a:solidFill>
                <a:schemeClr val="bg1"/>
              </a:solidFill>
              <a:cs typeface="+mn-ea"/>
              <a:sym typeface="+mn-lt"/>
            </a:endParaRPr>
          </a:p>
        </p:txBody>
      </p:sp>
      <p:sp>
        <p:nvSpPr>
          <p:cNvPr id="7" name="文本框 6"/>
          <p:cNvSpPr txBox="1"/>
          <p:nvPr/>
        </p:nvSpPr>
        <p:spPr>
          <a:xfrm>
            <a:off x="4581999" y="3679998"/>
            <a:ext cx="1587500" cy="662305"/>
          </a:xfrm>
          <a:prstGeom prst="rect">
            <a:avLst/>
          </a:prstGeom>
          <a:noFill/>
          <a:effectLst/>
        </p:spPr>
        <p:txBody>
          <a:bodyPr wrap="none" rtlCol="0">
            <a:spAutoFit/>
          </a:bodyPr>
          <a:lstStyle/>
          <a:p>
            <a:r>
              <a:rPr lang="zh-CN" altLang="en-US" sz="1350" dirty="0">
                <a:solidFill>
                  <a:schemeClr val="bg1"/>
                </a:solidFill>
                <a:cs typeface="+mn-ea"/>
                <a:sym typeface="+mn-lt"/>
              </a:rPr>
              <a:t>单击此处输入标题</a:t>
            </a:r>
            <a:endParaRPr lang="en-US" altLang="zh-CN" sz="1350" dirty="0">
              <a:solidFill>
                <a:schemeClr val="tx1">
                  <a:lumMod val="75000"/>
                  <a:lumOff val="25000"/>
                </a:schemeClr>
              </a:solidFill>
              <a:cs typeface="+mn-ea"/>
              <a:sym typeface="+mn-lt"/>
            </a:endParaRPr>
          </a:p>
          <a:p>
            <a:r>
              <a:rPr lang="zh-CN" altLang="en-US" sz="790" dirty="0">
                <a:solidFill>
                  <a:schemeClr val="bg1"/>
                </a:solidFill>
                <a:cs typeface="+mn-ea"/>
                <a:sym typeface="+mn-lt"/>
              </a:rPr>
              <a:t>请在这里输入您的主要叙述内容</a:t>
            </a:r>
            <a:endParaRPr lang="en-US" altLang="zh-CN" sz="790" dirty="0">
              <a:solidFill>
                <a:schemeClr val="bg1"/>
              </a:solidFill>
              <a:cs typeface="+mn-ea"/>
              <a:sym typeface="+mn-lt"/>
            </a:endParaRPr>
          </a:p>
          <a:p>
            <a:r>
              <a:rPr lang="zh-CN" altLang="en-US" sz="790" dirty="0">
                <a:solidFill>
                  <a:schemeClr val="bg1"/>
                </a:solidFill>
                <a:cs typeface="+mn-ea"/>
                <a:sym typeface="+mn-lt"/>
              </a:rPr>
              <a:t>请在这里输入您的主要叙述内容</a:t>
            </a:r>
            <a:endParaRPr lang="en-US" altLang="zh-CN" sz="790" dirty="0">
              <a:solidFill>
                <a:schemeClr val="bg1"/>
              </a:solidFill>
              <a:cs typeface="+mn-ea"/>
              <a:sym typeface="+mn-lt"/>
            </a:endParaRPr>
          </a:p>
          <a:p>
            <a:endParaRPr lang="en-US" altLang="zh-CN" sz="790" dirty="0">
              <a:solidFill>
                <a:schemeClr val="bg1"/>
              </a:solidFill>
              <a:cs typeface="+mn-ea"/>
              <a:sym typeface="+mn-lt"/>
            </a:endParaRPr>
          </a:p>
        </p:txBody>
      </p:sp>
      <p:sp>
        <p:nvSpPr>
          <p:cNvPr id="8" name="文本框 7"/>
          <p:cNvSpPr txBox="1"/>
          <p:nvPr/>
        </p:nvSpPr>
        <p:spPr>
          <a:xfrm>
            <a:off x="6379918" y="3680113"/>
            <a:ext cx="1587500" cy="662305"/>
          </a:xfrm>
          <a:prstGeom prst="rect">
            <a:avLst/>
          </a:prstGeom>
          <a:noFill/>
          <a:effectLst/>
        </p:spPr>
        <p:txBody>
          <a:bodyPr wrap="none" rtlCol="0">
            <a:spAutoFit/>
          </a:bodyPr>
          <a:lstStyle/>
          <a:p>
            <a:r>
              <a:rPr lang="zh-CN" altLang="en-US" sz="1350" dirty="0">
                <a:solidFill>
                  <a:schemeClr val="tx2"/>
                </a:solidFill>
                <a:cs typeface="+mn-ea"/>
                <a:sym typeface="+mn-lt"/>
              </a:rPr>
              <a:t>单击此处输入标题</a:t>
            </a:r>
            <a:endParaRPr lang="en-US" altLang="zh-CN" sz="1350" dirty="0">
              <a:solidFill>
                <a:schemeClr val="tx2"/>
              </a:solidFill>
              <a:cs typeface="+mn-ea"/>
              <a:sym typeface="+mn-lt"/>
            </a:endParaRPr>
          </a:p>
          <a:p>
            <a:r>
              <a:rPr lang="zh-CN" altLang="en-US" sz="790" dirty="0">
                <a:solidFill>
                  <a:schemeClr val="tx2"/>
                </a:solidFill>
                <a:cs typeface="+mn-ea"/>
                <a:sym typeface="+mn-lt"/>
              </a:rPr>
              <a:t>请在这里输入您的主要叙述内容</a:t>
            </a:r>
            <a:endParaRPr lang="en-US" altLang="zh-CN" sz="790" dirty="0">
              <a:solidFill>
                <a:schemeClr val="tx2"/>
              </a:solidFill>
              <a:cs typeface="+mn-ea"/>
              <a:sym typeface="+mn-lt"/>
            </a:endParaRPr>
          </a:p>
          <a:p>
            <a:r>
              <a:rPr lang="zh-CN" altLang="en-US" sz="790" dirty="0">
                <a:solidFill>
                  <a:schemeClr val="tx2"/>
                </a:solidFill>
                <a:cs typeface="+mn-ea"/>
                <a:sym typeface="+mn-lt"/>
              </a:rPr>
              <a:t>请在这里输入您的主要叙述内容</a:t>
            </a:r>
            <a:endParaRPr lang="en-US" altLang="zh-CN" sz="790" dirty="0">
              <a:solidFill>
                <a:schemeClr val="tx2"/>
              </a:solidFill>
              <a:cs typeface="+mn-ea"/>
              <a:sym typeface="+mn-lt"/>
            </a:endParaRPr>
          </a:p>
          <a:p>
            <a:endParaRPr lang="en-US" altLang="zh-CN" sz="790" dirty="0">
              <a:solidFill>
                <a:schemeClr val="tx2"/>
              </a:solidFill>
              <a:cs typeface="+mn-ea"/>
              <a:sym typeface="+mn-lt"/>
            </a:endParaRPr>
          </a:p>
        </p:txBody>
      </p:sp>
      <p:pic>
        <p:nvPicPr>
          <p:cNvPr id="19" name="图片 18" descr="5c1ca83ee3b08"/>
          <p:cNvPicPr>
            <a:picLocks noChangeAspect="1"/>
          </p:cNvPicPr>
          <p:nvPr/>
        </p:nvPicPr>
        <p:blipFill>
          <a:blip r:embed="rId3" cstate="screen"/>
          <a:srcRect/>
          <a:stretch>
            <a:fillRect/>
          </a:stretch>
        </p:blipFill>
        <p:spPr>
          <a:xfrm>
            <a:off x="1242060" y="2334895"/>
            <a:ext cx="1097280" cy="1113155"/>
          </a:xfrm>
          <a:prstGeom prst="ellips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2700000" algn="ctr" rotWithShape="0">
              <a:schemeClr val="tx1">
                <a:alpha val="30000"/>
              </a:schemeClr>
            </a:outerShdw>
          </a:effectLst>
        </p:spPr>
      </p:pic>
      <p:pic>
        <p:nvPicPr>
          <p:cNvPr id="21" name="图片 20" descr="5c1ca83ee3bed"/>
          <p:cNvPicPr>
            <a:picLocks noChangeAspect="1"/>
          </p:cNvPicPr>
          <p:nvPr/>
        </p:nvPicPr>
        <p:blipFill>
          <a:blip r:embed="rId4" cstate="screen"/>
          <a:stretch>
            <a:fillRect/>
          </a:stretch>
        </p:blipFill>
        <p:spPr>
          <a:xfrm>
            <a:off x="4829175" y="2360295"/>
            <a:ext cx="1094740" cy="1099820"/>
          </a:xfrm>
          <a:prstGeom prst="ellips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2700000" algn="ctr" rotWithShape="0">
              <a:schemeClr val="tx1">
                <a:alpha val="30000"/>
              </a:schemeClr>
            </a:outerShdw>
          </a:effectLst>
        </p:spPr>
      </p:pic>
      <p:pic>
        <p:nvPicPr>
          <p:cNvPr id="20" name="图片 19" descr="5c1ca83ee3b95"/>
          <p:cNvPicPr>
            <a:picLocks noChangeAspect="1"/>
          </p:cNvPicPr>
          <p:nvPr/>
        </p:nvPicPr>
        <p:blipFill>
          <a:blip r:embed="rId5" cstate="screen"/>
          <a:stretch>
            <a:fillRect/>
          </a:stretch>
        </p:blipFill>
        <p:spPr>
          <a:xfrm>
            <a:off x="3029585" y="2338705"/>
            <a:ext cx="1104265" cy="1113790"/>
          </a:xfrm>
          <a:prstGeom prst="ellips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2700000" algn="ctr" rotWithShape="0">
              <a:schemeClr val="tx1">
                <a:alpha val="30000"/>
              </a:schemeClr>
            </a:outerShdw>
          </a:effectLst>
        </p:spPr>
      </p:pic>
      <p:pic>
        <p:nvPicPr>
          <p:cNvPr id="22" name="图片 21" descr="5c1ca83ee3b08"/>
          <p:cNvPicPr>
            <a:picLocks noChangeAspect="1"/>
          </p:cNvPicPr>
          <p:nvPr/>
        </p:nvPicPr>
        <p:blipFill>
          <a:blip r:embed="rId6" cstate="screen"/>
          <a:stretch>
            <a:fillRect/>
          </a:stretch>
        </p:blipFill>
        <p:spPr>
          <a:xfrm>
            <a:off x="6621145" y="2353945"/>
            <a:ext cx="1105535" cy="1083945"/>
          </a:xfrm>
          <a:prstGeom prst="ellipse">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2700000" algn="ctr" rotWithShape="0">
              <a:schemeClr val="tx1">
                <a:alpha val="30000"/>
              </a:schemeClr>
            </a:outerShdw>
          </a:effectLst>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childTnLst>
                          </p:cTn>
                        </p:par>
                        <p:par>
                          <p:cTn id="8" fill="hold">
                            <p:stCondLst>
                              <p:cond delay="500"/>
                            </p:stCondLst>
                            <p:childTnLst>
                              <p:par>
                                <p:cTn id="9" presetID="55" presetClass="entr" presetSubtype="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p:cTn id="11" dur="1000" fill="hold"/>
                                        <p:tgtEl>
                                          <p:spTgt spid="19"/>
                                        </p:tgtEl>
                                        <p:attrNameLst>
                                          <p:attrName>ppt_w</p:attrName>
                                        </p:attrNameLst>
                                      </p:cBhvr>
                                      <p:tavLst>
                                        <p:tav tm="0">
                                          <p:val>
                                            <p:strVal val="#ppt_w*0.70"/>
                                          </p:val>
                                        </p:tav>
                                        <p:tav tm="100000">
                                          <p:val>
                                            <p:strVal val="#ppt_w"/>
                                          </p:val>
                                        </p:tav>
                                      </p:tavLst>
                                    </p:anim>
                                    <p:anim calcmode="lin" valueType="num">
                                      <p:cBhvr>
                                        <p:cTn id="12" dur="1000" fill="hold"/>
                                        <p:tgtEl>
                                          <p:spTgt spid="19"/>
                                        </p:tgtEl>
                                        <p:attrNameLst>
                                          <p:attrName>ppt_h</p:attrName>
                                        </p:attrNameLst>
                                      </p:cBhvr>
                                      <p:tavLst>
                                        <p:tav tm="0">
                                          <p:val>
                                            <p:strVal val="#ppt_h"/>
                                          </p:val>
                                        </p:tav>
                                        <p:tav tm="100000">
                                          <p:val>
                                            <p:strVal val="#ppt_h"/>
                                          </p:val>
                                        </p:tav>
                                      </p:tavLst>
                                    </p:anim>
                                    <p:animEffect transition="in" filter="fade">
                                      <p:cBhvr>
                                        <p:cTn id="13" dur="1000"/>
                                        <p:tgtEl>
                                          <p:spTgt spid="19"/>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2000"/>
                            </p:stCondLst>
                            <p:childTnLst>
                              <p:par>
                                <p:cTn id="19" presetID="55" presetClass="entr" presetSubtype="0"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1000" fill="hold"/>
                                        <p:tgtEl>
                                          <p:spTgt spid="20"/>
                                        </p:tgtEl>
                                        <p:attrNameLst>
                                          <p:attrName>ppt_w</p:attrName>
                                        </p:attrNameLst>
                                      </p:cBhvr>
                                      <p:tavLst>
                                        <p:tav tm="0">
                                          <p:val>
                                            <p:strVal val="#ppt_w*0.70"/>
                                          </p:val>
                                        </p:tav>
                                        <p:tav tm="100000">
                                          <p:val>
                                            <p:strVal val="#ppt_w"/>
                                          </p:val>
                                        </p:tav>
                                      </p:tavLst>
                                    </p:anim>
                                    <p:anim calcmode="lin" valueType="num">
                                      <p:cBhvr>
                                        <p:cTn id="22" dur="1000" fill="hold"/>
                                        <p:tgtEl>
                                          <p:spTgt spid="20"/>
                                        </p:tgtEl>
                                        <p:attrNameLst>
                                          <p:attrName>ppt_h</p:attrName>
                                        </p:attrNameLst>
                                      </p:cBhvr>
                                      <p:tavLst>
                                        <p:tav tm="0">
                                          <p:val>
                                            <p:strVal val="#ppt_h"/>
                                          </p:val>
                                        </p:tav>
                                        <p:tav tm="100000">
                                          <p:val>
                                            <p:strVal val="#ppt_h"/>
                                          </p:val>
                                        </p:tav>
                                      </p:tavLst>
                                    </p:anim>
                                    <p:animEffect transition="in" filter="fade">
                                      <p:cBhvr>
                                        <p:cTn id="23" dur="1000"/>
                                        <p:tgtEl>
                                          <p:spTgt spid="20"/>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par>
                          <p:cTn id="28" fill="hold">
                            <p:stCondLst>
                              <p:cond delay="3500"/>
                            </p:stCondLst>
                            <p:childTnLst>
                              <p:par>
                                <p:cTn id="29" presetID="55" presetClass="entr" presetSubtype="0"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1000" fill="hold"/>
                                        <p:tgtEl>
                                          <p:spTgt spid="21"/>
                                        </p:tgtEl>
                                        <p:attrNameLst>
                                          <p:attrName>ppt_w</p:attrName>
                                        </p:attrNameLst>
                                      </p:cBhvr>
                                      <p:tavLst>
                                        <p:tav tm="0">
                                          <p:val>
                                            <p:strVal val="#ppt_w*0.70"/>
                                          </p:val>
                                        </p:tav>
                                        <p:tav tm="100000">
                                          <p:val>
                                            <p:strVal val="#ppt_w"/>
                                          </p:val>
                                        </p:tav>
                                      </p:tavLst>
                                    </p:anim>
                                    <p:anim calcmode="lin" valueType="num">
                                      <p:cBhvr>
                                        <p:cTn id="32" dur="1000" fill="hold"/>
                                        <p:tgtEl>
                                          <p:spTgt spid="21"/>
                                        </p:tgtEl>
                                        <p:attrNameLst>
                                          <p:attrName>ppt_h</p:attrName>
                                        </p:attrNameLst>
                                      </p:cBhvr>
                                      <p:tavLst>
                                        <p:tav tm="0">
                                          <p:val>
                                            <p:strVal val="#ppt_h"/>
                                          </p:val>
                                        </p:tav>
                                        <p:tav tm="100000">
                                          <p:val>
                                            <p:strVal val="#ppt_h"/>
                                          </p:val>
                                        </p:tav>
                                      </p:tavLst>
                                    </p:anim>
                                    <p:animEffect transition="in" filter="fade">
                                      <p:cBhvr>
                                        <p:cTn id="33" dur="1000"/>
                                        <p:tgtEl>
                                          <p:spTgt spid="21"/>
                                        </p:tgtEl>
                                      </p:cBhvr>
                                    </p:animEffect>
                                  </p:childTnLst>
                                </p:cTn>
                              </p:par>
                            </p:childTnLst>
                          </p:cTn>
                        </p:par>
                        <p:par>
                          <p:cTn id="34" fill="hold">
                            <p:stCondLst>
                              <p:cond delay="4500"/>
                            </p:stCondLst>
                            <p:childTnLst>
                              <p:par>
                                <p:cTn id="35" presetID="22" presetClass="entr" presetSubtype="8"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par>
                          <p:cTn id="38" fill="hold">
                            <p:stCondLst>
                              <p:cond delay="5000"/>
                            </p:stCondLst>
                            <p:childTnLst>
                              <p:par>
                                <p:cTn id="39" presetID="55" presetClass="entr" presetSubtype="0" fill="hold" nodeType="after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p:cTn id="41" dur="1000" fill="hold"/>
                                        <p:tgtEl>
                                          <p:spTgt spid="22"/>
                                        </p:tgtEl>
                                        <p:attrNameLst>
                                          <p:attrName>ppt_w</p:attrName>
                                        </p:attrNameLst>
                                      </p:cBhvr>
                                      <p:tavLst>
                                        <p:tav tm="0">
                                          <p:val>
                                            <p:strVal val="#ppt_w*0.70"/>
                                          </p:val>
                                        </p:tav>
                                        <p:tav tm="100000">
                                          <p:val>
                                            <p:strVal val="#ppt_w"/>
                                          </p:val>
                                        </p:tav>
                                      </p:tavLst>
                                    </p:anim>
                                    <p:anim calcmode="lin" valueType="num">
                                      <p:cBhvr>
                                        <p:cTn id="42" dur="1000" fill="hold"/>
                                        <p:tgtEl>
                                          <p:spTgt spid="22"/>
                                        </p:tgtEl>
                                        <p:attrNameLst>
                                          <p:attrName>ppt_h</p:attrName>
                                        </p:attrNameLst>
                                      </p:cBhvr>
                                      <p:tavLst>
                                        <p:tav tm="0">
                                          <p:val>
                                            <p:strVal val="#ppt_h"/>
                                          </p:val>
                                        </p:tav>
                                        <p:tav tm="100000">
                                          <p:val>
                                            <p:strVal val="#ppt_h"/>
                                          </p:val>
                                        </p:tav>
                                      </p:tavLst>
                                    </p:anim>
                                    <p:animEffect transition="in" filter="fade">
                                      <p:cBhvr>
                                        <p:cTn id="43" dur="1000"/>
                                        <p:tgtEl>
                                          <p:spTgt spid="22"/>
                                        </p:tgtEl>
                                      </p:cBhvr>
                                    </p:animEffect>
                                  </p:childTnLst>
                                </p:cTn>
                              </p:par>
                            </p:childTnLst>
                          </p:cTn>
                        </p:par>
                        <p:par>
                          <p:cTn id="44" fill="hold">
                            <p:stCondLst>
                              <p:cond delay="6000"/>
                            </p:stCondLst>
                            <p:childTnLst>
                              <p:par>
                                <p:cTn id="45" presetID="22" presetClass="entr" presetSubtype="8" fill="hold" grpId="0" nodeType="after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left)">
                                      <p:cBhvr>
                                        <p:cTn id="4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ldLvl="0" animBg="1"/>
      <p:bldP spid="5" grpId="0" bldLvl="0" animBg="1"/>
      <p:bldP spid="6" grpId="0" bldLvl="0" animBg="1"/>
      <p:bldP spid="7" grpId="0" bldLvl="0" animBg="1"/>
      <p:bldP spid="8"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圆角矩形 1"/>
          <p:cNvSpPr/>
          <p:nvPr/>
        </p:nvSpPr>
        <p:spPr>
          <a:xfrm>
            <a:off x="3227881" y="475858"/>
            <a:ext cx="2688235" cy="371034"/>
          </a:xfrm>
          <a:prstGeom prst="roundRect">
            <a:avLst>
              <a:gd name="adj" fmla="val 42270"/>
            </a:avLst>
          </a:prstGeom>
          <a:solidFill>
            <a:schemeClr val="accent4"/>
          </a:solidFill>
          <a:ln>
            <a:noFill/>
          </a:ln>
          <a:effectLst>
            <a:innerShdw blurRad="63500" dist="12700" dir="16200000">
              <a:srgbClr val="B78601">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zh-CN" altLang="en-US" sz="1350" b="1" dirty="0">
                <a:solidFill>
                  <a:schemeClr val="bg1"/>
                </a:solidFill>
                <a:cs typeface="+mn-ea"/>
                <a:sym typeface="+mn-lt"/>
              </a:rPr>
              <a:t>单击添加标题</a:t>
            </a:r>
          </a:p>
        </p:txBody>
      </p:sp>
      <p:grpSp>
        <p:nvGrpSpPr>
          <p:cNvPr id="11" name="组合 10"/>
          <p:cNvGrpSpPr/>
          <p:nvPr/>
        </p:nvGrpSpPr>
        <p:grpSpPr>
          <a:xfrm>
            <a:off x="1812925" y="1461770"/>
            <a:ext cx="1500505" cy="635000"/>
            <a:chOff x="2855" y="2302"/>
            <a:chExt cx="2363" cy="1000"/>
          </a:xfrm>
          <a:effectLst>
            <a:outerShdw blurRad="50800" dist="50800" dir="1800000" algn="ctr" rotWithShape="0">
              <a:schemeClr val="tx1">
                <a:alpha val="50000"/>
              </a:schemeClr>
            </a:outerShdw>
          </a:effectLst>
        </p:grpSpPr>
        <p:sp>
          <p:nvSpPr>
            <p:cNvPr id="4" name="圆角矩形 3"/>
            <p:cNvSpPr/>
            <p:nvPr/>
          </p:nvSpPr>
          <p:spPr>
            <a:xfrm>
              <a:off x="2855" y="2302"/>
              <a:ext cx="619" cy="1001"/>
            </a:xfrm>
            <a:prstGeom prst="roundRect">
              <a:avLst/>
            </a:prstGeom>
            <a:solidFill>
              <a:schemeClr val="bg1">
                <a:lumMod val="75000"/>
              </a:schemeClr>
            </a:solidFill>
            <a:ln>
              <a:gradFill>
                <a:gsLst>
                  <a:gs pos="0">
                    <a:schemeClr val="bg1">
                      <a:lumMod val="95000"/>
                    </a:schemeClr>
                  </a:gs>
                  <a:gs pos="100000">
                    <a:schemeClr val="bg1"/>
                  </a:gs>
                </a:gsLst>
                <a:lin ang="186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3" name="五边形 2"/>
            <p:cNvSpPr/>
            <p:nvPr/>
          </p:nvSpPr>
          <p:spPr>
            <a:xfrm>
              <a:off x="3272" y="2302"/>
              <a:ext cx="1947" cy="1001"/>
            </a:xfrm>
            <a:prstGeom prst="homePlate">
              <a:avLst/>
            </a:prstGeom>
            <a:solidFill>
              <a:schemeClr val="accent4"/>
            </a:solidFill>
            <a:ln>
              <a:gradFill>
                <a:gsLst>
                  <a:gs pos="0">
                    <a:schemeClr val="bg1">
                      <a:lumMod val="95000"/>
                    </a:schemeClr>
                  </a:gs>
                  <a:gs pos="100000">
                    <a:schemeClr val="bg1"/>
                  </a:gs>
                </a:gsLst>
                <a:lin ang="186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grpSp>
        <p:nvGrpSpPr>
          <p:cNvPr id="27" name="组合 26"/>
          <p:cNvGrpSpPr/>
          <p:nvPr/>
        </p:nvGrpSpPr>
        <p:grpSpPr>
          <a:xfrm>
            <a:off x="1812925" y="2254250"/>
            <a:ext cx="1500505" cy="635000"/>
            <a:chOff x="2855" y="3550"/>
            <a:chExt cx="2363" cy="1000"/>
          </a:xfrm>
          <a:effectLst>
            <a:outerShdw blurRad="50800" dist="50800" dir="1800000" algn="ctr" rotWithShape="0">
              <a:schemeClr val="tx1">
                <a:alpha val="50000"/>
              </a:schemeClr>
            </a:outerShdw>
          </a:effectLst>
        </p:grpSpPr>
        <p:sp>
          <p:nvSpPr>
            <p:cNvPr id="5" name="圆角矩形 4"/>
            <p:cNvSpPr/>
            <p:nvPr/>
          </p:nvSpPr>
          <p:spPr>
            <a:xfrm>
              <a:off x="2855" y="3550"/>
              <a:ext cx="619" cy="1001"/>
            </a:xfrm>
            <a:prstGeom prst="roundRect">
              <a:avLst/>
            </a:prstGeom>
            <a:solidFill>
              <a:schemeClr val="bg1">
                <a:lumMod val="75000"/>
              </a:schemeClr>
            </a:solidFill>
            <a:ln>
              <a:gradFill>
                <a:gsLst>
                  <a:gs pos="0">
                    <a:schemeClr val="bg1">
                      <a:lumMod val="95000"/>
                    </a:schemeClr>
                  </a:gs>
                  <a:gs pos="100000">
                    <a:schemeClr val="bg1"/>
                  </a:gs>
                </a:gsLst>
                <a:lin ang="186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6" name="五边形 5"/>
            <p:cNvSpPr/>
            <p:nvPr/>
          </p:nvSpPr>
          <p:spPr>
            <a:xfrm>
              <a:off x="3272" y="3550"/>
              <a:ext cx="1947" cy="1001"/>
            </a:xfrm>
            <a:prstGeom prst="homePlate">
              <a:avLst/>
            </a:prstGeom>
            <a:solidFill>
              <a:schemeClr val="bg1">
                <a:lumMod val="85000"/>
              </a:schemeClr>
            </a:solidFill>
            <a:ln>
              <a:gradFill>
                <a:gsLst>
                  <a:gs pos="0">
                    <a:schemeClr val="bg1">
                      <a:lumMod val="95000"/>
                    </a:schemeClr>
                  </a:gs>
                  <a:gs pos="100000">
                    <a:schemeClr val="bg1"/>
                  </a:gs>
                </a:gsLst>
                <a:lin ang="186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grpSp>
        <p:nvGrpSpPr>
          <p:cNvPr id="28" name="组合 27"/>
          <p:cNvGrpSpPr/>
          <p:nvPr/>
        </p:nvGrpSpPr>
        <p:grpSpPr>
          <a:xfrm>
            <a:off x="1812925" y="3040380"/>
            <a:ext cx="1500505" cy="635000"/>
            <a:chOff x="2855" y="4788"/>
            <a:chExt cx="2363" cy="1000"/>
          </a:xfrm>
          <a:effectLst>
            <a:outerShdw blurRad="50800" dist="50800" dir="1800000" algn="ctr" rotWithShape="0">
              <a:schemeClr val="tx1">
                <a:alpha val="50000"/>
              </a:schemeClr>
            </a:outerShdw>
          </a:effectLst>
        </p:grpSpPr>
        <p:sp>
          <p:nvSpPr>
            <p:cNvPr id="7" name="圆角矩形 6"/>
            <p:cNvSpPr/>
            <p:nvPr/>
          </p:nvSpPr>
          <p:spPr>
            <a:xfrm>
              <a:off x="2855" y="4788"/>
              <a:ext cx="619" cy="1001"/>
            </a:xfrm>
            <a:prstGeom prst="roundRect">
              <a:avLst/>
            </a:prstGeom>
            <a:solidFill>
              <a:schemeClr val="bg1">
                <a:lumMod val="75000"/>
              </a:schemeClr>
            </a:solidFill>
            <a:ln>
              <a:gradFill>
                <a:gsLst>
                  <a:gs pos="0">
                    <a:schemeClr val="bg1">
                      <a:lumMod val="95000"/>
                    </a:schemeClr>
                  </a:gs>
                  <a:gs pos="100000">
                    <a:schemeClr val="bg1"/>
                  </a:gs>
                </a:gsLst>
                <a:lin ang="186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8" name="五边形 7"/>
            <p:cNvSpPr/>
            <p:nvPr/>
          </p:nvSpPr>
          <p:spPr>
            <a:xfrm>
              <a:off x="3272" y="4788"/>
              <a:ext cx="1947" cy="1001"/>
            </a:xfrm>
            <a:prstGeom prst="homePlate">
              <a:avLst/>
            </a:prstGeom>
            <a:solidFill>
              <a:schemeClr val="accent4"/>
            </a:solidFill>
            <a:ln>
              <a:gradFill>
                <a:gsLst>
                  <a:gs pos="0">
                    <a:schemeClr val="bg1">
                      <a:lumMod val="95000"/>
                    </a:schemeClr>
                  </a:gs>
                  <a:gs pos="100000">
                    <a:schemeClr val="bg1"/>
                  </a:gs>
                </a:gsLst>
                <a:lin ang="186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grpSp>
        <p:nvGrpSpPr>
          <p:cNvPr id="29" name="组合 28"/>
          <p:cNvGrpSpPr/>
          <p:nvPr/>
        </p:nvGrpSpPr>
        <p:grpSpPr>
          <a:xfrm>
            <a:off x="1812925" y="3833495"/>
            <a:ext cx="1500505" cy="635000"/>
            <a:chOff x="2855" y="6037"/>
            <a:chExt cx="2363" cy="1000"/>
          </a:xfrm>
          <a:effectLst>
            <a:outerShdw blurRad="50800" dist="50800" dir="1800000" algn="ctr" rotWithShape="0">
              <a:srgbClr val="30333F">
                <a:alpha val="50000"/>
              </a:srgbClr>
            </a:outerShdw>
          </a:effectLst>
        </p:grpSpPr>
        <p:sp>
          <p:nvSpPr>
            <p:cNvPr id="9" name="圆角矩形 8"/>
            <p:cNvSpPr/>
            <p:nvPr/>
          </p:nvSpPr>
          <p:spPr>
            <a:xfrm>
              <a:off x="2855" y="6037"/>
              <a:ext cx="619" cy="1001"/>
            </a:xfrm>
            <a:prstGeom prst="roundRect">
              <a:avLst/>
            </a:prstGeom>
            <a:solidFill>
              <a:schemeClr val="bg1">
                <a:lumMod val="75000"/>
              </a:schemeClr>
            </a:solidFill>
            <a:ln>
              <a:gradFill>
                <a:gsLst>
                  <a:gs pos="0">
                    <a:schemeClr val="bg1">
                      <a:lumMod val="95000"/>
                    </a:schemeClr>
                  </a:gs>
                  <a:gs pos="100000">
                    <a:schemeClr val="bg1"/>
                  </a:gs>
                </a:gsLst>
                <a:lin ang="186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10" name="五边形 9"/>
            <p:cNvSpPr/>
            <p:nvPr/>
          </p:nvSpPr>
          <p:spPr>
            <a:xfrm>
              <a:off x="3272" y="6037"/>
              <a:ext cx="1947" cy="1001"/>
            </a:xfrm>
            <a:prstGeom prst="homePlate">
              <a:avLst/>
            </a:prstGeom>
            <a:solidFill>
              <a:schemeClr val="bg1">
                <a:lumMod val="85000"/>
              </a:schemeClr>
            </a:solidFill>
            <a:ln>
              <a:gradFill>
                <a:gsLst>
                  <a:gs pos="0">
                    <a:schemeClr val="bg1">
                      <a:lumMod val="95000"/>
                    </a:schemeClr>
                  </a:gs>
                  <a:gs pos="100000">
                    <a:schemeClr val="bg1"/>
                  </a:gs>
                </a:gsLst>
                <a:lin ang="186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grpSp>
      <p:sp>
        <p:nvSpPr>
          <p:cNvPr id="12" name="Freeform 22"/>
          <p:cNvSpPr>
            <a:spLocks noChangeAspect="1" noEditPoints="1"/>
          </p:cNvSpPr>
          <p:nvPr/>
        </p:nvSpPr>
        <p:spPr bwMode="auto">
          <a:xfrm>
            <a:off x="2457488" y="1642814"/>
            <a:ext cx="233380" cy="274069"/>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FFFFF"/>
          </a:solidFill>
          <a:ln>
            <a:noFill/>
          </a:ln>
        </p:spPr>
        <p:txBody>
          <a:bodyPr vert="horz" wrap="square" lIns="51443" tIns="25721" rIns="51443" bIns="25721" numCol="1" anchor="t" anchorCtr="0" compatLnSpc="1"/>
          <a:lstStyle/>
          <a:p>
            <a:endParaRPr lang="zh-CN" altLang="en-US" sz="1015">
              <a:cs typeface="+mn-ea"/>
              <a:sym typeface="+mn-lt"/>
            </a:endParaRPr>
          </a:p>
        </p:txBody>
      </p:sp>
      <p:sp>
        <p:nvSpPr>
          <p:cNvPr id="15" name="Freeform 33"/>
          <p:cNvSpPr>
            <a:spLocks noEditPoints="1"/>
          </p:cNvSpPr>
          <p:nvPr/>
        </p:nvSpPr>
        <p:spPr bwMode="auto">
          <a:xfrm>
            <a:off x="2457754" y="2452567"/>
            <a:ext cx="254317" cy="238846"/>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chemeClr val="tx2"/>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sp>
        <p:nvSpPr>
          <p:cNvPr id="18" name="Freeform 14"/>
          <p:cNvSpPr>
            <a:spLocks noChangeAspect="1" noEditPoints="1"/>
          </p:cNvSpPr>
          <p:nvPr/>
        </p:nvSpPr>
        <p:spPr bwMode="auto">
          <a:xfrm>
            <a:off x="2434000" y="3230521"/>
            <a:ext cx="256717" cy="255683"/>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rgbClr val="FFFFFF"/>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sp>
        <p:nvSpPr>
          <p:cNvPr id="21" name="Freeform 26"/>
          <p:cNvSpPr>
            <a:spLocks noEditPoints="1"/>
          </p:cNvSpPr>
          <p:nvPr/>
        </p:nvSpPr>
        <p:spPr bwMode="auto">
          <a:xfrm>
            <a:off x="2434263" y="4037195"/>
            <a:ext cx="217347" cy="228351"/>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chemeClr val="tx2"/>
          </a:solidFill>
          <a:ln>
            <a:noFill/>
          </a:ln>
        </p:spPr>
        <p:txBody>
          <a:bodyPr vert="horz" wrap="square" lIns="51443" tIns="25721" rIns="51443" bIns="25721" numCol="1" anchor="t" anchorCtr="0" compatLnSpc="1"/>
          <a:lstStyle/>
          <a:p>
            <a:endParaRPr lang="zh-CN" altLang="en-US" sz="1015">
              <a:solidFill>
                <a:schemeClr val="accent2"/>
              </a:solidFill>
              <a:cs typeface="+mn-ea"/>
              <a:sym typeface="+mn-lt"/>
            </a:endParaRPr>
          </a:p>
        </p:txBody>
      </p:sp>
      <p:cxnSp>
        <p:nvCxnSpPr>
          <p:cNvPr id="13" name="直接连接符 12"/>
          <p:cNvCxnSpPr/>
          <p:nvPr/>
        </p:nvCxnSpPr>
        <p:spPr>
          <a:xfrm>
            <a:off x="3350205" y="1771960"/>
            <a:ext cx="807385" cy="7145"/>
          </a:xfrm>
          <a:prstGeom prst="line">
            <a:avLst/>
          </a:prstGeom>
          <a:ln w="12700" cmpd="sng">
            <a:solidFill>
              <a:srgbClr val="FEBF05"/>
            </a:solidFill>
            <a:prstDash val="sysDot"/>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350205" y="2568389"/>
            <a:ext cx="807385" cy="7145"/>
          </a:xfrm>
          <a:prstGeom prst="line">
            <a:avLst/>
          </a:prstGeom>
          <a:ln w="12700" cmpd="sng">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3350205" y="3354816"/>
            <a:ext cx="807385" cy="7145"/>
          </a:xfrm>
          <a:prstGeom prst="line">
            <a:avLst/>
          </a:prstGeom>
          <a:ln w="12700" cmpd="sng">
            <a:solidFill>
              <a:srgbClr val="FEBF05"/>
            </a:solidFill>
            <a:prstDash val="sysDot"/>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3350205" y="4147910"/>
            <a:ext cx="807385" cy="7145"/>
          </a:xfrm>
          <a:prstGeom prst="line">
            <a:avLst/>
          </a:prstGeom>
          <a:ln w="12700" cmpd="sng">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9" name="椭圆 18"/>
          <p:cNvSpPr/>
          <p:nvPr/>
        </p:nvSpPr>
        <p:spPr>
          <a:xfrm>
            <a:off x="4164735" y="1721945"/>
            <a:ext cx="114320" cy="114320"/>
          </a:xfrm>
          <a:prstGeom prst="ellipse">
            <a:avLst/>
          </a:prstGeom>
          <a:noFill/>
          <a:ln w="22225">
            <a:solidFill>
              <a:srgbClr val="FEBF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20" name="椭圆 19"/>
          <p:cNvSpPr/>
          <p:nvPr/>
        </p:nvSpPr>
        <p:spPr>
          <a:xfrm>
            <a:off x="4164735" y="2515516"/>
            <a:ext cx="114320" cy="114320"/>
          </a:xfrm>
          <a:prstGeom prst="ellipse">
            <a:avLst/>
          </a:prstGeom>
          <a:noFill/>
          <a:ln w="222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22" name="椭圆 21"/>
          <p:cNvSpPr/>
          <p:nvPr/>
        </p:nvSpPr>
        <p:spPr>
          <a:xfrm>
            <a:off x="4164735" y="3301466"/>
            <a:ext cx="114320" cy="114320"/>
          </a:xfrm>
          <a:prstGeom prst="ellipse">
            <a:avLst/>
          </a:prstGeom>
          <a:noFill/>
          <a:ln w="22225">
            <a:solidFill>
              <a:srgbClr val="FEBF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23" name="椭圆 22"/>
          <p:cNvSpPr/>
          <p:nvPr/>
        </p:nvSpPr>
        <p:spPr>
          <a:xfrm>
            <a:off x="4164735" y="4094561"/>
            <a:ext cx="114320" cy="114320"/>
          </a:xfrm>
          <a:prstGeom prst="ellipse">
            <a:avLst/>
          </a:prstGeom>
          <a:noFill/>
          <a:ln w="222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sp>
        <p:nvSpPr>
          <p:cNvPr id="35" name="文本框 34"/>
          <p:cNvSpPr txBox="1"/>
          <p:nvPr/>
        </p:nvSpPr>
        <p:spPr>
          <a:xfrm>
            <a:off x="4383372" y="1516169"/>
            <a:ext cx="3317662" cy="541020"/>
          </a:xfrm>
          <a:prstGeom prst="rect">
            <a:avLst/>
          </a:prstGeom>
          <a:noFill/>
          <a:effectLst/>
        </p:spPr>
        <p:txBody>
          <a:bodyPr wrap="square" rtlCol="0">
            <a:spAutoFit/>
          </a:bodyPr>
          <a:lstStyle/>
          <a:p>
            <a:r>
              <a:rPr lang="zh-CN" altLang="en-US" sz="1350" dirty="0">
                <a:solidFill>
                  <a:schemeClr val="bg1"/>
                </a:solidFill>
                <a:cs typeface="+mn-ea"/>
                <a:sym typeface="+mn-lt"/>
              </a:rPr>
              <a:t>单击此处输入标题</a:t>
            </a:r>
            <a:endParaRPr lang="en-US" altLang="zh-CN" sz="1350" dirty="0">
              <a:solidFill>
                <a:schemeClr val="tx1">
                  <a:lumMod val="75000"/>
                  <a:lumOff val="25000"/>
                </a:schemeClr>
              </a:solidFill>
              <a:cs typeface="+mn-ea"/>
              <a:sym typeface="+mn-lt"/>
            </a:endParaRPr>
          </a:p>
          <a:p>
            <a:r>
              <a:rPr lang="zh-CN" altLang="en-US" sz="790" dirty="0">
                <a:solidFill>
                  <a:schemeClr val="bg1"/>
                </a:solidFill>
                <a:cs typeface="+mn-ea"/>
                <a:sym typeface="+mn-lt"/>
              </a:rPr>
              <a:t>请在这里输入您的主要叙述内容请在这里输入您的主要叙述内容</a:t>
            </a:r>
            <a:endParaRPr lang="en-US" altLang="zh-CN" sz="790" dirty="0">
              <a:solidFill>
                <a:schemeClr val="bg1"/>
              </a:solidFill>
              <a:cs typeface="+mn-ea"/>
              <a:sym typeface="+mn-lt"/>
            </a:endParaRPr>
          </a:p>
          <a:p>
            <a:r>
              <a:rPr lang="zh-CN" altLang="en-US" sz="790" dirty="0">
                <a:solidFill>
                  <a:schemeClr val="bg1"/>
                </a:solidFill>
                <a:cs typeface="+mn-ea"/>
                <a:sym typeface="+mn-lt"/>
              </a:rPr>
              <a:t>请在这里输入您的主要叙述内容</a:t>
            </a:r>
            <a:endParaRPr lang="en-US" altLang="zh-CN" sz="790" dirty="0">
              <a:solidFill>
                <a:schemeClr val="bg1"/>
              </a:solidFill>
              <a:cs typeface="+mn-ea"/>
              <a:sym typeface="+mn-lt"/>
            </a:endParaRPr>
          </a:p>
        </p:txBody>
      </p:sp>
      <p:sp>
        <p:nvSpPr>
          <p:cNvPr id="24" name="文本框 23"/>
          <p:cNvSpPr txBox="1"/>
          <p:nvPr/>
        </p:nvSpPr>
        <p:spPr>
          <a:xfrm>
            <a:off x="4383372" y="2312598"/>
            <a:ext cx="3317662" cy="541020"/>
          </a:xfrm>
          <a:prstGeom prst="rect">
            <a:avLst/>
          </a:prstGeom>
          <a:noFill/>
          <a:effectLst/>
        </p:spPr>
        <p:txBody>
          <a:bodyPr wrap="square" rtlCol="0">
            <a:spAutoFit/>
          </a:bodyPr>
          <a:lstStyle/>
          <a:p>
            <a:r>
              <a:rPr lang="zh-CN" altLang="en-US" sz="1350" dirty="0">
                <a:solidFill>
                  <a:schemeClr val="bg1"/>
                </a:solidFill>
                <a:cs typeface="+mn-ea"/>
                <a:sym typeface="+mn-lt"/>
              </a:rPr>
              <a:t>单击此处输入标题</a:t>
            </a:r>
            <a:endParaRPr lang="en-US" altLang="zh-CN" sz="1350" dirty="0">
              <a:solidFill>
                <a:schemeClr val="tx1">
                  <a:lumMod val="75000"/>
                  <a:lumOff val="25000"/>
                </a:schemeClr>
              </a:solidFill>
              <a:cs typeface="+mn-ea"/>
              <a:sym typeface="+mn-lt"/>
            </a:endParaRPr>
          </a:p>
          <a:p>
            <a:r>
              <a:rPr lang="zh-CN" altLang="en-US" sz="790" dirty="0">
                <a:solidFill>
                  <a:schemeClr val="bg1"/>
                </a:solidFill>
                <a:cs typeface="+mn-ea"/>
                <a:sym typeface="+mn-lt"/>
              </a:rPr>
              <a:t>请在这里输入您的主要叙述内容请在这里输入您的主要叙述内容</a:t>
            </a:r>
            <a:endParaRPr lang="en-US" altLang="zh-CN" sz="790" dirty="0">
              <a:solidFill>
                <a:schemeClr val="bg1"/>
              </a:solidFill>
              <a:cs typeface="+mn-ea"/>
              <a:sym typeface="+mn-lt"/>
            </a:endParaRPr>
          </a:p>
          <a:p>
            <a:r>
              <a:rPr lang="zh-CN" altLang="en-US" sz="790" dirty="0">
                <a:solidFill>
                  <a:schemeClr val="bg1"/>
                </a:solidFill>
                <a:cs typeface="+mn-ea"/>
                <a:sym typeface="+mn-lt"/>
              </a:rPr>
              <a:t>请在这里输入您的主要叙述内容</a:t>
            </a:r>
            <a:endParaRPr lang="en-US" altLang="zh-CN" sz="790" dirty="0">
              <a:solidFill>
                <a:schemeClr val="bg1"/>
              </a:solidFill>
              <a:cs typeface="+mn-ea"/>
              <a:sym typeface="+mn-lt"/>
            </a:endParaRPr>
          </a:p>
        </p:txBody>
      </p:sp>
      <p:sp>
        <p:nvSpPr>
          <p:cNvPr id="25" name="文本框 24"/>
          <p:cNvSpPr txBox="1"/>
          <p:nvPr/>
        </p:nvSpPr>
        <p:spPr>
          <a:xfrm>
            <a:off x="4383372" y="3040436"/>
            <a:ext cx="3317662" cy="541020"/>
          </a:xfrm>
          <a:prstGeom prst="rect">
            <a:avLst/>
          </a:prstGeom>
          <a:noFill/>
          <a:effectLst/>
        </p:spPr>
        <p:txBody>
          <a:bodyPr wrap="square" rtlCol="0">
            <a:spAutoFit/>
          </a:bodyPr>
          <a:lstStyle/>
          <a:p>
            <a:r>
              <a:rPr lang="zh-CN" altLang="en-US" sz="1350" dirty="0">
                <a:solidFill>
                  <a:schemeClr val="bg1"/>
                </a:solidFill>
                <a:cs typeface="+mn-ea"/>
                <a:sym typeface="+mn-lt"/>
              </a:rPr>
              <a:t>单击此处输入标题</a:t>
            </a:r>
            <a:endParaRPr lang="en-US" altLang="zh-CN" sz="1350" dirty="0">
              <a:solidFill>
                <a:schemeClr val="tx1">
                  <a:lumMod val="75000"/>
                  <a:lumOff val="25000"/>
                </a:schemeClr>
              </a:solidFill>
              <a:cs typeface="+mn-ea"/>
              <a:sym typeface="+mn-lt"/>
            </a:endParaRPr>
          </a:p>
          <a:p>
            <a:r>
              <a:rPr lang="zh-CN" altLang="en-US" sz="790" dirty="0">
                <a:solidFill>
                  <a:schemeClr val="bg1"/>
                </a:solidFill>
                <a:cs typeface="+mn-ea"/>
                <a:sym typeface="+mn-lt"/>
              </a:rPr>
              <a:t>请在这里输入您的主要叙述内容请在这里输入您的主要叙述内容</a:t>
            </a:r>
            <a:endParaRPr lang="en-US" altLang="zh-CN" sz="790" dirty="0">
              <a:solidFill>
                <a:schemeClr val="bg1"/>
              </a:solidFill>
              <a:cs typeface="+mn-ea"/>
              <a:sym typeface="+mn-lt"/>
            </a:endParaRPr>
          </a:p>
          <a:p>
            <a:r>
              <a:rPr lang="zh-CN" altLang="en-US" sz="790" dirty="0">
                <a:solidFill>
                  <a:schemeClr val="bg1"/>
                </a:solidFill>
                <a:cs typeface="+mn-ea"/>
                <a:sym typeface="+mn-lt"/>
              </a:rPr>
              <a:t>请在这里输入您的主要叙述内容</a:t>
            </a:r>
            <a:endParaRPr lang="en-US" altLang="zh-CN" sz="790" dirty="0">
              <a:solidFill>
                <a:schemeClr val="bg1"/>
              </a:solidFill>
              <a:cs typeface="+mn-ea"/>
              <a:sym typeface="+mn-lt"/>
            </a:endParaRPr>
          </a:p>
        </p:txBody>
      </p:sp>
      <p:sp>
        <p:nvSpPr>
          <p:cNvPr id="26" name="文本框 25"/>
          <p:cNvSpPr txBox="1"/>
          <p:nvPr/>
        </p:nvSpPr>
        <p:spPr>
          <a:xfrm>
            <a:off x="4383372" y="3892120"/>
            <a:ext cx="3317662" cy="541020"/>
          </a:xfrm>
          <a:prstGeom prst="rect">
            <a:avLst/>
          </a:prstGeom>
          <a:noFill/>
          <a:effectLst/>
        </p:spPr>
        <p:txBody>
          <a:bodyPr wrap="square" rtlCol="0">
            <a:spAutoFit/>
          </a:bodyPr>
          <a:lstStyle/>
          <a:p>
            <a:r>
              <a:rPr lang="zh-CN" altLang="en-US" sz="1350" dirty="0">
                <a:solidFill>
                  <a:schemeClr val="bg1"/>
                </a:solidFill>
                <a:cs typeface="+mn-ea"/>
                <a:sym typeface="+mn-lt"/>
              </a:rPr>
              <a:t>单击此处输入标题</a:t>
            </a:r>
            <a:endParaRPr lang="en-US" altLang="zh-CN" sz="1350" dirty="0">
              <a:solidFill>
                <a:schemeClr val="tx1">
                  <a:lumMod val="75000"/>
                  <a:lumOff val="25000"/>
                </a:schemeClr>
              </a:solidFill>
              <a:cs typeface="+mn-ea"/>
              <a:sym typeface="+mn-lt"/>
            </a:endParaRPr>
          </a:p>
          <a:p>
            <a:r>
              <a:rPr lang="zh-CN" altLang="en-US" sz="790" dirty="0">
                <a:solidFill>
                  <a:schemeClr val="bg1"/>
                </a:solidFill>
                <a:cs typeface="+mn-ea"/>
                <a:sym typeface="+mn-lt"/>
              </a:rPr>
              <a:t>请在这里输入您的主要叙述内容请在这里输入您的主要叙述内容</a:t>
            </a:r>
            <a:endParaRPr lang="en-US" altLang="zh-CN" sz="790" dirty="0">
              <a:solidFill>
                <a:schemeClr val="bg1"/>
              </a:solidFill>
              <a:cs typeface="+mn-ea"/>
              <a:sym typeface="+mn-lt"/>
            </a:endParaRPr>
          </a:p>
          <a:p>
            <a:r>
              <a:rPr lang="zh-CN" altLang="en-US" sz="790" dirty="0">
                <a:solidFill>
                  <a:schemeClr val="bg1"/>
                </a:solidFill>
                <a:cs typeface="+mn-ea"/>
                <a:sym typeface="+mn-lt"/>
              </a:rPr>
              <a:t>请在这里输入您的主要叙述内容</a:t>
            </a:r>
            <a:endParaRPr lang="en-US" altLang="zh-CN" sz="79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left)">
                                      <p:cBhvr>
                                        <p:cTn id="15" dur="500"/>
                                        <p:tgtEl>
                                          <p:spTgt spid="2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ldLvl="0" animBg="1"/>
      <p:bldP spid="24" grpId="0" bldLvl="0" animBg="1"/>
      <p:bldP spid="25" grpId="0" bldLvl="0" animBg="1"/>
      <p:bldP spid="26"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16703" y="-163505"/>
            <a:ext cx="3191602" cy="6337075"/>
            <a:chOff x="-89125" y="-427943"/>
            <a:chExt cx="3022557" cy="6001429"/>
          </a:xfrm>
        </p:grpSpPr>
        <p:grpSp>
          <p:nvGrpSpPr>
            <p:cNvPr id="13" name="组合 12"/>
            <p:cNvGrpSpPr/>
            <p:nvPr/>
          </p:nvGrpSpPr>
          <p:grpSpPr>
            <a:xfrm>
              <a:off x="1145002" y="1249593"/>
              <a:ext cx="1788430" cy="1788430"/>
              <a:chOff x="4240335" y="3008435"/>
              <a:chExt cx="3711332" cy="3711332"/>
            </a:xfrm>
          </p:grpSpPr>
          <p:sp>
            <p:nvSpPr>
              <p:cNvPr id="14" name="椭圆 13"/>
              <p:cNvSpPr/>
              <p:nvPr/>
            </p:nvSpPr>
            <p:spPr>
              <a:xfrm>
                <a:off x="4240335" y="3008435"/>
                <a:ext cx="3711332" cy="3711332"/>
              </a:xfrm>
              <a:prstGeom prst="ellipse">
                <a:avLst/>
              </a:prstGeom>
              <a:gradFill>
                <a:gsLst>
                  <a:gs pos="100000">
                    <a:schemeClr val="bg1">
                      <a:lumMod val="75000"/>
                    </a:schemeClr>
                  </a:gs>
                  <a:gs pos="0">
                    <a:schemeClr val="bg1"/>
                  </a:gs>
                </a:gsLst>
                <a:lin ang="5400000" scaled="0"/>
              </a:gradFill>
              <a:ln w="9525">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350">
                  <a:solidFill>
                    <a:srgbClr val="FFFFFF"/>
                  </a:solidFill>
                  <a:cs typeface="+mn-ea"/>
                  <a:sym typeface="+mn-lt"/>
                </a:endParaRPr>
              </a:p>
            </p:txBody>
          </p:sp>
          <p:grpSp>
            <p:nvGrpSpPr>
              <p:cNvPr id="15" name="组合 14"/>
              <p:cNvGrpSpPr/>
              <p:nvPr/>
            </p:nvGrpSpPr>
            <p:grpSpPr>
              <a:xfrm>
                <a:off x="4710169" y="3478269"/>
                <a:ext cx="2771663" cy="2771663"/>
                <a:chOff x="2193191" y="1899415"/>
                <a:chExt cx="2421376" cy="2421376"/>
              </a:xfrm>
              <a:effectLst/>
            </p:grpSpPr>
            <p:sp>
              <p:nvSpPr>
                <p:cNvPr id="16" name="椭圆 15"/>
                <p:cNvSpPr/>
                <p:nvPr/>
              </p:nvSpPr>
              <p:spPr>
                <a:xfrm>
                  <a:off x="2193191" y="1899415"/>
                  <a:ext cx="2421376" cy="2421376"/>
                </a:xfrm>
                <a:prstGeom prst="ellipse">
                  <a:avLst/>
                </a:prstGeom>
                <a:solidFill>
                  <a:schemeClr val="accent4"/>
                </a:solidFill>
                <a:ln w="31750">
                  <a:gradFill flip="none" rotWithShape="1">
                    <a:gsLst>
                      <a:gs pos="0">
                        <a:schemeClr val="bg1">
                          <a:lumMod val="75000"/>
                        </a:schemeClr>
                      </a:gs>
                      <a:gs pos="100000">
                        <a:schemeClr val="bg1"/>
                      </a:gs>
                    </a:gsLst>
                    <a:lin ang="2700000" scaled="1"/>
                    <a:tileRect/>
                  </a:gradFill>
                </a:ln>
                <a:effectLst>
                  <a:innerShdw blurRad="127000" dist="63500" dir="13500000">
                    <a:srgbClr val="B78601">
                      <a:alpha val="85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350">
                    <a:solidFill>
                      <a:srgbClr val="FFFFFF"/>
                    </a:solidFill>
                    <a:cs typeface="+mn-ea"/>
                    <a:sym typeface="+mn-lt"/>
                  </a:endParaRPr>
                </a:p>
              </p:txBody>
            </p:sp>
            <p:sp>
              <p:nvSpPr>
                <p:cNvPr id="17" name="椭圆 16"/>
                <p:cNvSpPr/>
                <p:nvPr/>
              </p:nvSpPr>
              <p:spPr>
                <a:xfrm>
                  <a:off x="2345502" y="2051726"/>
                  <a:ext cx="2116756" cy="2116756"/>
                </a:xfrm>
                <a:prstGeom prst="ellipse">
                  <a:avLst/>
                </a:prstGeom>
                <a:solidFill>
                  <a:schemeClr val="bg1">
                    <a:lumMod val="95000"/>
                  </a:schemeClr>
                </a:solidFill>
                <a:ln w="50800">
                  <a:noFill/>
                </a:ln>
                <a:effectLst>
                  <a:outerShdw blurRad="152400" dist="63500" dir="2700000" algn="tl" rotWithShape="0">
                    <a:srgbClr val="B78601">
                      <a:alpha val="64000"/>
                    </a:srgbClr>
                  </a:outerShdw>
                </a:effectLst>
                <a:scene3d>
                  <a:camera prst="orthographicFront"/>
                  <a:lightRig rig="threePt" dir="t"/>
                </a:scene3d>
                <a:sp3d prstMaterial="softEdge">
                  <a:bevelT w="82550" h="254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350">
                    <a:solidFill>
                      <a:srgbClr val="FFFFFF"/>
                    </a:solidFill>
                    <a:cs typeface="+mn-ea"/>
                    <a:sym typeface="+mn-lt"/>
                  </a:endParaRPr>
                </a:p>
              </p:txBody>
            </p:sp>
          </p:grpSp>
        </p:grpSp>
        <p:sp>
          <p:nvSpPr>
            <p:cNvPr id="18" name="任意多边形 23"/>
            <p:cNvSpPr/>
            <p:nvPr/>
          </p:nvSpPr>
          <p:spPr>
            <a:xfrm>
              <a:off x="-89125" y="-427943"/>
              <a:ext cx="2128342" cy="6001429"/>
            </a:xfrm>
            <a:custGeom>
              <a:avLst/>
              <a:gdLst>
                <a:gd name="connsiteX0" fmla="*/ 0 w 2837789"/>
                <a:gd name="connsiteY0" fmla="*/ 0 h 8001905"/>
                <a:gd name="connsiteX1" fmla="*/ 2837788 w 2837789"/>
                <a:gd name="connsiteY1" fmla="*/ 0 h 8001905"/>
                <a:gd name="connsiteX2" fmla="*/ 2837788 w 2837789"/>
                <a:gd name="connsiteY2" fmla="*/ 1968500 h 8001905"/>
                <a:gd name="connsiteX3" fmla="*/ 2837789 w 2837789"/>
                <a:gd name="connsiteY3" fmla="*/ 1968500 h 8001905"/>
                <a:gd name="connsiteX4" fmla="*/ 2837789 w 2837789"/>
                <a:gd name="connsiteY4" fmla="*/ 2363879 h 8001905"/>
                <a:gd name="connsiteX5" fmla="*/ 2618085 w 2837789"/>
                <a:gd name="connsiteY5" fmla="*/ 2386026 h 8001905"/>
                <a:gd name="connsiteX6" fmla="*/ 1747634 w 2837789"/>
                <a:gd name="connsiteY6" fmla="*/ 3454034 h 8001905"/>
                <a:gd name="connsiteX7" fmla="*/ 2618085 w 2837789"/>
                <a:gd name="connsiteY7" fmla="*/ 4522042 h 8001905"/>
                <a:gd name="connsiteX8" fmla="*/ 2837789 w 2837789"/>
                <a:gd name="connsiteY8" fmla="*/ 4544190 h 8001905"/>
                <a:gd name="connsiteX9" fmla="*/ 2837789 w 2837789"/>
                <a:gd name="connsiteY9" fmla="*/ 6858000 h 8001905"/>
                <a:gd name="connsiteX10" fmla="*/ 2837788 w 2837789"/>
                <a:gd name="connsiteY10" fmla="*/ 6858000 h 8001905"/>
                <a:gd name="connsiteX11" fmla="*/ 2837788 w 2837789"/>
                <a:gd name="connsiteY11" fmla="*/ 8001905 h 8001905"/>
                <a:gd name="connsiteX12" fmla="*/ 0 w 2837789"/>
                <a:gd name="connsiteY12" fmla="*/ 8001905 h 8001905"/>
                <a:gd name="connsiteX13" fmla="*/ 0 w 2837789"/>
                <a:gd name="connsiteY13" fmla="*/ 6858000 h 8001905"/>
                <a:gd name="connsiteX14" fmla="*/ 0 w 2837789"/>
                <a:gd name="connsiteY14" fmla="*/ 6376305 h 8001905"/>
                <a:gd name="connsiteX15" fmla="*/ 0 w 2837789"/>
                <a:gd name="connsiteY15" fmla="*/ 2133600 h 8001905"/>
                <a:gd name="connsiteX16" fmla="*/ 0 w 2837789"/>
                <a:gd name="connsiteY16" fmla="*/ 1968500 h 8001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37789" h="8001905">
                  <a:moveTo>
                    <a:pt x="0" y="0"/>
                  </a:moveTo>
                  <a:lnTo>
                    <a:pt x="2837788" y="0"/>
                  </a:lnTo>
                  <a:lnTo>
                    <a:pt x="2837788" y="1968500"/>
                  </a:lnTo>
                  <a:lnTo>
                    <a:pt x="2837789" y="1968500"/>
                  </a:lnTo>
                  <a:lnTo>
                    <a:pt x="2837789" y="2363879"/>
                  </a:lnTo>
                  <a:lnTo>
                    <a:pt x="2618085" y="2386026"/>
                  </a:lnTo>
                  <a:cubicBezTo>
                    <a:pt x="2121320" y="2487680"/>
                    <a:pt x="1747634" y="2927218"/>
                    <a:pt x="1747634" y="3454034"/>
                  </a:cubicBezTo>
                  <a:cubicBezTo>
                    <a:pt x="1747634" y="3980852"/>
                    <a:pt x="2121320" y="4420389"/>
                    <a:pt x="2618085" y="4522042"/>
                  </a:cubicBezTo>
                  <a:lnTo>
                    <a:pt x="2837789" y="4544190"/>
                  </a:lnTo>
                  <a:lnTo>
                    <a:pt x="2837789" y="6858000"/>
                  </a:lnTo>
                  <a:lnTo>
                    <a:pt x="2837788" y="6858000"/>
                  </a:lnTo>
                  <a:lnTo>
                    <a:pt x="2837788" y="8001905"/>
                  </a:lnTo>
                  <a:lnTo>
                    <a:pt x="0" y="8001905"/>
                  </a:lnTo>
                  <a:lnTo>
                    <a:pt x="0" y="6858000"/>
                  </a:lnTo>
                  <a:lnTo>
                    <a:pt x="0" y="6376305"/>
                  </a:lnTo>
                  <a:lnTo>
                    <a:pt x="0" y="2133600"/>
                  </a:lnTo>
                  <a:lnTo>
                    <a:pt x="0" y="1968500"/>
                  </a:lnTo>
                  <a:close/>
                </a:path>
              </a:pathLst>
            </a:custGeom>
            <a:solidFill>
              <a:schemeClr val="accent4"/>
            </a:solidFill>
            <a:ln>
              <a:noFill/>
            </a:ln>
            <a:effectLst>
              <a:innerShdw blurRad="88900" dist="63500">
                <a:schemeClr val="accent3">
                  <a:lumMod val="5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51443" tIns="25721" rIns="51443" bIns="25721" rtlCol="0" anchor="ctr"/>
            <a:lstStyle/>
            <a:p>
              <a:pPr algn="ctr"/>
              <a:endParaRPr lang="zh-CN" altLang="en-US" sz="1350">
                <a:cs typeface="+mn-ea"/>
                <a:sym typeface="+mn-lt"/>
              </a:endParaRPr>
            </a:p>
          </p:txBody>
        </p:sp>
      </p:grpSp>
      <p:sp>
        <p:nvSpPr>
          <p:cNvPr id="20" name="文本框 19"/>
          <p:cNvSpPr txBox="1"/>
          <p:nvPr/>
        </p:nvSpPr>
        <p:spPr>
          <a:xfrm>
            <a:off x="3999613" y="1633736"/>
            <a:ext cx="4928872" cy="881380"/>
          </a:xfrm>
          <a:prstGeom prst="rect">
            <a:avLst/>
          </a:prstGeom>
          <a:noFill/>
        </p:spPr>
        <p:txBody>
          <a:bodyPr wrap="square" lIns="51443" tIns="25721" rIns="51443" bIns="25721" rtlCol="0">
            <a:spAutoFit/>
          </a:bodyPr>
          <a:lstStyle>
            <a:defPPr>
              <a:defRPr lang="zh-CN"/>
            </a:defPPr>
            <a:lvl1pPr>
              <a:defRPr sz="7200">
                <a:solidFill>
                  <a:schemeClr val="accent3"/>
                </a:solidFill>
                <a:latin typeface="字魂59号-创粗黑" panose="00000500000000000000" pitchFamily="2" charset="-122"/>
                <a:ea typeface="字魂59号-创粗黑" panose="00000500000000000000" pitchFamily="2" charset="-122"/>
              </a:defRPr>
            </a:lvl1pPr>
          </a:lstStyle>
          <a:p>
            <a:r>
              <a:rPr lang="en-US" altLang="zh-CN" sz="5400" dirty="0">
                <a:solidFill>
                  <a:schemeClr val="accent4"/>
                </a:solidFill>
                <a:latin typeface="+mn-lt"/>
                <a:ea typeface="+mn-ea"/>
                <a:cs typeface="+mn-ea"/>
                <a:sym typeface="+mn-lt"/>
              </a:rPr>
              <a:t>PART TWO</a:t>
            </a:r>
          </a:p>
        </p:txBody>
      </p:sp>
      <p:sp>
        <p:nvSpPr>
          <p:cNvPr id="25" name="文本框 24"/>
          <p:cNvSpPr txBox="1"/>
          <p:nvPr/>
        </p:nvSpPr>
        <p:spPr>
          <a:xfrm>
            <a:off x="1593903" y="2031199"/>
            <a:ext cx="1232893" cy="1043305"/>
          </a:xfrm>
          <a:prstGeom prst="rect">
            <a:avLst/>
          </a:prstGeom>
          <a:noFill/>
        </p:spPr>
        <p:txBody>
          <a:bodyPr wrap="square" lIns="51443" tIns="25721" rIns="51443" bIns="25721" rtlCol="0">
            <a:spAutoFit/>
          </a:bodyPr>
          <a:lstStyle/>
          <a:p>
            <a:pPr algn="ctr"/>
            <a:r>
              <a:rPr lang="en-US" altLang="zh-CN" sz="6450" dirty="0">
                <a:solidFill>
                  <a:srgbClr val="30333F"/>
                </a:solidFill>
                <a:cs typeface="+mn-ea"/>
                <a:sym typeface="+mn-lt"/>
              </a:rPr>
              <a:t>02</a:t>
            </a:r>
          </a:p>
        </p:txBody>
      </p:sp>
      <p:grpSp>
        <p:nvGrpSpPr>
          <p:cNvPr id="26" name="组合 25"/>
          <p:cNvGrpSpPr/>
          <p:nvPr/>
        </p:nvGrpSpPr>
        <p:grpSpPr>
          <a:xfrm>
            <a:off x="3999613" y="2572393"/>
            <a:ext cx="2253026" cy="657368"/>
            <a:chOff x="7497701" y="1685854"/>
            <a:chExt cx="2177121" cy="1168452"/>
          </a:xfrm>
        </p:grpSpPr>
        <p:sp>
          <p:nvSpPr>
            <p:cNvPr id="27" name="文本框 26"/>
            <p:cNvSpPr txBox="1"/>
            <p:nvPr/>
          </p:nvSpPr>
          <p:spPr>
            <a:xfrm>
              <a:off x="7497701" y="1685854"/>
              <a:ext cx="2177121" cy="900697"/>
            </a:xfrm>
            <a:prstGeom prst="rect">
              <a:avLst/>
            </a:prstGeom>
            <a:noFill/>
          </p:spPr>
          <p:txBody>
            <a:bodyPr wrap="square" rtlCol="0">
              <a:spAutoFit/>
            </a:bodyPr>
            <a:lstStyle/>
            <a:p>
              <a:r>
                <a:rPr lang="zh-CN" altLang="en-US" sz="2700" dirty="0">
                  <a:solidFill>
                    <a:schemeClr val="accent4"/>
                  </a:solidFill>
                  <a:cs typeface="+mn-ea"/>
                  <a:sym typeface="+mn-lt"/>
                </a:rPr>
                <a:t>在此添加标题</a:t>
              </a:r>
            </a:p>
          </p:txBody>
        </p:sp>
        <p:sp>
          <p:nvSpPr>
            <p:cNvPr id="28" name="文本框 27"/>
            <p:cNvSpPr txBox="1"/>
            <p:nvPr/>
          </p:nvSpPr>
          <p:spPr>
            <a:xfrm>
              <a:off x="7508478" y="2364453"/>
              <a:ext cx="2155566" cy="489853"/>
            </a:xfrm>
            <a:prstGeom prst="rect">
              <a:avLst/>
            </a:prstGeom>
            <a:noFill/>
          </p:spPr>
          <p:txBody>
            <a:bodyPr wrap="square" rtlCol="0">
              <a:spAutoFit/>
            </a:bodyPr>
            <a:lstStyle/>
            <a:p>
              <a:r>
                <a:rPr lang="en-US" altLang="zh-CN" sz="1200" dirty="0">
                  <a:solidFill>
                    <a:schemeClr val="bg1"/>
                  </a:solidFill>
                  <a:cs typeface="+mn-ea"/>
                  <a:sym typeface="+mn-lt"/>
                </a:rPr>
                <a:t>Add the title here</a:t>
              </a:r>
            </a:p>
          </p:txBody>
        </p:sp>
      </p:grpSp>
      <p:sp>
        <p:nvSpPr>
          <p:cNvPr id="29" name="文本框 28"/>
          <p:cNvSpPr txBox="1"/>
          <p:nvPr/>
        </p:nvSpPr>
        <p:spPr bwMode="auto">
          <a:xfrm>
            <a:off x="3999613" y="3202883"/>
            <a:ext cx="4046313" cy="596900"/>
          </a:xfrm>
          <a:prstGeom prst="rect">
            <a:avLst/>
          </a:prstGeom>
          <a:noFill/>
        </p:spPr>
        <p:txBody>
          <a:bodyPr wrap="square" lIns="51443" tIns="25721" rIns="51443" bIns="25721">
            <a:spAutoFit/>
          </a:bodyPr>
          <a:lstStyle/>
          <a:p>
            <a:pPr>
              <a:lnSpc>
                <a:spcPct val="150000"/>
              </a:lnSpc>
              <a:defRPr/>
            </a:pPr>
            <a:r>
              <a:rPr lang="en-US" altLang="zh-CN" sz="790" spc="75">
                <a:solidFill>
                  <a:schemeClr val="bg1"/>
                </a:solidFill>
                <a:cs typeface="+mn-ea"/>
                <a:sym typeface="+mn-lt"/>
              </a:rPr>
              <a:t>print the presentation and make it into a film to be used in print the presentation and make it into a film to be used in a wider field a wider field</a:t>
            </a:r>
            <a:endParaRPr lang="en-US" altLang="zh-CN" sz="790" spc="75"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50"/>
                            </p:stCondLst>
                            <p:childTnLst>
                              <p:par>
                                <p:cTn id="11" presetID="53" presetClass="entr" presetSubtype="16" fill="hold" grpId="0" nodeType="afterEffect">
                                  <p:stCondLst>
                                    <p:cond delay="0"/>
                                  </p:stCondLst>
                                  <p:iterate type="lt">
                                    <p:tmPct val="10000"/>
                                  </p:iterate>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ppt_w</p:attrName>
                                        </p:attrNameLst>
                                      </p:cBhvr>
                                      <p:tavLst>
                                        <p:tav tm="0">
                                          <p:val>
                                            <p:fltVal val="0"/>
                                          </p:val>
                                        </p:tav>
                                        <p:tav tm="100000">
                                          <p:val>
                                            <p:strVal val="#ppt_w"/>
                                          </p:val>
                                        </p:tav>
                                      </p:tavLst>
                                    </p:anim>
                                    <p:anim calcmode="lin" valueType="num">
                                      <p:cBhvr>
                                        <p:cTn id="14" dur="500" fill="hold"/>
                                        <p:tgtEl>
                                          <p:spTgt spid="20"/>
                                        </p:tgtEl>
                                        <p:attrNameLst>
                                          <p:attrName>ppt_h</p:attrName>
                                        </p:attrNameLst>
                                      </p:cBhvr>
                                      <p:tavLst>
                                        <p:tav tm="0">
                                          <p:val>
                                            <p:fltVal val="0"/>
                                          </p:val>
                                        </p:tav>
                                        <p:tav tm="100000">
                                          <p:val>
                                            <p:strVal val="#ppt_h"/>
                                          </p:val>
                                        </p:tav>
                                      </p:tavLst>
                                    </p:anim>
                                    <p:animEffect transition="in" filter="fade">
                                      <p:cBhvr>
                                        <p:cTn id="15" dur="500"/>
                                        <p:tgtEl>
                                          <p:spTgt spid="20"/>
                                        </p:tgtEl>
                                      </p:cBhvr>
                                    </p:animEffect>
                                  </p:childTnLst>
                                </p:cTn>
                              </p:par>
                            </p:childTnLst>
                          </p:cTn>
                        </p:par>
                        <p:par>
                          <p:cTn id="16" fill="hold">
                            <p:stCondLst>
                              <p:cond delay="1400"/>
                            </p:stCondLst>
                            <p:childTnLst>
                              <p:par>
                                <p:cTn id="17" presetID="16" presetClass="entr" presetSubtype="37"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barn(outVertical)">
                                      <p:cBhvr>
                                        <p:cTn id="19" dur="500"/>
                                        <p:tgtEl>
                                          <p:spTgt spid="26"/>
                                        </p:tgtEl>
                                      </p:cBhvr>
                                    </p:animEffect>
                                  </p:childTnLst>
                                </p:cTn>
                              </p:par>
                              <p:par>
                                <p:cTn id="20" presetID="22" presetClass="entr" presetSubtype="2" fill="hold" grpId="0" nodeType="withEffect">
                                  <p:stCondLst>
                                    <p:cond delay="0"/>
                                  </p:stCondLst>
                                  <p:iterate type="lt">
                                    <p:tmPct val="4878"/>
                                  </p:iterate>
                                  <p:childTnLst>
                                    <p:set>
                                      <p:cBhvr>
                                        <p:cTn id="21" dur="1" fill="hold">
                                          <p:stCondLst>
                                            <p:cond delay="0"/>
                                          </p:stCondLst>
                                        </p:cTn>
                                        <p:tgtEl>
                                          <p:spTgt spid="29"/>
                                        </p:tgtEl>
                                        <p:attrNameLst>
                                          <p:attrName>style.visibility</p:attrName>
                                        </p:attrNameLst>
                                      </p:cBhvr>
                                      <p:to>
                                        <p:strVal val="visible"/>
                                      </p:to>
                                    </p:set>
                                    <p:animEffect transition="in" filter="wipe(right)">
                                      <p:cBhvr>
                                        <p:cTn id="2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 Placeholder 2"/>
          <p:cNvSpPr txBox="1"/>
          <p:nvPr/>
        </p:nvSpPr>
        <p:spPr>
          <a:xfrm>
            <a:off x="1319652" y="3694615"/>
            <a:ext cx="2948703" cy="519527"/>
          </a:xfrm>
          <a:prstGeom prst="rect">
            <a:avLst/>
          </a:prstGeom>
        </p:spPr>
        <p:txBody>
          <a:bodyPr/>
          <a:lstStyle>
            <a:lvl1pPr marL="0" indent="0" algn="ctr" defTabSz="914400" rtl="0" eaLnBrk="1" latinLnBrk="0" hangingPunct="1">
              <a:lnSpc>
                <a:spcPct val="60000"/>
              </a:lnSpc>
              <a:spcBef>
                <a:spcPts val="1000"/>
              </a:spcBef>
              <a:buFont typeface="Arial" panose="020B0604020202020204" pitchFamily="34" charset="0"/>
              <a:buNone/>
              <a:defRPr sz="1800" b="0" i="0" kern="1200">
                <a:solidFill>
                  <a:schemeClr val="tx1"/>
                </a:solidFill>
                <a:latin typeface="SF UI Display Thin" charset="0"/>
                <a:ea typeface="SF UI Display Thin" charset="0"/>
                <a:cs typeface="SF UI Display Thin"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1050" dirty="0">
                <a:solidFill>
                  <a:schemeClr val="bg1"/>
                </a:solidFill>
                <a:latin typeface="+mn-lt"/>
                <a:ea typeface="+mn-ea"/>
                <a:cs typeface="+mn-ea"/>
                <a:sym typeface="+mn-lt"/>
              </a:rPr>
              <a:t>此处添加详细文本描述，建议与标题相关并符合整体语言风格，语言描述尽量简洁生动。</a:t>
            </a:r>
          </a:p>
        </p:txBody>
      </p:sp>
      <p:grpSp>
        <p:nvGrpSpPr>
          <p:cNvPr id="59" name="组合 58"/>
          <p:cNvGrpSpPr/>
          <p:nvPr/>
        </p:nvGrpSpPr>
        <p:grpSpPr>
          <a:xfrm>
            <a:off x="1319530" y="1581150"/>
            <a:ext cx="2948940" cy="1973580"/>
            <a:chOff x="539354" y="1342560"/>
            <a:chExt cx="3930919" cy="2034818"/>
          </a:xfrm>
        </p:grpSpPr>
        <p:sp>
          <p:nvSpPr>
            <p:cNvPr id="60" name="矩形: 圆角 59"/>
            <p:cNvSpPr/>
            <p:nvPr/>
          </p:nvSpPr>
          <p:spPr>
            <a:xfrm>
              <a:off x="539354" y="1342560"/>
              <a:ext cx="3930919" cy="2034817"/>
            </a:xfrm>
            <a:prstGeom prst="roundRect">
              <a:avLst>
                <a:gd name="adj" fmla="val 0"/>
              </a:avLst>
            </a:prstGeom>
            <a:blipFill>
              <a:blip r:embed="rId2" cstate="screen"/>
              <a:stretch>
                <a:fillRect/>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500">
                <a:cs typeface="+mn-ea"/>
                <a:sym typeface="+mn-lt"/>
              </a:endParaRPr>
            </a:p>
          </p:txBody>
        </p:sp>
        <p:sp>
          <p:nvSpPr>
            <p:cNvPr id="61" name="矩形 60"/>
            <p:cNvSpPr/>
            <p:nvPr/>
          </p:nvSpPr>
          <p:spPr>
            <a:xfrm>
              <a:off x="539354" y="2919434"/>
              <a:ext cx="3930918" cy="457944"/>
            </a:xfrm>
            <a:prstGeom prst="rect">
              <a:avLst/>
            </a:prstGeom>
            <a:solidFill>
              <a:schemeClr val="accent4">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500" b="1" dirty="0">
                  <a:solidFill>
                    <a:schemeClr val="bg1"/>
                  </a:solidFill>
                  <a:cs typeface="+mn-ea"/>
                  <a:sym typeface="+mn-lt"/>
                </a:rPr>
                <a:t>输入标题内容</a:t>
              </a:r>
              <a:endParaRPr lang="id-ID" altLang="zh-CN" sz="1500" b="1" dirty="0">
                <a:solidFill>
                  <a:schemeClr val="bg1"/>
                </a:solidFill>
                <a:cs typeface="+mn-ea"/>
                <a:sym typeface="+mn-lt"/>
              </a:endParaRPr>
            </a:p>
          </p:txBody>
        </p:sp>
      </p:grpSp>
      <p:sp>
        <p:nvSpPr>
          <p:cNvPr id="62" name="Text Placeholder 2"/>
          <p:cNvSpPr txBox="1"/>
          <p:nvPr/>
        </p:nvSpPr>
        <p:spPr>
          <a:xfrm>
            <a:off x="4786736" y="3694614"/>
            <a:ext cx="2948703" cy="519527"/>
          </a:xfrm>
          <a:prstGeom prst="rect">
            <a:avLst/>
          </a:prstGeom>
        </p:spPr>
        <p:txBody>
          <a:bodyPr/>
          <a:lstStyle>
            <a:lvl1pPr marL="0" indent="0" algn="ctr" defTabSz="914400" rtl="0" eaLnBrk="1" latinLnBrk="0" hangingPunct="1">
              <a:lnSpc>
                <a:spcPct val="60000"/>
              </a:lnSpc>
              <a:spcBef>
                <a:spcPts val="1000"/>
              </a:spcBef>
              <a:buFont typeface="Arial" panose="020B0604020202020204" pitchFamily="34" charset="0"/>
              <a:buNone/>
              <a:defRPr sz="1800" b="0" i="0" kern="1200">
                <a:solidFill>
                  <a:schemeClr val="tx1"/>
                </a:solidFill>
                <a:latin typeface="SF UI Display Thin" charset="0"/>
                <a:ea typeface="SF UI Display Thin" charset="0"/>
                <a:cs typeface="SF UI Display Thin"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1050" dirty="0">
                <a:solidFill>
                  <a:schemeClr val="bg1"/>
                </a:solidFill>
                <a:latin typeface="+mn-lt"/>
                <a:ea typeface="+mn-ea"/>
                <a:cs typeface="+mn-ea"/>
                <a:sym typeface="+mn-lt"/>
              </a:rPr>
              <a:t>此处添加详细文本描述，建议与标题相关并符合整体语言风格，语言描述尽量简洁生动。</a:t>
            </a:r>
          </a:p>
        </p:txBody>
      </p:sp>
      <p:grpSp>
        <p:nvGrpSpPr>
          <p:cNvPr id="63" name="组合 62"/>
          <p:cNvGrpSpPr/>
          <p:nvPr/>
        </p:nvGrpSpPr>
        <p:grpSpPr>
          <a:xfrm>
            <a:off x="4888230" y="1581785"/>
            <a:ext cx="2948940" cy="1972945"/>
            <a:chOff x="4673729" y="1342560"/>
            <a:chExt cx="3930919" cy="2034818"/>
          </a:xfrm>
        </p:grpSpPr>
        <p:sp>
          <p:nvSpPr>
            <p:cNvPr id="64" name="矩形: 圆角 63"/>
            <p:cNvSpPr/>
            <p:nvPr/>
          </p:nvSpPr>
          <p:spPr>
            <a:xfrm>
              <a:off x="4673729" y="1342560"/>
              <a:ext cx="3930919" cy="2034817"/>
            </a:xfrm>
            <a:prstGeom prst="roundRect">
              <a:avLst>
                <a:gd name="adj" fmla="val 0"/>
              </a:avLst>
            </a:prstGeom>
            <a:blipFill>
              <a:blip r:embed="rId3" cstate="screen"/>
              <a:stretch>
                <a:fillRect/>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500">
                <a:cs typeface="+mn-ea"/>
                <a:sym typeface="+mn-lt"/>
              </a:endParaRPr>
            </a:p>
          </p:txBody>
        </p:sp>
        <p:sp>
          <p:nvSpPr>
            <p:cNvPr id="65" name="矩形 64"/>
            <p:cNvSpPr/>
            <p:nvPr/>
          </p:nvSpPr>
          <p:spPr>
            <a:xfrm>
              <a:off x="4673729" y="2919434"/>
              <a:ext cx="3930918" cy="457944"/>
            </a:xfrm>
            <a:prstGeom prst="rect">
              <a:avLst/>
            </a:prstGeom>
            <a:solidFill>
              <a:schemeClr val="accent3">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500" b="1" dirty="0">
                  <a:solidFill>
                    <a:schemeClr val="bg1"/>
                  </a:solidFill>
                  <a:cs typeface="+mn-ea"/>
                  <a:sym typeface="+mn-lt"/>
                </a:rPr>
                <a:t>输入标题内容</a:t>
              </a:r>
              <a:endParaRPr lang="id-ID" altLang="zh-CN" sz="1500" b="1" dirty="0">
                <a:solidFill>
                  <a:schemeClr val="bg1"/>
                </a:solidFill>
                <a:cs typeface="+mn-ea"/>
                <a:sym typeface="+mn-lt"/>
              </a:endParaRPr>
            </a:p>
          </p:txBody>
        </p:sp>
      </p:grpSp>
      <p:sp>
        <p:nvSpPr>
          <p:cNvPr id="66" name="圆角矩形 1"/>
          <p:cNvSpPr/>
          <p:nvPr/>
        </p:nvSpPr>
        <p:spPr>
          <a:xfrm>
            <a:off x="3227881" y="397263"/>
            <a:ext cx="2688235" cy="371034"/>
          </a:xfrm>
          <a:prstGeom prst="roundRect">
            <a:avLst>
              <a:gd name="adj" fmla="val 42270"/>
            </a:avLst>
          </a:prstGeom>
          <a:solidFill>
            <a:schemeClr val="accent4"/>
          </a:solidFill>
          <a:ln>
            <a:noFill/>
          </a:ln>
          <a:effectLst>
            <a:innerShdw blurRad="63500" dist="12700" dir="16200000">
              <a:srgbClr val="B78601">
                <a:alpha val="5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350" b="1" dirty="0">
                <a:solidFill>
                  <a:schemeClr val="bg1"/>
                </a:solidFill>
                <a:cs typeface="+mn-ea"/>
                <a:sym typeface="+mn-lt"/>
              </a:rPr>
              <a:t>单击添加标题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500" fill="hold"/>
                                        <p:tgtEl>
                                          <p:spTgt spid="59"/>
                                        </p:tgtEl>
                                        <p:attrNameLst>
                                          <p:attrName>ppt_x</p:attrName>
                                        </p:attrNameLst>
                                      </p:cBhvr>
                                      <p:tavLst>
                                        <p:tav tm="0">
                                          <p:val>
                                            <p:strVal val="1+#ppt_w/2"/>
                                          </p:val>
                                        </p:tav>
                                        <p:tav tm="100000">
                                          <p:val>
                                            <p:strVal val="#ppt_x"/>
                                          </p:val>
                                        </p:tav>
                                      </p:tavLst>
                                    </p:anim>
                                    <p:anim calcmode="lin" valueType="num">
                                      <p:cBhvr additive="base">
                                        <p:cTn id="8" dur="500" fill="hold"/>
                                        <p:tgtEl>
                                          <p:spTgt spid="59"/>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63"/>
                                        </p:tgtEl>
                                        <p:attrNameLst>
                                          <p:attrName>style.visibility</p:attrName>
                                        </p:attrNameLst>
                                      </p:cBhvr>
                                      <p:to>
                                        <p:strVal val="visible"/>
                                      </p:to>
                                    </p:set>
                                    <p:anim calcmode="lin" valueType="num">
                                      <p:cBhvr additive="base">
                                        <p:cTn id="11" dur="500" fill="hold"/>
                                        <p:tgtEl>
                                          <p:spTgt spid="63"/>
                                        </p:tgtEl>
                                        <p:attrNameLst>
                                          <p:attrName>ppt_x</p:attrName>
                                        </p:attrNameLst>
                                      </p:cBhvr>
                                      <p:tavLst>
                                        <p:tav tm="0">
                                          <p:val>
                                            <p:strVal val="0-#ppt_w/2"/>
                                          </p:val>
                                        </p:tav>
                                        <p:tav tm="100000">
                                          <p:val>
                                            <p:strVal val="#ppt_x"/>
                                          </p:val>
                                        </p:tav>
                                      </p:tavLst>
                                    </p:anim>
                                    <p:anim calcmode="lin" valueType="num">
                                      <p:cBhvr additive="base">
                                        <p:cTn id="12" dur="500" fill="hold"/>
                                        <p:tgtEl>
                                          <p:spTgt spid="63"/>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58"/>
                                        </p:tgtEl>
                                        <p:attrNameLst>
                                          <p:attrName>style.visibility</p:attrName>
                                        </p:attrNameLst>
                                      </p:cBhvr>
                                      <p:to>
                                        <p:strVal val="visible"/>
                                      </p:to>
                                    </p:set>
                                    <p:anim calcmode="lin" valueType="num">
                                      <p:cBhvr additive="base">
                                        <p:cTn id="16" dur="500" fill="hold"/>
                                        <p:tgtEl>
                                          <p:spTgt spid="58"/>
                                        </p:tgtEl>
                                        <p:attrNameLst>
                                          <p:attrName>ppt_x</p:attrName>
                                        </p:attrNameLst>
                                      </p:cBhvr>
                                      <p:tavLst>
                                        <p:tav tm="0">
                                          <p:val>
                                            <p:strVal val="#ppt_x"/>
                                          </p:val>
                                        </p:tav>
                                        <p:tav tm="100000">
                                          <p:val>
                                            <p:strVal val="#ppt_x"/>
                                          </p:val>
                                        </p:tav>
                                      </p:tavLst>
                                    </p:anim>
                                    <p:anim calcmode="lin" valueType="num">
                                      <p:cBhvr additive="base">
                                        <p:cTn id="17" dur="500" fill="hold"/>
                                        <p:tgtEl>
                                          <p:spTgt spid="58"/>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62"/>
                                        </p:tgtEl>
                                        <p:attrNameLst>
                                          <p:attrName>style.visibility</p:attrName>
                                        </p:attrNameLst>
                                      </p:cBhvr>
                                      <p:to>
                                        <p:strVal val="visible"/>
                                      </p:to>
                                    </p:set>
                                    <p:anim calcmode="lin" valueType="num">
                                      <p:cBhvr additive="base">
                                        <p:cTn id="20" dur="500" fill="hold"/>
                                        <p:tgtEl>
                                          <p:spTgt spid="62"/>
                                        </p:tgtEl>
                                        <p:attrNameLst>
                                          <p:attrName>ppt_x</p:attrName>
                                        </p:attrNameLst>
                                      </p:cBhvr>
                                      <p:tavLst>
                                        <p:tav tm="0">
                                          <p:val>
                                            <p:strVal val="#ppt_x"/>
                                          </p:val>
                                        </p:tav>
                                        <p:tav tm="100000">
                                          <p:val>
                                            <p:strVal val="#ppt_x"/>
                                          </p:val>
                                        </p:tav>
                                      </p:tavLst>
                                    </p:anim>
                                    <p:anim calcmode="lin" valueType="num">
                                      <p:cBhvr additive="base">
                                        <p:cTn id="21"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62" grpId="0"/>
    </p:bldLst>
  </p:timing>
</p:sld>
</file>

<file path=ppt/theme/theme1.xml><?xml version="1.0" encoding="utf-8"?>
<a:theme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y0lweeuv">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1783</Words>
  <Application>Microsoft Office PowerPoint</Application>
  <PresentationFormat>全屏显示(16:9)</PresentationFormat>
  <Paragraphs>220</Paragraphs>
  <Slides>21</Slides>
  <Notes>9</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21</vt:i4>
      </vt:variant>
    </vt:vector>
  </HeadingPairs>
  <TitlesOfParts>
    <vt:vector size="26" baseType="lpstr">
      <vt:lpstr>等线</vt:lpstr>
      <vt:lpstr>Arial</vt:lpstr>
      <vt:lpstr>Calibri</vt:lpstr>
      <vt:lpstr>Wingdings</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扁平化商务</dc:title>
  <dc:creator>第一PPT</dc:creator>
  <cp:keywords>www.1ppt.com</cp:keywords>
  <dc:description>www.1ppt.com</dc:description>
  <cp:lastModifiedBy>天 下</cp:lastModifiedBy>
  <cp:revision>80</cp:revision>
  <dcterms:created xsi:type="dcterms:W3CDTF">2019-10-01T08:00:00Z</dcterms:created>
  <dcterms:modified xsi:type="dcterms:W3CDTF">2021-01-05T00:26:08Z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