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1" r:id="rId5"/>
    <p:sldId id="265" r:id="rId6"/>
    <p:sldId id="274" r:id="rId7"/>
    <p:sldId id="262" r:id="rId8"/>
    <p:sldId id="277" r:id="rId9"/>
    <p:sldId id="282" r:id="rId10"/>
    <p:sldId id="270" r:id="rId11"/>
    <p:sldId id="259" r:id="rId12"/>
    <p:sldId id="269" r:id="rId13"/>
    <p:sldId id="266" r:id="rId14"/>
    <p:sldId id="271" r:id="rId15"/>
    <p:sldId id="283" r:id="rId16"/>
    <p:sldId id="260" r:id="rId17"/>
    <p:sldId id="264" r:id="rId18"/>
    <p:sldId id="275" r:id="rId19"/>
    <p:sldId id="278" r:id="rId20"/>
    <p:sldId id="273" r:id="rId21"/>
    <p:sldId id="284" r:id="rId22"/>
    <p:sldId id="281" r:id="rId23"/>
    <p:sldId id="263" r:id="rId24"/>
    <p:sldId id="276" r:id="rId25"/>
    <p:sldId id="279" r:id="rId26"/>
    <p:sldId id="280" r:id="rId27"/>
    <p:sldId id="285" r:id="rId28"/>
  </p:sldIdLst>
  <p:sldSz cx="12192000" cy="6858000"/>
  <p:notesSz cx="6858000" cy="9144000"/>
  <p:embeddedFontLst>
    <p:embeddedFont>
      <p:font typeface="等线" panose="02010600030101010101" pitchFamily="2" charset="-122"/>
      <p:regular r:id="rId31"/>
      <p:bold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F4B414"/>
    <a:srgbClr val="071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>
        <p:scale>
          <a:sx n="100" d="100"/>
          <a:sy n="100" d="100"/>
        </p:scale>
        <p:origin x="100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4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44546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25-49D5-A91C-115FF34B5B3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25-49D5-A91C-115FF34B5B37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25-49D5-A91C-115FF34B5B3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25-49D5-A91C-115FF34B5B37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8000</c:v>
                </c:pt>
                <c:pt idx="1">
                  <c:v>5000</c:v>
                </c:pt>
                <c:pt idx="2">
                  <c:v>3500</c:v>
                </c:pt>
                <c:pt idx="3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25-49D5-A91C-115FF34B5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175" cap="flat" cmpd="sng" algn="ctr">
                <a:solidFill>
                  <a:schemeClr val="accent6"/>
                </a:solidFill>
                <a:prstDash val="solid"/>
                <a:round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FL</c:v>
                </c:pt>
                <c:pt idx="1">
                  <c:v>PH</c:v>
                </c:pt>
                <c:pt idx="2">
                  <c:v>ML</c:v>
                </c:pt>
                <c:pt idx="3">
                  <c:v>SJ</c:v>
                </c:pt>
                <c:pt idx="4">
                  <c:v>DK</c:v>
                </c:pt>
                <c:pt idx="5">
                  <c:v>HG</c:v>
                </c:pt>
                <c:pt idx="6">
                  <c:v>SO</c:v>
                </c:pt>
                <c:pt idx="7">
                  <c:v>UD</c:v>
                </c:pt>
                <c:pt idx="8">
                  <c:v>SM</c:v>
                </c:pt>
                <c:pt idx="9">
                  <c:v>MN</c:v>
                </c:pt>
                <c:pt idx="10">
                  <c:v>UK</c:v>
                </c:pt>
                <c:pt idx="11">
                  <c:v>US</c:v>
                </c:pt>
                <c:pt idx="12">
                  <c:v>IN</c:v>
                </c:pt>
                <c:pt idx="13">
                  <c:v>KR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2.5</c:v>
                </c:pt>
                <c:pt idx="6">
                  <c:v>1.5</c:v>
                </c:pt>
                <c:pt idx="7">
                  <c:v>5</c:v>
                </c:pt>
                <c:pt idx="8">
                  <c:v>2.4</c:v>
                </c:pt>
                <c:pt idx="9">
                  <c:v>4</c:v>
                </c:pt>
                <c:pt idx="10">
                  <c:v>2.6</c:v>
                </c:pt>
                <c:pt idx="11">
                  <c:v>1.8</c:v>
                </c:pt>
                <c:pt idx="12">
                  <c:v>3</c:v>
                </c:pt>
                <c:pt idx="1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5A-4244-9C87-1E36E56FE7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" cap="rnd" cmpd="sng" algn="ctr">
              <a:solidFill>
                <a:srgbClr val="44546A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44546A"/>
              </a:solidFill>
              <a:ln w="3175" cap="flat" cmpd="sng" algn="ctr">
                <a:solidFill>
                  <a:srgbClr val="44546A"/>
                </a:solidFill>
                <a:prstDash val="solid"/>
                <a:round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FL</c:v>
                </c:pt>
                <c:pt idx="1">
                  <c:v>PH</c:v>
                </c:pt>
                <c:pt idx="2">
                  <c:v>ML</c:v>
                </c:pt>
                <c:pt idx="3">
                  <c:v>SJ</c:v>
                </c:pt>
                <c:pt idx="4">
                  <c:v>DK</c:v>
                </c:pt>
                <c:pt idx="5">
                  <c:v>HG</c:v>
                </c:pt>
                <c:pt idx="6">
                  <c:v>SO</c:v>
                </c:pt>
                <c:pt idx="7">
                  <c:v>UD</c:v>
                </c:pt>
                <c:pt idx="8">
                  <c:v>SM</c:v>
                </c:pt>
                <c:pt idx="9">
                  <c:v>MN</c:v>
                </c:pt>
                <c:pt idx="10">
                  <c:v>UK</c:v>
                </c:pt>
                <c:pt idx="11">
                  <c:v>US</c:v>
                </c:pt>
                <c:pt idx="12">
                  <c:v>IN</c:v>
                </c:pt>
                <c:pt idx="13">
                  <c:v>KR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2.5</c:v>
                </c:pt>
                <c:pt idx="5">
                  <c:v>2.5</c:v>
                </c:pt>
                <c:pt idx="6">
                  <c:v>3.6</c:v>
                </c:pt>
                <c:pt idx="7">
                  <c:v>4</c:v>
                </c:pt>
                <c:pt idx="8">
                  <c:v>1.5</c:v>
                </c:pt>
                <c:pt idx="9">
                  <c:v>3.2</c:v>
                </c:pt>
                <c:pt idx="10">
                  <c:v>2.5</c:v>
                </c:pt>
                <c:pt idx="11">
                  <c:v>3</c:v>
                </c:pt>
                <c:pt idx="12">
                  <c:v>2.9</c:v>
                </c:pt>
                <c:pt idx="1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5A-4244-9C87-1E36E56FE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303424"/>
        <c:axId val="129262720"/>
      </c:lineChart>
      <c:catAx>
        <c:axId val="19530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29262720"/>
        <c:crosses val="autoZero"/>
        <c:auto val="0"/>
        <c:lblAlgn val="ctr"/>
        <c:lblOffset val="100"/>
        <c:noMultiLvlLbl val="0"/>
      </c:catAx>
      <c:valAx>
        <c:axId val="12926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95303424"/>
        <c:crosses val="autoZero"/>
        <c:crossBetween val="between"/>
      </c:valAx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chemeClr val="accent6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0-410A-86D3-FE08AD49B0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B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rgbClr val="44546A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0-410A-86D3-FE08AD49B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302917120"/>
        <c:axId val="172709504"/>
      </c:barChart>
      <c:catAx>
        <c:axId val="30291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400" b="1" i="0" u="none" strike="noStrike" kern="1200" spc="0" baseline="0">
                <a:solidFill>
                  <a:srgbClr val="92D050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72709504"/>
        <c:crosses val="autoZero"/>
        <c:auto val="0"/>
        <c:lblAlgn val="ctr"/>
        <c:lblOffset val="0"/>
        <c:noMultiLvlLbl val="0"/>
      </c:catAx>
      <c:valAx>
        <c:axId val="172709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291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Agency FB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591ED-B613-439A-9ACD-88A3B592C47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C6601-019F-4DBB-A64B-2C99FEB4E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F39E-0FAC-4827-9B74-B543025B409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926C-1729-4082-9FD8-EFF2941FE1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437727" y="433136"/>
            <a:ext cx="4504268" cy="439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请在此处添加标题</a:t>
            </a:r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1437727" y="846634"/>
            <a:ext cx="4504268" cy="238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0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Creativity / Innovation / Specialty / Exquisite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文本框 149"/>
          <p:cNvSpPr txBox="1"/>
          <p:nvPr/>
        </p:nvSpPr>
        <p:spPr>
          <a:xfrm>
            <a:off x="8850274" y="3440709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spc="60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xiazaii</a:t>
            </a:r>
            <a:endParaRPr lang="zh-CN" altLang="en-US" sz="2000" spc="600" dirty="0">
              <a:ln w="28575">
                <a:noFill/>
              </a:ln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53" name="直接连接符 152"/>
          <p:cNvCxnSpPr/>
          <p:nvPr/>
        </p:nvCxnSpPr>
        <p:spPr>
          <a:xfrm rot="16200000">
            <a:off x="7852880" y="3625375"/>
            <a:ext cx="1080000" cy="0"/>
          </a:xfrm>
          <a:prstGeom prst="line">
            <a:avLst/>
          </a:prstGeom>
          <a:ln w="127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hxello - Frisb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46125" y="6500813"/>
            <a:ext cx="406400" cy="406400"/>
          </a:xfrm>
          <a:prstGeom prst="rect">
            <a:avLst/>
          </a:prstGeom>
        </p:spPr>
      </p:pic>
      <p:sp>
        <p:nvSpPr>
          <p:cNvPr id="4" name="不完整圆 3"/>
          <p:cNvSpPr/>
          <p:nvPr/>
        </p:nvSpPr>
        <p:spPr>
          <a:xfrm rot="16200000">
            <a:off x="-987294" y="2638082"/>
            <a:ext cx="1974588" cy="1974588"/>
          </a:xfrm>
          <a:prstGeom prst="pie">
            <a:avLst>
              <a:gd name="adj1" fmla="val 0"/>
              <a:gd name="adj2" fmla="val 10792043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19195" y="3056471"/>
            <a:ext cx="6809015" cy="1137808"/>
            <a:chOff x="1243011" y="2518022"/>
            <a:chExt cx="6809015" cy="1137808"/>
          </a:xfrm>
        </p:grpSpPr>
        <p:sp>
          <p:nvSpPr>
            <p:cNvPr id="5" name="文本框 4"/>
            <p:cNvSpPr txBox="1"/>
            <p:nvPr/>
          </p:nvSpPr>
          <p:spPr>
            <a:xfrm>
              <a:off x="1291998" y="2518022"/>
              <a:ext cx="67600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>
                  <a:solidFill>
                    <a:srgbClr val="70AD47"/>
                  </a:solidFill>
                </a:rPr>
                <a:t>ANALYICS POWERPOINT</a:t>
              </a:r>
              <a:endParaRPr lang="zh-CN" altLang="en-US" sz="4800">
                <a:solidFill>
                  <a:srgbClr val="70AD47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43011" y="3286498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Review Year 20XX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5994" y="1597417"/>
            <a:ext cx="2589152" cy="4439657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/>
          <p:nvPr/>
        </p:nvSpPr>
        <p:spPr>
          <a:xfrm>
            <a:off x="1543185" y="4381323"/>
            <a:ext cx="1734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2400"/>
              <a:t>设计</a:t>
            </a:r>
            <a:r>
              <a:rPr lang="en-US" altLang="zh-CN" sz="2400"/>
              <a:t>/</a:t>
            </a:r>
            <a:r>
              <a:rPr lang="zh-CN" altLang="en-US" sz="2400"/>
              <a:t>创意</a:t>
            </a:r>
            <a:endParaRPr lang="en-US" sz="2400"/>
          </a:p>
        </p:txBody>
      </p:sp>
      <p:sp>
        <p:nvSpPr>
          <p:cNvPr id="6" name="Round Same Side Corner Rectangle 5"/>
          <p:cNvSpPr/>
          <p:nvPr/>
        </p:nvSpPr>
        <p:spPr>
          <a:xfrm rot="10800000">
            <a:off x="1115994" y="5253167"/>
            <a:ext cx="2589153" cy="783907"/>
          </a:xfrm>
          <a:prstGeom prst="round2SameRect">
            <a:avLst>
              <a:gd name="adj1" fmla="val 4339"/>
              <a:gd name="adj2" fmla="val 0"/>
            </a:avLst>
          </a:prstGeom>
          <a:solidFill>
            <a:srgbClr val="44546A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 txBox="1"/>
          <p:nvPr/>
        </p:nvSpPr>
        <p:spPr>
          <a:xfrm>
            <a:off x="1440593" y="4808555"/>
            <a:ext cx="19399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sz="1400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FENGYUN BANGONG</a:t>
            </a:r>
            <a:endParaRPr lang="en-US" sz="1400" spc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410570" y="4020876"/>
            <a:ext cx="0" cy="276576"/>
          </a:xfrm>
          <a:prstGeom prst="line">
            <a:avLst/>
          </a:prstGeom>
          <a:ln w="254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059916" y="1597417"/>
            <a:ext cx="2589152" cy="4439657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/>
          <p:cNvSpPr txBox="1"/>
          <p:nvPr/>
        </p:nvSpPr>
        <p:spPr>
          <a:xfrm>
            <a:off x="4487107" y="4381323"/>
            <a:ext cx="1734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2400">
                <a:solidFill>
                  <a:schemeClr val="accent6"/>
                </a:solidFill>
              </a:rPr>
              <a:t>逻辑</a:t>
            </a:r>
            <a:r>
              <a:rPr lang="en-US" altLang="zh-CN" sz="2400">
                <a:solidFill>
                  <a:schemeClr val="accent6"/>
                </a:solidFill>
              </a:rPr>
              <a:t>/</a:t>
            </a:r>
            <a:r>
              <a:rPr lang="zh-CN" altLang="en-US" sz="2400">
                <a:solidFill>
                  <a:schemeClr val="accent6"/>
                </a:solidFill>
              </a:rPr>
              <a:t>思维</a:t>
            </a:r>
            <a:endParaRPr lang="en-US" sz="2400">
              <a:solidFill>
                <a:schemeClr val="accent6"/>
              </a:solidFill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0800000">
            <a:off x="4059916" y="5253167"/>
            <a:ext cx="2589153" cy="783907"/>
          </a:xfrm>
          <a:prstGeom prst="round2SameRect">
            <a:avLst>
              <a:gd name="adj1" fmla="val 433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/>
          <p:cNvSpPr txBox="1"/>
          <p:nvPr/>
        </p:nvSpPr>
        <p:spPr>
          <a:xfrm>
            <a:off x="4568059" y="4808555"/>
            <a:ext cx="15728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sz="1400" spc="0">
                <a:solidFill>
                  <a:schemeClr val="accent6"/>
                </a:solidFill>
              </a:rPr>
              <a:t>Logic &amp; Thinking</a:t>
            </a:r>
            <a:endParaRPr lang="en-US" sz="1400" spc="0">
              <a:solidFill>
                <a:schemeClr val="accent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354492" y="4020876"/>
            <a:ext cx="0" cy="276576"/>
          </a:xfrm>
          <a:prstGeom prst="line">
            <a:avLst/>
          </a:prstGeom>
          <a:ln w="254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占位符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pic>
        <p:nvPicPr>
          <p:cNvPr id="26" name="图片占位符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r="15538"/>
          <a:stretch>
            <a:fillRect/>
          </a:stretch>
        </p:blipFill>
        <p:spPr>
          <a:xfrm>
            <a:off x="1115994" y="1597417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</p:pic>
      <p:pic>
        <p:nvPicPr>
          <p:cNvPr id="27" name="图片占位符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r="18985"/>
          <a:stretch>
            <a:fillRect/>
          </a:stretch>
        </p:blipFill>
        <p:spPr>
          <a:xfrm>
            <a:off x="4059916" y="1597417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</p:pic>
      <p:sp>
        <p:nvSpPr>
          <p:cNvPr id="30" name="文本框 29"/>
          <p:cNvSpPr txBox="1"/>
          <p:nvPr/>
        </p:nvSpPr>
        <p:spPr>
          <a:xfrm>
            <a:off x="1290540" y="5327268"/>
            <a:ext cx="22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专业精致的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设计与制作，为您提供全方位的演示服务。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234462" y="5327268"/>
            <a:ext cx="22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专业精致的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设计与制作，为您提供全方位的演示服务。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228036" y="3100484"/>
            <a:ext cx="35522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7228036" y="2638819"/>
            <a:ext cx="2693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FENGYUN BANGONG</a:t>
            </a:r>
            <a:endParaRPr lang="zh-CN" altLang="en-US" sz="2000" b="1" dirty="0">
              <a:solidFill>
                <a:srgbClr val="92D05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33"/>
          <p:cNvSpPr txBox="1"/>
          <p:nvPr/>
        </p:nvSpPr>
        <p:spPr>
          <a:xfrm>
            <a:off x="7228036" y="5013420"/>
            <a:ext cx="891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>
                <a:solidFill>
                  <a:srgbClr val="92D050"/>
                </a:solidFill>
              </a:rPr>
              <a:t>Creative</a:t>
            </a:r>
          </a:p>
        </p:txBody>
      </p:sp>
      <p:sp>
        <p:nvSpPr>
          <p:cNvPr id="38" name="Text Placeholder 33"/>
          <p:cNvSpPr txBox="1"/>
          <p:nvPr/>
        </p:nvSpPr>
        <p:spPr>
          <a:xfrm>
            <a:off x="8432435" y="5019491"/>
            <a:ext cx="9396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>
                <a:solidFill>
                  <a:srgbClr val="92D050"/>
                </a:solidFill>
              </a:rPr>
              <a:t>Message</a:t>
            </a:r>
          </a:p>
        </p:txBody>
      </p:sp>
      <p:sp>
        <p:nvSpPr>
          <p:cNvPr id="39" name="Text Placeholder 33"/>
          <p:cNvSpPr txBox="1"/>
          <p:nvPr/>
        </p:nvSpPr>
        <p:spPr>
          <a:xfrm>
            <a:off x="9491763" y="5013419"/>
            <a:ext cx="1277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>
                <a:solidFill>
                  <a:srgbClr val="92D050"/>
                </a:solidFill>
              </a:rPr>
              <a:t>Management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8609383" y="4373760"/>
            <a:ext cx="585787" cy="585787"/>
            <a:chOff x="7362182" y="3807649"/>
            <a:chExt cx="585787" cy="585787"/>
          </a:xfrm>
        </p:grpSpPr>
        <p:sp>
          <p:nvSpPr>
            <p:cNvPr id="41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n-ea"/>
              </a:endParaRPr>
            </a:p>
          </p:txBody>
        </p:sp>
        <p:sp>
          <p:nvSpPr>
            <p:cNvPr id="42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380939" y="4367689"/>
            <a:ext cx="585787" cy="585787"/>
            <a:chOff x="6029224" y="3801578"/>
            <a:chExt cx="585787" cy="585787"/>
          </a:xfrm>
        </p:grpSpPr>
        <p:sp>
          <p:nvSpPr>
            <p:cNvPr id="44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45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837827" y="4367688"/>
            <a:ext cx="585787" cy="585787"/>
            <a:chOff x="8695140" y="3801577"/>
            <a:chExt cx="585787" cy="585787"/>
          </a:xfrm>
        </p:grpSpPr>
        <p:sp>
          <p:nvSpPr>
            <p:cNvPr id="47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n-ea"/>
              </a:endParaRPr>
            </a:p>
          </p:txBody>
        </p:sp>
        <p:grpSp>
          <p:nvGrpSpPr>
            <p:cNvPr id="48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49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50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5" grpId="0" animBg="1"/>
      <p:bldP spid="16" grpId="0"/>
      <p:bldP spid="17" grpId="0" animBg="1"/>
      <p:bldP spid="18" grpId="0"/>
      <p:bldP spid="30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4\Desktop\4cbb49c48e8012365a8d2100\a beautiful day_1024x76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7" t="20264" r="37789" b="2506"/>
          <a:stretch>
            <a:fillRect/>
          </a:stretch>
        </p:blipFill>
        <p:spPr bwMode="auto">
          <a:xfrm>
            <a:off x="1402981" y="2136808"/>
            <a:ext cx="3262967" cy="3262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3890435" y="2070947"/>
            <a:ext cx="1274232" cy="1274232"/>
          </a:xfrm>
          <a:prstGeom prst="ellipse">
            <a:avLst/>
          </a:prstGeom>
          <a:solidFill>
            <a:srgbClr val="44546A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000" b="1">
                <a:latin typeface="+mn-ea"/>
              </a:rPr>
              <a:t>DESIGN</a:t>
            </a:r>
            <a:endParaRPr lang="zh-CN" altLang="en-US" sz="2000" b="1">
              <a:latin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594033" y="1886729"/>
            <a:ext cx="679584" cy="679584"/>
          </a:xfrm>
          <a:prstGeom prst="ellipse">
            <a:avLst/>
          </a:prstGeom>
          <a:solidFill>
            <a:schemeClr val="accent6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008568" y="2678788"/>
            <a:ext cx="4780414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76321" y="2799185"/>
            <a:ext cx="5018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点击输入您需要的文字内容，点击输入您需要的文字内容。点击输入您需要的文字内容，点击输入您需要的文字内容。点击输入您需要的文字内容，点击输入您需要的文字内容。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5876321" y="2096727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请在此添加标题</a:t>
            </a:r>
          </a:p>
        </p:txBody>
      </p:sp>
      <p:sp>
        <p:nvSpPr>
          <p:cNvPr id="23" name="Text Placeholder 33"/>
          <p:cNvSpPr txBox="1"/>
          <p:nvPr/>
        </p:nvSpPr>
        <p:spPr>
          <a:xfrm>
            <a:off x="5876321" y="5355663"/>
            <a:ext cx="891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>
                <a:solidFill>
                  <a:srgbClr val="92D050"/>
                </a:solidFill>
              </a:rPr>
              <a:t>Creative</a:t>
            </a:r>
          </a:p>
        </p:txBody>
      </p:sp>
      <p:sp>
        <p:nvSpPr>
          <p:cNvPr id="24" name="Text Placeholder 33"/>
          <p:cNvSpPr txBox="1"/>
          <p:nvPr/>
        </p:nvSpPr>
        <p:spPr>
          <a:xfrm>
            <a:off x="7185234" y="5361734"/>
            <a:ext cx="9396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>
                <a:solidFill>
                  <a:srgbClr val="92D050"/>
                </a:solidFill>
              </a:rPr>
              <a:t>Message</a:t>
            </a:r>
          </a:p>
        </p:txBody>
      </p:sp>
      <p:sp>
        <p:nvSpPr>
          <p:cNvPr id="25" name="Text Placeholder 33"/>
          <p:cNvSpPr txBox="1"/>
          <p:nvPr/>
        </p:nvSpPr>
        <p:spPr>
          <a:xfrm>
            <a:off x="8349076" y="5355662"/>
            <a:ext cx="1277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>
                <a:solidFill>
                  <a:srgbClr val="92D050"/>
                </a:solidFill>
              </a:rPr>
              <a:t>Management</a:t>
            </a:r>
          </a:p>
        </p:txBody>
      </p:sp>
      <p:sp>
        <p:nvSpPr>
          <p:cNvPr id="26" name="Text Placeholder 33"/>
          <p:cNvSpPr txBox="1"/>
          <p:nvPr/>
        </p:nvSpPr>
        <p:spPr>
          <a:xfrm>
            <a:off x="9806265" y="5355662"/>
            <a:ext cx="1029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>
                <a:solidFill>
                  <a:srgbClr val="92D050"/>
                </a:solidFill>
              </a:rPr>
              <a:t>Marketing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362182" y="4716003"/>
            <a:ext cx="585787" cy="585787"/>
            <a:chOff x="7362182" y="3807649"/>
            <a:chExt cx="585787" cy="585787"/>
          </a:xfrm>
        </p:grpSpPr>
        <p:sp>
          <p:nvSpPr>
            <p:cNvPr id="28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n-ea"/>
              </a:endParaRPr>
            </a:p>
          </p:txBody>
        </p:sp>
        <p:sp>
          <p:nvSpPr>
            <p:cNvPr id="29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29224" y="4709932"/>
            <a:ext cx="585787" cy="585787"/>
            <a:chOff x="6029224" y="3801578"/>
            <a:chExt cx="585787" cy="585787"/>
          </a:xfrm>
        </p:grpSpPr>
        <p:sp>
          <p:nvSpPr>
            <p:cNvPr id="31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32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695140" y="4709931"/>
            <a:ext cx="585787" cy="585787"/>
            <a:chOff x="8695140" y="3801577"/>
            <a:chExt cx="585787" cy="585787"/>
          </a:xfrm>
        </p:grpSpPr>
        <p:sp>
          <p:nvSpPr>
            <p:cNvPr id="34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n-ea"/>
              </a:endParaRPr>
            </a:p>
          </p:txBody>
        </p:sp>
        <p:grpSp>
          <p:nvGrpSpPr>
            <p:cNvPr id="35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36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  <p:sp>
            <p:nvSpPr>
              <p:cNvPr id="37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0028097" y="4709931"/>
            <a:ext cx="585787" cy="585787"/>
            <a:chOff x="10028097" y="3801577"/>
            <a:chExt cx="585787" cy="585787"/>
          </a:xfrm>
        </p:grpSpPr>
        <p:sp>
          <p:nvSpPr>
            <p:cNvPr id="39" name="Oval 109"/>
            <p:cNvSpPr/>
            <p:nvPr/>
          </p:nvSpPr>
          <p:spPr>
            <a:xfrm>
              <a:off x="10028097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40" name="Group 137"/>
            <p:cNvGrpSpPr/>
            <p:nvPr/>
          </p:nvGrpSpPr>
          <p:grpSpPr>
            <a:xfrm>
              <a:off x="10151880" y="3922959"/>
              <a:ext cx="338220" cy="343023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41" name="Freeform 59"/>
              <p:cNvSpPr>
                <a:spLocks noEditPoints="1"/>
              </p:cNvSpPr>
              <p:nvPr/>
            </p:nvSpPr>
            <p:spPr bwMode="auto">
              <a:xfrm>
                <a:off x="1909763" y="1204912"/>
                <a:ext cx="539749" cy="539751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  <p:sp>
            <p:nvSpPr>
              <p:cNvPr id="42" name="Freeform 60"/>
              <p:cNvSpPr/>
              <p:nvPr/>
            </p:nvSpPr>
            <p:spPr bwMode="auto">
              <a:xfrm>
                <a:off x="2060575" y="950913"/>
                <a:ext cx="631825" cy="569914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15993" y="2066863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35" y="2301053"/>
            <a:ext cx="1444628" cy="5915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15993" y="3222650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05187" y="2066863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05187" y="3222650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660590" y="2066863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60590" y="3222650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749784" y="2066863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749784" y="3222650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16" y="2218035"/>
            <a:ext cx="645030" cy="7575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40" y="3448489"/>
            <a:ext cx="1161453" cy="6082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46" y="3480727"/>
            <a:ext cx="1457298" cy="5437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46" y="2237716"/>
            <a:ext cx="733228" cy="7181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01" y="2278900"/>
            <a:ext cx="1429169" cy="6358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64" y="3461068"/>
            <a:ext cx="912593" cy="5830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17" y="3445613"/>
            <a:ext cx="1337545" cy="61395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14380" y="4650001"/>
            <a:ext cx="10086552" cy="100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dirty="0"/>
              <a:t>点击输入您需要的文字内容，点击输入您需要的文字内容。点击输入您需要的文字内容，点击输入您需要的文字内容。点击输入您需要的文字内容，点击输入您需要的文字内容。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03433" y="1782677"/>
          <a:ext cx="10185135" cy="3953979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12700" algn="ctr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2037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3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6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r>
                        <a:rPr lang="zh-CN" altLang="en-US" sz="1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</a:p>
                  </a:txBody>
                  <a:tcPr marL="6350" marR="6350" marT="6350" marB="0"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r>
                        <a:rPr lang="zh-CN" altLang="en-US" sz="1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r>
                        <a:rPr lang="zh-CN" altLang="en-US" sz="1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</a:p>
                  </a:txBody>
                  <a:tcPr marL="6350" marR="6350" marT="6350" marB="0"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20XX</a:t>
                      </a:r>
                      <a:r>
                        <a:rPr lang="zh-CN" alt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PPT</a:t>
                      </a:r>
                      <a:r>
                        <a:rPr lang="zh-CN" alt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图表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2,500,000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PPT</a:t>
                      </a:r>
                      <a:r>
                        <a:rPr lang="zh-CN" alt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模板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PPT</a:t>
                      </a:r>
                      <a:r>
                        <a:rPr lang="zh-CN" alt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动画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2,500,000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2,500,000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3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PPT</a:t>
                      </a:r>
                      <a:r>
                        <a:rPr lang="zh-CN" alt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作品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2,500,000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3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PPT</a:t>
                      </a:r>
                      <a:r>
                        <a:rPr lang="zh-CN" alt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定制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3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AE</a:t>
                      </a:r>
                      <a:r>
                        <a:rPr lang="zh-CN" alt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动画定制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3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平面设计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2,500,000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3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14,500,000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16,500,000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19,500,000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21,000,000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64369" y="1765866"/>
            <a:ext cx="10332896" cy="1915642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 txBox="1"/>
          <p:nvPr/>
        </p:nvSpPr>
        <p:spPr>
          <a:xfrm>
            <a:off x="4615275" y="1980002"/>
            <a:ext cx="3031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sz="1600" b="1" spc="300">
                <a:solidFill>
                  <a:srgbClr val="92D050"/>
                </a:solidFill>
              </a:rPr>
              <a:t>MARKETING SERVICE</a:t>
            </a:r>
          </a:p>
        </p:txBody>
      </p:sp>
      <p:sp>
        <p:nvSpPr>
          <p:cNvPr id="9" name="Title 3"/>
          <p:cNvSpPr txBox="1"/>
          <p:nvPr/>
        </p:nvSpPr>
        <p:spPr>
          <a:xfrm>
            <a:off x="1645920" y="2521200"/>
            <a:ext cx="1606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b="1"/>
              <a:t>Social Marketing</a:t>
            </a:r>
          </a:p>
        </p:txBody>
      </p:sp>
      <p:sp>
        <p:nvSpPr>
          <p:cNvPr id="14" name="Oval 13"/>
          <p:cNvSpPr/>
          <p:nvPr/>
        </p:nvSpPr>
        <p:spPr>
          <a:xfrm>
            <a:off x="1410393" y="2557325"/>
            <a:ext cx="235527" cy="23552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/>
              <a:t>1</a:t>
            </a:r>
          </a:p>
        </p:txBody>
      </p:sp>
      <p:sp>
        <p:nvSpPr>
          <p:cNvPr id="18" name="Title 3"/>
          <p:cNvSpPr txBox="1"/>
          <p:nvPr/>
        </p:nvSpPr>
        <p:spPr>
          <a:xfrm>
            <a:off x="4955213" y="2521200"/>
            <a:ext cx="7809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b="1"/>
              <a:t>Design</a:t>
            </a:r>
          </a:p>
        </p:txBody>
      </p:sp>
      <p:sp>
        <p:nvSpPr>
          <p:cNvPr id="20" name="Oval 19"/>
          <p:cNvSpPr/>
          <p:nvPr/>
        </p:nvSpPr>
        <p:spPr>
          <a:xfrm>
            <a:off x="4719686" y="2557325"/>
            <a:ext cx="235527" cy="23552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/>
              <a:t>2</a:t>
            </a:r>
          </a:p>
        </p:txBody>
      </p:sp>
      <p:sp>
        <p:nvSpPr>
          <p:cNvPr id="23" name="Title 3"/>
          <p:cNvSpPr txBox="1"/>
          <p:nvPr/>
        </p:nvSpPr>
        <p:spPr>
          <a:xfrm>
            <a:off x="8264506" y="2521200"/>
            <a:ext cx="2242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b="1"/>
              <a:t>Support communication</a:t>
            </a:r>
          </a:p>
        </p:txBody>
      </p:sp>
      <p:sp>
        <p:nvSpPr>
          <p:cNvPr id="25" name="Oval 24"/>
          <p:cNvSpPr/>
          <p:nvPr/>
        </p:nvSpPr>
        <p:spPr>
          <a:xfrm>
            <a:off x="8028979" y="2557325"/>
            <a:ext cx="235527" cy="23552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/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327082" y="2558855"/>
            <a:ext cx="0" cy="864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672262" y="2558855"/>
            <a:ext cx="0" cy="864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964369" y="4060417"/>
            <a:ext cx="10332896" cy="1915642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"/>
          <p:cNvSpPr txBox="1"/>
          <p:nvPr/>
        </p:nvSpPr>
        <p:spPr>
          <a:xfrm>
            <a:off x="4418106" y="4274553"/>
            <a:ext cx="342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sz="1600" b="1" spc="300">
                <a:solidFill>
                  <a:srgbClr val="44546A"/>
                </a:solidFill>
              </a:rPr>
              <a:t>DEVELOPMENT SERVICE</a:t>
            </a:r>
          </a:p>
        </p:txBody>
      </p:sp>
      <p:sp>
        <p:nvSpPr>
          <p:cNvPr id="47" name="Title 3"/>
          <p:cNvSpPr txBox="1"/>
          <p:nvPr/>
        </p:nvSpPr>
        <p:spPr>
          <a:xfrm>
            <a:off x="1645920" y="4815751"/>
            <a:ext cx="1050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b="1"/>
              <a:t>Developer</a:t>
            </a:r>
          </a:p>
        </p:txBody>
      </p:sp>
      <p:sp>
        <p:nvSpPr>
          <p:cNvPr id="49" name="Oval 48"/>
          <p:cNvSpPr/>
          <p:nvPr/>
        </p:nvSpPr>
        <p:spPr>
          <a:xfrm>
            <a:off x="1410393" y="4851876"/>
            <a:ext cx="235527" cy="235527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/>
              <a:t>1</a:t>
            </a:r>
          </a:p>
        </p:txBody>
      </p:sp>
      <p:sp>
        <p:nvSpPr>
          <p:cNvPr id="43" name="Title 3"/>
          <p:cNvSpPr txBox="1"/>
          <p:nvPr/>
        </p:nvSpPr>
        <p:spPr>
          <a:xfrm>
            <a:off x="4955213" y="4815751"/>
            <a:ext cx="13516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b="1"/>
              <a:t>Programming</a:t>
            </a:r>
          </a:p>
        </p:txBody>
      </p:sp>
      <p:sp>
        <p:nvSpPr>
          <p:cNvPr id="45" name="Oval 44"/>
          <p:cNvSpPr/>
          <p:nvPr/>
        </p:nvSpPr>
        <p:spPr>
          <a:xfrm>
            <a:off x="4719686" y="4851876"/>
            <a:ext cx="235527" cy="235527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/>
              <a:t>2</a:t>
            </a:r>
          </a:p>
        </p:txBody>
      </p:sp>
      <p:sp>
        <p:nvSpPr>
          <p:cNvPr id="39" name="Title 3"/>
          <p:cNvSpPr txBox="1"/>
          <p:nvPr/>
        </p:nvSpPr>
        <p:spPr>
          <a:xfrm>
            <a:off x="8264506" y="4815751"/>
            <a:ext cx="8435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b="1"/>
              <a:t>UI &amp; UX</a:t>
            </a:r>
          </a:p>
        </p:txBody>
      </p:sp>
      <p:sp>
        <p:nvSpPr>
          <p:cNvPr id="41" name="Oval 40"/>
          <p:cNvSpPr/>
          <p:nvPr/>
        </p:nvSpPr>
        <p:spPr>
          <a:xfrm>
            <a:off x="8028979" y="4851876"/>
            <a:ext cx="235527" cy="235527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/>
              <a:t>3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327082" y="4853406"/>
            <a:ext cx="0" cy="864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672262" y="4853406"/>
            <a:ext cx="0" cy="864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410393" y="2792852"/>
            <a:ext cx="2449338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点击输入您需要的文字内容，点击输入您需要的文字内容。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719686" y="2792852"/>
            <a:ext cx="2449338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点击输入您需要的文字内容，点击输入您需要的文字内容。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028979" y="2792852"/>
            <a:ext cx="2449338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点击输入您需要的文字内容，点击输入您需要的文字内容。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410393" y="5098553"/>
            <a:ext cx="2449338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点击输入您需要的文字内容，点击输入您需要的文字内容。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719686" y="5098553"/>
            <a:ext cx="2449338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点击输入您需要的文字内容，点击输入您需要的文字内容。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028979" y="5098553"/>
            <a:ext cx="2449338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点击输入您需要的文字内容，点击输入您需要的文字内容。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4" grpId="0" animBg="1"/>
      <p:bldP spid="18" grpId="0"/>
      <p:bldP spid="20" grpId="0" animBg="1"/>
      <p:bldP spid="23" grpId="0"/>
      <p:bldP spid="25" grpId="0" animBg="1"/>
      <p:bldP spid="31" grpId="0" animBg="1"/>
      <p:bldP spid="32" grpId="0"/>
      <p:bldP spid="47" grpId="0"/>
      <p:bldP spid="49" grpId="0" animBg="1"/>
      <p:bldP spid="43" grpId="0"/>
      <p:bldP spid="45" grpId="0" animBg="1"/>
      <p:bldP spid="39" grpId="0"/>
      <p:bldP spid="41" grpId="0" animBg="1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292324" y="1452481"/>
            <a:ext cx="1607352" cy="1607352"/>
            <a:chOff x="5568148" y="1452481"/>
            <a:chExt cx="1607352" cy="1607352"/>
          </a:xfrm>
          <a:solidFill>
            <a:srgbClr val="70AD47"/>
          </a:solidFill>
        </p:grpSpPr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5568148" y="1452481"/>
              <a:ext cx="1607352" cy="1607352"/>
            </a:xfrm>
            <a:prstGeom prst="ellipse">
              <a:avLst/>
            </a:pr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5642167" y="1526539"/>
              <a:ext cx="1459315" cy="1458884"/>
            </a:xfrm>
            <a:prstGeom prst="ellipse">
              <a:avLst/>
            </a:pr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5720406" y="1604739"/>
              <a:ext cx="1302837" cy="1302836"/>
            </a:xfrm>
            <a:prstGeom prst="ellipse">
              <a:avLst/>
            </a:pr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747187" y="1655993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bg1"/>
                </a:solidFill>
              </a:rPr>
              <a:t>3</a:t>
            </a:r>
            <a:endParaRPr lang="zh-CN" altLang="en-US" sz="7200" b="1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618125" y="3322023"/>
            <a:ext cx="695575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+mn-ea"/>
              </a:rPr>
              <a:t>请在此处添加标题</a:t>
            </a:r>
          </a:p>
        </p:txBody>
      </p:sp>
      <p:sp>
        <p:nvSpPr>
          <p:cNvPr id="62" name="文本框 25"/>
          <p:cNvSpPr txBox="1">
            <a:spLocks noChangeArrowheads="1"/>
          </p:cNvSpPr>
          <p:nvPr/>
        </p:nvSpPr>
        <p:spPr bwMode="auto">
          <a:xfrm>
            <a:off x="2591676" y="4430019"/>
            <a:ext cx="700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pc="1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Thought for customer service is the sacred mission of design.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64369" y="1762334"/>
            <a:ext cx="10332896" cy="1889134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/>
          <p:nvPr/>
        </p:nvSpPr>
        <p:spPr>
          <a:xfrm>
            <a:off x="1313834" y="2229848"/>
            <a:ext cx="18838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2800"/>
              <a:t>Marketing</a:t>
            </a:r>
          </a:p>
          <a:p>
            <a:r>
              <a:rPr lang="en-US" sz="2800"/>
              <a:t>Team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480619" y="1986901"/>
            <a:ext cx="0" cy="1440000"/>
          </a:xfrm>
          <a:prstGeom prst="line">
            <a:avLst/>
          </a:prstGeom>
          <a:ln w="25400" cap="rnd">
            <a:solidFill>
              <a:schemeClr val="tx1">
                <a:alpha val="1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/>
          <p:nvPr/>
        </p:nvSpPr>
        <p:spPr>
          <a:xfrm>
            <a:off x="3801185" y="3179961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sz="14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itle 3"/>
          <p:cNvSpPr txBox="1"/>
          <p:nvPr/>
        </p:nvSpPr>
        <p:spPr>
          <a:xfrm>
            <a:off x="5241382" y="3179961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itle 3"/>
          <p:cNvSpPr txBox="1"/>
          <p:nvPr/>
        </p:nvSpPr>
        <p:spPr>
          <a:xfrm>
            <a:off x="6681579" y="3179961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itle 3"/>
          <p:cNvSpPr txBox="1"/>
          <p:nvPr/>
        </p:nvSpPr>
        <p:spPr>
          <a:xfrm>
            <a:off x="8121776" y="3179961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itle 3"/>
          <p:cNvSpPr txBox="1"/>
          <p:nvPr/>
        </p:nvSpPr>
        <p:spPr>
          <a:xfrm>
            <a:off x="9561975" y="3179961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64369" y="3925406"/>
            <a:ext cx="10332896" cy="1889134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3"/>
          <p:cNvSpPr txBox="1"/>
          <p:nvPr/>
        </p:nvSpPr>
        <p:spPr>
          <a:xfrm>
            <a:off x="1313834" y="4392920"/>
            <a:ext cx="1383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2800"/>
              <a:t>Design</a:t>
            </a:r>
          </a:p>
          <a:p>
            <a:r>
              <a:rPr lang="en-US" sz="2800"/>
              <a:t>Team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3480619" y="4149973"/>
            <a:ext cx="0" cy="1440000"/>
          </a:xfrm>
          <a:prstGeom prst="line">
            <a:avLst/>
          </a:prstGeom>
          <a:ln w="25400" cap="rnd">
            <a:solidFill>
              <a:schemeClr val="tx1">
                <a:alpha val="1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3"/>
          <p:cNvSpPr txBox="1"/>
          <p:nvPr/>
        </p:nvSpPr>
        <p:spPr>
          <a:xfrm>
            <a:off x="3801185" y="5343033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itle 3"/>
          <p:cNvSpPr txBox="1"/>
          <p:nvPr/>
        </p:nvSpPr>
        <p:spPr>
          <a:xfrm>
            <a:off x="5241382" y="5343033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itle 3"/>
          <p:cNvSpPr txBox="1"/>
          <p:nvPr/>
        </p:nvSpPr>
        <p:spPr>
          <a:xfrm>
            <a:off x="6681579" y="5343033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itle 3"/>
          <p:cNvSpPr txBox="1"/>
          <p:nvPr/>
        </p:nvSpPr>
        <p:spPr>
          <a:xfrm>
            <a:off x="8121776" y="5343033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文本占位符 8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89" name="文本占位符 8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pic>
        <p:nvPicPr>
          <p:cNvPr id="79" name="图片占位符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>
          <a:xfrm>
            <a:off x="3898900" y="1946775"/>
            <a:ext cx="1219200" cy="121920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0" name="图片占位符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r="18791"/>
          <a:stretch>
            <a:fillRect/>
          </a:stretch>
        </p:blipFill>
        <p:spPr>
          <a:xfrm>
            <a:off x="5340350" y="1946775"/>
            <a:ext cx="1217613" cy="121920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1" name="图片占位符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r="18791"/>
          <a:stretch>
            <a:fillRect/>
          </a:stretch>
        </p:blipFill>
        <p:spPr>
          <a:xfrm>
            <a:off x="6780213" y="1946775"/>
            <a:ext cx="1217612" cy="121920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2" name="图片占位符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r="18791"/>
          <a:stretch>
            <a:fillRect/>
          </a:stretch>
        </p:blipFill>
        <p:spPr>
          <a:xfrm>
            <a:off x="8220075" y="1946775"/>
            <a:ext cx="1217613" cy="121920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3" name="图片占位符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>
          <a:xfrm>
            <a:off x="9659938" y="1946775"/>
            <a:ext cx="1219200" cy="121920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4" name="图片占位符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8220075" y="4110666"/>
            <a:ext cx="1217613" cy="121761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5" name="图片占位符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6780213" y="4110666"/>
            <a:ext cx="1217612" cy="121761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6" name="图片占位符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5340350" y="4110666"/>
            <a:ext cx="1217613" cy="121761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7" name="图片占位符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21838"/>
          <a:stretch>
            <a:fillRect/>
          </a:stretch>
        </p:blipFill>
        <p:spPr>
          <a:xfrm>
            <a:off x="3898900" y="4110666"/>
            <a:ext cx="1219200" cy="121761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22" grpId="0"/>
      <p:bldP spid="25" grpId="0"/>
      <p:bldP spid="28" grpId="0"/>
      <p:bldP spid="31" grpId="0"/>
      <p:bldP spid="33" grpId="0" animBg="1"/>
      <p:bldP spid="34" grpId="0"/>
      <p:bldP spid="43" grpId="0"/>
      <p:bldP spid="46" grpId="0"/>
      <p:bldP spid="49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47" y="2188068"/>
            <a:ext cx="2486672" cy="1770840"/>
          </a:xfrm>
          <a:prstGeom prst="rect">
            <a:avLst/>
          </a:prstGeom>
          <a:effectLst/>
        </p:spPr>
      </p:pic>
      <p:sp>
        <p:nvSpPr>
          <p:cNvPr id="38" name="Subtitle 2"/>
          <p:cNvSpPr txBox="1"/>
          <p:nvPr/>
        </p:nvSpPr>
        <p:spPr>
          <a:xfrm>
            <a:off x="1192313" y="2314534"/>
            <a:ext cx="22915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pPr algn="r"/>
            <a:r>
              <a:rPr lang="en-US" sz="2800">
                <a:solidFill>
                  <a:srgbClr val="92D050"/>
                </a:solidFill>
              </a:rPr>
              <a:t>DESIGN &amp;</a:t>
            </a:r>
          </a:p>
          <a:p>
            <a:pPr algn="r"/>
            <a:r>
              <a:rPr lang="en-US" sz="2800">
                <a:solidFill>
                  <a:srgbClr val="92D050"/>
                </a:solidFill>
              </a:rPr>
              <a:t>CREATIVITY</a:t>
            </a:r>
          </a:p>
        </p:txBody>
      </p:sp>
      <p:sp>
        <p:nvSpPr>
          <p:cNvPr id="47" name="Oval 46"/>
          <p:cNvSpPr/>
          <p:nvPr/>
        </p:nvSpPr>
        <p:spPr>
          <a:xfrm>
            <a:off x="5176034" y="2779760"/>
            <a:ext cx="375139" cy="375139"/>
          </a:xfrm>
          <a:prstGeom prst="ellipse">
            <a:avLst/>
          </a:prstGeom>
          <a:noFill/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/>
          <p:cNvSpPr/>
          <p:nvPr/>
        </p:nvSpPr>
        <p:spPr>
          <a:xfrm>
            <a:off x="1332840" y="3308815"/>
            <a:ext cx="2047459" cy="4571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4464359" y="2220240"/>
            <a:ext cx="5178275" cy="765957"/>
            <a:chOff x="4049017" y="1639780"/>
            <a:chExt cx="3883706" cy="574468"/>
          </a:xfrm>
          <a:solidFill>
            <a:schemeClr val="accent6"/>
          </a:solidFill>
        </p:grpSpPr>
        <p:sp>
          <p:nvSpPr>
            <p:cNvPr id="5" name="Freeform 4"/>
            <p:cNvSpPr/>
            <p:nvPr/>
          </p:nvSpPr>
          <p:spPr>
            <a:xfrm>
              <a:off x="4049017" y="1750101"/>
              <a:ext cx="3784280" cy="464147"/>
            </a:xfrm>
            <a:custGeom>
              <a:avLst/>
              <a:gdLst>
                <a:gd name="connsiteX0" fmla="*/ 0 w 3784280"/>
                <a:gd name="connsiteY0" fmla="*/ 244967 h 464147"/>
                <a:gd name="connsiteX1" fmla="*/ 670469 w 3784280"/>
                <a:gd name="connsiteY1" fmla="*/ 464147 h 464147"/>
                <a:gd name="connsiteX2" fmla="*/ 1437640 w 3784280"/>
                <a:gd name="connsiteY2" fmla="*/ 32232 h 464147"/>
                <a:gd name="connsiteX3" fmla="*/ 1882470 w 3784280"/>
                <a:gd name="connsiteY3" fmla="*/ 406129 h 464147"/>
                <a:gd name="connsiteX4" fmla="*/ 2365981 w 3784280"/>
                <a:gd name="connsiteY4" fmla="*/ 103144 h 464147"/>
                <a:gd name="connsiteX5" fmla="*/ 2617407 w 3784280"/>
                <a:gd name="connsiteY5" fmla="*/ 322325 h 464147"/>
                <a:gd name="connsiteX6" fmla="*/ 3088024 w 3784280"/>
                <a:gd name="connsiteY6" fmla="*/ 0 h 464147"/>
                <a:gd name="connsiteX7" fmla="*/ 3236301 w 3784280"/>
                <a:gd name="connsiteY7" fmla="*/ 290092 h 464147"/>
                <a:gd name="connsiteX8" fmla="*/ 3784280 w 3784280"/>
                <a:gd name="connsiteY8" fmla="*/ 6446 h 46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4280" h="464147">
                  <a:moveTo>
                    <a:pt x="0" y="244967"/>
                  </a:moveTo>
                  <a:lnTo>
                    <a:pt x="670469" y="464147"/>
                  </a:lnTo>
                  <a:lnTo>
                    <a:pt x="1437640" y="32232"/>
                  </a:lnTo>
                  <a:lnTo>
                    <a:pt x="1882470" y="406129"/>
                  </a:lnTo>
                  <a:lnTo>
                    <a:pt x="2365981" y="103144"/>
                  </a:lnTo>
                  <a:lnTo>
                    <a:pt x="2617407" y="322325"/>
                  </a:lnTo>
                  <a:lnTo>
                    <a:pt x="3088024" y="0"/>
                  </a:lnTo>
                  <a:lnTo>
                    <a:pt x="3236301" y="290092"/>
                  </a:lnTo>
                  <a:lnTo>
                    <a:pt x="3784280" y="6446"/>
                  </a:lnTo>
                </a:path>
              </a:pathLst>
            </a:custGeom>
            <a:noFill/>
            <a:ln w="12700" cmpd="sng">
              <a:solidFill>
                <a:schemeClr val="accent6"/>
              </a:solidFill>
              <a:prstDash val="sysDash"/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/>
            <p:cNvSpPr/>
            <p:nvPr/>
          </p:nvSpPr>
          <p:spPr>
            <a:xfrm>
              <a:off x="5439886" y="1746192"/>
              <a:ext cx="79200" cy="79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Oval 38"/>
            <p:cNvSpPr/>
            <p:nvPr/>
          </p:nvSpPr>
          <p:spPr>
            <a:xfrm>
              <a:off x="5889271" y="2107691"/>
              <a:ext cx="79200" cy="79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Oval 39"/>
            <p:cNvSpPr/>
            <p:nvPr/>
          </p:nvSpPr>
          <p:spPr>
            <a:xfrm>
              <a:off x="6373824" y="1821484"/>
              <a:ext cx="79200" cy="79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Oval 40"/>
            <p:cNvSpPr/>
            <p:nvPr/>
          </p:nvSpPr>
          <p:spPr>
            <a:xfrm>
              <a:off x="6627824" y="2016767"/>
              <a:ext cx="79200" cy="79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/>
            <p:cNvSpPr/>
            <p:nvPr/>
          </p:nvSpPr>
          <p:spPr>
            <a:xfrm>
              <a:off x="7100654" y="1710500"/>
              <a:ext cx="79200" cy="79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/>
            <p:cNvSpPr/>
            <p:nvPr/>
          </p:nvSpPr>
          <p:spPr>
            <a:xfrm>
              <a:off x="7245238" y="2000802"/>
              <a:ext cx="79200" cy="79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2" name="Oval 51"/>
            <p:cNvSpPr/>
            <p:nvPr/>
          </p:nvSpPr>
          <p:spPr>
            <a:xfrm>
              <a:off x="7651369" y="1639780"/>
              <a:ext cx="281354" cy="281354"/>
            </a:xfrm>
            <a:prstGeom prst="ellipse">
              <a:avLst/>
            </a:prstGeom>
            <a:grpFill/>
            <a:ln w="6350" cmpd="sng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46" name="Oval 45"/>
          <p:cNvSpPr/>
          <p:nvPr/>
        </p:nvSpPr>
        <p:spPr>
          <a:xfrm>
            <a:off x="5266375" y="2870175"/>
            <a:ext cx="194875" cy="194875"/>
          </a:xfrm>
          <a:prstGeom prst="ellipse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文本框 28"/>
          <p:cNvSpPr txBox="1"/>
          <p:nvPr/>
        </p:nvSpPr>
        <p:spPr>
          <a:xfrm>
            <a:off x="7250214" y="2986197"/>
            <a:ext cx="3686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</a:rPr>
              <a:t>风云办公专注于专业精致的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设计与制作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</a:rPr>
              <a:t>我们拥有优秀的专业设计团队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</a:rPr>
              <a:t>严谨的逻辑思维、创意的图示化表达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</a:rPr>
              <a:t>精美、创意、动感、形象、时尚的全新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体验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290762" y="4827079"/>
            <a:ext cx="740567" cy="740567"/>
            <a:chOff x="6029224" y="3801578"/>
            <a:chExt cx="585787" cy="585787"/>
          </a:xfrm>
        </p:grpSpPr>
        <p:sp>
          <p:nvSpPr>
            <p:cNvPr id="31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32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05722" y="4827079"/>
            <a:ext cx="740567" cy="740567"/>
            <a:chOff x="8695140" y="3801577"/>
            <a:chExt cx="585787" cy="585787"/>
          </a:xfrm>
        </p:grpSpPr>
        <p:sp>
          <p:nvSpPr>
            <p:cNvPr id="34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>
                <a:latin typeface="+mn-ea"/>
              </a:endParaRPr>
            </a:p>
          </p:txBody>
        </p:sp>
        <p:grpSp>
          <p:nvGrpSpPr>
            <p:cNvPr id="35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36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+mn-ea"/>
                </a:endParaRPr>
              </a:p>
            </p:txBody>
          </p:sp>
          <p:sp>
            <p:nvSpPr>
              <p:cNvPr id="37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+mn-ea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7913964" y="4827079"/>
            <a:ext cx="740567" cy="740567"/>
            <a:chOff x="2610975" y="4549386"/>
            <a:chExt cx="551992" cy="551992"/>
          </a:xfrm>
        </p:grpSpPr>
        <p:sp>
          <p:nvSpPr>
            <p:cNvPr id="53" name="Oval 81"/>
            <p:cNvSpPr>
              <a:spLocks noChangeAspect="1"/>
            </p:cNvSpPr>
            <p:nvPr/>
          </p:nvSpPr>
          <p:spPr>
            <a:xfrm>
              <a:off x="2610975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n-ea"/>
              </a:endParaRPr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2754856" y="4677262"/>
              <a:ext cx="264230" cy="296240"/>
            </a:xfrm>
            <a:custGeom>
              <a:avLst/>
              <a:gdLst>
                <a:gd name="T0" fmla="*/ 157 w 175"/>
                <a:gd name="T1" fmla="*/ 3 h 197"/>
                <a:gd name="T2" fmla="*/ 74 w 175"/>
                <a:gd name="T3" fmla="*/ 28 h 197"/>
                <a:gd name="T4" fmla="*/ 55 w 175"/>
                <a:gd name="T5" fmla="*/ 52 h 197"/>
                <a:gd name="T6" fmla="*/ 55 w 175"/>
                <a:gd name="T7" fmla="*/ 138 h 197"/>
                <a:gd name="T8" fmla="*/ 55 w 175"/>
                <a:gd name="T9" fmla="*/ 140 h 197"/>
                <a:gd name="T10" fmla="*/ 36 w 175"/>
                <a:gd name="T11" fmla="*/ 137 h 197"/>
                <a:gd name="T12" fmla="*/ 0 w 175"/>
                <a:gd name="T13" fmla="*/ 171 h 197"/>
                <a:gd name="T14" fmla="*/ 36 w 175"/>
                <a:gd name="T15" fmla="*/ 194 h 197"/>
                <a:gd name="T16" fmla="*/ 70 w 175"/>
                <a:gd name="T17" fmla="*/ 161 h 197"/>
                <a:gd name="T18" fmla="*/ 70 w 175"/>
                <a:gd name="T19" fmla="*/ 86 h 197"/>
                <a:gd name="T20" fmla="*/ 79 w 175"/>
                <a:gd name="T21" fmla="*/ 76 h 197"/>
                <a:gd name="T22" fmla="*/ 152 w 175"/>
                <a:gd name="T23" fmla="*/ 52 h 197"/>
                <a:gd name="T24" fmla="*/ 160 w 175"/>
                <a:gd name="T25" fmla="*/ 57 h 197"/>
                <a:gd name="T26" fmla="*/ 160 w 175"/>
                <a:gd name="T27" fmla="*/ 117 h 197"/>
                <a:gd name="T28" fmla="*/ 160 w 175"/>
                <a:gd name="T29" fmla="*/ 118 h 197"/>
                <a:gd name="T30" fmla="*/ 139 w 175"/>
                <a:gd name="T31" fmla="*/ 115 h 197"/>
                <a:gd name="T32" fmla="*/ 104 w 175"/>
                <a:gd name="T33" fmla="*/ 148 h 197"/>
                <a:gd name="T34" fmla="*/ 139 w 175"/>
                <a:gd name="T35" fmla="*/ 172 h 197"/>
                <a:gd name="T36" fmla="*/ 175 w 175"/>
                <a:gd name="T37" fmla="*/ 138 h 197"/>
                <a:gd name="T38" fmla="*/ 175 w 175"/>
                <a:gd name="T39" fmla="*/ 16 h 197"/>
                <a:gd name="T40" fmla="*/ 157 w 175"/>
                <a:gd name="T41" fmla="*/ 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197">
                  <a:moveTo>
                    <a:pt x="157" y="3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63" y="31"/>
                    <a:pt x="55" y="42"/>
                    <a:pt x="55" y="52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49" y="135"/>
                    <a:pt x="36" y="137"/>
                  </a:cubicBezTo>
                  <a:cubicBezTo>
                    <a:pt x="16" y="140"/>
                    <a:pt x="0" y="155"/>
                    <a:pt x="0" y="171"/>
                  </a:cubicBezTo>
                  <a:cubicBezTo>
                    <a:pt x="0" y="187"/>
                    <a:pt x="16" y="197"/>
                    <a:pt x="36" y="194"/>
                  </a:cubicBezTo>
                  <a:cubicBezTo>
                    <a:pt x="56" y="191"/>
                    <a:pt x="70" y="177"/>
                    <a:pt x="70" y="161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79"/>
                    <a:pt x="79" y="76"/>
                    <a:pt x="79" y="7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60" y="50"/>
                    <a:pt x="160" y="5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53" y="113"/>
                    <a:pt x="139" y="115"/>
                  </a:cubicBezTo>
                  <a:cubicBezTo>
                    <a:pt x="120" y="117"/>
                    <a:pt x="104" y="132"/>
                    <a:pt x="104" y="148"/>
                  </a:cubicBezTo>
                  <a:cubicBezTo>
                    <a:pt x="104" y="164"/>
                    <a:pt x="120" y="174"/>
                    <a:pt x="139" y="172"/>
                  </a:cubicBezTo>
                  <a:cubicBezTo>
                    <a:pt x="159" y="169"/>
                    <a:pt x="175" y="154"/>
                    <a:pt x="175" y="138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6"/>
                    <a:pt x="167" y="0"/>
                    <a:pt x="157" y="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050580" y="5044947"/>
            <a:ext cx="2263165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2050580" y="4795136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6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5362181" y="5044947"/>
            <a:ext cx="2263165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5362181" y="4795136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673782" y="5044947"/>
            <a:ext cx="2263165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60" name="Rectangle 36"/>
          <p:cNvSpPr>
            <a:spLocks noChangeArrowheads="1"/>
          </p:cNvSpPr>
          <p:nvPr/>
        </p:nvSpPr>
        <p:spPr bwMode="auto">
          <a:xfrm>
            <a:off x="8673782" y="4795136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6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 animBg="1"/>
      <p:bldP spid="50" grpId="0" animBg="1"/>
      <p:bldP spid="46" grpId="0" animBg="1"/>
      <p:bldP spid="29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5443329" y="2394731"/>
          <a:ext cx="5631712" cy="324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844299" y="1815575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Page Views | All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44299" y="2086382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Visitors | All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693059" y="2133872"/>
            <a:ext cx="151240" cy="151240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693059" y="1863065"/>
            <a:ext cx="151240" cy="1512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27" name="文本框 34"/>
          <p:cNvSpPr txBox="1"/>
          <p:nvPr/>
        </p:nvSpPr>
        <p:spPr>
          <a:xfrm>
            <a:off x="1248412" y="2671158"/>
            <a:ext cx="35522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248412" y="2209493"/>
            <a:ext cx="2693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FENGYUN BANGONG</a:t>
            </a:r>
            <a:endParaRPr lang="zh-CN" altLang="en-US" sz="2000" b="1" dirty="0">
              <a:solidFill>
                <a:srgbClr val="92D05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3"/>
          <p:cNvSpPr txBox="1"/>
          <p:nvPr/>
        </p:nvSpPr>
        <p:spPr>
          <a:xfrm>
            <a:off x="1312412" y="4757964"/>
            <a:ext cx="761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>
                <a:solidFill>
                  <a:srgbClr val="92D050"/>
                </a:solidFill>
              </a:rPr>
              <a:t>95%</a:t>
            </a:r>
          </a:p>
        </p:txBody>
      </p:sp>
      <p:sp>
        <p:nvSpPr>
          <p:cNvPr id="30" name="Text Placeholder 33"/>
          <p:cNvSpPr txBox="1"/>
          <p:nvPr/>
        </p:nvSpPr>
        <p:spPr>
          <a:xfrm>
            <a:off x="2541781" y="4764035"/>
            <a:ext cx="761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>
                <a:solidFill>
                  <a:srgbClr val="92D050"/>
                </a:solidFill>
              </a:rPr>
              <a:t>35%</a:t>
            </a:r>
          </a:p>
        </p:txBody>
      </p:sp>
      <p:sp>
        <p:nvSpPr>
          <p:cNvPr id="31" name="Text Placeholder 33"/>
          <p:cNvSpPr txBox="1"/>
          <p:nvPr/>
        </p:nvSpPr>
        <p:spPr>
          <a:xfrm>
            <a:off x="3779265" y="4757963"/>
            <a:ext cx="761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>
                <a:solidFill>
                  <a:srgbClr val="92D050"/>
                </a:solidFill>
              </a:rPr>
              <a:t>15%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629759" y="4178249"/>
            <a:ext cx="585787" cy="585787"/>
            <a:chOff x="7362182" y="3807649"/>
            <a:chExt cx="585787" cy="585787"/>
          </a:xfrm>
        </p:grpSpPr>
        <p:sp>
          <p:nvSpPr>
            <p:cNvPr id="41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>
                <a:latin typeface="+mn-ea"/>
              </a:endParaRPr>
            </a:p>
          </p:txBody>
        </p:sp>
        <p:sp>
          <p:nvSpPr>
            <p:cNvPr id="42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401315" y="4172178"/>
            <a:ext cx="585787" cy="585787"/>
            <a:chOff x="6029224" y="3801578"/>
            <a:chExt cx="585787" cy="585787"/>
          </a:xfrm>
        </p:grpSpPr>
        <p:sp>
          <p:nvSpPr>
            <p:cNvPr id="39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40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58203" y="4172177"/>
            <a:ext cx="585787" cy="585787"/>
            <a:chOff x="8695140" y="3801577"/>
            <a:chExt cx="585787" cy="585787"/>
          </a:xfrm>
        </p:grpSpPr>
        <p:sp>
          <p:nvSpPr>
            <p:cNvPr id="35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>
                <a:latin typeface="+mn-ea"/>
              </a:endParaRPr>
            </a:p>
          </p:txBody>
        </p:sp>
        <p:grpSp>
          <p:nvGrpSpPr>
            <p:cNvPr id="36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37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+mn-ea"/>
                </a:endParaRPr>
              </a:p>
            </p:txBody>
          </p:sp>
          <p:sp>
            <p:nvSpPr>
              <p:cNvPr id="38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+mn-ea"/>
                </a:endParaRPr>
              </a:p>
            </p:txBody>
          </p:sp>
        </p:grpSp>
      </p:grpSp>
      <p:sp>
        <p:nvSpPr>
          <p:cNvPr id="46" name="Text Placeholder 33"/>
          <p:cNvSpPr txBox="1"/>
          <p:nvPr/>
        </p:nvSpPr>
        <p:spPr>
          <a:xfrm>
            <a:off x="1286762" y="5244448"/>
            <a:ext cx="8130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>
                <a:solidFill>
                  <a:srgbClr val="92D050"/>
                </a:solidFill>
              </a:rPr>
              <a:t>Creative</a:t>
            </a:r>
          </a:p>
        </p:txBody>
      </p:sp>
      <p:sp>
        <p:nvSpPr>
          <p:cNvPr id="47" name="Text Placeholder 33"/>
          <p:cNvSpPr txBox="1"/>
          <p:nvPr/>
        </p:nvSpPr>
        <p:spPr>
          <a:xfrm>
            <a:off x="2489680" y="5250519"/>
            <a:ext cx="8659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>
                <a:solidFill>
                  <a:srgbClr val="92D050"/>
                </a:solidFill>
              </a:rPr>
              <a:t>Message</a:t>
            </a:r>
          </a:p>
        </p:txBody>
      </p:sp>
      <p:sp>
        <p:nvSpPr>
          <p:cNvPr id="48" name="Text Placeholder 33"/>
          <p:cNvSpPr txBox="1"/>
          <p:nvPr/>
        </p:nvSpPr>
        <p:spPr>
          <a:xfrm>
            <a:off x="3552438" y="5244447"/>
            <a:ext cx="12153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>
                <a:solidFill>
                  <a:srgbClr val="92D050"/>
                </a:solidFill>
              </a:rPr>
              <a:t>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/>
      <p:bldP spid="17" grpId="0"/>
      <p:bldP spid="18" grpId="0" animBg="1"/>
      <p:bldP spid="19" grpId="0" animBg="1"/>
      <p:bldP spid="27" grpId="0"/>
      <p:bldP spid="28" grpId="0"/>
      <p:bldP spid="29" grpId="0"/>
      <p:bldP spid="30" grpId="0"/>
      <p:bldP spid="31" grpId="0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6804" y="2019300"/>
            <a:ext cx="6239709" cy="3928801"/>
            <a:chOff x="786804" y="2019300"/>
            <a:chExt cx="6239709" cy="3928801"/>
          </a:xfrm>
        </p:grpSpPr>
        <p:sp>
          <p:nvSpPr>
            <p:cNvPr id="8" name="Freeform 53"/>
            <p:cNvSpPr>
              <a:spLocks noChangeAspect="1"/>
            </p:cNvSpPr>
            <p:nvPr/>
          </p:nvSpPr>
          <p:spPr bwMode="gray">
            <a:xfrm>
              <a:off x="6231443" y="5534268"/>
              <a:ext cx="63606" cy="7508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" name="Freeform 54"/>
            <p:cNvSpPr>
              <a:spLocks noChangeAspect="1"/>
            </p:cNvSpPr>
            <p:nvPr/>
          </p:nvSpPr>
          <p:spPr bwMode="gray">
            <a:xfrm>
              <a:off x="5679664" y="4889944"/>
              <a:ext cx="706022" cy="605909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5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" name="Freeform 55"/>
            <p:cNvSpPr>
              <a:spLocks noChangeAspect="1"/>
            </p:cNvSpPr>
            <p:nvPr/>
          </p:nvSpPr>
          <p:spPr bwMode="gray">
            <a:xfrm>
              <a:off x="6609896" y="5532521"/>
              <a:ext cx="135162" cy="160644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3" h="462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" name="Freeform 56"/>
            <p:cNvSpPr>
              <a:spLocks noChangeAspect="1"/>
            </p:cNvSpPr>
            <p:nvPr/>
          </p:nvSpPr>
          <p:spPr bwMode="gray">
            <a:xfrm>
              <a:off x="6718026" y="5384100"/>
              <a:ext cx="100179" cy="172868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2" name="Freeform 57"/>
            <p:cNvSpPr>
              <a:spLocks noChangeAspect="1"/>
            </p:cNvSpPr>
            <p:nvPr/>
          </p:nvSpPr>
          <p:spPr bwMode="gray">
            <a:xfrm>
              <a:off x="6565372" y="5078526"/>
              <a:ext cx="50884" cy="45399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" name="Freeform 58"/>
            <p:cNvSpPr>
              <a:spLocks noChangeAspect="1"/>
            </p:cNvSpPr>
            <p:nvPr/>
          </p:nvSpPr>
          <p:spPr bwMode="gray">
            <a:xfrm>
              <a:off x="4914807" y="3768926"/>
              <a:ext cx="192407" cy="101276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4" name="Freeform 59"/>
            <p:cNvSpPr>
              <a:spLocks noChangeAspect="1"/>
            </p:cNvSpPr>
            <p:nvPr/>
          </p:nvSpPr>
          <p:spPr bwMode="gray">
            <a:xfrm>
              <a:off x="4883004" y="3824802"/>
              <a:ext cx="131982" cy="108260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5" name="Freeform 60"/>
            <p:cNvSpPr>
              <a:spLocks noChangeAspect="1"/>
            </p:cNvSpPr>
            <p:nvPr/>
          </p:nvSpPr>
          <p:spPr bwMode="gray">
            <a:xfrm>
              <a:off x="4945019" y="3847503"/>
              <a:ext cx="4771" cy="6985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6" name="Freeform 61"/>
            <p:cNvSpPr>
              <a:spLocks noChangeAspect="1"/>
            </p:cNvSpPr>
            <p:nvPr/>
          </p:nvSpPr>
          <p:spPr bwMode="gray">
            <a:xfrm>
              <a:off x="4956151" y="3850995"/>
              <a:ext cx="4771" cy="3492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7" name="Freeform 62"/>
            <p:cNvSpPr>
              <a:spLocks noChangeAspect="1"/>
            </p:cNvSpPr>
            <p:nvPr/>
          </p:nvSpPr>
          <p:spPr bwMode="gray">
            <a:xfrm>
              <a:off x="4937069" y="3854487"/>
              <a:ext cx="3180" cy="349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8" name="Freeform 63"/>
            <p:cNvSpPr>
              <a:spLocks noChangeAspect="1"/>
            </p:cNvSpPr>
            <p:nvPr/>
          </p:nvSpPr>
          <p:spPr bwMode="gray">
            <a:xfrm>
              <a:off x="4762154" y="3889410"/>
              <a:ext cx="251242" cy="209536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9" name="Freeform 64"/>
            <p:cNvSpPr>
              <a:spLocks noChangeAspect="1"/>
            </p:cNvSpPr>
            <p:nvPr/>
          </p:nvSpPr>
          <p:spPr bwMode="gray">
            <a:xfrm>
              <a:off x="5369587" y="4577387"/>
              <a:ext cx="189227" cy="2200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0" name="Freeform 65"/>
            <p:cNvSpPr>
              <a:spLocks noChangeAspect="1"/>
            </p:cNvSpPr>
            <p:nvPr/>
          </p:nvSpPr>
          <p:spPr bwMode="gray">
            <a:xfrm>
              <a:off x="5544502" y="4797399"/>
              <a:ext cx="160605" cy="55876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1" name="Freeform 66"/>
            <p:cNvSpPr>
              <a:spLocks noChangeAspect="1"/>
            </p:cNvSpPr>
            <p:nvPr/>
          </p:nvSpPr>
          <p:spPr bwMode="gray">
            <a:xfrm>
              <a:off x="5608108" y="4601832"/>
              <a:ext cx="173326" cy="162391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" name="Freeform 67"/>
            <p:cNvSpPr>
              <a:spLocks noChangeAspect="1"/>
            </p:cNvSpPr>
            <p:nvPr/>
          </p:nvSpPr>
          <p:spPr bwMode="gray">
            <a:xfrm>
              <a:off x="6296638" y="4764222"/>
              <a:ext cx="69966" cy="4190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3" name="Freeform 68"/>
            <p:cNvSpPr>
              <a:spLocks noChangeAspect="1"/>
            </p:cNvSpPr>
            <p:nvPr/>
          </p:nvSpPr>
          <p:spPr bwMode="gray">
            <a:xfrm>
              <a:off x="6167837" y="4734539"/>
              <a:ext cx="173326" cy="155406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24" name="Group 69"/>
            <p:cNvGrpSpPr>
              <a:grpSpLocks noChangeAspect="1"/>
            </p:cNvGrpSpPr>
            <p:nvPr/>
          </p:nvGrpSpPr>
          <p:grpSpPr>
            <a:xfrm>
              <a:off x="5752810" y="4324197"/>
              <a:ext cx="162194" cy="254936"/>
              <a:chOff x="3802" y="2280"/>
              <a:chExt cx="102" cy="146"/>
            </a:xfrm>
            <a:solidFill>
              <a:schemeClr val="bg1">
                <a:lumMod val="75000"/>
              </a:schemeClr>
            </a:solidFill>
          </p:grpSpPr>
          <p:sp>
            <p:nvSpPr>
              <p:cNvPr id="352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3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4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5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6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7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2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8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9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60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61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62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6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25" name="Freeform 81"/>
            <p:cNvSpPr>
              <a:spLocks noChangeAspect="1"/>
            </p:cNvSpPr>
            <p:nvPr/>
          </p:nvSpPr>
          <p:spPr bwMode="gray">
            <a:xfrm>
              <a:off x="5695565" y="4587863"/>
              <a:ext cx="23853" cy="20954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7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6" name="Freeform 82"/>
            <p:cNvSpPr>
              <a:spLocks noChangeAspect="1"/>
            </p:cNvSpPr>
            <p:nvPr/>
          </p:nvSpPr>
          <p:spPr bwMode="gray">
            <a:xfrm>
              <a:off x="5732139" y="4746761"/>
              <a:ext cx="4771" cy="1571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7" name="Freeform 83"/>
            <p:cNvSpPr>
              <a:spLocks noChangeAspect="1"/>
            </p:cNvSpPr>
            <p:nvPr/>
          </p:nvSpPr>
          <p:spPr bwMode="gray">
            <a:xfrm>
              <a:off x="5883202" y="4844544"/>
              <a:ext cx="42934" cy="20954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" name="Freeform 84"/>
            <p:cNvSpPr>
              <a:spLocks noChangeAspect="1"/>
            </p:cNvSpPr>
            <p:nvPr/>
          </p:nvSpPr>
          <p:spPr bwMode="gray">
            <a:xfrm>
              <a:off x="5862530" y="4858514"/>
              <a:ext cx="27033" cy="24446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" name="Freeform 85"/>
            <p:cNvSpPr>
              <a:spLocks noChangeAspect="1"/>
            </p:cNvSpPr>
            <p:nvPr/>
          </p:nvSpPr>
          <p:spPr bwMode="gray">
            <a:xfrm>
              <a:off x="5938857" y="4738031"/>
              <a:ext cx="50884" cy="20954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0" name="Freeform 86"/>
            <p:cNvSpPr>
              <a:spLocks noChangeAspect="1"/>
            </p:cNvSpPr>
            <p:nvPr/>
          </p:nvSpPr>
          <p:spPr bwMode="gray">
            <a:xfrm>
              <a:off x="5781433" y="4652470"/>
              <a:ext cx="109720" cy="141437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3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" name="Freeform 87"/>
            <p:cNvSpPr>
              <a:spLocks noChangeAspect="1"/>
            </p:cNvSpPr>
            <p:nvPr/>
          </p:nvSpPr>
          <p:spPr bwMode="gray">
            <a:xfrm>
              <a:off x="5929316" y="4641993"/>
              <a:ext cx="25442" cy="593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" name="Freeform 88"/>
            <p:cNvSpPr>
              <a:spLocks noChangeAspect="1"/>
            </p:cNvSpPr>
            <p:nvPr/>
          </p:nvSpPr>
          <p:spPr bwMode="gray">
            <a:xfrm>
              <a:off x="5991331" y="4692631"/>
              <a:ext cx="181276" cy="167629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" name="Freeform 89"/>
            <p:cNvSpPr>
              <a:spLocks noChangeAspect="1"/>
            </p:cNvSpPr>
            <p:nvPr/>
          </p:nvSpPr>
          <p:spPr bwMode="gray">
            <a:xfrm>
              <a:off x="6339573" y="4734539"/>
              <a:ext cx="41344" cy="4190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4" name="Freeform 90"/>
            <p:cNvSpPr>
              <a:spLocks noChangeAspect="1"/>
            </p:cNvSpPr>
            <p:nvPr/>
          </p:nvSpPr>
          <p:spPr bwMode="gray">
            <a:xfrm>
              <a:off x="5488847" y="4231652"/>
              <a:ext cx="125622" cy="289858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5" name="Freeform 91"/>
            <p:cNvSpPr>
              <a:spLocks noChangeAspect="1"/>
            </p:cNvSpPr>
            <p:nvPr/>
          </p:nvSpPr>
          <p:spPr bwMode="gray">
            <a:xfrm>
              <a:off x="5619239" y="4552941"/>
              <a:ext cx="168555" cy="115245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6" name="Freeform 92"/>
            <p:cNvSpPr>
              <a:spLocks noChangeAspect="1"/>
            </p:cNvSpPr>
            <p:nvPr/>
          </p:nvSpPr>
          <p:spPr bwMode="gray">
            <a:xfrm>
              <a:off x="5455455" y="4556433"/>
              <a:ext cx="71557" cy="103022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7" name="Freeform 93"/>
            <p:cNvSpPr>
              <a:spLocks noChangeAspect="1"/>
            </p:cNvSpPr>
            <p:nvPr/>
          </p:nvSpPr>
          <p:spPr bwMode="gray">
            <a:xfrm>
              <a:off x="5410931" y="4282289"/>
              <a:ext cx="136752" cy="29509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8" name="Freeform 94"/>
            <p:cNvSpPr>
              <a:spLocks noChangeAspect="1"/>
            </p:cNvSpPr>
            <p:nvPr/>
          </p:nvSpPr>
          <p:spPr bwMode="gray">
            <a:xfrm>
              <a:off x="5317112" y="4123392"/>
              <a:ext cx="154244" cy="366688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" name="Freeform 95"/>
            <p:cNvSpPr>
              <a:spLocks noChangeAspect="1"/>
            </p:cNvSpPr>
            <p:nvPr/>
          </p:nvSpPr>
          <p:spPr bwMode="gray">
            <a:xfrm>
              <a:off x="5492027" y="4402773"/>
              <a:ext cx="92228" cy="82069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6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" name="Freeform 96"/>
            <p:cNvSpPr>
              <a:spLocks noChangeAspect="1"/>
            </p:cNvSpPr>
            <p:nvPr/>
          </p:nvSpPr>
          <p:spPr bwMode="gray">
            <a:xfrm>
              <a:off x="5455455" y="4245621"/>
              <a:ext cx="125622" cy="171121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41" name="Group 97"/>
            <p:cNvGrpSpPr>
              <a:grpSpLocks noChangeAspect="1"/>
            </p:cNvGrpSpPr>
            <p:nvPr/>
          </p:nvGrpSpPr>
          <p:grpSpPr>
            <a:xfrm>
              <a:off x="4768514" y="3926078"/>
              <a:ext cx="637647" cy="646069"/>
              <a:chOff x="3183" y="2052"/>
              <a:chExt cx="401" cy="370"/>
            </a:xfrm>
            <a:solidFill>
              <a:schemeClr val="bg1">
                <a:lumMod val="75000"/>
              </a:schemeClr>
            </a:solidFill>
          </p:grpSpPr>
          <p:sp>
            <p:nvSpPr>
              <p:cNvPr id="345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46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47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48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49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0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1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5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42" name="Freeform 105"/>
            <p:cNvSpPr>
              <a:spLocks noChangeAspect="1"/>
            </p:cNvSpPr>
            <p:nvPr/>
          </p:nvSpPr>
          <p:spPr bwMode="gray">
            <a:xfrm>
              <a:off x="5802105" y="4187998"/>
              <a:ext cx="30213" cy="6984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43" name="Group 106"/>
            <p:cNvGrpSpPr>
              <a:grpSpLocks noChangeAspect="1"/>
            </p:cNvGrpSpPr>
            <p:nvPr/>
          </p:nvGrpSpPr>
          <p:grpSpPr>
            <a:xfrm>
              <a:off x="5969069" y="3711304"/>
              <a:ext cx="283045" cy="352719"/>
              <a:chOff x="3938" y="1929"/>
              <a:chExt cx="178" cy="202"/>
            </a:xfrm>
            <a:solidFill>
              <a:schemeClr val="bg1">
                <a:lumMod val="75000"/>
              </a:schemeClr>
            </a:solidFill>
          </p:grpSpPr>
          <p:sp>
            <p:nvSpPr>
              <p:cNvPr id="341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42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43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44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44" name="Freeform 111"/>
            <p:cNvSpPr>
              <a:spLocks noChangeAspect="1"/>
            </p:cNvSpPr>
            <p:nvPr/>
          </p:nvSpPr>
          <p:spPr bwMode="gray">
            <a:xfrm>
              <a:off x="5907054" y="3889410"/>
              <a:ext cx="60425" cy="99530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5" name="Freeform 112"/>
            <p:cNvSpPr>
              <a:spLocks noChangeAspect="1"/>
            </p:cNvSpPr>
            <p:nvPr/>
          </p:nvSpPr>
          <p:spPr bwMode="gray">
            <a:xfrm>
              <a:off x="5239196" y="3515737"/>
              <a:ext cx="551779" cy="296843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3" h="847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6" name="Freeform 113"/>
            <p:cNvSpPr>
              <a:spLocks noChangeAspect="1"/>
            </p:cNvSpPr>
            <p:nvPr/>
          </p:nvSpPr>
          <p:spPr bwMode="gray">
            <a:xfrm>
              <a:off x="5601748" y="4292766"/>
              <a:ext cx="41344" cy="40162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7" name="Freeform 114"/>
            <p:cNvSpPr>
              <a:spLocks noChangeAspect="1"/>
            </p:cNvSpPr>
            <p:nvPr/>
          </p:nvSpPr>
          <p:spPr bwMode="gray">
            <a:xfrm>
              <a:off x="4991134" y="3475576"/>
              <a:ext cx="1068574" cy="815445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8" name="Freeform 115"/>
            <p:cNvSpPr>
              <a:spLocks noChangeAspect="1"/>
            </p:cNvSpPr>
            <p:nvPr/>
          </p:nvSpPr>
          <p:spPr bwMode="gray">
            <a:xfrm>
              <a:off x="5876841" y="3777657"/>
              <a:ext cx="109720" cy="132706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49" name="Group 116"/>
            <p:cNvGrpSpPr>
              <a:grpSpLocks noChangeAspect="1"/>
            </p:cNvGrpSpPr>
            <p:nvPr/>
          </p:nvGrpSpPr>
          <p:grpSpPr>
            <a:xfrm>
              <a:off x="4048180" y="2019301"/>
              <a:ext cx="2978333" cy="1802010"/>
              <a:chOff x="2730" y="960"/>
              <a:chExt cx="1873" cy="1032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324" name="Group 117"/>
              <p:cNvGrpSpPr>
                <a:grpSpLocks noChangeAspect="1"/>
              </p:cNvGrpSpPr>
              <p:nvPr/>
            </p:nvGrpSpPr>
            <p:grpSpPr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28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5" h="125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9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0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1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2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3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1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4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5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6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7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8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9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40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325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26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27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grpSp>
          <p:nvGrpSpPr>
            <p:cNvPr id="50" name="Group 135"/>
            <p:cNvGrpSpPr>
              <a:grpSpLocks noChangeAspect="1"/>
            </p:cNvGrpSpPr>
            <p:nvPr/>
          </p:nvGrpSpPr>
          <p:grpSpPr>
            <a:xfrm>
              <a:off x="4162670" y="3798611"/>
              <a:ext cx="648777" cy="644324"/>
              <a:chOff x="2802" y="1979"/>
              <a:chExt cx="408" cy="369"/>
            </a:xfrm>
            <a:solidFill>
              <a:schemeClr val="bg1">
                <a:lumMod val="75000"/>
              </a:schemeClr>
            </a:solidFill>
          </p:grpSpPr>
          <p:sp>
            <p:nvSpPr>
              <p:cNvPr id="295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5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296" name="Group 137"/>
              <p:cNvGrpSpPr>
                <a:grpSpLocks noChangeAspect="1"/>
              </p:cNvGrpSpPr>
              <p:nvPr/>
            </p:nvGrpSpPr>
            <p:grpSpPr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21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2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3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297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298" name="Group 142"/>
              <p:cNvGrpSpPr>
                <a:grpSpLocks noChangeAspect="1"/>
              </p:cNvGrpSpPr>
              <p:nvPr/>
            </p:nvGrpSpPr>
            <p:grpSpPr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319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0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299" name="Group 145"/>
              <p:cNvGrpSpPr>
                <a:grpSpLocks noChangeAspect="1"/>
              </p:cNvGrpSpPr>
              <p:nvPr/>
            </p:nvGrpSpPr>
            <p:grpSpPr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17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18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300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301" name="Group 149"/>
              <p:cNvGrpSpPr>
                <a:grpSpLocks noChangeAspect="1"/>
              </p:cNvGrpSpPr>
              <p:nvPr/>
            </p:nvGrpSpPr>
            <p:grpSpPr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15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16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302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303" name="Group 153"/>
              <p:cNvGrpSpPr>
                <a:grpSpLocks noChangeAspect="1"/>
              </p:cNvGrpSpPr>
              <p:nvPr/>
            </p:nvGrpSpPr>
            <p:grpSpPr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13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14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304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05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06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307" name="Group 159"/>
              <p:cNvGrpSpPr>
                <a:grpSpLocks noChangeAspect="1"/>
              </p:cNvGrpSpPr>
              <p:nvPr/>
            </p:nvGrpSpPr>
            <p:grpSpPr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11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12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308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09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10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5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51" name="Freeform 165"/>
            <p:cNvSpPr>
              <a:spLocks noChangeAspect="1"/>
            </p:cNvSpPr>
            <p:nvPr/>
          </p:nvSpPr>
          <p:spPr bwMode="gray">
            <a:xfrm>
              <a:off x="4464797" y="3817818"/>
              <a:ext cx="54065" cy="61115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2" name="Freeform 166"/>
            <p:cNvSpPr>
              <a:spLocks noChangeAspect="1"/>
            </p:cNvSpPr>
            <p:nvPr/>
          </p:nvSpPr>
          <p:spPr bwMode="gray">
            <a:xfrm>
              <a:off x="4518862" y="3409222"/>
              <a:ext cx="709202" cy="415580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3" name="Freeform 167"/>
            <p:cNvSpPr>
              <a:spLocks noChangeAspect="1"/>
            </p:cNvSpPr>
            <p:nvPr/>
          </p:nvSpPr>
          <p:spPr bwMode="gray">
            <a:xfrm>
              <a:off x="4402782" y="3760196"/>
              <a:ext cx="117670" cy="62861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4" name="Freeform 168"/>
            <p:cNvSpPr>
              <a:spLocks noChangeAspect="1"/>
            </p:cNvSpPr>
            <p:nvPr/>
          </p:nvSpPr>
          <p:spPr bwMode="gray">
            <a:xfrm>
              <a:off x="4684236" y="3706065"/>
              <a:ext cx="298946" cy="213028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5" name="Freeform 169"/>
            <p:cNvSpPr>
              <a:spLocks noChangeAspect="1"/>
            </p:cNvSpPr>
            <p:nvPr/>
          </p:nvSpPr>
          <p:spPr bwMode="gray">
            <a:xfrm>
              <a:off x="4622221" y="3779403"/>
              <a:ext cx="248062" cy="188582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56" name="Group 170"/>
            <p:cNvGrpSpPr>
              <a:grpSpLocks noChangeAspect="1"/>
            </p:cNvGrpSpPr>
            <p:nvPr/>
          </p:nvGrpSpPr>
          <p:grpSpPr>
            <a:xfrm>
              <a:off x="4488649" y="3803849"/>
              <a:ext cx="96999" cy="85561"/>
              <a:chOff x="3007" y="1982"/>
              <a:chExt cx="61" cy="49"/>
            </a:xfrm>
            <a:solidFill>
              <a:schemeClr val="bg1">
                <a:lumMod val="75000"/>
              </a:schemeClr>
            </a:solidFill>
          </p:grpSpPr>
          <p:sp>
            <p:nvSpPr>
              <p:cNvPr id="293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94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57" name="Freeform 173"/>
            <p:cNvSpPr>
              <a:spLocks noChangeAspect="1"/>
            </p:cNvSpPr>
            <p:nvPr/>
          </p:nvSpPr>
          <p:spPr bwMode="gray">
            <a:xfrm>
              <a:off x="3280144" y="2967451"/>
              <a:ext cx="190817" cy="143183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58" name="Group 222"/>
            <p:cNvGrpSpPr>
              <a:grpSpLocks noChangeAspect="1"/>
            </p:cNvGrpSpPr>
            <p:nvPr/>
          </p:nvGrpSpPr>
          <p:grpSpPr>
            <a:xfrm>
              <a:off x="3893938" y="2019300"/>
              <a:ext cx="287816" cy="326528"/>
              <a:chOff x="3202" y="1036"/>
              <a:chExt cx="181" cy="187"/>
            </a:xfrm>
            <a:solidFill>
              <a:schemeClr val="bg1">
                <a:lumMod val="75000"/>
              </a:schemeClr>
            </a:solidFill>
          </p:grpSpPr>
          <p:sp>
            <p:nvSpPr>
              <p:cNvPr id="287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8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5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9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90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91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1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92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59" name="Freeform 229"/>
            <p:cNvSpPr>
              <a:spLocks noChangeAspect="1"/>
            </p:cNvSpPr>
            <p:nvPr/>
          </p:nvSpPr>
          <p:spPr bwMode="gray">
            <a:xfrm>
              <a:off x="2939854" y="3248578"/>
              <a:ext cx="6361" cy="698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0" name="Freeform 230"/>
            <p:cNvSpPr>
              <a:spLocks noChangeAspect="1"/>
            </p:cNvSpPr>
            <p:nvPr/>
          </p:nvSpPr>
          <p:spPr bwMode="gray">
            <a:xfrm>
              <a:off x="3278553" y="2614732"/>
              <a:ext cx="46115" cy="48892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1" name="Freeform 231"/>
            <p:cNvSpPr>
              <a:spLocks noChangeAspect="1"/>
            </p:cNvSpPr>
            <p:nvPr/>
          </p:nvSpPr>
          <p:spPr bwMode="gray">
            <a:xfrm>
              <a:off x="3218128" y="2728230"/>
              <a:ext cx="46115" cy="34923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2" name="Freeform 232"/>
            <p:cNvSpPr>
              <a:spLocks noChangeAspect="1"/>
            </p:cNvSpPr>
            <p:nvPr/>
          </p:nvSpPr>
          <p:spPr bwMode="gray">
            <a:xfrm>
              <a:off x="2941444" y="3243340"/>
              <a:ext cx="14312" cy="5239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3" name="Freeform 233"/>
            <p:cNvSpPr>
              <a:spLocks noChangeAspect="1"/>
            </p:cNvSpPr>
            <p:nvPr/>
          </p:nvSpPr>
          <p:spPr bwMode="gray">
            <a:xfrm>
              <a:off x="2435779" y="2019300"/>
              <a:ext cx="965216" cy="1225786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09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4" name="Freeform 234"/>
            <p:cNvSpPr>
              <a:spLocks noChangeAspect="1"/>
            </p:cNvSpPr>
            <p:nvPr/>
          </p:nvSpPr>
          <p:spPr bwMode="gray">
            <a:xfrm>
              <a:off x="2750627" y="2770138"/>
              <a:ext cx="52475" cy="5762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5" name="Freeform 235"/>
            <p:cNvSpPr>
              <a:spLocks noChangeAspect="1"/>
            </p:cNvSpPr>
            <p:nvPr/>
          </p:nvSpPr>
          <p:spPr bwMode="gray">
            <a:xfrm>
              <a:off x="2505745" y="2274236"/>
              <a:ext cx="52475" cy="20954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66" name="Group 236"/>
            <p:cNvGrpSpPr>
              <a:grpSpLocks noChangeAspect="1"/>
            </p:cNvGrpSpPr>
            <p:nvPr/>
          </p:nvGrpSpPr>
          <p:grpSpPr>
            <a:xfrm>
              <a:off x="2289486" y="4446426"/>
              <a:ext cx="809382" cy="1501675"/>
              <a:chOff x="1624" y="2350"/>
              <a:chExt cx="509" cy="860"/>
            </a:xfrm>
            <a:solidFill>
              <a:schemeClr val="bg1">
                <a:lumMod val="75000"/>
              </a:schemeClr>
            </a:solidFill>
          </p:grpSpPr>
          <p:sp>
            <p:nvSpPr>
              <p:cNvPr id="262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3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4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5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6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2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7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8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9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0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5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1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2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3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4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5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6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7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8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9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0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4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1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2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3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4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5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0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6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67" name="Freeform 262"/>
            <p:cNvSpPr>
              <a:spLocks noChangeAspect="1"/>
            </p:cNvSpPr>
            <p:nvPr/>
          </p:nvSpPr>
          <p:spPr bwMode="gray">
            <a:xfrm>
              <a:off x="2179767" y="4395789"/>
              <a:ext cx="74737" cy="82069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8" name="Freeform 263"/>
            <p:cNvSpPr>
              <a:spLocks noChangeAspect="1"/>
            </p:cNvSpPr>
            <p:nvPr/>
          </p:nvSpPr>
          <p:spPr bwMode="gray">
            <a:xfrm>
              <a:off x="2259274" y="4500557"/>
              <a:ext cx="101769" cy="47146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9" name="Freeform 264"/>
            <p:cNvSpPr>
              <a:spLocks noChangeAspect="1"/>
            </p:cNvSpPr>
            <p:nvPr/>
          </p:nvSpPr>
          <p:spPr bwMode="gray">
            <a:xfrm>
              <a:off x="2098670" y="4339912"/>
              <a:ext cx="68377" cy="82069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1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0" name="Freeform 265"/>
            <p:cNvSpPr>
              <a:spLocks noChangeAspect="1"/>
            </p:cNvSpPr>
            <p:nvPr/>
          </p:nvSpPr>
          <p:spPr bwMode="gray">
            <a:xfrm>
              <a:off x="2151145" y="4327689"/>
              <a:ext cx="19082" cy="50638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1" name="Freeform 266"/>
            <p:cNvSpPr>
              <a:spLocks noChangeAspect="1"/>
            </p:cNvSpPr>
            <p:nvPr/>
          </p:nvSpPr>
          <p:spPr bwMode="gray">
            <a:xfrm>
              <a:off x="2136833" y="4408011"/>
              <a:ext cx="39754" cy="2444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2" name="Freeform 267"/>
            <p:cNvSpPr>
              <a:spLocks noChangeAspect="1"/>
            </p:cNvSpPr>
            <p:nvPr/>
          </p:nvSpPr>
          <p:spPr bwMode="gray">
            <a:xfrm>
              <a:off x="2209979" y="4470872"/>
              <a:ext cx="57245" cy="55876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3" name="Freeform 268"/>
            <p:cNvSpPr>
              <a:spLocks noChangeAspect="1"/>
            </p:cNvSpPr>
            <p:nvPr/>
          </p:nvSpPr>
          <p:spPr bwMode="gray">
            <a:xfrm>
              <a:off x="2147964" y="4376581"/>
              <a:ext cx="106540" cy="59369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4" name="Freeform 269"/>
            <p:cNvSpPr>
              <a:spLocks noChangeAspect="1"/>
            </p:cNvSpPr>
            <p:nvPr/>
          </p:nvSpPr>
          <p:spPr bwMode="gray">
            <a:xfrm>
              <a:off x="1666151" y="4027354"/>
              <a:ext cx="526337" cy="377165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75" name="Group 270"/>
            <p:cNvGrpSpPr>
              <a:grpSpLocks noChangeAspect="1"/>
            </p:cNvGrpSpPr>
            <p:nvPr/>
          </p:nvGrpSpPr>
          <p:grpSpPr>
            <a:xfrm>
              <a:off x="786804" y="2710769"/>
              <a:ext cx="1757105" cy="1480721"/>
              <a:chOff x="679" y="1356"/>
              <a:chExt cx="1105" cy="848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250" name="Group 271"/>
              <p:cNvGrpSpPr>
                <a:grpSpLocks noChangeAspect="1"/>
              </p:cNvGrpSpPr>
              <p:nvPr/>
            </p:nvGrpSpPr>
            <p:grpSpPr>
              <a:xfrm>
                <a:off x="679" y="1356"/>
                <a:ext cx="411" cy="413"/>
                <a:chOff x="679" y="1356"/>
                <a:chExt cx="411" cy="413"/>
              </a:xfrm>
              <a:grpFill/>
            </p:grpSpPr>
            <p:sp>
              <p:nvSpPr>
                <p:cNvPr id="257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58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59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60" name="Freeform 275"/>
                <p:cNvSpPr>
                  <a:spLocks noChangeAspect="1"/>
                </p:cNvSpPr>
                <p:nvPr/>
              </p:nvSpPr>
              <p:spPr bwMode="gray">
                <a:xfrm>
                  <a:off x="679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61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251" name="Group 277"/>
              <p:cNvGrpSpPr>
                <a:grpSpLocks noChangeAspect="1"/>
              </p:cNvGrpSpPr>
              <p:nvPr/>
            </p:nvGrpSpPr>
            <p:grpSpPr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52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53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54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55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56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  <p:grpSp>
          <p:nvGrpSpPr>
            <p:cNvPr id="76" name="Group 283"/>
            <p:cNvGrpSpPr>
              <a:grpSpLocks noChangeAspect="1"/>
            </p:cNvGrpSpPr>
            <p:nvPr/>
          </p:nvGrpSpPr>
          <p:grpSpPr>
            <a:xfrm>
              <a:off x="1247945" y="2019300"/>
              <a:ext cx="1540846" cy="1784549"/>
              <a:chOff x="969" y="960"/>
              <a:chExt cx="969" cy="1022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2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3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4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5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6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7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8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3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9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0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1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2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3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4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5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5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6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7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8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9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0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1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2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3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4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5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6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7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8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9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7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77" name="Freeform 313"/>
            <p:cNvSpPr>
              <a:spLocks noChangeAspect="1"/>
            </p:cNvSpPr>
            <p:nvPr/>
          </p:nvSpPr>
          <p:spPr bwMode="gray">
            <a:xfrm rot="21085610">
              <a:off x="2345142" y="4128630"/>
              <a:ext cx="12721" cy="6985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8" name="Freeform 314"/>
            <p:cNvSpPr>
              <a:spLocks noChangeAspect="1"/>
            </p:cNvSpPr>
            <p:nvPr/>
          </p:nvSpPr>
          <p:spPr bwMode="gray">
            <a:xfrm rot="21085610">
              <a:off x="2365813" y="4130376"/>
              <a:ext cx="1591" cy="17461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1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9" name="Freeform 315"/>
            <p:cNvSpPr>
              <a:spLocks noChangeAspect="1"/>
            </p:cNvSpPr>
            <p:nvPr/>
          </p:nvSpPr>
          <p:spPr bwMode="gray">
            <a:xfrm rot="21085610">
              <a:off x="2365813" y="4170537"/>
              <a:ext cx="3180" cy="1747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0" name="Freeform 316"/>
            <p:cNvSpPr>
              <a:spLocks noChangeAspect="1"/>
            </p:cNvSpPr>
            <p:nvPr/>
          </p:nvSpPr>
          <p:spPr bwMode="gray">
            <a:xfrm rot="21085610">
              <a:off x="2357863" y="4168791"/>
              <a:ext cx="6361" cy="20954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1" name="Freeform 317"/>
            <p:cNvSpPr>
              <a:spLocks noChangeAspect="1"/>
            </p:cNvSpPr>
            <p:nvPr/>
          </p:nvSpPr>
          <p:spPr bwMode="gray">
            <a:xfrm rot="21085610">
              <a:off x="2365813" y="4193237"/>
              <a:ext cx="1591" cy="1047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2" name="Freeform 318"/>
            <p:cNvSpPr>
              <a:spLocks noChangeAspect="1"/>
            </p:cNvSpPr>
            <p:nvPr/>
          </p:nvSpPr>
          <p:spPr bwMode="gray">
            <a:xfrm rot="21085610">
              <a:off x="2380125" y="4163552"/>
              <a:ext cx="1591" cy="13969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3" name="Freeform 319"/>
            <p:cNvSpPr>
              <a:spLocks noChangeAspect="1"/>
            </p:cNvSpPr>
            <p:nvPr/>
          </p:nvSpPr>
          <p:spPr bwMode="gray">
            <a:xfrm rot="21085610">
              <a:off x="2388075" y="4175776"/>
              <a:ext cx="4771" cy="15716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1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4" name="Freeform 320"/>
            <p:cNvSpPr>
              <a:spLocks noChangeAspect="1"/>
            </p:cNvSpPr>
            <p:nvPr/>
          </p:nvSpPr>
          <p:spPr bwMode="gray">
            <a:xfrm rot="21085610">
              <a:off x="2402387" y="4187998"/>
              <a:ext cx="3180" cy="349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5" name="Freeform 321"/>
            <p:cNvSpPr>
              <a:spLocks noChangeAspect="1"/>
            </p:cNvSpPr>
            <p:nvPr/>
          </p:nvSpPr>
          <p:spPr bwMode="gray">
            <a:xfrm rot="21085610">
              <a:off x="2396026" y="4203714"/>
              <a:ext cx="4771" cy="17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1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6" name="Freeform 322"/>
            <p:cNvSpPr>
              <a:spLocks noChangeAspect="1"/>
            </p:cNvSpPr>
            <p:nvPr/>
          </p:nvSpPr>
          <p:spPr bwMode="gray">
            <a:xfrm rot="21085610">
              <a:off x="2410337" y="4219429"/>
              <a:ext cx="4771" cy="15716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7" name="Freeform 323"/>
            <p:cNvSpPr>
              <a:spLocks noChangeAspect="1"/>
            </p:cNvSpPr>
            <p:nvPr/>
          </p:nvSpPr>
          <p:spPr bwMode="gray">
            <a:xfrm rot="21085610">
              <a:off x="2423058" y="4229905"/>
              <a:ext cx="4771" cy="1747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8" name="Freeform 324"/>
            <p:cNvSpPr>
              <a:spLocks noChangeAspect="1"/>
            </p:cNvSpPr>
            <p:nvPr/>
          </p:nvSpPr>
          <p:spPr bwMode="gray">
            <a:xfrm rot="21085610">
              <a:off x="2434190" y="4236890"/>
              <a:ext cx="9541" cy="6985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9" name="Freeform 325"/>
            <p:cNvSpPr>
              <a:spLocks noChangeAspect="1"/>
            </p:cNvSpPr>
            <p:nvPr/>
          </p:nvSpPr>
          <p:spPr bwMode="gray">
            <a:xfrm rot="21085610">
              <a:off x="2421468" y="4256098"/>
              <a:ext cx="6361" cy="1047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0" name="Freeform 326"/>
            <p:cNvSpPr>
              <a:spLocks noChangeAspect="1"/>
            </p:cNvSpPr>
            <p:nvPr/>
          </p:nvSpPr>
          <p:spPr bwMode="gray">
            <a:xfrm rot="21085610">
              <a:off x="2364223" y="4191490"/>
              <a:ext cx="3180" cy="523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1" name="Freeform 327"/>
            <p:cNvSpPr>
              <a:spLocks noChangeAspect="1"/>
            </p:cNvSpPr>
            <p:nvPr/>
          </p:nvSpPr>
          <p:spPr bwMode="gray">
            <a:xfrm rot="21085610">
              <a:off x="2332421" y="4174029"/>
              <a:ext cx="1591" cy="6985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2" name="Freeform 328"/>
            <p:cNvSpPr>
              <a:spLocks noChangeAspect="1"/>
            </p:cNvSpPr>
            <p:nvPr/>
          </p:nvSpPr>
          <p:spPr bwMode="gray">
            <a:xfrm rot="21085610">
              <a:off x="2329240" y="4182760"/>
              <a:ext cx="3180" cy="349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3" name="Freeform 329"/>
            <p:cNvSpPr>
              <a:spLocks noChangeAspect="1"/>
            </p:cNvSpPr>
            <p:nvPr/>
          </p:nvSpPr>
          <p:spPr bwMode="gray">
            <a:xfrm rot="21085610">
              <a:off x="2319699" y="4186253"/>
              <a:ext cx="6361" cy="6985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4" name="Freeform 330"/>
            <p:cNvSpPr>
              <a:spLocks noChangeAspect="1"/>
            </p:cNvSpPr>
            <p:nvPr/>
          </p:nvSpPr>
          <p:spPr bwMode="gray">
            <a:xfrm rot="20552048">
              <a:off x="2362633" y="4336420"/>
              <a:ext cx="23853" cy="19208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5" name="Freeform 331"/>
            <p:cNvSpPr>
              <a:spLocks noChangeAspect="1"/>
            </p:cNvSpPr>
            <p:nvPr/>
          </p:nvSpPr>
          <p:spPr bwMode="gray">
            <a:xfrm rot="20552048">
              <a:off x="2427829" y="4273559"/>
              <a:ext cx="38163" cy="57623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6" name="Freeform 332"/>
            <p:cNvSpPr>
              <a:spLocks noChangeAspect="1"/>
            </p:cNvSpPr>
            <p:nvPr/>
          </p:nvSpPr>
          <p:spPr bwMode="gray">
            <a:xfrm rot="20552048">
              <a:off x="2542319" y="4308482"/>
              <a:ext cx="1591" cy="17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2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7" name="Freeform 333"/>
            <p:cNvSpPr>
              <a:spLocks noChangeAspect="1"/>
            </p:cNvSpPr>
            <p:nvPr/>
          </p:nvSpPr>
          <p:spPr bwMode="gray">
            <a:xfrm rot="20552048">
              <a:off x="2564581" y="4355627"/>
              <a:ext cx="3180" cy="122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0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8" name="Freeform 334"/>
            <p:cNvSpPr>
              <a:spLocks noChangeAspect="1"/>
            </p:cNvSpPr>
            <p:nvPr/>
          </p:nvSpPr>
          <p:spPr bwMode="gray">
            <a:xfrm rot="20552048">
              <a:off x="2588433" y="4441188"/>
              <a:ext cx="3180" cy="523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2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9" name="Freeform 335"/>
            <p:cNvSpPr>
              <a:spLocks noChangeAspect="1"/>
            </p:cNvSpPr>
            <p:nvPr/>
          </p:nvSpPr>
          <p:spPr bwMode="gray">
            <a:xfrm rot="20552048">
              <a:off x="2582072" y="4456903"/>
              <a:ext cx="9541" cy="17461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0" name="Freeform 336"/>
            <p:cNvSpPr>
              <a:spLocks noChangeAspect="1"/>
            </p:cNvSpPr>
            <p:nvPr/>
          </p:nvSpPr>
          <p:spPr bwMode="gray">
            <a:xfrm rot="20552048">
              <a:off x="2408747" y="4280544"/>
              <a:ext cx="1591" cy="349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101" name="Group 337"/>
            <p:cNvGrpSpPr>
              <a:grpSpLocks noChangeAspect="1"/>
            </p:cNvGrpSpPr>
            <p:nvPr/>
          </p:nvGrpSpPr>
          <p:grpSpPr>
            <a:xfrm>
              <a:off x="2400796" y="4284036"/>
              <a:ext cx="28623" cy="48892"/>
              <a:chOff x="1694" y="2257"/>
              <a:chExt cx="18" cy="28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0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02" name="Freeform 340"/>
            <p:cNvSpPr>
              <a:spLocks noChangeAspect="1"/>
            </p:cNvSpPr>
            <p:nvPr/>
          </p:nvSpPr>
          <p:spPr bwMode="gray">
            <a:xfrm rot="20552048">
              <a:off x="2478713" y="4294513"/>
              <a:ext cx="15901" cy="13969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3" name="Freeform 341"/>
            <p:cNvSpPr>
              <a:spLocks noChangeAspect="1"/>
            </p:cNvSpPr>
            <p:nvPr/>
          </p:nvSpPr>
          <p:spPr bwMode="gray">
            <a:xfrm rot="20552048" flipH="1">
              <a:off x="2575712" y="4395789"/>
              <a:ext cx="0" cy="52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4" name="Freeform 342"/>
            <p:cNvSpPr>
              <a:spLocks noChangeAspect="1"/>
            </p:cNvSpPr>
            <p:nvPr/>
          </p:nvSpPr>
          <p:spPr bwMode="gray">
            <a:xfrm rot="20552048">
              <a:off x="2548680" y="4322451"/>
              <a:ext cx="4771" cy="1222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5" name="Freeform 343"/>
            <p:cNvSpPr>
              <a:spLocks noChangeAspect="1"/>
            </p:cNvSpPr>
            <p:nvPr/>
          </p:nvSpPr>
          <p:spPr bwMode="gray">
            <a:xfrm rot="20552048" flipH="1">
              <a:off x="2502565" y="4291021"/>
              <a:ext cx="0" cy="17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6" name="Freeform 344"/>
            <p:cNvSpPr>
              <a:spLocks noChangeAspect="1"/>
            </p:cNvSpPr>
            <p:nvPr/>
          </p:nvSpPr>
          <p:spPr bwMode="gray">
            <a:xfrm rot="20552048">
              <a:off x="2505745" y="4304990"/>
              <a:ext cx="1591" cy="349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7" name="Freeform 345"/>
            <p:cNvSpPr>
              <a:spLocks noChangeAspect="1"/>
            </p:cNvSpPr>
            <p:nvPr/>
          </p:nvSpPr>
          <p:spPr bwMode="gray">
            <a:xfrm rot="20552048">
              <a:off x="2556630" y="4341658"/>
              <a:ext cx="3180" cy="87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8" name="Freeform 346"/>
            <p:cNvSpPr>
              <a:spLocks noChangeAspect="1"/>
            </p:cNvSpPr>
            <p:nvPr/>
          </p:nvSpPr>
          <p:spPr bwMode="gray">
            <a:xfrm rot="20552048">
              <a:off x="2575712" y="4423727"/>
              <a:ext cx="1591" cy="523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9" name="Freeform 347"/>
            <p:cNvSpPr>
              <a:spLocks noChangeAspect="1"/>
            </p:cNvSpPr>
            <p:nvPr/>
          </p:nvSpPr>
          <p:spPr bwMode="gray">
            <a:xfrm rot="20552048">
              <a:off x="2270405" y="4231652"/>
              <a:ext cx="117670" cy="85561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0" name="Freeform 348"/>
            <p:cNvSpPr>
              <a:spLocks noChangeAspect="1"/>
            </p:cNvSpPr>
            <p:nvPr/>
          </p:nvSpPr>
          <p:spPr bwMode="gray">
            <a:xfrm rot="20552048">
              <a:off x="2289486" y="4277052"/>
              <a:ext cx="4771" cy="10477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1" name="Freeform 349"/>
            <p:cNvSpPr>
              <a:spLocks noChangeAspect="1"/>
            </p:cNvSpPr>
            <p:nvPr/>
          </p:nvSpPr>
          <p:spPr bwMode="gray">
            <a:xfrm rot="20552048">
              <a:off x="2332421" y="4242129"/>
              <a:ext cx="11131" cy="15716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2" name="Freeform 350"/>
            <p:cNvSpPr>
              <a:spLocks noChangeAspect="1"/>
            </p:cNvSpPr>
            <p:nvPr/>
          </p:nvSpPr>
          <p:spPr bwMode="gray">
            <a:xfrm rot="20552048" flipH="1">
              <a:off x="2531188" y="4304990"/>
              <a:ext cx="0" cy="5239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3" name="Freeform 351"/>
            <p:cNvSpPr>
              <a:spLocks noChangeAspect="1"/>
            </p:cNvSpPr>
            <p:nvPr/>
          </p:nvSpPr>
          <p:spPr bwMode="gray">
            <a:xfrm rot="20552048">
              <a:off x="2572531" y="4378327"/>
              <a:ext cx="1591" cy="698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114" name="Group 362"/>
            <p:cNvGrpSpPr/>
            <p:nvPr/>
          </p:nvGrpSpPr>
          <p:grpSpPr>
            <a:xfrm>
              <a:off x="3528206" y="2726485"/>
              <a:ext cx="880939" cy="1220548"/>
              <a:chOff x="4580731" y="1911697"/>
              <a:chExt cx="879476" cy="1109663"/>
            </a:xfrm>
            <a:solidFill>
              <a:schemeClr val="bg1">
                <a:lumMod val="75000"/>
              </a:schemeClr>
            </a:solidFill>
          </p:grpSpPr>
          <p:sp>
            <p:nvSpPr>
              <p:cNvPr id="170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1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2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173" name="Group 178"/>
              <p:cNvGrpSpPr>
                <a:grpSpLocks noChangeAspect="1"/>
              </p:cNvGrpSpPr>
              <p:nvPr/>
            </p:nvGrpSpPr>
            <p:grpSpPr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16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17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18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174" name="Freeform 182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2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5" name="Freeform 183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6" name="Freeform 184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7" name="Freeform 185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8" name="Freeform 186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9" name="Freeform 187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80" name="Freeform 188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181" name="Group 189"/>
              <p:cNvGrpSpPr>
                <a:grpSpLocks noChangeAspect="1"/>
              </p:cNvGrpSpPr>
              <p:nvPr/>
            </p:nvGrpSpPr>
            <p:grpSpPr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14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0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15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82" name="Group 192"/>
              <p:cNvGrpSpPr>
                <a:grpSpLocks noChangeAspect="1"/>
              </p:cNvGrpSpPr>
              <p:nvPr/>
            </p:nvGrpSpPr>
            <p:grpSpPr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12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13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5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183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84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85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86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187" name="Group 199"/>
              <p:cNvGrpSpPr>
                <a:grpSpLocks noChangeAspect="1"/>
              </p:cNvGrpSpPr>
              <p:nvPr/>
            </p:nvGrpSpPr>
            <p:grpSpPr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10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11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188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89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0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1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2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3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1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4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5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6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7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8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9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0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1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2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3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4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5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6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207" name="Group 359"/>
              <p:cNvGrpSpPr/>
              <p:nvPr/>
            </p:nvGrpSpPr>
            <p:grpSpPr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08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1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09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5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  <p:grpSp>
          <p:nvGrpSpPr>
            <p:cNvPr id="115" name="Group 368"/>
            <p:cNvGrpSpPr/>
            <p:nvPr/>
          </p:nvGrpSpPr>
          <p:grpSpPr>
            <a:xfrm>
              <a:off x="3402584" y="3917348"/>
              <a:ext cx="1198965" cy="1473737"/>
              <a:chOff x="4455318" y="2994372"/>
              <a:chExt cx="1196974" cy="1339850"/>
            </a:xfrm>
            <a:solidFill>
              <a:schemeClr val="bg1">
                <a:lumMod val="75000"/>
              </a:schemeClr>
            </a:solidFill>
          </p:grpSpPr>
          <p:sp>
            <p:nvSpPr>
              <p:cNvPr id="116" name="Freeform 115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17" name="Freeform 116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118" name="Group 367"/>
              <p:cNvGrpSpPr/>
              <p:nvPr/>
            </p:nvGrpSpPr>
            <p:grpSpPr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19" name="Freeform 118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1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0" name="Freeform 119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1" name="Freeform 120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2" name="Freeform 121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3" name="Freeform 122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4" name="Freeform 123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5" name="Freeform 124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6" name="Freeform 125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7" name="Freeform 126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8" name="Freeform 127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9" name="Freeform 128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0" name="Freeform 129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1" name="Freeform 130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2" name="Freeform 131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3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4" name="Freeform 133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5" name="Freeform 134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6" name="Freeform 135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7" name="Freeform 136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grpSp>
              <p:nvGrpSpPr>
                <p:cNvPr id="138" name="Group 25"/>
                <p:cNvGrpSpPr>
                  <a:grpSpLocks noChangeAspect="1"/>
                </p:cNvGrpSpPr>
                <p:nvPr/>
              </p:nvGrpSpPr>
              <p:grpSpPr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68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169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sp>
              <p:nvSpPr>
                <p:cNvPr id="139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0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1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2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3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4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5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3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6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7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8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9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0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6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1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2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3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4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5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6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7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3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8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9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60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61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62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63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64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5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grpSp>
              <p:nvGrpSpPr>
                <p:cNvPr id="165" name="Group 364"/>
                <p:cNvGrpSpPr>
                  <a:grpSpLocks noChangeAspect="1"/>
                </p:cNvGrpSpPr>
                <p:nvPr/>
              </p:nvGrpSpPr>
              <p:grpSpPr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166" name="Freeform 6"/>
                  <p:cNvSpPr/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>
                      <a:latin typeface="+mn-ea"/>
                    </a:endParaRPr>
                  </a:p>
                </p:txBody>
              </p:sp>
              <p:sp>
                <p:nvSpPr>
                  <p:cNvPr id="167" name="Freeform 9"/>
                  <p:cNvSpPr/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>
                      <a:latin typeface="+mn-ea"/>
                    </a:endParaRPr>
                  </a:p>
                </p:txBody>
              </p:sp>
            </p:grpSp>
          </p:grpSp>
        </p:grpSp>
      </p:grpSp>
      <p:sp>
        <p:nvSpPr>
          <p:cNvPr id="363" name="TextBox 362"/>
          <p:cNvSpPr txBox="1"/>
          <p:nvPr/>
        </p:nvSpPr>
        <p:spPr>
          <a:xfrm>
            <a:off x="6150122" y="4157441"/>
            <a:ext cx="604733" cy="272415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JAPAN</a:t>
            </a:r>
            <a:endParaRPr lang="en-US" sz="1000" b="1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6222118" y="3647801"/>
            <a:ext cx="460740" cy="4607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+mn-ea"/>
              </a:rPr>
              <a:t>J</a:t>
            </a:r>
          </a:p>
        </p:txBody>
      </p:sp>
      <p:sp>
        <p:nvSpPr>
          <p:cNvPr id="365" name="Oval 364"/>
          <p:cNvSpPr/>
          <p:nvPr/>
        </p:nvSpPr>
        <p:spPr>
          <a:xfrm>
            <a:off x="1568533" y="3040025"/>
            <a:ext cx="460740" cy="4607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+mn-ea"/>
              </a:rPr>
              <a:t>C</a:t>
            </a:r>
            <a:endParaRPr lang="en-US" sz="20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2093550" y="3134188"/>
            <a:ext cx="734363" cy="272415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zh-CN" sz="10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CANADA</a:t>
            </a:r>
            <a:endParaRPr lang="en-US" sz="1000" b="1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2515510" y="4681025"/>
            <a:ext cx="460740" cy="46074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+mn-ea"/>
              </a:rPr>
              <a:t>B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3038483" y="4775188"/>
            <a:ext cx="681324" cy="272415"/>
          </a:xfrm>
          <a:prstGeom prst="roundRect">
            <a:avLst/>
          </a:prstGeom>
          <a:solidFill>
            <a:srgbClr val="44546A"/>
          </a:solidFill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BRAZIL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7378936" y="2083346"/>
            <a:ext cx="108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CANADA</a:t>
            </a:r>
            <a:endParaRPr lang="en-US" sz="120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en-US" sz="28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2,415</a:t>
            </a:r>
          </a:p>
        </p:txBody>
      </p:sp>
      <p:cxnSp>
        <p:nvCxnSpPr>
          <p:cNvPr id="370" name="Straight Connector 369"/>
          <p:cNvCxnSpPr/>
          <p:nvPr/>
        </p:nvCxnSpPr>
        <p:spPr>
          <a:xfrm flipH="1">
            <a:off x="8654130" y="2176685"/>
            <a:ext cx="0" cy="5212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/>
          <p:cNvSpPr txBox="1"/>
          <p:nvPr/>
        </p:nvSpPr>
        <p:spPr>
          <a:xfrm>
            <a:off x="8843769" y="2083346"/>
            <a:ext cx="785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BRAZIL</a:t>
            </a:r>
          </a:p>
          <a:p>
            <a:r>
              <a:rPr lang="en-US" sz="28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751</a:t>
            </a:r>
          </a:p>
        </p:txBody>
      </p:sp>
      <p:sp>
        <p:nvSpPr>
          <p:cNvPr id="372" name="TextBox 371"/>
          <p:cNvSpPr txBox="1"/>
          <p:nvPr/>
        </p:nvSpPr>
        <p:spPr>
          <a:xfrm>
            <a:off x="10008840" y="2083346"/>
            <a:ext cx="108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JAPAN</a:t>
            </a:r>
          </a:p>
          <a:p>
            <a:r>
              <a:rPr lang="en-US" sz="28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1,560</a:t>
            </a:r>
          </a:p>
        </p:txBody>
      </p:sp>
      <p:cxnSp>
        <p:nvCxnSpPr>
          <p:cNvPr id="373" name="Straight Connector 372"/>
          <p:cNvCxnSpPr/>
          <p:nvPr/>
        </p:nvCxnSpPr>
        <p:spPr>
          <a:xfrm flipH="1">
            <a:off x="9819201" y="2176685"/>
            <a:ext cx="0" cy="5212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Rectangle 373"/>
          <p:cNvSpPr/>
          <p:nvPr/>
        </p:nvSpPr>
        <p:spPr>
          <a:xfrm>
            <a:off x="7433272" y="3269230"/>
            <a:ext cx="384048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7433273" y="3269230"/>
            <a:ext cx="1920240" cy="4571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7378936" y="300341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NAME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9129734" y="3003414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rgbClr val="44546A"/>
                </a:solidFill>
                <a:latin typeface="+mn-ea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7433272" y="3720790"/>
            <a:ext cx="384048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7433273" y="3720790"/>
            <a:ext cx="2286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7378936" y="345497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NAME</a:t>
            </a:r>
          </a:p>
        </p:txBody>
      </p:sp>
      <p:sp>
        <p:nvSpPr>
          <p:cNvPr id="381" name="TextBox 380"/>
          <p:cNvSpPr txBox="1"/>
          <p:nvPr/>
        </p:nvSpPr>
        <p:spPr>
          <a:xfrm>
            <a:off x="9491245" y="3454974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60%</a:t>
            </a:r>
          </a:p>
        </p:txBody>
      </p:sp>
      <p:sp>
        <p:nvSpPr>
          <p:cNvPr id="386" name="文本占位符 38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387" name="文本占位符 38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383" name="文本框 382"/>
          <p:cNvSpPr txBox="1"/>
          <p:nvPr/>
        </p:nvSpPr>
        <p:spPr>
          <a:xfrm>
            <a:off x="7378936" y="4528404"/>
            <a:ext cx="3894815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384" name="Rectangle 36"/>
          <p:cNvSpPr>
            <a:spLocks noChangeArrowheads="1"/>
          </p:cNvSpPr>
          <p:nvPr/>
        </p:nvSpPr>
        <p:spPr bwMode="auto">
          <a:xfrm>
            <a:off x="7378936" y="415336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accent6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7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/>
      <p:bldP spid="371" grpId="0"/>
      <p:bldP spid="372" grpId="0"/>
      <p:bldP spid="374" grpId="0" animBg="1"/>
      <p:bldP spid="375" grpId="0" animBg="1"/>
      <p:bldP spid="376" grpId="0"/>
      <p:bldP spid="377" grpId="0"/>
      <p:bldP spid="378" grpId="0" animBg="1"/>
      <p:bldP spid="379" grpId="0" animBg="1"/>
      <p:bldP spid="380" grpId="0"/>
      <p:bldP spid="381" grpId="0"/>
      <p:bldP spid="383" grpId="0"/>
      <p:bldP spid="3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413754" y="1753844"/>
            <a:ext cx="3469532" cy="3469530"/>
            <a:chOff x="363166" y="-2302246"/>
            <a:chExt cx="11465668" cy="11465668"/>
          </a:xfrm>
        </p:grpSpPr>
        <p:sp>
          <p:nvSpPr>
            <p:cNvPr id="53" name="Oval 64"/>
            <p:cNvSpPr>
              <a:spLocks noChangeArrowheads="1"/>
            </p:cNvSpPr>
            <p:nvPr/>
          </p:nvSpPr>
          <p:spPr bwMode="auto">
            <a:xfrm>
              <a:off x="363166" y="-2302246"/>
              <a:ext cx="11465668" cy="1146566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  <a:effectLst>
              <a:outerShdw blurRad="508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65"/>
            <p:cNvSpPr>
              <a:spLocks noChangeArrowheads="1"/>
            </p:cNvSpPr>
            <p:nvPr/>
          </p:nvSpPr>
          <p:spPr bwMode="auto">
            <a:xfrm>
              <a:off x="891160" y="-1773974"/>
              <a:ext cx="10409682" cy="10406603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  <a:effectLst>
              <a:outerShdw blurRad="508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1449262" y="-1216148"/>
              <a:ext cx="9293479" cy="9293474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  <a:effectLst>
              <a:outerShdw blurRad="508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2132857" y="2669739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304378" y="3769454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CONTENTS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9" name="Freeform 71"/>
          <p:cNvSpPr/>
          <p:nvPr/>
        </p:nvSpPr>
        <p:spPr bwMode="auto">
          <a:xfrm flipH="1">
            <a:off x="4283737" y="1361196"/>
            <a:ext cx="957717" cy="959269"/>
          </a:xfrm>
          <a:custGeom>
            <a:avLst/>
            <a:gdLst>
              <a:gd name="T0" fmla="*/ 433 w 485"/>
              <a:gd name="T1" fmla="*/ 463 h 486"/>
              <a:gd name="T2" fmla="*/ 477 w 485"/>
              <a:gd name="T3" fmla="*/ 477 h 486"/>
              <a:gd name="T4" fmla="*/ 462 w 485"/>
              <a:gd name="T5" fmla="*/ 434 h 486"/>
              <a:gd name="T6" fmla="*/ 0 w 485"/>
              <a:gd name="T7" fmla="*/ 0 h 486"/>
              <a:gd name="T8" fmla="*/ 433 w 485"/>
              <a:gd name="T9" fmla="*/ 463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486">
                <a:moveTo>
                  <a:pt x="433" y="463"/>
                </a:moveTo>
                <a:cubicBezTo>
                  <a:pt x="449" y="479"/>
                  <a:pt x="469" y="486"/>
                  <a:pt x="477" y="477"/>
                </a:cubicBezTo>
                <a:cubicBezTo>
                  <a:pt x="485" y="469"/>
                  <a:pt x="479" y="450"/>
                  <a:pt x="462" y="434"/>
                </a:cubicBezTo>
                <a:cubicBezTo>
                  <a:pt x="446" y="418"/>
                  <a:pt x="0" y="0"/>
                  <a:pt x="0" y="0"/>
                </a:cubicBezTo>
                <a:cubicBezTo>
                  <a:pt x="0" y="0"/>
                  <a:pt x="417" y="447"/>
                  <a:pt x="433" y="463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6151133" y="1845805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请在此处添加标题</a:t>
            </a:r>
          </a:p>
        </p:txBody>
      </p:sp>
      <p:sp>
        <p:nvSpPr>
          <p:cNvPr id="61" name="椭圆 60"/>
          <p:cNvSpPr/>
          <p:nvPr/>
        </p:nvSpPr>
        <p:spPr>
          <a:xfrm>
            <a:off x="5608441" y="1866847"/>
            <a:ext cx="542692" cy="542692"/>
          </a:xfrm>
          <a:prstGeom prst="ellipse">
            <a:avLst/>
          </a:prstGeom>
          <a:solidFill>
            <a:srgbClr val="70AD47"/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1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151133" y="2834554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请在此处添加标题</a:t>
            </a:r>
          </a:p>
        </p:txBody>
      </p:sp>
      <p:sp>
        <p:nvSpPr>
          <p:cNvPr id="63" name="椭圆 62"/>
          <p:cNvSpPr/>
          <p:nvPr/>
        </p:nvSpPr>
        <p:spPr>
          <a:xfrm>
            <a:off x="5608441" y="2855596"/>
            <a:ext cx="542692" cy="542692"/>
          </a:xfrm>
          <a:prstGeom prst="ellipse">
            <a:avLst/>
          </a:prstGeom>
          <a:solidFill>
            <a:srgbClr val="70AD47"/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2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151133" y="3823303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请在此处添加标题</a:t>
            </a:r>
          </a:p>
        </p:txBody>
      </p:sp>
      <p:sp>
        <p:nvSpPr>
          <p:cNvPr id="65" name="椭圆 64"/>
          <p:cNvSpPr/>
          <p:nvPr/>
        </p:nvSpPr>
        <p:spPr>
          <a:xfrm>
            <a:off x="5608441" y="3844345"/>
            <a:ext cx="542692" cy="542692"/>
          </a:xfrm>
          <a:prstGeom prst="ellipse">
            <a:avLst/>
          </a:prstGeom>
          <a:solidFill>
            <a:srgbClr val="70AD47"/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3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151133" y="4812052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请在此处添加标题</a:t>
            </a:r>
          </a:p>
        </p:txBody>
      </p:sp>
      <p:sp>
        <p:nvSpPr>
          <p:cNvPr id="67" name="椭圆 66"/>
          <p:cNvSpPr/>
          <p:nvPr/>
        </p:nvSpPr>
        <p:spPr>
          <a:xfrm>
            <a:off x="5608441" y="4833094"/>
            <a:ext cx="542692" cy="542692"/>
          </a:xfrm>
          <a:prstGeom prst="ellipse">
            <a:avLst/>
          </a:prstGeom>
          <a:solidFill>
            <a:srgbClr val="70AD47"/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4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07747" y="1720026"/>
            <a:ext cx="9176507" cy="4132251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747" y="2459862"/>
            <a:ext cx="9176507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/>
          <p:nvPr/>
        </p:nvSpPr>
        <p:spPr>
          <a:xfrm>
            <a:off x="2548716" y="1934802"/>
            <a:ext cx="10054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2000" b="0">
                <a:solidFill>
                  <a:schemeClr val="tx1">
                    <a:lumMod val="75000"/>
                    <a:lumOff val="25000"/>
                  </a:schemeClr>
                </a:solidFill>
              </a:rPr>
              <a:t>Basic</a:t>
            </a:r>
          </a:p>
        </p:txBody>
      </p:sp>
      <p:sp>
        <p:nvSpPr>
          <p:cNvPr id="13" name="Title 3"/>
          <p:cNvSpPr txBox="1"/>
          <p:nvPr/>
        </p:nvSpPr>
        <p:spPr>
          <a:xfrm>
            <a:off x="2559938" y="2675932"/>
            <a:ext cx="982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4000" spc="0"/>
              <a:t>￥</a:t>
            </a:r>
            <a:r>
              <a:rPr lang="en-US" sz="4000" spc="0"/>
              <a:t>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65616" y="5263597"/>
            <a:ext cx="1771602" cy="315570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/>
              <a:t>Get started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572016" y="1712277"/>
            <a:ext cx="0" cy="4140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3"/>
          <p:cNvSpPr txBox="1"/>
          <p:nvPr/>
        </p:nvSpPr>
        <p:spPr>
          <a:xfrm>
            <a:off x="5060972" y="1934802"/>
            <a:ext cx="20585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2000" b="0">
                <a:solidFill>
                  <a:schemeClr val="accent6"/>
                </a:solidFill>
              </a:rPr>
              <a:t>Professional</a:t>
            </a:r>
          </a:p>
        </p:txBody>
      </p:sp>
      <p:sp>
        <p:nvSpPr>
          <p:cNvPr id="27" name="Title 3"/>
          <p:cNvSpPr txBox="1"/>
          <p:nvPr/>
        </p:nvSpPr>
        <p:spPr>
          <a:xfrm>
            <a:off x="5098270" y="2675932"/>
            <a:ext cx="1981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4000" spc="0">
                <a:solidFill>
                  <a:schemeClr val="accent6"/>
                </a:solidFill>
              </a:rPr>
              <a:t>￥</a:t>
            </a:r>
            <a:r>
              <a:rPr lang="en-US" sz="4000" spc="0">
                <a:solidFill>
                  <a:schemeClr val="accent6"/>
                </a:solidFill>
              </a:rPr>
              <a:t>10.99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203283" y="5263597"/>
            <a:ext cx="1771602" cy="31557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/>
              <a:t>Get started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7608506" y="1712277"/>
            <a:ext cx="0" cy="4140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3"/>
          <p:cNvSpPr txBox="1"/>
          <p:nvPr/>
        </p:nvSpPr>
        <p:spPr>
          <a:xfrm>
            <a:off x="8359554" y="1934802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2000" b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</a:p>
        </p:txBody>
      </p:sp>
      <p:sp>
        <p:nvSpPr>
          <p:cNvPr id="33" name="Title 3"/>
          <p:cNvSpPr txBox="1"/>
          <p:nvPr/>
        </p:nvSpPr>
        <p:spPr>
          <a:xfrm>
            <a:off x="8135936" y="2675932"/>
            <a:ext cx="1981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4000" spc="0"/>
              <a:t>￥</a:t>
            </a:r>
            <a:r>
              <a:rPr lang="en-US" sz="4000" spc="0"/>
              <a:t>20.00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40950" y="5263597"/>
            <a:ext cx="1771602" cy="315570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/>
              <a:t>Get started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974459" y="3523685"/>
            <a:ext cx="21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21383" y="3523685"/>
            <a:ext cx="21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57541" y="3523685"/>
            <a:ext cx="21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1903456" y="3597829"/>
            <a:ext cx="23006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专业精致的</a:t>
            </a:r>
            <a:r>
              <a:rPr lang="en-US" altLang="zh-CN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设计与制作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优秀的专业设计团队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创意的图示化表达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精美、创意、动感的</a:t>
            </a:r>
            <a:r>
              <a:rPr lang="en-US" altLang="zh-CN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体验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939946" y="3597829"/>
            <a:ext cx="23006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专业精致的</a:t>
            </a:r>
            <a:r>
              <a:rPr lang="en-US" altLang="zh-CN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设计与制作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优秀的专业设计团队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创意的图示化表达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精美、创意、动感的</a:t>
            </a:r>
            <a:r>
              <a:rPr lang="en-US" altLang="zh-CN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体验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976436" y="3597829"/>
            <a:ext cx="23006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专业精致的</a:t>
            </a:r>
            <a:r>
              <a:rPr lang="en-US" altLang="zh-CN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设计与制作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优秀的专业设计团队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创意的图示化表达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精美、创意、动感的</a:t>
            </a:r>
            <a:r>
              <a:rPr lang="en-US" altLang="zh-CN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体验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16" grpId="0" animBg="1"/>
      <p:bldP spid="24" grpId="0"/>
      <p:bldP spid="27" grpId="0"/>
      <p:bldP spid="29" grpId="0" animBg="1"/>
      <p:bldP spid="30" grpId="0"/>
      <p:bldP spid="33" grpId="0"/>
      <p:bldP spid="35" grpId="0" animBg="1"/>
      <p:bldP spid="36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292324" y="1452481"/>
            <a:ext cx="1607352" cy="1607352"/>
            <a:chOff x="5568148" y="1452481"/>
            <a:chExt cx="1607352" cy="1607352"/>
          </a:xfrm>
          <a:solidFill>
            <a:srgbClr val="70AD47"/>
          </a:solidFill>
        </p:grpSpPr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5568148" y="1452481"/>
              <a:ext cx="1607352" cy="1607352"/>
            </a:xfrm>
            <a:prstGeom prst="ellipse">
              <a:avLst/>
            </a:pr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5642167" y="1526539"/>
              <a:ext cx="1459315" cy="1458884"/>
            </a:xfrm>
            <a:prstGeom prst="ellipse">
              <a:avLst/>
            </a:pr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5720406" y="1604739"/>
              <a:ext cx="1302837" cy="1302836"/>
            </a:xfrm>
            <a:prstGeom prst="ellipse">
              <a:avLst/>
            </a:pr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747187" y="1655993"/>
            <a:ext cx="697627" cy="1200329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bg1"/>
                </a:solidFill>
              </a:rPr>
              <a:t>4</a:t>
            </a:r>
            <a:endParaRPr lang="zh-CN" altLang="en-US" sz="7200" b="1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618125" y="3322023"/>
            <a:ext cx="695575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+mn-ea"/>
              </a:rPr>
              <a:t>请在此处添加标题</a:t>
            </a:r>
          </a:p>
        </p:txBody>
      </p:sp>
      <p:sp>
        <p:nvSpPr>
          <p:cNvPr id="62" name="文本框 25"/>
          <p:cNvSpPr txBox="1">
            <a:spLocks noChangeArrowheads="1"/>
          </p:cNvSpPr>
          <p:nvPr/>
        </p:nvSpPr>
        <p:spPr bwMode="auto">
          <a:xfrm>
            <a:off x="2591676" y="4430019"/>
            <a:ext cx="700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pc="1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Thought for customer service is the sacred mission of design.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91" y="2114152"/>
            <a:ext cx="3134276" cy="20423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779358" y="3646760"/>
            <a:ext cx="3761642" cy="0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752502" y="4064766"/>
            <a:ext cx="514740" cy="514740"/>
            <a:chOff x="7009240" y="2398883"/>
            <a:chExt cx="522112" cy="522112"/>
          </a:xfrm>
        </p:grpSpPr>
        <p:sp>
          <p:nvSpPr>
            <p:cNvPr id="35" name="Oval 34"/>
            <p:cNvSpPr/>
            <p:nvPr/>
          </p:nvSpPr>
          <p:spPr>
            <a:xfrm>
              <a:off x="7009240" y="2398883"/>
              <a:ext cx="522112" cy="522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37" name="Plus 36"/>
            <p:cNvSpPr/>
            <p:nvPr/>
          </p:nvSpPr>
          <p:spPr>
            <a:xfrm>
              <a:off x="7143295" y="2525889"/>
              <a:ext cx="252000" cy="252000"/>
            </a:xfrm>
            <a:prstGeom prst="mathPlus">
              <a:avLst/>
            </a:prstGeom>
            <a:solidFill>
              <a:srgbClr val="4454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4" name="Oval 53"/>
          <p:cNvSpPr/>
          <p:nvPr/>
        </p:nvSpPr>
        <p:spPr>
          <a:xfrm>
            <a:off x="1773750" y="4445239"/>
            <a:ext cx="1257317" cy="1257317"/>
          </a:xfrm>
          <a:prstGeom prst="ellipse">
            <a:avLst/>
          </a:prstGeom>
          <a:solidFill>
            <a:schemeClr val="accent6"/>
          </a:solidFill>
          <a:ln w="1016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>
                <a:latin typeface="+mn-ea"/>
              </a:rPr>
              <a:t>16%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7265268" y="4115404"/>
            <a:ext cx="2693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FENGYUN BANGONG</a:t>
            </a:r>
            <a:endParaRPr lang="zh-CN" altLang="en-US" sz="2000" b="1" dirty="0">
              <a:solidFill>
                <a:srgbClr val="92D05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52502" y="4640727"/>
            <a:ext cx="3788498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/>
              <a:t>我们点击输入您需要的文字内容，点击输入您需要的文字内容，点击输入您需要的文字内容。</a:t>
            </a:r>
          </a:p>
        </p:txBody>
      </p:sp>
      <p:sp>
        <p:nvSpPr>
          <p:cNvPr id="23" name="自由: 形状 22"/>
          <p:cNvSpPr/>
          <p:nvPr/>
        </p:nvSpPr>
        <p:spPr>
          <a:xfrm>
            <a:off x="6221667" y="2114152"/>
            <a:ext cx="128333" cy="3568419"/>
          </a:xfrm>
          <a:custGeom>
            <a:avLst/>
            <a:gdLst>
              <a:gd name="connsiteX0" fmla="*/ 86779 w 86780"/>
              <a:gd name="connsiteY0" fmla="*/ 2413000 h 2413000"/>
              <a:gd name="connsiteX1" fmla="*/ 43389 w 86780"/>
              <a:gd name="connsiteY1" fmla="*/ 2369610 h 2413000"/>
              <a:gd name="connsiteX2" fmla="*/ 43390 w 86780"/>
              <a:gd name="connsiteY2" fmla="*/ 1249890 h 2413000"/>
              <a:gd name="connsiteX3" fmla="*/ 0 w 86780"/>
              <a:gd name="connsiteY3" fmla="*/ 1206500 h 2413000"/>
              <a:gd name="connsiteX4" fmla="*/ 43390 w 86780"/>
              <a:gd name="connsiteY4" fmla="*/ 1163110 h 2413000"/>
              <a:gd name="connsiteX5" fmla="*/ 43390 w 86780"/>
              <a:gd name="connsiteY5" fmla="*/ 43390 h 2413000"/>
              <a:gd name="connsiteX6" fmla="*/ 86780 w 86780"/>
              <a:gd name="connsiteY6" fmla="*/ 0 h 2413000"/>
              <a:gd name="connsiteX7" fmla="*/ 86780 w 279400"/>
              <a:gd name="connsiteY7" fmla="*/ 0 h 2413000"/>
              <a:gd name="connsiteX8" fmla="*/ 86780 w 279400"/>
              <a:gd name="connsiteY8" fmla="*/ 0 h 2413000"/>
              <a:gd name="connsiteX9" fmla="*/ 370840 w 370840"/>
              <a:gd name="connsiteY9" fmla="*/ 9144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80" h="2413000">
                <a:moveTo>
                  <a:pt x="86779" y="2413000"/>
                </a:moveTo>
                <a:cubicBezTo>
                  <a:pt x="62815" y="2413000"/>
                  <a:pt x="43389" y="2393574"/>
                  <a:pt x="43389" y="2369610"/>
                </a:cubicBezTo>
                <a:cubicBezTo>
                  <a:pt x="43389" y="1996370"/>
                  <a:pt x="43390" y="1623130"/>
                  <a:pt x="43390" y="1249890"/>
                </a:cubicBezTo>
                <a:cubicBezTo>
                  <a:pt x="43390" y="1225926"/>
                  <a:pt x="23964" y="1206500"/>
                  <a:pt x="0" y="1206500"/>
                </a:cubicBezTo>
                <a:cubicBezTo>
                  <a:pt x="23964" y="1206500"/>
                  <a:pt x="43390" y="1187074"/>
                  <a:pt x="43390" y="1163110"/>
                </a:cubicBezTo>
                <a:lnTo>
                  <a:pt x="43390" y="43390"/>
                </a:lnTo>
                <a:cubicBezTo>
                  <a:pt x="43390" y="19426"/>
                  <a:pt x="62816" y="0"/>
                  <a:pt x="86780" y="0"/>
                </a:cubicBezTo>
              </a:path>
            </a:pathLst>
          </a:cu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752502" y="1921064"/>
            <a:ext cx="3686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</a:rPr>
              <a:t>风云办公专注于专业精致的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设计与制作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</a:rPr>
              <a:t>我们拥有优秀的专业设计团队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</a:rPr>
              <a:t>严谨的逻辑思维、创意的图示化表达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</a:rPr>
              <a:t>精美、创意、动感、形象、时尚的全新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体验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69932" y="4890538"/>
            <a:ext cx="2263165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3169932" y="4640727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6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0" grpId="0"/>
      <p:bldP spid="21" grpId="0"/>
      <p:bldP spid="23" grpId="0" animBg="1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114\Desktop\4e769e144b7959e8540000cf\17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57" t="4822" r="20848" b="56433"/>
          <a:stretch>
            <a:fillRect/>
          </a:stretch>
        </p:blipFill>
        <p:spPr bwMode="auto">
          <a:xfrm>
            <a:off x="920733" y="2168846"/>
            <a:ext cx="1845733" cy="18469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840301" y="2116812"/>
            <a:ext cx="1697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2400">
                <a:solidFill>
                  <a:srgbClr val="92D050"/>
                </a:solidFill>
              </a:rPr>
              <a:t>Simple Lee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927899" y="3108419"/>
            <a:ext cx="2628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927901" y="2609255"/>
            <a:ext cx="1541849" cy="2551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bg1"/>
                </a:solidFill>
              </a:rPr>
              <a:t>Executive Manager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927899" y="5299348"/>
            <a:ext cx="2628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2927899" y="3378972"/>
            <a:ext cx="302929" cy="249783"/>
          </a:xfrm>
          <a:custGeom>
            <a:avLst/>
            <a:gdLst/>
            <a:ahLst/>
            <a:cxnLst/>
            <a:rect l="l" t="t" r="r" b="b"/>
            <a:pathLst>
              <a:path w="233288" h="192360">
                <a:moveTo>
                  <a:pt x="175989" y="0"/>
                </a:moveTo>
                <a:lnTo>
                  <a:pt x="233288" y="0"/>
                </a:lnTo>
                <a:cubicBezTo>
                  <a:pt x="205259" y="37951"/>
                  <a:pt x="191244" y="73918"/>
                  <a:pt x="191244" y="107900"/>
                </a:cubicBezTo>
                <a:lnTo>
                  <a:pt x="231056" y="107900"/>
                </a:lnTo>
                <a:lnTo>
                  <a:pt x="231056" y="192360"/>
                </a:lnTo>
                <a:lnTo>
                  <a:pt x="141387" y="192360"/>
                </a:lnTo>
                <a:lnTo>
                  <a:pt x="141387" y="129108"/>
                </a:lnTo>
                <a:cubicBezTo>
                  <a:pt x="141387" y="101575"/>
                  <a:pt x="144177" y="77576"/>
                  <a:pt x="149758" y="57112"/>
                </a:cubicBezTo>
                <a:cubicBezTo>
                  <a:pt x="155339" y="36649"/>
                  <a:pt x="164083" y="17611"/>
                  <a:pt x="175989" y="0"/>
                </a:cubicBezTo>
                <a:close/>
                <a:moveTo>
                  <a:pt x="35347" y="0"/>
                </a:moveTo>
                <a:lnTo>
                  <a:pt x="91901" y="0"/>
                </a:lnTo>
                <a:cubicBezTo>
                  <a:pt x="63624" y="38199"/>
                  <a:pt x="49485" y="74166"/>
                  <a:pt x="49485" y="107900"/>
                </a:cubicBezTo>
                <a:lnTo>
                  <a:pt x="89669" y="107900"/>
                </a:lnTo>
                <a:lnTo>
                  <a:pt x="89669" y="192360"/>
                </a:lnTo>
                <a:lnTo>
                  <a:pt x="0" y="192360"/>
                </a:lnTo>
                <a:lnTo>
                  <a:pt x="0" y="129108"/>
                </a:lnTo>
                <a:cubicBezTo>
                  <a:pt x="0" y="103063"/>
                  <a:pt x="2729" y="79623"/>
                  <a:pt x="8186" y="58787"/>
                </a:cubicBezTo>
                <a:cubicBezTo>
                  <a:pt x="13643" y="37951"/>
                  <a:pt x="22696" y="18355"/>
                  <a:pt x="35347" y="0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endParaRPr lang="zh-CN" altLang="en-US" sz="600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Creativity / Innovation / Specialty / Exquisite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299696" y="3347188"/>
            <a:ext cx="21951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优秀的专业设计团队，严谨的逻辑思维、创意的图示化表达，带来精美、创意、动感、形象、时尚的全新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231919" y="2116812"/>
            <a:ext cx="495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</a:rPr>
              <a:t>风云办公专注于专业精致的</a:t>
            </a:r>
            <a:r>
              <a:rPr lang="en-US" altLang="zh-CN" sz="1600" dirty="0">
                <a:solidFill>
                  <a:schemeClr val="bg1"/>
                </a:solidFill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</a:rPr>
              <a:t>设计与制作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</a:rPr>
              <a:t>我们拥有优秀的专业设计团队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</a:rPr>
              <a:t>严谨的逻辑思维、创意的图示化表达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</a:rPr>
              <a:t>精美、创意、动感、形象、时尚的全新</a:t>
            </a:r>
            <a:r>
              <a:rPr lang="en-US" altLang="zh-CN" sz="1600" dirty="0">
                <a:solidFill>
                  <a:schemeClr val="bg1"/>
                </a:solidFill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</a:rPr>
              <a:t>体验</a:t>
            </a:r>
          </a:p>
        </p:txBody>
      </p:sp>
      <p:sp>
        <p:nvSpPr>
          <p:cNvPr id="58" name="Text Placeholder 33"/>
          <p:cNvSpPr txBox="1"/>
          <p:nvPr/>
        </p:nvSpPr>
        <p:spPr>
          <a:xfrm>
            <a:off x="6231919" y="5076551"/>
            <a:ext cx="891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>
                <a:solidFill>
                  <a:srgbClr val="92D050"/>
                </a:solidFill>
              </a:rPr>
              <a:t>Creative</a:t>
            </a:r>
          </a:p>
        </p:txBody>
      </p:sp>
      <p:sp>
        <p:nvSpPr>
          <p:cNvPr id="59" name="Text Placeholder 33"/>
          <p:cNvSpPr txBox="1"/>
          <p:nvPr/>
        </p:nvSpPr>
        <p:spPr>
          <a:xfrm>
            <a:off x="7540832" y="5082622"/>
            <a:ext cx="9396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>
                <a:solidFill>
                  <a:srgbClr val="92D050"/>
                </a:solidFill>
              </a:rPr>
              <a:t>Message</a:t>
            </a:r>
          </a:p>
        </p:txBody>
      </p:sp>
      <p:sp>
        <p:nvSpPr>
          <p:cNvPr id="60" name="Text Placeholder 33"/>
          <p:cNvSpPr txBox="1"/>
          <p:nvPr/>
        </p:nvSpPr>
        <p:spPr>
          <a:xfrm>
            <a:off x="8704674" y="5076550"/>
            <a:ext cx="1277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>
                <a:solidFill>
                  <a:srgbClr val="92D050"/>
                </a:solidFill>
              </a:rPr>
              <a:t>Management</a:t>
            </a:r>
          </a:p>
        </p:txBody>
      </p:sp>
      <p:sp>
        <p:nvSpPr>
          <p:cNvPr id="61" name="Text Placeholder 33"/>
          <p:cNvSpPr txBox="1"/>
          <p:nvPr/>
        </p:nvSpPr>
        <p:spPr>
          <a:xfrm>
            <a:off x="10161863" y="5076550"/>
            <a:ext cx="1029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>
                <a:solidFill>
                  <a:srgbClr val="92D050"/>
                </a:solidFill>
              </a:rPr>
              <a:t>Marketing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7717780" y="4436891"/>
            <a:ext cx="585787" cy="585787"/>
            <a:chOff x="7362182" y="3807649"/>
            <a:chExt cx="585787" cy="585787"/>
          </a:xfrm>
        </p:grpSpPr>
        <p:sp>
          <p:nvSpPr>
            <p:cNvPr id="63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n-ea"/>
              </a:endParaRPr>
            </a:p>
          </p:txBody>
        </p:sp>
        <p:sp>
          <p:nvSpPr>
            <p:cNvPr id="64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>
                <a:latin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384822" y="4430820"/>
            <a:ext cx="585787" cy="585787"/>
            <a:chOff x="6029224" y="3801578"/>
            <a:chExt cx="585787" cy="585787"/>
          </a:xfrm>
        </p:grpSpPr>
        <p:sp>
          <p:nvSpPr>
            <p:cNvPr id="66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67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>
                <a:latin typeface="+mn-ea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050738" y="4430819"/>
            <a:ext cx="585787" cy="585787"/>
            <a:chOff x="8695140" y="3801577"/>
            <a:chExt cx="585787" cy="585787"/>
          </a:xfrm>
        </p:grpSpPr>
        <p:sp>
          <p:nvSpPr>
            <p:cNvPr id="69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n-ea"/>
              </a:endParaRPr>
            </a:p>
          </p:txBody>
        </p:sp>
        <p:grpSp>
          <p:nvGrpSpPr>
            <p:cNvPr id="70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71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  <p:sp>
            <p:nvSpPr>
              <p:cNvPr id="72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10383695" y="4430819"/>
            <a:ext cx="585787" cy="585787"/>
            <a:chOff x="10028097" y="3801577"/>
            <a:chExt cx="585787" cy="585787"/>
          </a:xfrm>
        </p:grpSpPr>
        <p:sp>
          <p:nvSpPr>
            <p:cNvPr id="74" name="Oval 109"/>
            <p:cNvSpPr/>
            <p:nvPr/>
          </p:nvSpPr>
          <p:spPr>
            <a:xfrm>
              <a:off x="10028097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75" name="Group 137"/>
            <p:cNvGrpSpPr/>
            <p:nvPr/>
          </p:nvGrpSpPr>
          <p:grpSpPr>
            <a:xfrm>
              <a:off x="10151880" y="3922959"/>
              <a:ext cx="338220" cy="343023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76" name="Freeform 59"/>
              <p:cNvSpPr>
                <a:spLocks noEditPoints="1"/>
              </p:cNvSpPr>
              <p:nvPr/>
            </p:nvSpPr>
            <p:spPr bwMode="auto">
              <a:xfrm>
                <a:off x="1909763" y="1204912"/>
                <a:ext cx="539749" cy="539751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  <p:sp>
            <p:nvSpPr>
              <p:cNvPr id="77" name="Freeform 60"/>
              <p:cNvSpPr/>
              <p:nvPr/>
            </p:nvSpPr>
            <p:spPr bwMode="auto">
              <a:xfrm>
                <a:off x="2060575" y="950913"/>
                <a:ext cx="631825" cy="569914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35" grpId="0" animBg="1"/>
      <p:bldP spid="36" grpId="0"/>
      <p:bldP spid="37" grpId="0"/>
      <p:bldP spid="58" grpId="0"/>
      <p:bldP spid="59" grpId="0"/>
      <p:bldP spid="60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组合 4"/>
          <p:cNvGrpSpPr/>
          <p:nvPr/>
        </p:nvGrpSpPr>
        <p:grpSpPr>
          <a:xfrm>
            <a:off x="1054509" y="2037753"/>
            <a:ext cx="265522" cy="723152"/>
            <a:chOff x="0" y="0"/>
            <a:chExt cx="385763" cy="1054101"/>
          </a:xfrm>
          <a:solidFill>
            <a:srgbClr val="44546A"/>
          </a:solidFill>
        </p:grpSpPr>
        <p:sp>
          <p:nvSpPr>
            <p:cNvPr id="17458" name="Rectangle 40"/>
            <p:cNvSpPr>
              <a:spLocks noChangeArrowheads="1"/>
            </p:cNvSpPr>
            <p:nvPr/>
          </p:nvSpPr>
          <p:spPr bwMode="auto">
            <a:xfrm>
              <a:off x="0" y="215900"/>
              <a:ext cx="385763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7459" name="Rectangle 41"/>
            <p:cNvSpPr>
              <a:spLocks noChangeArrowheads="1"/>
            </p:cNvSpPr>
            <p:nvPr/>
          </p:nvSpPr>
          <p:spPr bwMode="auto">
            <a:xfrm>
              <a:off x="0" y="314325"/>
              <a:ext cx="65088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7460" name="Rectangle 42"/>
            <p:cNvSpPr>
              <a:spLocks noChangeArrowheads="1"/>
            </p:cNvSpPr>
            <p:nvPr/>
          </p:nvSpPr>
          <p:spPr bwMode="auto">
            <a:xfrm>
              <a:off x="320675" y="300038"/>
              <a:ext cx="65088" cy="317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7461" name="Rectangle 43"/>
            <p:cNvSpPr>
              <a:spLocks noChangeArrowheads="1"/>
            </p:cNvSpPr>
            <p:nvPr/>
          </p:nvSpPr>
          <p:spPr bwMode="auto">
            <a:xfrm>
              <a:off x="88900" y="306388"/>
              <a:ext cx="211138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7462" name="Rectangle 44"/>
            <p:cNvSpPr>
              <a:spLocks noChangeArrowheads="1"/>
            </p:cNvSpPr>
            <p:nvPr/>
          </p:nvSpPr>
          <p:spPr bwMode="auto">
            <a:xfrm>
              <a:off x="88900" y="614363"/>
              <a:ext cx="92075" cy="439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7463" name="Rectangle 45"/>
            <p:cNvSpPr>
              <a:spLocks noChangeArrowheads="1"/>
            </p:cNvSpPr>
            <p:nvPr/>
          </p:nvSpPr>
          <p:spPr bwMode="auto">
            <a:xfrm>
              <a:off x="204788" y="611188"/>
              <a:ext cx="92075" cy="442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7464" name="Oval 46"/>
            <p:cNvSpPr>
              <a:spLocks noChangeArrowheads="1"/>
            </p:cNvSpPr>
            <p:nvPr/>
          </p:nvSpPr>
          <p:spPr bwMode="auto">
            <a:xfrm>
              <a:off x="95250" y="0"/>
              <a:ext cx="193675" cy="185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17413" name="Freeform 59"/>
          <p:cNvSpPr>
            <a:spLocks noChangeArrowheads="1"/>
          </p:cNvSpPr>
          <p:nvPr/>
        </p:nvSpPr>
        <p:spPr bwMode="auto">
          <a:xfrm>
            <a:off x="2928658" y="2039128"/>
            <a:ext cx="360964" cy="723152"/>
          </a:xfrm>
          <a:custGeom>
            <a:avLst/>
            <a:gdLst>
              <a:gd name="T0" fmla="*/ 312209 w 180"/>
              <a:gd name="T1" fmla="*/ 275793 h 364"/>
              <a:gd name="T2" fmla="*/ 301802 w 180"/>
              <a:gd name="T3" fmla="*/ 275793 h 364"/>
              <a:gd name="T4" fmla="*/ 418880 w 180"/>
              <a:gd name="T5" fmla="*/ 626335 h 364"/>
              <a:gd name="T6" fmla="*/ 307005 w 180"/>
              <a:gd name="T7" fmla="*/ 626335 h 364"/>
              <a:gd name="T8" fmla="*/ 265377 w 180"/>
              <a:gd name="T9" fmla="*/ 938213 h 364"/>
              <a:gd name="T10" fmla="*/ 202936 w 180"/>
              <a:gd name="T11" fmla="*/ 938213 h 364"/>
              <a:gd name="T12" fmla="*/ 161308 w 180"/>
              <a:gd name="T13" fmla="*/ 626335 h 364"/>
              <a:gd name="T14" fmla="*/ 52035 w 180"/>
              <a:gd name="T15" fmla="*/ 626335 h 364"/>
              <a:gd name="T16" fmla="*/ 166511 w 180"/>
              <a:gd name="T17" fmla="*/ 275793 h 364"/>
              <a:gd name="T18" fmla="*/ 156104 w 180"/>
              <a:gd name="T19" fmla="*/ 275793 h 364"/>
              <a:gd name="T20" fmla="*/ 44230 w 180"/>
              <a:gd name="T21" fmla="*/ 497459 h 364"/>
              <a:gd name="T22" fmla="*/ 0 w 180"/>
              <a:gd name="T23" fmla="*/ 481994 h 364"/>
              <a:gd name="T24" fmla="*/ 137892 w 180"/>
              <a:gd name="T25" fmla="*/ 162383 h 364"/>
              <a:gd name="T26" fmla="*/ 208139 w 180"/>
              <a:gd name="T27" fmla="*/ 162383 h 364"/>
              <a:gd name="T28" fmla="*/ 210741 w 180"/>
              <a:gd name="T29" fmla="*/ 146918 h 364"/>
              <a:gd name="T30" fmla="*/ 158706 w 180"/>
              <a:gd name="T31" fmla="*/ 74748 h 364"/>
              <a:gd name="T32" fmla="*/ 234157 w 180"/>
              <a:gd name="T33" fmla="*/ 0 h 364"/>
              <a:gd name="T34" fmla="*/ 312209 w 180"/>
              <a:gd name="T35" fmla="*/ 74748 h 364"/>
              <a:gd name="T36" fmla="*/ 257572 w 180"/>
              <a:gd name="T37" fmla="*/ 146918 h 364"/>
              <a:gd name="T38" fmla="*/ 260174 w 180"/>
              <a:gd name="T39" fmla="*/ 162383 h 364"/>
              <a:gd name="T40" fmla="*/ 330421 w 180"/>
              <a:gd name="T41" fmla="*/ 162383 h 364"/>
              <a:gd name="T42" fmla="*/ 468313 w 180"/>
              <a:gd name="T43" fmla="*/ 481994 h 364"/>
              <a:gd name="T44" fmla="*/ 424083 w 180"/>
              <a:gd name="T45" fmla="*/ 497459 h 364"/>
              <a:gd name="T46" fmla="*/ 312209 w 180"/>
              <a:gd name="T47" fmla="*/ 275793 h 36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0"/>
              <a:gd name="T73" fmla="*/ 0 h 364"/>
              <a:gd name="T74" fmla="*/ 180 w 180"/>
              <a:gd name="T75" fmla="*/ 364 h 36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0" h="364">
                <a:moveTo>
                  <a:pt x="120" y="107"/>
                </a:moveTo>
                <a:cubicBezTo>
                  <a:pt x="116" y="107"/>
                  <a:pt x="116" y="107"/>
                  <a:pt x="116" y="107"/>
                </a:cubicBezTo>
                <a:cubicBezTo>
                  <a:pt x="161" y="243"/>
                  <a:pt x="161" y="243"/>
                  <a:pt x="161" y="243"/>
                </a:cubicBezTo>
                <a:cubicBezTo>
                  <a:pt x="118" y="243"/>
                  <a:pt x="118" y="243"/>
                  <a:pt x="118" y="243"/>
                </a:cubicBezTo>
                <a:cubicBezTo>
                  <a:pt x="102" y="364"/>
                  <a:pt x="102" y="364"/>
                  <a:pt x="102" y="364"/>
                </a:cubicBezTo>
                <a:cubicBezTo>
                  <a:pt x="78" y="364"/>
                  <a:pt x="78" y="364"/>
                  <a:pt x="78" y="364"/>
                </a:cubicBezTo>
                <a:cubicBezTo>
                  <a:pt x="62" y="243"/>
                  <a:pt x="62" y="243"/>
                  <a:pt x="62" y="243"/>
                </a:cubicBezTo>
                <a:cubicBezTo>
                  <a:pt x="20" y="243"/>
                  <a:pt x="20" y="243"/>
                  <a:pt x="20" y="243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17" y="193"/>
                  <a:pt x="17" y="193"/>
                  <a:pt x="17" y="193"/>
                </a:cubicBezTo>
                <a:cubicBezTo>
                  <a:pt x="0" y="187"/>
                  <a:pt x="0" y="187"/>
                  <a:pt x="0" y="187"/>
                </a:cubicBezTo>
                <a:cubicBezTo>
                  <a:pt x="53" y="63"/>
                  <a:pt x="53" y="63"/>
                  <a:pt x="53" y="63"/>
                </a:cubicBezTo>
                <a:cubicBezTo>
                  <a:pt x="80" y="63"/>
                  <a:pt x="80" y="63"/>
                  <a:pt x="80" y="63"/>
                </a:cubicBezTo>
                <a:cubicBezTo>
                  <a:pt x="81" y="57"/>
                  <a:pt x="81" y="57"/>
                  <a:pt x="81" y="57"/>
                </a:cubicBezTo>
                <a:cubicBezTo>
                  <a:pt x="69" y="54"/>
                  <a:pt x="61" y="43"/>
                  <a:pt x="61" y="29"/>
                </a:cubicBezTo>
                <a:cubicBezTo>
                  <a:pt x="61" y="13"/>
                  <a:pt x="74" y="0"/>
                  <a:pt x="90" y="0"/>
                </a:cubicBezTo>
                <a:cubicBezTo>
                  <a:pt x="106" y="0"/>
                  <a:pt x="120" y="13"/>
                  <a:pt x="120" y="29"/>
                </a:cubicBezTo>
                <a:cubicBezTo>
                  <a:pt x="120" y="43"/>
                  <a:pt x="111" y="54"/>
                  <a:pt x="99" y="57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63" y="193"/>
                  <a:pt x="163" y="193"/>
                  <a:pt x="163" y="193"/>
                </a:cubicBezTo>
                <a:lnTo>
                  <a:pt x="120" y="1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7414" name="文本框 13"/>
          <p:cNvSpPr>
            <a:spLocks noChangeArrowheads="1"/>
          </p:cNvSpPr>
          <p:nvPr/>
        </p:nvSpPr>
        <p:spPr bwMode="auto">
          <a:xfrm>
            <a:off x="1365636" y="1953134"/>
            <a:ext cx="1013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59 M</a:t>
            </a:r>
          </a:p>
        </p:txBody>
      </p:sp>
      <p:sp>
        <p:nvSpPr>
          <p:cNvPr id="17415" name="文本框 14"/>
          <p:cNvSpPr>
            <a:spLocks noChangeArrowheads="1"/>
          </p:cNvSpPr>
          <p:nvPr/>
        </p:nvSpPr>
        <p:spPr bwMode="auto">
          <a:xfrm>
            <a:off x="1365636" y="2425416"/>
            <a:ext cx="11160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latin typeface="+mn-ea"/>
              </a:rPr>
              <a:t>Male User</a:t>
            </a:r>
          </a:p>
        </p:txBody>
      </p:sp>
      <p:sp>
        <p:nvSpPr>
          <p:cNvPr id="17416" name="文本框 15"/>
          <p:cNvSpPr>
            <a:spLocks noChangeArrowheads="1"/>
          </p:cNvSpPr>
          <p:nvPr/>
        </p:nvSpPr>
        <p:spPr bwMode="auto">
          <a:xfrm>
            <a:off x="3283974" y="1953134"/>
            <a:ext cx="1013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79 M</a:t>
            </a:r>
          </a:p>
        </p:txBody>
      </p:sp>
      <p:sp>
        <p:nvSpPr>
          <p:cNvPr id="17417" name="文本框 16"/>
          <p:cNvSpPr>
            <a:spLocks noChangeArrowheads="1"/>
          </p:cNvSpPr>
          <p:nvPr/>
        </p:nvSpPr>
        <p:spPr bwMode="auto">
          <a:xfrm>
            <a:off x="3283974" y="2425416"/>
            <a:ext cx="1319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latin typeface="+mn-ea"/>
              </a:rPr>
              <a:t>Female User</a:t>
            </a:r>
          </a:p>
        </p:txBody>
      </p:sp>
      <p:grpSp>
        <p:nvGrpSpPr>
          <p:cNvPr id="17427" name="组合 58"/>
          <p:cNvGrpSpPr>
            <a:grpSpLocks noChangeAspect="1"/>
          </p:cNvGrpSpPr>
          <p:nvPr/>
        </p:nvGrpSpPr>
        <p:grpSpPr>
          <a:xfrm>
            <a:off x="5772564" y="1737745"/>
            <a:ext cx="2349519" cy="4243773"/>
            <a:chOff x="0" y="0"/>
            <a:chExt cx="2548328" cy="4601980"/>
          </a:xfrm>
        </p:grpSpPr>
        <p:pic>
          <p:nvPicPr>
            <p:cNvPr id="17431" name="图片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84" t="7797" r="35074" b="6467"/>
            <a:stretch>
              <a:fillRect/>
            </a:stretch>
          </p:blipFill>
          <p:spPr bwMode="auto">
            <a:xfrm>
              <a:off x="0" y="0"/>
              <a:ext cx="2548328" cy="460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5" name="图片 57"/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813" y="706380"/>
              <a:ext cx="1963712" cy="3131103"/>
            </a:xfrm>
            <a:custGeom>
              <a:avLst/>
              <a:gdLst>
                <a:gd name="T0" fmla="*/ 0 w 1963712"/>
                <a:gd name="T1" fmla="*/ 0 h 3131103"/>
                <a:gd name="T2" fmla="*/ 1963712 w 1963712"/>
                <a:gd name="T3" fmla="*/ 0 h 3131103"/>
                <a:gd name="T4" fmla="*/ 1963712 w 1963712"/>
                <a:gd name="T5" fmla="*/ 3131103 h 3131103"/>
                <a:gd name="T6" fmla="*/ 0 w 1963712"/>
                <a:gd name="T7" fmla="*/ 3131103 h 3131103"/>
                <a:gd name="T8" fmla="*/ 0 w 1963712"/>
                <a:gd name="T9" fmla="*/ 0 h 3131103"/>
                <a:gd name="T10" fmla="*/ 1963712 w 1963712"/>
                <a:gd name="T11" fmla="*/ 3131103 h 313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963711" h="3131103">
                  <a:moveTo>
                    <a:pt x="0" y="0"/>
                  </a:moveTo>
                  <a:lnTo>
                    <a:pt x="1963712" y="0"/>
                  </a:lnTo>
                  <a:lnTo>
                    <a:pt x="1963712" y="3131103"/>
                  </a:lnTo>
                  <a:lnTo>
                    <a:pt x="0" y="313110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</p:grp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graphicFrame>
        <p:nvGraphicFramePr>
          <p:cNvPr id="58" name="图表 57"/>
          <p:cNvGraphicFramePr/>
          <p:nvPr/>
        </p:nvGraphicFramePr>
        <p:xfrm>
          <a:off x="1425291" y="2947652"/>
          <a:ext cx="4138995" cy="284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9" name="组合 58"/>
          <p:cNvGrpSpPr/>
          <p:nvPr/>
        </p:nvGrpSpPr>
        <p:grpSpPr>
          <a:xfrm>
            <a:off x="983433" y="3823836"/>
            <a:ext cx="391904" cy="391904"/>
            <a:chOff x="7362182" y="3807649"/>
            <a:chExt cx="585787" cy="585787"/>
          </a:xfrm>
        </p:grpSpPr>
        <p:sp>
          <p:nvSpPr>
            <p:cNvPr id="60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n-ea"/>
              </a:endParaRPr>
            </a:p>
          </p:txBody>
        </p:sp>
        <p:sp>
          <p:nvSpPr>
            <p:cNvPr id="61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83433" y="3168852"/>
            <a:ext cx="391904" cy="391904"/>
            <a:chOff x="6029224" y="3801578"/>
            <a:chExt cx="585787" cy="585787"/>
          </a:xfrm>
        </p:grpSpPr>
        <p:sp>
          <p:nvSpPr>
            <p:cNvPr id="63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64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3433" y="4478819"/>
            <a:ext cx="391904" cy="391904"/>
            <a:chOff x="8695140" y="3801577"/>
            <a:chExt cx="585787" cy="585787"/>
          </a:xfrm>
        </p:grpSpPr>
        <p:sp>
          <p:nvSpPr>
            <p:cNvPr id="66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n-ea"/>
              </a:endParaRPr>
            </a:p>
          </p:txBody>
        </p:sp>
        <p:grpSp>
          <p:nvGrpSpPr>
            <p:cNvPr id="67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68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69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983433" y="5133804"/>
            <a:ext cx="391904" cy="391904"/>
            <a:chOff x="10028097" y="3801577"/>
            <a:chExt cx="585787" cy="585787"/>
          </a:xfrm>
        </p:grpSpPr>
        <p:sp>
          <p:nvSpPr>
            <p:cNvPr id="71" name="Oval 109"/>
            <p:cNvSpPr/>
            <p:nvPr/>
          </p:nvSpPr>
          <p:spPr>
            <a:xfrm>
              <a:off x="10028097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72" name="Group 137"/>
            <p:cNvGrpSpPr/>
            <p:nvPr/>
          </p:nvGrpSpPr>
          <p:grpSpPr>
            <a:xfrm>
              <a:off x="10151880" y="3922959"/>
              <a:ext cx="338220" cy="343023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73" name="Freeform 59"/>
              <p:cNvSpPr>
                <a:spLocks noEditPoints="1"/>
              </p:cNvSpPr>
              <p:nvPr/>
            </p:nvSpPr>
            <p:spPr bwMode="auto">
              <a:xfrm>
                <a:off x="1909763" y="1204912"/>
                <a:ext cx="539749" cy="539751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74" name="Freeform 60"/>
              <p:cNvSpPr/>
              <p:nvPr/>
            </p:nvSpPr>
            <p:spPr bwMode="auto">
              <a:xfrm>
                <a:off x="2060575" y="950913"/>
                <a:ext cx="631825" cy="569914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</p:grpSp>
      </p:grpSp>
      <p:sp>
        <p:nvSpPr>
          <p:cNvPr id="76" name="TextBox 30"/>
          <p:cNvSpPr txBox="1"/>
          <p:nvPr/>
        </p:nvSpPr>
        <p:spPr>
          <a:xfrm>
            <a:off x="8322059" y="2675699"/>
            <a:ext cx="1556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B0F0"/>
                </a:solidFill>
              </a:defRPr>
            </a:lvl1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92D050"/>
                </a:solidFill>
                <a:latin typeface="+mn-ea"/>
              </a:rPr>
              <a:t>风云办公</a:t>
            </a:r>
            <a:endParaRPr lang="id-ID" sz="2000" b="1" dirty="0">
              <a:solidFill>
                <a:srgbClr val="92D050"/>
              </a:solidFill>
              <a:latin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8322060" y="3077051"/>
            <a:ext cx="3074074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+mn-ea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/>
      <p:bldP spid="17415" grpId="0"/>
      <p:bldP spid="17416" grpId="0"/>
      <p:bldP spid="17417" grpId="0"/>
      <p:bldGraphic spid="58" grpId="0">
        <p:bldAsOne/>
      </p:bldGraphic>
      <p:bldP spid="76" grpId="0"/>
      <p:bldP spid="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30335" y="1760607"/>
            <a:ext cx="1417533" cy="1444409"/>
            <a:chOff x="4387845" y="2156519"/>
            <a:chExt cx="586297" cy="597413"/>
          </a:xfrm>
          <a:solidFill>
            <a:srgbClr val="44546A"/>
          </a:solidFill>
        </p:grpSpPr>
        <p:sp>
          <p:nvSpPr>
            <p:cNvPr id="9" name="Freeform 53"/>
            <p:cNvSpPr>
              <a:spLocks noChangeAspect="1"/>
            </p:cNvSpPr>
            <p:nvPr/>
          </p:nvSpPr>
          <p:spPr bwMode="gray">
            <a:xfrm>
              <a:off x="4846055" y="2691580"/>
              <a:ext cx="52820" cy="6235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" name="Freeform 54"/>
            <p:cNvSpPr>
              <a:spLocks noChangeAspect="1"/>
            </p:cNvSpPr>
            <p:nvPr/>
          </p:nvSpPr>
          <p:spPr bwMode="gray">
            <a:xfrm>
              <a:off x="4387845" y="2156519"/>
              <a:ext cx="586297" cy="503161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5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11" name="Freeform 249"/>
          <p:cNvSpPr>
            <a:spLocks noChangeAspect="1"/>
          </p:cNvSpPr>
          <p:nvPr/>
        </p:nvSpPr>
        <p:spPr bwMode="gray">
          <a:xfrm>
            <a:off x="9025015" y="1755991"/>
            <a:ext cx="1257720" cy="1449025"/>
          </a:xfrm>
          <a:custGeom>
            <a:avLst/>
            <a:gdLst/>
            <a:ahLst/>
            <a:cxnLst>
              <a:cxn ang="0">
                <a:pos x="598" y="69"/>
              </a:cxn>
              <a:cxn ang="0">
                <a:pos x="523" y="81"/>
              </a:cxn>
              <a:cxn ang="0">
                <a:pos x="572" y="165"/>
              </a:cxn>
              <a:cxn ang="0">
                <a:pos x="503" y="211"/>
              </a:cxn>
              <a:cxn ang="0">
                <a:pos x="408" y="243"/>
              </a:cxn>
              <a:cxn ang="0">
                <a:pos x="317" y="186"/>
              </a:cxn>
              <a:cxn ang="0">
                <a:pos x="225" y="231"/>
              </a:cxn>
              <a:cxn ang="0">
                <a:pos x="210" y="254"/>
              </a:cxn>
              <a:cxn ang="0">
                <a:pos x="220" y="460"/>
              </a:cxn>
              <a:cxn ang="0">
                <a:pos x="83" y="554"/>
              </a:cxn>
              <a:cxn ang="0">
                <a:pos x="0" y="698"/>
              </a:cxn>
              <a:cxn ang="0">
                <a:pos x="82" y="806"/>
              </a:cxn>
              <a:cxn ang="0">
                <a:pos x="180" y="853"/>
              </a:cxn>
              <a:cxn ang="0">
                <a:pos x="303" y="883"/>
              </a:cxn>
              <a:cxn ang="0">
                <a:pos x="468" y="840"/>
              </a:cxn>
              <a:cxn ang="0">
                <a:pos x="573" y="973"/>
              </a:cxn>
              <a:cxn ang="0">
                <a:pos x="720" y="1039"/>
              </a:cxn>
              <a:cxn ang="0">
                <a:pos x="749" y="1181"/>
              </a:cxn>
              <a:cxn ang="0">
                <a:pos x="863" y="1243"/>
              </a:cxn>
              <a:cxn ang="0">
                <a:pos x="872" y="1398"/>
              </a:cxn>
              <a:cxn ang="0">
                <a:pos x="901" y="1526"/>
              </a:cxn>
              <a:cxn ang="0">
                <a:pos x="1000" y="1613"/>
              </a:cxn>
              <a:cxn ang="0">
                <a:pos x="1059" y="1706"/>
              </a:cxn>
              <a:cxn ang="0">
                <a:pos x="1054" y="1841"/>
              </a:cxn>
              <a:cxn ang="0">
                <a:pos x="904" y="2000"/>
              </a:cxn>
              <a:cxn ang="0">
                <a:pos x="973" y="2055"/>
              </a:cxn>
              <a:cxn ang="0">
                <a:pos x="1052" y="2092"/>
              </a:cxn>
              <a:cxn ang="0">
                <a:pos x="1126" y="2180"/>
              </a:cxn>
              <a:cxn ang="0">
                <a:pos x="1156" y="2196"/>
              </a:cxn>
              <a:cxn ang="0">
                <a:pos x="1275" y="2045"/>
              </a:cxn>
              <a:cxn ang="0">
                <a:pos x="1377" y="1895"/>
              </a:cxn>
              <a:cxn ang="0">
                <a:pos x="1376" y="1762"/>
              </a:cxn>
              <a:cxn ang="0">
                <a:pos x="1474" y="1650"/>
              </a:cxn>
              <a:cxn ang="0">
                <a:pos x="1598" y="1588"/>
              </a:cxn>
              <a:cxn ang="0">
                <a:pos x="1657" y="1570"/>
              </a:cxn>
              <a:cxn ang="0">
                <a:pos x="1787" y="1512"/>
              </a:cxn>
              <a:cxn ang="0">
                <a:pos x="1868" y="1305"/>
              </a:cxn>
              <a:cxn ang="0">
                <a:pos x="1901" y="1102"/>
              </a:cxn>
              <a:cxn ang="0">
                <a:pos x="1975" y="947"/>
              </a:cxn>
              <a:cxn ang="0">
                <a:pos x="2115" y="776"/>
              </a:cxn>
              <a:cxn ang="0">
                <a:pos x="2040" y="565"/>
              </a:cxn>
              <a:cxn ang="0">
                <a:pos x="1896" y="463"/>
              </a:cxn>
              <a:cxn ang="0">
                <a:pos x="1659" y="413"/>
              </a:cxn>
              <a:cxn ang="0">
                <a:pos x="1605" y="404"/>
              </a:cxn>
              <a:cxn ang="0">
                <a:pos x="1561" y="364"/>
              </a:cxn>
              <a:cxn ang="0">
                <a:pos x="1403" y="342"/>
              </a:cxn>
              <a:cxn ang="0">
                <a:pos x="1344" y="419"/>
              </a:cxn>
              <a:cxn ang="0">
                <a:pos x="1277" y="387"/>
              </a:cxn>
              <a:cxn ang="0">
                <a:pos x="1238" y="381"/>
              </a:cxn>
              <a:cxn ang="0">
                <a:pos x="1261" y="339"/>
              </a:cxn>
              <a:cxn ang="0">
                <a:pos x="1231" y="308"/>
              </a:cxn>
              <a:cxn ang="0">
                <a:pos x="1312" y="195"/>
              </a:cxn>
              <a:cxn ang="0">
                <a:pos x="1247" y="69"/>
              </a:cxn>
              <a:cxn ang="0">
                <a:pos x="1141" y="170"/>
              </a:cxn>
              <a:cxn ang="0">
                <a:pos x="1034" y="149"/>
              </a:cxn>
              <a:cxn ang="0">
                <a:pos x="921" y="177"/>
              </a:cxn>
              <a:cxn ang="0">
                <a:pos x="812" y="213"/>
              </a:cxn>
              <a:cxn ang="0">
                <a:pos x="774" y="96"/>
              </a:cxn>
              <a:cxn ang="0">
                <a:pos x="755" y="0"/>
              </a:cxn>
            </a:cxnLst>
            <a:rect l="0" t="0" r="r" b="b"/>
            <a:pathLst>
              <a:path w="2135" h="2241">
                <a:moveTo>
                  <a:pt x="725" y="3"/>
                </a:moveTo>
                <a:lnTo>
                  <a:pt x="725" y="15"/>
                </a:lnTo>
                <a:lnTo>
                  <a:pt x="713" y="28"/>
                </a:lnTo>
                <a:lnTo>
                  <a:pt x="706" y="35"/>
                </a:lnTo>
                <a:lnTo>
                  <a:pt x="702" y="37"/>
                </a:lnTo>
                <a:lnTo>
                  <a:pt x="686" y="38"/>
                </a:lnTo>
                <a:lnTo>
                  <a:pt x="680" y="42"/>
                </a:lnTo>
                <a:lnTo>
                  <a:pt x="672" y="46"/>
                </a:lnTo>
                <a:lnTo>
                  <a:pt x="666" y="54"/>
                </a:lnTo>
                <a:lnTo>
                  <a:pt x="661" y="57"/>
                </a:lnTo>
                <a:lnTo>
                  <a:pt x="632" y="59"/>
                </a:lnTo>
                <a:lnTo>
                  <a:pt x="616" y="63"/>
                </a:lnTo>
                <a:lnTo>
                  <a:pt x="598" y="69"/>
                </a:lnTo>
                <a:lnTo>
                  <a:pt x="594" y="73"/>
                </a:lnTo>
                <a:lnTo>
                  <a:pt x="593" y="74"/>
                </a:lnTo>
                <a:lnTo>
                  <a:pt x="568" y="73"/>
                </a:lnTo>
                <a:lnTo>
                  <a:pt x="550" y="68"/>
                </a:lnTo>
                <a:lnTo>
                  <a:pt x="529" y="55"/>
                </a:lnTo>
                <a:lnTo>
                  <a:pt x="507" y="53"/>
                </a:lnTo>
                <a:lnTo>
                  <a:pt x="500" y="51"/>
                </a:lnTo>
                <a:lnTo>
                  <a:pt x="496" y="51"/>
                </a:lnTo>
                <a:lnTo>
                  <a:pt x="495" y="51"/>
                </a:lnTo>
                <a:lnTo>
                  <a:pt x="496" y="60"/>
                </a:lnTo>
                <a:lnTo>
                  <a:pt x="500" y="69"/>
                </a:lnTo>
                <a:lnTo>
                  <a:pt x="511" y="74"/>
                </a:lnTo>
                <a:lnTo>
                  <a:pt x="523" y="81"/>
                </a:lnTo>
                <a:lnTo>
                  <a:pt x="525" y="84"/>
                </a:lnTo>
                <a:lnTo>
                  <a:pt x="524" y="96"/>
                </a:lnTo>
                <a:lnTo>
                  <a:pt x="521" y="109"/>
                </a:lnTo>
                <a:lnTo>
                  <a:pt x="521" y="116"/>
                </a:lnTo>
                <a:lnTo>
                  <a:pt x="522" y="121"/>
                </a:lnTo>
                <a:lnTo>
                  <a:pt x="527" y="138"/>
                </a:lnTo>
                <a:lnTo>
                  <a:pt x="528" y="146"/>
                </a:lnTo>
                <a:lnTo>
                  <a:pt x="530" y="152"/>
                </a:lnTo>
                <a:lnTo>
                  <a:pt x="545" y="155"/>
                </a:lnTo>
                <a:lnTo>
                  <a:pt x="548" y="156"/>
                </a:lnTo>
                <a:lnTo>
                  <a:pt x="572" y="155"/>
                </a:lnTo>
                <a:lnTo>
                  <a:pt x="572" y="164"/>
                </a:lnTo>
                <a:lnTo>
                  <a:pt x="572" y="165"/>
                </a:lnTo>
                <a:lnTo>
                  <a:pt x="570" y="168"/>
                </a:lnTo>
                <a:lnTo>
                  <a:pt x="559" y="170"/>
                </a:lnTo>
                <a:lnTo>
                  <a:pt x="551" y="173"/>
                </a:lnTo>
                <a:lnTo>
                  <a:pt x="550" y="176"/>
                </a:lnTo>
                <a:lnTo>
                  <a:pt x="545" y="179"/>
                </a:lnTo>
                <a:lnTo>
                  <a:pt x="537" y="179"/>
                </a:lnTo>
                <a:lnTo>
                  <a:pt x="532" y="187"/>
                </a:lnTo>
                <a:lnTo>
                  <a:pt x="527" y="202"/>
                </a:lnTo>
                <a:lnTo>
                  <a:pt x="522" y="205"/>
                </a:lnTo>
                <a:lnTo>
                  <a:pt x="517" y="207"/>
                </a:lnTo>
                <a:lnTo>
                  <a:pt x="512" y="207"/>
                </a:lnTo>
                <a:lnTo>
                  <a:pt x="506" y="210"/>
                </a:lnTo>
                <a:lnTo>
                  <a:pt x="503" y="211"/>
                </a:lnTo>
                <a:lnTo>
                  <a:pt x="501" y="216"/>
                </a:lnTo>
                <a:lnTo>
                  <a:pt x="492" y="216"/>
                </a:lnTo>
                <a:lnTo>
                  <a:pt x="480" y="221"/>
                </a:lnTo>
                <a:lnTo>
                  <a:pt x="478" y="221"/>
                </a:lnTo>
                <a:lnTo>
                  <a:pt x="470" y="225"/>
                </a:lnTo>
                <a:lnTo>
                  <a:pt x="462" y="229"/>
                </a:lnTo>
                <a:lnTo>
                  <a:pt x="457" y="232"/>
                </a:lnTo>
                <a:lnTo>
                  <a:pt x="449" y="240"/>
                </a:lnTo>
                <a:lnTo>
                  <a:pt x="447" y="241"/>
                </a:lnTo>
                <a:lnTo>
                  <a:pt x="428" y="245"/>
                </a:lnTo>
                <a:lnTo>
                  <a:pt x="411" y="245"/>
                </a:lnTo>
                <a:lnTo>
                  <a:pt x="409" y="243"/>
                </a:lnTo>
                <a:lnTo>
                  <a:pt x="408" y="243"/>
                </a:lnTo>
                <a:lnTo>
                  <a:pt x="394" y="235"/>
                </a:lnTo>
                <a:lnTo>
                  <a:pt x="390" y="231"/>
                </a:lnTo>
                <a:lnTo>
                  <a:pt x="387" y="226"/>
                </a:lnTo>
                <a:lnTo>
                  <a:pt x="384" y="221"/>
                </a:lnTo>
                <a:lnTo>
                  <a:pt x="379" y="214"/>
                </a:lnTo>
                <a:lnTo>
                  <a:pt x="379" y="216"/>
                </a:lnTo>
                <a:lnTo>
                  <a:pt x="368" y="221"/>
                </a:lnTo>
                <a:lnTo>
                  <a:pt x="362" y="192"/>
                </a:lnTo>
                <a:lnTo>
                  <a:pt x="354" y="181"/>
                </a:lnTo>
                <a:lnTo>
                  <a:pt x="349" y="176"/>
                </a:lnTo>
                <a:lnTo>
                  <a:pt x="338" y="176"/>
                </a:lnTo>
                <a:lnTo>
                  <a:pt x="319" y="186"/>
                </a:lnTo>
                <a:lnTo>
                  <a:pt x="317" y="186"/>
                </a:lnTo>
                <a:lnTo>
                  <a:pt x="313" y="179"/>
                </a:lnTo>
                <a:lnTo>
                  <a:pt x="309" y="177"/>
                </a:lnTo>
                <a:lnTo>
                  <a:pt x="307" y="177"/>
                </a:lnTo>
                <a:lnTo>
                  <a:pt x="303" y="182"/>
                </a:lnTo>
                <a:lnTo>
                  <a:pt x="302" y="188"/>
                </a:lnTo>
                <a:lnTo>
                  <a:pt x="298" y="192"/>
                </a:lnTo>
                <a:lnTo>
                  <a:pt x="218" y="192"/>
                </a:lnTo>
                <a:lnTo>
                  <a:pt x="217" y="191"/>
                </a:lnTo>
                <a:lnTo>
                  <a:pt x="217" y="222"/>
                </a:lnTo>
                <a:lnTo>
                  <a:pt x="217" y="222"/>
                </a:lnTo>
                <a:lnTo>
                  <a:pt x="217" y="225"/>
                </a:lnTo>
                <a:lnTo>
                  <a:pt x="221" y="226"/>
                </a:lnTo>
                <a:lnTo>
                  <a:pt x="225" y="231"/>
                </a:lnTo>
                <a:lnTo>
                  <a:pt x="232" y="231"/>
                </a:lnTo>
                <a:lnTo>
                  <a:pt x="234" y="229"/>
                </a:lnTo>
                <a:lnTo>
                  <a:pt x="244" y="227"/>
                </a:lnTo>
                <a:lnTo>
                  <a:pt x="249" y="235"/>
                </a:lnTo>
                <a:lnTo>
                  <a:pt x="250" y="242"/>
                </a:lnTo>
                <a:lnTo>
                  <a:pt x="254" y="252"/>
                </a:lnTo>
                <a:lnTo>
                  <a:pt x="254" y="253"/>
                </a:lnTo>
                <a:lnTo>
                  <a:pt x="249" y="254"/>
                </a:lnTo>
                <a:lnTo>
                  <a:pt x="248" y="252"/>
                </a:lnTo>
                <a:lnTo>
                  <a:pt x="244" y="251"/>
                </a:lnTo>
                <a:lnTo>
                  <a:pt x="234" y="249"/>
                </a:lnTo>
                <a:lnTo>
                  <a:pt x="227" y="252"/>
                </a:lnTo>
                <a:lnTo>
                  <a:pt x="210" y="254"/>
                </a:lnTo>
                <a:lnTo>
                  <a:pt x="205" y="257"/>
                </a:lnTo>
                <a:lnTo>
                  <a:pt x="205" y="295"/>
                </a:lnTo>
                <a:lnTo>
                  <a:pt x="210" y="300"/>
                </a:lnTo>
                <a:lnTo>
                  <a:pt x="222" y="310"/>
                </a:lnTo>
                <a:lnTo>
                  <a:pt x="228" y="316"/>
                </a:lnTo>
                <a:lnTo>
                  <a:pt x="233" y="326"/>
                </a:lnTo>
                <a:lnTo>
                  <a:pt x="240" y="354"/>
                </a:lnTo>
                <a:lnTo>
                  <a:pt x="239" y="360"/>
                </a:lnTo>
                <a:lnTo>
                  <a:pt x="238" y="370"/>
                </a:lnTo>
                <a:lnTo>
                  <a:pt x="228" y="433"/>
                </a:lnTo>
                <a:lnTo>
                  <a:pt x="227" y="434"/>
                </a:lnTo>
                <a:lnTo>
                  <a:pt x="223" y="452"/>
                </a:lnTo>
                <a:lnTo>
                  <a:pt x="220" y="460"/>
                </a:lnTo>
                <a:lnTo>
                  <a:pt x="218" y="472"/>
                </a:lnTo>
                <a:lnTo>
                  <a:pt x="217" y="475"/>
                </a:lnTo>
                <a:lnTo>
                  <a:pt x="216" y="483"/>
                </a:lnTo>
                <a:lnTo>
                  <a:pt x="213" y="498"/>
                </a:lnTo>
                <a:lnTo>
                  <a:pt x="211" y="504"/>
                </a:lnTo>
                <a:lnTo>
                  <a:pt x="210" y="511"/>
                </a:lnTo>
                <a:lnTo>
                  <a:pt x="209" y="514"/>
                </a:lnTo>
                <a:lnTo>
                  <a:pt x="202" y="517"/>
                </a:lnTo>
                <a:lnTo>
                  <a:pt x="182" y="516"/>
                </a:lnTo>
                <a:lnTo>
                  <a:pt x="169" y="521"/>
                </a:lnTo>
                <a:lnTo>
                  <a:pt x="118" y="536"/>
                </a:lnTo>
                <a:lnTo>
                  <a:pt x="99" y="543"/>
                </a:lnTo>
                <a:lnTo>
                  <a:pt x="83" y="554"/>
                </a:lnTo>
                <a:lnTo>
                  <a:pt x="72" y="563"/>
                </a:lnTo>
                <a:lnTo>
                  <a:pt x="59" y="579"/>
                </a:lnTo>
                <a:lnTo>
                  <a:pt x="50" y="591"/>
                </a:lnTo>
                <a:lnTo>
                  <a:pt x="41" y="607"/>
                </a:lnTo>
                <a:lnTo>
                  <a:pt x="39" y="613"/>
                </a:lnTo>
                <a:lnTo>
                  <a:pt x="39" y="643"/>
                </a:lnTo>
                <a:lnTo>
                  <a:pt x="30" y="644"/>
                </a:lnTo>
                <a:lnTo>
                  <a:pt x="21" y="646"/>
                </a:lnTo>
                <a:lnTo>
                  <a:pt x="17" y="651"/>
                </a:lnTo>
                <a:lnTo>
                  <a:pt x="13" y="668"/>
                </a:lnTo>
                <a:lnTo>
                  <a:pt x="1" y="690"/>
                </a:lnTo>
                <a:lnTo>
                  <a:pt x="0" y="694"/>
                </a:lnTo>
                <a:lnTo>
                  <a:pt x="0" y="698"/>
                </a:lnTo>
                <a:lnTo>
                  <a:pt x="11" y="721"/>
                </a:lnTo>
                <a:lnTo>
                  <a:pt x="13" y="733"/>
                </a:lnTo>
                <a:lnTo>
                  <a:pt x="14" y="737"/>
                </a:lnTo>
                <a:lnTo>
                  <a:pt x="23" y="748"/>
                </a:lnTo>
                <a:lnTo>
                  <a:pt x="27" y="756"/>
                </a:lnTo>
                <a:lnTo>
                  <a:pt x="39" y="769"/>
                </a:lnTo>
                <a:lnTo>
                  <a:pt x="49" y="775"/>
                </a:lnTo>
                <a:lnTo>
                  <a:pt x="50" y="784"/>
                </a:lnTo>
                <a:lnTo>
                  <a:pt x="44" y="794"/>
                </a:lnTo>
                <a:lnTo>
                  <a:pt x="45" y="797"/>
                </a:lnTo>
                <a:lnTo>
                  <a:pt x="57" y="801"/>
                </a:lnTo>
                <a:lnTo>
                  <a:pt x="77" y="802"/>
                </a:lnTo>
                <a:lnTo>
                  <a:pt x="82" y="806"/>
                </a:lnTo>
                <a:lnTo>
                  <a:pt x="86" y="811"/>
                </a:lnTo>
                <a:lnTo>
                  <a:pt x="88" y="822"/>
                </a:lnTo>
                <a:lnTo>
                  <a:pt x="91" y="826"/>
                </a:lnTo>
                <a:lnTo>
                  <a:pt x="104" y="829"/>
                </a:lnTo>
                <a:lnTo>
                  <a:pt x="119" y="830"/>
                </a:lnTo>
                <a:lnTo>
                  <a:pt x="127" y="829"/>
                </a:lnTo>
                <a:lnTo>
                  <a:pt x="145" y="819"/>
                </a:lnTo>
                <a:lnTo>
                  <a:pt x="167" y="803"/>
                </a:lnTo>
                <a:lnTo>
                  <a:pt x="177" y="794"/>
                </a:lnTo>
                <a:lnTo>
                  <a:pt x="180" y="792"/>
                </a:lnTo>
                <a:lnTo>
                  <a:pt x="180" y="795"/>
                </a:lnTo>
                <a:lnTo>
                  <a:pt x="180" y="849"/>
                </a:lnTo>
                <a:lnTo>
                  <a:pt x="180" y="853"/>
                </a:lnTo>
                <a:lnTo>
                  <a:pt x="180" y="882"/>
                </a:lnTo>
                <a:lnTo>
                  <a:pt x="183" y="886"/>
                </a:lnTo>
                <a:lnTo>
                  <a:pt x="189" y="889"/>
                </a:lnTo>
                <a:lnTo>
                  <a:pt x="194" y="889"/>
                </a:lnTo>
                <a:lnTo>
                  <a:pt x="201" y="887"/>
                </a:lnTo>
                <a:lnTo>
                  <a:pt x="201" y="887"/>
                </a:lnTo>
                <a:lnTo>
                  <a:pt x="209" y="883"/>
                </a:lnTo>
                <a:lnTo>
                  <a:pt x="226" y="882"/>
                </a:lnTo>
                <a:lnTo>
                  <a:pt x="228" y="880"/>
                </a:lnTo>
                <a:lnTo>
                  <a:pt x="236" y="880"/>
                </a:lnTo>
                <a:lnTo>
                  <a:pt x="254" y="886"/>
                </a:lnTo>
                <a:lnTo>
                  <a:pt x="295" y="887"/>
                </a:lnTo>
                <a:lnTo>
                  <a:pt x="303" y="883"/>
                </a:lnTo>
                <a:lnTo>
                  <a:pt x="308" y="880"/>
                </a:lnTo>
                <a:lnTo>
                  <a:pt x="334" y="871"/>
                </a:lnTo>
                <a:lnTo>
                  <a:pt x="341" y="867"/>
                </a:lnTo>
                <a:lnTo>
                  <a:pt x="366" y="845"/>
                </a:lnTo>
                <a:lnTo>
                  <a:pt x="383" y="826"/>
                </a:lnTo>
                <a:lnTo>
                  <a:pt x="389" y="819"/>
                </a:lnTo>
                <a:lnTo>
                  <a:pt x="405" y="816"/>
                </a:lnTo>
                <a:lnTo>
                  <a:pt x="411" y="816"/>
                </a:lnTo>
                <a:lnTo>
                  <a:pt x="438" y="812"/>
                </a:lnTo>
                <a:lnTo>
                  <a:pt x="457" y="813"/>
                </a:lnTo>
                <a:lnTo>
                  <a:pt x="460" y="816"/>
                </a:lnTo>
                <a:lnTo>
                  <a:pt x="465" y="823"/>
                </a:lnTo>
                <a:lnTo>
                  <a:pt x="468" y="840"/>
                </a:lnTo>
                <a:lnTo>
                  <a:pt x="468" y="872"/>
                </a:lnTo>
                <a:lnTo>
                  <a:pt x="467" y="882"/>
                </a:lnTo>
                <a:lnTo>
                  <a:pt x="462" y="889"/>
                </a:lnTo>
                <a:lnTo>
                  <a:pt x="460" y="893"/>
                </a:lnTo>
                <a:lnTo>
                  <a:pt x="459" y="900"/>
                </a:lnTo>
                <a:lnTo>
                  <a:pt x="465" y="924"/>
                </a:lnTo>
                <a:lnTo>
                  <a:pt x="474" y="937"/>
                </a:lnTo>
                <a:lnTo>
                  <a:pt x="481" y="943"/>
                </a:lnTo>
                <a:lnTo>
                  <a:pt x="508" y="963"/>
                </a:lnTo>
                <a:lnTo>
                  <a:pt x="521" y="967"/>
                </a:lnTo>
                <a:lnTo>
                  <a:pt x="538" y="969"/>
                </a:lnTo>
                <a:lnTo>
                  <a:pt x="557" y="969"/>
                </a:lnTo>
                <a:lnTo>
                  <a:pt x="573" y="973"/>
                </a:lnTo>
                <a:lnTo>
                  <a:pt x="580" y="979"/>
                </a:lnTo>
                <a:lnTo>
                  <a:pt x="582" y="983"/>
                </a:lnTo>
                <a:lnTo>
                  <a:pt x="589" y="991"/>
                </a:lnTo>
                <a:lnTo>
                  <a:pt x="597" y="995"/>
                </a:lnTo>
                <a:lnTo>
                  <a:pt x="635" y="1005"/>
                </a:lnTo>
                <a:lnTo>
                  <a:pt x="651" y="1020"/>
                </a:lnTo>
                <a:lnTo>
                  <a:pt x="656" y="1023"/>
                </a:lnTo>
                <a:lnTo>
                  <a:pt x="666" y="1023"/>
                </a:lnTo>
                <a:lnTo>
                  <a:pt x="675" y="1021"/>
                </a:lnTo>
                <a:lnTo>
                  <a:pt x="680" y="1021"/>
                </a:lnTo>
                <a:lnTo>
                  <a:pt x="693" y="1023"/>
                </a:lnTo>
                <a:lnTo>
                  <a:pt x="712" y="1034"/>
                </a:lnTo>
                <a:lnTo>
                  <a:pt x="720" y="1039"/>
                </a:lnTo>
                <a:lnTo>
                  <a:pt x="726" y="1050"/>
                </a:lnTo>
                <a:lnTo>
                  <a:pt x="731" y="1065"/>
                </a:lnTo>
                <a:lnTo>
                  <a:pt x="732" y="1080"/>
                </a:lnTo>
                <a:lnTo>
                  <a:pt x="736" y="1088"/>
                </a:lnTo>
                <a:lnTo>
                  <a:pt x="739" y="1093"/>
                </a:lnTo>
                <a:lnTo>
                  <a:pt x="739" y="1102"/>
                </a:lnTo>
                <a:lnTo>
                  <a:pt x="737" y="1119"/>
                </a:lnTo>
                <a:lnTo>
                  <a:pt x="729" y="1120"/>
                </a:lnTo>
                <a:lnTo>
                  <a:pt x="729" y="1124"/>
                </a:lnTo>
                <a:lnTo>
                  <a:pt x="729" y="1129"/>
                </a:lnTo>
                <a:lnTo>
                  <a:pt x="736" y="1145"/>
                </a:lnTo>
                <a:lnTo>
                  <a:pt x="743" y="1168"/>
                </a:lnTo>
                <a:lnTo>
                  <a:pt x="749" y="1181"/>
                </a:lnTo>
                <a:lnTo>
                  <a:pt x="764" y="1181"/>
                </a:lnTo>
                <a:lnTo>
                  <a:pt x="775" y="1182"/>
                </a:lnTo>
                <a:lnTo>
                  <a:pt x="788" y="1182"/>
                </a:lnTo>
                <a:lnTo>
                  <a:pt x="793" y="1184"/>
                </a:lnTo>
                <a:lnTo>
                  <a:pt x="836" y="1184"/>
                </a:lnTo>
                <a:lnTo>
                  <a:pt x="841" y="1185"/>
                </a:lnTo>
                <a:lnTo>
                  <a:pt x="844" y="1188"/>
                </a:lnTo>
                <a:lnTo>
                  <a:pt x="846" y="1193"/>
                </a:lnTo>
                <a:lnTo>
                  <a:pt x="844" y="1203"/>
                </a:lnTo>
                <a:lnTo>
                  <a:pt x="841" y="1211"/>
                </a:lnTo>
                <a:lnTo>
                  <a:pt x="841" y="1217"/>
                </a:lnTo>
                <a:lnTo>
                  <a:pt x="846" y="1237"/>
                </a:lnTo>
                <a:lnTo>
                  <a:pt x="863" y="1243"/>
                </a:lnTo>
                <a:lnTo>
                  <a:pt x="866" y="1246"/>
                </a:lnTo>
                <a:lnTo>
                  <a:pt x="871" y="1260"/>
                </a:lnTo>
                <a:lnTo>
                  <a:pt x="881" y="1279"/>
                </a:lnTo>
                <a:lnTo>
                  <a:pt x="883" y="1289"/>
                </a:lnTo>
                <a:lnTo>
                  <a:pt x="883" y="1312"/>
                </a:lnTo>
                <a:lnTo>
                  <a:pt x="882" y="1341"/>
                </a:lnTo>
                <a:lnTo>
                  <a:pt x="881" y="1345"/>
                </a:lnTo>
                <a:lnTo>
                  <a:pt x="876" y="1356"/>
                </a:lnTo>
                <a:lnTo>
                  <a:pt x="871" y="1367"/>
                </a:lnTo>
                <a:lnTo>
                  <a:pt x="869" y="1373"/>
                </a:lnTo>
                <a:lnTo>
                  <a:pt x="869" y="1381"/>
                </a:lnTo>
                <a:lnTo>
                  <a:pt x="871" y="1386"/>
                </a:lnTo>
                <a:lnTo>
                  <a:pt x="872" y="1398"/>
                </a:lnTo>
                <a:lnTo>
                  <a:pt x="871" y="1399"/>
                </a:lnTo>
                <a:lnTo>
                  <a:pt x="863" y="1402"/>
                </a:lnTo>
                <a:lnTo>
                  <a:pt x="862" y="1403"/>
                </a:lnTo>
                <a:lnTo>
                  <a:pt x="861" y="1408"/>
                </a:lnTo>
                <a:lnTo>
                  <a:pt x="861" y="1410"/>
                </a:lnTo>
                <a:lnTo>
                  <a:pt x="868" y="1424"/>
                </a:lnTo>
                <a:lnTo>
                  <a:pt x="869" y="1426"/>
                </a:lnTo>
                <a:lnTo>
                  <a:pt x="871" y="1474"/>
                </a:lnTo>
                <a:lnTo>
                  <a:pt x="869" y="1507"/>
                </a:lnTo>
                <a:lnTo>
                  <a:pt x="873" y="1516"/>
                </a:lnTo>
                <a:lnTo>
                  <a:pt x="879" y="1518"/>
                </a:lnTo>
                <a:lnTo>
                  <a:pt x="894" y="1522"/>
                </a:lnTo>
                <a:lnTo>
                  <a:pt x="901" y="1526"/>
                </a:lnTo>
                <a:lnTo>
                  <a:pt x="919" y="1528"/>
                </a:lnTo>
                <a:lnTo>
                  <a:pt x="931" y="1528"/>
                </a:lnTo>
                <a:lnTo>
                  <a:pt x="943" y="1527"/>
                </a:lnTo>
                <a:lnTo>
                  <a:pt x="948" y="1524"/>
                </a:lnTo>
                <a:lnTo>
                  <a:pt x="957" y="1521"/>
                </a:lnTo>
                <a:lnTo>
                  <a:pt x="963" y="1526"/>
                </a:lnTo>
                <a:lnTo>
                  <a:pt x="986" y="1533"/>
                </a:lnTo>
                <a:lnTo>
                  <a:pt x="992" y="1542"/>
                </a:lnTo>
                <a:lnTo>
                  <a:pt x="994" y="1548"/>
                </a:lnTo>
                <a:lnTo>
                  <a:pt x="996" y="1571"/>
                </a:lnTo>
                <a:lnTo>
                  <a:pt x="1000" y="1583"/>
                </a:lnTo>
                <a:lnTo>
                  <a:pt x="998" y="1608"/>
                </a:lnTo>
                <a:lnTo>
                  <a:pt x="1000" y="1613"/>
                </a:lnTo>
                <a:lnTo>
                  <a:pt x="1006" y="1620"/>
                </a:lnTo>
                <a:lnTo>
                  <a:pt x="1013" y="1625"/>
                </a:lnTo>
                <a:lnTo>
                  <a:pt x="1019" y="1628"/>
                </a:lnTo>
                <a:lnTo>
                  <a:pt x="1029" y="1628"/>
                </a:lnTo>
                <a:lnTo>
                  <a:pt x="1035" y="1625"/>
                </a:lnTo>
                <a:lnTo>
                  <a:pt x="1048" y="1625"/>
                </a:lnTo>
                <a:lnTo>
                  <a:pt x="1057" y="1623"/>
                </a:lnTo>
                <a:lnTo>
                  <a:pt x="1062" y="1628"/>
                </a:lnTo>
                <a:lnTo>
                  <a:pt x="1067" y="1636"/>
                </a:lnTo>
                <a:lnTo>
                  <a:pt x="1067" y="1661"/>
                </a:lnTo>
                <a:lnTo>
                  <a:pt x="1066" y="1664"/>
                </a:lnTo>
                <a:lnTo>
                  <a:pt x="1062" y="1680"/>
                </a:lnTo>
                <a:lnTo>
                  <a:pt x="1059" y="1706"/>
                </a:lnTo>
                <a:lnTo>
                  <a:pt x="1057" y="1726"/>
                </a:lnTo>
                <a:lnTo>
                  <a:pt x="1066" y="1726"/>
                </a:lnTo>
                <a:lnTo>
                  <a:pt x="1070" y="1725"/>
                </a:lnTo>
                <a:lnTo>
                  <a:pt x="1084" y="1725"/>
                </a:lnTo>
                <a:lnTo>
                  <a:pt x="1091" y="1732"/>
                </a:lnTo>
                <a:lnTo>
                  <a:pt x="1103" y="1771"/>
                </a:lnTo>
                <a:lnTo>
                  <a:pt x="1103" y="1803"/>
                </a:lnTo>
                <a:lnTo>
                  <a:pt x="1102" y="1814"/>
                </a:lnTo>
                <a:lnTo>
                  <a:pt x="1099" y="1818"/>
                </a:lnTo>
                <a:lnTo>
                  <a:pt x="1097" y="1822"/>
                </a:lnTo>
                <a:lnTo>
                  <a:pt x="1073" y="1838"/>
                </a:lnTo>
                <a:lnTo>
                  <a:pt x="1066" y="1840"/>
                </a:lnTo>
                <a:lnTo>
                  <a:pt x="1054" y="1841"/>
                </a:lnTo>
                <a:lnTo>
                  <a:pt x="1046" y="1845"/>
                </a:lnTo>
                <a:lnTo>
                  <a:pt x="1037" y="1857"/>
                </a:lnTo>
                <a:lnTo>
                  <a:pt x="1028" y="1867"/>
                </a:lnTo>
                <a:lnTo>
                  <a:pt x="984" y="1905"/>
                </a:lnTo>
                <a:lnTo>
                  <a:pt x="982" y="1909"/>
                </a:lnTo>
                <a:lnTo>
                  <a:pt x="978" y="1916"/>
                </a:lnTo>
                <a:lnTo>
                  <a:pt x="958" y="1941"/>
                </a:lnTo>
                <a:lnTo>
                  <a:pt x="955" y="1947"/>
                </a:lnTo>
                <a:lnTo>
                  <a:pt x="937" y="1968"/>
                </a:lnTo>
                <a:lnTo>
                  <a:pt x="922" y="1980"/>
                </a:lnTo>
                <a:lnTo>
                  <a:pt x="915" y="1989"/>
                </a:lnTo>
                <a:lnTo>
                  <a:pt x="906" y="1995"/>
                </a:lnTo>
                <a:lnTo>
                  <a:pt x="904" y="2000"/>
                </a:lnTo>
                <a:lnTo>
                  <a:pt x="895" y="2010"/>
                </a:lnTo>
                <a:lnTo>
                  <a:pt x="885" y="2015"/>
                </a:lnTo>
                <a:lnTo>
                  <a:pt x="904" y="2017"/>
                </a:lnTo>
                <a:lnTo>
                  <a:pt x="911" y="2013"/>
                </a:lnTo>
                <a:lnTo>
                  <a:pt x="915" y="2007"/>
                </a:lnTo>
                <a:lnTo>
                  <a:pt x="920" y="2005"/>
                </a:lnTo>
                <a:lnTo>
                  <a:pt x="925" y="2005"/>
                </a:lnTo>
                <a:lnTo>
                  <a:pt x="931" y="2007"/>
                </a:lnTo>
                <a:lnTo>
                  <a:pt x="943" y="2017"/>
                </a:lnTo>
                <a:lnTo>
                  <a:pt x="948" y="2022"/>
                </a:lnTo>
                <a:lnTo>
                  <a:pt x="959" y="2032"/>
                </a:lnTo>
                <a:lnTo>
                  <a:pt x="968" y="2040"/>
                </a:lnTo>
                <a:lnTo>
                  <a:pt x="973" y="2055"/>
                </a:lnTo>
                <a:lnTo>
                  <a:pt x="974" y="2064"/>
                </a:lnTo>
                <a:lnTo>
                  <a:pt x="982" y="2065"/>
                </a:lnTo>
                <a:lnTo>
                  <a:pt x="986" y="2064"/>
                </a:lnTo>
                <a:lnTo>
                  <a:pt x="1000" y="2053"/>
                </a:lnTo>
                <a:lnTo>
                  <a:pt x="1005" y="2056"/>
                </a:lnTo>
                <a:lnTo>
                  <a:pt x="1006" y="2060"/>
                </a:lnTo>
                <a:lnTo>
                  <a:pt x="1011" y="2070"/>
                </a:lnTo>
                <a:lnTo>
                  <a:pt x="1018" y="2078"/>
                </a:lnTo>
                <a:lnTo>
                  <a:pt x="1021" y="2081"/>
                </a:lnTo>
                <a:lnTo>
                  <a:pt x="1025" y="2082"/>
                </a:lnTo>
                <a:lnTo>
                  <a:pt x="1033" y="2082"/>
                </a:lnTo>
                <a:lnTo>
                  <a:pt x="1040" y="2091"/>
                </a:lnTo>
                <a:lnTo>
                  <a:pt x="1052" y="2092"/>
                </a:lnTo>
                <a:lnTo>
                  <a:pt x="1055" y="2096"/>
                </a:lnTo>
                <a:lnTo>
                  <a:pt x="1062" y="2107"/>
                </a:lnTo>
                <a:lnTo>
                  <a:pt x="1068" y="2112"/>
                </a:lnTo>
                <a:lnTo>
                  <a:pt x="1077" y="2117"/>
                </a:lnTo>
                <a:lnTo>
                  <a:pt x="1082" y="2118"/>
                </a:lnTo>
                <a:lnTo>
                  <a:pt x="1097" y="2125"/>
                </a:lnTo>
                <a:lnTo>
                  <a:pt x="1100" y="2131"/>
                </a:lnTo>
                <a:lnTo>
                  <a:pt x="1104" y="2150"/>
                </a:lnTo>
                <a:lnTo>
                  <a:pt x="1107" y="2153"/>
                </a:lnTo>
                <a:lnTo>
                  <a:pt x="1127" y="2168"/>
                </a:lnTo>
                <a:lnTo>
                  <a:pt x="1132" y="2177"/>
                </a:lnTo>
                <a:lnTo>
                  <a:pt x="1131" y="2179"/>
                </a:lnTo>
                <a:lnTo>
                  <a:pt x="1126" y="2180"/>
                </a:lnTo>
                <a:lnTo>
                  <a:pt x="1124" y="2188"/>
                </a:lnTo>
                <a:lnTo>
                  <a:pt x="1121" y="2189"/>
                </a:lnTo>
                <a:lnTo>
                  <a:pt x="1116" y="2196"/>
                </a:lnTo>
                <a:lnTo>
                  <a:pt x="1114" y="2204"/>
                </a:lnTo>
                <a:lnTo>
                  <a:pt x="1114" y="2220"/>
                </a:lnTo>
                <a:lnTo>
                  <a:pt x="1111" y="2234"/>
                </a:lnTo>
                <a:lnTo>
                  <a:pt x="1113" y="2236"/>
                </a:lnTo>
                <a:lnTo>
                  <a:pt x="1116" y="2241"/>
                </a:lnTo>
                <a:lnTo>
                  <a:pt x="1116" y="2237"/>
                </a:lnTo>
                <a:lnTo>
                  <a:pt x="1121" y="2232"/>
                </a:lnTo>
                <a:lnTo>
                  <a:pt x="1130" y="2227"/>
                </a:lnTo>
                <a:lnTo>
                  <a:pt x="1145" y="2215"/>
                </a:lnTo>
                <a:lnTo>
                  <a:pt x="1156" y="2196"/>
                </a:lnTo>
                <a:lnTo>
                  <a:pt x="1167" y="2184"/>
                </a:lnTo>
                <a:lnTo>
                  <a:pt x="1173" y="2156"/>
                </a:lnTo>
                <a:lnTo>
                  <a:pt x="1178" y="2148"/>
                </a:lnTo>
                <a:lnTo>
                  <a:pt x="1193" y="2132"/>
                </a:lnTo>
                <a:lnTo>
                  <a:pt x="1199" y="2129"/>
                </a:lnTo>
                <a:lnTo>
                  <a:pt x="1221" y="2112"/>
                </a:lnTo>
                <a:lnTo>
                  <a:pt x="1229" y="2108"/>
                </a:lnTo>
                <a:lnTo>
                  <a:pt x="1238" y="2102"/>
                </a:lnTo>
                <a:lnTo>
                  <a:pt x="1244" y="2096"/>
                </a:lnTo>
                <a:lnTo>
                  <a:pt x="1247" y="2088"/>
                </a:lnTo>
                <a:lnTo>
                  <a:pt x="1253" y="2078"/>
                </a:lnTo>
                <a:lnTo>
                  <a:pt x="1267" y="2059"/>
                </a:lnTo>
                <a:lnTo>
                  <a:pt x="1275" y="2045"/>
                </a:lnTo>
                <a:lnTo>
                  <a:pt x="1286" y="2032"/>
                </a:lnTo>
                <a:lnTo>
                  <a:pt x="1291" y="2010"/>
                </a:lnTo>
                <a:lnTo>
                  <a:pt x="1303" y="1981"/>
                </a:lnTo>
                <a:lnTo>
                  <a:pt x="1309" y="1973"/>
                </a:lnTo>
                <a:lnTo>
                  <a:pt x="1314" y="1963"/>
                </a:lnTo>
                <a:lnTo>
                  <a:pt x="1318" y="1956"/>
                </a:lnTo>
                <a:lnTo>
                  <a:pt x="1324" y="1951"/>
                </a:lnTo>
                <a:lnTo>
                  <a:pt x="1339" y="1930"/>
                </a:lnTo>
                <a:lnTo>
                  <a:pt x="1346" y="1922"/>
                </a:lnTo>
                <a:lnTo>
                  <a:pt x="1352" y="1919"/>
                </a:lnTo>
                <a:lnTo>
                  <a:pt x="1363" y="1915"/>
                </a:lnTo>
                <a:lnTo>
                  <a:pt x="1368" y="1902"/>
                </a:lnTo>
                <a:lnTo>
                  <a:pt x="1377" y="1895"/>
                </a:lnTo>
                <a:lnTo>
                  <a:pt x="1380" y="1873"/>
                </a:lnTo>
                <a:lnTo>
                  <a:pt x="1382" y="1834"/>
                </a:lnTo>
                <a:lnTo>
                  <a:pt x="1384" y="1829"/>
                </a:lnTo>
                <a:lnTo>
                  <a:pt x="1390" y="1829"/>
                </a:lnTo>
                <a:lnTo>
                  <a:pt x="1392" y="1825"/>
                </a:lnTo>
                <a:lnTo>
                  <a:pt x="1389" y="1820"/>
                </a:lnTo>
                <a:lnTo>
                  <a:pt x="1382" y="1813"/>
                </a:lnTo>
                <a:lnTo>
                  <a:pt x="1380" y="1809"/>
                </a:lnTo>
                <a:lnTo>
                  <a:pt x="1380" y="1795"/>
                </a:lnTo>
                <a:lnTo>
                  <a:pt x="1378" y="1792"/>
                </a:lnTo>
                <a:lnTo>
                  <a:pt x="1378" y="1777"/>
                </a:lnTo>
                <a:lnTo>
                  <a:pt x="1376" y="1769"/>
                </a:lnTo>
                <a:lnTo>
                  <a:pt x="1376" y="1762"/>
                </a:lnTo>
                <a:lnTo>
                  <a:pt x="1378" y="1758"/>
                </a:lnTo>
                <a:lnTo>
                  <a:pt x="1380" y="1752"/>
                </a:lnTo>
                <a:lnTo>
                  <a:pt x="1380" y="1742"/>
                </a:lnTo>
                <a:lnTo>
                  <a:pt x="1390" y="1726"/>
                </a:lnTo>
                <a:lnTo>
                  <a:pt x="1395" y="1719"/>
                </a:lnTo>
                <a:lnTo>
                  <a:pt x="1409" y="1706"/>
                </a:lnTo>
                <a:lnTo>
                  <a:pt x="1428" y="1684"/>
                </a:lnTo>
                <a:lnTo>
                  <a:pt x="1431" y="1684"/>
                </a:lnTo>
                <a:lnTo>
                  <a:pt x="1436" y="1680"/>
                </a:lnTo>
                <a:lnTo>
                  <a:pt x="1446" y="1672"/>
                </a:lnTo>
                <a:lnTo>
                  <a:pt x="1459" y="1662"/>
                </a:lnTo>
                <a:lnTo>
                  <a:pt x="1464" y="1656"/>
                </a:lnTo>
                <a:lnTo>
                  <a:pt x="1474" y="1650"/>
                </a:lnTo>
                <a:lnTo>
                  <a:pt x="1487" y="1636"/>
                </a:lnTo>
                <a:lnTo>
                  <a:pt x="1501" y="1628"/>
                </a:lnTo>
                <a:lnTo>
                  <a:pt x="1511" y="1628"/>
                </a:lnTo>
                <a:lnTo>
                  <a:pt x="1516" y="1625"/>
                </a:lnTo>
                <a:lnTo>
                  <a:pt x="1522" y="1618"/>
                </a:lnTo>
                <a:lnTo>
                  <a:pt x="1533" y="1614"/>
                </a:lnTo>
                <a:lnTo>
                  <a:pt x="1550" y="1614"/>
                </a:lnTo>
                <a:lnTo>
                  <a:pt x="1561" y="1606"/>
                </a:lnTo>
                <a:lnTo>
                  <a:pt x="1565" y="1604"/>
                </a:lnTo>
                <a:lnTo>
                  <a:pt x="1573" y="1593"/>
                </a:lnTo>
                <a:lnTo>
                  <a:pt x="1578" y="1591"/>
                </a:lnTo>
                <a:lnTo>
                  <a:pt x="1591" y="1588"/>
                </a:lnTo>
                <a:lnTo>
                  <a:pt x="1598" y="1588"/>
                </a:lnTo>
                <a:lnTo>
                  <a:pt x="1600" y="1585"/>
                </a:lnTo>
                <a:lnTo>
                  <a:pt x="1600" y="1581"/>
                </a:lnTo>
                <a:lnTo>
                  <a:pt x="1597" y="1579"/>
                </a:lnTo>
                <a:lnTo>
                  <a:pt x="1597" y="1576"/>
                </a:lnTo>
                <a:lnTo>
                  <a:pt x="1605" y="1569"/>
                </a:lnTo>
                <a:lnTo>
                  <a:pt x="1608" y="1569"/>
                </a:lnTo>
                <a:lnTo>
                  <a:pt x="1608" y="1567"/>
                </a:lnTo>
                <a:lnTo>
                  <a:pt x="1609" y="1571"/>
                </a:lnTo>
                <a:lnTo>
                  <a:pt x="1615" y="1572"/>
                </a:lnTo>
                <a:lnTo>
                  <a:pt x="1638" y="1566"/>
                </a:lnTo>
                <a:lnTo>
                  <a:pt x="1643" y="1566"/>
                </a:lnTo>
                <a:lnTo>
                  <a:pt x="1647" y="1569"/>
                </a:lnTo>
                <a:lnTo>
                  <a:pt x="1657" y="1570"/>
                </a:lnTo>
                <a:lnTo>
                  <a:pt x="1673" y="1564"/>
                </a:lnTo>
                <a:lnTo>
                  <a:pt x="1680" y="1564"/>
                </a:lnTo>
                <a:lnTo>
                  <a:pt x="1686" y="1566"/>
                </a:lnTo>
                <a:lnTo>
                  <a:pt x="1697" y="1567"/>
                </a:lnTo>
                <a:lnTo>
                  <a:pt x="1708" y="1567"/>
                </a:lnTo>
                <a:lnTo>
                  <a:pt x="1732" y="1564"/>
                </a:lnTo>
                <a:lnTo>
                  <a:pt x="1736" y="1563"/>
                </a:lnTo>
                <a:lnTo>
                  <a:pt x="1740" y="1554"/>
                </a:lnTo>
                <a:lnTo>
                  <a:pt x="1743" y="1542"/>
                </a:lnTo>
                <a:lnTo>
                  <a:pt x="1751" y="1533"/>
                </a:lnTo>
                <a:lnTo>
                  <a:pt x="1759" y="1529"/>
                </a:lnTo>
                <a:lnTo>
                  <a:pt x="1778" y="1521"/>
                </a:lnTo>
                <a:lnTo>
                  <a:pt x="1787" y="1512"/>
                </a:lnTo>
                <a:lnTo>
                  <a:pt x="1791" y="1505"/>
                </a:lnTo>
                <a:lnTo>
                  <a:pt x="1792" y="1497"/>
                </a:lnTo>
                <a:lnTo>
                  <a:pt x="1793" y="1483"/>
                </a:lnTo>
                <a:lnTo>
                  <a:pt x="1796" y="1469"/>
                </a:lnTo>
                <a:lnTo>
                  <a:pt x="1808" y="1452"/>
                </a:lnTo>
                <a:lnTo>
                  <a:pt x="1825" y="1431"/>
                </a:lnTo>
                <a:lnTo>
                  <a:pt x="1834" y="1416"/>
                </a:lnTo>
                <a:lnTo>
                  <a:pt x="1845" y="1388"/>
                </a:lnTo>
                <a:lnTo>
                  <a:pt x="1858" y="1373"/>
                </a:lnTo>
                <a:lnTo>
                  <a:pt x="1864" y="1365"/>
                </a:lnTo>
                <a:lnTo>
                  <a:pt x="1867" y="1335"/>
                </a:lnTo>
                <a:lnTo>
                  <a:pt x="1867" y="1318"/>
                </a:lnTo>
                <a:lnTo>
                  <a:pt x="1868" y="1305"/>
                </a:lnTo>
                <a:lnTo>
                  <a:pt x="1872" y="1291"/>
                </a:lnTo>
                <a:lnTo>
                  <a:pt x="1878" y="1282"/>
                </a:lnTo>
                <a:lnTo>
                  <a:pt x="1890" y="1268"/>
                </a:lnTo>
                <a:lnTo>
                  <a:pt x="1894" y="1260"/>
                </a:lnTo>
                <a:lnTo>
                  <a:pt x="1894" y="1244"/>
                </a:lnTo>
                <a:lnTo>
                  <a:pt x="1898" y="1206"/>
                </a:lnTo>
                <a:lnTo>
                  <a:pt x="1900" y="1199"/>
                </a:lnTo>
                <a:lnTo>
                  <a:pt x="1904" y="1173"/>
                </a:lnTo>
                <a:lnTo>
                  <a:pt x="1907" y="1156"/>
                </a:lnTo>
                <a:lnTo>
                  <a:pt x="1906" y="1144"/>
                </a:lnTo>
                <a:lnTo>
                  <a:pt x="1904" y="1134"/>
                </a:lnTo>
                <a:lnTo>
                  <a:pt x="1904" y="1111"/>
                </a:lnTo>
                <a:lnTo>
                  <a:pt x="1901" y="1102"/>
                </a:lnTo>
                <a:lnTo>
                  <a:pt x="1901" y="1080"/>
                </a:lnTo>
                <a:lnTo>
                  <a:pt x="1904" y="1052"/>
                </a:lnTo>
                <a:lnTo>
                  <a:pt x="1907" y="1034"/>
                </a:lnTo>
                <a:lnTo>
                  <a:pt x="1907" y="1022"/>
                </a:lnTo>
                <a:lnTo>
                  <a:pt x="1910" y="1009"/>
                </a:lnTo>
                <a:lnTo>
                  <a:pt x="1911" y="1006"/>
                </a:lnTo>
                <a:lnTo>
                  <a:pt x="1922" y="995"/>
                </a:lnTo>
                <a:lnTo>
                  <a:pt x="1926" y="995"/>
                </a:lnTo>
                <a:lnTo>
                  <a:pt x="1935" y="998"/>
                </a:lnTo>
                <a:lnTo>
                  <a:pt x="1937" y="998"/>
                </a:lnTo>
                <a:lnTo>
                  <a:pt x="1952" y="984"/>
                </a:lnTo>
                <a:lnTo>
                  <a:pt x="1963" y="969"/>
                </a:lnTo>
                <a:lnTo>
                  <a:pt x="1975" y="947"/>
                </a:lnTo>
                <a:lnTo>
                  <a:pt x="1981" y="929"/>
                </a:lnTo>
                <a:lnTo>
                  <a:pt x="1989" y="914"/>
                </a:lnTo>
                <a:lnTo>
                  <a:pt x="1997" y="902"/>
                </a:lnTo>
                <a:lnTo>
                  <a:pt x="2013" y="889"/>
                </a:lnTo>
                <a:lnTo>
                  <a:pt x="2018" y="881"/>
                </a:lnTo>
                <a:lnTo>
                  <a:pt x="2028" y="871"/>
                </a:lnTo>
                <a:lnTo>
                  <a:pt x="2049" y="860"/>
                </a:lnTo>
                <a:lnTo>
                  <a:pt x="2055" y="853"/>
                </a:lnTo>
                <a:lnTo>
                  <a:pt x="2063" y="840"/>
                </a:lnTo>
                <a:lnTo>
                  <a:pt x="2076" y="824"/>
                </a:lnTo>
                <a:lnTo>
                  <a:pt x="2094" y="805"/>
                </a:lnTo>
                <a:lnTo>
                  <a:pt x="2111" y="779"/>
                </a:lnTo>
                <a:lnTo>
                  <a:pt x="2115" y="776"/>
                </a:lnTo>
                <a:lnTo>
                  <a:pt x="2120" y="767"/>
                </a:lnTo>
                <a:lnTo>
                  <a:pt x="2120" y="767"/>
                </a:lnTo>
                <a:lnTo>
                  <a:pt x="2130" y="724"/>
                </a:lnTo>
                <a:lnTo>
                  <a:pt x="2132" y="709"/>
                </a:lnTo>
                <a:lnTo>
                  <a:pt x="2135" y="673"/>
                </a:lnTo>
                <a:lnTo>
                  <a:pt x="2135" y="650"/>
                </a:lnTo>
                <a:lnTo>
                  <a:pt x="2126" y="629"/>
                </a:lnTo>
                <a:lnTo>
                  <a:pt x="2120" y="597"/>
                </a:lnTo>
                <a:lnTo>
                  <a:pt x="2111" y="582"/>
                </a:lnTo>
                <a:lnTo>
                  <a:pt x="2102" y="570"/>
                </a:lnTo>
                <a:lnTo>
                  <a:pt x="2093" y="565"/>
                </a:lnTo>
                <a:lnTo>
                  <a:pt x="2046" y="565"/>
                </a:lnTo>
                <a:lnTo>
                  <a:pt x="2040" y="565"/>
                </a:lnTo>
                <a:lnTo>
                  <a:pt x="2034" y="564"/>
                </a:lnTo>
                <a:lnTo>
                  <a:pt x="2030" y="560"/>
                </a:lnTo>
                <a:lnTo>
                  <a:pt x="2022" y="558"/>
                </a:lnTo>
                <a:lnTo>
                  <a:pt x="2014" y="558"/>
                </a:lnTo>
                <a:lnTo>
                  <a:pt x="2009" y="550"/>
                </a:lnTo>
                <a:lnTo>
                  <a:pt x="2000" y="542"/>
                </a:lnTo>
                <a:lnTo>
                  <a:pt x="1993" y="538"/>
                </a:lnTo>
                <a:lnTo>
                  <a:pt x="1985" y="534"/>
                </a:lnTo>
                <a:lnTo>
                  <a:pt x="1971" y="526"/>
                </a:lnTo>
                <a:lnTo>
                  <a:pt x="1942" y="496"/>
                </a:lnTo>
                <a:lnTo>
                  <a:pt x="1930" y="485"/>
                </a:lnTo>
                <a:lnTo>
                  <a:pt x="1915" y="474"/>
                </a:lnTo>
                <a:lnTo>
                  <a:pt x="1896" y="463"/>
                </a:lnTo>
                <a:lnTo>
                  <a:pt x="1883" y="455"/>
                </a:lnTo>
                <a:lnTo>
                  <a:pt x="1872" y="448"/>
                </a:lnTo>
                <a:lnTo>
                  <a:pt x="1860" y="445"/>
                </a:lnTo>
                <a:lnTo>
                  <a:pt x="1808" y="444"/>
                </a:lnTo>
                <a:lnTo>
                  <a:pt x="1799" y="445"/>
                </a:lnTo>
                <a:lnTo>
                  <a:pt x="1790" y="445"/>
                </a:lnTo>
                <a:lnTo>
                  <a:pt x="1760" y="444"/>
                </a:lnTo>
                <a:lnTo>
                  <a:pt x="1751" y="442"/>
                </a:lnTo>
                <a:lnTo>
                  <a:pt x="1731" y="437"/>
                </a:lnTo>
                <a:lnTo>
                  <a:pt x="1678" y="420"/>
                </a:lnTo>
                <a:lnTo>
                  <a:pt x="1668" y="420"/>
                </a:lnTo>
                <a:lnTo>
                  <a:pt x="1665" y="420"/>
                </a:lnTo>
                <a:lnTo>
                  <a:pt x="1659" y="413"/>
                </a:lnTo>
                <a:lnTo>
                  <a:pt x="1652" y="417"/>
                </a:lnTo>
                <a:lnTo>
                  <a:pt x="1645" y="423"/>
                </a:lnTo>
                <a:lnTo>
                  <a:pt x="1636" y="426"/>
                </a:lnTo>
                <a:lnTo>
                  <a:pt x="1620" y="433"/>
                </a:lnTo>
                <a:lnTo>
                  <a:pt x="1611" y="434"/>
                </a:lnTo>
                <a:lnTo>
                  <a:pt x="1610" y="428"/>
                </a:lnTo>
                <a:lnTo>
                  <a:pt x="1613" y="421"/>
                </a:lnTo>
                <a:lnTo>
                  <a:pt x="1619" y="415"/>
                </a:lnTo>
                <a:lnTo>
                  <a:pt x="1619" y="410"/>
                </a:lnTo>
                <a:lnTo>
                  <a:pt x="1616" y="405"/>
                </a:lnTo>
                <a:lnTo>
                  <a:pt x="1611" y="403"/>
                </a:lnTo>
                <a:lnTo>
                  <a:pt x="1609" y="403"/>
                </a:lnTo>
                <a:lnTo>
                  <a:pt x="1605" y="404"/>
                </a:lnTo>
                <a:lnTo>
                  <a:pt x="1602" y="404"/>
                </a:lnTo>
                <a:lnTo>
                  <a:pt x="1600" y="403"/>
                </a:lnTo>
                <a:lnTo>
                  <a:pt x="1600" y="399"/>
                </a:lnTo>
                <a:lnTo>
                  <a:pt x="1604" y="397"/>
                </a:lnTo>
                <a:lnTo>
                  <a:pt x="1605" y="387"/>
                </a:lnTo>
                <a:lnTo>
                  <a:pt x="1598" y="375"/>
                </a:lnTo>
                <a:lnTo>
                  <a:pt x="1587" y="366"/>
                </a:lnTo>
                <a:lnTo>
                  <a:pt x="1582" y="367"/>
                </a:lnTo>
                <a:lnTo>
                  <a:pt x="1576" y="370"/>
                </a:lnTo>
                <a:lnTo>
                  <a:pt x="1570" y="375"/>
                </a:lnTo>
                <a:lnTo>
                  <a:pt x="1564" y="378"/>
                </a:lnTo>
                <a:lnTo>
                  <a:pt x="1564" y="369"/>
                </a:lnTo>
                <a:lnTo>
                  <a:pt x="1561" y="364"/>
                </a:lnTo>
                <a:lnTo>
                  <a:pt x="1555" y="355"/>
                </a:lnTo>
                <a:lnTo>
                  <a:pt x="1543" y="353"/>
                </a:lnTo>
                <a:lnTo>
                  <a:pt x="1533" y="347"/>
                </a:lnTo>
                <a:lnTo>
                  <a:pt x="1522" y="345"/>
                </a:lnTo>
                <a:lnTo>
                  <a:pt x="1517" y="340"/>
                </a:lnTo>
                <a:lnTo>
                  <a:pt x="1502" y="340"/>
                </a:lnTo>
                <a:lnTo>
                  <a:pt x="1497" y="339"/>
                </a:lnTo>
                <a:lnTo>
                  <a:pt x="1465" y="322"/>
                </a:lnTo>
                <a:lnTo>
                  <a:pt x="1454" y="318"/>
                </a:lnTo>
                <a:lnTo>
                  <a:pt x="1425" y="320"/>
                </a:lnTo>
                <a:lnTo>
                  <a:pt x="1416" y="324"/>
                </a:lnTo>
                <a:lnTo>
                  <a:pt x="1409" y="339"/>
                </a:lnTo>
                <a:lnTo>
                  <a:pt x="1403" y="342"/>
                </a:lnTo>
                <a:lnTo>
                  <a:pt x="1399" y="350"/>
                </a:lnTo>
                <a:lnTo>
                  <a:pt x="1396" y="359"/>
                </a:lnTo>
                <a:lnTo>
                  <a:pt x="1392" y="366"/>
                </a:lnTo>
                <a:lnTo>
                  <a:pt x="1383" y="366"/>
                </a:lnTo>
                <a:lnTo>
                  <a:pt x="1374" y="370"/>
                </a:lnTo>
                <a:lnTo>
                  <a:pt x="1371" y="371"/>
                </a:lnTo>
                <a:lnTo>
                  <a:pt x="1365" y="376"/>
                </a:lnTo>
                <a:lnTo>
                  <a:pt x="1358" y="396"/>
                </a:lnTo>
                <a:lnTo>
                  <a:pt x="1355" y="403"/>
                </a:lnTo>
                <a:lnTo>
                  <a:pt x="1352" y="404"/>
                </a:lnTo>
                <a:lnTo>
                  <a:pt x="1351" y="408"/>
                </a:lnTo>
                <a:lnTo>
                  <a:pt x="1349" y="418"/>
                </a:lnTo>
                <a:lnTo>
                  <a:pt x="1344" y="419"/>
                </a:lnTo>
                <a:lnTo>
                  <a:pt x="1344" y="419"/>
                </a:lnTo>
                <a:lnTo>
                  <a:pt x="1341" y="412"/>
                </a:lnTo>
                <a:lnTo>
                  <a:pt x="1341" y="401"/>
                </a:lnTo>
                <a:lnTo>
                  <a:pt x="1345" y="386"/>
                </a:lnTo>
                <a:lnTo>
                  <a:pt x="1342" y="386"/>
                </a:lnTo>
                <a:lnTo>
                  <a:pt x="1334" y="386"/>
                </a:lnTo>
                <a:lnTo>
                  <a:pt x="1326" y="388"/>
                </a:lnTo>
                <a:lnTo>
                  <a:pt x="1319" y="387"/>
                </a:lnTo>
                <a:lnTo>
                  <a:pt x="1296" y="388"/>
                </a:lnTo>
                <a:lnTo>
                  <a:pt x="1287" y="387"/>
                </a:lnTo>
                <a:lnTo>
                  <a:pt x="1286" y="388"/>
                </a:lnTo>
                <a:lnTo>
                  <a:pt x="1280" y="388"/>
                </a:lnTo>
                <a:lnTo>
                  <a:pt x="1277" y="387"/>
                </a:lnTo>
                <a:lnTo>
                  <a:pt x="1271" y="387"/>
                </a:lnTo>
                <a:lnTo>
                  <a:pt x="1256" y="392"/>
                </a:lnTo>
                <a:lnTo>
                  <a:pt x="1250" y="392"/>
                </a:lnTo>
                <a:lnTo>
                  <a:pt x="1238" y="387"/>
                </a:lnTo>
                <a:lnTo>
                  <a:pt x="1234" y="387"/>
                </a:lnTo>
                <a:lnTo>
                  <a:pt x="1232" y="388"/>
                </a:lnTo>
                <a:lnTo>
                  <a:pt x="1229" y="397"/>
                </a:lnTo>
                <a:lnTo>
                  <a:pt x="1228" y="399"/>
                </a:lnTo>
                <a:lnTo>
                  <a:pt x="1226" y="397"/>
                </a:lnTo>
                <a:lnTo>
                  <a:pt x="1224" y="390"/>
                </a:lnTo>
                <a:lnTo>
                  <a:pt x="1226" y="387"/>
                </a:lnTo>
                <a:lnTo>
                  <a:pt x="1232" y="381"/>
                </a:lnTo>
                <a:lnTo>
                  <a:pt x="1238" y="381"/>
                </a:lnTo>
                <a:lnTo>
                  <a:pt x="1247" y="385"/>
                </a:lnTo>
                <a:lnTo>
                  <a:pt x="1259" y="386"/>
                </a:lnTo>
                <a:lnTo>
                  <a:pt x="1269" y="382"/>
                </a:lnTo>
                <a:lnTo>
                  <a:pt x="1271" y="380"/>
                </a:lnTo>
                <a:lnTo>
                  <a:pt x="1272" y="377"/>
                </a:lnTo>
                <a:lnTo>
                  <a:pt x="1272" y="355"/>
                </a:lnTo>
                <a:lnTo>
                  <a:pt x="1271" y="353"/>
                </a:lnTo>
                <a:lnTo>
                  <a:pt x="1265" y="353"/>
                </a:lnTo>
                <a:lnTo>
                  <a:pt x="1264" y="349"/>
                </a:lnTo>
                <a:lnTo>
                  <a:pt x="1258" y="345"/>
                </a:lnTo>
                <a:lnTo>
                  <a:pt x="1256" y="344"/>
                </a:lnTo>
                <a:lnTo>
                  <a:pt x="1256" y="340"/>
                </a:lnTo>
                <a:lnTo>
                  <a:pt x="1261" y="339"/>
                </a:lnTo>
                <a:lnTo>
                  <a:pt x="1266" y="334"/>
                </a:lnTo>
                <a:lnTo>
                  <a:pt x="1267" y="329"/>
                </a:lnTo>
                <a:lnTo>
                  <a:pt x="1261" y="329"/>
                </a:lnTo>
                <a:lnTo>
                  <a:pt x="1258" y="332"/>
                </a:lnTo>
                <a:lnTo>
                  <a:pt x="1254" y="332"/>
                </a:lnTo>
                <a:lnTo>
                  <a:pt x="1249" y="340"/>
                </a:lnTo>
                <a:lnTo>
                  <a:pt x="1247" y="348"/>
                </a:lnTo>
                <a:lnTo>
                  <a:pt x="1236" y="348"/>
                </a:lnTo>
                <a:lnTo>
                  <a:pt x="1234" y="345"/>
                </a:lnTo>
                <a:lnTo>
                  <a:pt x="1234" y="343"/>
                </a:lnTo>
                <a:lnTo>
                  <a:pt x="1234" y="327"/>
                </a:lnTo>
                <a:lnTo>
                  <a:pt x="1231" y="317"/>
                </a:lnTo>
                <a:lnTo>
                  <a:pt x="1231" y="308"/>
                </a:lnTo>
                <a:lnTo>
                  <a:pt x="1232" y="306"/>
                </a:lnTo>
                <a:lnTo>
                  <a:pt x="1238" y="299"/>
                </a:lnTo>
                <a:lnTo>
                  <a:pt x="1243" y="292"/>
                </a:lnTo>
                <a:lnTo>
                  <a:pt x="1253" y="281"/>
                </a:lnTo>
                <a:lnTo>
                  <a:pt x="1266" y="267"/>
                </a:lnTo>
                <a:lnTo>
                  <a:pt x="1283" y="254"/>
                </a:lnTo>
                <a:lnTo>
                  <a:pt x="1291" y="242"/>
                </a:lnTo>
                <a:lnTo>
                  <a:pt x="1297" y="238"/>
                </a:lnTo>
                <a:lnTo>
                  <a:pt x="1303" y="232"/>
                </a:lnTo>
                <a:lnTo>
                  <a:pt x="1306" y="222"/>
                </a:lnTo>
                <a:lnTo>
                  <a:pt x="1306" y="218"/>
                </a:lnTo>
                <a:lnTo>
                  <a:pt x="1312" y="199"/>
                </a:lnTo>
                <a:lnTo>
                  <a:pt x="1312" y="195"/>
                </a:lnTo>
                <a:lnTo>
                  <a:pt x="1308" y="192"/>
                </a:lnTo>
                <a:lnTo>
                  <a:pt x="1301" y="192"/>
                </a:lnTo>
                <a:lnTo>
                  <a:pt x="1285" y="187"/>
                </a:lnTo>
                <a:lnTo>
                  <a:pt x="1279" y="175"/>
                </a:lnTo>
                <a:lnTo>
                  <a:pt x="1272" y="152"/>
                </a:lnTo>
                <a:lnTo>
                  <a:pt x="1271" y="150"/>
                </a:lnTo>
                <a:lnTo>
                  <a:pt x="1269" y="138"/>
                </a:lnTo>
                <a:lnTo>
                  <a:pt x="1264" y="129"/>
                </a:lnTo>
                <a:lnTo>
                  <a:pt x="1260" y="116"/>
                </a:lnTo>
                <a:lnTo>
                  <a:pt x="1256" y="105"/>
                </a:lnTo>
                <a:lnTo>
                  <a:pt x="1253" y="91"/>
                </a:lnTo>
                <a:lnTo>
                  <a:pt x="1253" y="80"/>
                </a:lnTo>
                <a:lnTo>
                  <a:pt x="1247" y="69"/>
                </a:lnTo>
                <a:lnTo>
                  <a:pt x="1237" y="57"/>
                </a:lnTo>
                <a:lnTo>
                  <a:pt x="1232" y="53"/>
                </a:lnTo>
                <a:lnTo>
                  <a:pt x="1229" y="54"/>
                </a:lnTo>
                <a:lnTo>
                  <a:pt x="1227" y="62"/>
                </a:lnTo>
                <a:lnTo>
                  <a:pt x="1222" y="63"/>
                </a:lnTo>
                <a:lnTo>
                  <a:pt x="1209" y="76"/>
                </a:lnTo>
                <a:lnTo>
                  <a:pt x="1206" y="84"/>
                </a:lnTo>
                <a:lnTo>
                  <a:pt x="1193" y="102"/>
                </a:lnTo>
                <a:lnTo>
                  <a:pt x="1183" y="114"/>
                </a:lnTo>
                <a:lnTo>
                  <a:pt x="1179" y="121"/>
                </a:lnTo>
                <a:lnTo>
                  <a:pt x="1170" y="143"/>
                </a:lnTo>
                <a:lnTo>
                  <a:pt x="1143" y="167"/>
                </a:lnTo>
                <a:lnTo>
                  <a:pt x="1141" y="170"/>
                </a:lnTo>
                <a:lnTo>
                  <a:pt x="1136" y="172"/>
                </a:lnTo>
                <a:lnTo>
                  <a:pt x="1126" y="172"/>
                </a:lnTo>
                <a:lnTo>
                  <a:pt x="1119" y="168"/>
                </a:lnTo>
                <a:lnTo>
                  <a:pt x="1113" y="168"/>
                </a:lnTo>
                <a:lnTo>
                  <a:pt x="1109" y="170"/>
                </a:lnTo>
                <a:lnTo>
                  <a:pt x="1093" y="177"/>
                </a:lnTo>
                <a:lnTo>
                  <a:pt x="1087" y="177"/>
                </a:lnTo>
                <a:lnTo>
                  <a:pt x="1084" y="176"/>
                </a:lnTo>
                <a:lnTo>
                  <a:pt x="1075" y="170"/>
                </a:lnTo>
                <a:lnTo>
                  <a:pt x="1065" y="159"/>
                </a:lnTo>
                <a:lnTo>
                  <a:pt x="1059" y="157"/>
                </a:lnTo>
                <a:lnTo>
                  <a:pt x="1055" y="155"/>
                </a:lnTo>
                <a:lnTo>
                  <a:pt x="1034" y="149"/>
                </a:lnTo>
                <a:lnTo>
                  <a:pt x="1012" y="155"/>
                </a:lnTo>
                <a:lnTo>
                  <a:pt x="1008" y="155"/>
                </a:lnTo>
                <a:lnTo>
                  <a:pt x="998" y="152"/>
                </a:lnTo>
                <a:lnTo>
                  <a:pt x="991" y="152"/>
                </a:lnTo>
                <a:lnTo>
                  <a:pt x="985" y="155"/>
                </a:lnTo>
                <a:lnTo>
                  <a:pt x="986" y="179"/>
                </a:lnTo>
                <a:lnTo>
                  <a:pt x="982" y="183"/>
                </a:lnTo>
                <a:lnTo>
                  <a:pt x="965" y="183"/>
                </a:lnTo>
                <a:lnTo>
                  <a:pt x="953" y="178"/>
                </a:lnTo>
                <a:lnTo>
                  <a:pt x="942" y="179"/>
                </a:lnTo>
                <a:lnTo>
                  <a:pt x="928" y="181"/>
                </a:lnTo>
                <a:lnTo>
                  <a:pt x="922" y="178"/>
                </a:lnTo>
                <a:lnTo>
                  <a:pt x="921" y="177"/>
                </a:lnTo>
                <a:lnTo>
                  <a:pt x="917" y="176"/>
                </a:lnTo>
                <a:lnTo>
                  <a:pt x="912" y="176"/>
                </a:lnTo>
                <a:lnTo>
                  <a:pt x="901" y="182"/>
                </a:lnTo>
                <a:lnTo>
                  <a:pt x="893" y="192"/>
                </a:lnTo>
                <a:lnTo>
                  <a:pt x="879" y="192"/>
                </a:lnTo>
                <a:lnTo>
                  <a:pt x="871" y="195"/>
                </a:lnTo>
                <a:lnTo>
                  <a:pt x="866" y="200"/>
                </a:lnTo>
                <a:lnTo>
                  <a:pt x="855" y="200"/>
                </a:lnTo>
                <a:lnTo>
                  <a:pt x="846" y="203"/>
                </a:lnTo>
                <a:lnTo>
                  <a:pt x="840" y="213"/>
                </a:lnTo>
                <a:lnTo>
                  <a:pt x="835" y="215"/>
                </a:lnTo>
                <a:lnTo>
                  <a:pt x="822" y="215"/>
                </a:lnTo>
                <a:lnTo>
                  <a:pt x="812" y="213"/>
                </a:lnTo>
                <a:lnTo>
                  <a:pt x="796" y="203"/>
                </a:lnTo>
                <a:lnTo>
                  <a:pt x="790" y="198"/>
                </a:lnTo>
                <a:lnTo>
                  <a:pt x="786" y="192"/>
                </a:lnTo>
                <a:lnTo>
                  <a:pt x="783" y="191"/>
                </a:lnTo>
                <a:lnTo>
                  <a:pt x="779" y="186"/>
                </a:lnTo>
                <a:lnTo>
                  <a:pt x="777" y="183"/>
                </a:lnTo>
                <a:lnTo>
                  <a:pt x="779" y="170"/>
                </a:lnTo>
                <a:lnTo>
                  <a:pt x="777" y="161"/>
                </a:lnTo>
                <a:lnTo>
                  <a:pt x="766" y="151"/>
                </a:lnTo>
                <a:lnTo>
                  <a:pt x="765" y="148"/>
                </a:lnTo>
                <a:lnTo>
                  <a:pt x="765" y="117"/>
                </a:lnTo>
                <a:lnTo>
                  <a:pt x="771" y="103"/>
                </a:lnTo>
                <a:lnTo>
                  <a:pt x="774" y="96"/>
                </a:lnTo>
                <a:lnTo>
                  <a:pt x="774" y="86"/>
                </a:lnTo>
                <a:lnTo>
                  <a:pt x="783" y="73"/>
                </a:lnTo>
                <a:lnTo>
                  <a:pt x="785" y="70"/>
                </a:lnTo>
                <a:lnTo>
                  <a:pt x="783" y="63"/>
                </a:lnTo>
                <a:lnTo>
                  <a:pt x="779" y="57"/>
                </a:lnTo>
                <a:lnTo>
                  <a:pt x="779" y="42"/>
                </a:lnTo>
                <a:lnTo>
                  <a:pt x="767" y="38"/>
                </a:lnTo>
                <a:lnTo>
                  <a:pt x="765" y="37"/>
                </a:lnTo>
                <a:lnTo>
                  <a:pt x="756" y="36"/>
                </a:lnTo>
                <a:lnTo>
                  <a:pt x="760" y="22"/>
                </a:lnTo>
                <a:lnTo>
                  <a:pt x="760" y="15"/>
                </a:lnTo>
                <a:lnTo>
                  <a:pt x="760" y="9"/>
                </a:lnTo>
                <a:lnTo>
                  <a:pt x="755" y="0"/>
                </a:lnTo>
                <a:lnTo>
                  <a:pt x="747" y="0"/>
                </a:lnTo>
                <a:lnTo>
                  <a:pt x="734" y="4"/>
                </a:lnTo>
                <a:lnTo>
                  <a:pt x="725" y="3"/>
                </a:lnTo>
                <a:close/>
              </a:path>
            </a:pathLst>
          </a:custGeom>
          <a:solidFill>
            <a:schemeClr val="accent6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+mn-ea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1088185" y="3481167"/>
            <a:ext cx="186897" cy="440921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088185" y="4120279"/>
            <a:ext cx="182880" cy="438912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5807" y="3844332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5807" y="3844332"/>
            <a:ext cx="192024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6541" y="3561584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MAN USER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5334" y="355311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65%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55807" y="4425016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5807" y="4425016"/>
            <a:ext cx="2286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6541" y="4142268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WOMAN USER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96845" y="413379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80%</a:t>
            </a:r>
          </a:p>
        </p:txBody>
      </p:sp>
      <p:sp>
        <p:nvSpPr>
          <p:cNvPr id="22" name="Freeform 21"/>
          <p:cNvSpPr>
            <a:spLocks noChangeArrowheads="1"/>
          </p:cNvSpPr>
          <p:nvPr/>
        </p:nvSpPr>
        <p:spPr bwMode="auto">
          <a:xfrm>
            <a:off x="4579889" y="3481167"/>
            <a:ext cx="186897" cy="440921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579889" y="4120279"/>
            <a:ext cx="182880" cy="438912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47511" y="3844332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47511" y="3844332"/>
            <a:ext cx="1371600" cy="4571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98245" y="3561584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MAN USER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06039" y="355311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44546A"/>
                </a:solidFill>
                <a:latin typeface="+mn-ea"/>
                <a:cs typeface="Open Sans" panose="020B0606030504020204" pitchFamily="34" charset="0"/>
              </a:rPr>
              <a:t>50%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7511" y="4425016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47511" y="4425016"/>
            <a:ext cx="2286000" cy="4571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8245" y="4142268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WOMAN USER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88549" y="413379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44546A"/>
                </a:solidFill>
                <a:latin typeface="+mn-ea"/>
                <a:cs typeface="Open Sans" panose="020B0606030504020204" pitchFamily="34" charset="0"/>
              </a:rPr>
              <a:t>80%</a:t>
            </a:r>
          </a:p>
        </p:txBody>
      </p:sp>
      <p:sp>
        <p:nvSpPr>
          <p:cNvPr id="32" name="Freeform 31"/>
          <p:cNvSpPr>
            <a:spLocks noChangeArrowheads="1"/>
          </p:cNvSpPr>
          <p:nvPr/>
        </p:nvSpPr>
        <p:spPr bwMode="auto">
          <a:xfrm>
            <a:off x="8071593" y="3481167"/>
            <a:ext cx="186897" cy="440921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8071593" y="4120279"/>
            <a:ext cx="182880" cy="438912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39215" y="3844332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39215" y="3844332"/>
            <a:ext cx="13716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89949" y="3561584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MAN USER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508375" y="355311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39215" y="4425016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39215" y="4425016"/>
            <a:ext cx="2286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89949" y="4142268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WOMAN USER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80253" y="413379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80%</a:t>
            </a:r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50" name="文本占位符 4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grpSp>
        <p:nvGrpSpPr>
          <p:cNvPr id="45" name="Group 106"/>
          <p:cNvGrpSpPr>
            <a:grpSpLocks noChangeAspect="1"/>
          </p:cNvGrpSpPr>
          <p:nvPr/>
        </p:nvGrpSpPr>
        <p:grpSpPr>
          <a:xfrm>
            <a:off x="2000900" y="1636311"/>
            <a:ext cx="1248280" cy="1555556"/>
            <a:chOff x="3938" y="1929"/>
            <a:chExt cx="178" cy="202"/>
          </a:xfrm>
          <a:solidFill>
            <a:schemeClr val="accent6"/>
          </a:solidFill>
        </p:grpSpPr>
        <p:sp>
          <p:nvSpPr>
            <p:cNvPr id="46" name="Freeform 107"/>
            <p:cNvSpPr>
              <a:spLocks noChangeAspect="1"/>
            </p:cNvSpPr>
            <p:nvPr/>
          </p:nvSpPr>
          <p:spPr bwMode="gray">
            <a:xfrm>
              <a:off x="4050" y="1929"/>
              <a:ext cx="66" cy="61"/>
            </a:xfrm>
            <a:custGeom>
              <a:avLst/>
              <a:gdLst/>
              <a:ahLst/>
              <a:cxnLst>
                <a:cxn ang="0">
                  <a:pos x="301" y="94"/>
                </a:cxn>
                <a:cxn ang="0">
                  <a:pos x="299" y="113"/>
                </a:cxn>
                <a:cxn ang="0">
                  <a:pos x="294" y="141"/>
                </a:cxn>
                <a:cxn ang="0">
                  <a:pos x="304" y="164"/>
                </a:cxn>
                <a:cxn ang="0">
                  <a:pos x="330" y="159"/>
                </a:cxn>
                <a:cxn ang="0">
                  <a:pos x="308" y="177"/>
                </a:cxn>
                <a:cxn ang="0">
                  <a:pos x="283" y="191"/>
                </a:cxn>
                <a:cxn ang="0">
                  <a:pos x="271" y="195"/>
                </a:cxn>
                <a:cxn ang="0">
                  <a:pos x="238" y="195"/>
                </a:cxn>
                <a:cxn ang="0">
                  <a:pos x="208" y="223"/>
                </a:cxn>
                <a:cxn ang="0">
                  <a:pos x="195" y="259"/>
                </a:cxn>
                <a:cxn ang="0">
                  <a:pos x="162" y="248"/>
                </a:cxn>
                <a:cxn ang="0">
                  <a:pos x="114" y="224"/>
                </a:cxn>
                <a:cxn ang="0">
                  <a:pos x="84" y="227"/>
                </a:cxn>
                <a:cxn ang="0">
                  <a:pos x="63" y="235"/>
                </a:cxn>
                <a:cxn ang="0">
                  <a:pos x="36" y="226"/>
                </a:cxn>
                <a:cxn ang="0">
                  <a:pos x="34" y="251"/>
                </a:cxn>
                <a:cxn ang="0">
                  <a:pos x="74" y="277"/>
                </a:cxn>
                <a:cxn ang="0">
                  <a:pos x="59" y="283"/>
                </a:cxn>
                <a:cxn ang="0">
                  <a:pos x="40" y="289"/>
                </a:cxn>
                <a:cxn ang="0">
                  <a:pos x="22" y="307"/>
                </a:cxn>
                <a:cxn ang="0">
                  <a:pos x="11" y="295"/>
                </a:cxn>
                <a:cxn ang="0">
                  <a:pos x="0" y="247"/>
                </a:cxn>
                <a:cxn ang="0">
                  <a:pos x="11" y="214"/>
                </a:cxn>
                <a:cxn ang="0">
                  <a:pos x="34" y="195"/>
                </a:cxn>
                <a:cxn ang="0">
                  <a:pos x="31" y="176"/>
                </a:cxn>
                <a:cxn ang="0">
                  <a:pos x="47" y="171"/>
                </a:cxn>
                <a:cxn ang="0">
                  <a:pos x="81" y="175"/>
                </a:cxn>
                <a:cxn ang="0">
                  <a:pos x="87" y="146"/>
                </a:cxn>
                <a:cxn ang="0">
                  <a:pos x="94" y="127"/>
                </a:cxn>
                <a:cxn ang="0">
                  <a:pos x="102" y="90"/>
                </a:cxn>
                <a:cxn ang="0">
                  <a:pos x="99" y="25"/>
                </a:cxn>
                <a:cxn ang="0">
                  <a:pos x="110" y="3"/>
                </a:cxn>
                <a:cxn ang="0">
                  <a:pos x="122" y="8"/>
                </a:cxn>
                <a:cxn ang="0">
                  <a:pos x="135" y="22"/>
                </a:cxn>
                <a:cxn ang="0">
                  <a:pos x="179" y="75"/>
                </a:cxn>
                <a:cxn ang="0">
                  <a:pos x="222" y="103"/>
                </a:cxn>
                <a:cxn ang="0">
                  <a:pos x="250" y="116"/>
                </a:cxn>
                <a:cxn ang="0">
                  <a:pos x="272" y="118"/>
                </a:cxn>
              </a:cxnLst>
              <a:rect l="0" t="0" r="r" b="b"/>
              <a:pathLst>
                <a:path w="330" h="307">
                  <a:moveTo>
                    <a:pt x="285" y="108"/>
                  </a:moveTo>
                  <a:lnTo>
                    <a:pt x="301" y="94"/>
                  </a:lnTo>
                  <a:lnTo>
                    <a:pt x="305" y="97"/>
                  </a:lnTo>
                  <a:lnTo>
                    <a:pt x="299" y="113"/>
                  </a:lnTo>
                  <a:lnTo>
                    <a:pt x="291" y="129"/>
                  </a:lnTo>
                  <a:lnTo>
                    <a:pt x="294" y="141"/>
                  </a:lnTo>
                  <a:lnTo>
                    <a:pt x="304" y="148"/>
                  </a:lnTo>
                  <a:lnTo>
                    <a:pt x="304" y="164"/>
                  </a:lnTo>
                  <a:lnTo>
                    <a:pt x="315" y="164"/>
                  </a:lnTo>
                  <a:lnTo>
                    <a:pt x="330" y="159"/>
                  </a:lnTo>
                  <a:lnTo>
                    <a:pt x="325" y="170"/>
                  </a:lnTo>
                  <a:lnTo>
                    <a:pt x="308" y="177"/>
                  </a:lnTo>
                  <a:lnTo>
                    <a:pt x="293" y="188"/>
                  </a:lnTo>
                  <a:lnTo>
                    <a:pt x="283" y="191"/>
                  </a:lnTo>
                  <a:lnTo>
                    <a:pt x="277" y="187"/>
                  </a:lnTo>
                  <a:lnTo>
                    <a:pt x="271" y="195"/>
                  </a:lnTo>
                  <a:lnTo>
                    <a:pt x="254" y="193"/>
                  </a:lnTo>
                  <a:lnTo>
                    <a:pt x="238" y="195"/>
                  </a:lnTo>
                  <a:lnTo>
                    <a:pt x="223" y="204"/>
                  </a:lnTo>
                  <a:lnTo>
                    <a:pt x="208" y="223"/>
                  </a:lnTo>
                  <a:lnTo>
                    <a:pt x="199" y="241"/>
                  </a:lnTo>
                  <a:lnTo>
                    <a:pt x="195" y="259"/>
                  </a:lnTo>
                  <a:lnTo>
                    <a:pt x="189" y="268"/>
                  </a:lnTo>
                  <a:lnTo>
                    <a:pt x="162" y="248"/>
                  </a:lnTo>
                  <a:lnTo>
                    <a:pt x="142" y="241"/>
                  </a:lnTo>
                  <a:lnTo>
                    <a:pt x="114" y="224"/>
                  </a:lnTo>
                  <a:lnTo>
                    <a:pt x="97" y="221"/>
                  </a:lnTo>
                  <a:lnTo>
                    <a:pt x="84" y="227"/>
                  </a:lnTo>
                  <a:lnTo>
                    <a:pt x="74" y="236"/>
                  </a:lnTo>
                  <a:lnTo>
                    <a:pt x="63" y="235"/>
                  </a:lnTo>
                  <a:lnTo>
                    <a:pt x="52" y="225"/>
                  </a:lnTo>
                  <a:lnTo>
                    <a:pt x="36" y="226"/>
                  </a:lnTo>
                  <a:lnTo>
                    <a:pt x="28" y="240"/>
                  </a:lnTo>
                  <a:lnTo>
                    <a:pt x="34" y="251"/>
                  </a:lnTo>
                  <a:lnTo>
                    <a:pt x="57" y="262"/>
                  </a:lnTo>
                  <a:lnTo>
                    <a:pt x="74" y="277"/>
                  </a:lnTo>
                  <a:lnTo>
                    <a:pt x="71" y="284"/>
                  </a:lnTo>
                  <a:lnTo>
                    <a:pt x="59" y="283"/>
                  </a:lnTo>
                  <a:lnTo>
                    <a:pt x="50" y="283"/>
                  </a:lnTo>
                  <a:lnTo>
                    <a:pt x="40" y="289"/>
                  </a:lnTo>
                  <a:lnTo>
                    <a:pt x="35" y="297"/>
                  </a:lnTo>
                  <a:lnTo>
                    <a:pt x="22" y="307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18" y="264"/>
                  </a:lnTo>
                  <a:lnTo>
                    <a:pt x="0" y="247"/>
                  </a:lnTo>
                  <a:lnTo>
                    <a:pt x="2" y="224"/>
                  </a:lnTo>
                  <a:lnTo>
                    <a:pt x="11" y="214"/>
                  </a:lnTo>
                  <a:lnTo>
                    <a:pt x="24" y="207"/>
                  </a:lnTo>
                  <a:lnTo>
                    <a:pt x="34" y="195"/>
                  </a:lnTo>
                  <a:lnTo>
                    <a:pt x="38" y="184"/>
                  </a:lnTo>
                  <a:lnTo>
                    <a:pt x="31" y="176"/>
                  </a:lnTo>
                  <a:lnTo>
                    <a:pt x="34" y="167"/>
                  </a:lnTo>
                  <a:lnTo>
                    <a:pt x="47" y="171"/>
                  </a:lnTo>
                  <a:lnTo>
                    <a:pt x="60" y="175"/>
                  </a:lnTo>
                  <a:lnTo>
                    <a:pt x="81" y="175"/>
                  </a:lnTo>
                  <a:lnTo>
                    <a:pt x="88" y="160"/>
                  </a:lnTo>
                  <a:lnTo>
                    <a:pt x="87" y="146"/>
                  </a:lnTo>
                  <a:lnTo>
                    <a:pt x="87" y="135"/>
                  </a:lnTo>
                  <a:lnTo>
                    <a:pt x="94" y="127"/>
                  </a:lnTo>
                  <a:lnTo>
                    <a:pt x="100" y="110"/>
                  </a:lnTo>
                  <a:lnTo>
                    <a:pt x="102" y="90"/>
                  </a:lnTo>
                  <a:lnTo>
                    <a:pt x="109" y="58"/>
                  </a:lnTo>
                  <a:lnTo>
                    <a:pt x="99" y="25"/>
                  </a:lnTo>
                  <a:lnTo>
                    <a:pt x="99" y="15"/>
                  </a:lnTo>
                  <a:lnTo>
                    <a:pt x="110" y="3"/>
                  </a:lnTo>
                  <a:lnTo>
                    <a:pt x="115" y="0"/>
                  </a:lnTo>
                  <a:lnTo>
                    <a:pt x="122" y="8"/>
                  </a:lnTo>
                  <a:lnTo>
                    <a:pt x="126" y="15"/>
                  </a:lnTo>
                  <a:lnTo>
                    <a:pt x="135" y="22"/>
                  </a:lnTo>
                  <a:lnTo>
                    <a:pt x="158" y="54"/>
                  </a:lnTo>
                  <a:lnTo>
                    <a:pt x="179" y="75"/>
                  </a:lnTo>
                  <a:lnTo>
                    <a:pt x="199" y="92"/>
                  </a:lnTo>
                  <a:lnTo>
                    <a:pt x="222" y="103"/>
                  </a:lnTo>
                  <a:lnTo>
                    <a:pt x="244" y="108"/>
                  </a:lnTo>
                  <a:lnTo>
                    <a:pt x="250" y="116"/>
                  </a:lnTo>
                  <a:lnTo>
                    <a:pt x="261" y="121"/>
                  </a:lnTo>
                  <a:lnTo>
                    <a:pt x="272" y="118"/>
                  </a:lnTo>
                  <a:lnTo>
                    <a:pt x="285" y="1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7" name="Freeform 108"/>
            <p:cNvSpPr>
              <a:spLocks noChangeAspect="1"/>
            </p:cNvSpPr>
            <p:nvPr/>
          </p:nvSpPr>
          <p:spPr bwMode="gray">
            <a:xfrm>
              <a:off x="3952" y="1989"/>
              <a:ext cx="123" cy="110"/>
            </a:xfrm>
            <a:custGeom>
              <a:avLst/>
              <a:gdLst/>
              <a:ahLst/>
              <a:cxnLst>
                <a:cxn ang="0">
                  <a:pos x="578" y="13"/>
                </a:cxn>
                <a:cxn ang="0">
                  <a:pos x="582" y="69"/>
                </a:cxn>
                <a:cxn ang="0">
                  <a:pos x="607" y="118"/>
                </a:cxn>
                <a:cxn ang="0">
                  <a:pos x="608" y="160"/>
                </a:cxn>
                <a:cxn ang="0">
                  <a:pos x="593" y="180"/>
                </a:cxn>
                <a:cxn ang="0">
                  <a:pos x="571" y="223"/>
                </a:cxn>
                <a:cxn ang="0">
                  <a:pos x="554" y="268"/>
                </a:cxn>
                <a:cxn ang="0">
                  <a:pos x="558" y="317"/>
                </a:cxn>
                <a:cxn ang="0">
                  <a:pos x="535" y="365"/>
                </a:cxn>
                <a:cxn ang="0">
                  <a:pos x="545" y="404"/>
                </a:cxn>
                <a:cxn ang="0">
                  <a:pos x="521" y="439"/>
                </a:cxn>
                <a:cxn ang="0">
                  <a:pos x="495" y="425"/>
                </a:cxn>
                <a:cxn ang="0">
                  <a:pos x="491" y="408"/>
                </a:cxn>
                <a:cxn ang="0">
                  <a:pos x="483" y="440"/>
                </a:cxn>
                <a:cxn ang="0">
                  <a:pos x="456" y="443"/>
                </a:cxn>
                <a:cxn ang="0">
                  <a:pos x="437" y="474"/>
                </a:cxn>
                <a:cxn ang="0">
                  <a:pos x="427" y="446"/>
                </a:cxn>
                <a:cxn ang="0">
                  <a:pos x="404" y="478"/>
                </a:cxn>
                <a:cxn ang="0">
                  <a:pos x="356" y="476"/>
                </a:cxn>
                <a:cxn ang="0">
                  <a:pos x="351" y="470"/>
                </a:cxn>
                <a:cxn ang="0">
                  <a:pos x="333" y="470"/>
                </a:cxn>
                <a:cxn ang="0">
                  <a:pos x="320" y="451"/>
                </a:cxn>
                <a:cxn ang="0">
                  <a:pos x="328" y="504"/>
                </a:cxn>
                <a:cxn ang="0">
                  <a:pos x="307" y="503"/>
                </a:cxn>
                <a:cxn ang="0">
                  <a:pos x="295" y="517"/>
                </a:cxn>
                <a:cxn ang="0">
                  <a:pos x="252" y="546"/>
                </a:cxn>
                <a:cxn ang="0">
                  <a:pos x="233" y="517"/>
                </a:cxn>
                <a:cxn ang="0">
                  <a:pos x="248" y="479"/>
                </a:cxn>
                <a:cxn ang="0">
                  <a:pos x="228" y="476"/>
                </a:cxn>
                <a:cxn ang="0">
                  <a:pos x="190" y="468"/>
                </a:cxn>
                <a:cxn ang="0">
                  <a:pos x="156" y="483"/>
                </a:cxn>
                <a:cxn ang="0">
                  <a:pos x="133" y="492"/>
                </a:cxn>
                <a:cxn ang="0">
                  <a:pos x="92" y="503"/>
                </a:cxn>
                <a:cxn ang="0">
                  <a:pos x="69" y="524"/>
                </a:cxn>
                <a:cxn ang="0">
                  <a:pos x="43" y="515"/>
                </a:cxn>
                <a:cxn ang="0">
                  <a:pos x="20" y="521"/>
                </a:cxn>
                <a:cxn ang="0">
                  <a:pos x="0" y="503"/>
                </a:cxn>
                <a:cxn ang="0">
                  <a:pos x="35" y="478"/>
                </a:cxn>
                <a:cxn ang="0">
                  <a:pos x="74" y="446"/>
                </a:cxn>
                <a:cxn ang="0">
                  <a:pos x="106" y="417"/>
                </a:cxn>
                <a:cxn ang="0">
                  <a:pos x="155" y="416"/>
                </a:cxn>
                <a:cxn ang="0">
                  <a:pos x="219" y="407"/>
                </a:cxn>
                <a:cxn ang="0">
                  <a:pos x="237" y="412"/>
                </a:cxn>
                <a:cxn ang="0">
                  <a:pos x="270" y="412"/>
                </a:cxn>
                <a:cxn ang="0">
                  <a:pos x="300" y="357"/>
                </a:cxn>
                <a:cxn ang="0">
                  <a:pos x="322" y="305"/>
                </a:cxn>
                <a:cxn ang="0">
                  <a:pos x="351" y="284"/>
                </a:cxn>
                <a:cxn ang="0">
                  <a:pos x="333" y="306"/>
                </a:cxn>
                <a:cxn ang="0">
                  <a:pos x="336" y="333"/>
                </a:cxn>
                <a:cxn ang="0">
                  <a:pos x="363" y="321"/>
                </a:cxn>
                <a:cxn ang="0">
                  <a:pos x="410" y="295"/>
                </a:cxn>
                <a:cxn ang="0">
                  <a:pos x="440" y="257"/>
                </a:cxn>
                <a:cxn ang="0">
                  <a:pos x="467" y="235"/>
                </a:cxn>
                <a:cxn ang="0">
                  <a:pos x="486" y="188"/>
                </a:cxn>
                <a:cxn ang="0">
                  <a:pos x="499" y="154"/>
                </a:cxn>
                <a:cxn ang="0">
                  <a:pos x="495" y="117"/>
                </a:cxn>
                <a:cxn ang="0">
                  <a:pos x="499" y="92"/>
                </a:cxn>
                <a:cxn ang="0">
                  <a:pos x="512" y="49"/>
                </a:cxn>
                <a:cxn ang="0">
                  <a:pos x="524" y="20"/>
                </a:cxn>
                <a:cxn ang="0">
                  <a:pos x="539" y="48"/>
                </a:cxn>
                <a:cxn ang="0">
                  <a:pos x="560" y="41"/>
                </a:cxn>
                <a:cxn ang="0">
                  <a:pos x="559" y="22"/>
                </a:cxn>
                <a:cxn ang="0">
                  <a:pos x="547" y="3"/>
                </a:cxn>
              </a:cxnLst>
              <a:rect l="0" t="0" r="r" b="b"/>
              <a:pathLst>
                <a:path w="613" h="552">
                  <a:moveTo>
                    <a:pt x="560" y="6"/>
                  </a:moveTo>
                  <a:lnTo>
                    <a:pt x="576" y="6"/>
                  </a:lnTo>
                  <a:lnTo>
                    <a:pt x="578" y="13"/>
                  </a:lnTo>
                  <a:lnTo>
                    <a:pt x="576" y="37"/>
                  </a:lnTo>
                  <a:lnTo>
                    <a:pt x="577" y="53"/>
                  </a:lnTo>
                  <a:lnTo>
                    <a:pt x="582" y="69"/>
                  </a:lnTo>
                  <a:lnTo>
                    <a:pt x="592" y="83"/>
                  </a:lnTo>
                  <a:lnTo>
                    <a:pt x="598" y="96"/>
                  </a:lnTo>
                  <a:lnTo>
                    <a:pt x="607" y="118"/>
                  </a:lnTo>
                  <a:lnTo>
                    <a:pt x="613" y="143"/>
                  </a:lnTo>
                  <a:lnTo>
                    <a:pt x="612" y="153"/>
                  </a:lnTo>
                  <a:lnTo>
                    <a:pt x="608" y="160"/>
                  </a:lnTo>
                  <a:lnTo>
                    <a:pt x="607" y="171"/>
                  </a:lnTo>
                  <a:lnTo>
                    <a:pt x="599" y="180"/>
                  </a:lnTo>
                  <a:lnTo>
                    <a:pt x="593" y="180"/>
                  </a:lnTo>
                  <a:lnTo>
                    <a:pt x="585" y="208"/>
                  </a:lnTo>
                  <a:lnTo>
                    <a:pt x="583" y="224"/>
                  </a:lnTo>
                  <a:lnTo>
                    <a:pt x="571" y="223"/>
                  </a:lnTo>
                  <a:lnTo>
                    <a:pt x="556" y="232"/>
                  </a:lnTo>
                  <a:lnTo>
                    <a:pt x="551" y="251"/>
                  </a:lnTo>
                  <a:lnTo>
                    <a:pt x="554" y="268"/>
                  </a:lnTo>
                  <a:lnTo>
                    <a:pt x="556" y="284"/>
                  </a:lnTo>
                  <a:lnTo>
                    <a:pt x="556" y="305"/>
                  </a:lnTo>
                  <a:lnTo>
                    <a:pt x="558" y="317"/>
                  </a:lnTo>
                  <a:lnTo>
                    <a:pt x="548" y="327"/>
                  </a:lnTo>
                  <a:lnTo>
                    <a:pt x="539" y="347"/>
                  </a:lnTo>
                  <a:lnTo>
                    <a:pt x="535" y="365"/>
                  </a:lnTo>
                  <a:lnTo>
                    <a:pt x="535" y="386"/>
                  </a:lnTo>
                  <a:lnTo>
                    <a:pt x="543" y="397"/>
                  </a:lnTo>
                  <a:lnTo>
                    <a:pt x="545" y="404"/>
                  </a:lnTo>
                  <a:lnTo>
                    <a:pt x="537" y="409"/>
                  </a:lnTo>
                  <a:lnTo>
                    <a:pt x="527" y="425"/>
                  </a:lnTo>
                  <a:lnTo>
                    <a:pt x="521" y="439"/>
                  </a:lnTo>
                  <a:lnTo>
                    <a:pt x="494" y="459"/>
                  </a:lnTo>
                  <a:lnTo>
                    <a:pt x="491" y="449"/>
                  </a:lnTo>
                  <a:lnTo>
                    <a:pt x="495" y="425"/>
                  </a:lnTo>
                  <a:lnTo>
                    <a:pt x="502" y="417"/>
                  </a:lnTo>
                  <a:lnTo>
                    <a:pt x="505" y="408"/>
                  </a:lnTo>
                  <a:lnTo>
                    <a:pt x="491" y="408"/>
                  </a:lnTo>
                  <a:lnTo>
                    <a:pt x="489" y="419"/>
                  </a:lnTo>
                  <a:lnTo>
                    <a:pt x="484" y="429"/>
                  </a:lnTo>
                  <a:lnTo>
                    <a:pt x="483" y="440"/>
                  </a:lnTo>
                  <a:lnTo>
                    <a:pt x="475" y="434"/>
                  </a:lnTo>
                  <a:lnTo>
                    <a:pt x="462" y="433"/>
                  </a:lnTo>
                  <a:lnTo>
                    <a:pt x="456" y="443"/>
                  </a:lnTo>
                  <a:lnTo>
                    <a:pt x="451" y="468"/>
                  </a:lnTo>
                  <a:lnTo>
                    <a:pt x="445" y="476"/>
                  </a:lnTo>
                  <a:lnTo>
                    <a:pt x="437" y="474"/>
                  </a:lnTo>
                  <a:lnTo>
                    <a:pt x="435" y="459"/>
                  </a:lnTo>
                  <a:lnTo>
                    <a:pt x="436" y="447"/>
                  </a:lnTo>
                  <a:lnTo>
                    <a:pt x="427" y="446"/>
                  </a:lnTo>
                  <a:lnTo>
                    <a:pt x="419" y="455"/>
                  </a:lnTo>
                  <a:lnTo>
                    <a:pt x="410" y="466"/>
                  </a:lnTo>
                  <a:lnTo>
                    <a:pt x="404" y="478"/>
                  </a:lnTo>
                  <a:lnTo>
                    <a:pt x="402" y="479"/>
                  </a:lnTo>
                  <a:lnTo>
                    <a:pt x="384" y="476"/>
                  </a:lnTo>
                  <a:lnTo>
                    <a:pt x="356" y="476"/>
                  </a:lnTo>
                  <a:lnTo>
                    <a:pt x="341" y="479"/>
                  </a:lnTo>
                  <a:lnTo>
                    <a:pt x="345" y="474"/>
                  </a:lnTo>
                  <a:lnTo>
                    <a:pt x="351" y="470"/>
                  </a:lnTo>
                  <a:lnTo>
                    <a:pt x="339" y="467"/>
                  </a:lnTo>
                  <a:lnTo>
                    <a:pt x="336" y="463"/>
                  </a:lnTo>
                  <a:lnTo>
                    <a:pt x="333" y="470"/>
                  </a:lnTo>
                  <a:lnTo>
                    <a:pt x="327" y="462"/>
                  </a:lnTo>
                  <a:lnTo>
                    <a:pt x="325" y="449"/>
                  </a:lnTo>
                  <a:lnTo>
                    <a:pt x="320" y="451"/>
                  </a:lnTo>
                  <a:lnTo>
                    <a:pt x="309" y="476"/>
                  </a:lnTo>
                  <a:lnTo>
                    <a:pt x="328" y="488"/>
                  </a:lnTo>
                  <a:lnTo>
                    <a:pt x="328" y="504"/>
                  </a:lnTo>
                  <a:lnTo>
                    <a:pt x="320" y="498"/>
                  </a:lnTo>
                  <a:lnTo>
                    <a:pt x="314" y="501"/>
                  </a:lnTo>
                  <a:lnTo>
                    <a:pt x="307" y="503"/>
                  </a:lnTo>
                  <a:lnTo>
                    <a:pt x="300" y="508"/>
                  </a:lnTo>
                  <a:lnTo>
                    <a:pt x="296" y="514"/>
                  </a:lnTo>
                  <a:lnTo>
                    <a:pt x="295" y="517"/>
                  </a:lnTo>
                  <a:lnTo>
                    <a:pt x="279" y="546"/>
                  </a:lnTo>
                  <a:lnTo>
                    <a:pt x="268" y="552"/>
                  </a:lnTo>
                  <a:lnTo>
                    <a:pt x="252" y="546"/>
                  </a:lnTo>
                  <a:lnTo>
                    <a:pt x="247" y="536"/>
                  </a:lnTo>
                  <a:lnTo>
                    <a:pt x="236" y="529"/>
                  </a:lnTo>
                  <a:lnTo>
                    <a:pt x="233" y="517"/>
                  </a:lnTo>
                  <a:lnTo>
                    <a:pt x="233" y="499"/>
                  </a:lnTo>
                  <a:lnTo>
                    <a:pt x="238" y="494"/>
                  </a:lnTo>
                  <a:lnTo>
                    <a:pt x="248" y="479"/>
                  </a:lnTo>
                  <a:lnTo>
                    <a:pt x="249" y="474"/>
                  </a:lnTo>
                  <a:lnTo>
                    <a:pt x="247" y="472"/>
                  </a:lnTo>
                  <a:lnTo>
                    <a:pt x="228" y="476"/>
                  </a:lnTo>
                  <a:lnTo>
                    <a:pt x="216" y="471"/>
                  </a:lnTo>
                  <a:lnTo>
                    <a:pt x="203" y="468"/>
                  </a:lnTo>
                  <a:lnTo>
                    <a:pt x="190" y="468"/>
                  </a:lnTo>
                  <a:lnTo>
                    <a:pt x="179" y="478"/>
                  </a:lnTo>
                  <a:lnTo>
                    <a:pt x="163" y="488"/>
                  </a:lnTo>
                  <a:lnTo>
                    <a:pt x="156" y="483"/>
                  </a:lnTo>
                  <a:lnTo>
                    <a:pt x="147" y="487"/>
                  </a:lnTo>
                  <a:lnTo>
                    <a:pt x="142" y="487"/>
                  </a:lnTo>
                  <a:lnTo>
                    <a:pt x="133" y="492"/>
                  </a:lnTo>
                  <a:lnTo>
                    <a:pt x="126" y="492"/>
                  </a:lnTo>
                  <a:lnTo>
                    <a:pt x="119" y="495"/>
                  </a:lnTo>
                  <a:lnTo>
                    <a:pt x="92" y="503"/>
                  </a:lnTo>
                  <a:lnTo>
                    <a:pt x="85" y="497"/>
                  </a:lnTo>
                  <a:lnTo>
                    <a:pt x="78" y="498"/>
                  </a:lnTo>
                  <a:lnTo>
                    <a:pt x="69" y="524"/>
                  </a:lnTo>
                  <a:lnTo>
                    <a:pt x="64" y="525"/>
                  </a:lnTo>
                  <a:lnTo>
                    <a:pt x="51" y="520"/>
                  </a:lnTo>
                  <a:lnTo>
                    <a:pt x="43" y="515"/>
                  </a:lnTo>
                  <a:lnTo>
                    <a:pt x="32" y="519"/>
                  </a:lnTo>
                  <a:lnTo>
                    <a:pt x="24" y="519"/>
                  </a:lnTo>
                  <a:lnTo>
                    <a:pt x="20" y="521"/>
                  </a:lnTo>
                  <a:lnTo>
                    <a:pt x="10" y="517"/>
                  </a:lnTo>
                  <a:lnTo>
                    <a:pt x="0" y="516"/>
                  </a:lnTo>
                  <a:lnTo>
                    <a:pt x="0" y="503"/>
                  </a:lnTo>
                  <a:lnTo>
                    <a:pt x="1" y="495"/>
                  </a:lnTo>
                  <a:lnTo>
                    <a:pt x="26" y="488"/>
                  </a:lnTo>
                  <a:lnTo>
                    <a:pt x="35" y="478"/>
                  </a:lnTo>
                  <a:lnTo>
                    <a:pt x="45" y="471"/>
                  </a:lnTo>
                  <a:lnTo>
                    <a:pt x="63" y="461"/>
                  </a:lnTo>
                  <a:lnTo>
                    <a:pt x="74" y="446"/>
                  </a:lnTo>
                  <a:lnTo>
                    <a:pt x="87" y="438"/>
                  </a:lnTo>
                  <a:lnTo>
                    <a:pt x="94" y="424"/>
                  </a:lnTo>
                  <a:lnTo>
                    <a:pt x="106" y="417"/>
                  </a:lnTo>
                  <a:lnTo>
                    <a:pt x="118" y="413"/>
                  </a:lnTo>
                  <a:lnTo>
                    <a:pt x="136" y="418"/>
                  </a:lnTo>
                  <a:lnTo>
                    <a:pt x="155" y="416"/>
                  </a:lnTo>
                  <a:lnTo>
                    <a:pt x="169" y="417"/>
                  </a:lnTo>
                  <a:lnTo>
                    <a:pt x="209" y="408"/>
                  </a:lnTo>
                  <a:lnTo>
                    <a:pt x="219" y="407"/>
                  </a:lnTo>
                  <a:lnTo>
                    <a:pt x="228" y="403"/>
                  </a:lnTo>
                  <a:lnTo>
                    <a:pt x="238" y="403"/>
                  </a:lnTo>
                  <a:lnTo>
                    <a:pt x="237" y="412"/>
                  </a:lnTo>
                  <a:lnTo>
                    <a:pt x="260" y="418"/>
                  </a:lnTo>
                  <a:lnTo>
                    <a:pt x="265" y="417"/>
                  </a:lnTo>
                  <a:lnTo>
                    <a:pt x="270" y="412"/>
                  </a:lnTo>
                  <a:lnTo>
                    <a:pt x="282" y="403"/>
                  </a:lnTo>
                  <a:lnTo>
                    <a:pt x="284" y="371"/>
                  </a:lnTo>
                  <a:lnTo>
                    <a:pt x="300" y="357"/>
                  </a:lnTo>
                  <a:lnTo>
                    <a:pt x="312" y="339"/>
                  </a:lnTo>
                  <a:lnTo>
                    <a:pt x="320" y="320"/>
                  </a:lnTo>
                  <a:lnTo>
                    <a:pt x="322" y="305"/>
                  </a:lnTo>
                  <a:lnTo>
                    <a:pt x="324" y="294"/>
                  </a:lnTo>
                  <a:lnTo>
                    <a:pt x="343" y="283"/>
                  </a:lnTo>
                  <a:lnTo>
                    <a:pt x="351" y="284"/>
                  </a:lnTo>
                  <a:lnTo>
                    <a:pt x="350" y="294"/>
                  </a:lnTo>
                  <a:lnTo>
                    <a:pt x="341" y="298"/>
                  </a:lnTo>
                  <a:lnTo>
                    <a:pt x="333" y="306"/>
                  </a:lnTo>
                  <a:lnTo>
                    <a:pt x="332" y="309"/>
                  </a:lnTo>
                  <a:lnTo>
                    <a:pt x="336" y="321"/>
                  </a:lnTo>
                  <a:lnTo>
                    <a:pt x="336" y="333"/>
                  </a:lnTo>
                  <a:lnTo>
                    <a:pt x="341" y="333"/>
                  </a:lnTo>
                  <a:lnTo>
                    <a:pt x="354" y="332"/>
                  </a:lnTo>
                  <a:lnTo>
                    <a:pt x="363" y="321"/>
                  </a:lnTo>
                  <a:lnTo>
                    <a:pt x="377" y="314"/>
                  </a:lnTo>
                  <a:lnTo>
                    <a:pt x="393" y="309"/>
                  </a:lnTo>
                  <a:lnTo>
                    <a:pt x="410" y="295"/>
                  </a:lnTo>
                  <a:lnTo>
                    <a:pt x="422" y="284"/>
                  </a:lnTo>
                  <a:lnTo>
                    <a:pt x="430" y="269"/>
                  </a:lnTo>
                  <a:lnTo>
                    <a:pt x="440" y="257"/>
                  </a:lnTo>
                  <a:lnTo>
                    <a:pt x="453" y="247"/>
                  </a:lnTo>
                  <a:lnTo>
                    <a:pt x="459" y="247"/>
                  </a:lnTo>
                  <a:lnTo>
                    <a:pt x="467" y="235"/>
                  </a:lnTo>
                  <a:lnTo>
                    <a:pt x="468" y="225"/>
                  </a:lnTo>
                  <a:lnTo>
                    <a:pt x="470" y="215"/>
                  </a:lnTo>
                  <a:lnTo>
                    <a:pt x="486" y="188"/>
                  </a:lnTo>
                  <a:lnTo>
                    <a:pt x="490" y="176"/>
                  </a:lnTo>
                  <a:lnTo>
                    <a:pt x="492" y="165"/>
                  </a:lnTo>
                  <a:lnTo>
                    <a:pt x="499" y="154"/>
                  </a:lnTo>
                  <a:lnTo>
                    <a:pt x="502" y="139"/>
                  </a:lnTo>
                  <a:lnTo>
                    <a:pt x="502" y="123"/>
                  </a:lnTo>
                  <a:lnTo>
                    <a:pt x="495" y="117"/>
                  </a:lnTo>
                  <a:lnTo>
                    <a:pt x="484" y="112"/>
                  </a:lnTo>
                  <a:lnTo>
                    <a:pt x="489" y="107"/>
                  </a:lnTo>
                  <a:lnTo>
                    <a:pt x="499" y="92"/>
                  </a:lnTo>
                  <a:lnTo>
                    <a:pt x="497" y="62"/>
                  </a:lnTo>
                  <a:lnTo>
                    <a:pt x="502" y="53"/>
                  </a:lnTo>
                  <a:lnTo>
                    <a:pt x="512" y="49"/>
                  </a:lnTo>
                  <a:lnTo>
                    <a:pt x="513" y="32"/>
                  </a:lnTo>
                  <a:lnTo>
                    <a:pt x="517" y="24"/>
                  </a:lnTo>
                  <a:lnTo>
                    <a:pt x="524" y="20"/>
                  </a:lnTo>
                  <a:lnTo>
                    <a:pt x="531" y="29"/>
                  </a:lnTo>
                  <a:lnTo>
                    <a:pt x="535" y="42"/>
                  </a:lnTo>
                  <a:lnTo>
                    <a:pt x="539" y="48"/>
                  </a:lnTo>
                  <a:lnTo>
                    <a:pt x="547" y="38"/>
                  </a:lnTo>
                  <a:lnTo>
                    <a:pt x="553" y="42"/>
                  </a:lnTo>
                  <a:lnTo>
                    <a:pt x="560" y="41"/>
                  </a:lnTo>
                  <a:lnTo>
                    <a:pt x="566" y="27"/>
                  </a:lnTo>
                  <a:lnTo>
                    <a:pt x="567" y="15"/>
                  </a:lnTo>
                  <a:lnTo>
                    <a:pt x="559" y="22"/>
                  </a:lnTo>
                  <a:lnTo>
                    <a:pt x="547" y="26"/>
                  </a:lnTo>
                  <a:lnTo>
                    <a:pt x="543" y="14"/>
                  </a:lnTo>
                  <a:lnTo>
                    <a:pt x="547" y="3"/>
                  </a:lnTo>
                  <a:lnTo>
                    <a:pt x="551" y="0"/>
                  </a:lnTo>
                  <a:lnTo>
                    <a:pt x="560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8" name="Freeform 109"/>
            <p:cNvSpPr>
              <a:spLocks noChangeAspect="1"/>
            </p:cNvSpPr>
            <p:nvPr/>
          </p:nvSpPr>
          <p:spPr bwMode="gray">
            <a:xfrm>
              <a:off x="3966" y="2088"/>
              <a:ext cx="28" cy="21"/>
            </a:xfrm>
            <a:custGeom>
              <a:avLst/>
              <a:gdLst/>
              <a:ahLst/>
              <a:cxnLst>
                <a:cxn ang="0">
                  <a:pos x="113" y="70"/>
                </a:cxn>
                <a:cxn ang="0">
                  <a:pos x="102" y="63"/>
                </a:cxn>
                <a:cxn ang="0">
                  <a:pos x="88" y="58"/>
                </a:cxn>
                <a:cxn ang="0">
                  <a:pos x="74" y="62"/>
                </a:cxn>
                <a:cxn ang="0">
                  <a:pos x="66" y="68"/>
                </a:cxn>
                <a:cxn ang="0">
                  <a:pos x="59" y="80"/>
                </a:cxn>
                <a:cxn ang="0">
                  <a:pos x="50" y="95"/>
                </a:cxn>
                <a:cxn ang="0">
                  <a:pos x="48" y="106"/>
                </a:cxn>
                <a:cxn ang="0">
                  <a:pos x="39" y="107"/>
                </a:cxn>
                <a:cxn ang="0">
                  <a:pos x="30" y="100"/>
                </a:cxn>
                <a:cxn ang="0">
                  <a:pos x="26" y="95"/>
                </a:cxn>
                <a:cxn ang="0">
                  <a:pos x="19" y="82"/>
                </a:cxn>
                <a:cxn ang="0">
                  <a:pos x="20" y="76"/>
                </a:cxn>
                <a:cxn ang="0">
                  <a:pos x="16" y="69"/>
                </a:cxn>
                <a:cxn ang="0">
                  <a:pos x="10" y="64"/>
                </a:cxn>
                <a:cxn ang="0">
                  <a:pos x="0" y="64"/>
                </a:cxn>
                <a:cxn ang="0">
                  <a:pos x="15" y="53"/>
                </a:cxn>
                <a:cxn ang="0">
                  <a:pos x="37" y="23"/>
                </a:cxn>
                <a:cxn ang="0">
                  <a:pos x="50" y="25"/>
                </a:cxn>
                <a:cxn ang="0">
                  <a:pos x="57" y="28"/>
                </a:cxn>
                <a:cxn ang="0">
                  <a:pos x="68" y="26"/>
                </a:cxn>
                <a:cxn ang="0">
                  <a:pos x="78" y="21"/>
                </a:cxn>
                <a:cxn ang="0">
                  <a:pos x="82" y="14"/>
                </a:cxn>
                <a:cxn ang="0">
                  <a:pos x="95" y="1"/>
                </a:cxn>
                <a:cxn ang="0">
                  <a:pos x="102" y="0"/>
                </a:cxn>
                <a:cxn ang="0">
                  <a:pos x="112" y="3"/>
                </a:cxn>
                <a:cxn ang="0">
                  <a:pos x="123" y="9"/>
                </a:cxn>
                <a:cxn ang="0">
                  <a:pos x="132" y="10"/>
                </a:cxn>
                <a:cxn ang="0">
                  <a:pos x="138" y="33"/>
                </a:cxn>
                <a:cxn ang="0">
                  <a:pos x="140" y="36"/>
                </a:cxn>
                <a:cxn ang="0">
                  <a:pos x="134" y="44"/>
                </a:cxn>
                <a:cxn ang="0">
                  <a:pos x="128" y="47"/>
                </a:cxn>
                <a:cxn ang="0">
                  <a:pos x="123" y="54"/>
                </a:cxn>
                <a:cxn ang="0">
                  <a:pos x="118" y="63"/>
                </a:cxn>
                <a:cxn ang="0">
                  <a:pos x="113" y="70"/>
                </a:cxn>
              </a:cxnLst>
              <a:rect l="0" t="0" r="r" b="b"/>
              <a:pathLst>
                <a:path w="140" h="107">
                  <a:moveTo>
                    <a:pt x="113" y="70"/>
                  </a:moveTo>
                  <a:lnTo>
                    <a:pt x="102" y="63"/>
                  </a:lnTo>
                  <a:lnTo>
                    <a:pt x="88" y="58"/>
                  </a:lnTo>
                  <a:lnTo>
                    <a:pt x="74" y="62"/>
                  </a:lnTo>
                  <a:lnTo>
                    <a:pt x="66" y="68"/>
                  </a:lnTo>
                  <a:lnTo>
                    <a:pt x="59" y="80"/>
                  </a:lnTo>
                  <a:lnTo>
                    <a:pt x="50" y="95"/>
                  </a:lnTo>
                  <a:lnTo>
                    <a:pt x="48" y="106"/>
                  </a:lnTo>
                  <a:lnTo>
                    <a:pt x="39" y="107"/>
                  </a:lnTo>
                  <a:lnTo>
                    <a:pt x="30" y="100"/>
                  </a:lnTo>
                  <a:lnTo>
                    <a:pt x="26" y="95"/>
                  </a:lnTo>
                  <a:lnTo>
                    <a:pt x="19" y="82"/>
                  </a:lnTo>
                  <a:lnTo>
                    <a:pt x="20" y="76"/>
                  </a:lnTo>
                  <a:lnTo>
                    <a:pt x="16" y="69"/>
                  </a:lnTo>
                  <a:lnTo>
                    <a:pt x="10" y="64"/>
                  </a:lnTo>
                  <a:lnTo>
                    <a:pt x="0" y="64"/>
                  </a:lnTo>
                  <a:lnTo>
                    <a:pt x="15" y="53"/>
                  </a:lnTo>
                  <a:lnTo>
                    <a:pt x="37" y="23"/>
                  </a:lnTo>
                  <a:lnTo>
                    <a:pt x="50" y="25"/>
                  </a:lnTo>
                  <a:lnTo>
                    <a:pt x="57" y="28"/>
                  </a:lnTo>
                  <a:lnTo>
                    <a:pt x="68" y="26"/>
                  </a:lnTo>
                  <a:lnTo>
                    <a:pt x="78" y="21"/>
                  </a:lnTo>
                  <a:lnTo>
                    <a:pt x="82" y="14"/>
                  </a:lnTo>
                  <a:lnTo>
                    <a:pt x="95" y="1"/>
                  </a:lnTo>
                  <a:lnTo>
                    <a:pt x="102" y="0"/>
                  </a:lnTo>
                  <a:lnTo>
                    <a:pt x="112" y="3"/>
                  </a:lnTo>
                  <a:lnTo>
                    <a:pt x="123" y="9"/>
                  </a:lnTo>
                  <a:lnTo>
                    <a:pt x="132" y="10"/>
                  </a:lnTo>
                  <a:lnTo>
                    <a:pt x="138" y="33"/>
                  </a:lnTo>
                  <a:lnTo>
                    <a:pt x="140" y="36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3" y="54"/>
                  </a:lnTo>
                  <a:lnTo>
                    <a:pt x="118" y="63"/>
                  </a:lnTo>
                  <a:lnTo>
                    <a:pt x="113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3" name="Freeform 110"/>
            <p:cNvSpPr>
              <a:spLocks noChangeAspect="1"/>
            </p:cNvSpPr>
            <p:nvPr/>
          </p:nvSpPr>
          <p:spPr bwMode="gray">
            <a:xfrm>
              <a:off x="3938" y="2093"/>
              <a:ext cx="26" cy="38"/>
            </a:xfrm>
            <a:custGeom>
              <a:avLst/>
              <a:gdLst/>
              <a:ahLst/>
              <a:cxnLst>
                <a:cxn ang="0">
                  <a:pos x="69" y="2"/>
                </a:cxn>
                <a:cxn ang="0">
                  <a:pos x="56" y="4"/>
                </a:cxn>
                <a:cxn ang="0">
                  <a:pos x="42" y="22"/>
                </a:cxn>
                <a:cxn ang="0">
                  <a:pos x="29" y="29"/>
                </a:cxn>
                <a:cxn ang="0">
                  <a:pos x="18" y="29"/>
                </a:cxn>
                <a:cxn ang="0">
                  <a:pos x="0" y="48"/>
                </a:cxn>
                <a:cxn ang="0">
                  <a:pos x="16" y="64"/>
                </a:cxn>
                <a:cxn ang="0">
                  <a:pos x="11" y="62"/>
                </a:cxn>
                <a:cxn ang="0">
                  <a:pos x="9" y="88"/>
                </a:cxn>
                <a:cxn ang="0">
                  <a:pos x="27" y="78"/>
                </a:cxn>
                <a:cxn ang="0">
                  <a:pos x="41" y="75"/>
                </a:cxn>
                <a:cxn ang="0">
                  <a:pos x="32" y="65"/>
                </a:cxn>
                <a:cxn ang="0">
                  <a:pos x="37" y="50"/>
                </a:cxn>
                <a:cxn ang="0">
                  <a:pos x="51" y="74"/>
                </a:cxn>
                <a:cxn ang="0">
                  <a:pos x="53" y="86"/>
                </a:cxn>
                <a:cxn ang="0">
                  <a:pos x="47" y="112"/>
                </a:cxn>
                <a:cxn ang="0">
                  <a:pos x="36" y="128"/>
                </a:cxn>
                <a:cxn ang="0">
                  <a:pos x="38" y="159"/>
                </a:cxn>
                <a:cxn ang="0">
                  <a:pos x="41" y="174"/>
                </a:cxn>
                <a:cxn ang="0">
                  <a:pos x="58" y="166"/>
                </a:cxn>
                <a:cxn ang="0">
                  <a:pos x="57" y="145"/>
                </a:cxn>
                <a:cxn ang="0">
                  <a:pos x="62" y="151"/>
                </a:cxn>
                <a:cxn ang="0">
                  <a:pos x="63" y="172"/>
                </a:cxn>
                <a:cxn ang="0">
                  <a:pos x="70" y="185"/>
                </a:cxn>
                <a:cxn ang="0">
                  <a:pos x="79" y="169"/>
                </a:cxn>
                <a:cxn ang="0">
                  <a:pos x="94" y="164"/>
                </a:cxn>
                <a:cxn ang="0">
                  <a:pos x="107" y="117"/>
                </a:cxn>
                <a:cxn ang="0">
                  <a:pos x="120" y="89"/>
                </a:cxn>
                <a:cxn ang="0">
                  <a:pos x="131" y="69"/>
                </a:cxn>
                <a:cxn ang="0">
                  <a:pos x="124" y="48"/>
                </a:cxn>
                <a:cxn ang="0">
                  <a:pos x="110" y="40"/>
                </a:cxn>
                <a:cxn ang="0">
                  <a:pos x="112" y="19"/>
                </a:cxn>
                <a:cxn ang="0">
                  <a:pos x="86" y="22"/>
                </a:cxn>
                <a:cxn ang="0">
                  <a:pos x="77" y="3"/>
                </a:cxn>
              </a:cxnLst>
              <a:rect l="0" t="0" r="r" b="b"/>
              <a:pathLst>
                <a:path w="131" h="187">
                  <a:moveTo>
                    <a:pt x="67" y="2"/>
                  </a:moveTo>
                  <a:lnTo>
                    <a:pt x="69" y="2"/>
                  </a:lnTo>
                  <a:lnTo>
                    <a:pt x="64" y="0"/>
                  </a:lnTo>
                  <a:lnTo>
                    <a:pt x="56" y="4"/>
                  </a:lnTo>
                  <a:lnTo>
                    <a:pt x="47" y="13"/>
                  </a:lnTo>
                  <a:lnTo>
                    <a:pt x="42" y="22"/>
                  </a:lnTo>
                  <a:lnTo>
                    <a:pt x="35" y="22"/>
                  </a:lnTo>
                  <a:lnTo>
                    <a:pt x="29" y="29"/>
                  </a:lnTo>
                  <a:lnTo>
                    <a:pt x="21" y="32"/>
                  </a:lnTo>
                  <a:lnTo>
                    <a:pt x="18" y="29"/>
                  </a:lnTo>
                  <a:lnTo>
                    <a:pt x="11" y="34"/>
                  </a:lnTo>
                  <a:lnTo>
                    <a:pt x="0" y="48"/>
                  </a:lnTo>
                  <a:lnTo>
                    <a:pt x="10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11" y="62"/>
                  </a:lnTo>
                  <a:lnTo>
                    <a:pt x="5" y="62"/>
                  </a:lnTo>
                  <a:lnTo>
                    <a:pt x="9" y="88"/>
                  </a:lnTo>
                  <a:lnTo>
                    <a:pt x="14" y="81"/>
                  </a:lnTo>
                  <a:lnTo>
                    <a:pt x="27" y="78"/>
                  </a:lnTo>
                  <a:lnTo>
                    <a:pt x="37" y="84"/>
                  </a:lnTo>
                  <a:lnTo>
                    <a:pt x="41" y="75"/>
                  </a:lnTo>
                  <a:lnTo>
                    <a:pt x="35" y="72"/>
                  </a:lnTo>
                  <a:lnTo>
                    <a:pt x="32" y="65"/>
                  </a:lnTo>
                  <a:lnTo>
                    <a:pt x="32" y="54"/>
                  </a:lnTo>
                  <a:lnTo>
                    <a:pt x="37" y="50"/>
                  </a:lnTo>
                  <a:lnTo>
                    <a:pt x="43" y="63"/>
                  </a:lnTo>
                  <a:lnTo>
                    <a:pt x="51" y="74"/>
                  </a:lnTo>
                  <a:lnTo>
                    <a:pt x="51" y="85"/>
                  </a:lnTo>
                  <a:lnTo>
                    <a:pt x="53" y="86"/>
                  </a:lnTo>
                  <a:lnTo>
                    <a:pt x="53" y="100"/>
                  </a:lnTo>
                  <a:lnTo>
                    <a:pt x="47" y="112"/>
                  </a:lnTo>
                  <a:lnTo>
                    <a:pt x="41" y="118"/>
                  </a:lnTo>
                  <a:lnTo>
                    <a:pt x="36" y="128"/>
                  </a:lnTo>
                  <a:lnTo>
                    <a:pt x="35" y="143"/>
                  </a:lnTo>
                  <a:lnTo>
                    <a:pt x="38" y="159"/>
                  </a:lnTo>
                  <a:lnTo>
                    <a:pt x="35" y="167"/>
                  </a:lnTo>
                  <a:lnTo>
                    <a:pt x="41" y="174"/>
                  </a:lnTo>
                  <a:lnTo>
                    <a:pt x="54" y="180"/>
                  </a:lnTo>
                  <a:lnTo>
                    <a:pt x="58" y="166"/>
                  </a:lnTo>
                  <a:lnTo>
                    <a:pt x="53" y="155"/>
                  </a:lnTo>
                  <a:lnTo>
                    <a:pt x="57" y="145"/>
                  </a:lnTo>
                  <a:lnTo>
                    <a:pt x="65" y="148"/>
                  </a:lnTo>
                  <a:lnTo>
                    <a:pt x="62" y="151"/>
                  </a:lnTo>
                  <a:lnTo>
                    <a:pt x="61" y="160"/>
                  </a:lnTo>
                  <a:lnTo>
                    <a:pt x="63" y="172"/>
                  </a:lnTo>
                  <a:lnTo>
                    <a:pt x="63" y="187"/>
                  </a:lnTo>
                  <a:lnTo>
                    <a:pt x="70" y="185"/>
                  </a:lnTo>
                  <a:lnTo>
                    <a:pt x="79" y="177"/>
                  </a:lnTo>
                  <a:lnTo>
                    <a:pt x="79" y="169"/>
                  </a:lnTo>
                  <a:lnTo>
                    <a:pt x="88" y="160"/>
                  </a:lnTo>
                  <a:lnTo>
                    <a:pt x="94" y="164"/>
                  </a:lnTo>
                  <a:lnTo>
                    <a:pt x="100" y="148"/>
                  </a:lnTo>
                  <a:lnTo>
                    <a:pt x="107" y="117"/>
                  </a:lnTo>
                  <a:lnTo>
                    <a:pt x="113" y="100"/>
                  </a:lnTo>
                  <a:lnTo>
                    <a:pt x="120" y="89"/>
                  </a:lnTo>
                  <a:lnTo>
                    <a:pt x="127" y="78"/>
                  </a:lnTo>
                  <a:lnTo>
                    <a:pt x="131" y="69"/>
                  </a:lnTo>
                  <a:lnTo>
                    <a:pt x="129" y="59"/>
                  </a:lnTo>
                  <a:lnTo>
                    <a:pt x="124" y="48"/>
                  </a:lnTo>
                  <a:lnTo>
                    <a:pt x="111" y="45"/>
                  </a:lnTo>
                  <a:lnTo>
                    <a:pt x="110" y="40"/>
                  </a:lnTo>
                  <a:lnTo>
                    <a:pt x="115" y="2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86" y="22"/>
                  </a:lnTo>
                  <a:lnTo>
                    <a:pt x="77" y="9"/>
                  </a:lnTo>
                  <a:lnTo>
                    <a:pt x="77" y="3"/>
                  </a:lnTo>
                  <a:lnTo>
                    <a:pt x="6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088185" y="5197267"/>
            <a:ext cx="3034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1088185" y="4822227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日本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579889" y="5197267"/>
            <a:ext cx="3034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4579889" y="4822227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澳大利亚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071593" y="5197267"/>
            <a:ext cx="3034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8071593" y="4822227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巴西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/>
      <p:bldP spid="41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356555" y="1913183"/>
            <a:ext cx="2305928" cy="1754417"/>
          </a:xfrm>
          <a:prstGeom prst="roundRect">
            <a:avLst>
              <a:gd name="adj" fmla="val 2744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72400" y="2097061"/>
            <a:ext cx="10198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400">
                <a:solidFill>
                  <a:srgbClr val="44546A"/>
                </a:solidFill>
              </a:rPr>
              <a:t>Strengths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005703" y="1913183"/>
            <a:ext cx="2305928" cy="1754417"/>
          </a:xfrm>
          <a:prstGeom prst="roundRect">
            <a:avLst>
              <a:gd name="adj" fmla="val 2744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22442" y="2097061"/>
            <a:ext cx="1255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400">
                <a:solidFill>
                  <a:srgbClr val="92D050"/>
                </a:solidFill>
              </a:rPr>
              <a:t>Weaknesses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356555" y="3970788"/>
            <a:ext cx="2305928" cy="1754417"/>
          </a:xfrm>
          <a:prstGeom prst="roundRect">
            <a:avLst>
              <a:gd name="adj" fmla="val 2744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72400" y="4154666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400">
                <a:solidFill>
                  <a:srgbClr val="92D050"/>
                </a:solidFill>
              </a:rPr>
              <a:t>Threats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005703" y="3970788"/>
            <a:ext cx="2305928" cy="1754417"/>
          </a:xfrm>
          <a:prstGeom prst="roundRect">
            <a:avLst>
              <a:gd name="adj" fmla="val 2744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122442" y="4154666"/>
            <a:ext cx="1356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400">
                <a:solidFill>
                  <a:srgbClr val="44546A"/>
                </a:solidFill>
              </a:rPr>
              <a:t>Opportunities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255792" y="1962454"/>
            <a:ext cx="3437608" cy="3437606"/>
            <a:chOff x="7255792" y="1962454"/>
            <a:chExt cx="3437608" cy="3437606"/>
          </a:xfrm>
        </p:grpSpPr>
        <p:grpSp>
          <p:nvGrpSpPr>
            <p:cNvPr id="4" name="그룹 2"/>
            <p:cNvGrpSpPr/>
            <p:nvPr/>
          </p:nvGrpSpPr>
          <p:grpSpPr>
            <a:xfrm>
              <a:off x="8138977" y="2133434"/>
              <a:ext cx="1169867" cy="712205"/>
              <a:chOff x="5070475" y="1906590"/>
              <a:chExt cx="1444625" cy="879477"/>
            </a:xfrm>
            <a:solidFill>
              <a:srgbClr val="44546A"/>
            </a:solidFill>
          </p:grpSpPr>
          <p:sp>
            <p:nvSpPr>
              <p:cNvPr id="5" name="Freeform 5"/>
              <p:cNvSpPr/>
              <p:nvPr/>
            </p:nvSpPr>
            <p:spPr bwMode="auto">
              <a:xfrm>
                <a:off x="5070475" y="1906591"/>
                <a:ext cx="1444625" cy="879476"/>
              </a:xfrm>
              <a:custGeom>
                <a:avLst/>
                <a:gdLst>
                  <a:gd name="T0" fmla="*/ 69 w 384"/>
                  <a:gd name="T1" fmla="*/ 0 h 234"/>
                  <a:gd name="T2" fmla="*/ 384 w 384"/>
                  <a:gd name="T3" fmla="*/ 0 h 234"/>
                  <a:gd name="T4" fmla="*/ 384 w 384"/>
                  <a:gd name="T5" fmla="*/ 234 h 234"/>
                  <a:gd name="T6" fmla="*/ 0 w 384"/>
                  <a:gd name="T7" fmla="*/ 234 h 234"/>
                  <a:gd name="T8" fmla="*/ 0 w 384"/>
                  <a:gd name="T9" fmla="*/ 129 h 234"/>
                  <a:gd name="T10" fmla="*/ 69 w 384"/>
                  <a:gd name="T1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34">
                    <a:moveTo>
                      <a:pt x="69" y="0"/>
                    </a:moveTo>
                    <a:cubicBezTo>
                      <a:pt x="384" y="0"/>
                      <a:pt x="384" y="0"/>
                      <a:pt x="384" y="0"/>
                    </a:cubicBezTo>
                    <a:cubicBezTo>
                      <a:pt x="384" y="234"/>
                      <a:pt x="384" y="234"/>
                      <a:pt x="384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25"/>
                      <a:pt x="69" y="0"/>
                      <a:pt x="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" name="Freeform 20"/>
              <p:cNvSpPr/>
              <p:nvPr/>
            </p:nvSpPr>
            <p:spPr bwMode="auto">
              <a:xfrm>
                <a:off x="5070476" y="1906590"/>
                <a:ext cx="258763" cy="879476"/>
              </a:xfrm>
              <a:custGeom>
                <a:avLst/>
                <a:gdLst>
                  <a:gd name="T0" fmla="*/ 69 w 69"/>
                  <a:gd name="T1" fmla="*/ 0 h 234"/>
                  <a:gd name="T2" fmla="*/ 21 w 69"/>
                  <a:gd name="T3" fmla="*/ 121 h 234"/>
                  <a:gd name="T4" fmla="*/ 21 w 69"/>
                  <a:gd name="T5" fmla="*/ 234 h 234"/>
                  <a:gd name="T6" fmla="*/ 0 w 69"/>
                  <a:gd name="T7" fmla="*/ 234 h 234"/>
                  <a:gd name="T8" fmla="*/ 0 w 69"/>
                  <a:gd name="T9" fmla="*/ 129 h 234"/>
                  <a:gd name="T10" fmla="*/ 69 w 69"/>
                  <a:gd name="T1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234">
                    <a:moveTo>
                      <a:pt x="69" y="0"/>
                    </a:moveTo>
                    <a:cubicBezTo>
                      <a:pt x="15" y="60"/>
                      <a:pt x="21" y="121"/>
                      <a:pt x="21" y="121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26"/>
                      <a:pt x="67" y="1"/>
                      <a:pt x="69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7" name="그룹 4"/>
            <p:cNvGrpSpPr/>
            <p:nvPr/>
          </p:nvGrpSpPr>
          <p:grpSpPr>
            <a:xfrm>
              <a:off x="9807641" y="2845638"/>
              <a:ext cx="712207" cy="1168580"/>
              <a:chOff x="7131058" y="2786063"/>
              <a:chExt cx="879480" cy="1443037"/>
            </a:xfrm>
            <a:solidFill>
              <a:srgbClr val="FFC000"/>
            </a:solidFill>
          </p:grpSpPr>
          <p:sp>
            <p:nvSpPr>
              <p:cNvPr id="8" name="Freeform 7"/>
              <p:cNvSpPr/>
              <p:nvPr/>
            </p:nvSpPr>
            <p:spPr bwMode="auto">
              <a:xfrm>
                <a:off x="7131058" y="2786063"/>
                <a:ext cx="879476" cy="1443037"/>
              </a:xfrm>
              <a:custGeom>
                <a:avLst/>
                <a:gdLst>
                  <a:gd name="T0" fmla="*/ 234 w 234"/>
                  <a:gd name="T1" fmla="*/ 69 h 384"/>
                  <a:gd name="T2" fmla="*/ 234 w 234"/>
                  <a:gd name="T3" fmla="*/ 384 h 384"/>
                  <a:gd name="T4" fmla="*/ 0 w 234"/>
                  <a:gd name="T5" fmla="*/ 384 h 384"/>
                  <a:gd name="T6" fmla="*/ 0 w 234"/>
                  <a:gd name="T7" fmla="*/ 0 h 384"/>
                  <a:gd name="T8" fmla="*/ 106 w 234"/>
                  <a:gd name="T9" fmla="*/ 0 h 384"/>
                  <a:gd name="T10" fmla="*/ 234 w 234"/>
                  <a:gd name="T11" fmla="*/ 6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384">
                    <a:moveTo>
                      <a:pt x="234" y="69"/>
                    </a:moveTo>
                    <a:cubicBezTo>
                      <a:pt x="234" y="384"/>
                      <a:pt x="234" y="384"/>
                      <a:pt x="234" y="384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210" y="0"/>
                      <a:pt x="234" y="69"/>
                      <a:pt x="234" y="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7131062" y="2786064"/>
                <a:ext cx="879476" cy="258762"/>
              </a:xfrm>
              <a:custGeom>
                <a:avLst/>
                <a:gdLst>
                  <a:gd name="T0" fmla="*/ 234 w 234"/>
                  <a:gd name="T1" fmla="*/ 69 h 69"/>
                  <a:gd name="T2" fmla="*/ 114 w 234"/>
                  <a:gd name="T3" fmla="*/ 21 h 69"/>
                  <a:gd name="T4" fmla="*/ 0 w 234"/>
                  <a:gd name="T5" fmla="*/ 21 h 69"/>
                  <a:gd name="T6" fmla="*/ 0 w 234"/>
                  <a:gd name="T7" fmla="*/ 0 h 69"/>
                  <a:gd name="T8" fmla="*/ 106 w 234"/>
                  <a:gd name="T9" fmla="*/ 0 h 69"/>
                  <a:gd name="T10" fmla="*/ 234 w 234"/>
                  <a:gd name="T1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69">
                    <a:moveTo>
                      <a:pt x="234" y="69"/>
                    </a:moveTo>
                    <a:cubicBezTo>
                      <a:pt x="175" y="16"/>
                      <a:pt x="114" y="21"/>
                      <a:pt x="114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208" y="0"/>
                      <a:pt x="234" y="67"/>
                      <a:pt x="234" y="69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0" name="그룹 6"/>
            <p:cNvGrpSpPr/>
            <p:nvPr/>
          </p:nvGrpSpPr>
          <p:grpSpPr>
            <a:xfrm>
              <a:off x="8637776" y="4516877"/>
              <a:ext cx="1169869" cy="712205"/>
              <a:chOff x="5686426" y="4849814"/>
              <a:chExt cx="1444628" cy="879476"/>
            </a:xfrm>
            <a:solidFill>
              <a:srgbClr val="44546A"/>
            </a:solidFill>
          </p:grpSpPr>
          <p:sp>
            <p:nvSpPr>
              <p:cNvPr id="11" name="Freeform 10"/>
              <p:cNvSpPr/>
              <p:nvPr/>
            </p:nvSpPr>
            <p:spPr bwMode="auto">
              <a:xfrm>
                <a:off x="5686426" y="4849814"/>
                <a:ext cx="1444625" cy="879475"/>
              </a:xfrm>
              <a:custGeom>
                <a:avLst/>
                <a:gdLst>
                  <a:gd name="T0" fmla="*/ 315 w 384"/>
                  <a:gd name="T1" fmla="*/ 234 h 234"/>
                  <a:gd name="T2" fmla="*/ 0 w 384"/>
                  <a:gd name="T3" fmla="*/ 234 h 234"/>
                  <a:gd name="T4" fmla="*/ 0 w 384"/>
                  <a:gd name="T5" fmla="*/ 0 h 234"/>
                  <a:gd name="T6" fmla="*/ 384 w 384"/>
                  <a:gd name="T7" fmla="*/ 0 h 234"/>
                  <a:gd name="T8" fmla="*/ 384 w 384"/>
                  <a:gd name="T9" fmla="*/ 105 h 234"/>
                  <a:gd name="T10" fmla="*/ 315 w 384"/>
                  <a:gd name="T1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34">
                    <a:moveTo>
                      <a:pt x="315" y="234"/>
                    </a:moveTo>
                    <a:cubicBezTo>
                      <a:pt x="0" y="234"/>
                      <a:pt x="0" y="234"/>
                      <a:pt x="0" y="2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384" y="105"/>
                      <a:pt x="384" y="105"/>
                      <a:pt x="384" y="105"/>
                    </a:cubicBezTo>
                    <a:cubicBezTo>
                      <a:pt x="384" y="209"/>
                      <a:pt x="315" y="234"/>
                      <a:pt x="315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6872292" y="4849815"/>
                <a:ext cx="258762" cy="879475"/>
              </a:xfrm>
              <a:custGeom>
                <a:avLst/>
                <a:gdLst>
                  <a:gd name="T0" fmla="*/ 0 w 69"/>
                  <a:gd name="T1" fmla="*/ 234 h 234"/>
                  <a:gd name="T2" fmla="*/ 48 w 69"/>
                  <a:gd name="T3" fmla="*/ 113 h 234"/>
                  <a:gd name="T4" fmla="*/ 48 w 69"/>
                  <a:gd name="T5" fmla="*/ 0 h 234"/>
                  <a:gd name="T6" fmla="*/ 69 w 69"/>
                  <a:gd name="T7" fmla="*/ 0 h 234"/>
                  <a:gd name="T8" fmla="*/ 69 w 69"/>
                  <a:gd name="T9" fmla="*/ 105 h 234"/>
                  <a:gd name="T10" fmla="*/ 0 w 69"/>
                  <a:gd name="T1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234">
                    <a:moveTo>
                      <a:pt x="0" y="234"/>
                    </a:moveTo>
                    <a:cubicBezTo>
                      <a:pt x="54" y="174"/>
                      <a:pt x="48" y="113"/>
                      <a:pt x="48" y="11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69" y="207"/>
                      <a:pt x="2" y="233"/>
                      <a:pt x="0" y="234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3" name="그룹 8"/>
            <p:cNvGrpSpPr/>
            <p:nvPr/>
          </p:nvGrpSpPr>
          <p:grpSpPr>
            <a:xfrm>
              <a:off x="7426774" y="3344440"/>
              <a:ext cx="712206" cy="1172437"/>
              <a:chOff x="4191005" y="3402014"/>
              <a:chExt cx="879478" cy="1447800"/>
            </a:xfrm>
            <a:solidFill>
              <a:srgbClr val="FFC000"/>
            </a:solidFill>
          </p:grpSpPr>
          <p:sp>
            <p:nvSpPr>
              <p:cNvPr id="14" name="Freeform 13"/>
              <p:cNvSpPr/>
              <p:nvPr/>
            </p:nvSpPr>
            <p:spPr bwMode="auto">
              <a:xfrm>
                <a:off x="4191005" y="3402014"/>
                <a:ext cx="879476" cy="1447800"/>
              </a:xfrm>
              <a:custGeom>
                <a:avLst/>
                <a:gdLst>
                  <a:gd name="T0" fmla="*/ 0 w 234"/>
                  <a:gd name="T1" fmla="*/ 315 h 385"/>
                  <a:gd name="T2" fmla="*/ 0 w 234"/>
                  <a:gd name="T3" fmla="*/ 0 h 385"/>
                  <a:gd name="T4" fmla="*/ 234 w 234"/>
                  <a:gd name="T5" fmla="*/ 0 h 385"/>
                  <a:gd name="T6" fmla="*/ 234 w 234"/>
                  <a:gd name="T7" fmla="*/ 385 h 385"/>
                  <a:gd name="T8" fmla="*/ 128 w 234"/>
                  <a:gd name="T9" fmla="*/ 385 h 385"/>
                  <a:gd name="T10" fmla="*/ 0 w 234"/>
                  <a:gd name="T11" fmla="*/ 31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385">
                    <a:moveTo>
                      <a:pt x="0" y="31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4" y="385"/>
                      <a:pt x="234" y="385"/>
                      <a:pt x="234" y="385"/>
                    </a:cubicBezTo>
                    <a:cubicBezTo>
                      <a:pt x="128" y="385"/>
                      <a:pt x="128" y="385"/>
                      <a:pt x="128" y="385"/>
                    </a:cubicBezTo>
                    <a:cubicBezTo>
                      <a:pt x="24" y="385"/>
                      <a:pt x="0" y="315"/>
                      <a:pt x="0" y="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4191007" y="4586288"/>
                <a:ext cx="879476" cy="263525"/>
              </a:xfrm>
              <a:custGeom>
                <a:avLst/>
                <a:gdLst>
                  <a:gd name="T0" fmla="*/ 0 w 234"/>
                  <a:gd name="T1" fmla="*/ 0 h 70"/>
                  <a:gd name="T2" fmla="*/ 120 w 234"/>
                  <a:gd name="T3" fmla="*/ 48 h 70"/>
                  <a:gd name="T4" fmla="*/ 234 w 234"/>
                  <a:gd name="T5" fmla="*/ 48 h 70"/>
                  <a:gd name="T6" fmla="*/ 234 w 234"/>
                  <a:gd name="T7" fmla="*/ 70 h 70"/>
                  <a:gd name="T8" fmla="*/ 128 w 234"/>
                  <a:gd name="T9" fmla="*/ 70 h 70"/>
                  <a:gd name="T10" fmla="*/ 0 w 234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70">
                    <a:moveTo>
                      <a:pt x="0" y="0"/>
                    </a:moveTo>
                    <a:cubicBezTo>
                      <a:pt x="59" y="54"/>
                      <a:pt x="120" y="48"/>
                      <a:pt x="120" y="48"/>
                    </a:cubicBezTo>
                    <a:cubicBezTo>
                      <a:pt x="234" y="48"/>
                      <a:pt x="234" y="48"/>
                      <a:pt x="234" y="48"/>
                    </a:cubicBezTo>
                    <a:cubicBezTo>
                      <a:pt x="234" y="70"/>
                      <a:pt x="234" y="70"/>
                      <a:pt x="234" y="70"/>
                    </a:cubicBezTo>
                    <a:cubicBezTo>
                      <a:pt x="128" y="70"/>
                      <a:pt x="128" y="70"/>
                      <a:pt x="128" y="70"/>
                    </a:cubicBezTo>
                    <a:cubicBezTo>
                      <a:pt x="26" y="70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</p:grpSp>
        <p:sp>
          <p:nvSpPr>
            <p:cNvPr id="17" name="Freeform 13"/>
            <p:cNvSpPr/>
            <p:nvPr/>
          </p:nvSpPr>
          <p:spPr bwMode="auto">
            <a:xfrm>
              <a:off x="7426772" y="4303472"/>
              <a:ext cx="1838362" cy="1096588"/>
            </a:xfrm>
            <a:custGeom>
              <a:avLst/>
              <a:gdLst>
                <a:gd name="T0" fmla="*/ 419 w 604"/>
                <a:gd name="T1" fmla="*/ 70 h 360"/>
                <a:gd name="T2" fmla="*/ 419 w 604"/>
                <a:gd name="T3" fmla="*/ 13 h 360"/>
                <a:gd name="T4" fmla="*/ 604 w 604"/>
                <a:gd name="T5" fmla="*/ 187 h 360"/>
                <a:gd name="T6" fmla="*/ 419 w 604"/>
                <a:gd name="T7" fmla="*/ 360 h 360"/>
                <a:gd name="T8" fmla="*/ 419 w 604"/>
                <a:gd name="T9" fmla="*/ 304 h 360"/>
                <a:gd name="T10" fmla="*/ 280 w 604"/>
                <a:gd name="T11" fmla="*/ 304 h 360"/>
                <a:gd name="T12" fmla="*/ 195 w 604"/>
                <a:gd name="T13" fmla="*/ 265 h 360"/>
                <a:gd name="T14" fmla="*/ 28 w 604"/>
                <a:gd name="T15" fmla="*/ 75 h 360"/>
                <a:gd name="T16" fmla="*/ 0 w 604"/>
                <a:gd name="T17" fmla="*/ 0 h 360"/>
                <a:gd name="T18" fmla="*/ 128 w 604"/>
                <a:gd name="T19" fmla="*/ 70 h 360"/>
                <a:gd name="T20" fmla="*/ 419 w 604"/>
                <a:gd name="T21" fmla="*/ 7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4" h="360">
                  <a:moveTo>
                    <a:pt x="419" y="70"/>
                  </a:moveTo>
                  <a:cubicBezTo>
                    <a:pt x="419" y="13"/>
                    <a:pt x="419" y="13"/>
                    <a:pt x="419" y="13"/>
                  </a:cubicBezTo>
                  <a:cubicBezTo>
                    <a:pt x="604" y="187"/>
                    <a:pt x="604" y="187"/>
                    <a:pt x="604" y="187"/>
                  </a:cubicBezTo>
                  <a:cubicBezTo>
                    <a:pt x="419" y="360"/>
                    <a:pt x="419" y="360"/>
                    <a:pt x="419" y="360"/>
                  </a:cubicBezTo>
                  <a:cubicBezTo>
                    <a:pt x="419" y="304"/>
                    <a:pt x="419" y="304"/>
                    <a:pt x="41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48" y="304"/>
                    <a:pt x="217" y="290"/>
                    <a:pt x="195" y="26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10" y="54"/>
                    <a:pt x="0" y="28"/>
                    <a:pt x="0" y="0"/>
                  </a:cubicBezTo>
                  <a:cubicBezTo>
                    <a:pt x="0" y="0"/>
                    <a:pt x="24" y="70"/>
                    <a:pt x="128" y="70"/>
                  </a:cubicBezTo>
                  <a:cubicBezTo>
                    <a:pt x="180" y="70"/>
                    <a:pt x="419" y="70"/>
                    <a:pt x="419" y="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8684057" y="1962454"/>
              <a:ext cx="1835791" cy="1092732"/>
            </a:xfrm>
            <a:custGeom>
              <a:avLst/>
              <a:gdLst>
                <a:gd name="T0" fmla="*/ 184 w 603"/>
                <a:gd name="T1" fmla="*/ 290 h 359"/>
                <a:gd name="T2" fmla="*/ 184 w 603"/>
                <a:gd name="T3" fmla="*/ 346 h 359"/>
                <a:gd name="T4" fmla="*/ 0 w 603"/>
                <a:gd name="T5" fmla="*/ 173 h 359"/>
                <a:gd name="T6" fmla="*/ 184 w 603"/>
                <a:gd name="T7" fmla="*/ 0 h 359"/>
                <a:gd name="T8" fmla="*/ 184 w 603"/>
                <a:gd name="T9" fmla="*/ 56 h 359"/>
                <a:gd name="T10" fmla="*/ 323 w 603"/>
                <a:gd name="T11" fmla="*/ 56 h 359"/>
                <a:gd name="T12" fmla="*/ 408 w 603"/>
                <a:gd name="T13" fmla="*/ 94 h 359"/>
                <a:gd name="T14" fmla="*/ 575 w 603"/>
                <a:gd name="T15" fmla="*/ 284 h 359"/>
                <a:gd name="T16" fmla="*/ 603 w 603"/>
                <a:gd name="T17" fmla="*/ 359 h 359"/>
                <a:gd name="T18" fmla="*/ 475 w 603"/>
                <a:gd name="T19" fmla="*/ 290 h 359"/>
                <a:gd name="T20" fmla="*/ 184 w 603"/>
                <a:gd name="T21" fmla="*/ 29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3" h="359">
                  <a:moveTo>
                    <a:pt x="184" y="290"/>
                  </a:moveTo>
                  <a:cubicBezTo>
                    <a:pt x="184" y="346"/>
                    <a:pt x="184" y="346"/>
                    <a:pt x="184" y="34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55" y="56"/>
                    <a:pt x="386" y="70"/>
                    <a:pt x="408" y="94"/>
                  </a:cubicBezTo>
                  <a:cubicBezTo>
                    <a:pt x="575" y="284"/>
                    <a:pt x="575" y="284"/>
                    <a:pt x="575" y="284"/>
                  </a:cubicBezTo>
                  <a:cubicBezTo>
                    <a:pt x="593" y="305"/>
                    <a:pt x="603" y="332"/>
                    <a:pt x="603" y="359"/>
                  </a:cubicBezTo>
                  <a:cubicBezTo>
                    <a:pt x="603" y="359"/>
                    <a:pt x="579" y="290"/>
                    <a:pt x="475" y="290"/>
                  </a:cubicBezTo>
                  <a:cubicBezTo>
                    <a:pt x="423" y="290"/>
                    <a:pt x="184" y="290"/>
                    <a:pt x="184" y="2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9598096" y="3390719"/>
              <a:ext cx="1095304" cy="1838361"/>
            </a:xfrm>
            <a:custGeom>
              <a:avLst/>
              <a:gdLst>
                <a:gd name="T0" fmla="*/ 69 w 360"/>
                <a:gd name="T1" fmla="*/ 185 h 604"/>
                <a:gd name="T2" fmla="*/ 13 w 360"/>
                <a:gd name="T3" fmla="*/ 185 h 604"/>
                <a:gd name="T4" fmla="*/ 186 w 360"/>
                <a:gd name="T5" fmla="*/ 0 h 604"/>
                <a:gd name="T6" fmla="*/ 360 w 360"/>
                <a:gd name="T7" fmla="*/ 185 h 604"/>
                <a:gd name="T8" fmla="*/ 303 w 360"/>
                <a:gd name="T9" fmla="*/ 185 h 604"/>
                <a:gd name="T10" fmla="*/ 303 w 360"/>
                <a:gd name="T11" fmla="*/ 323 h 604"/>
                <a:gd name="T12" fmla="*/ 265 w 360"/>
                <a:gd name="T13" fmla="*/ 408 h 604"/>
                <a:gd name="T14" fmla="*/ 75 w 360"/>
                <a:gd name="T15" fmla="*/ 575 h 604"/>
                <a:gd name="T16" fmla="*/ 0 w 360"/>
                <a:gd name="T17" fmla="*/ 604 h 604"/>
                <a:gd name="T18" fmla="*/ 69 w 360"/>
                <a:gd name="T19" fmla="*/ 475 h 604"/>
                <a:gd name="T20" fmla="*/ 69 w 360"/>
                <a:gd name="T21" fmla="*/ 18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604">
                  <a:moveTo>
                    <a:pt x="69" y="185"/>
                  </a:moveTo>
                  <a:cubicBezTo>
                    <a:pt x="13" y="185"/>
                    <a:pt x="13" y="185"/>
                    <a:pt x="13" y="185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360" y="185"/>
                    <a:pt x="360" y="185"/>
                    <a:pt x="360" y="185"/>
                  </a:cubicBezTo>
                  <a:cubicBezTo>
                    <a:pt x="303" y="185"/>
                    <a:pt x="303" y="185"/>
                    <a:pt x="303" y="185"/>
                  </a:cubicBezTo>
                  <a:cubicBezTo>
                    <a:pt x="303" y="323"/>
                    <a:pt x="303" y="323"/>
                    <a:pt x="303" y="323"/>
                  </a:cubicBezTo>
                  <a:cubicBezTo>
                    <a:pt x="303" y="356"/>
                    <a:pt x="289" y="387"/>
                    <a:pt x="265" y="408"/>
                  </a:cubicBezTo>
                  <a:cubicBezTo>
                    <a:pt x="75" y="575"/>
                    <a:pt x="75" y="575"/>
                    <a:pt x="75" y="575"/>
                  </a:cubicBezTo>
                  <a:cubicBezTo>
                    <a:pt x="54" y="594"/>
                    <a:pt x="28" y="604"/>
                    <a:pt x="0" y="604"/>
                  </a:cubicBezTo>
                  <a:cubicBezTo>
                    <a:pt x="0" y="604"/>
                    <a:pt x="69" y="579"/>
                    <a:pt x="69" y="475"/>
                  </a:cubicBezTo>
                  <a:cubicBezTo>
                    <a:pt x="69" y="423"/>
                    <a:pt x="69" y="185"/>
                    <a:pt x="69" y="18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7255792" y="2133435"/>
              <a:ext cx="1092733" cy="1838361"/>
            </a:xfrm>
            <a:custGeom>
              <a:avLst/>
              <a:gdLst>
                <a:gd name="T0" fmla="*/ 2147483647 w 359"/>
                <a:gd name="T1" fmla="*/ 2147483647 h 604"/>
                <a:gd name="T2" fmla="*/ 2147483647 w 359"/>
                <a:gd name="T3" fmla="*/ 2147483647 h 604"/>
                <a:gd name="T4" fmla="*/ 2147483647 w 359"/>
                <a:gd name="T5" fmla="*/ 2147483647 h 604"/>
                <a:gd name="T6" fmla="*/ 0 w 359"/>
                <a:gd name="T7" fmla="*/ 2147483647 h 604"/>
                <a:gd name="T8" fmla="*/ 2147483647 w 359"/>
                <a:gd name="T9" fmla="*/ 2147483647 h 604"/>
                <a:gd name="T10" fmla="*/ 2147483647 w 359"/>
                <a:gd name="T11" fmla="*/ 2147483647 h 604"/>
                <a:gd name="T12" fmla="*/ 2147483647 w 359"/>
                <a:gd name="T13" fmla="*/ 2147483647 h 604"/>
                <a:gd name="T14" fmla="*/ 2147483647 w 359"/>
                <a:gd name="T15" fmla="*/ 2147483647 h 604"/>
                <a:gd name="T16" fmla="*/ 2147483647 w 359"/>
                <a:gd name="T17" fmla="*/ 0 h 604"/>
                <a:gd name="T18" fmla="*/ 2147483647 w 359"/>
                <a:gd name="T19" fmla="*/ 2147483647 h 604"/>
                <a:gd name="T20" fmla="*/ 2147483647 w 359"/>
                <a:gd name="T21" fmla="*/ 2147483647 h 6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9"/>
                <a:gd name="T34" fmla="*/ 0 h 604"/>
                <a:gd name="T35" fmla="*/ 359 w 359"/>
                <a:gd name="T36" fmla="*/ 604 h 6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9" h="604">
                  <a:moveTo>
                    <a:pt x="290" y="419"/>
                  </a:moveTo>
                  <a:cubicBezTo>
                    <a:pt x="346" y="419"/>
                    <a:pt x="346" y="419"/>
                    <a:pt x="346" y="419"/>
                  </a:cubicBezTo>
                  <a:cubicBezTo>
                    <a:pt x="173" y="604"/>
                    <a:pt x="173" y="604"/>
                    <a:pt x="173" y="604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6" y="248"/>
                    <a:pt x="70" y="217"/>
                    <a:pt x="94" y="196"/>
                  </a:cubicBezTo>
                  <a:cubicBezTo>
                    <a:pt x="284" y="28"/>
                    <a:pt x="284" y="28"/>
                    <a:pt x="284" y="28"/>
                  </a:cubicBezTo>
                  <a:cubicBezTo>
                    <a:pt x="305" y="10"/>
                    <a:pt x="332" y="0"/>
                    <a:pt x="359" y="0"/>
                  </a:cubicBezTo>
                  <a:cubicBezTo>
                    <a:pt x="359" y="0"/>
                    <a:pt x="290" y="25"/>
                    <a:pt x="290" y="129"/>
                  </a:cubicBezTo>
                  <a:cubicBezTo>
                    <a:pt x="290" y="181"/>
                    <a:pt x="290" y="419"/>
                    <a:pt x="290" y="41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8521907" y="3204204"/>
            <a:ext cx="9028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b="1">
                <a:solidFill>
                  <a:srgbClr val="44546A"/>
                </a:solidFill>
                <a:latin typeface="+mn-ea"/>
                <a:sym typeface="Arial" panose="020B0604020202020204" pitchFamily="34" charset="0"/>
              </a:rPr>
              <a:t>D</a:t>
            </a:r>
            <a:r>
              <a:rPr lang="zh-CN" altLang="en-US" sz="2800" b="1">
                <a:solidFill>
                  <a:srgbClr val="44546A"/>
                </a:solidFill>
                <a:latin typeface="+mn-ea"/>
                <a:sym typeface="Arial" panose="020B0604020202020204" pitchFamily="34" charset="0"/>
              </a:rPr>
              <a:t>意</a:t>
            </a:r>
            <a:endParaRPr lang="en-US" altLang="zh-CN" sz="2800" b="1">
              <a:solidFill>
                <a:srgbClr val="44546A"/>
              </a:solidFill>
              <a:latin typeface="+mn-ea"/>
              <a:sym typeface="Arial" panose="020B0604020202020204" pitchFamily="34" charset="0"/>
            </a:endParaRPr>
          </a:p>
          <a:p>
            <a:pPr algn="ctr"/>
            <a:r>
              <a:rPr lang="zh-CN" altLang="en-US" sz="2800" b="1">
                <a:solidFill>
                  <a:srgbClr val="44546A"/>
                </a:solidFill>
                <a:latin typeface="+mn-ea"/>
                <a:sym typeface="Arial" panose="020B0604020202020204" pitchFamily="34" charset="0"/>
              </a:rPr>
              <a:t>空间</a:t>
            </a:r>
            <a:endParaRPr lang="en-US" altLang="zh-CN" sz="2800" b="1">
              <a:solidFill>
                <a:srgbClr val="44546A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0" name="Rectangle 36"/>
          <p:cNvSpPr>
            <a:spLocks noChangeArrowheads="1"/>
          </p:cNvSpPr>
          <p:nvPr/>
        </p:nvSpPr>
        <p:spPr bwMode="auto">
          <a:xfrm>
            <a:off x="7603455" y="3305462"/>
            <a:ext cx="352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8465755" y="4586273"/>
            <a:ext cx="481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W</a:t>
            </a:r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9955192" y="3667600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8929465" y="2220247"/>
            <a:ext cx="354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T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472400" y="2451079"/>
            <a:ext cx="207423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优秀的专业设计团队，严谨的逻辑思维、创意的图示化表达，带来精美、创意的全新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体验。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122442" y="2451079"/>
            <a:ext cx="207423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优秀的专业设计团队，严谨的逻辑思维、创意的图示化表达，带来精美、创意的全新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体验。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472400" y="4516876"/>
            <a:ext cx="207423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优秀的专业设计团队，严谨的逻辑思维、创意的图示化表达，带来精美、创意的全新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体验。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4122442" y="4516876"/>
            <a:ext cx="207423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优秀的专业设计团队，严谨的逻辑思维、创意的图示化表达，带来精美、创意的全新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9" grpId="0" animBg="1"/>
      <p:bldP spid="40" grpId="0"/>
      <p:bldP spid="44" grpId="0" animBg="1"/>
      <p:bldP spid="45" grpId="0"/>
      <p:bldP spid="48" grpId="0" animBg="1"/>
      <p:bldP spid="49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 flipH="1">
            <a:off x="1968366" y="3522351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spc="60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xiazaii</a:t>
            </a:r>
            <a:endParaRPr lang="zh-CN" altLang="en-US" sz="2000" spc="600" dirty="0">
              <a:ln w="28575">
                <a:noFill/>
              </a:ln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5400000" flipH="1">
            <a:off x="3267869" y="3707017"/>
            <a:ext cx="1080000" cy="0"/>
          </a:xfrm>
          <a:prstGeom prst="line">
            <a:avLst/>
          </a:prstGeom>
          <a:ln w="127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不完整圆 14"/>
          <p:cNvSpPr/>
          <p:nvPr/>
        </p:nvSpPr>
        <p:spPr>
          <a:xfrm rot="5400000" flipH="1">
            <a:off x="11213455" y="2719724"/>
            <a:ext cx="1974588" cy="1974588"/>
          </a:xfrm>
          <a:prstGeom prst="pie">
            <a:avLst>
              <a:gd name="adj1" fmla="val 0"/>
              <a:gd name="adj2" fmla="val 10792043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 flipH="1">
            <a:off x="4370135" y="3138113"/>
            <a:ext cx="6760028" cy="1137808"/>
            <a:chOff x="1094402" y="2518022"/>
            <a:chExt cx="6760028" cy="1137808"/>
          </a:xfrm>
        </p:grpSpPr>
        <p:sp>
          <p:nvSpPr>
            <p:cNvPr id="17" name="文本框 16"/>
            <p:cNvSpPr txBox="1"/>
            <p:nvPr/>
          </p:nvSpPr>
          <p:spPr>
            <a:xfrm>
              <a:off x="1094402" y="2518022"/>
              <a:ext cx="6760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300">
                  <a:ln w="28575">
                    <a:noFill/>
                  </a:ln>
                  <a:solidFill>
                    <a:srgbClr val="70AD47"/>
                  </a:solidFill>
                  <a:latin typeface="+mn-ea"/>
                </a:rPr>
                <a:t>THANKS FOR WATCHING</a:t>
              </a:r>
              <a:endParaRPr lang="zh-CN" altLang="en-US" sz="4000" spc="300">
                <a:ln w="28575">
                  <a:noFill/>
                </a:ln>
                <a:solidFill>
                  <a:srgbClr val="70AD47"/>
                </a:solidFill>
                <a:latin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43011" y="3286498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Review Year 20XX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292324" y="1452481"/>
            <a:ext cx="1607352" cy="1607352"/>
            <a:chOff x="5568148" y="1452481"/>
            <a:chExt cx="1607352" cy="1607352"/>
          </a:xfrm>
          <a:solidFill>
            <a:srgbClr val="70AD47"/>
          </a:solidFill>
        </p:grpSpPr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5568148" y="1452481"/>
              <a:ext cx="1607352" cy="1607352"/>
            </a:xfrm>
            <a:prstGeom prst="ellipse">
              <a:avLst/>
            </a:pr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5642167" y="1526539"/>
              <a:ext cx="1459315" cy="1458884"/>
            </a:xfrm>
            <a:prstGeom prst="ellipse">
              <a:avLst/>
            </a:pr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5720406" y="1604739"/>
              <a:ext cx="1302837" cy="1302836"/>
            </a:xfrm>
            <a:prstGeom prst="ellipse">
              <a:avLst/>
            </a:pr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747187" y="1655993"/>
            <a:ext cx="697627" cy="1200329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bg1"/>
                </a:solidFill>
              </a:rPr>
              <a:t>1</a:t>
            </a:r>
            <a:endParaRPr lang="zh-CN" altLang="en-US" sz="7200" b="1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618125" y="3322023"/>
            <a:ext cx="695575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+mn-ea"/>
              </a:rPr>
              <a:t>请在此处添加标题</a:t>
            </a:r>
          </a:p>
        </p:txBody>
      </p:sp>
      <p:sp>
        <p:nvSpPr>
          <p:cNvPr id="62" name="文本框 25"/>
          <p:cNvSpPr txBox="1">
            <a:spLocks noChangeArrowheads="1"/>
          </p:cNvSpPr>
          <p:nvPr/>
        </p:nvSpPr>
        <p:spPr bwMode="auto">
          <a:xfrm>
            <a:off x="2591676" y="4430019"/>
            <a:ext cx="700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pc="1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Thought for customer service is the sacred mission of design.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14\Desktop\4e7019674b7959720d0000c2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2"/>
          <a:stretch>
            <a:fillRect/>
          </a:stretch>
        </p:blipFill>
        <p:spPr bwMode="auto">
          <a:xfrm>
            <a:off x="4946376" y="1942322"/>
            <a:ext cx="2188044" cy="21858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027" name="Picture 3" descr="C:\Users\114\Desktop\4d6ca0d54b7959d2710000b2\shutterstock_6264698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0" t="29300" r="1837" b="19295"/>
          <a:stretch>
            <a:fillRect/>
          </a:stretch>
        </p:blipFill>
        <p:spPr bwMode="auto">
          <a:xfrm>
            <a:off x="8565977" y="1942322"/>
            <a:ext cx="2211855" cy="21858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26775" y="4277585"/>
            <a:ext cx="768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rgbClr val="92D050"/>
                </a:solidFill>
              </a:rPr>
              <a:t>Past</a:t>
            </a:r>
            <a:endParaRPr lang="zh-CN" altLang="en-US">
              <a:solidFill>
                <a:srgbClr val="92D05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412505" y="4739250"/>
            <a:ext cx="2088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0509" y="4277585"/>
            <a:ext cx="1228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rgbClr val="92D050"/>
                </a:solidFill>
              </a:rPr>
              <a:t>Present</a:t>
            </a:r>
            <a:endParaRPr lang="zh-CN" altLang="en-US">
              <a:solidFill>
                <a:srgbClr val="92D05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036239" y="4739249"/>
            <a:ext cx="2088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65977" y="4277585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rgbClr val="92D050"/>
                </a:solidFill>
              </a:rPr>
              <a:t>Future</a:t>
            </a:r>
            <a:endParaRPr lang="zh-CN" altLang="en-US">
              <a:solidFill>
                <a:srgbClr val="92D05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651707" y="4739249"/>
            <a:ext cx="2088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114\Desktop\4cbb49c48e8012365a8d2100\a beautiful day_800x60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7" t="19283" r="35473"/>
          <a:stretch>
            <a:fillRect/>
          </a:stretch>
        </p:blipFill>
        <p:spPr bwMode="auto">
          <a:xfrm>
            <a:off x="1326775" y="1928659"/>
            <a:ext cx="2188044" cy="221316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21" name="椭圆 20"/>
          <p:cNvSpPr/>
          <p:nvPr/>
        </p:nvSpPr>
        <p:spPr>
          <a:xfrm>
            <a:off x="2803702" y="1792901"/>
            <a:ext cx="822324" cy="8223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>
                <a:solidFill>
                  <a:srgbClr val="44546A"/>
                </a:solidFill>
                <a:latin typeface="+mn-ea"/>
              </a:rPr>
              <a:t>NO.1</a:t>
            </a:r>
            <a:endParaRPr lang="zh-CN" altLang="en-US" b="1">
              <a:solidFill>
                <a:srgbClr val="44546A"/>
              </a:solidFill>
              <a:latin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423302" y="1792899"/>
            <a:ext cx="822324" cy="8223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>
                <a:solidFill>
                  <a:schemeClr val="accent6"/>
                </a:solidFill>
                <a:latin typeface="+mn-ea"/>
              </a:rPr>
              <a:t>NO.2</a:t>
            </a:r>
            <a:endParaRPr lang="zh-CN" altLang="en-US" b="1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042902" y="1792901"/>
            <a:ext cx="822324" cy="8223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>
                <a:solidFill>
                  <a:srgbClr val="44546A"/>
                </a:solidFill>
                <a:latin typeface="+mn-ea"/>
              </a:rPr>
              <a:t>NO.3</a:t>
            </a:r>
            <a:endParaRPr lang="zh-CN" altLang="en-US" b="1">
              <a:solidFill>
                <a:srgbClr val="44546A"/>
              </a:solidFill>
              <a:latin typeface="+mn-ea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326776" y="4829682"/>
            <a:ext cx="229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严谨的逻辑思维、创意的图示化表达，带来精美、创意、动感、形象的全新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946377" y="4752913"/>
            <a:ext cx="229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严谨的逻辑思维、创意的图示化表达，带来精美、创意、动感、形象的全新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570790" y="4752913"/>
            <a:ext cx="229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严谨的逻辑思维、创意的图示化表达，带来精美、创意、动感、形象的全新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21" grpId="0" animBg="1"/>
      <p:bldP spid="24" grpId="0" animBg="1"/>
      <p:bldP spid="27" grpId="0" animBg="1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3579229" y="3064540"/>
            <a:ext cx="5062401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占位符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>
          <a:xfrm>
            <a:off x="4846977" y="1815516"/>
            <a:ext cx="2498048" cy="2498048"/>
          </a:xfrm>
          <a:custGeom>
            <a:avLst/>
            <a:gdLst>
              <a:gd name="connsiteX0" fmla="*/ 1249024 w 2498048"/>
              <a:gd name="connsiteY0" fmla="*/ 0 h 2498048"/>
              <a:gd name="connsiteX1" fmla="*/ 1776836 w 2498048"/>
              <a:gd name="connsiteY1" fmla="*/ 218627 h 2498048"/>
              <a:gd name="connsiteX2" fmla="*/ 2279421 w 2498048"/>
              <a:gd name="connsiteY2" fmla="*/ 721212 h 2498048"/>
              <a:gd name="connsiteX3" fmla="*/ 2279421 w 2498048"/>
              <a:gd name="connsiteY3" fmla="*/ 1776836 h 2498048"/>
              <a:gd name="connsiteX4" fmla="*/ 1776836 w 2498048"/>
              <a:gd name="connsiteY4" fmla="*/ 2279421 h 2498048"/>
              <a:gd name="connsiteX5" fmla="*/ 721212 w 2498048"/>
              <a:gd name="connsiteY5" fmla="*/ 2279421 h 2498048"/>
              <a:gd name="connsiteX6" fmla="*/ 218628 w 2498048"/>
              <a:gd name="connsiteY6" fmla="*/ 1776836 h 2498048"/>
              <a:gd name="connsiteX7" fmla="*/ 218628 w 2498048"/>
              <a:gd name="connsiteY7" fmla="*/ 721212 h 2498048"/>
              <a:gd name="connsiteX8" fmla="*/ 721212 w 2498048"/>
              <a:gd name="connsiteY8" fmla="*/ 218627 h 2498048"/>
              <a:gd name="connsiteX9" fmla="*/ 1249024 w 2498048"/>
              <a:gd name="connsiteY9" fmla="*/ 0 h 2498048"/>
              <a:gd name="connsiteX10" fmla="*/ 2744726 w 5024146"/>
              <a:gd name="connsiteY10" fmla="*/ 721212 h 2498048"/>
              <a:gd name="connsiteX11" fmla="*/ 3247310 w 5024146"/>
              <a:gd name="connsiteY11" fmla="*/ 218627 h 2498048"/>
              <a:gd name="connsiteX12" fmla="*/ 3775122 w 5024146"/>
              <a:gd name="connsiteY12" fmla="*/ 0 h 2498048"/>
              <a:gd name="connsiteX13" fmla="*/ 3775122 w 5024146"/>
              <a:gd name="connsiteY13" fmla="*/ 0 h 2498048"/>
              <a:gd name="connsiteX14" fmla="*/ 3750181 w 4999205"/>
              <a:gd name="connsiteY14" fmla="*/ 0 h 249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5" name="Rounded Rectangle 4"/>
          <p:cNvSpPr/>
          <p:nvPr/>
        </p:nvSpPr>
        <p:spPr>
          <a:xfrm rot="2700000">
            <a:off x="5462681" y="2431222"/>
            <a:ext cx="1266640" cy="1266636"/>
          </a:xfrm>
          <a:prstGeom prst="roundRect">
            <a:avLst>
              <a:gd name="adj" fmla="val 34663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/>
          </a:p>
        </p:txBody>
      </p:sp>
      <p:sp>
        <p:nvSpPr>
          <p:cNvPr id="11" name="Rectangle 10"/>
          <p:cNvSpPr/>
          <p:nvPr/>
        </p:nvSpPr>
        <p:spPr>
          <a:xfrm>
            <a:off x="5815316" y="2679821"/>
            <a:ext cx="5613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+mn-ea"/>
              </a:rPr>
              <a:t>S</a:t>
            </a:r>
          </a:p>
        </p:txBody>
      </p:sp>
      <p:sp>
        <p:nvSpPr>
          <p:cNvPr id="6" name="Rounded Rectangle 5"/>
          <p:cNvSpPr/>
          <p:nvPr/>
        </p:nvSpPr>
        <p:spPr>
          <a:xfrm rot="2700000">
            <a:off x="2597755" y="2553357"/>
            <a:ext cx="1022368" cy="1022366"/>
          </a:xfrm>
          <a:prstGeom prst="roundRect">
            <a:avLst>
              <a:gd name="adj" fmla="val 34663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2700000">
            <a:off x="8571877" y="2553357"/>
            <a:ext cx="1022368" cy="1022366"/>
          </a:xfrm>
          <a:prstGeom prst="roundRect">
            <a:avLst>
              <a:gd name="adj" fmla="val 34663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9893" y="2741375"/>
            <a:ext cx="518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solidFill>
                  <a:srgbClr val="44546A"/>
                </a:solidFill>
                <a:latin typeface="+mn-ea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24016" y="2741375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solidFill>
                  <a:srgbClr val="44546A"/>
                </a:solidFill>
                <a:latin typeface="+mn-ea"/>
              </a:rPr>
              <a:t>D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30" name="TextBox 8"/>
          <p:cNvSpPr txBox="1"/>
          <p:nvPr/>
        </p:nvSpPr>
        <p:spPr>
          <a:xfrm>
            <a:off x="2401053" y="3795157"/>
            <a:ext cx="1415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800">
                <a:solidFill>
                  <a:srgbClr val="92D050"/>
                </a:solidFill>
              </a:rPr>
              <a:t>CREATIVITY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011637" y="4187221"/>
            <a:ext cx="219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严谨的逻辑思维、创意的图示化表达，带来精美、创意、动感、形象的全新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2" name="TextBox 8"/>
          <p:cNvSpPr txBox="1"/>
          <p:nvPr/>
        </p:nvSpPr>
        <p:spPr>
          <a:xfrm>
            <a:off x="5282318" y="4455162"/>
            <a:ext cx="1627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800">
                <a:solidFill>
                  <a:srgbClr val="92D050"/>
                </a:solidFill>
              </a:rPr>
              <a:t>BEST SERVICE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51367" y="4847226"/>
            <a:ext cx="288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优秀的专业设计团队，严谨的逻辑思维、创意的图示化表达，带来精美、创意、动感、形象的全新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8583569" y="3795157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800">
                <a:solidFill>
                  <a:srgbClr val="92D050"/>
                </a:solidFill>
              </a:rPr>
              <a:t>DESIGN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985761" y="4187221"/>
            <a:ext cx="219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严谨的逻辑思维、创意的图示化表达，带来精美、创意、动感、形象的全新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7" grpId="0" animBg="1"/>
      <p:bldP spid="12" grpId="0"/>
      <p:bldP spid="13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ubtitle 2"/>
          <p:cNvSpPr txBox="1"/>
          <p:nvPr/>
        </p:nvSpPr>
        <p:spPr>
          <a:xfrm>
            <a:off x="6069367" y="2154600"/>
            <a:ext cx="683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>
                <a:solidFill>
                  <a:srgbClr val="92D050"/>
                </a:solidFill>
              </a:rPr>
              <a:t>11%</a:t>
            </a:r>
          </a:p>
        </p:txBody>
      </p:sp>
      <p:sp>
        <p:nvSpPr>
          <p:cNvPr id="35" name="Subtitle 2"/>
          <p:cNvSpPr txBox="1"/>
          <p:nvPr/>
        </p:nvSpPr>
        <p:spPr>
          <a:xfrm>
            <a:off x="6069367" y="3865958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>
                <a:solidFill>
                  <a:srgbClr val="92D050"/>
                </a:solidFill>
              </a:rPr>
              <a:t>43%</a:t>
            </a:r>
          </a:p>
        </p:txBody>
      </p:sp>
      <p:sp>
        <p:nvSpPr>
          <p:cNvPr id="37" name="Subtitle 2"/>
          <p:cNvSpPr txBox="1"/>
          <p:nvPr/>
        </p:nvSpPr>
        <p:spPr>
          <a:xfrm>
            <a:off x="1745949" y="2498180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pPr algn="r"/>
            <a:r>
              <a:rPr lang="en-US">
                <a:solidFill>
                  <a:srgbClr val="92D050"/>
                </a:solidFill>
              </a:rPr>
              <a:t>19%</a:t>
            </a:r>
          </a:p>
        </p:txBody>
      </p:sp>
      <p:sp>
        <p:nvSpPr>
          <p:cNvPr id="38" name="Subtitle 2"/>
          <p:cNvSpPr txBox="1"/>
          <p:nvPr/>
        </p:nvSpPr>
        <p:spPr>
          <a:xfrm>
            <a:off x="1745949" y="4343487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pPr algn="r"/>
            <a:r>
              <a:rPr lang="en-US">
                <a:solidFill>
                  <a:srgbClr val="92D050"/>
                </a:solidFill>
              </a:rPr>
              <a:t>27%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67" name="Oval 66"/>
          <p:cNvSpPr/>
          <p:nvPr/>
        </p:nvSpPr>
        <p:spPr>
          <a:xfrm>
            <a:off x="2795776" y="2385633"/>
            <a:ext cx="2960652" cy="2960650"/>
          </a:xfrm>
          <a:prstGeom prst="donut">
            <a:avLst>
              <a:gd name="adj" fmla="val 35785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aphicFrame>
        <p:nvGraphicFramePr>
          <p:cNvPr id="42" name="Chart 41"/>
          <p:cNvGraphicFramePr/>
          <p:nvPr/>
        </p:nvGraphicFramePr>
        <p:xfrm>
          <a:off x="2852945" y="2343620"/>
          <a:ext cx="2955480" cy="298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图表 45"/>
          <p:cNvGraphicFramePr/>
          <p:nvPr/>
        </p:nvGraphicFramePr>
        <p:xfrm>
          <a:off x="2776281" y="2366137"/>
          <a:ext cx="2999642" cy="299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1" name="Straight Connector 50"/>
          <p:cNvCxnSpPr/>
          <p:nvPr/>
        </p:nvCxnSpPr>
        <p:spPr>
          <a:xfrm flipH="1">
            <a:off x="5177751" y="4066013"/>
            <a:ext cx="887912" cy="0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solidFill>
              <a:schemeClr val="tx1">
                <a:lumMod val="50000"/>
                <a:lumOff val="5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43576" y="4543542"/>
            <a:ext cx="1340186" cy="0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solidFill>
              <a:schemeClr val="tx1">
                <a:lumMod val="50000"/>
                <a:lumOff val="5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783761" y="2354655"/>
            <a:ext cx="2280705" cy="687160"/>
          </a:xfrm>
          <a:custGeom>
            <a:avLst/>
            <a:gdLst>
              <a:gd name="connsiteX0" fmla="*/ 0 w 1145406"/>
              <a:gd name="connsiteY0" fmla="*/ 1145406 h 1145406"/>
              <a:gd name="connsiteX1" fmla="*/ 0 w 1145406"/>
              <a:gd name="connsiteY1" fmla="*/ 0 h 1145406"/>
              <a:gd name="connsiteX2" fmla="*/ 1145406 w 1145406"/>
              <a:gd name="connsiteY2" fmla="*/ 0 h 1145406"/>
              <a:gd name="connsiteX3" fmla="*/ 1236846 w 1236846"/>
              <a:gd name="connsiteY3" fmla="*/ 1236846 h 1236846"/>
              <a:gd name="connsiteX4" fmla="*/ 1236846 w 1236846"/>
              <a:gd name="connsiteY4" fmla="*/ 1236846 h 123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406" h="1145406">
                <a:moveTo>
                  <a:pt x="0" y="1145406"/>
                </a:moveTo>
                <a:lnTo>
                  <a:pt x="0" y="0"/>
                </a:lnTo>
                <a:lnTo>
                  <a:pt x="1145406" y="0"/>
                </a:lnTo>
              </a:path>
            </a:pathLst>
          </a:cu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6"/>
          <p:cNvSpPr/>
          <p:nvPr/>
        </p:nvSpPr>
        <p:spPr>
          <a:xfrm flipH="1">
            <a:off x="2443576" y="2684038"/>
            <a:ext cx="840751" cy="673503"/>
          </a:xfrm>
          <a:custGeom>
            <a:avLst/>
            <a:gdLst>
              <a:gd name="connsiteX0" fmla="*/ 0 w 1145406"/>
              <a:gd name="connsiteY0" fmla="*/ 1145406 h 1145406"/>
              <a:gd name="connsiteX1" fmla="*/ 0 w 1145406"/>
              <a:gd name="connsiteY1" fmla="*/ 0 h 1145406"/>
              <a:gd name="connsiteX2" fmla="*/ 1145406 w 1145406"/>
              <a:gd name="connsiteY2" fmla="*/ 0 h 1145406"/>
              <a:gd name="connsiteX3" fmla="*/ 1236846 w 1236846"/>
              <a:gd name="connsiteY3" fmla="*/ 1236846 h 1236846"/>
              <a:gd name="connsiteX4" fmla="*/ 1236846 w 1236846"/>
              <a:gd name="connsiteY4" fmla="*/ 1236846 h 123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406" h="1145406">
                <a:moveTo>
                  <a:pt x="0" y="1145406"/>
                </a:moveTo>
                <a:lnTo>
                  <a:pt x="0" y="0"/>
                </a:lnTo>
                <a:lnTo>
                  <a:pt x="1145406" y="0"/>
                </a:lnTo>
              </a:path>
            </a:pathLst>
          </a:custGeom>
          <a:noFill/>
          <a:ln w="6350" cmpd="sng">
            <a:solidFill>
              <a:schemeClr val="bg1">
                <a:lumMod val="5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66681" y="2895876"/>
            <a:ext cx="1680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66681" y="4743597"/>
            <a:ext cx="1680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070150" y="2554710"/>
            <a:ext cx="1680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070150" y="4266068"/>
            <a:ext cx="1680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grpSp>
        <p:nvGrpSpPr>
          <p:cNvPr id="59" name="Group 62"/>
          <p:cNvGrpSpPr/>
          <p:nvPr/>
        </p:nvGrpSpPr>
        <p:grpSpPr>
          <a:xfrm>
            <a:off x="8469458" y="3415061"/>
            <a:ext cx="382577" cy="382577"/>
            <a:chOff x="7009240" y="2398883"/>
            <a:chExt cx="522112" cy="522112"/>
          </a:xfrm>
          <a:solidFill>
            <a:srgbClr val="44546A"/>
          </a:solidFill>
        </p:grpSpPr>
        <p:sp>
          <p:nvSpPr>
            <p:cNvPr id="64" name="Oval 60"/>
            <p:cNvSpPr/>
            <p:nvPr/>
          </p:nvSpPr>
          <p:spPr>
            <a:xfrm>
              <a:off x="7009240" y="2398883"/>
              <a:ext cx="522112" cy="522112"/>
            </a:xfrm>
            <a:prstGeom prst="ellipse">
              <a:avLst/>
            </a:prstGeom>
            <a:grpFill/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Plus 61"/>
            <p:cNvSpPr/>
            <p:nvPr/>
          </p:nvSpPr>
          <p:spPr>
            <a:xfrm>
              <a:off x="7143295" y="2525889"/>
              <a:ext cx="252000" cy="2520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9" name="Rectangle 64"/>
          <p:cNvSpPr/>
          <p:nvPr/>
        </p:nvSpPr>
        <p:spPr>
          <a:xfrm>
            <a:off x="8469458" y="3999839"/>
            <a:ext cx="45719" cy="143384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8517458" y="3929532"/>
            <a:ext cx="2693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FENGYUN BANGONG</a:t>
            </a:r>
            <a:endParaRPr lang="zh-CN" altLang="en-US" sz="2000" b="1" dirty="0">
              <a:solidFill>
                <a:srgbClr val="92D05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517458" y="4301510"/>
            <a:ext cx="2724849" cy="8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/>
              <a:t>我们点击输入您需要的文字内容，点击输入您需要的文字内容，点击输入您需要的文字内容。</a:t>
            </a:r>
          </a:p>
        </p:txBody>
      </p:sp>
      <p:sp>
        <p:nvSpPr>
          <p:cNvPr id="80" name="Rectangle 1"/>
          <p:cNvSpPr/>
          <p:nvPr/>
        </p:nvSpPr>
        <p:spPr>
          <a:xfrm>
            <a:off x="8469458" y="2568632"/>
            <a:ext cx="140936" cy="140936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Rectangle 74"/>
          <p:cNvSpPr/>
          <p:nvPr/>
        </p:nvSpPr>
        <p:spPr>
          <a:xfrm>
            <a:off x="8469458" y="2838691"/>
            <a:ext cx="140936" cy="14093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2" name="Rectangle 75"/>
          <p:cNvSpPr/>
          <p:nvPr/>
        </p:nvSpPr>
        <p:spPr>
          <a:xfrm>
            <a:off x="9760847" y="2566559"/>
            <a:ext cx="140936" cy="1409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3" name="Subtitle 2"/>
          <p:cNvSpPr txBox="1"/>
          <p:nvPr/>
        </p:nvSpPr>
        <p:spPr>
          <a:xfrm>
            <a:off x="8627200" y="2500600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200" b="0"/>
              <a:t>第一季度</a:t>
            </a:r>
            <a:endParaRPr lang="en-US" sz="1200" b="0"/>
          </a:p>
        </p:txBody>
      </p:sp>
      <p:sp>
        <p:nvSpPr>
          <p:cNvPr id="84" name="Subtitle 2"/>
          <p:cNvSpPr txBox="1"/>
          <p:nvPr/>
        </p:nvSpPr>
        <p:spPr>
          <a:xfrm>
            <a:off x="8627200" y="2770485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200" b="0">
                <a:solidFill>
                  <a:schemeClr val="accent6"/>
                </a:solidFill>
              </a:rPr>
              <a:t>第二季度</a:t>
            </a:r>
          </a:p>
        </p:txBody>
      </p:sp>
      <p:sp>
        <p:nvSpPr>
          <p:cNvPr id="85" name="Subtitle 2"/>
          <p:cNvSpPr txBox="1"/>
          <p:nvPr/>
        </p:nvSpPr>
        <p:spPr>
          <a:xfrm>
            <a:off x="9918589" y="2498180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</a:rPr>
              <a:t>第三季度</a:t>
            </a:r>
          </a:p>
        </p:txBody>
      </p:sp>
      <p:sp>
        <p:nvSpPr>
          <p:cNvPr id="86" name="Rectangle 75"/>
          <p:cNvSpPr/>
          <p:nvPr/>
        </p:nvSpPr>
        <p:spPr>
          <a:xfrm>
            <a:off x="9760847" y="2836465"/>
            <a:ext cx="140936" cy="1409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7" name="Subtitle 2"/>
          <p:cNvSpPr txBox="1"/>
          <p:nvPr/>
        </p:nvSpPr>
        <p:spPr>
          <a:xfrm>
            <a:off x="9918588" y="2768065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200" b="0">
                <a:solidFill>
                  <a:schemeClr val="bg1">
                    <a:lumMod val="65000"/>
                  </a:schemeClr>
                </a:solidFill>
              </a:rPr>
              <a:t>第四季度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67" grpId="0" animBg="1"/>
      <p:bldGraphic spid="46" grpId="0">
        <p:bldAsOne/>
      </p:bldGraphic>
      <p:bldP spid="7" grpId="0" animBg="1"/>
      <p:bldP spid="39" grpId="0" animBg="1"/>
      <p:bldP spid="47" grpId="0"/>
      <p:bldP spid="48" grpId="0"/>
      <p:bldP spid="57" grpId="0"/>
      <p:bldP spid="58" grpId="0"/>
      <p:bldP spid="69" grpId="0" animBg="1"/>
      <p:bldP spid="70" grpId="0"/>
      <p:bldP spid="71" grpId="0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 animBg="1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roup 387"/>
          <p:cNvGrpSpPr/>
          <p:nvPr/>
        </p:nvGrpSpPr>
        <p:grpSpPr>
          <a:xfrm>
            <a:off x="897567" y="2275301"/>
            <a:ext cx="5181600" cy="3262568"/>
            <a:chOff x="914401" y="2083911"/>
            <a:chExt cx="5181600" cy="3262568"/>
          </a:xfrm>
        </p:grpSpPr>
        <p:sp>
          <p:nvSpPr>
            <p:cNvPr id="7" name="Freeform 53"/>
            <p:cNvSpPr>
              <a:spLocks noChangeAspect="1"/>
            </p:cNvSpPr>
            <p:nvPr/>
          </p:nvSpPr>
          <p:spPr bwMode="gray">
            <a:xfrm>
              <a:off x="5435756" y="5002822"/>
              <a:ext cx="52820" cy="6235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" name="Freeform 54"/>
            <p:cNvSpPr>
              <a:spLocks noChangeAspect="1"/>
            </p:cNvSpPr>
            <p:nvPr/>
          </p:nvSpPr>
          <p:spPr bwMode="gray">
            <a:xfrm>
              <a:off x="4977546" y="4467761"/>
              <a:ext cx="586297" cy="503161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5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accent6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" name="Freeform 55"/>
            <p:cNvSpPr>
              <a:spLocks noChangeAspect="1"/>
            </p:cNvSpPr>
            <p:nvPr/>
          </p:nvSpPr>
          <p:spPr bwMode="gray">
            <a:xfrm>
              <a:off x="5750033" y="5001372"/>
              <a:ext cx="112242" cy="133403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3" h="462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" name="Freeform 56"/>
            <p:cNvSpPr>
              <a:spLocks noChangeAspect="1"/>
            </p:cNvSpPr>
            <p:nvPr/>
          </p:nvSpPr>
          <p:spPr bwMode="gray">
            <a:xfrm>
              <a:off x="5839826" y="4878119"/>
              <a:ext cx="83191" cy="143554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" name="Freeform 57"/>
            <p:cNvSpPr>
              <a:spLocks noChangeAspect="1"/>
            </p:cNvSpPr>
            <p:nvPr/>
          </p:nvSpPr>
          <p:spPr bwMode="gray">
            <a:xfrm>
              <a:off x="5713059" y="4624364"/>
              <a:ext cx="42255" cy="37700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2" name="Freeform 58"/>
            <p:cNvSpPr>
              <a:spLocks noChangeAspect="1"/>
            </p:cNvSpPr>
            <p:nvPr/>
          </p:nvSpPr>
          <p:spPr bwMode="gray">
            <a:xfrm>
              <a:off x="4342391" y="3536841"/>
              <a:ext cx="159779" cy="84102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" name="Freeform 59"/>
            <p:cNvSpPr>
              <a:spLocks noChangeAspect="1"/>
            </p:cNvSpPr>
            <p:nvPr/>
          </p:nvSpPr>
          <p:spPr bwMode="gray">
            <a:xfrm>
              <a:off x="4315981" y="3583242"/>
              <a:ext cx="109601" cy="89902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4" name="Freeform 60"/>
            <p:cNvSpPr>
              <a:spLocks noChangeAspect="1"/>
            </p:cNvSpPr>
            <p:nvPr/>
          </p:nvSpPr>
          <p:spPr bwMode="gray">
            <a:xfrm>
              <a:off x="4367480" y="3602093"/>
              <a:ext cx="3962" cy="5801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5" name="Freeform 61"/>
            <p:cNvSpPr>
              <a:spLocks noChangeAspect="1"/>
            </p:cNvSpPr>
            <p:nvPr/>
          </p:nvSpPr>
          <p:spPr bwMode="gray">
            <a:xfrm>
              <a:off x="4376724" y="3604993"/>
              <a:ext cx="3962" cy="2900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6" name="Freeform 62"/>
            <p:cNvSpPr>
              <a:spLocks noChangeAspect="1"/>
            </p:cNvSpPr>
            <p:nvPr/>
          </p:nvSpPr>
          <p:spPr bwMode="gray">
            <a:xfrm>
              <a:off x="4360878" y="3607893"/>
              <a:ext cx="2641" cy="2900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7" name="Freeform 63"/>
            <p:cNvSpPr>
              <a:spLocks noChangeAspect="1"/>
            </p:cNvSpPr>
            <p:nvPr/>
          </p:nvSpPr>
          <p:spPr bwMode="gray">
            <a:xfrm>
              <a:off x="4215624" y="3636894"/>
              <a:ext cx="208637" cy="174004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8" name="Freeform 64"/>
            <p:cNvSpPr>
              <a:spLocks noChangeAspect="1"/>
            </p:cNvSpPr>
            <p:nvPr/>
          </p:nvSpPr>
          <p:spPr bwMode="gray">
            <a:xfrm>
              <a:off x="4720051" y="4208206"/>
              <a:ext cx="157139" cy="18270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9" name="Freeform 65"/>
            <p:cNvSpPr>
              <a:spLocks noChangeAspect="1"/>
            </p:cNvSpPr>
            <p:nvPr/>
          </p:nvSpPr>
          <p:spPr bwMode="gray">
            <a:xfrm>
              <a:off x="4865304" y="4390909"/>
              <a:ext cx="133370" cy="46401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0" name="Freeform 66"/>
            <p:cNvSpPr>
              <a:spLocks noChangeAspect="1"/>
            </p:cNvSpPr>
            <p:nvPr/>
          </p:nvSpPr>
          <p:spPr bwMode="gray">
            <a:xfrm>
              <a:off x="4918124" y="4228506"/>
              <a:ext cx="143934" cy="134853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1" name="Freeform 67"/>
            <p:cNvSpPr>
              <a:spLocks noChangeAspect="1"/>
            </p:cNvSpPr>
            <p:nvPr/>
          </p:nvSpPr>
          <p:spPr bwMode="gray">
            <a:xfrm>
              <a:off x="5489896" y="4363358"/>
              <a:ext cx="58101" cy="34801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" name="Freeform 68"/>
            <p:cNvSpPr>
              <a:spLocks noChangeAspect="1"/>
            </p:cNvSpPr>
            <p:nvPr/>
          </p:nvSpPr>
          <p:spPr bwMode="gray">
            <a:xfrm>
              <a:off x="5382936" y="4338709"/>
              <a:ext cx="143934" cy="129053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23" name="Group 69"/>
            <p:cNvGrpSpPr>
              <a:grpSpLocks noChangeAspect="1"/>
            </p:cNvGrpSpPr>
            <p:nvPr/>
          </p:nvGrpSpPr>
          <p:grpSpPr>
            <a:xfrm>
              <a:off x="5038288" y="3997951"/>
              <a:ext cx="134690" cy="211705"/>
              <a:chOff x="3802" y="2280"/>
              <a:chExt cx="102" cy="146"/>
            </a:xfrm>
            <a:solidFill>
              <a:srgbClr val="7F8C8D"/>
            </a:solidFill>
          </p:grpSpPr>
          <p:sp>
            <p:nvSpPr>
              <p:cNvPr id="24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9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2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0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1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2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3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4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6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35" name="Freeform 81"/>
            <p:cNvSpPr>
              <a:spLocks noChangeAspect="1"/>
            </p:cNvSpPr>
            <p:nvPr/>
          </p:nvSpPr>
          <p:spPr bwMode="gray">
            <a:xfrm>
              <a:off x="4990751" y="4216906"/>
              <a:ext cx="19808" cy="17401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7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6" name="Freeform 82"/>
            <p:cNvSpPr>
              <a:spLocks noChangeAspect="1"/>
            </p:cNvSpPr>
            <p:nvPr/>
          </p:nvSpPr>
          <p:spPr bwMode="gray">
            <a:xfrm>
              <a:off x="5021123" y="4348858"/>
              <a:ext cx="3962" cy="13051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7" name="Freeform 83"/>
            <p:cNvSpPr>
              <a:spLocks noChangeAspect="1"/>
            </p:cNvSpPr>
            <p:nvPr/>
          </p:nvSpPr>
          <p:spPr bwMode="gray">
            <a:xfrm>
              <a:off x="5146569" y="4430060"/>
              <a:ext cx="35653" cy="1740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8" name="Freeform 84"/>
            <p:cNvSpPr>
              <a:spLocks noChangeAspect="1"/>
            </p:cNvSpPr>
            <p:nvPr/>
          </p:nvSpPr>
          <p:spPr bwMode="gray">
            <a:xfrm>
              <a:off x="5129402" y="4441661"/>
              <a:ext cx="22449" cy="20301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" name="Freeform 85"/>
            <p:cNvSpPr>
              <a:spLocks noChangeAspect="1"/>
            </p:cNvSpPr>
            <p:nvPr/>
          </p:nvSpPr>
          <p:spPr bwMode="gray">
            <a:xfrm>
              <a:off x="5192786" y="4341609"/>
              <a:ext cx="42255" cy="17401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" name="Freeform 86"/>
            <p:cNvSpPr>
              <a:spLocks noChangeAspect="1"/>
            </p:cNvSpPr>
            <p:nvPr/>
          </p:nvSpPr>
          <p:spPr bwMode="gray">
            <a:xfrm>
              <a:off x="5062058" y="4270557"/>
              <a:ext cx="91114" cy="117453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3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" name="Freeform 87"/>
            <p:cNvSpPr>
              <a:spLocks noChangeAspect="1"/>
            </p:cNvSpPr>
            <p:nvPr/>
          </p:nvSpPr>
          <p:spPr bwMode="gray">
            <a:xfrm>
              <a:off x="5184863" y="4261856"/>
              <a:ext cx="21128" cy="4930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" name="Freeform 88"/>
            <p:cNvSpPr>
              <a:spLocks noChangeAspect="1"/>
            </p:cNvSpPr>
            <p:nvPr/>
          </p:nvSpPr>
          <p:spPr bwMode="gray">
            <a:xfrm>
              <a:off x="5236362" y="4303907"/>
              <a:ext cx="150536" cy="139203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" name="Freeform 89"/>
            <p:cNvSpPr>
              <a:spLocks noChangeAspect="1"/>
            </p:cNvSpPr>
            <p:nvPr/>
          </p:nvSpPr>
          <p:spPr bwMode="gray">
            <a:xfrm>
              <a:off x="5525550" y="4338709"/>
              <a:ext cx="34333" cy="3480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" name="Freeform 90"/>
            <p:cNvSpPr>
              <a:spLocks noChangeAspect="1"/>
            </p:cNvSpPr>
            <p:nvPr/>
          </p:nvSpPr>
          <p:spPr bwMode="gray">
            <a:xfrm>
              <a:off x="4819087" y="3921100"/>
              <a:ext cx="104319" cy="240705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5" name="Freeform 91"/>
            <p:cNvSpPr>
              <a:spLocks noChangeAspect="1"/>
            </p:cNvSpPr>
            <p:nvPr/>
          </p:nvSpPr>
          <p:spPr bwMode="gray">
            <a:xfrm>
              <a:off x="4927368" y="4187906"/>
              <a:ext cx="139972" cy="95702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6" name="Freeform 92"/>
            <p:cNvSpPr>
              <a:spLocks noChangeAspect="1"/>
            </p:cNvSpPr>
            <p:nvPr/>
          </p:nvSpPr>
          <p:spPr bwMode="gray">
            <a:xfrm>
              <a:off x="4791358" y="4190805"/>
              <a:ext cx="59423" cy="85552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7" name="Freeform 93"/>
            <p:cNvSpPr>
              <a:spLocks noChangeAspect="1"/>
            </p:cNvSpPr>
            <p:nvPr/>
          </p:nvSpPr>
          <p:spPr bwMode="gray">
            <a:xfrm>
              <a:off x="4754384" y="3963150"/>
              <a:ext cx="113562" cy="245055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8" name="Freeform 94"/>
            <p:cNvSpPr>
              <a:spLocks noChangeAspect="1"/>
            </p:cNvSpPr>
            <p:nvPr/>
          </p:nvSpPr>
          <p:spPr bwMode="gray">
            <a:xfrm>
              <a:off x="4676475" y="3831198"/>
              <a:ext cx="128088" cy="304506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9" name="Freeform 95"/>
            <p:cNvSpPr>
              <a:spLocks noChangeAspect="1"/>
            </p:cNvSpPr>
            <p:nvPr/>
          </p:nvSpPr>
          <p:spPr bwMode="gray">
            <a:xfrm>
              <a:off x="4821728" y="4063203"/>
              <a:ext cx="76588" cy="68152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6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0" name="Freeform 96"/>
            <p:cNvSpPr>
              <a:spLocks noChangeAspect="1"/>
            </p:cNvSpPr>
            <p:nvPr/>
          </p:nvSpPr>
          <p:spPr bwMode="gray">
            <a:xfrm>
              <a:off x="4791358" y="3932700"/>
              <a:ext cx="104319" cy="142103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51" name="Group 97"/>
            <p:cNvGrpSpPr>
              <a:grpSpLocks noChangeAspect="1"/>
            </p:cNvGrpSpPr>
            <p:nvPr/>
          </p:nvGrpSpPr>
          <p:grpSpPr>
            <a:xfrm>
              <a:off x="4220906" y="3667344"/>
              <a:ext cx="529517" cy="536511"/>
              <a:chOff x="3183" y="2052"/>
              <a:chExt cx="401" cy="370"/>
            </a:xfrm>
            <a:solidFill>
              <a:srgbClr val="7F8C8D"/>
            </a:solidFill>
          </p:grpSpPr>
          <p:sp>
            <p:nvSpPr>
              <p:cNvPr id="52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3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4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5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6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7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8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5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59" name="Freeform 105"/>
            <p:cNvSpPr>
              <a:spLocks noChangeAspect="1"/>
            </p:cNvSpPr>
            <p:nvPr/>
          </p:nvSpPr>
          <p:spPr bwMode="gray">
            <a:xfrm>
              <a:off x="5079224" y="3884848"/>
              <a:ext cx="25090" cy="58001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60" name="Group 106"/>
            <p:cNvGrpSpPr>
              <a:grpSpLocks noChangeAspect="1"/>
            </p:cNvGrpSpPr>
            <p:nvPr/>
          </p:nvGrpSpPr>
          <p:grpSpPr>
            <a:xfrm>
              <a:off x="5217875" y="3488991"/>
              <a:ext cx="235047" cy="292906"/>
              <a:chOff x="3938" y="1929"/>
              <a:chExt cx="178" cy="202"/>
            </a:xfrm>
            <a:solidFill>
              <a:srgbClr val="7F8C8D"/>
            </a:solidFill>
          </p:grpSpPr>
          <p:sp>
            <p:nvSpPr>
              <p:cNvPr id="61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2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3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4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65" name="Freeform 111"/>
            <p:cNvSpPr>
              <a:spLocks noChangeAspect="1"/>
            </p:cNvSpPr>
            <p:nvPr/>
          </p:nvSpPr>
          <p:spPr bwMode="gray">
            <a:xfrm>
              <a:off x="5166376" y="3636894"/>
              <a:ext cx="50178" cy="82652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6" name="Freeform 112"/>
            <p:cNvSpPr>
              <a:spLocks noChangeAspect="1"/>
            </p:cNvSpPr>
            <p:nvPr/>
          </p:nvSpPr>
          <p:spPr bwMode="gray">
            <a:xfrm>
              <a:off x="4611771" y="3326587"/>
              <a:ext cx="458210" cy="246505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3" h="847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accent6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7" name="Freeform 113"/>
            <p:cNvSpPr>
              <a:spLocks noChangeAspect="1"/>
            </p:cNvSpPr>
            <p:nvPr/>
          </p:nvSpPr>
          <p:spPr bwMode="gray">
            <a:xfrm>
              <a:off x="4912843" y="3971850"/>
              <a:ext cx="34333" cy="33351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8" name="Freeform 114"/>
            <p:cNvSpPr>
              <a:spLocks noChangeAspect="1"/>
            </p:cNvSpPr>
            <p:nvPr/>
          </p:nvSpPr>
          <p:spPr bwMode="gray">
            <a:xfrm>
              <a:off x="4405775" y="3293237"/>
              <a:ext cx="887369" cy="677165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9" name="Freeform 115"/>
            <p:cNvSpPr>
              <a:spLocks noChangeAspect="1"/>
            </p:cNvSpPr>
            <p:nvPr/>
          </p:nvSpPr>
          <p:spPr bwMode="gray">
            <a:xfrm>
              <a:off x="5141287" y="3544092"/>
              <a:ext cx="91114" cy="110202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70" name="Group 116"/>
            <p:cNvGrpSpPr>
              <a:grpSpLocks noChangeAspect="1"/>
            </p:cNvGrpSpPr>
            <p:nvPr/>
          </p:nvGrpSpPr>
          <p:grpSpPr>
            <a:xfrm>
              <a:off x="3622724" y="2083912"/>
              <a:ext cx="2473277" cy="1496431"/>
              <a:chOff x="2730" y="960"/>
              <a:chExt cx="1873" cy="1032"/>
            </a:xfrm>
            <a:solidFill>
              <a:srgbClr val="7F8C8D"/>
            </a:solidFill>
          </p:grpSpPr>
          <p:grpSp>
            <p:nvGrpSpPr>
              <p:cNvPr id="71" name="Group 117"/>
              <p:cNvGrpSpPr>
                <a:grpSpLocks noChangeAspect="1"/>
              </p:cNvGrpSpPr>
              <p:nvPr/>
            </p:nvGrpSpPr>
            <p:grpSpPr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75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5" h="125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76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77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78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79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80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1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81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82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83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84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85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86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87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72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73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74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grpSp>
          <p:nvGrpSpPr>
            <p:cNvPr id="88" name="Group 135"/>
            <p:cNvGrpSpPr>
              <a:grpSpLocks noChangeAspect="1"/>
            </p:cNvGrpSpPr>
            <p:nvPr/>
          </p:nvGrpSpPr>
          <p:grpSpPr>
            <a:xfrm>
              <a:off x="3717799" y="3561492"/>
              <a:ext cx="538760" cy="535062"/>
              <a:chOff x="2802" y="1979"/>
              <a:chExt cx="408" cy="369"/>
            </a:xfrm>
            <a:solidFill>
              <a:srgbClr val="7F8C8D"/>
            </a:solidFill>
          </p:grpSpPr>
          <p:sp>
            <p:nvSpPr>
              <p:cNvPr id="89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5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90" name="Group 137"/>
              <p:cNvGrpSpPr>
                <a:grpSpLocks noChangeAspect="1"/>
              </p:cNvGrpSpPr>
              <p:nvPr/>
            </p:nvGrpSpPr>
            <p:grpSpPr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115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16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17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91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92" name="Group 142"/>
              <p:cNvGrpSpPr>
                <a:grpSpLocks noChangeAspect="1"/>
              </p:cNvGrpSpPr>
              <p:nvPr/>
            </p:nvGrpSpPr>
            <p:grpSpPr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113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14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93" name="Group 145"/>
              <p:cNvGrpSpPr>
                <a:grpSpLocks noChangeAspect="1"/>
              </p:cNvGrpSpPr>
              <p:nvPr/>
            </p:nvGrpSpPr>
            <p:grpSpPr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111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12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94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95" name="Group 149"/>
              <p:cNvGrpSpPr>
                <a:grpSpLocks noChangeAspect="1"/>
              </p:cNvGrpSpPr>
              <p:nvPr/>
            </p:nvGrpSpPr>
            <p:grpSpPr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109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10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96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97" name="Group 153"/>
              <p:cNvGrpSpPr>
                <a:grpSpLocks noChangeAspect="1"/>
              </p:cNvGrpSpPr>
              <p:nvPr/>
            </p:nvGrpSpPr>
            <p:grpSpPr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107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08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98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99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00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101" name="Group 159"/>
              <p:cNvGrpSpPr>
                <a:grpSpLocks noChangeAspect="1"/>
              </p:cNvGrpSpPr>
              <p:nvPr/>
            </p:nvGrpSpPr>
            <p:grpSpPr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105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06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102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03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04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5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18" name="Freeform 165"/>
            <p:cNvSpPr>
              <a:spLocks noChangeAspect="1"/>
            </p:cNvSpPr>
            <p:nvPr/>
          </p:nvSpPr>
          <p:spPr bwMode="gray">
            <a:xfrm>
              <a:off x="3968692" y="3577442"/>
              <a:ext cx="44897" cy="50751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9" name="Freeform 166"/>
            <p:cNvSpPr>
              <a:spLocks noChangeAspect="1"/>
            </p:cNvSpPr>
            <p:nvPr/>
          </p:nvSpPr>
          <p:spPr bwMode="gray">
            <a:xfrm>
              <a:off x="4013589" y="3238135"/>
              <a:ext cx="588938" cy="345107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20" name="Freeform 167"/>
            <p:cNvSpPr>
              <a:spLocks noChangeAspect="1"/>
            </p:cNvSpPr>
            <p:nvPr/>
          </p:nvSpPr>
          <p:spPr bwMode="gray">
            <a:xfrm>
              <a:off x="3917194" y="3529592"/>
              <a:ext cx="97716" cy="52201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21" name="Freeform 168"/>
            <p:cNvSpPr>
              <a:spLocks noChangeAspect="1"/>
            </p:cNvSpPr>
            <p:nvPr/>
          </p:nvSpPr>
          <p:spPr bwMode="gray">
            <a:xfrm>
              <a:off x="4150920" y="3484640"/>
              <a:ext cx="248252" cy="176903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22" name="Freeform 169"/>
            <p:cNvSpPr>
              <a:spLocks noChangeAspect="1"/>
            </p:cNvSpPr>
            <p:nvPr/>
          </p:nvSpPr>
          <p:spPr bwMode="gray">
            <a:xfrm>
              <a:off x="4099421" y="3545542"/>
              <a:ext cx="205996" cy="156603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123" name="Group 170"/>
            <p:cNvGrpSpPr>
              <a:grpSpLocks noChangeAspect="1"/>
            </p:cNvGrpSpPr>
            <p:nvPr/>
          </p:nvGrpSpPr>
          <p:grpSpPr>
            <a:xfrm>
              <a:off x="3988499" y="3565842"/>
              <a:ext cx="80550" cy="71052"/>
              <a:chOff x="3007" y="1982"/>
              <a:chExt cx="61" cy="49"/>
            </a:xfrm>
            <a:solidFill>
              <a:srgbClr val="7F8C8D"/>
            </a:solidFill>
          </p:grpSpPr>
          <p:sp>
            <p:nvSpPr>
              <p:cNvPr id="124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5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26" name="Freeform 173"/>
            <p:cNvSpPr>
              <a:spLocks noChangeAspect="1"/>
            </p:cNvSpPr>
            <p:nvPr/>
          </p:nvSpPr>
          <p:spPr bwMode="gray">
            <a:xfrm>
              <a:off x="2984929" y="2871278"/>
              <a:ext cx="158459" cy="118903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127" name="Group 222"/>
            <p:cNvGrpSpPr>
              <a:grpSpLocks noChangeAspect="1"/>
            </p:cNvGrpSpPr>
            <p:nvPr/>
          </p:nvGrpSpPr>
          <p:grpSpPr>
            <a:xfrm>
              <a:off x="3494638" y="2083911"/>
              <a:ext cx="239009" cy="271156"/>
              <a:chOff x="3202" y="1036"/>
              <a:chExt cx="181" cy="187"/>
            </a:xfrm>
            <a:solidFill>
              <a:srgbClr val="7F8C8D"/>
            </a:solidFill>
          </p:grpSpPr>
          <p:sp>
            <p:nvSpPr>
              <p:cNvPr id="128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9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5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0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1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2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1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3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34" name="Freeform 229"/>
            <p:cNvSpPr>
              <a:spLocks noChangeAspect="1"/>
            </p:cNvSpPr>
            <p:nvPr/>
          </p:nvSpPr>
          <p:spPr bwMode="gray">
            <a:xfrm>
              <a:off x="2702344" y="3104732"/>
              <a:ext cx="5282" cy="580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5" name="Freeform 230"/>
            <p:cNvSpPr>
              <a:spLocks noChangeAspect="1"/>
            </p:cNvSpPr>
            <p:nvPr/>
          </p:nvSpPr>
          <p:spPr bwMode="gray">
            <a:xfrm>
              <a:off x="2983608" y="2578372"/>
              <a:ext cx="38295" cy="40601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6" name="Freeform 231"/>
            <p:cNvSpPr>
              <a:spLocks noChangeAspect="1"/>
            </p:cNvSpPr>
            <p:nvPr/>
          </p:nvSpPr>
          <p:spPr bwMode="gray">
            <a:xfrm>
              <a:off x="2933429" y="2672623"/>
              <a:ext cx="38295" cy="29001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7" name="Freeform 232"/>
            <p:cNvSpPr>
              <a:spLocks noChangeAspect="1"/>
            </p:cNvSpPr>
            <p:nvPr/>
          </p:nvSpPr>
          <p:spPr bwMode="gray">
            <a:xfrm>
              <a:off x="2703664" y="3100382"/>
              <a:ext cx="11885" cy="4351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8" name="Freeform 233"/>
            <p:cNvSpPr>
              <a:spLocks noChangeAspect="1"/>
            </p:cNvSpPr>
            <p:nvPr/>
          </p:nvSpPr>
          <p:spPr bwMode="gray">
            <a:xfrm>
              <a:off x="2283748" y="2083911"/>
              <a:ext cx="801538" cy="1017921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09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9" name="Freeform 234"/>
            <p:cNvSpPr>
              <a:spLocks noChangeAspect="1"/>
            </p:cNvSpPr>
            <p:nvPr/>
          </p:nvSpPr>
          <p:spPr bwMode="gray">
            <a:xfrm>
              <a:off x="2545205" y="2707424"/>
              <a:ext cx="43576" cy="4785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40" name="Freeform 235"/>
            <p:cNvSpPr>
              <a:spLocks noChangeAspect="1"/>
            </p:cNvSpPr>
            <p:nvPr/>
          </p:nvSpPr>
          <p:spPr bwMode="gray">
            <a:xfrm>
              <a:off x="2341850" y="2295616"/>
              <a:ext cx="43576" cy="1740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141" name="Group 236"/>
            <p:cNvGrpSpPr>
              <a:grpSpLocks noChangeAspect="1"/>
            </p:cNvGrpSpPr>
            <p:nvPr/>
          </p:nvGrpSpPr>
          <p:grpSpPr>
            <a:xfrm>
              <a:off x="2162263" y="4099453"/>
              <a:ext cx="672130" cy="1247026"/>
              <a:chOff x="1624" y="2350"/>
              <a:chExt cx="509" cy="860"/>
            </a:xfrm>
            <a:solidFill>
              <a:srgbClr val="7F8C8D"/>
            </a:solidFill>
          </p:grpSpPr>
          <p:sp>
            <p:nvSpPr>
              <p:cNvPr id="142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3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4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5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6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2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7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8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9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0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5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1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2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3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4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solidFill>
                <a:srgbClr val="44546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5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6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7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8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9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0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4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1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2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3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4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5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0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6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67" name="Freeform 262"/>
            <p:cNvSpPr>
              <a:spLocks noChangeAspect="1"/>
            </p:cNvSpPr>
            <p:nvPr/>
          </p:nvSpPr>
          <p:spPr bwMode="gray">
            <a:xfrm>
              <a:off x="2071150" y="4057403"/>
              <a:ext cx="62063" cy="68152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68" name="Freeform 263"/>
            <p:cNvSpPr>
              <a:spLocks noChangeAspect="1"/>
            </p:cNvSpPr>
            <p:nvPr/>
          </p:nvSpPr>
          <p:spPr bwMode="gray">
            <a:xfrm>
              <a:off x="2137174" y="4144405"/>
              <a:ext cx="84511" cy="39151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69" name="Freeform 264"/>
            <p:cNvSpPr>
              <a:spLocks noChangeAspect="1"/>
            </p:cNvSpPr>
            <p:nvPr/>
          </p:nvSpPr>
          <p:spPr bwMode="gray">
            <a:xfrm>
              <a:off x="2003805" y="4011001"/>
              <a:ext cx="56782" cy="68152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1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70" name="Freeform 265"/>
            <p:cNvSpPr>
              <a:spLocks noChangeAspect="1"/>
            </p:cNvSpPr>
            <p:nvPr/>
          </p:nvSpPr>
          <p:spPr bwMode="gray">
            <a:xfrm>
              <a:off x="2047382" y="4000851"/>
              <a:ext cx="15846" cy="42051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71" name="Freeform 266"/>
            <p:cNvSpPr>
              <a:spLocks noChangeAspect="1"/>
            </p:cNvSpPr>
            <p:nvPr/>
          </p:nvSpPr>
          <p:spPr bwMode="gray">
            <a:xfrm>
              <a:off x="2035497" y="4067552"/>
              <a:ext cx="33013" cy="2030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72" name="Freeform 267"/>
            <p:cNvSpPr>
              <a:spLocks noChangeAspect="1"/>
            </p:cNvSpPr>
            <p:nvPr/>
          </p:nvSpPr>
          <p:spPr bwMode="gray">
            <a:xfrm>
              <a:off x="2096239" y="4119754"/>
              <a:ext cx="47538" cy="46401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73" name="Freeform 268"/>
            <p:cNvSpPr>
              <a:spLocks noChangeAspect="1"/>
            </p:cNvSpPr>
            <p:nvPr/>
          </p:nvSpPr>
          <p:spPr bwMode="gray">
            <a:xfrm>
              <a:off x="2044740" y="4041452"/>
              <a:ext cx="88473" cy="49301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74" name="Freeform 269"/>
            <p:cNvSpPr>
              <a:spLocks noChangeAspect="1"/>
            </p:cNvSpPr>
            <p:nvPr/>
          </p:nvSpPr>
          <p:spPr bwMode="gray">
            <a:xfrm>
              <a:off x="1644631" y="3751446"/>
              <a:ext cx="437083" cy="313207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175" name="Group 270"/>
            <p:cNvGrpSpPr>
              <a:grpSpLocks noChangeAspect="1"/>
            </p:cNvGrpSpPr>
            <p:nvPr/>
          </p:nvGrpSpPr>
          <p:grpSpPr>
            <a:xfrm>
              <a:off x="914401" y="2658123"/>
              <a:ext cx="1459141" cy="1229625"/>
              <a:chOff x="679" y="1356"/>
              <a:chExt cx="1105" cy="848"/>
            </a:xfrm>
            <a:solidFill>
              <a:srgbClr val="7F8C8D"/>
            </a:solidFill>
          </p:grpSpPr>
          <p:grpSp>
            <p:nvGrpSpPr>
              <p:cNvPr id="176" name="Group 271"/>
              <p:cNvGrpSpPr>
                <a:grpSpLocks noChangeAspect="1"/>
              </p:cNvGrpSpPr>
              <p:nvPr/>
            </p:nvGrpSpPr>
            <p:grpSpPr>
              <a:xfrm>
                <a:off x="679" y="1356"/>
                <a:ext cx="411" cy="413"/>
                <a:chOff x="679" y="1356"/>
                <a:chExt cx="411" cy="413"/>
              </a:xfrm>
              <a:grpFill/>
            </p:grpSpPr>
            <p:sp>
              <p:nvSpPr>
                <p:cNvPr id="183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4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5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6" name="Freeform 275"/>
                <p:cNvSpPr>
                  <a:spLocks noChangeAspect="1"/>
                </p:cNvSpPr>
                <p:nvPr/>
              </p:nvSpPr>
              <p:spPr bwMode="gray">
                <a:xfrm>
                  <a:off x="679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solidFill>
                  <a:srgbClr val="44546A"/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7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77" name="Group 277"/>
              <p:cNvGrpSpPr>
                <a:grpSpLocks noChangeAspect="1"/>
              </p:cNvGrpSpPr>
              <p:nvPr/>
            </p:nvGrpSpPr>
            <p:grpSpPr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178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79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0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1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2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solidFill>
                  <a:srgbClr val="44546A"/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  <p:grpSp>
          <p:nvGrpSpPr>
            <p:cNvPr id="188" name="Group 283"/>
            <p:cNvGrpSpPr>
              <a:grpSpLocks noChangeAspect="1"/>
            </p:cNvGrpSpPr>
            <p:nvPr/>
          </p:nvGrpSpPr>
          <p:grpSpPr>
            <a:xfrm>
              <a:off x="1297343" y="2083911"/>
              <a:ext cx="1279554" cy="1481931"/>
              <a:chOff x="969" y="960"/>
              <a:chExt cx="969" cy="1022"/>
            </a:xfrm>
            <a:solidFill>
              <a:srgbClr val="7F8C8D"/>
            </a:solidFill>
          </p:grpSpPr>
          <p:sp>
            <p:nvSpPr>
              <p:cNvPr id="189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0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1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2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3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4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5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6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3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7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8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9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0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1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2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3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5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4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5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6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7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8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9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0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1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2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3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4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5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6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7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7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218" name="Freeform 313"/>
            <p:cNvSpPr>
              <a:spLocks noChangeAspect="1"/>
            </p:cNvSpPr>
            <p:nvPr/>
          </p:nvSpPr>
          <p:spPr bwMode="gray">
            <a:xfrm rot="21085610">
              <a:off x="2208481" y="3835548"/>
              <a:ext cx="10564" cy="5801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19" name="Freeform 314"/>
            <p:cNvSpPr>
              <a:spLocks noChangeAspect="1"/>
            </p:cNvSpPr>
            <p:nvPr/>
          </p:nvSpPr>
          <p:spPr bwMode="gray">
            <a:xfrm rot="21085610">
              <a:off x="2225647" y="3836998"/>
              <a:ext cx="1321" cy="14500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1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0" name="Freeform 315"/>
            <p:cNvSpPr>
              <a:spLocks noChangeAspect="1"/>
            </p:cNvSpPr>
            <p:nvPr/>
          </p:nvSpPr>
          <p:spPr bwMode="gray">
            <a:xfrm rot="21085610">
              <a:off x="2225647" y="3870348"/>
              <a:ext cx="2641" cy="1451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1" name="Freeform 316"/>
            <p:cNvSpPr>
              <a:spLocks noChangeAspect="1"/>
            </p:cNvSpPr>
            <p:nvPr/>
          </p:nvSpPr>
          <p:spPr bwMode="gray">
            <a:xfrm rot="21085610">
              <a:off x="2219045" y="3868898"/>
              <a:ext cx="5282" cy="17401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2" name="Freeform 317"/>
            <p:cNvSpPr>
              <a:spLocks noChangeAspect="1"/>
            </p:cNvSpPr>
            <p:nvPr/>
          </p:nvSpPr>
          <p:spPr bwMode="gray">
            <a:xfrm rot="21085610">
              <a:off x="2225647" y="3889199"/>
              <a:ext cx="1321" cy="870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3" name="Freeform 318"/>
            <p:cNvSpPr>
              <a:spLocks noChangeAspect="1"/>
            </p:cNvSpPr>
            <p:nvPr/>
          </p:nvSpPr>
          <p:spPr bwMode="gray">
            <a:xfrm rot="21085610">
              <a:off x="2237532" y="3864548"/>
              <a:ext cx="1321" cy="11600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4" name="Freeform 319"/>
            <p:cNvSpPr>
              <a:spLocks noChangeAspect="1"/>
            </p:cNvSpPr>
            <p:nvPr/>
          </p:nvSpPr>
          <p:spPr bwMode="gray">
            <a:xfrm rot="21085610">
              <a:off x="2244134" y="3874699"/>
              <a:ext cx="3962" cy="13051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1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5" name="Freeform 320"/>
            <p:cNvSpPr>
              <a:spLocks noChangeAspect="1"/>
            </p:cNvSpPr>
            <p:nvPr/>
          </p:nvSpPr>
          <p:spPr bwMode="gray">
            <a:xfrm rot="21085610">
              <a:off x="2256019" y="3884848"/>
              <a:ext cx="2641" cy="29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6" name="Freeform 321"/>
            <p:cNvSpPr>
              <a:spLocks noChangeAspect="1"/>
            </p:cNvSpPr>
            <p:nvPr/>
          </p:nvSpPr>
          <p:spPr bwMode="gray">
            <a:xfrm rot="21085610">
              <a:off x="2250737" y="3897899"/>
              <a:ext cx="3962" cy="1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1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7" name="Freeform 322"/>
            <p:cNvSpPr>
              <a:spLocks noChangeAspect="1"/>
            </p:cNvSpPr>
            <p:nvPr/>
          </p:nvSpPr>
          <p:spPr bwMode="gray">
            <a:xfrm rot="21085610">
              <a:off x="2262621" y="3910949"/>
              <a:ext cx="3962" cy="13051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8" name="Freeform 323"/>
            <p:cNvSpPr>
              <a:spLocks noChangeAspect="1"/>
            </p:cNvSpPr>
            <p:nvPr/>
          </p:nvSpPr>
          <p:spPr bwMode="gray">
            <a:xfrm rot="21085610">
              <a:off x="2273185" y="3919649"/>
              <a:ext cx="3962" cy="1451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9" name="Freeform 324"/>
            <p:cNvSpPr>
              <a:spLocks noChangeAspect="1"/>
            </p:cNvSpPr>
            <p:nvPr/>
          </p:nvSpPr>
          <p:spPr bwMode="gray">
            <a:xfrm rot="21085610">
              <a:off x="2282429" y="3925449"/>
              <a:ext cx="7923" cy="5801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30" name="Freeform 325"/>
            <p:cNvSpPr>
              <a:spLocks noChangeAspect="1"/>
            </p:cNvSpPr>
            <p:nvPr/>
          </p:nvSpPr>
          <p:spPr bwMode="gray">
            <a:xfrm rot="21085610">
              <a:off x="2271864" y="3941400"/>
              <a:ext cx="5282" cy="87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31" name="Freeform 326"/>
            <p:cNvSpPr>
              <a:spLocks noChangeAspect="1"/>
            </p:cNvSpPr>
            <p:nvPr/>
          </p:nvSpPr>
          <p:spPr bwMode="gray">
            <a:xfrm rot="21085610">
              <a:off x="2224327" y="3887748"/>
              <a:ext cx="2641" cy="435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32" name="Freeform 327"/>
            <p:cNvSpPr>
              <a:spLocks noChangeAspect="1"/>
            </p:cNvSpPr>
            <p:nvPr/>
          </p:nvSpPr>
          <p:spPr bwMode="gray">
            <a:xfrm rot="21085610">
              <a:off x="2197917" y="3873248"/>
              <a:ext cx="1321" cy="5801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33" name="Freeform 328"/>
            <p:cNvSpPr>
              <a:spLocks noChangeAspect="1"/>
            </p:cNvSpPr>
            <p:nvPr/>
          </p:nvSpPr>
          <p:spPr bwMode="gray">
            <a:xfrm rot="21085610">
              <a:off x="2195276" y="3880499"/>
              <a:ext cx="2641" cy="29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34" name="Freeform 329"/>
            <p:cNvSpPr>
              <a:spLocks noChangeAspect="1"/>
            </p:cNvSpPr>
            <p:nvPr/>
          </p:nvSpPr>
          <p:spPr bwMode="gray">
            <a:xfrm rot="21085610">
              <a:off x="2187353" y="3883399"/>
              <a:ext cx="5282" cy="5801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35" name="Freeform 330"/>
            <p:cNvSpPr>
              <a:spLocks noChangeAspect="1"/>
            </p:cNvSpPr>
            <p:nvPr/>
          </p:nvSpPr>
          <p:spPr bwMode="gray">
            <a:xfrm rot="20552048">
              <a:off x="2223006" y="4008102"/>
              <a:ext cx="19808" cy="15951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36" name="Freeform 331"/>
            <p:cNvSpPr>
              <a:spLocks noChangeAspect="1"/>
            </p:cNvSpPr>
            <p:nvPr/>
          </p:nvSpPr>
          <p:spPr bwMode="gray">
            <a:xfrm rot="20552048">
              <a:off x="2277146" y="3955900"/>
              <a:ext cx="31691" cy="47851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37" name="Freeform 332"/>
            <p:cNvSpPr>
              <a:spLocks noChangeAspect="1"/>
            </p:cNvSpPr>
            <p:nvPr/>
          </p:nvSpPr>
          <p:spPr bwMode="gray">
            <a:xfrm rot="20552048">
              <a:off x="2372222" y="3984901"/>
              <a:ext cx="1321" cy="14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2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38" name="Freeform 333"/>
            <p:cNvSpPr>
              <a:spLocks noChangeAspect="1"/>
            </p:cNvSpPr>
            <p:nvPr/>
          </p:nvSpPr>
          <p:spPr bwMode="gray">
            <a:xfrm rot="20552048">
              <a:off x="2390709" y="4024051"/>
              <a:ext cx="2641" cy="101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0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39" name="Freeform 334"/>
            <p:cNvSpPr>
              <a:spLocks noChangeAspect="1"/>
            </p:cNvSpPr>
            <p:nvPr/>
          </p:nvSpPr>
          <p:spPr bwMode="gray">
            <a:xfrm rot="20552048">
              <a:off x="2410516" y="4095103"/>
              <a:ext cx="2641" cy="435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2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40" name="Freeform 335"/>
            <p:cNvSpPr>
              <a:spLocks noChangeAspect="1"/>
            </p:cNvSpPr>
            <p:nvPr/>
          </p:nvSpPr>
          <p:spPr bwMode="gray">
            <a:xfrm rot="20552048">
              <a:off x="2405233" y="4108153"/>
              <a:ext cx="7923" cy="14500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41" name="Freeform 336"/>
            <p:cNvSpPr>
              <a:spLocks noChangeAspect="1"/>
            </p:cNvSpPr>
            <p:nvPr/>
          </p:nvSpPr>
          <p:spPr bwMode="gray">
            <a:xfrm rot="20552048">
              <a:off x="2261300" y="3961701"/>
              <a:ext cx="1321" cy="290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242" name="Group 337"/>
            <p:cNvGrpSpPr>
              <a:grpSpLocks noChangeAspect="1"/>
            </p:cNvGrpSpPr>
            <p:nvPr/>
          </p:nvGrpSpPr>
          <p:grpSpPr>
            <a:xfrm>
              <a:off x="2254698" y="3964601"/>
              <a:ext cx="23769" cy="40601"/>
              <a:chOff x="1694" y="2257"/>
              <a:chExt cx="18" cy="28"/>
            </a:xfrm>
            <a:solidFill>
              <a:srgbClr val="7F8C8D"/>
            </a:solidFill>
          </p:grpSpPr>
          <p:sp>
            <p:nvSpPr>
              <p:cNvPr id="243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4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245" name="Freeform 340"/>
            <p:cNvSpPr>
              <a:spLocks noChangeAspect="1"/>
            </p:cNvSpPr>
            <p:nvPr/>
          </p:nvSpPr>
          <p:spPr bwMode="gray">
            <a:xfrm rot="20552048">
              <a:off x="2319402" y="3973301"/>
              <a:ext cx="13205" cy="11600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46" name="Freeform 341"/>
            <p:cNvSpPr>
              <a:spLocks noChangeAspect="1"/>
            </p:cNvSpPr>
            <p:nvPr/>
          </p:nvSpPr>
          <p:spPr bwMode="gray">
            <a:xfrm rot="20552048" flipH="1">
              <a:off x="2399952" y="4057403"/>
              <a:ext cx="0" cy="43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47" name="Freeform 342"/>
            <p:cNvSpPr>
              <a:spLocks noChangeAspect="1"/>
            </p:cNvSpPr>
            <p:nvPr/>
          </p:nvSpPr>
          <p:spPr bwMode="gray">
            <a:xfrm rot="20552048">
              <a:off x="2377504" y="3996501"/>
              <a:ext cx="3962" cy="10150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48" name="Freeform 343"/>
            <p:cNvSpPr>
              <a:spLocks noChangeAspect="1"/>
            </p:cNvSpPr>
            <p:nvPr/>
          </p:nvSpPr>
          <p:spPr bwMode="gray">
            <a:xfrm rot="20552048" flipH="1">
              <a:off x="2339209" y="3970401"/>
              <a:ext cx="0" cy="145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49" name="Freeform 344"/>
            <p:cNvSpPr>
              <a:spLocks noChangeAspect="1"/>
            </p:cNvSpPr>
            <p:nvPr/>
          </p:nvSpPr>
          <p:spPr bwMode="gray">
            <a:xfrm rot="20552048">
              <a:off x="2341850" y="3982001"/>
              <a:ext cx="1321" cy="290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50" name="Freeform 345"/>
            <p:cNvSpPr>
              <a:spLocks noChangeAspect="1"/>
            </p:cNvSpPr>
            <p:nvPr/>
          </p:nvSpPr>
          <p:spPr bwMode="gray">
            <a:xfrm rot="20552048">
              <a:off x="2384106" y="4012451"/>
              <a:ext cx="2641" cy="72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51" name="Freeform 346"/>
            <p:cNvSpPr>
              <a:spLocks noChangeAspect="1"/>
            </p:cNvSpPr>
            <p:nvPr/>
          </p:nvSpPr>
          <p:spPr bwMode="gray">
            <a:xfrm rot="20552048">
              <a:off x="2399952" y="4080603"/>
              <a:ext cx="1321" cy="4351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52" name="Freeform 347"/>
            <p:cNvSpPr>
              <a:spLocks noChangeAspect="1"/>
            </p:cNvSpPr>
            <p:nvPr/>
          </p:nvSpPr>
          <p:spPr bwMode="gray">
            <a:xfrm rot="20552048">
              <a:off x="2146418" y="3921100"/>
              <a:ext cx="97716" cy="71052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53" name="Freeform 348"/>
            <p:cNvSpPr>
              <a:spLocks noChangeAspect="1"/>
            </p:cNvSpPr>
            <p:nvPr/>
          </p:nvSpPr>
          <p:spPr bwMode="gray">
            <a:xfrm rot="20552048">
              <a:off x="2162263" y="3958801"/>
              <a:ext cx="3962" cy="8700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54" name="Freeform 349"/>
            <p:cNvSpPr>
              <a:spLocks noChangeAspect="1"/>
            </p:cNvSpPr>
            <p:nvPr/>
          </p:nvSpPr>
          <p:spPr bwMode="gray">
            <a:xfrm rot="20552048">
              <a:off x="2197917" y="3929800"/>
              <a:ext cx="9243" cy="13051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55" name="Freeform 350"/>
            <p:cNvSpPr>
              <a:spLocks noChangeAspect="1"/>
            </p:cNvSpPr>
            <p:nvPr/>
          </p:nvSpPr>
          <p:spPr bwMode="gray">
            <a:xfrm rot="20552048" flipH="1">
              <a:off x="2362978" y="3982001"/>
              <a:ext cx="0" cy="4351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56" name="Freeform 351"/>
            <p:cNvSpPr>
              <a:spLocks noChangeAspect="1"/>
            </p:cNvSpPr>
            <p:nvPr/>
          </p:nvSpPr>
          <p:spPr bwMode="gray">
            <a:xfrm rot="20552048">
              <a:off x="2397310" y="4042902"/>
              <a:ext cx="1321" cy="580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257" name="Group 362"/>
            <p:cNvGrpSpPr/>
            <p:nvPr/>
          </p:nvGrpSpPr>
          <p:grpSpPr>
            <a:xfrm>
              <a:off x="3190925" y="2671174"/>
              <a:ext cx="731552" cy="1013572"/>
              <a:chOff x="4580731" y="1911697"/>
              <a:chExt cx="879476" cy="1109663"/>
            </a:xfrm>
            <a:solidFill>
              <a:srgbClr val="7F8C8D"/>
            </a:solidFill>
          </p:grpSpPr>
          <p:sp>
            <p:nvSpPr>
              <p:cNvPr id="258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9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0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261" name="Group 178"/>
              <p:cNvGrpSpPr>
                <a:grpSpLocks noChangeAspect="1"/>
              </p:cNvGrpSpPr>
              <p:nvPr/>
            </p:nvGrpSpPr>
            <p:grpSpPr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304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05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06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262" name="Freeform 182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2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3" name="Freeform 183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4" name="Freeform 184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5" name="Freeform 185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6" name="Freeform 186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7" name="Freeform 187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8" name="Freeform 188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269" name="Group 189"/>
              <p:cNvGrpSpPr>
                <a:grpSpLocks noChangeAspect="1"/>
              </p:cNvGrpSpPr>
              <p:nvPr/>
            </p:nvGrpSpPr>
            <p:grpSpPr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302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0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03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270" name="Group 192"/>
              <p:cNvGrpSpPr>
                <a:grpSpLocks noChangeAspect="1"/>
              </p:cNvGrpSpPr>
              <p:nvPr/>
            </p:nvGrpSpPr>
            <p:grpSpPr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300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01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5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271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2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3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4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275" name="Group 199"/>
              <p:cNvGrpSpPr>
                <a:grpSpLocks noChangeAspect="1"/>
              </p:cNvGrpSpPr>
              <p:nvPr/>
            </p:nvGrpSpPr>
            <p:grpSpPr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98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99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276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7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8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9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0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1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1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2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3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4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5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6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7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8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9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90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91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92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93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94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295" name="Group 359"/>
              <p:cNvGrpSpPr/>
              <p:nvPr/>
            </p:nvGrpSpPr>
            <p:grpSpPr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96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1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97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5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  <p:grpSp>
          <p:nvGrpSpPr>
            <p:cNvPr id="307" name="Group 368"/>
            <p:cNvGrpSpPr/>
            <p:nvPr/>
          </p:nvGrpSpPr>
          <p:grpSpPr>
            <a:xfrm>
              <a:off x="3086606" y="3660094"/>
              <a:ext cx="995649" cy="1223826"/>
              <a:chOff x="4455318" y="2994372"/>
              <a:chExt cx="1196974" cy="1339850"/>
            </a:xfrm>
            <a:solidFill>
              <a:srgbClr val="7F8C8D"/>
            </a:solidFill>
          </p:grpSpPr>
          <p:sp>
            <p:nvSpPr>
              <p:cNvPr id="308" name="Freeform 307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09" name="Freeform 308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310" name="Group 367"/>
              <p:cNvGrpSpPr/>
              <p:nvPr/>
            </p:nvGrpSpPr>
            <p:grpSpPr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311" name="Freeform 310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1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12" name="Freeform 311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13" name="Freeform 312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14" name="Freeform 313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15" name="Freeform 314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16" name="Freeform 315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17" name="Freeform 316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18" name="Freeform 317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19" name="Freeform 318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0" name="Freeform 319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1" name="Freeform 320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2" name="Freeform 321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3" name="Freeform 322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4" name="Freeform 323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5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6" name="Freeform 325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7" name="Freeform 326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8" name="Freeform 327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29" name="Freeform 328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grpSp>
              <p:nvGrpSpPr>
                <p:cNvPr id="330" name="Group 25"/>
                <p:cNvGrpSpPr>
                  <a:grpSpLocks noChangeAspect="1"/>
                </p:cNvGrpSpPr>
                <p:nvPr/>
              </p:nvGrpSpPr>
              <p:grpSpPr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360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361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sp>
              <p:nvSpPr>
                <p:cNvPr id="331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2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3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4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5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6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7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3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8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39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40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41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42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6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43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44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45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46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47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48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49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3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50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51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52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53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54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55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356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5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n-ea"/>
                  </a:endParaRPr>
                </a:p>
              </p:txBody>
            </p:sp>
            <p:grpSp>
              <p:nvGrpSpPr>
                <p:cNvPr id="357" name="Group 364"/>
                <p:cNvGrpSpPr>
                  <a:grpSpLocks noChangeAspect="1"/>
                </p:cNvGrpSpPr>
                <p:nvPr/>
              </p:nvGrpSpPr>
              <p:grpSpPr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358" name="Freeform 6"/>
                  <p:cNvSpPr/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>
                      <a:latin typeface="+mn-ea"/>
                    </a:endParaRPr>
                  </a:p>
                </p:txBody>
              </p:sp>
              <p:sp>
                <p:nvSpPr>
                  <p:cNvPr id="359" name="Freeform 9"/>
                  <p:cNvSpPr/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>
                      <a:latin typeface="+mn-ea"/>
                    </a:endParaRPr>
                  </a:p>
                </p:txBody>
              </p:sp>
            </p:grpSp>
          </p:grpSp>
        </p:grpSp>
      </p:grpSp>
      <p:sp>
        <p:nvSpPr>
          <p:cNvPr id="363" name="Rounded Rectangle 362"/>
          <p:cNvSpPr/>
          <p:nvPr/>
        </p:nvSpPr>
        <p:spPr>
          <a:xfrm>
            <a:off x="6523979" y="2438607"/>
            <a:ext cx="336698" cy="1765005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4" name="Rounded Rectangle 363"/>
          <p:cNvSpPr/>
          <p:nvPr/>
        </p:nvSpPr>
        <p:spPr>
          <a:xfrm>
            <a:off x="7033401" y="3661351"/>
            <a:ext cx="336698" cy="542261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5" name="Rounded Rectangle 364"/>
          <p:cNvSpPr/>
          <p:nvPr/>
        </p:nvSpPr>
        <p:spPr>
          <a:xfrm>
            <a:off x="7548972" y="2736319"/>
            <a:ext cx="336698" cy="1467293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6" name="Rounded Rectangle 365"/>
          <p:cNvSpPr/>
          <p:nvPr/>
        </p:nvSpPr>
        <p:spPr>
          <a:xfrm>
            <a:off x="8064543" y="1730656"/>
            <a:ext cx="336698" cy="247295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7" name="Rounded Rectangle 366"/>
          <p:cNvSpPr/>
          <p:nvPr/>
        </p:nvSpPr>
        <p:spPr>
          <a:xfrm>
            <a:off x="8580114" y="3182886"/>
            <a:ext cx="336698" cy="102072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8" name="Rounded Rectangle 367"/>
          <p:cNvSpPr/>
          <p:nvPr/>
        </p:nvSpPr>
        <p:spPr>
          <a:xfrm>
            <a:off x="9095685" y="2911756"/>
            <a:ext cx="336698" cy="129185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9" name="Rounded Rectangle 368"/>
          <p:cNvSpPr/>
          <p:nvPr/>
        </p:nvSpPr>
        <p:spPr>
          <a:xfrm>
            <a:off x="9611256" y="3661350"/>
            <a:ext cx="336698" cy="54226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70" name="Rounded Rectangle 369"/>
          <p:cNvSpPr/>
          <p:nvPr/>
        </p:nvSpPr>
        <p:spPr>
          <a:xfrm>
            <a:off x="10126827" y="2736318"/>
            <a:ext cx="336698" cy="146729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71" name="Rounded Rectangle 370"/>
          <p:cNvSpPr/>
          <p:nvPr/>
        </p:nvSpPr>
        <p:spPr>
          <a:xfrm>
            <a:off x="10642398" y="2438606"/>
            <a:ext cx="336698" cy="176500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6512759" y="4341835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US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7024330" y="4341834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KL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7524683" y="4341833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BR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8065878" y="4341830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92D050"/>
                </a:solidFill>
                <a:latin typeface="+mn-ea"/>
                <a:cs typeface="Open Sans" panose="020B0606030504020204" pitchFamily="34" charset="0"/>
              </a:rPr>
              <a:t>AU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8550332" y="4331192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MN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9080458" y="4341831"/>
            <a:ext cx="370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CD</a:t>
            </a:r>
          </a:p>
        </p:txBody>
      </p:sp>
      <p:sp>
        <p:nvSpPr>
          <p:cNvPr id="378" name="TextBox 377"/>
          <p:cNvSpPr txBox="1"/>
          <p:nvPr/>
        </p:nvSpPr>
        <p:spPr>
          <a:xfrm>
            <a:off x="9592029" y="4341831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AU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10097045" y="4341831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92D050"/>
                </a:solidFill>
                <a:latin typeface="+mn-ea"/>
                <a:cs typeface="Open Sans" panose="020B0606030504020204" pitchFamily="34" charset="0"/>
              </a:rPr>
              <a:t>MN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10642144" y="4341830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LT</a:t>
            </a:r>
          </a:p>
        </p:txBody>
      </p:sp>
      <p:sp>
        <p:nvSpPr>
          <p:cNvPr id="381" name="Oval 380"/>
          <p:cNvSpPr/>
          <p:nvPr/>
        </p:nvSpPr>
        <p:spPr>
          <a:xfrm>
            <a:off x="8050281" y="4279122"/>
            <a:ext cx="381138" cy="38113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10102570" y="4279122"/>
            <a:ext cx="381138" cy="38113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7975449" y="1393818"/>
            <a:ext cx="514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44546A"/>
                </a:solidFill>
              </a:defRPr>
            </a:lvl1pPr>
          </a:lstStyle>
          <a:p>
            <a:r>
              <a:rPr lang="en-US" sz="1600" b="1">
                <a:solidFill>
                  <a:schemeClr val="accent6"/>
                </a:solidFill>
              </a:rPr>
              <a:t>98%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10035696" y="2384561"/>
            <a:ext cx="514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44546A"/>
                </a:solidFill>
              </a:defRPr>
            </a:lvl1pPr>
          </a:lstStyle>
          <a:p>
            <a:r>
              <a:rPr lang="en-US" sz="1600" b="1">
                <a:solidFill>
                  <a:schemeClr val="accent6"/>
                </a:solidFill>
              </a:rPr>
              <a:t>65%</a:t>
            </a:r>
          </a:p>
        </p:txBody>
      </p:sp>
      <p:sp>
        <p:nvSpPr>
          <p:cNvPr id="389" name="Oval Callout 388"/>
          <p:cNvSpPr/>
          <p:nvPr/>
        </p:nvSpPr>
        <p:spPr>
          <a:xfrm>
            <a:off x="4774524" y="2933272"/>
            <a:ext cx="499145" cy="499145"/>
          </a:xfrm>
          <a:prstGeom prst="wedgeEllipseCallout">
            <a:avLst>
              <a:gd name="adj1" fmla="val -33918"/>
              <a:gd name="adj2" fmla="val 95213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+mn-ea"/>
              </a:rPr>
              <a:t>MN</a:t>
            </a:r>
          </a:p>
        </p:txBody>
      </p:sp>
      <p:sp>
        <p:nvSpPr>
          <p:cNvPr id="390" name="Oval Callout 389"/>
          <p:cNvSpPr/>
          <p:nvPr/>
        </p:nvSpPr>
        <p:spPr>
          <a:xfrm>
            <a:off x="5362176" y="4184947"/>
            <a:ext cx="499145" cy="499145"/>
          </a:xfrm>
          <a:prstGeom prst="wedgeEllipseCallout">
            <a:avLst>
              <a:gd name="adj1" fmla="val -33918"/>
              <a:gd name="adj2" fmla="val 95213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+mn-ea"/>
              </a:rPr>
              <a:t>AU</a:t>
            </a:r>
          </a:p>
        </p:txBody>
      </p:sp>
      <p:sp>
        <p:nvSpPr>
          <p:cNvPr id="391" name="Oval Callout 390"/>
          <p:cNvSpPr/>
          <p:nvPr/>
        </p:nvSpPr>
        <p:spPr>
          <a:xfrm>
            <a:off x="2477384" y="3879425"/>
            <a:ext cx="499145" cy="499145"/>
          </a:xfrm>
          <a:prstGeom prst="wedgeEllipseCallout">
            <a:avLst>
              <a:gd name="adj1" fmla="val -33918"/>
              <a:gd name="adj2" fmla="val 95213"/>
            </a:avLst>
          </a:prstGeom>
          <a:solidFill>
            <a:srgbClr val="4454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+mn-ea"/>
              </a:rPr>
              <a:t>BR</a:t>
            </a:r>
          </a:p>
        </p:txBody>
      </p:sp>
      <p:sp>
        <p:nvSpPr>
          <p:cNvPr id="392" name="Oval Callout 391"/>
          <p:cNvSpPr/>
          <p:nvPr/>
        </p:nvSpPr>
        <p:spPr>
          <a:xfrm>
            <a:off x="1639681" y="2987097"/>
            <a:ext cx="499145" cy="499145"/>
          </a:xfrm>
          <a:prstGeom prst="wedgeEllipseCallout">
            <a:avLst>
              <a:gd name="adj1" fmla="val -33918"/>
              <a:gd name="adj2" fmla="val 95213"/>
            </a:avLst>
          </a:prstGeom>
          <a:solidFill>
            <a:srgbClr val="4454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+mn-ea"/>
              </a:rPr>
              <a:t>US</a:t>
            </a:r>
          </a:p>
        </p:txBody>
      </p:sp>
      <p:sp>
        <p:nvSpPr>
          <p:cNvPr id="394" name="文本占位符 39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395" name="文本占位符 39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393" name="文本框 34"/>
          <p:cNvSpPr txBox="1"/>
          <p:nvPr/>
        </p:nvSpPr>
        <p:spPr>
          <a:xfrm>
            <a:off x="6403018" y="5243736"/>
            <a:ext cx="4987785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398" name="Rectangle 36"/>
          <p:cNvSpPr>
            <a:spLocks noChangeArrowheads="1"/>
          </p:cNvSpPr>
          <p:nvPr/>
        </p:nvSpPr>
        <p:spPr bwMode="auto">
          <a:xfrm>
            <a:off x="6403019" y="4955015"/>
            <a:ext cx="2435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FENGYUN BANGONG</a:t>
            </a:r>
            <a:endParaRPr lang="zh-CN" altLang="en-US" b="1" dirty="0">
              <a:solidFill>
                <a:srgbClr val="92D050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7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7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/>
      <p:bldP spid="373" grpId="0"/>
      <p:bldP spid="374" grpId="0"/>
      <p:bldP spid="375" grpId="0"/>
      <p:bldP spid="376" grpId="0"/>
      <p:bldP spid="377" grpId="0"/>
      <p:bldP spid="378" grpId="0"/>
      <p:bldP spid="379" grpId="0"/>
      <p:bldP spid="380" grpId="0"/>
      <p:bldP spid="381" grpId="0" animBg="1"/>
      <p:bldP spid="382" grpId="0" animBg="1"/>
      <p:bldP spid="383" grpId="0"/>
      <p:bldP spid="384" grpId="0"/>
      <p:bldP spid="389" grpId="0" animBg="1"/>
      <p:bldP spid="390" grpId="0" animBg="1"/>
      <p:bldP spid="391" grpId="0" animBg="1"/>
      <p:bldP spid="392" grpId="0" animBg="1"/>
      <p:bldP spid="393" grpId="0"/>
      <p:bldP spid="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Creativity / Innovation / Specialty / Exquisite</a:t>
            </a:r>
          </a:p>
        </p:txBody>
      </p:sp>
      <p:sp>
        <p:nvSpPr>
          <p:cNvPr id="62" name="Oval 61"/>
          <p:cNvSpPr/>
          <p:nvPr/>
        </p:nvSpPr>
        <p:spPr>
          <a:xfrm>
            <a:off x="2833652" y="3207416"/>
            <a:ext cx="1072643" cy="1072643"/>
          </a:xfrm>
          <a:prstGeom prst="ellipse">
            <a:avLst/>
          </a:prstGeom>
          <a:noFill/>
          <a:ln w="6350" cmpd="sng">
            <a:solidFill>
              <a:srgbClr val="0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Oval 64"/>
          <p:cNvSpPr/>
          <p:nvPr/>
        </p:nvSpPr>
        <p:spPr>
          <a:xfrm>
            <a:off x="4437094" y="2287347"/>
            <a:ext cx="1288549" cy="1288551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Oval 65"/>
          <p:cNvSpPr/>
          <p:nvPr/>
        </p:nvSpPr>
        <p:spPr>
          <a:xfrm>
            <a:off x="4567215" y="2406439"/>
            <a:ext cx="1028300" cy="1028301"/>
          </a:xfrm>
          <a:prstGeom prst="ellipse">
            <a:avLst/>
          </a:prstGeom>
          <a:solidFill>
            <a:srgbClr val="FFFFFF"/>
          </a:solidFill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Oval 68"/>
          <p:cNvSpPr/>
          <p:nvPr/>
        </p:nvSpPr>
        <p:spPr>
          <a:xfrm>
            <a:off x="5901414" y="3836018"/>
            <a:ext cx="1201964" cy="1201965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Oval 69"/>
          <p:cNvSpPr/>
          <p:nvPr/>
        </p:nvSpPr>
        <p:spPr>
          <a:xfrm>
            <a:off x="6022792" y="3947109"/>
            <a:ext cx="959203" cy="959204"/>
          </a:xfrm>
          <a:prstGeom prst="ellipse">
            <a:avLst/>
          </a:prstGeom>
          <a:solidFill>
            <a:srgbClr val="FFFFFF"/>
          </a:solidFill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4" name="Oval 73"/>
          <p:cNvSpPr/>
          <p:nvPr/>
        </p:nvSpPr>
        <p:spPr>
          <a:xfrm>
            <a:off x="1408678" y="2356298"/>
            <a:ext cx="1114207" cy="1114207"/>
          </a:xfrm>
          <a:prstGeom prst="ellipse">
            <a:avLst/>
          </a:prstGeom>
          <a:noFill/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7695367" y="3056448"/>
            <a:ext cx="1065052" cy="1065053"/>
          </a:xfrm>
          <a:prstGeom prst="ellipse">
            <a:avLst/>
          </a:prstGeom>
          <a:noFill/>
          <a:ln w="6350" cmpd="sng">
            <a:solidFill>
              <a:srgbClr val="0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Oval 78"/>
          <p:cNvSpPr/>
          <p:nvPr/>
        </p:nvSpPr>
        <p:spPr>
          <a:xfrm>
            <a:off x="9020527" y="2031883"/>
            <a:ext cx="1150399" cy="1150400"/>
          </a:xfrm>
          <a:prstGeom prst="ellipse">
            <a:avLst/>
          </a:prstGeom>
          <a:noFill/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2" name="Straight Connector 81"/>
          <p:cNvCxnSpPr/>
          <p:nvPr/>
        </p:nvCxnSpPr>
        <p:spPr>
          <a:xfrm>
            <a:off x="5058151" y="3872827"/>
            <a:ext cx="993740" cy="407232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4" idx="6"/>
            <a:endCxn id="62" idx="1"/>
          </p:cNvCxnSpPr>
          <p:nvPr/>
        </p:nvCxnSpPr>
        <p:spPr>
          <a:xfrm>
            <a:off x="2522885" y="2913402"/>
            <a:ext cx="467852" cy="451099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906295" y="3872828"/>
            <a:ext cx="1151856" cy="74281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942032" y="3433234"/>
            <a:ext cx="116120" cy="439593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0" idx="7"/>
          </p:cNvCxnSpPr>
          <p:nvPr/>
        </p:nvCxnSpPr>
        <p:spPr>
          <a:xfrm flipV="1">
            <a:off x="6841523" y="2487460"/>
            <a:ext cx="853844" cy="1600121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79" idx="3"/>
          </p:cNvCxnSpPr>
          <p:nvPr/>
        </p:nvCxnSpPr>
        <p:spPr>
          <a:xfrm>
            <a:off x="7695367" y="2487458"/>
            <a:ext cx="1493632" cy="526353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75" idx="0"/>
          </p:cNvCxnSpPr>
          <p:nvPr/>
        </p:nvCxnSpPr>
        <p:spPr>
          <a:xfrm>
            <a:off x="7695367" y="2519469"/>
            <a:ext cx="532526" cy="536979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7069398" y="1562690"/>
            <a:ext cx="1044919" cy="1044919"/>
          </a:xfrm>
          <a:prstGeom prst="ellipse">
            <a:avLst/>
          </a:prstGeom>
          <a:solidFill>
            <a:srgbClr val="44546A"/>
          </a:solidFill>
          <a:ln w="9525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A5CD00"/>
              </a:solidFill>
            </a:endParaRPr>
          </a:p>
        </p:txBody>
      </p:sp>
      <p:sp>
        <p:nvSpPr>
          <p:cNvPr id="112" name="Subtitle 2"/>
          <p:cNvSpPr txBox="1"/>
          <p:nvPr/>
        </p:nvSpPr>
        <p:spPr>
          <a:xfrm>
            <a:off x="1386135" y="2017471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400" b="0">
                <a:solidFill>
                  <a:srgbClr val="92D050"/>
                </a:solidFill>
              </a:rPr>
              <a:t>01. Contract</a:t>
            </a:r>
          </a:p>
        </p:txBody>
      </p:sp>
      <p:sp>
        <p:nvSpPr>
          <p:cNvPr id="113" name="Subtitle 2"/>
          <p:cNvSpPr txBox="1"/>
          <p:nvPr/>
        </p:nvSpPr>
        <p:spPr>
          <a:xfrm>
            <a:off x="3662965" y="4121502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400" b="0">
                <a:solidFill>
                  <a:srgbClr val="92D050"/>
                </a:solidFill>
              </a:rPr>
              <a:t>02. Idea</a:t>
            </a:r>
          </a:p>
        </p:txBody>
      </p:sp>
      <p:sp>
        <p:nvSpPr>
          <p:cNvPr id="114" name="Subtitle 2"/>
          <p:cNvSpPr txBox="1"/>
          <p:nvPr/>
        </p:nvSpPr>
        <p:spPr>
          <a:xfrm>
            <a:off x="4571453" y="1947449"/>
            <a:ext cx="10198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400" b="0">
                <a:solidFill>
                  <a:srgbClr val="92D050"/>
                </a:solidFill>
              </a:rPr>
              <a:t>03. Create</a:t>
            </a:r>
          </a:p>
        </p:txBody>
      </p:sp>
      <p:sp>
        <p:nvSpPr>
          <p:cNvPr id="115" name="Subtitle 2"/>
          <p:cNvSpPr txBox="1"/>
          <p:nvPr/>
        </p:nvSpPr>
        <p:spPr>
          <a:xfrm>
            <a:off x="6901880" y="4808892"/>
            <a:ext cx="15869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400" b="0">
                <a:solidFill>
                  <a:srgbClr val="92D050"/>
                </a:solidFill>
              </a:rPr>
              <a:t>04. Finish in Time</a:t>
            </a:r>
          </a:p>
        </p:txBody>
      </p:sp>
      <p:sp>
        <p:nvSpPr>
          <p:cNvPr id="116" name="Subtitle 2"/>
          <p:cNvSpPr txBox="1"/>
          <p:nvPr/>
        </p:nvSpPr>
        <p:spPr>
          <a:xfrm>
            <a:off x="8142329" y="4121500"/>
            <a:ext cx="10711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400" b="0">
                <a:solidFill>
                  <a:srgbClr val="92D050"/>
                </a:solidFill>
              </a:rPr>
              <a:t>05. Publish</a:t>
            </a:r>
          </a:p>
        </p:txBody>
      </p:sp>
      <p:sp>
        <p:nvSpPr>
          <p:cNvPr id="118" name="Subtitle 2"/>
          <p:cNvSpPr txBox="1"/>
          <p:nvPr/>
        </p:nvSpPr>
        <p:spPr>
          <a:xfrm>
            <a:off x="9146050" y="3208033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400" b="0">
                <a:solidFill>
                  <a:srgbClr val="92D050"/>
                </a:solidFill>
              </a:rPr>
              <a:t>06. Promote</a:t>
            </a:r>
          </a:p>
        </p:txBody>
      </p:sp>
      <p:sp>
        <p:nvSpPr>
          <p:cNvPr id="38" name="文本框 34"/>
          <p:cNvSpPr txBox="1"/>
          <p:nvPr/>
        </p:nvSpPr>
        <p:spPr>
          <a:xfrm>
            <a:off x="1290578" y="5256134"/>
            <a:ext cx="4987785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290579" y="4913559"/>
            <a:ext cx="2435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92D050"/>
                </a:solidFill>
                <a:latin typeface="+mn-ea"/>
                <a:sym typeface="Arial" panose="020B0604020202020204" pitchFamily="34" charset="0"/>
              </a:rPr>
              <a:t>FENGYUN BANGONG</a:t>
            </a:r>
            <a:endParaRPr lang="zh-CN" altLang="en-US" b="1" dirty="0">
              <a:solidFill>
                <a:srgbClr val="92D050"/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919973" y="3293737"/>
            <a:ext cx="900000" cy="900000"/>
            <a:chOff x="7362182" y="3807649"/>
            <a:chExt cx="585787" cy="585787"/>
          </a:xfrm>
        </p:grpSpPr>
        <p:sp>
          <p:nvSpPr>
            <p:cNvPr id="41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>
                <a:latin typeface="+mn-ea"/>
              </a:endParaRPr>
            </a:p>
          </p:txBody>
        </p:sp>
        <p:sp>
          <p:nvSpPr>
            <p:cNvPr id="42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515781" y="2463401"/>
            <a:ext cx="900000" cy="900000"/>
            <a:chOff x="6029224" y="3801578"/>
            <a:chExt cx="585787" cy="585787"/>
          </a:xfrm>
        </p:grpSpPr>
        <p:sp>
          <p:nvSpPr>
            <p:cNvPr id="44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45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52396" y="3987000"/>
            <a:ext cx="900000" cy="900000"/>
            <a:chOff x="8695140" y="3801577"/>
            <a:chExt cx="585787" cy="585787"/>
          </a:xfrm>
        </p:grpSpPr>
        <p:sp>
          <p:nvSpPr>
            <p:cNvPr id="47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>
                <a:latin typeface="+mn-ea"/>
              </a:endParaRPr>
            </a:p>
          </p:txBody>
        </p:sp>
        <p:grpSp>
          <p:nvGrpSpPr>
            <p:cNvPr id="48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49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+mn-ea"/>
                </a:endParaRPr>
              </a:p>
            </p:txBody>
          </p:sp>
          <p:sp>
            <p:nvSpPr>
              <p:cNvPr id="50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+mn-ea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4631368" y="2481622"/>
            <a:ext cx="900000" cy="900000"/>
            <a:chOff x="6879013" y="1792055"/>
            <a:chExt cx="551992" cy="551992"/>
          </a:xfrm>
        </p:grpSpPr>
        <p:sp>
          <p:nvSpPr>
            <p:cNvPr id="53" name="Oval 66"/>
            <p:cNvSpPr>
              <a:spLocks noChangeAspect="1"/>
            </p:cNvSpPr>
            <p:nvPr/>
          </p:nvSpPr>
          <p:spPr>
            <a:xfrm>
              <a:off x="6879013" y="1792055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54" name="Freeform 12"/>
            <p:cNvSpPr>
              <a:spLocks noEditPoints="1"/>
            </p:cNvSpPr>
            <p:nvPr/>
          </p:nvSpPr>
          <p:spPr bwMode="auto">
            <a:xfrm>
              <a:off x="6998380" y="1938203"/>
              <a:ext cx="313258" cy="259696"/>
            </a:xfrm>
            <a:custGeom>
              <a:avLst/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1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145726" y="2157083"/>
            <a:ext cx="900000" cy="900000"/>
            <a:chOff x="9020527" y="4549386"/>
            <a:chExt cx="551992" cy="551992"/>
          </a:xfrm>
        </p:grpSpPr>
        <p:sp>
          <p:nvSpPr>
            <p:cNvPr id="56" name="Oval 90"/>
            <p:cNvSpPr>
              <a:spLocks noChangeAspect="1"/>
            </p:cNvSpPr>
            <p:nvPr/>
          </p:nvSpPr>
          <p:spPr>
            <a:xfrm>
              <a:off x="9020527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57" name="Freeform 55"/>
            <p:cNvSpPr>
              <a:spLocks noChangeAspect="1" noEditPoints="1"/>
            </p:cNvSpPr>
            <p:nvPr/>
          </p:nvSpPr>
          <p:spPr bwMode="auto">
            <a:xfrm>
              <a:off x="9149178" y="4699586"/>
              <a:ext cx="294690" cy="309342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777893" y="3138974"/>
            <a:ext cx="900000" cy="900000"/>
            <a:chOff x="2610975" y="4549386"/>
            <a:chExt cx="551992" cy="551992"/>
          </a:xfrm>
        </p:grpSpPr>
        <p:sp>
          <p:nvSpPr>
            <p:cNvPr id="59" name="Oval 81"/>
            <p:cNvSpPr>
              <a:spLocks noChangeAspect="1"/>
            </p:cNvSpPr>
            <p:nvPr/>
          </p:nvSpPr>
          <p:spPr>
            <a:xfrm>
              <a:off x="2610975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n-ea"/>
              </a:endParaRPr>
            </a:p>
          </p:txBody>
        </p:sp>
        <p:sp>
          <p:nvSpPr>
            <p:cNvPr id="60" name="Freeform 26"/>
            <p:cNvSpPr/>
            <p:nvPr/>
          </p:nvSpPr>
          <p:spPr bwMode="auto">
            <a:xfrm>
              <a:off x="2754856" y="4677262"/>
              <a:ext cx="264230" cy="296240"/>
            </a:xfrm>
            <a:custGeom>
              <a:avLst/>
              <a:gdLst>
                <a:gd name="T0" fmla="*/ 157 w 175"/>
                <a:gd name="T1" fmla="*/ 3 h 197"/>
                <a:gd name="T2" fmla="*/ 74 w 175"/>
                <a:gd name="T3" fmla="*/ 28 h 197"/>
                <a:gd name="T4" fmla="*/ 55 w 175"/>
                <a:gd name="T5" fmla="*/ 52 h 197"/>
                <a:gd name="T6" fmla="*/ 55 w 175"/>
                <a:gd name="T7" fmla="*/ 138 h 197"/>
                <a:gd name="T8" fmla="*/ 55 w 175"/>
                <a:gd name="T9" fmla="*/ 140 h 197"/>
                <a:gd name="T10" fmla="*/ 36 w 175"/>
                <a:gd name="T11" fmla="*/ 137 h 197"/>
                <a:gd name="T12" fmla="*/ 0 w 175"/>
                <a:gd name="T13" fmla="*/ 171 h 197"/>
                <a:gd name="T14" fmla="*/ 36 w 175"/>
                <a:gd name="T15" fmla="*/ 194 h 197"/>
                <a:gd name="T16" fmla="*/ 70 w 175"/>
                <a:gd name="T17" fmla="*/ 161 h 197"/>
                <a:gd name="T18" fmla="*/ 70 w 175"/>
                <a:gd name="T19" fmla="*/ 86 h 197"/>
                <a:gd name="T20" fmla="*/ 79 w 175"/>
                <a:gd name="T21" fmla="*/ 76 h 197"/>
                <a:gd name="T22" fmla="*/ 152 w 175"/>
                <a:gd name="T23" fmla="*/ 52 h 197"/>
                <a:gd name="T24" fmla="*/ 160 w 175"/>
                <a:gd name="T25" fmla="*/ 57 h 197"/>
                <a:gd name="T26" fmla="*/ 160 w 175"/>
                <a:gd name="T27" fmla="*/ 117 h 197"/>
                <a:gd name="T28" fmla="*/ 160 w 175"/>
                <a:gd name="T29" fmla="*/ 118 h 197"/>
                <a:gd name="T30" fmla="*/ 139 w 175"/>
                <a:gd name="T31" fmla="*/ 115 h 197"/>
                <a:gd name="T32" fmla="*/ 104 w 175"/>
                <a:gd name="T33" fmla="*/ 148 h 197"/>
                <a:gd name="T34" fmla="*/ 139 w 175"/>
                <a:gd name="T35" fmla="*/ 172 h 197"/>
                <a:gd name="T36" fmla="*/ 175 w 175"/>
                <a:gd name="T37" fmla="*/ 138 h 197"/>
                <a:gd name="T38" fmla="*/ 175 w 175"/>
                <a:gd name="T39" fmla="*/ 16 h 197"/>
                <a:gd name="T40" fmla="*/ 157 w 175"/>
                <a:gd name="T41" fmla="*/ 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197">
                  <a:moveTo>
                    <a:pt x="157" y="3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63" y="31"/>
                    <a:pt x="55" y="42"/>
                    <a:pt x="55" y="52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49" y="135"/>
                    <a:pt x="36" y="137"/>
                  </a:cubicBezTo>
                  <a:cubicBezTo>
                    <a:pt x="16" y="140"/>
                    <a:pt x="0" y="155"/>
                    <a:pt x="0" y="171"/>
                  </a:cubicBezTo>
                  <a:cubicBezTo>
                    <a:pt x="0" y="187"/>
                    <a:pt x="16" y="197"/>
                    <a:pt x="36" y="194"/>
                  </a:cubicBezTo>
                  <a:cubicBezTo>
                    <a:pt x="56" y="191"/>
                    <a:pt x="70" y="177"/>
                    <a:pt x="70" y="161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79"/>
                    <a:pt x="79" y="76"/>
                    <a:pt x="79" y="7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60" y="50"/>
                    <a:pt x="160" y="5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53" y="113"/>
                    <a:pt x="139" y="115"/>
                  </a:cubicBezTo>
                  <a:cubicBezTo>
                    <a:pt x="120" y="117"/>
                    <a:pt x="104" y="132"/>
                    <a:pt x="104" y="148"/>
                  </a:cubicBezTo>
                  <a:cubicBezTo>
                    <a:pt x="104" y="164"/>
                    <a:pt x="120" y="174"/>
                    <a:pt x="139" y="172"/>
                  </a:cubicBezTo>
                  <a:cubicBezTo>
                    <a:pt x="159" y="169"/>
                    <a:pt x="175" y="154"/>
                    <a:pt x="175" y="138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6"/>
                    <a:pt x="167" y="0"/>
                    <a:pt x="157" y="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7156174" y="1748294"/>
            <a:ext cx="87136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</a:rPr>
              <a:t>专业精致的</a:t>
            </a:r>
            <a:r>
              <a:rPr lang="en-US" altLang="zh-CN" sz="800">
                <a:solidFill>
                  <a:schemeClr val="bg1"/>
                </a:solidFill>
              </a:rPr>
              <a:t>PPT</a:t>
            </a:r>
            <a:r>
              <a:rPr lang="zh-CN" altLang="en-US" sz="800">
                <a:solidFill>
                  <a:schemeClr val="bg1"/>
                </a:solidFill>
              </a:rPr>
              <a:t>设计与制作，提供全方位的演示服务。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 animBg="1"/>
      <p:bldP spid="66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108" grpId="0" animBg="1"/>
      <p:bldP spid="112" grpId="0"/>
      <p:bldP spid="113" grpId="0"/>
      <p:bldP spid="114" grpId="0"/>
      <p:bldP spid="115" grpId="0"/>
      <p:bldP spid="116" grpId="0"/>
      <p:bldP spid="118" grpId="0"/>
      <p:bldP spid="38" grpId="0"/>
      <p:bldP spid="39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292324" y="1452481"/>
            <a:ext cx="1607352" cy="1607352"/>
            <a:chOff x="5568148" y="1452481"/>
            <a:chExt cx="1607352" cy="1607352"/>
          </a:xfrm>
          <a:solidFill>
            <a:srgbClr val="70AD47"/>
          </a:solidFill>
        </p:grpSpPr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5568148" y="1452481"/>
              <a:ext cx="1607352" cy="1607352"/>
            </a:xfrm>
            <a:prstGeom prst="ellipse">
              <a:avLst/>
            </a:pr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5642167" y="1526539"/>
              <a:ext cx="1459315" cy="1458884"/>
            </a:xfrm>
            <a:prstGeom prst="ellipse">
              <a:avLst/>
            </a:pr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5720406" y="1604739"/>
              <a:ext cx="1302837" cy="1302836"/>
            </a:xfrm>
            <a:prstGeom prst="ellipse">
              <a:avLst/>
            </a:pr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747187" y="1655993"/>
            <a:ext cx="697627" cy="1200329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bg1"/>
                </a:solidFill>
              </a:rPr>
              <a:t>2</a:t>
            </a:r>
            <a:endParaRPr lang="zh-CN" altLang="en-US" sz="7200" b="1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618125" y="3322023"/>
            <a:ext cx="695575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+mn-ea"/>
              </a:rPr>
              <a:t>请在此处添加标题</a:t>
            </a:r>
          </a:p>
        </p:txBody>
      </p:sp>
      <p:sp>
        <p:nvSpPr>
          <p:cNvPr id="62" name="文本框 25"/>
          <p:cNvSpPr txBox="1">
            <a:spLocks noChangeArrowheads="1"/>
          </p:cNvSpPr>
          <p:nvPr/>
        </p:nvSpPr>
        <p:spPr bwMode="auto">
          <a:xfrm>
            <a:off x="2591676" y="4430019"/>
            <a:ext cx="700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pc="1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Thought for customer service is the sacred mission of design.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40-商务模板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470AD841-0E8C-4CF4-A879-7B5E239DFC90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1819</Words>
  <Application>Microsoft Office PowerPoint</Application>
  <PresentationFormat>宽屏</PresentationFormat>
  <Paragraphs>371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Arial</vt:lpstr>
      <vt:lpstr>Wingdings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38</cp:revision>
  <dcterms:created xsi:type="dcterms:W3CDTF">2016-07-10T05:35:00Z</dcterms:created>
  <dcterms:modified xsi:type="dcterms:W3CDTF">2021-01-05T00:26:18Z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