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1053" r:id="rId2"/>
    <p:sldId id="1151" r:id="rId3"/>
    <p:sldId id="1056" r:id="rId4"/>
    <p:sldId id="1131" r:id="rId5"/>
    <p:sldId id="1132" r:id="rId6"/>
    <p:sldId id="1061" r:id="rId7"/>
    <p:sldId id="1133" r:id="rId8"/>
    <p:sldId id="1134" r:id="rId9"/>
    <p:sldId id="1135" r:id="rId10"/>
    <p:sldId id="1110" r:id="rId11"/>
    <p:sldId id="1111" r:id="rId12"/>
    <p:sldId id="1136" r:id="rId13"/>
    <p:sldId id="1139" r:id="rId14"/>
    <p:sldId id="1140" r:id="rId15"/>
    <p:sldId id="1137" r:id="rId16"/>
    <p:sldId id="1138" r:id="rId17"/>
    <p:sldId id="1117" r:id="rId18"/>
    <p:sldId id="1142" r:id="rId19"/>
    <p:sldId id="1118" r:id="rId20"/>
    <p:sldId id="1143" r:id="rId21"/>
    <p:sldId id="1141" r:id="rId22"/>
    <p:sldId id="1144" r:id="rId23"/>
    <p:sldId id="1145" r:id="rId24"/>
    <p:sldId id="1124" r:id="rId25"/>
    <p:sldId id="1125" r:id="rId26"/>
    <p:sldId id="1146" r:id="rId27"/>
    <p:sldId id="1147" r:id="rId28"/>
    <p:sldId id="1148" r:id="rId29"/>
    <p:sldId id="1149" r:id="rId30"/>
    <p:sldId id="1150" r:id="rId31"/>
    <p:sldId id="1130" r:id="rId32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528">
          <p15:clr>
            <a:srgbClr val="A4A3A4"/>
          </p15:clr>
        </p15:guide>
        <p15:guide id="4" pos="7152">
          <p15:clr>
            <a:srgbClr val="A4A3A4"/>
          </p15:clr>
        </p15:guide>
        <p15:guide id="5" orient="horz" pos="1620">
          <p15:clr>
            <a:srgbClr val="A4A3A4"/>
          </p15:clr>
        </p15:guide>
        <p15:guide id="6" pos="2880">
          <p15:clr>
            <a:srgbClr val="A4A3A4"/>
          </p15:clr>
        </p15:guide>
        <p15:guide id="7" pos="396">
          <p15:clr>
            <a:srgbClr val="A4A3A4"/>
          </p15:clr>
        </p15:guide>
        <p15:guide id="8" pos="536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11217"/>
    <a:srgbClr val="B7B5BD"/>
    <a:srgbClr val="B1AEB5"/>
    <a:srgbClr val="93929C"/>
    <a:srgbClr val="A6A5AD"/>
    <a:srgbClr val="F9F8FA"/>
    <a:srgbClr val="A18A7F"/>
    <a:srgbClr val="C3C2C8"/>
    <a:srgbClr val="BEBDC3"/>
    <a:srgbClr val="B9B8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3826" autoAdjust="0"/>
    <p:restoredTop sz="94434" autoAdjust="0"/>
  </p:normalViewPr>
  <p:slideViewPr>
    <p:cSldViewPr snapToGrid="0">
      <p:cViewPr varScale="1">
        <p:scale>
          <a:sx n="143" d="100"/>
          <a:sy n="143" d="100"/>
        </p:scale>
        <p:origin x="186" y="114"/>
      </p:cViewPr>
      <p:guideLst>
        <p:guide orient="horz" pos="2160"/>
        <p:guide pos="3840"/>
        <p:guide pos="528"/>
        <p:guide pos="7152"/>
        <p:guide orient="horz" pos="1620"/>
        <p:guide pos="2880"/>
        <p:guide pos="396"/>
        <p:guide pos="536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4" d="100"/>
        <a:sy n="64" d="100"/>
      </p:scale>
      <p:origin x="0" y="27102"/>
    </p:cViewPr>
  </p:sorterViewPr>
  <p:notesViewPr>
    <p:cSldViewPr snapToGrid="0">
      <p:cViewPr varScale="1">
        <p:scale>
          <a:sx n="57" d="100"/>
          <a:sy n="57" d="100"/>
        </p:scale>
        <p:origin x="2808" y="42"/>
      </p:cViewPr>
      <p:guideLst/>
    </p:cSldViewPr>
  </p:notesViewPr>
  <p:gridSpacing cx="457200" cy="457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2"/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248A-4A32-A83B-BA11A4BB85C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zh-CN" sz="1195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Content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48A-4A32-A83B-BA11A4BB85C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4"/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4"/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4-248A-4A32-A83B-BA11A4BB85C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zh-CN" sz="1195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Content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248A-4A32-A83B-BA11A4BB85C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6"/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6"/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7-248A-4A32-A83B-BA11A4BB85C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zh-CN" sz="1195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Content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48A-4A32-A83B-BA11A4BB85CC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Series 4</c:v>
                </c:pt>
              </c:strCache>
            </c:strRef>
          </c:tx>
          <c:spPr>
            <a:solidFill>
              <a:schemeClr val="accent5"/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zh-CN" sz="1195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Content</c:v>
                </c:pt>
              </c:strCache>
            </c:strRef>
          </c:cat>
          <c:val>
            <c:numRef>
              <c:f>Sheet1!$E$2</c:f>
              <c:numCache>
                <c:formatCode>General</c:formatCode>
                <c:ptCount val="1"/>
                <c:pt idx="0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248A-4A32-A83B-BA11A4BB85CC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Series 12</c:v>
                </c:pt>
              </c:strCache>
            </c:strRef>
          </c:tx>
          <c:spPr>
            <a:solidFill>
              <a:schemeClr val="accent1"/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zh-CN" sz="1195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Content</c:v>
                </c:pt>
              </c:strCache>
            </c:strRef>
          </c:cat>
          <c:val>
            <c:numRef>
              <c:f>Sheet1!$F$2</c:f>
              <c:numCache>
                <c:formatCode>General</c:formatCode>
                <c:ptCount val="1"/>
                <c:pt idx="0">
                  <c:v>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248A-4A32-A83B-BA11A4BB85CC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Series 23</c:v>
                </c:pt>
              </c:strCache>
            </c:strRef>
          </c:tx>
          <c:spPr>
            <a:solidFill>
              <a:schemeClr val="accent3"/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3"/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C-248A-4A32-A83B-BA11A4BB85C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zh-CN" sz="1195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Content</c:v>
                </c:pt>
              </c:strCache>
            </c:strRef>
          </c:cat>
          <c:val>
            <c:numRef>
              <c:f>Sheet1!$G$2</c:f>
              <c:numCache>
                <c:formatCode>General</c:formatCode>
                <c:ptCount val="1"/>
                <c:pt idx="0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248A-4A32-A83B-BA11A4BB85C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571404896"/>
        <c:axId val="571406856"/>
      </c:barChart>
      <c:catAx>
        <c:axId val="57140489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571406856"/>
        <c:crosses val="autoZero"/>
        <c:auto val="1"/>
        <c:lblAlgn val="ctr"/>
        <c:lblOffset val="100"/>
        <c:noMultiLvlLbl val="0"/>
      </c:catAx>
      <c:valAx>
        <c:axId val="57140685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5714048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lang="zh-CN"/>
      </a:pPr>
      <a:endParaRPr lang="zh-CN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4484279345061401E-2"/>
          <c:y val="2.8293378595154E-2"/>
          <c:w val="0.96103628861643198"/>
          <c:h val="0.95419104222011797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판매</c:v>
                </c:pt>
              </c:strCache>
            </c:strRef>
          </c:tx>
          <c:spPr>
            <a:solidFill>
              <a:srgbClr val="27AAE0"/>
            </a:solidFill>
            <a:effectLst/>
            <a:scene3d>
              <a:camera prst="orthographicFront"/>
              <a:lightRig rig="threePt" dir="t"/>
            </a:scene3d>
            <a:sp3d prstMaterial="softEdge">
              <a:bevelT w="0" h="0"/>
            </a:sp3d>
          </c:spPr>
          <c:dPt>
            <c:idx val="0"/>
            <c:bubble3D val="0"/>
            <c:spPr>
              <a:solidFill>
                <a:schemeClr val="accent3"/>
              </a:solidFill>
              <a:effectLst/>
              <a:scene3d>
                <a:camera prst="orthographicFront"/>
                <a:lightRig rig="threePt" dir="t"/>
              </a:scene3d>
              <a:sp3d prstMaterial="softEdge"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1-D931-486A-B40A-EC87B93366EF}"/>
              </c:ext>
            </c:extLst>
          </c:dPt>
          <c:dPt>
            <c:idx val="1"/>
            <c:bubble3D val="0"/>
            <c:spPr>
              <a:solidFill>
                <a:schemeClr val="accent3">
                  <a:lumMod val="40000"/>
                  <a:lumOff val="60000"/>
                  <a:alpha val="2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softEdge"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3-D931-486A-B40A-EC87B93366EF}"/>
              </c:ext>
            </c:extLst>
          </c:dPt>
          <c:cat>
            <c:strRef>
              <c:f>Sheet1!$A$2:$A$3</c:f>
              <c:strCache>
                <c:ptCount val="2"/>
                <c:pt idx="0">
                  <c:v>value01</c:v>
                </c:pt>
                <c:pt idx="1">
                  <c:v>value02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30</c:v>
                </c:pt>
                <c:pt idx="1">
                  <c:v>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931-486A-B40A-EC87B93366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0"/>
      </c:doughnutChart>
    </c:plotArea>
    <c:plotVisOnly val="1"/>
    <c:dispBlanksAs val="gap"/>
    <c:showDLblsOverMax val="0"/>
  </c:chart>
  <c:spPr>
    <a:scene3d>
      <a:camera prst="orthographicFront"/>
      <a:lightRig rig="threePt" dir="t"/>
    </a:scene3d>
    <a:sp3d prstMaterial="softEdge"/>
  </c:spPr>
  <c:txPr>
    <a:bodyPr/>
    <a:lstStyle/>
    <a:p>
      <a:pPr>
        <a:defRPr lang="zh-CN" sz="1800"/>
      </a:pPr>
      <a:endParaRPr lang="zh-CN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4484279345061401E-2"/>
          <c:y val="2.8293378595154E-2"/>
          <c:w val="0.96103628861643198"/>
          <c:h val="0.95419104222011797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판매</c:v>
                </c:pt>
              </c:strCache>
            </c:strRef>
          </c:tx>
          <c:spPr>
            <a:solidFill>
              <a:srgbClr val="0070C0"/>
            </a:solidFill>
            <a:effectLst/>
            <a:scene3d>
              <a:camera prst="orthographicFront"/>
              <a:lightRig rig="threePt" dir="t"/>
            </a:scene3d>
            <a:sp3d prstMaterial="softEdge">
              <a:bevelT w="0" h="0"/>
            </a:sp3d>
          </c:spPr>
          <c:dPt>
            <c:idx val="0"/>
            <c:bubble3D val="0"/>
            <c:spPr>
              <a:solidFill>
                <a:schemeClr val="accent2"/>
              </a:solidFill>
              <a:effectLst/>
              <a:scene3d>
                <a:camera prst="orthographicFront"/>
                <a:lightRig rig="threePt" dir="t"/>
              </a:scene3d>
              <a:sp3d prstMaterial="softEdge"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1-E258-4511-B338-0D1910163A18}"/>
              </c:ext>
            </c:extLst>
          </c:dPt>
          <c:dPt>
            <c:idx val="1"/>
            <c:bubble3D val="0"/>
            <c:spPr>
              <a:solidFill>
                <a:schemeClr val="accent2">
                  <a:lumMod val="40000"/>
                  <a:lumOff val="60000"/>
                  <a:alpha val="2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softEdge"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3-E258-4511-B338-0D1910163A18}"/>
              </c:ext>
            </c:extLst>
          </c:dPt>
          <c:cat>
            <c:strRef>
              <c:f>Sheet1!$A$2:$A$3</c:f>
              <c:strCache>
                <c:ptCount val="2"/>
                <c:pt idx="0">
                  <c:v>value01</c:v>
                </c:pt>
                <c:pt idx="1">
                  <c:v>value02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60</c:v>
                </c:pt>
                <c:pt idx="1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258-4511-B338-0D1910163A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0"/>
      </c:doughnutChart>
    </c:plotArea>
    <c:plotVisOnly val="1"/>
    <c:dispBlanksAs val="gap"/>
    <c:showDLblsOverMax val="0"/>
  </c:chart>
  <c:spPr>
    <a:scene3d>
      <a:camera prst="orthographicFront"/>
      <a:lightRig rig="threePt" dir="t"/>
    </a:scene3d>
    <a:sp3d prstMaterial="softEdge"/>
  </c:spPr>
  <c:txPr>
    <a:bodyPr/>
    <a:lstStyle/>
    <a:p>
      <a:pPr>
        <a:defRPr lang="zh-CN" sz="1800"/>
      </a:pPr>
      <a:endParaRPr lang="zh-CN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4484279345061401E-2"/>
          <c:y val="2.8293378595154E-2"/>
          <c:w val="0.96103628861643198"/>
          <c:h val="0.95419104222011797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판매</c:v>
                </c:pt>
              </c:strCache>
            </c:strRef>
          </c:tx>
          <c:spPr>
            <a:solidFill>
              <a:srgbClr val="27AAE0"/>
            </a:solidFill>
            <a:effectLst/>
            <a:scene3d>
              <a:camera prst="orthographicFront"/>
              <a:lightRig rig="threePt" dir="t"/>
            </a:scene3d>
            <a:sp3d prstMaterial="softEdge">
              <a:bevelT w="0" h="0"/>
            </a:sp3d>
          </c:spPr>
          <c:dPt>
            <c:idx val="0"/>
            <c:bubble3D val="0"/>
            <c:spPr>
              <a:solidFill>
                <a:schemeClr val="accent1"/>
              </a:solidFill>
              <a:effectLst/>
              <a:scene3d>
                <a:camera prst="orthographicFront"/>
                <a:lightRig rig="threePt" dir="t"/>
              </a:scene3d>
              <a:sp3d prstMaterial="softEdge"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1-221E-4302-AECF-EF4D092935A2}"/>
              </c:ext>
            </c:extLst>
          </c:dPt>
          <c:dPt>
            <c:idx val="1"/>
            <c:bubble3D val="0"/>
            <c:spPr>
              <a:solidFill>
                <a:schemeClr val="accent1">
                  <a:lumMod val="40000"/>
                  <a:lumOff val="60000"/>
                  <a:alpha val="2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softEdge"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3-221E-4302-AECF-EF4D092935A2}"/>
              </c:ext>
            </c:extLst>
          </c:dPt>
          <c:cat>
            <c:strRef>
              <c:f>Sheet1!$A$2:$A$3</c:f>
              <c:strCache>
                <c:ptCount val="2"/>
                <c:pt idx="0">
                  <c:v>value01</c:v>
                </c:pt>
                <c:pt idx="1">
                  <c:v>value02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80</c:v>
                </c:pt>
                <c:pt idx="1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21E-4302-AECF-EF4D092935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0"/>
      </c:doughnutChart>
    </c:plotArea>
    <c:plotVisOnly val="1"/>
    <c:dispBlanksAs val="gap"/>
    <c:showDLblsOverMax val="0"/>
  </c:chart>
  <c:spPr>
    <a:scene3d>
      <a:camera prst="orthographicFront"/>
      <a:lightRig rig="threePt" dir="t"/>
    </a:scene3d>
    <a:sp3d prstMaterial="softEdge"/>
  </c:spPr>
  <c:txPr>
    <a:bodyPr/>
    <a:lstStyle/>
    <a:p>
      <a:pPr>
        <a:defRPr lang="zh-CN" sz="1800"/>
      </a:pPr>
      <a:endParaRPr lang="zh-CN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5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5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lt1"/>
    </cs:fontRef>
    <cs:defRPr sz="1195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5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5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5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5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5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C53075B-F59C-4449-ADA9-27A611D192EA}" type="doc">
      <dgm:prSet loTypeId="urn:microsoft.com/office/officeart/2009/3/layout/StepUpProcess#1" loCatId="process" qsTypeId="urn:microsoft.com/office/officeart/2005/8/quickstyle/simple3#1" qsCatId="simple" csTypeId="urn:microsoft.com/office/officeart/2005/8/colors/colorful1#1" csCatId="colorful" phldr="1"/>
      <dgm:spPr/>
      <dgm:t>
        <a:bodyPr/>
        <a:lstStyle/>
        <a:p>
          <a:endParaRPr lang="en-IN"/>
        </a:p>
      </dgm:t>
    </dgm:pt>
    <dgm:pt modelId="{21E597C4-23E0-424E-9396-BDA54C810445}">
      <dgm:prSet phldrT="[Text]" custT="1"/>
      <dgm:spPr/>
      <dgm:t>
        <a:bodyPr lIns="216000" rIns="216000"/>
        <a:lstStyle/>
        <a:p>
          <a:pPr algn="ctr">
            <a:lnSpc>
              <a:spcPct val="100000"/>
            </a:lnSpc>
          </a:pPr>
          <a:r>
            <a:rPr lang="zh-CN" altLang="en-US" sz="900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rPr>
            <a:t>单击此处可编辑内容，根据您的需要自由拉伸文本框大小</a:t>
          </a:r>
          <a:endParaRPr lang="en-IN" sz="900" dirty="0">
            <a:solidFill>
              <a:schemeClr val="tx2"/>
            </a:solidFill>
            <a:latin typeface="+mn-lt"/>
          </a:endParaRPr>
        </a:p>
      </dgm:t>
    </dgm:pt>
    <dgm:pt modelId="{3FFCBEC9-71C1-4856-9D35-EA3B9CDEB984}" type="sibTrans" cxnId="{F84BD13E-FC92-4FD4-B2A2-E9FF67EAA2E3}">
      <dgm:prSet/>
      <dgm:spPr/>
      <dgm:t>
        <a:bodyPr/>
        <a:lstStyle/>
        <a:p>
          <a:endParaRPr lang="en-IN"/>
        </a:p>
      </dgm:t>
    </dgm:pt>
    <dgm:pt modelId="{48D4985F-D22A-40DE-854D-C19B0CA946FD}" type="parTrans" cxnId="{F84BD13E-FC92-4FD4-B2A2-E9FF67EAA2E3}">
      <dgm:prSet/>
      <dgm:spPr/>
      <dgm:t>
        <a:bodyPr/>
        <a:lstStyle/>
        <a:p>
          <a:endParaRPr lang="en-IN"/>
        </a:p>
      </dgm:t>
    </dgm:pt>
    <dgm:pt modelId="{1E2494AB-704A-41D3-9232-A155E3396978}">
      <dgm:prSet phldrT="[Text]" custT="1"/>
      <dgm:spPr/>
      <dgm:t>
        <a:bodyPr lIns="216000" rIns="216000"/>
        <a:lstStyle/>
        <a:p>
          <a:pPr algn="ctr">
            <a:lnSpc>
              <a:spcPct val="100000"/>
            </a:lnSpc>
          </a:pPr>
          <a:r>
            <a:rPr lang="zh-CN" altLang="en-US" sz="900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rPr>
            <a:t>单击此处可编辑内容，根据您的需要自由拉伸文本框大小</a:t>
          </a:r>
          <a:endParaRPr lang="en-IN" sz="900" dirty="0">
            <a:solidFill>
              <a:schemeClr val="tx2"/>
            </a:solidFill>
            <a:latin typeface="+mn-lt"/>
          </a:endParaRPr>
        </a:p>
      </dgm:t>
    </dgm:pt>
    <dgm:pt modelId="{BFB52D73-D476-47F7-BC84-56D179495942}" type="sibTrans" cxnId="{F30F3517-77BE-4532-B599-5ED1BE78C1B0}">
      <dgm:prSet/>
      <dgm:spPr/>
      <dgm:t>
        <a:bodyPr/>
        <a:lstStyle/>
        <a:p>
          <a:endParaRPr lang="en-IN"/>
        </a:p>
      </dgm:t>
    </dgm:pt>
    <dgm:pt modelId="{49AFB970-A78F-4586-87E6-44D8BA55D76F}" type="parTrans" cxnId="{F30F3517-77BE-4532-B599-5ED1BE78C1B0}">
      <dgm:prSet/>
      <dgm:spPr/>
      <dgm:t>
        <a:bodyPr/>
        <a:lstStyle/>
        <a:p>
          <a:endParaRPr lang="en-IN"/>
        </a:p>
      </dgm:t>
    </dgm:pt>
    <dgm:pt modelId="{9089B289-2385-47D0-B93E-F83AD8A75DBC}">
      <dgm:prSet phldrT="[Text]" custT="1"/>
      <dgm:spPr/>
      <dgm:t>
        <a:bodyPr lIns="0" tIns="0" rIns="0" bIns="648000"/>
        <a:lstStyle/>
        <a:p>
          <a:pPr algn="ctr">
            <a:lnSpc>
              <a:spcPct val="100000"/>
            </a:lnSpc>
          </a:pPr>
          <a:r>
            <a:rPr lang="zh-CN" altLang="en-US" sz="900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rPr>
            <a:t>单击此处可编辑内容，根据您的需要自由拉伸文本框大小</a:t>
          </a:r>
          <a:endParaRPr lang="en-IN" sz="900" dirty="0">
            <a:solidFill>
              <a:schemeClr val="tx2"/>
            </a:solidFill>
            <a:latin typeface="+mn-lt"/>
          </a:endParaRPr>
        </a:p>
      </dgm:t>
    </dgm:pt>
    <dgm:pt modelId="{F79A0109-3409-4C72-9C2E-E1A977C3C54B}" type="sibTrans" cxnId="{E8B2EAF0-AFD4-4001-BF81-56B0E6E24FAF}">
      <dgm:prSet/>
      <dgm:spPr/>
      <dgm:t>
        <a:bodyPr/>
        <a:lstStyle/>
        <a:p>
          <a:endParaRPr lang="en-IN"/>
        </a:p>
      </dgm:t>
    </dgm:pt>
    <dgm:pt modelId="{6A9821F1-C66F-4757-B46D-85B28F28532F}" type="parTrans" cxnId="{E8B2EAF0-AFD4-4001-BF81-56B0E6E24FAF}">
      <dgm:prSet/>
      <dgm:spPr/>
      <dgm:t>
        <a:bodyPr/>
        <a:lstStyle/>
        <a:p>
          <a:endParaRPr lang="en-IN"/>
        </a:p>
      </dgm:t>
    </dgm:pt>
    <dgm:pt modelId="{00937A50-4EFC-4644-BD72-72DC91B1D049}">
      <dgm:prSet custT="1"/>
      <dgm:spPr/>
      <dgm:t>
        <a:bodyPr lIns="216000" rIns="216000"/>
        <a:lstStyle/>
        <a:p>
          <a:pPr algn="ctr">
            <a:lnSpc>
              <a:spcPct val="100000"/>
            </a:lnSpc>
          </a:pPr>
          <a:r>
            <a:rPr lang="zh-CN" altLang="en-US" sz="900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rPr>
            <a:t>单击此处可编辑内容，根据您的需要自由拉伸文本框大小</a:t>
          </a:r>
          <a:endParaRPr lang="en-IN" sz="900" dirty="0">
            <a:solidFill>
              <a:schemeClr val="tx2"/>
            </a:solidFill>
            <a:latin typeface="+mn-lt"/>
          </a:endParaRPr>
        </a:p>
      </dgm:t>
    </dgm:pt>
    <dgm:pt modelId="{79E8F5FB-AF4C-4BD5-BDE8-C4242E07EE3C}" type="parTrans" cxnId="{5E919C52-2DCD-4F38-9CE0-73F0CC64F1B3}">
      <dgm:prSet/>
      <dgm:spPr/>
      <dgm:t>
        <a:bodyPr/>
        <a:lstStyle/>
        <a:p>
          <a:endParaRPr lang="en-IN"/>
        </a:p>
      </dgm:t>
    </dgm:pt>
    <dgm:pt modelId="{919FB6D6-8DD5-400B-9B99-A9C1AC2569FA}" type="sibTrans" cxnId="{5E919C52-2DCD-4F38-9CE0-73F0CC64F1B3}">
      <dgm:prSet/>
      <dgm:spPr/>
      <dgm:t>
        <a:bodyPr/>
        <a:lstStyle/>
        <a:p>
          <a:endParaRPr lang="en-IN"/>
        </a:p>
      </dgm:t>
    </dgm:pt>
    <dgm:pt modelId="{53D0A8CA-F46F-4A02-9E29-3FA45104990A}">
      <dgm:prSet custT="1"/>
      <dgm:spPr/>
      <dgm:t>
        <a:bodyPr lIns="216000" rIns="216000"/>
        <a:lstStyle/>
        <a:p>
          <a:pPr algn="ctr">
            <a:lnSpc>
              <a:spcPct val="100000"/>
            </a:lnSpc>
          </a:pPr>
          <a:r>
            <a:rPr lang="zh-CN" altLang="en-US" sz="900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rPr>
            <a:t>单击此处可编辑内容，根据您的需要自由拉伸文本框大小</a:t>
          </a:r>
          <a:endParaRPr lang="en-IN" sz="900" dirty="0">
            <a:solidFill>
              <a:schemeClr val="tx2"/>
            </a:solidFill>
            <a:latin typeface="+mn-lt"/>
          </a:endParaRPr>
        </a:p>
      </dgm:t>
    </dgm:pt>
    <dgm:pt modelId="{A8606053-130A-4DB6-8FEA-33BDA3DAFF49}" type="parTrans" cxnId="{B4588C35-6473-4C48-85F3-51D928B3DBD5}">
      <dgm:prSet/>
      <dgm:spPr/>
      <dgm:t>
        <a:bodyPr/>
        <a:lstStyle/>
        <a:p>
          <a:endParaRPr lang="en-IN"/>
        </a:p>
      </dgm:t>
    </dgm:pt>
    <dgm:pt modelId="{83AAD128-5904-4771-9EDF-9670ACEDB7B1}" type="sibTrans" cxnId="{B4588C35-6473-4C48-85F3-51D928B3DBD5}">
      <dgm:prSet/>
      <dgm:spPr/>
      <dgm:t>
        <a:bodyPr/>
        <a:lstStyle/>
        <a:p>
          <a:endParaRPr lang="en-IN"/>
        </a:p>
      </dgm:t>
    </dgm:pt>
    <dgm:pt modelId="{5B5B483A-BC61-4B2B-A29D-AF344D147D96}">
      <dgm:prSet custT="1"/>
      <dgm:spPr/>
      <dgm:t>
        <a:bodyPr lIns="216000" rIns="216000"/>
        <a:lstStyle/>
        <a:p>
          <a:pPr algn="ctr">
            <a:lnSpc>
              <a:spcPct val="100000"/>
            </a:lnSpc>
          </a:pPr>
          <a:r>
            <a:rPr lang="zh-CN" altLang="en-US" sz="900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rPr>
            <a:t>单击此处可编辑内容，根据您的需要自由拉伸文本框大小</a:t>
          </a:r>
          <a:endParaRPr lang="en-IN" sz="900" dirty="0">
            <a:solidFill>
              <a:schemeClr val="tx2"/>
            </a:solidFill>
            <a:latin typeface="+mn-lt"/>
          </a:endParaRPr>
        </a:p>
      </dgm:t>
    </dgm:pt>
    <dgm:pt modelId="{813A2233-161F-4DEA-928D-41D5BE62216E}" type="parTrans" cxnId="{DB0C9246-21E1-4FF4-9AA6-B55C26756D3F}">
      <dgm:prSet/>
      <dgm:spPr/>
      <dgm:t>
        <a:bodyPr/>
        <a:lstStyle/>
        <a:p>
          <a:endParaRPr lang="en-IN"/>
        </a:p>
      </dgm:t>
    </dgm:pt>
    <dgm:pt modelId="{5ECE3A21-EF82-4896-8BFE-D983162BE833}" type="sibTrans" cxnId="{DB0C9246-21E1-4FF4-9AA6-B55C26756D3F}">
      <dgm:prSet/>
      <dgm:spPr/>
      <dgm:t>
        <a:bodyPr/>
        <a:lstStyle/>
        <a:p>
          <a:endParaRPr lang="en-IN"/>
        </a:p>
      </dgm:t>
    </dgm:pt>
    <dgm:pt modelId="{90148077-D619-4E92-8C1C-9FDB76539E1A}" type="pres">
      <dgm:prSet presAssocID="{5C53075B-F59C-4449-ADA9-27A611D192EA}" presName="rootnode" presStyleCnt="0">
        <dgm:presLayoutVars>
          <dgm:chMax/>
          <dgm:chPref/>
          <dgm:dir/>
          <dgm:animLvl val="lvl"/>
        </dgm:presLayoutVars>
      </dgm:prSet>
      <dgm:spPr/>
    </dgm:pt>
    <dgm:pt modelId="{2380ABC1-7B36-4BCB-842A-B9F4D0A4B766}" type="pres">
      <dgm:prSet presAssocID="{9089B289-2385-47D0-B93E-F83AD8A75DBC}" presName="composite" presStyleCnt="0"/>
      <dgm:spPr/>
    </dgm:pt>
    <dgm:pt modelId="{1BC372E4-F4E3-410E-B59C-635B36CC5B86}" type="pres">
      <dgm:prSet presAssocID="{9089B289-2385-47D0-B93E-F83AD8A75DBC}" presName="LShape" presStyleLbl="alignNode1" presStyleIdx="0" presStyleCnt="11"/>
      <dgm:spPr>
        <a:solidFill>
          <a:schemeClr val="accent2"/>
        </a:solidFill>
        <a:ln>
          <a:noFill/>
        </a:ln>
      </dgm:spPr>
    </dgm:pt>
    <dgm:pt modelId="{698558FA-1C05-4BC5-A279-49D547D81B05}" type="pres">
      <dgm:prSet presAssocID="{9089B289-2385-47D0-B93E-F83AD8A75DBC}" presName="ParentText" presStyleLbl="revTx" presStyleIdx="0" presStyleCnt="6" custScaleY="89938" custLinFactNeighborX="-1920" custLinFactNeighborY="21529">
        <dgm:presLayoutVars>
          <dgm:chMax val="0"/>
          <dgm:chPref val="0"/>
          <dgm:bulletEnabled val="1"/>
        </dgm:presLayoutVars>
      </dgm:prSet>
      <dgm:spPr/>
    </dgm:pt>
    <dgm:pt modelId="{D9D8B11E-F839-4257-B432-71E4C90D63F5}" type="pres">
      <dgm:prSet presAssocID="{9089B289-2385-47D0-B93E-F83AD8A75DBC}" presName="Triangle" presStyleLbl="alignNode1" presStyleIdx="1" presStyleCnt="11"/>
      <dgm:spPr>
        <a:solidFill>
          <a:schemeClr val="accent2"/>
        </a:solidFill>
        <a:ln>
          <a:noFill/>
        </a:ln>
      </dgm:spPr>
    </dgm:pt>
    <dgm:pt modelId="{972D1EFA-C4B4-4EF3-BBD8-5E758CC4BE64}" type="pres">
      <dgm:prSet presAssocID="{F79A0109-3409-4C72-9C2E-E1A977C3C54B}" presName="sibTrans" presStyleCnt="0"/>
      <dgm:spPr/>
    </dgm:pt>
    <dgm:pt modelId="{78A921CB-8272-4AA0-BA77-FFB4C69884BE}" type="pres">
      <dgm:prSet presAssocID="{F79A0109-3409-4C72-9C2E-E1A977C3C54B}" presName="space" presStyleCnt="0"/>
      <dgm:spPr/>
    </dgm:pt>
    <dgm:pt modelId="{BD01082B-DF25-4630-A2BF-FA415F4B6CFB}" type="pres">
      <dgm:prSet presAssocID="{1E2494AB-704A-41D3-9232-A155E3396978}" presName="composite" presStyleCnt="0"/>
      <dgm:spPr/>
    </dgm:pt>
    <dgm:pt modelId="{B8F2D35B-BA0D-453D-964A-4AC8A7BC6CFE}" type="pres">
      <dgm:prSet presAssocID="{1E2494AB-704A-41D3-9232-A155E3396978}" presName="LShape" presStyleLbl="alignNode1" presStyleIdx="2" presStyleCnt="11"/>
      <dgm:spPr>
        <a:solidFill>
          <a:schemeClr val="accent4"/>
        </a:solidFill>
        <a:ln>
          <a:noFill/>
        </a:ln>
      </dgm:spPr>
    </dgm:pt>
    <dgm:pt modelId="{3C1B8059-8141-4DE0-AE8D-6A628C19F6C2}" type="pres">
      <dgm:prSet presAssocID="{1E2494AB-704A-41D3-9232-A155E3396978}" presName="ParentText" presStyleLbl="revTx" presStyleIdx="1" presStyleCnt="6" custLinFactNeighborX="-2944" custLinFactNeighborY="19946">
        <dgm:presLayoutVars>
          <dgm:chMax val="0"/>
          <dgm:chPref val="0"/>
          <dgm:bulletEnabled val="1"/>
        </dgm:presLayoutVars>
      </dgm:prSet>
      <dgm:spPr/>
    </dgm:pt>
    <dgm:pt modelId="{38E22014-CD40-4429-9335-8F1699E437E2}" type="pres">
      <dgm:prSet presAssocID="{1E2494AB-704A-41D3-9232-A155E3396978}" presName="Triangle" presStyleLbl="alignNode1" presStyleIdx="3" presStyleCnt="11"/>
      <dgm:spPr>
        <a:solidFill>
          <a:schemeClr val="accent4"/>
        </a:solidFill>
        <a:ln>
          <a:noFill/>
        </a:ln>
      </dgm:spPr>
    </dgm:pt>
    <dgm:pt modelId="{2B2DEFBD-D865-4AAB-ACEB-EBF48A3184E0}" type="pres">
      <dgm:prSet presAssocID="{BFB52D73-D476-47F7-BC84-56D179495942}" presName="sibTrans" presStyleCnt="0"/>
      <dgm:spPr/>
    </dgm:pt>
    <dgm:pt modelId="{04AF1E3C-B923-4239-A6DD-78162E86DC91}" type="pres">
      <dgm:prSet presAssocID="{BFB52D73-D476-47F7-BC84-56D179495942}" presName="space" presStyleCnt="0"/>
      <dgm:spPr/>
    </dgm:pt>
    <dgm:pt modelId="{87980E9A-0BCA-4026-9816-D56B83F0707B}" type="pres">
      <dgm:prSet presAssocID="{00937A50-4EFC-4644-BD72-72DC91B1D049}" presName="composite" presStyleCnt="0"/>
      <dgm:spPr/>
    </dgm:pt>
    <dgm:pt modelId="{A7382901-7388-49B0-9858-822EE1B65C75}" type="pres">
      <dgm:prSet presAssocID="{00937A50-4EFC-4644-BD72-72DC91B1D049}" presName="LShape" presStyleLbl="alignNode1" presStyleIdx="4" presStyleCnt="11"/>
      <dgm:spPr>
        <a:solidFill>
          <a:schemeClr val="accent6"/>
        </a:solidFill>
        <a:ln>
          <a:noFill/>
        </a:ln>
      </dgm:spPr>
    </dgm:pt>
    <dgm:pt modelId="{5FEB4088-E149-467D-AAE1-D77B06989AEB}" type="pres">
      <dgm:prSet presAssocID="{00937A50-4EFC-4644-BD72-72DC91B1D049}" presName="ParentText" presStyleLbl="revTx" presStyleIdx="2" presStyleCnt="6" custLinFactNeighborX="-2944" custLinFactNeighborY="15476">
        <dgm:presLayoutVars>
          <dgm:chMax val="0"/>
          <dgm:chPref val="0"/>
          <dgm:bulletEnabled val="1"/>
        </dgm:presLayoutVars>
      </dgm:prSet>
      <dgm:spPr/>
    </dgm:pt>
    <dgm:pt modelId="{3A3E7CE5-AF17-4FA3-BF5E-930EA7C0EA09}" type="pres">
      <dgm:prSet presAssocID="{00937A50-4EFC-4644-BD72-72DC91B1D049}" presName="Triangle" presStyleLbl="alignNode1" presStyleIdx="5" presStyleCnt="11"/>
      <dgm:spPr>
        <a:solidFill>
          <a:schemeClr val="accent6"/>
        </a:solidFill>
        <a:ln>
          <a:noFill/>
        </a:ln>
      </dgm:spPr>
    </dgm:pt>
    <dgm:pt modelId="{82DA12F8-96EF-42B7-9DFA-1BEE103DAE21}" type="pres">
      <dgm:prSet presAssocID="{919FB6D6-8DD5-400B-9B99-A9C1AC2569FA}" presName="sibTrans" presStyleCnt="0"/>
      <dgm:spPr/>
    </dgm:pt>
    <dgm:pt modelId="{CE4B590B-B5E4-4B47-8E96-1E94CFBFD524}" type="pres">
      <dgm:prSet presAssocID="{919FB6D6-8DD5-400B-9B99-A9C1AC2569FA}" presName="space" presStyleCnt="0"/>
      <dgm:spPr/>
    </dgm:pt>
    <dgm:pt modelId="{19270A75-B16C-48C8-97BC-2F06EECF9468}" type="pres">
      <dgm:prSet presAssocID="{21E597C4-23E0-424E-9396-BDA54C810445}" presName="composite" presStyleCnt="0"/>
      <dgm:spPr/>
    </dgm:pt>
    <dgm:pt modelId="{206AAAA8-04FA-453E-B898-1E9CB9879EB5}" type="pres">
      <dgm:prSet presAssocID="{21E597C4-23E0-424E-9396-BDA54C810445}" presName="LShape" presStyleLbl="alignNode1" presStyleIdx="6" presStyleCnt="11"/>
      <dgm:spPr>
        <a:solidFill>
          <a:schemeClr val="accent5"/>
        </a:solidFill>
        <a:ln>
          <a:noFill/>
        </a:ln>
      </dgm:spPr>
    </dgm:pt>
    <dgm:pt modelId="{D3C3AE28-FEBE-4ED4-A2A9-57367A0FB007}" type="pres">
      <dgm:prSet presAssocID="{21E597C4-23E0-424E-9396-BDA54C810445}" presName="ParentText" presStyleLbl="revTx" presStyleIdx="3" presStyleCnt="6" custLinFactNeighborX="-2944" custLinFactNeighborY="16365">
        <dgm:presLayoutVars>
          <dgm:chMax val="0"/>
          <dgm:chPref val="0"/>
          <dgm:bulletEnabled val="1"/>
        </dgm:presLayoutVars>
      </dgm:prSet>
      <dgm:spPr/>
    </dgm:pt>
    <dgm:pt modelId="{25B775D4-74BC-4E19-8D55-304D03BB8A93}" type="pres">
      <dgm:prSet presAssocID="{21E597C4-23E0-424E-9396-BDA54C810445}" presName="Triangle" presStyleLbl="alignNode1" presStyleIdx="7" presStyleCnt="11"/>
      <dgm:spPr>
        <a:solidFill>
          <a:schemeClr val="accent5"/>
        </a:solidFill>
        <a:ln>
          <a:noFill/>
        </a:ln>
      </dgm:spPr>
    </dgm:pt>
    <dgm:pt modelId="{59B2026E-B86E-4F00-B4ED-86C33312081C}" type="pres">
      <dgm:prSet presAssocID="{3FFCBEC9-71C1-4856-9D35-EA3B9CDEB984}" presName="sibTrans" presStyleCnt="0"/>
      <dgm:spPr/>
    </dgm:pt>
    <dgm:pt modelId="{3E09249D-2ED0-4615-B8CB-7E193C72D509}" type="pres">
      <dgm:prSet presAssocID="{3FFCBEC9-71C1-4856-9D35-EA3B9CDEB984}" presName="space" presStyleCnt="0"/>
      <dgm:spPr/>
    </dgm:pt>
    <dgm:pt modelId="{8C75A16A-C9C8-4C10-8AD1-7119228BA214}" type="pres">
      <dgm:prSet presAssocID="{53D0A8CA-F46F-4A02-9E29-3FA45104990A}" presName="composite" presStyleCnt="0"/>
      <dgm:spPr/>
    </dgm:pt>
    <dgm:pt modelId="{84D9A683-444C-4244-8E58-97A265605E3E}" type="pres">
      <dgm:prSet presAssocID="{53D0A8CA-F46F-4A02-9E29-3FA45104990A}" presName="LShape" presStyleLbl="alignNode1" presStyleIdx="8" presStyleCnt="11"/>
      <dgm:spPr>
        <a:solidFill>
          <a:schemeClr val="accent1"/>
        </a:solidFill>
        <a:ln>
          <a:noFill/>
        </a:ln>
      </dgm:spPr>
    </dgm:pt>
    <dgm:pt modelId="{CC763A9E-BE27-491E-9891-DCD037AF23F0}" type="pres">
      <dgm:prSet presAssocID="{53D0A8CA-F46F-4A02-9E29-3FA45104990A}" presName="ParentText" presStyleLbl="revTx" presStyleIdx="4" presStyleCnt="6" custLinFactNeighborX="-2944" custLinFactNeighborY="14777">
        <dgm:presLayoutVars>
          <dgm:chMax val="0"/>
          <dgm:chPref val="0"/>
          <dgm:bulletEnabled val="1"/>
        </dgm:presLayoutVars>
      </dgm:prSet>
      <dgm:spPr/>
    </dgm:pt>
    <dgm:pt modelId="{3FC14E34-3DE0-4DA8-A2B4-C399AF2B7065}" type="pres">
      <dgm:prSet presAssocID="{53D0A8CA-F46F-4A02-9E29-3FA45104990A}" presName="Triangle" presStyleLbl="alignNode1" presStyleIdx="9" presStyleCnt="11"/>
      <dgm:spPr>
        <a:solidFill>
          <a:schemeClr val="accent1"/>
        </a:solidFill>
        <a:ln>
          <a:noFill/>
        </a:ln>
      </dgm:spPr>
    </dgm:pt>
    <dgm:pt modelId="{82021697-7083-4226-A1C9-06EA4AC53084}" type="pres">
      <dgm:prSet presAssocID="{83AAD128-5904-4771-9EDF-9670ACEDB7B1}" presName="sibTrans" presStyleCnt="0"/>
      <dgm:spPr/>
    </dgm:pt>
    <dgm:pt modelId="{5099ECA5-26A8-48F2-8FAF-8D3B5E0DB9EA}" type="pres">
      <dgm:prSet presAssocID="{83AAD128-5904-4771-9EDF-9670ACEDB7B1}" presName="space" presStyleCnt="0"/>
      <dgm:spPr/>
    </dgm:pt>
    <dgm:pt modelId="{92370667-0350-4A5A-A5B7-CCAFD444F6E8}" type="pres">
      <dgm:prSet presAssocID="{5B5B483A-BC61-4B2B-A29D-AF344D147D96}" presName="composite" presStyleCnt="0"/>
      <dgm:spPr/>
    </dgm:pt>
    <dgm:pt modelId="{C3AFC054-C1F9-4057-BB8E-414861E77120}" type="pres">
      <dgm:prSet presAssocID="{5B5B483A-BC61-4B2B-A29D-AF344D147D96}" presName="LShape" presStyleLbl="alignNode1" presStyleIdx="10" presStyleCnt="11"/>
      <dgm:spPr>
        <a:solidFill>
          <a:schemeClr val="accent3"/>
        </a:solidFill>
        <a:ln>
          <a:noFill/>
        </a:ln>
      </dgm:spPr>
    </dgm:pt>
    <dgm:pt modelId="{DC6337C0-3DA6-4B02-A08D-1BE10CD893CC}" type="pres">
      <dgm:prSet presAssocID="{5B5B483A-BC61-4B2B-A29D-AF344D147D96}" presName="ParentText" presStyleLbl="revTx" presStyleIdx="5" presStyleCnt="6" custLinFactNeighborX="-3627" custLinFactNeighborY="13165">
        <dgm:presLayoutVars>
          <dgm:chMax val="0"/>
          <dgm:chPref val="0"/>
          <dgm:bulletEnabled val="1"/>
        </dgm:presLayoutVars>
      </dgm:prSet>
      <dgm:spPr/>
    </dgm:pt>
  </dgm:ptLst>
  <dgm:cxnLst>
    <dgm:cxn modelId="{F30F3517-77BE-4532-B599-5ED1BE78C1B0}" srcId="{5C53075B-F59C-4449-ADA9-27A611D192EA}" destId="{1E2494AB-704A-41D3-9232-A155E3396978}" srcOrd="1" destOrd="0" parTransId="{49AFB970-A78F-4586-87E6-44D8BA55D76F}" sibTransId="{BFB52D73-D476-47F7-BC84-56D179495942}"/>
    <dgm:cxn modelId="{77DBCA31-647E-4B1A-BA1C-A90682EEA2AB}" type="presOf" srcId="{21E597C4-23E0-424E-9396-BDA54C810445}" destId="{D3C3AE28-FEBE-4ED4-A2A9-57367A0FB007}" srcOrd="0" destOrd="0" presId="urn:microsoft.com/office/officeart/2009/3/layout/StepUpProcess#1"/>
    <dgm:cxn modelId="{B4588C35-6473-4C48-85F3-51D928B3DBD5}" srcId="{5C53075B-F59C-4449-ADA9-27A611D192EA}" destId="{53D0A8CA-F46F-4A02-9E29-3FA45104990A}" srcOrd="4" destOrd="0" parTransId="{A8606053-130A-4DB6-8FEA-33BDA3DAFF49}" sibTransId="{83AAD128-5904-4771-9EDF-9670ACEDB7B1}"/>
    <dgm:cxn modelId="{F84BD13E-FC92-4FD4-B2A2-E9FF67EAA2E3}" srcId="{5C53075B-F59C-4449-ADA9-27A611D192EA}" destId="{21E597C4-23E0-424E-9396-BDA54C810445}" srcOrd="3" destOrd="0" parTransId="{48D4985F-D22A-40DE-854D-C19B0CA946FD}" sibTransId="{3FFCBEC9-71C1-4856-9D35-EA3B9CDEB984}"/>
    <dgm:cxn modelId="{DB0C9246-21E1-4FF4-9AA6-B55C26756D3F}" srcId="{5C53075B-F59C-4449-ADA9-27A611D192EA}" destId="{5B5B483A-BC61-4B2B-A29D-AF344D147D96}" srcOrd="5" destOrd="0" parTransId="{813A2233-161F-4DEA-928D-41D5BE62216E}" sibTransId="{5ECE3A21-EF82-4896-8BFE-D983162BE833}"/>
    <dgm:cxn modelId="{5E919C52-2DCD-4F38-9CE0-73F0CC64F1B3}" srcId="{5C53075B-F59C-4449-ADA9-27A611D192EA}" destId="{00937A50-4EFC-4644-BD72-72DC91B1D049}" srcOrd="2" destOrd="0" parTransId="{79E8F5FB-AF4C-4BD5-BDE8-C4242E07EE3C}" sibTransId="{919FB6D6-8DD5-400B-9B99-A9C1AC2569FA}"/>
    <dgm:cxn modelId="{5F82E858-9207-4B3C-8DEF-559713B1109E}" type="presOf" srcId="{1E2494AB-704A-41D3-9232-A155E3396978}" destId="{3C1B8059-8141-4DE0-AE8D-6A628C19F6C2}" srcOrd="0" destOrd="0" presId="urn:microsoft.com/office/officeart/2009/3/layout/StepUpProcess#1"/>
    <dgm:cxn modelId="{C2EB527E-0624-45D7-8F4F-5DCBB57FCD7D}" type="presOf" srcId="{53D0A8CA-F46F-4A02-9E29-3FA45104990A}" destId="{CC763A9E-BE27-491E-9891-DCD037AF23F0}" srcOrd="0" destOrd="0" presId="urn:microsoft.com/office/officeart/2009/3/layout/StepUpProcess#1"/>
    <dgm:cxn modelId="{6990958F-DE63-4525-B926-00B99615564B}" type="presOf" srcId="{5C53075B-F59C-4449-ADA9-27A611D192EA}" destId="{90148077-D619-4E92-8C1C-9FDB76539E1A}" srcOrd="0" destOrd="0" presId="urn:microsoft.com/office/officeart/2009/3/layout/StepUpProcess#1"/>
    <dgm:cxn modelId="{236E03A8-589F-4940-929A-F17F6E71855C}" type="presOf" srcId="{00937A50-4EFC-4644-BD72-72DC91B1D049}" destId="{5FEB4088-E149-467D-AAE1-D77B06989AEB}" srcOrd="0" destOrd="0" presId="urn:microsoft.com/office/officeart/2009/3/layout/StepUpProcess#1"/>
    <dgm:cxn modelId="{56FDB6A9-81CD-4B1B-9A68-F12BB5E7A2BE}" type="presOf" srcId="{5B5B483A-BC61-4B2B-A29D-AF344D147D96}" destId="{DC6337C0-3DA6-4B02-A08D-1BE10CD893CC}" srcOrd="0" destOrd="0" presId="urn:microsoft.com/office/officeart/2009/3/layout/StepUpProcess#1"/>
    <dgm:cxn modelId="{F2ABB4AA-FE4C-4A50-82CB-FA6DBFEF123C}" type="presOf" srcId="{9089B289-2385-47D0-B93E-F83AD8A75DBC}" destId="{698558FA-1C05-4BC5-A279-49D547D81B05}" srcOrd="0" destOrd="0" presId="urn:microsoft.com/office/officeart/2009/3/layout/StepUpProcess#1"/>
    <dgm:cxn modelId="{E8B2EAF0-AFD4-4001-BF81-56B0E6E24FAF}" srcId="{5C53075B-F59C-4449-ADA9-27A611D192EA}" destId="{9089B289-2385-47D0-B93E-F83AD8A75DBC}" srcOrd="0" destOrd="0" parTransId="{6A9821F1-C66F-4757-B46D-85B28F28532F}" sibTransId="{F79A0109-3409-4C72-9C2E-E1A977C3C54B}"/>
    <dgm:cxn modelId="{1E513A63-4F27-49C3-AFEB-381BAE19221F}" type="presParOf" srcId="{90148077-D619-4E92-8C1C-9FDB76539E1A}" destId="{2380ABC1-7B36-4BCB-842A-B9F4D0A4B766}" srcOrd="0" destOrd="0" presId="urn:microsoft.com/office/officeart/2009/3/layout/StepUpProcess#1"/>
    <dgm:cxn modelId="{17A7A3B8-997A-4712-8934-0178DFD0895D}" type="presParOf" srcId="{2380ABC1-7B36-4BCB-842A-B9F4D0A4B766}" destId="{1BC372E4-F4E3-410E-B59C-635B36CC5B86}" srcOrd="0" destOrd="0" presId="urn:microsoft.com/office/officeart/2009/3/layout/StepUpProcess#1"/>
    <dgm:cxn modelId="{49A1DAF9-F1C9-4F51-8ECD-5BC2F8B5EBB2}" type="presParOf" srcId="{2380ABC1-7B36-4BCB-842A-B9F4D0A4B766}" destId="{698558FA-1C05-4BC5-A279-49D547D81B05}" srcOrd="1" destOrd="0" presId="urn:microsoft.com/office/officeart/2009/3/layout/StepUpProcess#1"/>
    <dgm:cxn modelId="{666A7487-3806-40FE-BAEF-23F8DF27A1BE}" type="presParOf" srcId="{2380ABC1-7B36-4BCB-842A-B9F4D0A4B766}" destId="{D9D8B11E-F839-4257-B432-71E4C90D63F5}" srcOrd="2" destOrd="0" presId="urn:microsoft.com/office/officeart/2009/3/layout/StepUpProcess#1"/>
    <dgm:cxn modelId="{20D26216-BFD7-4C51-A791-84E5C79F415E}" type="presParOf" srcId="{90148077-D619-4E92-8C1C-9FDB76539E1A}" destId="{972D1EFA-C4B4-4EF3-BBD8-5E758CC4BE64}" srcOrd="1" destOrd="0" presId="urn:microsoft.com/office/officeart/2009/3/layout/StepUpProcess#1"/>
    <dgm:cxn modelId="{E051EF38-D0AC-4438-B19E-096DE99CC60D}" type="presParOf" srcId="{972D1EFA-C4B4-4EF3-BBD8-5E758CC4BE64}" destId="{78A921CB-8272-4AA0-BA77-FFB4C69884BE}" srcOrd="0" destOrd="0" presId="urn:microsoft.com/office/officeart/2009/3/layout/StepUpProcess#1"/>
    <dgm:cxn modelId="{2C346D4C-BE86-474E-9F04-88BE8D7D8171}" type="presParOf" srcId="{90148077-D619-4E92-8C1C-9FDB76539E1A}" destId="{BD01082B-DF25-4630-A2BF-FA415F4B6CFB}" srcOrd="2" destOrd="0" presId="urn:microsoft.com/office/officeart/2009/3/layout/StepUpProcess#1"/>
    <dgm:cxn modelId="{0B45EA20-DA83-4DF1-B9BB-C7827CED5B50}" type="presParOf" srcId="{BD01082B-DF25-4630-A2BF-FA415F4B6CFB}" destId="{B8F2D35B-BA0D-453D-964A-4AC8A7BC6CFE}" srcOrd="0" destOrd="0" presId="urn:microsoft.com/office/officeart/2009/3/layout/StepUpProcess#1"/>
    <dgm:cxn modelId="{E9B43FDF-CE44-42D9-908C-DB23114F0254}" type="presParOf" srcId="{BD01082B-DF25-4630-A2BF-FA415F4B6CFB}" destId="{3C1B8059-8141-4DE0-AE8D-6A628C19F6C2}" srcOrd="1" destOrd="0" presId="urn:microsoft.com/office/officeart/2009/3/layout/StepUpProcess#1"/>
    <dgm:cxn modelId="{AF3F12F6-F5A1-4D43-9B10-F0C098B80244}" type="presParOf" srcId="{BD01082B-DF25-4630-A2BF-FA415F4B6CFB}" destId="{38E22014-CD40-4429-9335-8F1699E437E2}" srcOrd="2" destOrd="0" presId="urn:microsoft.com/office/officeart/2009/3/layout/StepUpProcess#1"/>
    <dgm:cxn modelId="{6212494B-E126-4D2B-BF0A-7E01574B0D11}" type="presParOf" srcId="{90148077-D619-4E92-8C1C-9FDB76539E1A}" destId="{2B2DEFBD-D865-4AAB-ACEB-EBF48A3184E0}" srcOrd="3" destOrd="0" presId="urn:microsoft.com/office/officeart/2009/3/layout/StepUpProcess#1"/>
    <dgm:cxn modelId="{0F30A06A-6540-42E7-9CB7-1298C2F1BCDB}" type="presParOf" srcId="{2B2DEFBD-D865-4AAB-ACEB-EBF48A3184E0}" destId="{04AF1E3C-B923-4239-A6DD-78162E86DC91}" srcOrd="0" destOrd="0" presId="urn:microsoft.com/office/officeart/2009/3/layout/StepUpProcess#1"/>
    <dgm:cxn modelId="{09F5DB27-868A-4298-A913-ADDA04962868}" type="presParOf" srcId="{90148077-D619-4E92-8C1C-9FDB76539E1A}" destId="{87980E9A-0BCA-4026-9816-D56B83F0707B}" srcOrd="4" destOrd="0" presId="urn:microsoft.com/office/officeart/2009/3/layout/StepUpProcess#1"/>
    <dgm:cxn modelId="{D030D1B1-614A-455E-87FD-D7845C8600A9}" type="presParOf" srcId="{87980E9A-0BCA-4026-9816-D56B83F0707B}" destId="{A7382901-7388-49B0-9858-822EE1B65C75}" srcOrd="0" destOrd="0" presId="urn:microsoft.com/office/officeart/2009/3/layout/StepUpProcess#1"/>
    <dgm:cxn modelId="{DA255159-C8F0-4167-88D0-B6919AD8E1DE}" type="presParOf" srcId="{87980E9A-0BCA-4026-9816-D56B83F0707B}" destId="{5FEB4088-E149-467D-AAE1-D77B06989AEB}" srcOrd="1" destOrd="0" presId="urn:microsoft.com/office/officeart/2009/3/layout/StepUpProcess#1"/>
    <dgm:cxn modelId="{B35B09ED-BC46-40C3-8E69-E8432A5CF31F}" type="presParOf" srcId="{87980E9A-0BCA-4026-9816-D56B83F0707B}" destId="{3A3E7CE5-AF17-4FA3-BF5E-930EA7C0EA09}" srcOrd="2" destOrd="0" presId="urn:microsoft.com/office/officeart/2009/3/layout/StepUpProcess#1"/>
    <dgm:cxn modelId="{19790E03-211F-4C1B-912F-82E48DDF7678}" type="presParOf" srcId="{90148077-D619-4E92-8C1C-9FDB76539E1A}" destId="{82DA12F8-96EF-42B7-9DFA-1BEE103DAE21}" srcOrd="5" destOrd="0" presId="urn:microsoft.com/office/officeart/2009/3/layout/StepUpProcess#1"/>
    <dgm:cxn modelId="{AE20CA6D-0ACC-4BEC-AEE3-3871A9345412}" type="presParOf" srcId="{82DA12F8-96EF-42B7-9DFA-1BEE103DAE21}" destId="{CE4B590B-B5E4-4B47-8E96-1E94CFBFD524}" srcOrd="0" destOrd="0" presId="urn:microsoft.com/office/officeart/2009/3/layout/StepUpProcess#1"/>
    <dgm:cxn modelId="{A1E672BE-2BD3-4B49-8C9A-473E65EFCAAB}" type="presParOf" srcId="{90148077-D619-4E92-8C1C-9FDB76539E1A}" destId="{19270A75-B16C-48C8-97BC-2F06EECF9468}" srcOrd="6" destOrd="0" presId="urn:microsoft.com/office/officeart/2009/3/layout/StepUpProcess#1"/>
    <dgm:cxn modelId="{7DB89441-2CD1-4842-8CB5-0CB5C1BDCA2C}" type="presParOf" srcId="{19270A75-B16C-48C8-97BC-2F06EECF9468}" destId="{206AAAA8-04FA-453E-B898-1E9CB9879EB5}" srcOrd="0" destOrd="0" presId="urn:microsoft.com/office/officeart/2009/3/layout/StepUpProcess#1"/>
    <dgm:cxn modelId="{2D86C18D-4349-41E9-94E6-7EE12DB15F89}" type="presParOf" srcId="{19270A75-B16C-48C8-97BC-2F06EECF9468}" destId="{D3C3AE28-FEBE-4ED4-A2A9-57367A0FB007}" srcOrd="1" destOrd="0" presId="urn:microsoft.com/office/officeart/2009/3/layout/StepUpProcess#1"/>
    <dgm:cxn modelId="{AEAA3174-1933-4DFE-970F-750DD53B11F4}" type="presParOf" srcId="{19270A75-B16C-48C8-97BC-2F06EECF9468}" destId="{25B775D4-74BC-4E19-8D55-304D03BB8A93}" srcOrd="2" destOrd="0" presId="urn:microsoft.com/office/officeart/2009/3/layout/StepUpProcess#1"/>
    <dgm:cxn modelId="{8019904B-5D9F-4321-AC11-604C2296347D}" type="presParOf" srcId="{90148077-D619-4E92-8C1C-9FDB76539E1A}" destId="{59B2026E-B86E-4F00-B4ED-86C33312081C}" srcOrd="7" destOrd="0" presId="urn:microsoft.com/office/officeart/2009/3/layout/StepUpProcess#1"/>
    <dgm:cxn modelId="{CE50914A-98E1-4B2F-B494-DFA9B4B7A7E3}" type="presParOf" srcId="{59B2026E-B86E-4F00-B4ED-86C33312081C}" destId="{3E09249D-2ED0-4615-B8CB-7E193C72D509}" srcOrd="0" destOrd="0" presId="urn:microsoft.com/office/officeart/2009/3/layout/StepUpProcess#1"/>
    <dgm:cxn modelId="{A9080DDA-5985-4BE2-9F17-568DF4DF0833}" type="presParOf" srcId="{90148077-D619-4E92-8C1C-9FDB76539E1A}" destId="{8C75A16A-C9C8-4C10-8AD1-7119228BA214}" srcOrd="8" destOrd="0" presId="urn:microsoft.com/office/officeart/2009/3/layout/StepUpProcess#1"/>
    <dgm:cxn modelId="{8DC3EF66-A491-49BF-8AD8-0CA75335A279}" type="presParOf" srcId="{8C75A16A-C9C8-4C10-8AD1-7119228BA214}" destId="{84D9A683-444C-4244-8E58-97A265605E3E}" srcOrd="0" destOrd="0" presId="urn:microsoft.com/office/officeart/2009/3/layout/StepUpProcess#1"/>
    <dgm:cxn modelId="{0F6371EF-9B9F-4EA3-9175-8EAABEA695D9}" type="presParOf" srcId="{8C75A16A-C9C8-4C10-8AD1-7119228BA214}" destId="{CC763A9E-BE27-491E-9891-DCD037AF23F0}" srcOrd="1" destOrd="0" presId="urn:microsoft.com/office/officeart/2009/3/layout/StepUpProcess#1"/>
    <dgm:cxn modelId="{2D70405F-6E7B-4307-B054-66866655FA73}" type="presParOf" srcId="{8C75A16A-C9C8-4C10-8AD1-7119228BA214}" destId="{3FC14E34-3DE0-4DA8-A2B4-C399AF2B7065}" srcOrd="2" destOrd="0" presId="urn:microsoft.com/office/officeart/2009/3/layout/StepUpProcess#1"/>
    <dgm:cxn modelId="{28357582-3551-4881-9745-8749F3921090}" type="presParOf" srcId="{90148077-D619-4E92-8C1C-9FDB76539E1A}" destId="{82021697-7083-4226-A1C9-06EA4AC53084}" srcOrd="9" destOrd="0" presId="urn:microsoft.com/office/officeart/2009/3/layout/StepUpProcess#1"/>
    <dgm:cxn modelId="{1336B0B8-3220-4102-AA82-850179C226CE}" type="presParOf" srcId="{82021697-7083-4226-A1C9-06EA4AC53084}" destId="{5099ECA5-26A8-48F2-8FAF-8D3B5E0DB9EA}" srcOrd="0" destOrd="0" presId="urn:microsoft.com/office/officeart/2009/3/layout/StepUpProcess#1"/>
    <dgm:cxn modelId="{DC46ACEE-DCCC-4111-AE70-6D0A1B38C6A4}" type="presParOf" srcId="{90148077-D619-4E92-8C1C-9FDB76539E1A}" destId="{92370667-0350-4A5A-A5B7-CCAFD444F6E8}" srcOrd="10" destOrd="0" presId="urn:microsoft.com/office/officeart/2009/3/layout/StepUpProcess#1"/>
    <dgm:cxn modelId="{C75EBD7D-1EA0-41F1-AF48-412F85C408F1}" type="presParOf" srcId="{92370667-0350-4A5A-A5B7-CCAFD444F6E8}" destId="{C3AFC054-C1F9-4057-BB8E-414861E77120}" srcOrd="0" destOrd="0" presId="urn:microsoft.com/office/officeart/2009/3/layout/StepUpProcess#1"/>
    <dgm:cxn modelId="{B0FDEF36-2416-415A-941A-D9474FA82CAC}" type="presParOf" srcId="{92370667-0350-4A5A-A5B7-CCAFD444F6E8}" destId="{DC6337C0-3DA6-4B02-A08D-1BE10CD893CC}" srcOrd="1" destOrd="0" presId="urn:microsoft.com/office/officeart/2009/3/layout/StepUpProcess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C372E4-F4E3-410E-B59C-635B36CC5B86}">
      <dsp:nvSpPr>
        <dsp:cNvPr id="0" name=""/>
        <dsp:cNvSpPr/>
      </dsp:nvSpPr>
      <dsp:spPr>
        <a:xfrm rot="5400000">
          <a:off x="247356" y="1955499"/>
          <a:ext cx="737038" cy="1226416"/>
        </a:xfrm>
        <a:prstGeom prst="corner">
          <a:avLst>
            <a:gd name="adj1" fmla="val 16120"/>
            <a:gd name="adj2" fmla="val 16110"/>
          </a:avLst>
        </a:prstGeom>
        <a:solidFill>
          <a:schemeClr val="accent2"/>
        </a:solidFill>
        <a:ln w="6350" cap="flat" cmpd="sng" algn="ctr">
          <a:noFill/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98558FA-1C05-4BC5-A279-49D547D81B05}">
      <dsp:nvSpPr>
        <dsp:cNvPr id="0" name=""/>
        <dsp:cNvSpPr/>
      </dsp:nvSpPr>
      <dsp:spPr>
        <a:xfrm>
          <a:off x="103067" y="2579709"/>
          <a:ext cx="1107215" cy="8728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648000" numCol="1" spcCol="1270" anchor="t" anchorCtr="0">
          <a:noAutofit/>
        </a:bodyPr>
        <a:lstStyle/>
        <a:p>
          <a:pPr marL="0" lvl="0" indent="0" algn="ctr" defTabSz="4000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900" kern="1200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rPr>
            <a:t>单击此处可编辑内容，根据您的需要自由拉伸文本框大小</a:t>
          </a:r>
          <a:endParaRPr lang="en-IN" sz="900" kern="1200" dirty="0">
            <a:solidFill>
              <a:schemeClr val="tx2"/>
            </a:solidFill>
            <a:latin typeface="+mn-lt"/>
          </a:endParaRPr>
        </a:p>
      </dsp:txBody>
      <dsp:txXfrm>
        <a:off x="103067" y="2579709"/>
        <a:ext cx="1107215" cy="872883"/>
      </dsp:txXfrm>
    </dsp:sp>
    <dsp:sp modelId="{D9D8B11E-F839-4257-B432-71E4C90D63F5}">
      <dsp:nvSpPr>
        <dsp:cNvPr id="0" name=""/>
        <dsp:cNvSpPr/>
      </dsp:nvSpPr>
      <dsp:spPr>
        <a:xfrm>
          <a:off x="1022632" y="1865209"/>
          <a:ext cx="208908" cy="208908"/>
        </a:xfrm>
        <a:prstGeom prst="triangle">
          <a:avLst>
            <a:gd name="adj" fmla="val 100000"/>
          </a:avLst>
        </a:prstGeom>
        <a:solidFill>
          <a:schemeClr val="accent2"/>
        </a:solidFill>
        <a:ln w="6350" cap="flat" cmpd="sng" algn="ctr">
          <a:noFill/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B8F2D35B-BA0D-453D-964A-4AC8A7BC6CFE}">
      <dsp:nvSpPr>
        <dsp:cNvPr id="0" name=""/>
        <dsp:cNvSpPr/>
      </dsp:nvSpPr>
      <dsp:spPr>
        <a:xfrm rot="5400000">
          <a:off x="1602804" y="1620092"/>
          <a:ext cx="737038" cy="1226416"/>
        </a:xfrm>
        <a:prstGeom prst="corner">
          <a:avLst>
            <a:gd name="adj1" fmla="val 16120"/>
            <a:gd name="adj2" fmla="val 16110"/>
          </a:avLst>
        </a:prstGeom>
        <a:solidFill>
          <a:schemeClr val="accent4"/>
        </a:solidFill>
        <a:ln w="6350" cap="flat" cmpd="sng" algn="ctr">
          <a:noFill/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3C1B8059-8141-4DE0-AE8D-6A628C19F6C2}">
      <dsp:nvSpPr>
        <dsp:cNvPr id="0" name=""/>
        <dsp:cNvSpPr/>
      </dsp:nvSpPr>
      <dsp:spPr>
        <a:xfrm>
          <a:off x="1447177" y="2180110"/>
          <a:ext cx="1107215" cy="9705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6000" tIns="34290" rIns="216000" bIns="34290" numCol="1" spcCol="1270" anchor="t" anchorCtr="0">
          <a:noAutofit/>
        </a:bodyPr>
        <a:lstStyle/>
        <a:p>
          <a:pPr marL="0" lvl="0" indent="0" algn="ctr" defTabSz="4000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900" kern="1200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rPr>
            <a:t>单击此处可编辑内容，根据您的需要自由拉伸文本框大小</a:t>
          </a:r>
          <a:endParaRPr lang="en-IN" sz="900" kern="1200" dirty="0">
            <a:solidFill>
              <a:schemeClr val="tx2"/>
            </a:solidFill>
            <a:latin typeface="+mn-lt"/>
          </a:endParaRPr>
        </a:p>
      </dsp:txBody>
      <dsp:txXfrm>
        <a:off x="1447177" y="2180110"/>
        <a:ext cx="1107215" cy="970539"/>
      </dsp:txXfrm>
    </dsp:sp>
    <dsp:sp modelId="{38E22014-CD40-4429-9335-8F1699E437E2}">
      <dsp:nvSpPr>
        <dsp:cNvPr id="0" name=""/>
        <dsp:cNvSpPr/>
      </dsp:nvSpPr>
      <dsp:spPr>
        <a:xfrm>
          <a:off x="2378080" y="1529802"/>
          <a:ext cx="208908" cy="208908"/>
        </a:xfrm>
        <a:prstGeom prst="triangle">
          <a:avLst>
            <a:gd name="adj" fmla="val 100000"/>
          </a:avLst>
        </a:prstGeom>
        <a:solidFill>
          <a:schemeClr val="accent4"/>
        </a:solidFill>
        <a:ln w="6350" cap="flat" cmpd="sng" algn="ctr">
          <a:noFill/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7382901-7388-49B0-9858-822EE1B65C75}">
      <dsp:nvSpPr>
        <dsp:cNvPr id="0" name=""/>
        <dsp:cNvSpPr/>
      </dsp:nvSpPr>
      <dsp:spPr>
        <a:xfrm rot="5400000">
          <a:off x="2958252" y="1284685"/>
          <a:ext cx="737038" cy="1226416"/>
        </a:xfrm>
        <a:prstGeom prst="corner">
          <a:avLst>
            <a:gd name="adj1" fmla="val 16120"/>
            <a:gd name="adj2" fmla="val 16110"/>
          </a:avLst>
        </a:prstGeom>
        <a:solidFill>
          <a:schemeClr val="accent6"/>
        </a:solidFill>
        <a:ln w="6350" cap="flat" cmpd="sng" algn="ctr">
          <a:noFill/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5FEB4088-E149-467D-AAE1-D77B06989AEB}">
      <dsp:nvSpPr>
        <dsp:cNvPr id="0" name=""/>
        <dsp:cNvSpPr/>
      </dsp:nvSpPr>
      <dsp:spPr>
        <a:xfrm>
          <a:off x="2802625" y="1801320"/>
          <a:ext cx="1107215" cy="9705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6000" tIns="34290" rIns="216000" bIns="34290" numCol="1" spcCol="1270" anchor="t" anchorCtr="0">
          <a:noAutofit/>
        </a:bodyPr>
        <a:lstStyle/>
        <a:p>
          <a:pPr marL="0" lvl="0" indent="0" algn="ctr" defTabSz="4000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900" kern="1200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rPr>
            <a:t>单击此处可编辑内容，根据您的需要自由拉伸文本框大小</a:t>
          </a:r>
          <a:endParaRPr lang="en-IN" sz="900" kern="1200" dirty="0">
            <a:solidFill>
              <a:schemeClr val="tx2"/>
            </a:solidFill>
            <a:latin typeface="+mn-lt"/>
          </a:endParaRPr>
        </a:p>
      </dsp:txBody>
      <dsp:txXfrm>
        <a:off x="2802625" y="1801320"/>
        <a:ext cx="1107215" cy="970539"/>
      </dsp:txXfrm>
    </dsp:sp>
    <dsp:sp modelId="{3A3E7CE5-AF17-4FA3-BF5E-930EA7C0EA09}">
      <dsp:nvSpPr>
        <dsp:cNvPr id="0" name=""/>
        <dsp:cNvSpPr/>
      </dsp:nvSpPr>
      <dsp:spPr>
        <a:xfrm>
          <a:off x="3733528" y="1194395"/>
          <a:ext cx="208908" cy="208908"/>
        </a:xfrm>
        <a:prstGeom prst="triangle">
          <a:avLst>
            <a:gd name="adj" fmla="val 100000"/>
          </a:avLst>
        </a:prstGeom>
        <a:solidFill>
          <a:schemeClr val="accent6"/>
        </a:solidFill>
        <a:ln w="6350" cap="flat" cmpd="sng" algn="ctr">
          <a:noFill/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206AAAA8-04FA-453E-B898-1E9CB9879EB5}">
      <dsp:nvSpPr>
        <dsp:cNvPr id="0" name=""/>
        <dsp:cNvSpPr/>
      </dsp:nvSpPr>
      <dsp:spPr>
        <a:xfrm rot="5400000">
          <a:off x="4313700" y="949278"/>
          <a:ext cx="737038" cy="1226416"/>
        </a:xfrm>
        <a:prstGeom prst="corner">
          <a:avLst>
            <a:gd name="adj1" fmla="val 16120"/>
            <a:gd name="adj2" fmla="val 16110"/>
          </a:avLst>
        </a:prstGeom>
        <a:solidFill>
          <a:schemeClr val="accent5"/>
        </a:solidFill>
        <a:ln w="6350" cap="flat" cmpd="sng" algn="ctr">
          <a:noFill/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D3C3AE28-FEBE-4ED4-A2A9-57367A0FB007}">
      <dsp:nvSpPr>
        <dsp:cNvPr id="0" name=""/>
        <dsp:cNvSpPr/>
      </dsp:nvSpPr>
      <dsp:spPr>
        <a:xfrm>
          <a:off x="4158073" y="1474541"/>
          <a:ext cx="1107215" cy="9705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6000" tIns="34290" rIns="216000" bIns="34290" numCol="1" spcCol="1270" anchor="t" anchorCtr="0">
          <a:noAutofit/>
        </a:bodyPr>
        <a:lstStyle/>
        <a:p>
          <a:pPr marL="0" lvl="0" indent="0" algn="ctr" defTabSz="4000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900" kern="1200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rPr>
            <a:t>单击此处可编辑内容，根据您的需要自由拉伸文本框大小</a:t>
          </a:r>
          <a:endParaRPr lang="en-IN" sz="900" kern="1200" dirty="0">
            <a:solidFill>
              <a:schemeClr val="tx2"/>
            </a:solidFill>
            <a:latin typeface="+mn-lt"/>
          </a:endParaRPr>
        </a:p>
      </dsp:txBody>
      <dsp:txXfrm>
        <a:off x="4158073" y="1474541"/>
        <a:ext cx="1107215" cy="970539"/>
      </dsp:txXfrm>
    </dsp:sp>
    <dsp:sp modelId="{25B775D4-74BC-4E19-8D55-304D03BB8A93}">
      <dsp:nvSpPr>
        <dsp:cNvPr id="0" name=""/>
        <dsp:cNvSpPr/>
      </dsp:nvSpPr>
      <dsp:spPr>
        <a:xfrm>
          <a:off x="5088976" y="858988"/>
          <a:ext cx="208908" cy="208908"/>
        </a:xfrm>
        <a:prstGeom prst="triangle">
          <a:avLst>
            <a:gd name="adj" fmla="val 100000"/>
          </a:avLst>
        </a:prstGeom>
        <a:solidFill>
          <a:schemeClr val="accent5"/>
        </a:solidFill>
        <a:ln w="6350" cap="flat" cmpd="sng" algn="ctr">
          <a:noFill/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4D9A683-444C-4244-8E58-97A265605E3E}">
      <dsp:nvSpPr>
        <dsp:cNvPr id="0" name=""/>
        <dsp:cNvSpPr/>
      </dsp:nvSpPr>
      <dsp:spPr>
        <a:xfrm rot="5400000">
          <a:off x="5669148" y="613871"/>
          <a:ext cx="737038" cy="1226416"/>
        </a:xfrm>
        <a:prstGeom prst="corner">
          <a:avLst>
            <a:gd name="adj1" fmla="val 16120"/>
            <a:gd name="adj2" fmla="val 16110"/>
          </a:avLst>
        </a:prstGeom>
        <a:solidFill>
          <a:schemeClr val="accent1"/>
        </a:solidFill>
        <a:ln w="6350" cap="flat" cmpd="sng" algn="ctr">
          <a:noFill/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CC763A9E-BE27-491E-9891-DCD037AF23F0}">
      <dsp:nvSpPr>
        <dsp:cNvPr id="0" name=""/>
        <dsp:cNvSpPr/>
      </dsp:nvSpPr>
      <dsp:spPr>
        <a:xfrm>
          <a:off x="5513521" y="1123722"/>
          <a:ext cx="1107215" cy="9705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6000" tIns="34290" rIns="216000" bIns="34290" numCol="1" spcCol="1270" anchor="t" anchorCtr="0">
          <a:noAutofit/>
        </a:bodyPr>
        <a:lstStyle/>
        <a:p>
          <a:pPr marL="0" lvl="0" indent="0" algn="ctr" defTabSz="4000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900" kern="1200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rPr>
            <a:t>单击此处可编辑内容，根据您的需要自由拉伸文本框大小</a:t>
          </a:r>
          <a:endParaRPr lang="en-IN" sz="900" kern="1200" dirty="0">
            <a:solidFill>
              <a:schemeClr val="tx2"/>
            </a:solidFill>
            <a:latin typeface="+mn-lt"/>
          </a:endParaRPr>
        </a:p>
      </dsp:txBody>
      <dsp:txXfrm>
        <a:off x="5513521" y="1123722"/>
        <a:ext cx="1107215" cy="970539"/>
      </dsp:txXfrm>
    </dsp:sp>
    <dsp:sp modelId="{3FC14E34-3DE0-4DA8-A2B4-C399AF2B7065}">
      <dsp:nvSpPr>
        <dsp:cNvPr id="0" name=""/>
        <dsp:cNvSpPr/>
      </dsp:nvSpPr>
      <dsp:spPr>
        <a:xfrm>
          <a:off x="6444425" y="523581"/>
          <a:ext cx="208908" cy="208908"/>
        </a:xfrm>
        <a:prstGeom prst="triangle">
          <a:avLst>
            <a:gd name="adj" fmla="val 100000"/>
          </a:avLst>
        </a:prstGeom>
        <a:solidFill>
          <a:schemeClr val="accent1"/>
        </a:solidFill>
        <a:ln w="6350" cap="flat" cmpd="sng" algn="ctr">
          <a:noFill/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C3AFC054-C1F9-4057-BB8E-414861E77120}">
      <dsp:nvSpPr>
        <dsp:cNvPr id="0" name=""/>
        <dsp:cNvSpPr/>
      </dsp:nvSpPr>
      <dsp:spPr>
        <a:xfrm rot="5400000">
          <a:off x="7024596" y="278464"/>
          <a:ext cx="737038" cy="1226416"/>
        </a:xfrm>
        <a:prstGeom prst="corner">
          <a:avLst>
            <a:gd name="adj1" fmla="val 16120"/>
            <a:gd name="adj2" fmla="val 16110"/>
          </a:avLst>
        </a:prstGeom>
        <a:solidFill>
          <a:schemeClr val="accent3"/>
        </a:solidFill>
        <a:ln w="6350" cap="flat" cmpd="sng" algn="ctr">
          <a:noFill/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DC6337C0-3DA6-4B02-A08D-1BE10CD893CC}">
      <dsp:nvSpPr>
        <dsp:cNvPr id="0" name=""/>
        <dsp:cNvSpPr/>
      </dsp:nvSpPr>
      <dsp:spPr>
        <a:xfrm>
          <a:off x="6861407" y="772670"/>
          <a:ext cx="1107215" cy="9705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6000" tIns="34290" rIns="216000" bIns="34290" numCol="1" spcCol="1270" anchor="t" anchorCtr="0">
          <a:noAutofit/>
        </a:bodyPr>
        <a:lstStyle/>
        <a:p>
          <a:pPr marL="0" lvl="0" indent="0" algn="ctr" defTabSz="4000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900" kern="1200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rPr>
            <a:t>单击此处可编辑内容，根据您的需要自由拉伸文本框大小</a:t>
          </a:r>
          <a:endParaRPr lang="en-IN" sz="900" kern="1200" dirty="0">
            <a:solidFill>
              <a:schemeClr val="tx2"/>
            </a:solidFill>
            <a:latin typeface="+mn-lt"/>
          </a:endParaRPr>
        </a:p>
      </dsp:txBody>
      <dsp:txXfrm>
        <a:off x="6861407" y="772670"/>
        <a:ext cx="1107215" cy="9705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#1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bkpt" val="fixed"/>
          <dgm:param type="bkPtFixedVal" val="1"/>
          <dgm:param type="off" val="off"/>
          <dgm:param type="grDir" val="bL"/>
          <dgm:param type="flowDir" val="row"/>
        </dgm:alg>
      </dgm:if>
      <dgm:else name="Name2">
        <dgm:alg type="snake">
          <dgm:param type="bkpt" val="fixed"/>
          <dgm:param type="bkPtFixedVal" val="1"/>
          <dgm:param type="off" val="off"/>
          <dgm:param type="grDir" val="bR"/>
          <dgm:param type="flowDir" val="row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#1">
  <dgm:title val=""/>
  <dgm:desc val=""/>
  <dgm:catLst>
    <dgm:cat type="simple" pri="103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52253F-1DC1-44AB-85F9-14DB9D873A39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F8A4E4-7001-4196-8720-A0FCB0AEBF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64D076-05C0-4F10-BAEB-F2DA581BE89B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E7B7F8-81FA-46DC-8926-8D6B124E54D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A0F9D-3357-4A94-85C8-3B842B870DC6}" type="slidenum">
              <a:rPr lang="zh-CN" altLang="en-US" smtClean="0">
                <a:solidFill>
                  <a:prstClr val="black"/>
                </a:solidFill>
              </a:rPr>
              <a:t>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chart" Target="../charts/char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slideLayout" Target="../slideLayouts/slideLayout6.xml"/><Relationship Id="rId5" Type="http://schemas.openxmlformats.org/officeDocument/2006/relationships/tags" Target="../tags/tag11.xml"/><Relationship Id="rId4" Type="http://schemas.openxmlformats.org/officeDocument/2006/relationships/tags" Target="../tags/tag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3" Type="http://schemas.openxmlformats.org/officeDocument/2006/relationships/tags" Target="../tags/tag3.xml"/><Relationship Id="rId7" Type="http://schemas.openxmlformats.org/officeDocument/2006/relationships/slideLayout" Target="../slideLayouts/slideLayout2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57de6ca9c0b4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795110" y="4208939"/>
            <a:ext cx="609600" cy="6096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41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2184400" y="571500"/>
            <a:ext cx="6959600" cy="4572000"/>
          </a:xfrm>
          <a:custGeom>
            <a:avLst/>
            <a:gdLst>
              <a:gd name="connsiteX0" fmla="*/ 0 w 4711700"/>
              <a:gd name="connsiteY0" fmla="*/ 0 h 5143500"/>
              <a:gd name="connsiteX1" fmla="*/ 4711700 w 4711700"/>
              <a:gd name="connsiteY1" fmla="*/ 0 h 5143500"/>
              <a:gd name="connsiteX2" fmla="*/ 4711700 w 4711700"/>
              <a:gd name="connsiteY2" fmla="*/ 5143500 h 5143500"/>
              <a:gd name="connsiteX3" fmla="*/ 0 w 4711700"/>
              <a:gd name="connsiteY3" fmla="*/ 5143500 h 5143500"/>
              <a:gd name="connsiteX4" fmla="*/ 0 w 4711700"/>
              <a:gd name="connsiteY4" fmla="*/ 0 h 5143500"/>
              <a:gd name="connsiteX0-1" fmla="*/ 0 w 4711700"/>
              <a:gd name="connsiteY0-2" fmla="*/ 5143500 h 5143500"/>
              <a:gd name="connsiteX1-3" fmla="*/ 4711700 w 4711700"/>
              <a:gd name="connsiteY1-4" fmla="*/ 0 h 5143500"/>
              <a:gd name="connsiteX2-5" fmla="*/ 4711700 w 4711700"/>
              <a:gd name="connsiteY2-6" fmla="*/ 5143500 h 5143500"/>
              <a:gd name="connsiteX3-7" fmla="*/ 0 w 4711700"/>
              <a:gd name="connsiteY3-8" fmla="*/ 5143500 h 5143500"/>
              <a:gd name="connsiteX0-9" fmla="*/ 0 w 4711700"/>
              <a:gd name="connsiteY0-10" fmla="*/ 5143500 h 5143500"/>
              <a:gd name="connsiteX1-11" fmla="*/ 3714994 w 4711700"/>
              <a:gd name="connsiteY1-12" fmla="*/ 1092200 h 5143500"/>
              <a:gd name="connsiteX2-13" fmla="*/ 4711700 w 4711700"/>
              <a:gd name="connsiteY2-14" fmla="*/ 0 h 5143500"/>
              <a:gd name="connsiteX3-15" fmla="*/ 4711700 w 4711700"/>
              <a:gd name="connsiteY3-16" fmla="*/ 5143500 h 5143500"/>
              <a:gd name="connsiteX4-17" fmla="*/ 0 w 4711700"/>
              <a:gd name="connsiteY4-18" fmla="*/ 5143500 h 5143500"/>
              <a:gd name="connsiteX0-19" fmla="*/ 0 w 4711700"/>
              <a:gd name="connsiteY0-20" fmla="*/ 5143500 h 5143500"/>
              <a:gd name="connsiteX1-21" fmla="*/ 2509189 w 4711700"/>
              <a:gd name="connsiteY1-22" fmla="*/ 1257300 h 5143500"/>
              <a:gd name="connsiteX2-23" fmla="*/ 4711700 w 4711700"/>
              <a:gd name="connsiteY2-24" fmla="*/ 0 h 5143500"/>
              <a:gd name="connsiteX3-25" fmla="*/ 4711700 w 4711700"/>
              <a:gd name="connsiteY3-26" fmla="*/ 5143500 h 5143500"/>
              <a:gd name="connsiteX4-27" fmla="*/ 0 w 4711700"/>
              <a:gd name="connsiteY4-28" fmla="*/ 5143500 h 51435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17" y="connsiteY4-18"/>
              </a:cxn>
            </a:cxnLst>
            <a:rect l="l" t="t" r="r" b="b"/>
            <a:pathLst>
              <a:path w="4711700" h="5143500">
                <a:moveTo>
                  <a:pt x="0" y="5143500"/>
                </a:moveTo>
                <a:lnTo>
                  <a:pt x="2509189" y="1257300"/>
                </a:lnTo>
                <a:lnTo>
                  <a:pt x="4711700" y="0"/>
                </a:lnTo>
                <a:lnTo>
                  <a:pt x="4711700" y="5143500"/>
                </a:lnTo>
                <a:lnTo>
                  <a:pt x="0" y="5143500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259"/>
          <p:cNvSpPr>
            <a:spLocks noChangeArrowheads="1"/>
          </p:cNvSpPr>
          <p:nvPr/>
        </p:nvSpPr>
        <p:spPr bwMode="auto">
          <a:xfrm>
            <a:off x="3799946" y="2932083"/>
            <a:ext cx="5598054" cy="661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zh-CN" altLang="en-US" sz="3700" cap="all" dirty="0">
                <a:solidFill>
                  <a:schemeClr val="bg1"/>
                </a:solidFill>
                <a:cs typeface="Arial" panose="020B0604020202020204" pitchFamily="34" charset="0"/>
              </a:rPr>
              <a:t>年终总结暨新年计划</a:t>
            </a:r>
          </a:p>
        </p:txBody>
      </p:sp>
      <p:cxnSp>
        <p:nvCxnSpPr>
          <p:cNvPr id="8" name="直接连接符 7"/>
          <p:cNvCxnSpPr/>
          <p:nvPr/>
        </p:nvCxnSpPr>
        <p:spPr>
          <a:xfrm>
            <a:off x="4178300" y="3594100"/>
            <a:ext cx="4517760" cy="28175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259"/>
          <p:cNvSpPr>
            <a:spLocks noChangeArrowheads="1"/>
          </p:cNvSpPr>
          <p:nvPr/>
        </p:nvSpPr>
        <p:spPr bwMode="auto">
          <a:xfrm>
            <a:off x="5133016" y="4026905"/>
            <a:ext cx="3624326" cy="190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r">
              <a:buNone/>
            </a:pPr>
            <a:r>
              <a:rPr lang="en-US" altLang="zh-CN" sz="640" cap="all" dirty="0">
                <a:solidFill>
                  <a:schemeClr val="bg1"/>
                </a:solidFill>
                <a:cs typeface="Arial" panose="020B0604020202020204" pitchFamily="34" charset="0"/>
              </a:rPr>
              <a:t>Job summary | | apply | business report shows the | | project business plan</a:t>
            </a:r>
            <a:endParaRPr lang="zh-CN" altLang="en-US" sz="640" cap="all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0" name="矩形 259"/>
          <p:cNvSpPr>
            <a:spLocks noChangeArrowheads="1"/>
          </p:cNvSpPr>
          <p:nvPr/>
        </p:nvSpPr>
        <p:spPr bwMode="auto">
          <a:xfrm>
            <a:off x="5396088" y="3744887"/>
            <a:ext cx="3364882" cy="289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r">
              <a:buNone/>
            </a:pPr>
            <a:r>
              <a:rPr lang="en-US" altLang="zh-CN" sz="1280" cap="all" dirty="0">
                <a:solidFill>
                  <a:schemeClr val="bg1"/>
                </a:solidFill>
                <a:cs typeface="Arial" panose="020B0604020202020204" pitchFamily="34" charset="0"/>
              </a:rPr>
              <a:t>|</a:t>
            </a:r>
            <a:r>
              <a:rPr lang="zh-CN" altLang="en-US" sz="1280" cap="all" dirty="0">
                <a:solidFill>
                  <a:schemeClr val="bg1"/>
                </a:solidFill>
                <a:cs typeface="Arial" panose="020B0604020202020204" pitchFamily="34" charset="0"/>
              </a:rPr>
              <a:t>适用年终总结</a:t>
            </a:r>
            <a:r>
              <a:rPr lang="en-US" altLang="zh-CN" sz="1280" cap="all" dirty="0">
                <a:solidFill>
                  <a:schemeClr val="bg1"/>
                </a:solidFill>
                <a:cs typeface="Arial" panose="020B0604020202020204" pitchFamily="34" charset="0"/>
              </a:rPr>
              <a:t>|</a:t>
            </a:r>
            <a:r>
              <a:rPr lang="zh-CN" altLang="en-US" sz="1280" cap="all" dirty="0">
                <a:solidFill>
                  <a:schemeClr val="bg1"/>
                </a:solidFill>
                <a:cs typeface="Arial" panose="020B0604020202020204" pitchFamily="34" charset="0"/>
              </a:rPr>
              <a:t>商务汇报</a:t>
            </a:r>
            <a:r>
              <a:rPr lang="en-US" altLang="zh-CN" sz="1280" cap="all" dirty="0">
                <a:solidFill>
                  <a:schemeClr val="bg1"/>
                </a:solidFill>
                <a:cs typeface="Arial" panose="020B0604020202020204" pitchFamily="34" charset="0"/>
              </a:rPr>
              <a:t>|</a:t>
            </a:r>
            <a:r>
              <a:rPr lang="zh-CN" altLang="en-US" sz="1280" cap="all" dirty="0">
                <a:solidFill>
                  <a:schemeClr val="bg1"/>
                </a:solidFill>
                <a:cs typeface="Arial" panose="020B0604020202020204" pitchFamily="34" charset="0"/>
              </a:rPr>
              <a:t>项目展示</a:t>
            </a:r>
            <a:r>
              <a:rPr lang="en-US" altLang="zh-CN" sz="1280" cap="all" dirty="0">
                <a:solidFill>
                  <a:schemeClr val="bg1"/>
                </a:solidFill>
                <a:cs typeface="Arial" panose="020B0604020202020204" pitchFamily="34" charset="0"/>
              </a:rPr>
              <a:t>|</a:t>
            </a:r>
            <a:r>
              <a:rPr lang="zh-CN" altLang="en-US" sz="1280" cap="all" dirty="0">
                <a:solidFill>
                  <a:schemeClr val="bg1"/>
                </a:solidFill>
                <a:cs typeface="Arial" panose="020B0604020202020204" pitchFamily="34" charset="0"/>
              </a:rPr>
              <a:t>新年计划</a:t>
            </a:r>
            <a:r>
              <a:rPr lang="en-US" altLang="zh-CN" sz="1280" cap="all" dirty="0">
                <a:solidFill>
                  <a:schemeClr val="bg1"/>
                </a:solidFill>
                <a:cs typeface="Arial" panose="020B0604020202020204" pitchFamily="34" charset="0"/>
              </a:rPr>
              <a:t>|</a:t>
            </a:r>
            <a:endParaRPr lang="zh-CN" altLang="en-US" sz="1280" cap="all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1" name="TextBox 28"/>
          <p:cNvSpPr txBox="1"/>
          <p:nvPr/>
        </p:nvSpPr>
        <p:spPr>
          <a:xfrm>
            <a:off x="7567609" y="2028066"/>
            <a:ext cx="1805305" cy="10147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000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</a:rPr>
              <a:t>202X</a:t>
            </a:r>
            <a:endParaRPr lang="zh-CN" altLang="en-US" sz="6000" dirty="0">
              <a:solidFill>
                <a:schemeClr val="bg1"/>
              </a:solidFill>
              <a:latin typeface="Agency FB" panose="020B0503020202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8000">
        <p:fade/>
      </p:transition>
    </mc:Choice>
    <mc:Fallback xmlns="">
      <p:transition spd="med" advClick="0" advTm="800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1" fill="hold"/>
                                            <p:tgtEl>
                                              <p:spTgt spid="14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" dur="10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" presetClass="entr" presetSubtype="1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6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7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2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8" fill="hold">
                          <p:stCondLst>
                            <p:cond delay="indefinite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3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numSld="999" showWhenStopped="0">
                    <p:cTn id="35" repeatCount="indefinite" fill="hold" display="0">
                      <p:stCondLst>
                        <p:cond delay="indefinite"/>
                      </p:stCondLst>
                    </p:cTn>
                    <p:tgtEl>
                      <p:spTgt spid="14"/>
                    </p:tgtEl>
                  </p:cMediaNode>
                </p:audio>
              </p:childTnLst>
            </p:cTn>
          </p:par>
        </p:tnLst>
        <p:bldLst>
          <p:bldP spid="7" grpId="0"/>
          <p:bldP spid="9" grpId="0"/>
          <p:bldP spid="10" grpId="0"/>
          <p:bldP spid="11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1" fill="hold"/>
                                            <p:tgtEl>
                                              <p:spTgt spid="14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" dur="10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2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8" fill="hold">
                          <p:stCondLst>
                            <p:cond delay="indefinite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3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numSld="999" showWhenStopped="0">
                    <p:cTn id="35" repeatCount="indefinite" fill="hold" display="0">
                      <p:stCondLst>
                        <p:cond delay="indefinite"/>
                      </p:stCondLst>
                    </p:cTn>
                    <p:tgtEl>
                      <p:spTgt spid="14"/>
                    </p:tgtEl>
                  </p:cMediaNode>
                </p:audio>
              </p:childTnLst>
            </p:cTn>
          </p:par>
        </p:tnLst>
        <p:bldLst>
          <p:bldP spid="7" grpId="0"/>
          <p:bldP spid="9" grpId="0"/>
          <p:bldP spid="10" grpId="0"/>
          <p:bldP spid="11" grpId="0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9" descr="Money副本"/>
          <p:cNvSpPr>
            <a:spLocks noChangeArrowheads="1"/>
          </p:cNvSpPr>
          <p:nvPr/>
        </p:nvSpPr>
        <p:spPr bwMode="auto">
          <a:xfrm>
            <a:off x="0" y="1204119"/>
            <a:ext cx="9144000" cy="2159000"/>
          </a:xfrm>
          <a:prstGeom prst="rect">
            <a:avLst/>
          </a:prstGeom>
          <a:blipFill dpi="0" rotWithShape="1">
            <a:blip r:embed="rId2">
              <a:grayscl/>
            </a:blip>
            <a:srcRect/>
            <a:stretch>
              <a:fillRect b="-41949"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4" name="Rectangle 10"/>
          <p:cNvSpPr>
            <a:spLocks noChangeArrowheads="1"/>
          </p:cNvSpPr>
          <p:nvPr/>
        </p:nvSpPr>
        <p:spPr bwMode="auto">
          <a:xfrm>
            <a:off x="1116013" y="1202533"/>
            <a:ext cx="2087562" cy="3170237"/>
          </a:xfrm>
          <a:prstGeom prst="rect">
            <a:avLst/>
          </a:prstGeom>
          <a:solidFill>
            <a:srgbClr val="00B0F0">
              <a:alpha val="89999"/>
            </a:srgbClr>
          </a:solidFill>
          <a:ln>
            <a:noFill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5" name="Text Box 11"/>
          <p:cNvSpPr txBox="1">
            <a:spLocks noChangeArrowheads="1"/>
          </p:cNvSpPr>
          <p:nvPr/>
        </p:nvSpPr>
        <p:spPr bwMode="auto">
          <a:xfrm>
            <a:off x="1293813" y="2048669"/>
            <a:ext cx="1727200" cy="1865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3200" dirty="0">
                <a:solidFill>
                  <a:schemeClr val="bg1"/>
                </a:solidFill>
                <a:ea typeface="微软雅黑" panose="020B0503020204020204" pitchFamily="34" charset="-122"/>
              </a:rPr>
              <a:t>工作</a:t>
            </a:r>
            <a:endParaRPr lang="en-US" altLang="zh-CN" sz="3200" dirty="0">
              <a:solidFill>
                <a:schemeClr val="bg1"/>
              </a:solidFill>
              <a:ea typeface="微软雅黑" panose="020B0503020204020204" pitchFamily="34" charset="-122"/>
            </a:endParaRPr>
          </a:p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3200" dirty="0">
                <a:solidFill>
                  <a:schemeClr val="bg1"/>
                </a:solidFill>
                <a:ea typeface="微软雅黑" panose="020B0503020204020204" pitchFamily="34" charset="-122"/>
              </a:rPr>
              <a:t>完成</a:t>
            </a:r>
            <a:endParaRPr lang="en-US" altLang="zh-CN" sz="3200" dirty="0">
              <a:solidFill>
                <a:schemeClr val="bg1"/>
              </a:solidFill>
              <a:ea typeface="微软雅黑" panose="020B0503020204020204" pitchFamily="34" charset="-122"/>
            </a:endParaRPr>
          </a:p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3200" dirty="0">
                <a:solidFill>
                  <a:schemeClr val="bg1"/>
                </a:solidFill>
                <a:ea typeface="微软雅黑" panose="020B0503020204020204" pitchFamily="34" charset="-122"/>
              </a:rPr>
              <a:t>情况</a:t>
            </a:r>
          </a:p>
        </p:txBody>
      </p:sp>
      <p:sp>
        <p:nvSpPr>
          <p:cNvPr id="26" name="Rectangle 12"/>
          <p:cNvSpPr>
            <a:spLocks noChangeArrowheads="1"/>
          </p:cNvSpPr>
          <p:nvPr/>
        </p:nvSpPr>
        <p:spPr bwMode="auto">
          <a:xfrm>
            <a:off x="4427539" y="3796508"/>
            <a:ext cx="4103687" cy="96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WRITE YOUR GREAT TITLE HERE</a:t>
            </a:r>
            <a:endParaRPr lang="zh-CN" altLang="en-US" sz="12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endParaRPr lang="zh-CN" altLang="en-US" sz="8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We have many PowerPoint 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templates</a:t>
            </a: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that has been specifically designed to help anyone that is stepping into the world of PowerPoint for the very first time. We have many PowerPoint 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templates</a:t>
            </a: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7" name="Freeform 13"/>
          <p:cNvSpPr>
            <a:spLocks noEditPoints="1"/>
          </p:cNvSpPr>
          <p:nvPr/>
        </p:nvSpPr>
        <p:spPr bwMode="auto">
          <a:xfrm>
            <a:off x="3990975" y="3821908"/>
            <a:ext cx="285750" cy="187325"/>
          </a:xfrm>
          <a:custGeom>
            <a:avLst/>
            <a:gdLst>
              <a:gd name="T0" fmla="*/ 532 w 532"/>
              <a:gd name="T1" fmla="*/ 327 h 355"/>
              <a:gd name="T2" fmla="*/ 532 w 532"/>
              <a:gd name="T3" fmla="*/ 73 h 355"/>
              <a:gd name="T4" fmla="*/ 519 w 532"/>
              <a:gd name="T5" fmla="*/ 61 h 355"/>
              <a:gd name="T6" fmla="*/ 511 w 532"/>
              <a:gd name="T7" fmla="*/ 61 h 355"/>
              <a:gd name="T8" fmla="*/ 500 w 532"/>
              <a:gd name="T9" fmla="*/ 50 h 355"/>
              <a:gd name="T10" fmla="*/ 500 w 532"/>
              <a:gd name="T11" fmla="*/ 28 h 355"/>
              <a:gd name="T12" fmla="*/ 490 w 532"/>
              <a:gd name="T13" fmla="*/ 16 h 355"/>
              <a:gd name="T14" fmla="*/ 276 w 532"/>
              <a:gd name="T15" fmla="*/ 41 h 355"/>
              <a:gd name="T16" fmla="*/ 255 w 532"/>
              <a:gd name="T17" fmla="*/ 41 h 355"/>
              <a:gd name="T18" fmla="*/ 41 w 532"/>
              <a:gd name="T19" fmla="*/ 16 h 355"/>
              <a:gd name="T20" fmla="*/ 31 w 532"/>
              <a:gd name="T21" fmla="*/ 28 h 355"/>
              <a:gd name="T22" fmla="*/ 31 w 532"/>
              <a:gd name="T23" fmla="*/ 50 h 355"/>
              <a:gd name="T24" fmla="*/ 20 w 532"/>
              <a:gd name="T25" fmla="*/ 61 h 355"/>
              <a:gd name="T26" fmla="*/ 12 w 532"/>
              <a:gd name="T27" fmla="*/ 61 h 355"/>
              <a:gd name="T28" fmla="*/ 0 w 532"/>
              <a:gd name="T29" fmla="*/ 73 h 355"/>
              <a:gd name="T30" fmla="*/ 0 w 532"/>
              <a:gd name="T31" fmla="*/ 327 h 355"/>
              <a:gd name="T32" fmla="*/ 12 w 532"/>
              <a:gd name="T33" fmla="*/ 340 h 355"/>
              <a:gd name="T34" fmla="*/ 227 w 532"/>
              <a:gd name="T35" fmla="*/ 340 h 355"/>
              <a:gd name="T36" fmla="*/ 234 w 532"/>
              <a:gd name="T37" fmla="*/ 347 h 355"/>
              <a:gd name="T38" fmla="*/ 241 w 532"/>
              <a:gd name="T39" fmla="*/ 355 h 355"/>
              <a:gd name="T40" fmla="*/ 290 w 532"/>
              <a:gd name="T41" fmla="*/ 355 h 355"/>
              <a:gd name="T42" fmla="*/ 297 w 532"/>
              <a:gd name="T43" fmla="*/ 347 h 355"/>
              <a:gd name="T44" fmla="*/ 304 w 532"/>
              <a:gd name="T45" fmla="*/ 340 h 355"/>
              <a:gd name="T46" fmla="*/ 519 w 532"/>
              <a:gd name="T47" fmla="*/ 340 h 355"/>
              <a:gd name="T48" fmla="*/ 532 w 532"/>
              <a:gd name="T49" fmla="*/ 327 h 355"/>
              <a:gd name="T50" fmla="*/ 248 w 532"/>
              <a:gd name="T51" fmla="*/ 315 h 355"/>
              <a:gd name="T52" fmla="*/ 61 w 532"/>
              <a:gd name="T53" fmla="*/ 292 h 355"/>
              <a:gd name="T54" fmla="*/ 47 w 532"/>
              <a:gd name="T55" fmla="*/ 280 h 355"/>
              <a:gd name="T56" fmla="*/ 47 w 532"/>
              <a:gd name="T57" fmla="*/ 40 h 355"/>
              <a:gd name="T58" fmla="*/ 58 w 532"/>
              <a:gd name="T59" fmla="*/ 28 h 355"/>
              <a:gd name="T60" fmla="*/ 248 w 532"/>
              <a:gd name="T61" fmla="*/ 57 h 355"/>
              <a:gd name="T62" fmla="*/ 258 w 532"/>
              <a:gd name="T63" fmla="*/ 77 h 355"/>
              <a:gd name="T64" fmla="*/ 258 w 532"/>
              <a:gd name="T65" fmla="*/ 310 h 355"/>
              <a:gd name="T66" fmla="*/ 248 w 532"/>
              <a:gd name="T67" fmla="*/ 315 h 355"/>
              <a:gd name="T68" fmla="*/ 283 w 532"/>
              <a:gd name="T69" fmla="*/ 315 h 355"/>
              <a:gd name="T70" fmla="*/ 470 w 532"/>
              <a:gd name="T71" fmla="*/ 292 h 355"/>
              <a:gd name="T72" fmla="*/ 484 w 532"/>
              <a:gd name="T73" fmla="*/ 280 h 355"/>
              <a:gd name="T74" fmla="*/ 484 w 532"/>
              <a:gd name="T75" fmla="*/ 40 h 355"/>
              <a:gd name="T76" fmla="*/ 474 w 532"/>
              <a:gd name="T77" fmla="*/ 28 h 355"/>
              <a:gd name="T78" fmla="*/ 284 w 532"/>
              <a:gd name="T79" fmla="*/ 57 h 355"/>
              <a:gd name="T80" fmla="*/ 274 w 532"/>
              <a:gd name="T81" fmla="*/ 77 h 355"/>
              <a:gd name="T82" fmla="*/ 274 w 532"/>
              <a:gd name="T83" fmla="*/ 310 h 355"/>
              <a:gd name="T84" fmla="*/ 283 w 532"/>
              <a:gd name="T85" fmla="*/ 315 h 3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532" h="355">
                <a:moveTo>
                  <a:pt x="532" y="327"/>
                </a:moveTo>
                <a:cubicBezTo>
                  <a:pt x="532" y="73"/>
                  <a:pt x="532" y="73"/>
                  <a:pt x="532" y="73"/>
                </a:cubicBezTo>
                <a:cubicBezTo>
                  <a:pt x="532" y="66"/>
                  <a:pt x="526" y="61"/>
                  <a:pt x="519" y="61"/>
                </a:cubicBezTo>
                <a:cubicBezTo>
                  <a:pt x="511" y="61"/>
                  <a:pt x="511" y="61"/>
                  <a:pt x="511" y="61"/>
                </a:cubicBezTo>
                <a:cubicBezTo>
                  <a:pt x="505" y="61"/>
                  <a:pt x="500" y="56"/>
                  <a:pt x="500" y="50"/>
                </a:cubicBezTo>
                <a:cubicBezTo>
                  <a:pt x="500" y="28"/>
                  <a:pt x="500" y="28"/>
                  <a:pt x="500" y="28"/>
                </a:cubicBezTo>
                <a:cubicBezTo>
                  <a:pt x="500" y="22"/>
                  <a:pt x="496" y="17"/>
                  <a:pt x="490" y="16"/>
                </a:cubicBezTo>
                <a:cubicBezTo>
                  <a:pt x="408" y="0"/>
                  <a:pt x="333" y="1"/>
                  <a:pt x="276" y="41"/>
                </a:cubicBezTo>
                <a:cubicBezTo>
                  <a:pt x="266" y="48"/>
                  <a:pt x="265" y="48"/>
                  <a:pt x="255" y="41"/>
                </a:cubicBezTo>
                <a:cubicBezTo>
                  <a:pt x="198" y="1"/>
                  <a:pt x="124" y="0"/>
                  <a:pt x="41" y="16"/>
                </a:cubicBezTo>
                <a:cubicBezTo>
                  <a:pt x="35" y="17"/>
                  <a:pt x="31" y="22"/>
                  <a:pt x="31" y="28"/>
                </a:cubicBezTo>
                <a:cubicBezTo>
                  <a:pt x="31" y="50"/>
                  <a:pt x="31" y="50"/>
                  <a:pt x="31" y="50"/>
                </a:cubicBezTo>
                <a:cubicBezTo>
                  <a:pt x="31" y="56"/>
                  <a:pt x="26" y="61"/>
                  <a:pt x="20" y="61"/>
                </a:cubicBezTo>
                <a:cubicBezTo>
                  <a:pt x="12" y="61"/>
                  <a:pt x="12" y="61"/>
                  <a:pt x="12" y="61"/>
                </a:cubicBezTo>
                <a:cubicBezTo>
                  <a:pt x="5" y="61"/>
                  <a:pt x="0" y="66"/>
                  <a:pt x="0" y="73"/>
                </a:cubicBezTo>
                <a:cubicBezTo>
                  <a:pt x="0" y="327"/>
                  <a:pt x="0" y="327"/>
                  <a:pt x="0" y="327"/>
                </a:cubicBezTo>
                <a:cubicBezTo>
                  <a:pt x="0" y="334"/>
                  <a:pt x="6" y="340"/>
                  <a:pt x="12" y="340"/>
                </a:cubicBezTo>
                <a:cubicBezTo>
                  <a:pt x="227" y="340"/>
                  <a:pt x="227" y="340"/>
                  <a:pt x="227" y="340"/>
                </a:cubicBezTo>
                <a:cubicBezTo>
                  <a:pt x="231" y="340"/>
                  <a:pt x="234" y="343"/>
                  <a:pt x="234" y="347"/>
                </a:cubicBezTo>
                <a:cubicBezTo>
                  <a:pt x="234" y="351"/>
                  <a:pt x="237" y="355"/>
                  <a:pt x="241" y="355"/>
                </a:cubicBezTo>
                <a:cubicBezTo>
                  <a:pt x="290" y="355"/>
                  <a:pt x="290" y="355"/>
                  <a:pt x="290" y="355"/>
                </a:cubicBezTo>
                <a:cubicBezTo>
                  <a:pt x="294" y="355"/>
                  <a:pt x="297" y="351"/>
                  <a:pt x="297" y="347"/>
                </a:cubicBezTo>
                <a:cubicBezTo>
                  <a:pt x="297" y="343"/>
                  <a:pt x="300" y="340"/>
                  <a:pt x="304" y="340"/>
                </a:cubicBezTo>
                <a:cubicBezTo>
                  <a:pt x="519" y="340"/>
                  <a:pt x="519" y="340"/>
                  <a:pt x="519" y="340"/>
                </a:cubicBezTo>
                <a:cubicBezTo>
                  <a:pt x="526" y="340"/>
                  <a:pt x="532" y="334"/>
                  <a:pt x="532" y="327"/>
                </a:cubicBezTo>
                <a:close/>
                <a:moveTo>
                  <a:pt x="248" y="315"/>
                </a:moveTo>
                <a:cubicBezTo>
                  <a:pt x="197" y="283"/>
                  <a:pt x="131" y="280"/>
                  <a:pt x="61" y="292"/>
                </a:cubicBezTo>
                <a:cubicBezTo>
                  <a:pt x="54" y="293"/>
                  <a:pt x="47" y="287"/>
                  <a:pt x="47" y="280"/>
                </a:cubicBezTo>
                <a:cubicBezTo>
                  <a:pt x="47" y="40"/>
                  <a:pt x="47" y="40"/>
                  <a:pt x="47" y="40"/>
                </a:cubicBezTo>
                <a:cubicBezTo>
                  <a:pt x="47" y="34"/>
                  <a:pt x="52" y="29"/>
                  <a:pt x="58" y="28"/>
                </a:cubicBezTo>
                <a:cubicBezTo>
                  <a:pt x="131" y="15"/>
                  <a:pt x="199" y="20"/>
                  <a:pt x="248" y="57"/>
                </a:cubicBezTo>
                <a:cubicBezTo>
                  <a:pt x="254" y="62"/>
                  <a:pt x="258" y="69"/>
                  <a:pt x="258" y="77"/>
                </a:cubicBezTo>
                <a:cubicBezTo>
                  <a:pt x="258" y="310"/>
                  <a:pt x="258" y="310"/>
                  <a:pt x="258" y="310"/>
                </a:cubicBezTo>
                <a:cubicBezTo>
                  <a:pt x="258" y="315"/>
                  <a:pt x="252" y="318"/>
                  <a:pt x="248" y="315"/>
                </a:cubicBezTo>
                <a:close/>
                <a:moveTo>
                  <a:pt x="283" y="315"/>
                </a:moveTo>
                <a:cubicBezTo>
                  <a:pt x="334" y="283"/>
                  <a:pt x="400" y="280"/>
                  <a:pt x="470" y="292"/>
                </a:cubicBezTo>
                <a:cubicBezTo>
                  <a:pt x="478" y="293"/>
                  <a:pt x="484" y="287"/>
                  <a:pt x="484" y="280"/>
                </a:cubicBezTo>
                <a:cubicBezTo>
                  <a:pt x="484" y="40"/>
                  <a:pt x="484" y="40"/>
                  <a:pt x="484" y="40"/>
                </a:cubicBezTo>
                <a:cubicBezTo>
                  <a:pt x="484" y="34"/>
                  <a:pt x="480" y="29"/>
                  <a:pt x="474" y="28"/>
                </a:cubicBezTo>
                <a:cubicBezTo>
                  <a:pt x="400" y="15"/>
                  <a:pt x="333" y="20"/>
                  <a:pt x="284" y="57"/>
                </a:cubicBezTo>
                <a:cubicBezTo>
                  <a:pt x="277" y="62"/>
                  <a:pt x="274" y="69"/>
                  <a:pt x="274" y="77"/>
                </a:cubicBezTo>
                <a:cubicBezTo>
                  <a:pt x="274" y="310"/>
                  <a:pt x="274" y="310"/>
                  <a:pt x="274" y="310"/>
                </a:cubicBezTo>
                <a:cubicBezTo>
                  <a:pt x="274" y="315"/>
                  <a:pt x="279" y="318"/>
                  <a:pt x="283" y="315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6000">
        <p:fade/>
      </p:transition>
    </mc:Choice>
    <mc:Fallback xmlns="">
      <p:transition spd="med" advClick="0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/>
      <p:bldP spid="26" grpId="0"/>
      <p:bldP spid="2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5"/>
          <p:cNvSpPr txBox="1"/>
          <p:nvPr/>
        </p:nvSpPr>
        <p:spPr>
          <a:xfrm>
            <a:off x="3818973" y="158344"/>
            <a:ext cx="14703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工作完成情况</a:t>
            </a:r>
          </a:p>
        </p:txBody>
      </p:sp>
      <p:grpSp>
        <p:nvGrpSpPr>
          <p:cNvPr id="3" name="Group 15"/>
          <p:cNvGrpSpPr/>
          <p:nvPr/>
        </p:nvGrpSpPr>
        <p:grpSpPr>
          <a:xfrm>
            <a:off x="819913" y="1254220"/>
            <a:ext cx="1743461" cy="1387814"/>
            <a:chOff x="669877" y="1721181"/>
            <a:chExt cx="1498678" cy="1312261"/>
          </a:xfrm>
          <a:solidFill>
            <a:schemeClr val="accent1"/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5" name="Freeform 269"/>
            <p:cNvSpPr>
              <a:spLocks noChangeAspect="1"/>
            </p:cNvSpPr>
            <p:nvPr/>
          </p:nvSpPr>
          <p:spPr bwMode="gray">
            <a:xfrm>
              <a:off x="1349990" y="2773874"/>
              <a:ext cx="401996" cy="259568"/>
            </a:xfrm>
            <a:custGeom>
              <a:avLst/>
              <a:gdLst/>
              <a:ahLst/>
              <a:cxnLst>
                <a:cxn ang="0">
                  <a:pos x="183" y="77"/>
                </a:cxn>
                <a:cxn ang="0">
                  <a:pos x="233" y="144"/>
                </a:cxn>
                <a:cxn ang="0">
                  <a:pos x="260" y="212"/>
                </a:cxn>
                <a:cxn ang="0">
                  <a:pos x="324" y="292"/>
                </a:cxn>
                <a:cxn ang="0">
                  <a:pos x="367" y="342"/>
                </a:cxn>
                <a:cxn ang="0">
                  <a:pos x="433" y="395"/>
                </a:cxn>
                <a:cxn ang="0">
                  <a:pos x="432" y="445"/>
                </a:cxn>
                <a:cxn ang="0">
                  <a:pos x="501" y="481"/>
                </a:cxn>
                <a:cxn ang="0">
                  <a:pos x="567" y="558"/>
                </a:cxn>
                <a:cxn ang="0">
                  <a:pos x="630" y="627"/>
                </a:cxn>
                <a:cxn ang="0">
                  <a:pos x="658" y="703"/>
                </a:cxn>
                <a:cxn ang="0">
                  <a:pos x="635" y="752"/>
                </a:cxn>
                <a:cxn ang="0">
                  <a:pos x="683" y="821"/>
                </a:cxn>
                <a:cxn ang="0">
                  <a:pos x="740" y="858"/>
                </a:cxn>
                <a:cxn ang="0">
                  <a:pos x="782" y="884"/>
                </a:cxn>
                <a:cxn ang="0">
                  <a:pos x="860" y="913"/>
                </a:cxn>
                <a:cxn ang="0">
                  <a:pos x="905" y="941"/>
                </a:cxn>
                <a:cxn ang="0">
                  <a:pos x="1019" y="983"/>
                </a:cxn>
                <a:cxn ang="0">
                  <a:pos x="1120" y="1020"/>
                </a:cxn>
                <a:cxn ang="0">
                  <a:pos x="1202" y="995"/>
                </a:cxn>
                <a:cxn ang="0">
                  <a:pos x="1336" y="1060"/>
                </a:cxn>
                <a:cxn ang="0">
                  <a:pos x="1371" y="1047"/>
                </a:cxn>
                <a:cxn ang="0">
                  <a:pos x="1454" y="974"/>
                </a:cxn>
                <a:cxn ang="0">
                  <a:pos x="1541" y="892"/>
                </a:cxn>
                <a:cxn ang="0">
                  <a:pos x="1593" y="859"/>
                </a:cxn>
                <a:cxn ang="0">
                  <a:pos x="1616" y="810"/>
                </a:cxn>
                <a:cxn ang="0">
                  <a:pos x="1641" y="736"/>
                </a:cxn>
                <a:cxn ang="0">
                  <a:pos x="1588" y="675"/>
                </a:cxn>
                <a:cxn ang="0">
                  <a:pos x="1464" y="708"/>
                </a:cxn>
                <a:cxn ang="0">
                  <a:pos x="1411" y="830"/>
                </a:cxn>
                <a:cxn ang="0">
                  <a:pos x="1345" y="848"/>
                </a:cxn>
                <a:cxn ang="0">
                  <a:pos x="1215" y="853"/>
                </a:cxn>
                <a:cxn ang="0">
                  <a:pos x="1154" y="822"/>
                </a:cxn>
                <a:cxn ang="0">
                  <a:pos x="1103" y="741"/>
                </a:cxn>
                <a:cxn ang="0">
                  <a:pos x="1063" y="634"/>
                </a:cxn>
                <a:cxn ang="0">
                  <a:pos x="1057" y="498"/>
                </a:cxn>
                <a:cxn ang="0">
                  <a:pos x="1098" y="444"/>
                </a:cxn>
                <a:cxn ang="0">
                  <a:pos x="1078" y="424"/>
                </a:cxn>
                <a:cxn ang="0">
                  <a:pos x="930" y="288"/>
                </a:cxn>
                <a:cxn ang="0">
                  <a:pos x="785" y="185"/>
                </a:cxn>
                <a:cxn ang="0">
                  <a:pos x="615" y="93"/>
                </a:cxn>
                <a:cxn ang="0">
                  <a:pos x="334" y="84"/>
                </a:cxn>
                <a:cxn ang="0">
                  <a:pos x="22" y="52"/>
                </a:cxn>
                <a:cxn ang="0">
                  <a:pos x="57" y="120"/>
                </a:cxn>
                <a:cxn ang="0">
                  <a:pos x="84" y="191"/>
                </a:cxn>
                <a:cxn ang="0">
                  <a:pos x="147" y="241"/>
                </a:cxn>
                <a:cxn ang="0">
                  <a:pos x="164" y="300"/>
                </a:cxn>
                <a:cxn ang="0">
                  <a:pos x="126" y="315"/>
                </a:cxn>
                <a:cxn ang="0">
                  <a:pos x="179" y="358"/>
                </a:cxn>
                <a:cxn ang="0">
                  <a:pos x="239" y="397"/>
                </a:cxn>
                <a:cxn ang="0">
                  <a:pos x="272" y="491"/>
                </a:cxn>
                <a:cxn ang="0">
                  <a:pos x="305" y="509"/>
                </a:cxn>
                <a:cxn ang="0">
                  <a:pos x="394" y="606"/>
                </a:cxn>
                <a:cxn ang="0">
                  <a:pos x="412" y="557"/>
                </a:cxn>
                <a:cxn ang="0">
                  <a:pos x="353" y="507"/>
                </a:cxn>
                <a:cxn ang="0">
                  <a:pos x="323" y="424"/>
                </a:cxn>
                <a:cxn ang="0">
                  <a:pos x="298" y="387"/>
                </a:cxn>
                <a:cxn ang="0">
                  <a:pos x="266" y="330"/>
                </a:cxn>
                <a:cxn ang="0">
                  <a:pos x="231" y="271"/>
                </a:cxn>
                <a:cxn ang="0">
                  <a:pos x="195" y="218"/>
                </a:cxn>
                <a:cxn ang="0">
                  <a:pos x="143" y="164"/>
                </a:cxn>
                <a:cxn ang="0">
                  <a:pos x="127" y="56"/>
                </a:cxn>
              </a:cxnLst>
              <a:rect l="0" t="0" r="r" b="b"/>
              <a:pathLst>
                <a:path w="1657" h="1083">
                  <a:moveTo>
                    <a:pt x="127" y="56"/>
                  </a:moveTo>
                  <a:lnTo>
                    <a:pt x="136" y="59"/>
                  </a:lnTo>
                  <a:lnTo>
                    <a:pt x="140" y="61"/>
                  </a:lnTo>
                  <a:lnTo>
                    <a:pt x="148" y="68"/>
                  </a:lnTo>
                  <a:lnTo>
                    <a:pt x="151" y="67"/>
                  </a:lnTo>
                  <a:lnTo>
                    <a:pt x="152" y="72"/>
                  </a:lnTo>
                  <a:lnTo>
                    <a:pt x="162" y="77"/>
                  </a:lnTo>
                  <a:lnTo>
                    <a:pt x="168" y="79"/>
                  </a:lnTo>
                  <a:lnTo>
                    <a:pt x="183" y="77"/>
                  </a:lnTo>
                  <a:lnTo>
                    <a:pt x="191" y="82"/>
                  </a:lnTo>
                  <a:lnTo>
                    <a:pt x="191" y="88"/>
                  </a:lnTo>
                  <a:lnTo>
                    <a:pt x="196" y="90"/>
                  </a:lnTo>
                  <a:lnTo>
                    <a:pt x="215" y="95"/>
                  </a:lnTo>
                  <a:lnTo>
                    <a:pt x="219" y="99"/>
                  </a:lnTo>
                  <a:lnTo>
                    <a:pt x="223" y="105"/>
                  </a:lnTo>
                  <a:lnTo>
                    <a:pt x="223" y="125"/>
                  </a:lnTo>
                  <a:lnTo>
                    <a:pt x="226" y="131"/>
                  </a:lnTo>
                  <a:lnTo>
                    <a:pt x="233" y="144"/>
                  </a:lnTo>
                  <a:lnTo>
                    <a:pt x="234" y="152"/>
                  </a:lnTo>
                  <a:lnTo>
                    <a:pt x="237" y="154"/>
                  </a:lnTo>
                  <a:lnTo>
                    <a:pt x="240" y="161"/>
                  </a:lnTo>
                  <a:lnTo>
                    <a:pt x="243" y="177"/>
                  </a:lnTo>
                  <a:lnTo>
                    <a:pt x="248" y="183"/>
                  </a:lnTo>
                  <a:lnTo>
                    <a:pt x="251" y="185"/>
                  </a:lnTo>
                  <a:lnTo>
                    <a:pt x="254" y="188"/>
                  </a:lnTo>
                  <a:lnTo>
                    <a:pt x="258" y="207"/>
                  </a:lnTo>
                  <a:lnTo>
                    <a:pt x="260" y="212"/>
                  </a:lnTo>
                  <a:lnTo>
                    <a:pt x="262" y="215"/>
                  </a:lnTo>
                  <a:lnTo>
                    <a:pt x="269" y="219"/>
                  </a:lnTo>
                  <a:lnTo>
                    <a:pt x="272" y="224"/>
                  </a:lnTo>
                  <a:lnTo>
                    <a:pt x="277" y="239"/>
                  </a:lnTo>
                  <a:lnTo>
                    <a:pt x="286" y="245"/>
                  </a:lnTo>
                  <a:lnTo>
                    <a:pt x="290" y="257"/>
                  </a:lnTo>
                  <a:lnTo>
                    <a:pt x="299" y="268"/>
                  </a:lnTo>
                  <a:lnTo>
                    <a:pt x="310" y="272"/>
                  </a:lnTo>
                  <a:lnTo>
                    <a:pt x="324" y="292"/>
                  </a:lnTo>
                  <a:lnTo>
                    <a:pt x="334" y="299"/>
                  </a:lnTo>
                  <a:lnTo>
                    <a:pt x="351" y="303"/>
                  </a:lnTo>
                  <a:lnTo>
                    <a:pt x="357" y="304"/>
                  </a:lnTo>
                  <a:lnTo>
                    <a:pt x="360" y="306"/>
                  </a:lnTo>
                  <a:lnTo>
                    <a:pt x="361" y="320"/>
                  </a:lnTo>
                  <a:lnTo>
                    <a:pt x="358" y="325"/>
                  </a:lnTo>
                  <a:lnTo>
                    <a:pt x="361" y="330"/>
                  </a:lnTo>
                  <a:lnTo>
                    <a:pt x="361" y="335"/>
                  </a:lnTo>
                  <a:lnTo>
                    <a:pt x="367" y="342"/>
                  </a:lnTo>
                  <a:lnTo>
                    <a:pt x="374" y="348"/>
                  </a:lnTo>
                  <a:lnTo>
                    <a:pt x="390" y="355"/>
                  </a:lnTo>
                  <a:lnTo>
                    <a:pt x="398" y="364"/>
                  </a:lnTo>
                  <a:lnTo>
                    <a:pt x="401" y="374"/>
                  </a:lnTo>
                  <a:lnTo>
                    <a:pt x="406" y="376"/>
                  </a:lnTo>
                  <a:lnTo>
                    <a:pt x="407" y="379"/>
                  </a:lnTo>
                  <a:lnTo>
                    <a:pt x="421" y="379"/>
                  </a:lnTo>
                  <a:lnTo>
                    <a:pt x="428" y="384"/>
                  </a:lnTo>
                  <a:lnTo>
                    <a:pt x="433" y="395"/>
                  </a:lnTo>
                  <a:lnTo>
                    <a:pt x="439" y="397"/>
                  </a:lnTo>
                  <a:lnTo>
                    <a:pt x="439" y="402"/>
                  </a:lnTo>
                  <a:lnTo>
                    <a:pt x="433" y="412"/>
                  </a:lnTo>
                  <a:lnTo>
                    <a:pt x="430" y="414"/>
                  </a:lnTo>
                  <a:lnTo>
                    <a:pt x="428" y="421"/>
                  </a:lnTo>
                  <a:lnTo>
                    <a:pt x="427" y="425"/>
                  </a:lnTo>
                  <a:lnTo>
                    <a:pt x="426" y="433"/>
                  </a:lnTo>
                  <a:lnTo>
                    <a:pt x="427" y="438"/>
                  </a:lnTo>
                  <a:lnTo>
                    <a:pt x="432" y="445"/>
                  </a:lnTo>
                  <a:lnTo>
                    <a:pt x="444" y="445"/>
                  </a:lnTo>
                  <a:lnTo>
                    <a:pt x="452" y="439"/>
                  </a:lnTo>
                  <a:lnTo>
                    <a:pt x="454" y="443"/>
                  </a:lnTo>
                  <a:lnTo>
                    <a:pt x="450" y="451"/>
                  </a:lnTo>
                  <a:lnTo>
                    <a:pt x="453" y="456"/>
                  </a:lnTo>
                  <a:lnTo>
                    <a:pt x="476" y="468"/>
                  </a:lnTo>
                  <a:lnTo>
                    <a:pt x="482" y="470"/>
                  </a:lnTo>
                  <a:lnTo>
                    <a:pt x="487" y="466"/>
                  </a:lnTo>
                  <a:lnTo>
                    <a:pt x="501" y="481"/>
                  </a:lnTo>
                  <a:lnTo>
                    <a:pt x="506" y="484"/>
                  </a:lnTo>
                  <a:lnTo>
                    <a:pt x="507" y="492"/>
                  </a:lnTo>
                  <a:lnTo>
                    <a:pt x="507" y="503"/>
                  </a:lnTo>
                  <a:lnTo>
                    <a:pt x="509" y="507"/>
                  </a:lnTo>
                  <a:lnTo>
                    <a:pt x="543" y="535"/>
                  </a:lnTo>
                  <a:lnTo>
                    <a:pt x="554" y="545"/>
                  </a:lnTo>
                  <a:lnTo>
                    <a:pt x="561" y="548"/>
                  </a:lnTo>
                  <a:lnTo>
                    <a:pt x="565" y="553"/>
                  </a:lnTo>
                  <a:lnTo>
                    <a:pt x="567" y="558"/>
                  </a:lnTo>
                  <a:lnTo>
                    <a:pt x="567" y="564"/>
                  </a:lnTo>
                  <a:lnTo>
                    <a:pt x="570" y="568"/>
                  </a:lnTo>
                  <a:lnTo>
                    <a:pt x="576" y="568"/>
                  </a:lnTo>
                  <a:lnTo>
                    <a:pt x="582" y="577"/>
                  </a:lnTo>
                  <a:lnTo>
                    <a:pt x="588" y="589"/>
                  </a:lnTo>
                  <a:lnTo>
                    <a:pt x="592" y="595"/>
                  </a:lnTo>
                  <a:lnTo>
                    <a:pt x="604" y="604"/>
                  </a:lnTo>
                  <a:lnTo>
                    <a:pt x="615" y="617"/>
                  </a:lnTo>
                  <a:lnTo>
                    <a:pt x="630" y="627"/>
                  </a:lnTo>
                  <a:lnTo>
                    <a:pt x="632" y="633"/>
                  </a:lnTo>
                  <a:lnTo>
                    <a:pt x="631" y="635"/>
                  </a:lnTo>
                  <a:lnTo>
                    <a:pt x="631" y="640"/>
                  </a:lnTo>
                  <a:lnTo>
                    <a:pt x="638" y="664"/>
                  </a:lnTo>
                  <a:lnTo>
                    <a:pt x="645" y="672"/>
                  </a:lnTo>
                  <a:lnTo>
                    <a:pt x="646" y="681"/>
                  </a:lnTo>
                  <a:lnTo>
                    <a:pt x="652" y="687"/>
                  </a:lnTo>
                  <a:lnTo>
                    <a:pt x="656" y="694"/>
                  </a:lnTo>
                  <a:lnTo>
                    <a:pt x="658" y="703"/>
                  </a:lnTo>
                  <a:lnTo>
                    <a:pt x="658" y="712"/>
                  </a:lnTo>
                  <a:lnTo>
                    <a:pt x="656" y="717"/>
                  </a:lnTo>
                  <a:lnTo>
                    <a:pt x="646" y="728"/>
                  </a:lnTo>
                  <a:lnTo>
                    <a:pt x="645" y="729"/>
                  </a:lnTo>
                  <a:lnTo>
                    <a:pt x="646" y="733"/>
                  </a:lnTo>
                  <a:lnTo>
                    <a:pt x="653" y="739"/>
                  </a:lnTo>
                  <a:lnTo>
                    <a:pt x="654" y="742"/>
                  </a:lnTo>
                  <a:lnTo>
                    <a:pt x="640" y="748"/>
                  </a:lnTo>
                  <a:lnTo>
                    <a:pt x="635" y="752"/>
                  </a:lnTo>
                  <a:lnTo>
                    <a:pt x="635" y="756"/>
                  </a:lnTo>
                  <a:lnTo>
                    <a:pt x="637" y="758"/>
                  </a:lnTo>
                  <a:lnTo>
                    <a:pt x="642" y="771"/>
                  </a:lnTo>
                  <a:lnTo>
                    <a:pt x="643" y="779"/>
                  </a:lnTo>
                  <a:lnTo>
                    <a:pt x="646" y="788"/>
                  </a:lnTo>
                  <a:lnTo>
                    <a:pt x="656" y="793"/>
                  </a:lnTo>
                  <a:lnTo>
                    <a:pt x="670" y="810"/>
                  </a:lnTo>
                  <a:lnTo>
                    <a:pt x="675" y="815"/>
                  </a:lnTo>
                  <a:lnTo>
                    <a:pt x="683" y="821"/>
                  </a:lnTo>
                  <a:lnTo>
                    <a:pt x="689" y="823"/>
                  </a:lnTo>
                  <a:lnTo>
                    <a:pt x="699" y="827"/>
                  </a:lnTo>
                  <a:lnTo>
                    <a:pt x="706" y="827"/>
                  </a:lnTo>
                  <a:lnTo>
                    <a:pt x="710" y="830"/>
                  </a:lnTo>
                  <a:lnTo>
                    <a:pt x="722" y="841"/>
                  </a:lnTo>
                  <a:lnTo>
                    <a:pt x="731" y="843"/>
                  </a:lnTo>
                  <a:lnTo>
                    <a:pt x="738" y="850"/>
                  </a:lnTo>
                  <a:lnTo>
                    <a:pt x="740" y="855"/>
                  </a:lnTo>
                  <a:lnTo>
                    <a:pt x="740" y="858"/>
                  </a:lnTo>
                  <a:lnTo>
                    <a:pt x="744" y="859"/>
                  </a:lnTo>
                  <a:lnTo>
                    <a:pt x="746" y="861"/>
                  </a:lnTo>
                  <a:lnTo>
                    <a:pt x="748" y="865"/>
                  </a:lnTo>
                  <a:lnTo>
                    <a:pt x="750" y="870"/>
                  </a:lnTo>
                  <a:lnTo>
                    <a:pt x="755" y="874"/>
                  </a:lnTo>
                  <a:lnTo>
                    <a:pt x="769" y="875"/>
                  </a:lnTo>
                  <a:lnTo>
                    <a:pt x="775" y="879"/>
                  </a:lnTo>
                  <a:lnTo>
                    <a:pt x="780" y="880"/>
                  </a:lnTo>
                  <a:lnTo>
                    <a:pt x="782" y="884"/>
                  </a:lnTo>
                  <a:lnTo>
                    <a:pt x="814" y="892"/>
                  </a:lnTo>
                  <a:lnTo>
                    <a:pt x="820" y="895"/>
                  </a:lnTo>
                  <a:lnTo>
                    <a:pt x="828" y="895"/>
                  </a:lnTo>
                  <a:lnTo>
                    <a:pt x="832" y="892"/>
                  </a:lnTo>
                  <a:lnTo>
                    <a:pt x="836" y="895"/>
                  </a:lnTo>
                  <a:lnTo>
                    <a:pt x="850" y="902"/>
                  </a:lnTo>
                  <a:lnTo>
                    <a:pt x="855" y="909"/>
                  </a:lnTo>
                  <a:lnTo>
                    <a:pt x="856" y="912"/>
                  </a:lnTo>
                  <a:lnTo>
                    <a:pt x="860" y="913"/>
                  </a:lnTo>
                  <a:lnTo>
                    <a:pt x="862" y="917"/>
                  </a:lnTo>
                  <a:lnTo>
                    <a:pt x="869" y="919"/>
                  </a:lnTo>
                  <a:lnTo>
                    <a:pt x="875" y="924"/>
                  </a:lnTo>
                  <a:lnTo>
                    <a:pt x="884" y="928"/>
                  </a:lnTo>
                  <a:lnTo>
                    <a:pt x="884" y="931"/>
                  </a:lnTo>
                  <a:lnTo>
                    <a:pt x="890" y="936"/>
                  </a:lnTo>
                  <a:lnTo>
                    <a:pt x="894" y="935"/>
                  </a:lnTo>
                  <a:lnTo>
                    <a:pt x="900" y="939"/>
                  </a:lnTo>
                  <a:lnTo>
                    <a:pt x="905" y="941"/>
                  </a:lnTo>
                  <a:lnTo>
                    <a:pt x="916" y="945"/>
                  </a:lnTo>
                  <a:lnTo>
                    <a:pt x="926" y="946"/>
                  </a:lnTo>
                  <a:lnTo>
                    <a:pt x="943" y="951"/>
                  </a:lnTo>
                  <a:lnTo>
                    <a:pt x="953" y="959"/>
                  </a:lnTo>
                  <a:lnTo>
                    <a:pt x="960" y="961"/>
                  </a:lnTo>
                  <a:lnTo>
                    <a:pt x="985" y="968"/>
                  </a:lnTo>
                  <a:lnTo>
                    <a:pt x="1000" y="974"/>
                  </a:lnTo>
                  <a:lnTo>
                    <a:pt x="1009" y="973"/>
                  </a:lnTo>
                  <a:lnTo>
                    <a:pt x="1019" y="983"/>
                  </a:lnTo>
                  <a:lnTo>
                    <a:pt x="1043" y="998"/>
                  </a:lnTo>
                  <a:lnTo>
                    <a:pt x="1049" y="999"/>
                  </a:lnTo>
                  <a:lnTo>
                    <a:pt x="1052" y="999"/>
                  </a:lnTo>
                  <a:lnTo>
                    <a:pt x="1057" y="1003"/>
                  </a:lnTo>
                  <a:lnTo>
                    <a:pt x="1063" y="1005"/>
                  </a:lnTo>
                  <a:lnTo>
                    <a:pt x="1074" y="1009"/>
                  </a:lnTo>
                  <a:lnTo>
                    <a:pt x="1103" y="1011"/>
                  </a:lnTo>
                  <a:lnTo>
                    <a:pt x="1113" y="1017"/>
                  </a:lnTo>
                  <a:lnTo>
                    <a:pt x="1120" y="1020"/>
                  </a:lnTo>
                  <a:lnTo>
                    <a:pt x="1122" y="1020"/>
                  </a:lnTo>
                  <a:lnTo>
                    <a:pt x="1130" y="1024"/>
                  </a:lnTo>
                  <a:lnTo>
                    <a:pt x="1145" y="1025"/>
                  </a:lnTo>
                  <a:lnTo>
                    <a:pt x="1152" y="1024"/>
                  </a:lnTo>
                  <a:lnTo>
                    <a:pt x="1158" y="1021"/>
                  </a:lnTo>
                  <a:lnTo>
                    <a:pt x="1162" y="1017"/>
                  </a:lnTo>
                  <a:lnTo>
                    <a:pt x="1173" y="1013"/>
                  </a:lnTo>
                  <a:lnTo>
                    <a:pt x="1181" y="1010"/>
                  </a:lnTo>
                  <a:lnTo>
                    <a:pt x="1202" y="995"/>
                  </a:lnTo>
                  <a:lnTo>
                    <a:pt x="1207" y="994"/>
                  </a:lnTo>
                  <a:lnTo>
                    <a:pt x="1215" y="992"/>
                  </a:lnTo>
                  <a:lnTo>
                    <a:pt x="1232" y="992"/>
                  </a:lnTo>
                  <a:lnTo>
                    <a:pt x="1244" y="995"/>
                  </a:lnTo>
                  <a:lnTo>
                    <a:pt x="1266" y="1004"/>
                  </a:lnTo>
                  <a:lnTo>
                    <a:pt x="1291" y="1015"/>
                  </a:lnTo>
                  <a:lnTo>
                    <a:pt x="1309" y="1033"/>
                  </a:lnTo>
                  <a:lnTo>
                    <a:pt x="1316" y="1042"/>
                  </a:lnTo>
                  <a:lnTo>
                    <a:pt x="1336" y="1060"/>
                  </a:lnTo>
                  <a:lnTo>
                    <a:pt x="1345" y="1070"/>
                  </a:lnTo>
                  <a:lnTo>
                    <a:pt x="1362" y="1083"/>
                  </a:lnTo>
                  <a:lnTo>
                    <a:pt x="1364" y="1081"/>
                  </a:lnTo>
                  <a:lnTo>
                    <a:pt x="1366" y="1065"/>
                  </a:lnTo>
                  <a:lnTo>
                    <a:pt x="1368" y="1063"/>
                  </a:lnTo>
                  <a:lnTo>
                    <a:pt x="1369" y="1060"/>
                  </a:lnTo>
                  <a:lnTo>
                    <a:pt x="1367" y="1053"/>
                  </a:lnTo>
                  <a:lnTo>
                    <a:pt x="1368" y="1052"/>
                  </a:lnTo>
                  <a:lnTo>
                    <a:pt x="1371" y="1047"/>
                  </a:lnTo>
                  <a:lnTo>
                    <a:pt x="1377" y="1037"/>
                  </a:lnTo>
                  <a:lnTo>
                    <a:pt x="1378" y="1033"/>
                  </a:lnTo>
                  <a:lnTo>
                    <a:pt x="1401" y="997"/>
                  </a:lnTo>
                  <a:lnTo>
                    <a:pt x="1431" y="994"/>
                  </a:lnTo>
                  <a:lnTo>
                    <a:pt x="1454" y="994"/>
                  </a:lnTo>
                  <a:lnTo>
                    <a:pt x="1455" y="995"/>
                  </a:lnTo>
                  <a:lnTo>
                    <a:pt x="1455" y="994"/>
                  </a:lnTo>
                  <a:lnTo>
                    <a:pt x="1457" y="979"/>
                  </a:lnTo>
                  <a:lnTo>
                    <a:pt x="1454" y="974"/>
                  </a:lnTo>
                  <a:lnTo>
                    <a:pt x="1444" y="966"/>
                  </a:lnTo>
                  <a:lnTo>
                    <a:pt x="1441" y="957"/>
                  </a:lnTo>
                  <a:lnTo>
                    <a:pt x="1425" y="947"/>
                  </a:lnTo>
                  <a:lnTo>
                    <a:pt x="1399" y="922"/>
                  </a:lnTo>
                  <a:lnTo>
                    <a:pt x="1401" y="923"/>
                  </a:lnTo>
                  <a:lnTo>
                    <a:pt x="1433" y="923"/>
                  </a:lnTo>
                  <a:lnTo>
                    <a:pt x="1433" y="896"/>
                  </a:lnTo>
                  <a:lnTo>
                    <a:pt x="1528" y="895"/>
                  </a:lnTo>
                  <a:lnTo>
                    <a:pt x="1541" y="892"/>
                  </a:lnTo>
                  <a:lnTo>
                    <a:pt x="1546" y="892"/>
                  </a:lnTo>
                  <a:lnTo>
                    <a:pt x="1561" y="864"/>
                  </a:lnTo>
                  <a:lnTo>
                    <a:pt x="1565" y="861"/>
                  </a:lnTo>
                  <a:lnTo>
                    <a:pt x="1571" y="863"/>
                  </a:lnTo>
                  <a:lnTo>
                    <a:pt x="1572" y="855"/>
                  </a:lnTo>
                  <a:lnTo>
                    <a:pt x="1583" y="839"/>
                  </a:lnTo>
                  <a:lnTo>
                    <a:pt x="1590" y="842"/>
                  </a:lnTo>
                  <a:lnTo>
                    <a:pt x="1588" y="858"/>
                  </a:lnTo>
                  <a:lnTo>
                    <a:pt x="1593" y="859"/>
                  </a:lnTo>
                  <a:lnTo>
                    <a:pt x="1595" y="861"/>
                  </a:lnTo>
                  <a:lnTo>
                    <a:pt x="1594" y="876"/>
                  </a:lnTo>
                  <a:lnTo>
                    <a:pt x="1597" y="886"/>
                  </a:lnTo>
                  <a:lnTo>
                    <a:pt x="1600" y="881"/>
                  </a:lnTo>
                  <a:lnTo>
                    <a:pt x="1606" y="860"/>
                  </a:lnTo>
                  <a:lnTo>
                    <a:pt x="1608" y="849"/>
                  </a:lnTo>
                  <a:lnTo>
                    <a:pt x="1616" y="825"/>
                  </a:lnTo>
                  <a:lnTo>
                    <a:pt x="1619" y="815"/>
                  </a:lnTo>
                  <a:lnTo>
                    <a:pt x="1616" y="810"/>
                  </a:lnTo>
                  <a:lnTo>
                    <a:pt x="1611" y="806"/>
                  </a:lnTo>
                  <a:lnTo>
                    <a:pt x="1620" y="801"/>
                  </a:lnTo>
                  <a:lnTo>
                    <a:pt x="1619" y="794"/>
                  </a:lnTo>
                  <a:lnTo>
                    <a:pt x="1611" y="790"/>
                  </a:lnTo>
                  <a:lnTo>
                    <a:pt x="1617" y="782"/>
                  </a:lnTo>
                  <a:lnTo>
                    <a:pt x="1622" y="772"/>
                  </a:lnTo>
                  <a:lnTo>
                    <a:pt x="1622" y="763"/>
                  </a:lnTo>
                  <a:lnTo>
                    <a:pt x="1632" y="744"/>
                  </a:lnTo>
                  <a:lnTo>
                    <a:pt x="1641" y="736"/>
                  </a:lnTo>
                  <a:lnTo>
                    <a:pt x="1653" y="723"/>
                  </a:lnTo>
                  <a:lnTo>
                    <a:pt x="1656" y="714"/>
                  </a:lnTo>
                  <a:lnTo>
                    <a:pt x="1657" y="703"/>
                  </a:lnTo>
                  <a:lnTo>
                    <a:pt x="1654" y="692"/>
                  </a:lnTo>
                  <a:lnTo>
                    <a:pt x="1648" y="683"/>
                  </a:lnTo>
                  <a:lnTo>
                    <a:pt x="1617" y="680"/>
                  </a:lnTo>
                  <a:lnTo>
                    <a:pt x="1605" y="691"/>
                  </a:lnTo>
                  <a:lnTo>
                    <a:pt x="1605" y="678"/>
                  </a:lnTo>
                  <a:lnTo>
                    <a:pt x="1588" y="675"/>
                  </a:lnTo>
                  <a:lnTo>
                    <a:pt x="1576" y="676"/>
                  </a:lnTo>
                  <a:lnTo>
                    <a:pt x="1555" y="682"/>
                  </a:lnTo>
                  <a:lnTo>
                    <a:pt x="1544" y="690"/>
                  </a:lnTo>
                  <a:lnTo>
                    <a:pt x="1519" y="691"/>
                  </a:lnTo>
                  <a:lnTo>
                    <a:pt x="1504" y="691"/>
                  </a:lnTo>
                  <a:lnTo>
                    <a:pt x="1495" y="692"/>
                  </a:lnTo>
                  <a:lnTo>
                    <a:pt x="1484" y="697"/>
                  </a:lnTo>
                  <a:lnTo>
                    <a:pt x="1474" y="699"/>
                  </a:lnTo>
                  <a:lnTo>
                    <a:pt x="1464" y="708"/>
                  </a:lnTo>
                  <a:lnTo>
                    <a:pt x="1459" y="720"/>
                  </a:lnTo>
                  <a:lnTo>
                    <a:pt x="1457" y="750"/>
                  </a:lnTo>
                  <a:lnTo>
                    <a:pt x="1453" y="767"/>
                  </a:lnTo>
                  <a:lnTo>
                    <a:pt x="1449" y="779"/>
                  </a:lnTo>
                  <a:lnTo>
                    <a:pt x="1443" y="788"/>
                  </a:lnTo>
                  <a:lnTo>
                    <a:pt x="1441" y="801"/>
                  </a:lnTo>
                  <a:lnTo>
                    <a:pt x="1436" y="812"/>
                  </a:lnTo>
                  <a:lnTo>
                    <a:pt x="1426" y="823"/>
                  </a:lnTo>
                  <a:lnTo>
                    <a:pt x="1411" y="830"/>
                  </a:lnTo>
                  <a:lnTo>
                    <a:pt x="1414" y="849"/>
                  </a:lnTo>
                  <a:lnTo>
                    <a:pt x="1395" y="859"/>
                  </a:lnTo>
                  <a:lnTo>
                    <a:pt x="1387" y="860"/>
                  </a:lnTo>
                  <a:lnTo>
                    <a:pt x="1380" y="859"/>
                  </a:lnTo>
                  <a:lnTo>
                    <a:pt x="1377" y="854"/>
                  </a:lnTo>
                  <a:lnTo>
                    <a:pt x="1377" y="848"/>
                  </a:lnTo>
                  <a:lnTo>
                    <a:pt x="1368" y="846"/>
                  </a:lnTo>
                  <a:lnTo>
                    <a:pt x="1351" y="846"/>
                  </a:lnTo>
                  <a:lnTo>
                    <a:pt x="1345" y="848"/>
                  </a:lnTo>
                  <a:lnTo>
                    <a:pt x="1335" y="850"/>
                  </a:lnTo>
                  <a:lnTo>
                    <a:pt x="1321" y="858"/>
                  </a:lnTo>
                  <a:lnTo>
                    <a:pt x="1312" y="860"/>
                  </a:lnTo>
                  <a:lnTo>
                    <a:pt x="1303" y="859"/>
                  </a:lnTo>
                  <a:lnTo>
                    <a:pt x="1275" y="864"/>
                  </a:lnTo>
                  <a:lnTo>
                    <a:pt x="1251" y="876"/>
                  </a:lnTo>
                  <a:lnTo>
                    <a:pt x="1238" y="876"/>
                  </a:lnTo>
                  <a:lnTo>
                    <a:pt x="1226" y="868"/>
                  </a:lnTo>
                  <a:lnTo>
                    <a:pt x="1215" y="853"/>
                  </a:lnTo>
                  <a:lnTo>
                    <a:pt x="1210" y="849"/>
                  </a:lnTo>
                  <a:lnTo>
                    <a:pt x="1210" y="852"/>
                  </a:lnTo>
                  <a:lnTo>
                    <a:pt x="1195" y="850"/>
                  </a:lnTo>
                  <a:lnTo>
                    <a:pt x="1183" y="846"/>
                  </a:lnTo>
                  <a:lnTo>
                    <a:pt x="1175" y="843"/>
                  </a:lnTo>
                  <a:lnTo>
                    <a:pt x="1169" y="839"/>
                  </a:lnTo>
                  <a:lnTo>
                    <a:pt x="1164" y="832"/>
                  </a:lnTo>
                  <a:lnTo>
                    <a:pt x="1160" y="830"/>
                  </a:lnTo>
                  <a:lnTo>
                    <a:pt x="1154" y="822"/>
                  </a:lnTo>
                  <a:lnTo>
                    <a:pt x="1152" y="820"/>
                  </a:lnTo>
                  <a:lnTo>
                    <a:pt x="1149" y="820"/>
                  </a:lnTo>
                  <a:lnTo>
                    <a:pt x="1148" y="818"/>
                  </a:lnTo>
                  <a:lnTo>
                    <a:pt x="1146" y="809"/>
                  </a:lnTo>
                  <a:lnTo>
                    <a:pt x="1130" y="773"/>
                  </a:lnTo>
                  <a:lnTo>
                    <a:pt x="1126" y="766"/>
                  </a:lnTo>
                  <a:lnTo>
                    <a:pt x="1120" y="761"/>
                  </a:lnTo>
                  <a:lnTo>
                    <a:pt x="1108" y="747"/>
                  </a:lnTo>
                  <a:lnTo>
                    <a:pt x="1103" y="741"/>
                  </a:lnTo>
                  <a:lnTo>
                    <a:pt x="1088" y="717"/>
                  </a:lnTo>
                  <a:lnTo>
                    <a:pt x="1084" y="705"/>
                  </a:lnTo>
                  <a:lnTo>
                    <a:pt x="1086" y="703"/>
                  </a:lnTo>
                  <a:lnTo>
                    <a:pt x="1090" y="696"/>
                  </a:lnTo>
                  <a:lnTo>
                    <a:pt x="1090" y="690"/>
                  </a:lnTo>
                  <a:lnTo>
                    <a:pt x="1089" y="686"/>
                  </a:lnTo>
                  <a:lnTo>
                    <a:pt x="1071" y="664"/>
                  </a:lnTo>
                  <a:lnTo>
                    <a:pt x="1063" y="645"/>
                  </a:lnTo>
                  <a:lnTo>
                    <a:pt x="1063" y="634"/>
                  </a:lnTo>
                  <a:lnTo>
                    <a:pt x="1068" y="611"/>
                  </a:lnTo>
                  <a:lnTo>
                    <a:pt x="1067" y="574"/>
                  </a:lnTo>
                  <a:lnTo>
                    <a:pt x="1067" y="562"/>
                  </a:lnTo>
                  <a:lnTo>
                    <a:pt x="1065" y="552"/>
                  </a:lnTo>
                  <a:lnTo>
                    <a:pt x="1061" y="547"/>
                  </a:lnTo>
                  <a:lnTo>
                    <a:pt x="1060" y="529"/>
                  </a:lnTo>
                  <a:lnTo>
                    <a:pt x="1060" y="505"/>
                  </a:lnTo>
                  <a:lnTo>
                    <a:pt x="1057" y="502"/>
                  </a:lnTo>
                  <a:lnTo>
                    <a:pt x="1057" y="498"/>
                  </a:lnTo>
                  <a:lnTo>
                    <a:pt x="1062" y="484"/>
                  </a:lnTo>
                  <a:lnTo>
                    <a:pt x="1068" y="479"/>
                  </a:lnTo>
                  <a:lnTo>
                    <a:pt x="1071" y="467"/>
                  </a:lnTo>
                  <a:lnTo>
                    <a:pt x="1071" y="459"/>
                  </a:lnTo>
                  <a:lnTo>
                    <a:pt x="1073" y="455"/>
                  </a:lnTo>
                  <a:lnTo>
                    <a:pt x="1086" y="459"/>
                  </a:lnTo>
                  <a:lnTo>
                    <a:pt x="1089" y="457"/>
                  </a:lnTo>
                  <a:lnTo>
                    <a:pt x="1095" y="450"/>
                  </a:lnTo>
                  <a:lnTo>
                    <a:pt x="1098" y="444"/>
                  </a:lnTo>
                  <a:lnTo>
                    <a:pt x="1099" y="434"/>
                  </a:lnTo>
                  <a:lnTo>
                    <a:pt x="1098" y="433"/>
                  </a:lnTo>
                  <a:lnTo>
                    <a:pt x="1095" y="439"/>
                  </a:lnTo>
                  <a:lnTo>
                    <a:pt x="1093" y="443"/>
                  </a:lnTo>
                  <a:lnTo>
                    <a:pt x="1090" y="444"/>
                  </a:lnTo>
                  <a:lnTo>
                    <a:pt x="1089" y="444"/>
                  </a:lnTo>
                  <a:lnTo>
                    <a:pt x="1090" y="438"/>
                  </a:lnTo>
                  <a:lnTo>
                    <a:pt x="1095" y="425"/>
                  </a:lnTo>
                  <a:lnTo>
                    <a:pt x="1078" y="424"/>
                  </a:lnTo>
                  <a:lnTo>
                    <a:pt x="1060" y="416"/>
                  </a:lnTo>
                  <a:lnTo>
                    <a:pt x="1033" y="413"/>
                  </a:lnTo>
                  <a:lnTo>
                    <a:pt x="1018" y="405"/>
                  </a:lnTo>
                  <a:lnTo>
                    <a:pt x="1004" y="403"/>
                  </a:lnTo>
                  <a:lnTo>
                    <a:pt x="987" y="392"/>
                  </a:lnTo>
                  <a:lnTo>
                    <a:pt x="970" y="366"/>
                  </a:lnTo>
                  <a:lnTo>
                    <a:pt x="955" y="319"/>
                  </a:lnTo>
                  <a:lnTo>
                    <a:pt x="938" y="308"/>
                  </a:lnTo>
                  <a:lnTo>
                    <a:pt x="930" y="288"/>
                  </a:lnTo>
                  <a:lnTo>
                    <a:pt x="914" y="271"/>
                  </a:lnTo>
                  <a:lnTo>
                    <a:pt x="894" y="225"/>
                  </a:lnTo>
                  <a:lnTo>
                    <a:pt x="883" y="217"/>
                  </a:lnTo>
                  <a:lnTo>
                    <a:pt x="877" y="207"/>
                  </a:lnTo>
                  <a:lnTo>
                    <a:pt x="860" y="191"/>
                  </a:lnTo>
                  <a:lnTo>
                    <a:pt x="852" y="181"/>
                  </a:lnTo>
                  <a:lnTo>
                    <a:pt x="807" y="183"/>
                  </a:lnTo>
                  <a:lnTo>
                    <a:pt x="796" y="180"/>
                  </a:lnTo>
                  <a:lnTo>
                    <a:pt x="785" y="185"/>
                  </a:lnTo>
                  <a:lnTo>
                    <a:pt x="782" y="188"/>
                  </a:lnTo>
                  <a:lnTo>
                    <a:pt x="759" y="235"/>
                  </a:lnTo>
                  <a:lnTo>
                    <a:pt x="735" y="230"/>
                  </a:lnTo>
                  <a:lnTo>
                    <a:pt x="711" y="214"/>
                  </a:lnTo>
                  <a:lnTo>
                    <a:pt x="692" y="198"/>
                  </a:lnTo>
                  <a:lnTo>
                    <a:pt x="678" y="180"/>
                  </a:lnTo>
                  <a:lnTo>
                    <a:pt x="664" y="129"/>
                  </a:lnTo>
                  <a:lnTo>
                    <a:pt x="635" y="110"/>
                  </a:lnTo>
                  <a:lnTo>
                    <a:pt x="615" y="93"/>
                  </a:lnTo>
                  <a:lnTo>
                    <a:pt x="606" y="80"/>
                  </a:lnTo>
                  <a:lnTo>
                    <a:pt x="594" y="74"/>
                  </a:lnTo>
                  <a:lnTo>
                    <a:pt x="587" y="62"/>
                  </a:lnTo>
                  <a:lnTo>
                    <a:pt x="582" y="59"/>
                  </a:lnTo>
                  <a:lnTo>
                    <a:pt x="572" y="53"/>
                  </a:lnTo>
                  <a:lnTo>
                    <a:pt x="482" y="54"/>
                  </a:lnTo>
                  <a:lnTo>
                    <a:pt x="481" y="84"/>
                  </a:lnTo>
                  <a:lnTo>
                    <a:pt x="437" y="84"/>
                  </a:lnTo>
                  <a:lnTo>
                    <a:pt x="334" y="84"/>
                  </a:lnTo>
                  <a:lnTo>
                    <a:pt x="125" y="7"/>
                  </a:lnTo>
                  <a:lnTo>
                    <a:pt x="124" y="0"/>
                  </a:lnTo>
                  <a:lnTo>
                    <a:pt x="0" y="10"/>
                  </a:lnTo>
                  <a:lnTo>
                    <a:pt x="7" y="18"/>
                  </a:lnTo>
                  <a:lnTo>
                    <a:pt x="8" y="25"/>
                  </a:lnTo>
                  <a:lnTo>
                    <a:pt x="12" y="31"/>
                  </a:lnTo>
                  <a:lnTo>
                    <a:pt x="16" y="41"/>
                  </a:lnTo>
                  <a:lnTo>
                    <a:pt x="22" y="47"/>
                  </a:lnTo>
                  <a:lnTo>
                    <a:pt x="22" y="52"/>
                  </a:lnTo>
                  <a:lnTo>
                    <a:pt x="25" y="52"/>
                  </a:lnTo>
                  <a:lnTo>
                    <a:pt x="29" y="57"/>
                  </a:lnTo>
                  <a:lnTo>
                    <a:pt x="30" y="73"/>
                  </a:lnTo>
                  <a:lnTo>
                    <a:pt x="48" y="99"/>
                  </a:lnTo>
                  <a:lnTo>
                    <a:pt x="50" y="106"/>
                  </a:lnTo>
                  <a:lnTo>
                    <a:pt x="50" y="111"/>
                  </a:lnTo>
                  <a:lnTo>
                    <a:pt x="52" y="112"/>
                  </a:lnTo>
                  <a:lnTo>
                    <a:pt x="54" y="117"/>
                  </a:lnTo>
                  <a:lnTo>
                    <a:pt x="57" y="120"/>
                  </a:lnTo>
                  <a:lnTo>
                    <a:pt x="65" y="137"/>
                  </a:lnTo>
                  <a:lnTo>
                    <a:pt x="65" y="147"/>
                  </a:lnTo>
                  <a:lnTo>
                    <a:pt x="66" y="149"/>
                  </a:lnTo>
                  <a:lnTo>
                    <a:pt x="70" y="145"/>
                  </a:lnTo>
                  <a:lnTo>
                    <a:pt x="72" y="147"/>
                  </a:lnTo>
                  <a:lnTo>
                    <a:pt x="75" y="155"/>
                  </a:lnTo>
                  <a:lnTo>
                    <a:pt x="78" y="176"/>
                  </a:lnTo>
                  <a:lnTo>
                    <a:pt x="82" y="187"/>
                  </a:lnTo>
                  <a:lnTo>
                    <a:pt x="84" y="191"/>
                  </a:lnTo>
                  <a:lnTo>
                    <a:pt x="94" y="195"/>
                  </a:lnTo>
                  <a:lnTo>
                    <a:pt x="98" y="197"/>
                  </a:lnTo>
                  <a:lnTo>
                    <a:pt x="104" y="198"/>
                  </a:lnTo>
                  <a:lnTo>
                    <a:pt x="111" y="208"/>
                  </a:lnTo>
                  <a:lnTo>
                    <a:pt x="121" y="209"/>
                  </a:lnTo>
                  <a:lnTo>
                    <a:pt x="126" y="217"/>
                  </a:lnTo>
                  <a:lnTo>
                    <a:pt x="132" y="228"/>
                  </a:lnTo>
                  <a:lnTo>
                    <a:pt x="136" y="230"/>
                  </a:lnTo>
                  <a:lnTo>
                    <a:pt x="147" y="241"/>
                  </a:lnTo>
                  <a:lnTo>
                    <a:pt x="151" y="244"/>
                  </a:lnTo>
                  <a:lnTo>
                    <a:pt x="170" y="268"/>
                  </a:lnTo>
                  <a:lnTo>
                    <a:pt x="172" y="276"/>
                  </a:lnTo>
                  <a:lnTo>
                    <a:pt x="172" y="284"/>
                  </a:lnTo>
                  <a:lnTo>
                    <a:pt x="173" y="287"/>
                  </a:lnTo>
                  <a:lnTo>
                    <a:pt x="172" y="290"/>
                  </a:lnTo>
                  <a:lnTo>
                    <a:pt x="173" y="295"/>
                  </a:lnTo>
                  <a:lnTo>
                    <a:pt x="168" y="296"/>
                  </a:lnTo>
                  <a:lnTo>
                    <a:pt x="164" y="300"/>
                  </a:lnTo>
                  <a:lnTo>
                    <a:pt x="164" y="305"/>
                  </a:lnTo>
                  <a:lnTo>
                    <a:pt x="167" y="306"/>
                  </a:lnTo>
                  <a:lnTo>
                    <a:pt x="165" y="311"/>
                  </a:lnTo>
                  <a:lnTo>
                    <a:pt x="159" y="306"/>
                  </a:lnTo>
                  <a:lnTo>
                    <a:pt x="142" y="311"/>
                  </a:lnTo>
                  <a:lnTo>
                    <a:pt x="120" y="309"/>
                  </a:lnTo>
                  <a:lnTo>
                    <a:pt x="120" y="317"/>
                  </a:lnTo>
                  <a:lnTo>
                    <a:pt x="122" y="319"/>
                  </a:lnTo>
                  <a:lnTo>
                    <a:pt x="126" y="315"/>
                  </a:lnTo>
                  <a:lnTo>
                    <a:pt x="137" y="326"/>
                  </a:lnTo>
                  <a:lnTo>
                    <a:pt x="147" y="330"/>
                  </a:lnTo>
                  <a:lnTo>
                    <a:pt x="149" y="333"/>
                  </a:lnTo>
                  <a:lnTo>
                    <a:pt x="152" y="344"/>
                  </a:lnTo>
                  <a:lnTo>
                    <a:pt x="156" y="347"/>
                  </a:lnTo>
                  <a:lnTo>
                    <a:pt x="165" y="348"/>
                  </a:lnTo>
                  <a:lnTo>
                    <a:pt x="170" y="351"/>
                  </a:lnTo>
                  <a:lnTo>
                    <a:pt x="173" y="357"/>
                  </a:lnTo>
                  <a:lnTo>
                    <a:pt x="179" y="358"/>
                  </a:lnTo>
                  <a:lnTo>
                    <a:pt x="188" y="363"/>
                  </a:lnTo>
                  <a:lnTo>
                    <a:pt x="192" y="369"/>
                  </a:lnTo>
                  <a:lnTo>
                    <a:pt x="199" y="373"/>
                  </a:lnTo>
                  <a:lnTo>
                    <a:pt x="212" y="375"/>
                  </a:lnTo>
                  <a:lnTo>
                    <a:pt x="222" y="363"/>
                  </a:lnTo>
                  <a:lnTo>
                    <a:pt x="224" y="368"/>
                  </a:lnTo>
                  <a:lnTo>
                    <a:pt x="223" y="375"/>
                  </a:lnTo>
                  <a:lnTo>
                    <a:pt x="227" y="380"/>
                  </a:lnTo>
                  <a:lnTo>
                    <a:pt x="239" y="397"/>
                  </a:lnTo>
                  <a:lnTo>
                    <a:pt x="251" y="405"/>
                  </a:lnTo>
                  <a:lnTo>
                    <a:pt x="258" y="408"/>
                  </a:lnTo>
                  <a:lnTo>
                    <a:pt x="264" y="408"/>
                  </a:lnTo>
                  <a:lnTo>
                    <a:pt x="267" y="414"/>
                  </a:lnTo>
                  <a:lnTo>
                    <a:pt x="277" y="436"/>
                  </a:lnTo>
                  <a:lnTo>
                    <a:pt x="278" y="444"/>
                  </a:lnTo>
                  <a:lnTo>
                    <a:pt x="280" y="466"/>
                  </a:lnTo>
                  <a:lnTo>
                    <a:pt x="276" y="483"/>
                  </a:lnTo>
                  <a:lnTo>
                    <a:pt x="272" y="491"/>
                  </a:lnTo>
                  <a:lnTo>
                    <a:pt x="272" y="497"/>
                  </a:lnTo>
                  <a:lnTo>
                    <a:pt x="275" y="492"/>
                  </a:lnTo>
                  <a:lnTo>
                    <a:pt x="277" y="491"/>
                  </a:lnTo>
                  <a:lnTo>
                    <a:pt x="280" y="495"/>
                  </a:lnTo>
                  <a:lnTo>
                    <a:pt x="286" y="494"/>
                  </a:lnTo>
                  <a:lnTo>
                    <a:pt x="291" y="498"/>
                  </a:lnTo>
                  <a:lnTo>
                    <a:pt x="292" y="504"/>
                  </a:lnTo>
                  <a:lnTo>
                    <a:pt x="294" y="508"/>
                  </a:lnTo>
                  <a:lnTo>
                    <a:pt x="305" y="509"/>
                  </a:lnTo>
                  <a:lnTo>
                    <a:pt x="305" y="514"/>
                  </a:lnTo>
                  <a:lnTo>
                    <a:pt x="315" y="524"/>
                  </a:lnTo>
                  <a:lnTo>
                    <a:pt x="334" y="534"/>
                  </a:lnTo>
                  <a:lnTo>
                    <a:pt x="340" y="541"/>
                  </a:lnTo>
                  <a:lnTo>
                    <a:pt x="361" y="559"/>
                  </a:lnTo>
                  <a:lnTo>
                    <a:pt x="368" y="562"/>
                  </a:lnTo>
                  <a:lnTo>
                    <a:pt x="379" y="575"/>
                  </a:lnTo>
                  <a:lnTo>
                    <a:pt x="388" y="600"/>
                  </a:lnTo>
                  <a:lnTo>
                    <a:pt x="394" y="606"/>
                  </a:lnTo>
                  <a:lnTo>
                    <a:pt x="399" y="607"/>
                  </a:lnTo>
                  <a:lnTo>
                    <a:pt x="404" y="601"/>
                  </a:lnTo>
                  <a:lnTo>
                    <a:pt x="412" y="597"/>
                  </a:lnTo>
                  <a:lnTo>
                    <a:pt x="419" y="590"/>
                  </a:lnTo>
                  <a:lnTo>
                    <a:pt x="422" y="584"/>
                  </a:lnTo>
                  <a:lnTo>
                    <a:pt x="423" y="575"/>
                  </a:lnTo>
                  <a:lnTo>
                    <a:pt x="421" y="569"/>
                  </a:lnTo>
                  <a:lnTo>
                    <a:pt x="415" y="563"/>
                  </a:lnTo>
                  <a:lnTo>
                    <a:pt x="412" y="557"/>
                  </a:lnTo>
                  <a:lnTo>
                    <a:pt x="404" y="546"/>
                  </a:lnTo>
                  <a:lnTo>
                    <a:pt x="404" y="541"/>
                  </a:lnTo>
                  <a:lnTo>
                    <a:pt x="390" y="532"/>
                  </a:lnTo>
                  <a:lnTo>
                    <a:pt x="382" y="524"/>
                  </a:lnTo>
                  <a:lnTo>
                    <a:pt x="373" y="531"/>
                  </a:lnTo>
                  <a:lnTo>
                    <a:pt x="367" y="529"/>
                  </a:lnTo>
                  <a:lnTo>
                    <a:pt x="362" y="524"/>
                  </a:lnTo>
                  <a:lnTo>
                    <a:pt x="355" y="511"/>
                  </a:lnTo>
                  <a:lnTo>
                    <a:pt x="353" y="507"/>
                  </a:lnTo>
                  <a:lnTo>
                    <a:pt x="353" y="488"/>
                  </a:lnTo>
                  <a:lnTo>
                    <a:pt x="346" y="475"/>
                  </a:lnTo>
                  <a:lnTo>
                    <a:pt x="342" y="468"/>
                  </a:lnTo>
                  <a:lnTo>
                    <a:pt x="341" y="470"/>
                  </a:lnTo>
                  <a:lnTo>
                    <a:pt x="341" y="451"/>
                  </a:lnTo>
                  <a:lnTo>
                    <a:pt x="333" y="445"/>
                  </a:lnTo>
                  <a:lnTo>
                    <a:pt x="330" y="441"/>
                  </a:lnTo>
                  <a:lnTo>
                    <a:pt x="324" y="434"/>
                  </a:lnTo>
                  <a:lnTo>
                    <a:pt x="323" y="424"/>
                  </a:lnTo>
                  <a:lnTo>
                    <a:pt x="320" y="405"/>
                  </a:lnTo>
                  <a:lnTo>
                    <a:pt x="317" y="402"/>
                  </a:lnTo>
                  <a:lnTo>
                    <a:pt x="315" y="395"/>
                  </a:lnTo>
                  <a:lnTo>
                    <a:pt x="308" y="379"/>
                  </a:lnTo>
                  <a:lnTo>
                    <a:pt x="299" y="370"/>
                  </a:lnTo>
                  <a:lnTo>
                    <a:pt x="294" y="370"/>
                  </a:lnTo>
                  <a:lnTo>
                    <a:pt x="296" y="382"/>
                  </a:lnTo>
                  <a:lnTo>
                    <a:pt x="299" y="387"/>
                  </a:lnTo>
                  <a:lnTo>
                    <a:pt x="298" y="387"/>
                  </a:lnTo>
                  <a:lnTo>
                    <a:pt x="292" y="380"/>
                  </a:lnTo>
                  <a:lnTo>
                    <a:pt x="292" y="375"/>
                  </a:lnTo>
                  <a:lnTo>
                    <a:pt x="287" y="368"/>
                  </a:lnTo>
                  <a:lnTo>
                    <a:pt x="285" y="360"/>
                  </a:lnTo>
                  <a:lnTo>
                    <a:pt x="285" y="358"/>
                  </a:lnTo>
                  <a:lnTo>
                    <a:pt x="282" y="353"/>
                  </a:lnTo>
                  <a:lnTo>
                    <a:pt x="274" y="349"/>
                  </a:lnTo>
                  <a:lnTo>
                    <a:pt x="272" y="341"/>
                  </a:lnTo>
                  <a:lnTo>
                    <a:pt x="266" y="330"/>
                  </a:lnTo>
                  <a:lnTo>
                    <a:pt x="247" y="309"/>
                  </a:lnTo>
                  <a:lnTo>
                    <a:pt x="244" y="298"/>
                  </a:lnTo>
                  <a:lnTo>
                    <a:pt x="243" y="289"/>
                  </a:lnTo>
                  <a:lnTo>
                    <a:pt x="240" y="282"/>
                  </a:lnTo>
                  <a:lnTo>
                    <a:pt x="239" y="274"/>
                  </a:lnTo>
                  <a:lnTo>
                    <a:pt x="238" y="274"/>
                  </a:lnTo>
                  <a:lnTo>
                    <a:pt x="237" y="271"/>
                  </a:lnTo>
                  <a:lnTo>
                    <a:pt x="234" y="269"/>
                  </a:lnTo>
                  <a:lnTo>
                    <a:pt x="231" y="271"/>
                  </a:lnTo>
                  <a:lnTo>
                    <a:pt x="229" y="269"/>
                  </a:lnTo>
                  <a:lnTo>
                    <a:pt x="224" y="261"/>
                  </a:lnTo>
                  <a:lnTo>
                    <a:pt x="219" y="246"/>
                  </a:lnTo>
                  <a:lnTo>
                    <a:pt x="217" y="247"/>
                  </a:lnTo>
                  <a:lnTo>
                    <a:pt x="215" y="246"/>
                  </a:lnTo>
                  <a:lnTo>
                    <a:pt x="208" y="241"/>
                  </a:lnTo>
                  <a:lnTo>
                    <a:pt x="204" y="242"/>
                  </a:lnTo>
                  <a:lnTo>
                    <a:pt x="197" y="229"/>
                  </a:lnTo>
                  <a:lnTo>
                    <a:pt x="195" y="218"/>
                  </a:lnTo>
                  <a:lnTo>
                    <a:pt x="175" y="202"/>
                  </a:lnTo>
                  <a:lnTo>
                    <a:pt x="170" y="197"/>
                  </a:lnTo>
                  <a:lnTo>
                    <a:pt x="168" y="192"/>
                  </a:lnTo>
                  <a:lnTo>
                    <a:pt x="164" y="190"/>
                  </a:lnTo>
                  <a:lnTo>
                    <a:pt x="157" y="188"/>
                  </a:lnTo>
                  <a:lnTo>
                    <a:pt x="156" y="183"/>
                  </a:lnTo>
                  <a:lnTo>
                    <a:pt x="152" y="176"/>
                  </a:lnTo>
                  <a:lnTo>
                    <a:pt x="148" y="169"/>
                  </a:lnTo>
                  <a:lnTo>
                    <a:pt x="143" y="164"/>
                  </a:lnTo>
                  <a:lnTo>
                    <a:pt x="140" y="143"/>
                  </a:lnTo>
                  <a:lnTo>
                    <a:pt x="138" y="125"/>
                  </a:lnTo>
                  <a:lnTo>
                    <a:pt x="137" y="115"/>
                  </a:lnTo>
                  <a:lnTo>
                    <a:pt x="132" y="107"/>
                  </a:lnTo>
                  <a:lnTo>
                    <a:pt x="130" y="100"/>
                  </a:lnTo>
                  <a:lnTo>
                    <a:pt x="127" y="82"/>
                  </a:lnTo>
                  <a:lnTo>
                    <a:pt x="127" y="72"/>
                  </a:lnTo>
                  <a:lnTo>
                    <a:pt x="129" y="64"/>
                  </a:lnTo>
                  <a:lnTo>
                    <a:pt x="127" y="56"/>
                  </a:lnTo>
                  <a:close/>
                </a:path>
              </a:pathLst>
            </a:custGeom>
            <a:grpFill/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9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" name="Freeform 275"/>
            <p:cNvSpPr>
              <a:spLocks noChangeAspect="1"/>
            </p:cNvSpPr>
            <p:nvPr/>
          </p:nvSpPr>
          <p:spPr bwMode="gray">
            <a:xfrm>
              <a:off x="669877" y="1867789"/>
              <a:ext cx="398352" cy="493901"/>
            </a:xfrm>
            <a:custGeom>
              <a:avLst/>
              <a:gdLst/>
              <a:ahLst/>
              <a:cxnLst>
                <a:cxn ang="0">
                  <a:pos x="1427" y="242"/>
                </a:cxn>
                <a:cxn ang="0">
                  <a:pos x="1252" y="223"/>
                </a:cxn>
                <a:cxn ang="0">
                  <a:pos x="977" y="152"/>
                </a:cxn>
                <a:cxn ang="0">
                  <a:pos x="845" y="94"/>
                </a:cxn>
                <a:cxn ang="0">
                  <a:pos x="709" y="40"/>
                </a:cxn>
                <a:cxn ang="0">
                  <a:pos x="672" y="64"/>
                </a:cxn>
                <a:cxn ang="0">
                  <a:pos x="602" y="33"/>
                </a:cxn>
                <a:cxn ang="0">
                  <a:pos x="466" y="88"/>
                </a:cxn>
                <a:cxn ang="0">
                  <a:pos x="440" y="158"/>
                </a:cxn>
                <a:cxn ang="0">
                  <a:pos x="353" y="233"/>
                </a:cxn>
                <a:cxn ang="0">
                  <a:pos x="270" y="323"/>
                </a:cxn>
                <a:cxn ang="0">
                  <a:pos x="102" y="459"/>
                </a:cxn>
                <a:cxn ang="0">
                  <a:pos x="233" y="608"/>
                </a:cxn>
                <a:cxn ang="0">
                  <a:pos x="319" y="670"/>
                </a:cxn>
                <a:cxn ang="0">
                  <a:pos x="436" y="717"/>
                </a:cxn>
                <a:cxn ang="0">
                  <a:pos x="392" y="748"/>
                </a:cxn>
                <a:cxn ang="0">
                  <a:pos x="393" y="780"/>
                </a:cxn>
                <a:cxn ang="0">
                  <a:pos x="289" y="796"/>
                </a:cxn>
                <a:cxn ang="0">
                  <a:pos x="160" y="749"/>
                </a:cxn>
                <a:cxn ang="0">
                  <a:pos x="36" y="829"/>
                </a:cxn>
                <a:cxn ang="0">
                  <a:pos x="70" y="906"/>
                </a:cxn>
                <a:cxn ang="0">
                  <a:pos x="270" y="1001"/>
                </a:cxn>
                <a:cxn ang="0">
                  <a:pos x="405" y="970"/>
                </a:cxn>
                <a:cxn ang="0">
                  <a:pos x="394" y="1115"/>
                </a:cxn>
                <a:cxn ang="0">
                  <a:pos x="256" y="1179"/>
                </a:cxn>
                <a:cxn ang="0">
                  <a:pos x="127" y="1305"/>
                </a:cxn>
                <a:cxn ang="0">
                  <a:pos x="155" y="1358"/>
                </a:cxn>
                <a:cxn ang="0">
                  <a:pos x="193" y="1420"/>
                </a:cxn>
                <a:cxn ang="0">
                  <a:pos x="222" y="1535"/>
                </a:cxn>
                <a:cxn ang="0">
                  <a:pos x="313" y="1517"/>
                </a:cxn>
                <a:cxn ang="0">
                  <a:pos x="349" y="1583"/>
                </a:cxn>
                <a:cxn ang="0">
                  <a:pos x="345" y="1683"/>
                </a:cxn>
                <a:cxn ang="0">
                  <a:pos x="461" y="1652"/>
                </a:cxn>
                <a:cxn ang="0">
                  <a:pos x="548" y="1679"/>
                </a:cxn>
                <a:cxn ang="0">
                  <a:pos x="549" y="1814"/>
                </a:cxn>
                <a:cxn ang="0">
                  <a:pos x="414" y="1939"/>
                </a:cxn>
                <a:cxn ang="0">
                  <a:pos x="326" y="1968"/>
                </a:cxn>
                <a:cxn ang="0">
                  <a:pos x="263" y="2054"/>
                </a:cxn>
                <a:cxn ang="0">
                  <a:pos x="334" y="2020"/>
                </a:cxn>
                <a:cxn ang="0">
                  <a:pos x="432" y="1975"/>
                </a:cxn>
                <a:cxn ang="0">
                  <a:pos x="515" y="1925"/>
                </a:cxn>
                <a:cxn ang="0">
                  <a:pos x="576" y="1872"/>
                </a:cxn>
                <a:cxn ang="0">
                  <a:pos x="658" y="1788"/>
                </a:cxn>
                <a:cxn ang="0">
                  <a:pos x="767" y="1707"/>
                </a:cxn>
                <a:cxn ang="0">
                  <a:pos x="785" y="1592"/>
                </a:cxn>
                <a:cxn ang="0">
                  <a:pos x="827" y="1501"/>
                </a:cxn>
                <a:cxn ang="0">
                  <a:pos x="983" y="1287"/>
                </a:cxn>
                <a:cxn ang="0">
                  <a:pos x="1042" y="1436"/>
                </a:cxn>
                <a:cxn ang="0">
                  <a:pos x="892" y="1567"/>
                </a:cxn>
                <a:cxn ang="0">
                  <a:pos x="892" y="1617"/>
                </a:cxn>
                <a:cxn ang="0">
                  <a:pos x="1000" y="1550"/>
                </a:cxn>
                <a:cxn ang="0">
                  <a:pos x="1088" y="1509"/>
                </a:cxn>
                <a:cxn ang="0">
                  <a:pos x="1066" y="1448"/>
                </a:cxn>
                <a:cxn ang="0">
                  <a:pos x="1115" y="1405"/>
                </a:cxn>
                <a:cxn ang="0">
                  <a:pos x="1168" y="1454"/>
                </a:cxn>
                <a:cxn ang="0">
                  <a:pos x="1263" y="1481"/>
                </a:cxn>
                <a:cxn ang="0">
                  <a:pos x="1383" y="1528"/>
                </a:cxn>
                <a:cxn ang="0">
                  <a:pos x="1574" y="1540"/>
                </a:cxn>
                <a:cxn ang="0">
                  <a:pos x="1564" y="1570"/>
                </a:cxn>
                <a:cxn ang="0">
                  <a:pos x="1628" y="1599"/>
                </a:cxn>
              </a:cxnLst>
              <a:rect l="0" t="0" r="r" b="b"/>
              <a:pathLst>
                <a:path w="1638" h="2054">
                  <a:moveTo>
                    <a:pt x="1486" y="1466"/>
                  </a:moveTo>
                  <a:lnTo>
                    <a:pt x="1486" y="1356"/>
                  </a:lnTo>
                  <a:lnTo>
                    <a:pt x="1486" y="1249"/>
                  </a:lnTo>
                  <a:lnTo>
                    <a:pt x="1486" y="1148"/>
                  </a:lnTo>
                  <a:lnTo>
                    <a:pt x="1486" y="1039"/>
                  </a:lnTo>
                  <a:lnTo>
                    <a:pt x="1486" y="915"/>
                  </a:lnTo>
                  <a:lnTo>
                    <a:pt x="1486" y="793"/>
                  </a:lnTo>
                  <a:lnTo>
                    <a:pt x="1486" y="678"/>
                  </a:lnTo>
                  <a:lnTo>
                    <a:pt x="1486" y="553"/>
                  </a:lnTo>
                  <a:lnTo>
                    <a:pt x="1486" y="409"/>
                  </a:lnTo>
                  <a:lnTo>
                    <a:pt x="1486" y="266"/>
                  </a:lnTo>
                  <a:lnTo>
                    <a:pt x="1484" y="263"/>
                  </a:lnTo>
                  <a:lnTo>
                    <a:pt x="1477" y="263"/>
                  </a:lnTo>
                  <a:lnTo>
                    <a:pt x="1475" y="270"/>
                  </a:lnTo>
                  <a:lnTo>
                    <a:pt x="1470" y="280"/>
                  </a:lnTo>
                  <a:lnTo>
                    <a:pt x="1467" y="276"/>
                  </a:lnTo>
                  <a:lnTo>
                    <a:pt x="1456" y="259"/>
                  </a:lnTo>
                  <a:lnTo>
                    <a:pt x="1429" y="248"/>
                  </a:lnTo>
                  <a:lnTo>
                    <a:pt x="1427" y="242"/>
                  </a:lnTo>
                  <a:lnTo>
                    <a:pt x="1408" y="232"/>
                  </a:lnTo>
                  <a:lnTo>
                    <a:pt x="1408" y="228"/>
                  </a:lnTo>
                  <a:lnTo>
                    <a:pt x="1403" y="221"/>
                  </a:lnTo>
                  <a:lnTo>
                    <a:pt x="1365" y="201"/>
                  </a:lnTo>
                  <a:lnTo>
                    <a:pt x="1361" y="205"/>
                  </a:lnTo>
                  <a:lnTo>
                    <a:pt x="1355" y="206"/>
                  </a:lnTo>
                  <a:lnTo>
                    <a:pt x="1350" y="202"/>
                  </a:lnTo>
                  <a:lnTo>
                    <a:pt x="1351" y="214"/>
                  </a:lnTo>
                  <a:lnTo>
                    <a:pt x="1349" y="220"/>
                  </a:lnTo>
                  <a:lnTo>
                    <a:pt x="1341" y="209"/>
                  </a:lnTo>
                  <a:lnTo>
                    <a:pt x="1335" y="205"/>
                  </a:lnTo>
                  <a:lnTo>
                    <a:pt x="1330" y="209"/>
                  </a:lnTo>
                  <a:lnTo>
                    <a:pt x="1303" y="214"/>
                  </a:lnTo>
                  <a:lnTo>
                    <a:pt x="1302" y="217"/>
                  </a:lnTo>
                  <a:lnTo>
                    <a:pt x="1290" y="225"/>
                  </a:lnTo>
                  <a:lnTo>
                    <a:pt x="1280" y="225"/>
                  </a:lnTo>
                  <a:lnTo>
                    <a:pt x="1273" y="217"/>
                  </a:lnTo>
                  <a:lnTo>
                    <a:pt x="1271" y="225"/>
                  </a:lnTo>
                  <a:lnTo>
                    <a:pt x="1252" y="223"/>
                  </a:lnTo>
                  <a:lnTo>
                    <a:pt x="1251" y="221"/>
                  </a:lnTo>
                  <a:lnTo>
                    <a:pt x="1253" y="215"/>
                  </a:lnTo>
                  <a:lnTo>
                    <a:pt x="1232" y="211"/>
                  </a:lnTo>
                  <a:lnTo>
                    <a:pt x="1222" y="201"/>
                  </a:lnTo>
                  <a:lnTo>
                    <a:pt x="1211" y="194"/>
                  </a:lnTo>
                  <a:lnTo>
                    <a:pt x="1178" y="194"/>
                  </a:lnTo>
                  <a:lnTo>
                    <a:pt x="1158" y="199"/>
                  </a:lnTo>
                  <a:lnTo>
                    <a:pt x="1128" y="183"/>
                  </a:lnTo>
                  <a:lnTo>
                    <a:pt x="1115" y="180"/>
                  </a:lnTo>
                  <a:lnTo>
                    <a:pt x="1107" y="172"/>
                  </a:lnTo>
                  <a:lnTo>
                    <a:pt x="1091" y="167"/>
                  </a:lnTo>
                  <a:lnTo>
                    <a:pt x="1074" y="166"/>
                  </a:lnTo>
                  <a:lnTo>
                    <a:pt x="1072" y="156"/>
                  </a:lnTo>
                  <a:lnTo>
                    <a:pt x="1054" y="152"/>
                  </a:lnTo>
                  <a:lnTo>
                    <a:pt x="1032" y="142"/>
                  </a:lnTo>
                  <a:lnTo>
                    <a:pt x="1010" y="142"/>
                  </a:lnTo>
                  <a:lnTo>
                    <a:pt x="1001" y="148"/>
                  </a:lnTo>
                  <a:lnTo>
                    <a:pt x="975" y="158"/>
                  </a:lnTo>
                  <a:lnTo>
                    <a:pt x="977" y="152"/>
                  </a:lnTo>
                  <a:lnTo>
                    <a:pt x="985" y="151"/>
                  </a:lnTo>
                  <a:lnTo>
                    <a:pt x="983" y="144"/>
                  </a:lnTo>
                  <a:lnTo>
                    <a:pt x="977" y="141"/>
                  </a:lnTo>
                  <a:lnTo>
                    <a:pt x="967" y="140"/>
                  </a:lnTo>
                  <a:lnTo>
                    <a:pt x="929" y="151"/>
                  </a:lnTo>
                  <a:lnTo>
                    <a:pt x="899" y="148"/>
                  </a:lnTo>
                  <a:lnTo>
                    <a:pt x="908" y="140"/>
                  </a:lnTo>
                  <a:lnTo>
                    <a:pt x="909" y="132"/>
                  </a:lnTo>
                  <a:lnTo>
                    <a:pt x="872" y="132"/>
                  </a:lnTo>
                  <a:lnTo>
                    <a:pt x="866" y="129"/>
                  </a:lnTo>
                  <a:lnTo>
                    <a:pt x="887" y="128"/>
                  </a:lnTo>
                  <a:lnTo>
                    <a:pt x="882" y="120"/>
                  </a:lnTo>
                  <a:lnTo>
                    <a:pt x="872" y="120"/>
                  </a:lnTo>
                  <a:lnTo>
                    <a:pt x="870" y="114"/>
                  </a:lnTo>
                  <a:lnTo>
                    <a:pt x="877" y="99"/>
                  </a:lnTo>
                  <a:lnTo>
                    <a:pt x="877" y="87"/>
                  </a:lnTo>
                  <a:lnTo>
                    <a:pt x="859" y="80"/>
                  </a:lnTo>
                  <a:lnTo>
                    <a:pt x="843" y="80"/>
                  </a:lnTo>
                  <a:lnTo>
                    <a:pt x="845" y="94"/>
                  </a:lnTo>
                  <a:lnTo>
                    <a:pt x="843" y="91"/>
                  </a:lnTo>
                  <a:lnTo>
                    <a:pt x="835" y="94"/>
                  </a:lnTo>
                  <a:lnTo>
                    <a:pt x="832" y="81"/>
                  </a:lnTo>
                  <a:lnTo>
                    <a:pt x="827" y="69"/>
                  </a:lnTo>
                  <a:lnTo>
                    <a:pt x="817" y="69"/>
                  </a:lnTo>
                  <a:lnTo>
                    <a:pt x="807" y="71"/>
                  </a:lnTo>
                  <a:lnTo>
                    <a:pt x="790" y="83"/>
                  </a:lnTo>
                  <a:lnTo>
                    <a:pt x="785" y="75"/>
                  </a:lnTo>
                  <a:lnTo>
                    <a:pt x="778" y="80"/>
                  </a:lnTo>
                  <a:lnTo>
                    <a:pt x="771" y="91"/>
                  </a:lnTo>
                  <a:lnTo>
                    <a:pt x="763" y="91"/>
                  </a:lnTo>
                  <a:lnTo>
                    <a:pt x="757" y="83"/>
                  </a:lnTo>
                  <a:lnTo>
                    <a:pt x="747" y="83"/>
                  </a:lnTo>
                  <a:lnTo>
                    <a:pt x="740" y="78"/>
                  </a:lnTo>
                  <a:lnTo>
                    <a:pt x="744" y="70"/>
                  </a:lnTo>
                  <a:lnTo>
                    <a:pt x="733" y="45"/>
                  </a:lnTo>
                  <a:lnTo>
                    <a:pt x="716" y="39"/>
                  </a:lnTo>
                  <a:lnTo>
                    <a:pt x="716" y="48"/>
                  </a:lnTo>
                  <a:lnTo>
                    <a:pt x="709" y="40"/>
                  </a:lnTo>
                  <a:lnTo>
                    <a:pt x="710" y="51"/>
                  </a:lnTo>
                  <a:lnTo>
                    <a:pt x="704" y="51"/>
                  </a:lnTo>
                  <a:lnTo>
                    <a:pt x="697" y="58"/>
                  </a:lnTo>
                  <a:lnTo>
                    <a:pt x="695" y="72"/>
                  </a:lnTo>
                  <a:lnTo>
                    <a:pt x="704" y="83"/>
                  </a:lnTo>
                  <a:lnTo>
                    <a:pt x="704" y="91"/>
                  </a:lnTo>
                  <a:lnTo>
                    <a:pt x="705" y="103"/>
                  </a:lnTo>
                  <a:lnTo>
                    <a:pt x="695" y="103"/>
                  </a:lnTo>
                  <a:lnTo>
                    <a:pt x="694" y="94"/>
                  </a:lnTo>
                  <a:lnTo>
                    <a:pt x="688" y="87"/>
                  </a:lnTo>
                  <a:lnTo>
                    <a:pt x="683" y="94"/>
                  </a:lnTo>
                  <a:lnTo>
                    <a:pt x="678" y="83"/>
                  </a:lnTo>
                  <a:lnTo>
                    <a:pt x="676" y="96"/>
                  </a:lnTo>
                  <a:lnTo>
                    <a:pt x="657" y="83"/>
                  </a:lnTo>
                  <a:lnTo>
                    <a:pt x="649" y="82"/>
                  </a:lnTo>
                  <a:lnTo>
                    <a:pt x="646" y="85"/>
                  </a:lnTo>
                  <a:lnTo>
                    <a:pt x="654" y="66"/>
                  </a:lnTo>
                  <a:lnTo>
                    <a:pt x="660" y="70"/>
                  </a:lnTo>
                  <a:lnTo>
                    <a:pt x="672" y="64"/>
                  </a:lnTo>
                  <a:lnTo>
                    <a:pt x="689" y="49"/>
                  </a:lnTo>
                  <a:lnTo>
                    <a:pt x="690" y="42"/>
                  </a:lnTo>
                  <a:lnTo>
                    <a:pt x="689" y="33"/>
                  </a:lnTo>
                  <a:lnTo>
                    <a:pt x="681" y="26"/>
                  </a:lnTo>
                  <a:lnTo>
                    <a:pt x="661" y="30"/>
                  </a:lnTo>
                  <a:lnTo>
                    <a:pt x="660" y="27"/>
                  </a:lnTo>
                  <a:lnTo>
                    <a:pt x="658" y="16"/>
                  </a:lnTo>
                  <a:lnTo>
                    <a:pt x="650" y="11"/>
                  </a:lnTo>
                  <a:lnTo>
                    <a:pt x="642" y="15"/>
                  </a:lnTo>
                  <a:lnTo>
                    <a:pt x="635" y="10"/>
                  </a:lnTo>
                  <a:lnTo>
                    <a:pt x="627" y="0"/>
                  </a:lnTo>
                  <a:lnTo>
                    <a:pt x="622" y="3"/>
                  </a:lnTo>
                  <a:lnTo>
                    <a:pt x="619" y="10"/>
                  </a:lnTo>
                  <a:lnTo>
                    <a:pt x="613" y="17"/>
                  </a:lnTo>
                  <a:lnTo>
                    <a:pt x="612" y="24"/>
                  </a:lnTo>
                  <a:lnTo>
                    <a:pt x="609" y="22"/>
                  </a:lnTo>
                  <a:lnTo>
                    <a:pt x="612" y="33"/>
                  </a:lnTo>
                  <a:lnTo>
                    <a:pt x="608" y="37"/>
                  </a:lnTo>
                  <a:lnTo>
                    <a:pt x="602" y="33"/>
                  </a:lnTo>
                  <a:lnTo>
                    <a:pt x="598" y="35"/>
                  </a:lnTo>
                  <a:lnTo>
                    <a:pt x="597" y="40"/>
                  </a:lnTo>
                  <a:lnTo>
                    <a:pt x="591" y="48"/>
                  </a:lnTo>
                  <a:lnTo>
                    <a:pt x="584" y="60"/>
                  </a:lnTo>
                  <a:lnTo>
                    <a:pt x="558" y="86"/>
                  </a:lnTo>
                  <a:lnTo>
                    <a:pt x="536" y="86"/>
                  </a:lnTo>
                  <a:lnTo>
                    <a:pt x="537" y="91"/>
                  </a:lnTo>
                  <a:lnTo>
                    <a:pt x="511" y="96"/>
                  </a:lnTo>
                  <a:lnTo>
                    <a:pt x="491" y="91"/>
                  </a:lnTo>
                  <a:lnTo>
                    <a:pt x="495" y="96"/>
                  </a:lnTo>
                  <a:lnTo>
                    <a:pt x="486" y="101"/>
                  </a:lnTo>
                  <a:lnTo>
                    <a:pt x="489" y="113"/>
                  </a:lnTo>
                  <a:lnTo>
                    <a:pt x="472" y="103"/>
                  </a:lnTo>
                  <a:lnTo>
                    <a:pt x="480" y="92"/>
                  </a:lnTo>
                  <a:lnTo>
                    <a:pt x="483" y="83"/>
                  </a:lnTo>
                  <a:lnTo>
                    <a:pt x="496" y="78"/>
                  </a:lnTo>
                  <a:lnTo>
                    <a:pt x="500" y="73"/>
                  </a:lnTo>
                  <a:lnTo>
                    <a:pt x="478" y="81"/>
                  </a:lnTo>
                  <a:lnTo>
                    <a:pt x="466" y="88"/>
                  </a:lnTo>
                  <a:lnTo>
                    <a:pt x="452" y="101"/>
                  </a:lnTo>
                  <a:lnTo>
                    <a:pt x="448" y="109"/>
                  </a:lnTo>
                  <a:lnTo>
                    <a:pt x="448" y="113"/>
                  </a:lnTo>
                  <a:lnTo>
                    <a:pt x="440" y="116"/>
                  </a:lnTo>
                  <a:lnTo>
                    <a:pt x="445" y="121"/>
                  </a:lnTo>
                  <a:lnTo>
                    <a:pt x="452" y="124"/>
                  </a:lnTo>
                  <a:lnTo>
                    <a:pt x="457" y="136"/>
                  </a:lnTo>
                  <a:lnTo>
                    <a:pt x="464" y="141"/>
                  </a:lnTo>
                  <a:lnTo>
                    <a:pt x="474" y="139"/>
                  </a:lnTo>
                  <a:lnTo>
                    <a:pt x="461" y="145"/>
                  </a:lnTo>
                  <a:lnTo>
                    <a:pt x="453" y="145"/>
                  </a:lnTo>
                  <a:lnTo>
                    <a:pt x="450" y="155"/>
                  </a:lnTo>
                  <a:lnTo>
                    <a:pt x="453" y="162"/>
                  </a:lnTo>
                  <a:lnTo>
                    <a:pt x="452" y="174"/>
                  </a:lnTo>
                  <a:lnTo>
                    <a:pt x="447" y="182"/>
                  </a:lnTo>
                  <a:lnTo>
                    <a:pt x="442" y="175"/>
                  </a:lnTo>
                  <a:lnTo>
                    <a:pt x="442" y="162"/>
                  </a:lnTo>
                  <a:lnTo>
                    <a:pt x="434" y="168"/>
                  </a:lnTo>
                  <a:lnTo>
                    <a:pt x="440" y="158"/>
                  </a:lnTo>
                  <a:lnTo>
                    <a:pt x="439" y="146"/>
                  </a:lnTo>
                  <a:lnTo>
                    <a:pt x="445" y="140"/>
                  </a:lnTo>
                  <a:lnTo>
                    <a:pt x="442" y="131"/>
                  </a:lnTo>
                  <a:lnTo>
                    <a:pt x="432" y="128"/>
                  </a:lnTo>
                  <a:lnTo>
                    <a:pt x="405" y="148"/>
                  </a:lnTo>
                  <a:lnTo>
                    <a:pt x="405" y="152"/>
                  </a:lnTo>
                  <a:lnTo>
                    <a:pt x="418" y="145"/>
                  </a:lnTo>
                  <a:lnTo>
                    <a:pt x="408" y="156"/>
                  </a:lnTo>
                  <a:lnTo>
                    <a:pt x="366" y="184"/>
                  </a:lnTo>
                  <a:lnTo>
                    <a:pt x="348" y="188"/>
                  </a:lnTo>
                  <a:lnTo>
                    <a:pt x="338" y="200"/>
                  </a:lnTo>
                  <a:lnTo>
                    <a:pt x="342" y="191"/>
                  </a:lnTo>
                  <a:lnTo>
                    <a:pt x="342" y="183"/>
                  </a:lnTo>
                  <a:lnTo>
                    <a:pt x="348" y="177"/>
                  </a:lnTo>
                  <a:lnTo>
                    <a:pt x="337" y="175"/>
                  </a:lnTo>
                  <a:lnTo>
                    <a:pt x="326" y="200"/>
                  </a:lnTo>
                  <a:lnTo>
                    <a:pt x="323" y="211"/>
                  </a:lnTo>
                  <a:lnTo>
                    <a:pt x="342" y="228"/>
                  </a:lnTo>
                  <a:lnTo>
                    <a:pt x="353" y="233"/>
                  </a:lnTo>
                  <a:lnTo>
                    <a:pt x="353" y="239"/>
                  </a:lnTo>
                  <a:lnTo>
                    <a:pt x="324" y="225"/>
                  </a:lnTo>
                  <a:lnTo>
                    <a:pt x="321" y="218"/>
                  </a:lnTo>
                  <a:lnTo>
                    <a:pt x="312" y="217"/>
                  </a:lnTo>
                  <a:lnTo>
                    <a:pt x="307" y="227"/>
                  </a:lnTo>
                  <a:lnTo>
                    <a:pt x="285" y="253"/>
                  </a:lnTo>
                  <a:lnTo>
                    <a:pt x="295" y="258"/>
                  </a:lnTo>
                  <a:lnTo>
                    <a:pt x="318" y="259"/>
                  </a:lnTo>
                  <a:lnTo>
                    <a:pt x="314" y="261"/>
                  </a:lnTo>
                  <a:lnTo>
                    <a:pt x="287" y="261"/>
                  </a:lnTo>
                  <a:lnTo>
                    <a:pt x="280" y="264"/>
                  </a:lnTo>
                  <a:lnTo>
                    <a:pt x="279" y="268"/>
                  </a:lnTo>
                  <a:lnTo>
                    <a:pt x="291" y="282"/>
                  </a:lnTo>
                  <a:lnTo>
                    <a:pt x="302" y="288"/>
                  </a:lnTo>
                  <a:lnTo>
                    <a:pt x="299" y="293"/>
                  </a:lnTo>
                  <a:lnTo>
                    <a:pt x="279" y="279"/>
                  </a:lnTo>
                  <a:lnTo>
                    <a:pt x="280" y="287"/>
                  </a:lnTo>
                  <a:lnTo>
                    <a:pt x="273" y="318"/>
                  </a:lnTo>
                  <a:lnTo>
                    <a:pt x="270" y="323"/>
                  </a:lnTo>
                  <a:lnTo>
                    <a:pt x="269" y="306"/>
                  </a:lnTo>
                  <a:lnTo>
                    <a:pt x="263" y="331"/>
                  </a:lnTo>
                  <a:lnTo>
                    <a:pt x="251" y="356"/>
                  </a:lnTo>
                  <a:lnTo>
                    <a:pt x="226" y="379"/>
                  </a:lnTo>
                  <a:lnTo>
                    <a:pt x="189" y="388"/>
                  </a:lnTo>
                  <a:lnTo>
                    <a:pt x="155" y="393"/>
                  </a:lnTo>
                  <a:lnTo>
                    <a:pt x="127" y="401"/>
                  </a:lnTo>
                  <a:lnTo>
                    <a:pt x="117" y="400"/>
                  </a:lnTo>
                  <a:lnTo>
                    <a:pt x="125" y="397"/>
                  </a:lnTo>
                  <a:lnTo>
                    <a:pt x="124" y="393"/>
                  </a:lnTo>
                  <a:lnTo>
                    <a:pt x="102" y="395"/>
                  </a:lnTo>
                  <a:lnTo>
                    <a:pt x="102" y="397"/>
                  </a:lnTo>
                  <a:lnTo>
                    <a:pt x="103" y="401"/>
                  </a:lnTo>
                  <a:lnTo>
                    <a:pt x="101" y="419"/>
                  </a:lnTo>
                  <a:lnTo>
                    <a:pt x="101" y="435"/>
                  </a:lnTo>
                  <a:lnTo>
                    <a:pt x="98" y="453"/>
                  </a:lnTo>
                  <a:lnTo>
                    <a:pt x="103" y="455"/>
                  </a:lnTo>
                  <a:lnTo>
                    <a:pt x="108" y="452"/>
                  </a:lnTo>
                  <a:lnTo>
                    <a:pt x="102" y="459"/>
                  </a:lnTo>
                  <a:lnTo>
                    <a:pt x="88" y="465"/>
                  </a:lnTo>
                  <a:lnTo>
                    <a:pt x="85" y="471"/>
                  </a:lnTo>
                  <a:lnTo>
                    <a:pt x="79" y="471"/>
                  </a:lnTo>
                  <a:lnTo>
                    <a:pt x="86" y="465"/>
                  </a:lnTo>
                  <a:lnTo>
                    <a:pt x="88" y="457"/>
                  </a:lnTo>
                  <a:lnTo>
                    <a:pt x="86" y="458"/>
                  </a:lnTo>
                  <a:lnTo>
                    <a:pt x="71" y="468"/>
                  </a:lnTo>
                  <a:lnTo>
                    <a:pt x="69" y="474"/>
                  </a:lnTo>
                  <a:lnTo>
                    <a:pt x="102" y="489"/>
                  </a:lnTo>
                  <a:lnTo>
                    <a:pt x="112" y="500"/>
                  </a:lnTo>
                  <a:lnTo>
                    <a:pt x="118" y="511"/>
                  </a:lnTo>
                  <a:lnTo>
                    <a:pt x="140" y="524"/>
                  </a:lnTo>
                  <a:lnTo>
                    <a:pt x="152" y="527"/>
                  </a:lnTo>
                  <a:lnTo>
                    <a:pt x="182" y="556"/>
                  </a:lnTo>
                  <a:lnTo>
                    <a:pt x="206" y="572"/>
                  </a:lnTo>
                  <a:lnTo>
                    <a:pt x="221" y="587"/>
                  </a:lnTo>
                  <a:lnTo>
                    <a:pt x="221" y="592"/>
                  </a:lnTo>
                  <a:lnTo>
                    <a:pt x="230" y="599"/>
                  </a:lnTo>
                  <a:lnTo>
                    <a:pt x="233" y="608"/>
                  </a:lnTo>
                  <a:lnTo>
                    <a:pt x="237" y="621"/>
                  </a:lnTo>
                  <a:lnTo>
                    <a:pt x="241" y="626"/>
                  </a:lnTo>
                  <a:lnTo>
                    <a:pt x="238" y="629"/>
                  </a:lnTo>
                  <a:lnTo>
                    <a:pt x="240" y="641"/>
                  </a:lnTo>
                  <a:lnTo>
                    <a:pt x="244" y="657"/>
                  </a:lnTo>
                  <a:lnTo>
                    <a:pt x="259" y="659"/>
                  </a:lnTo>
                  <a:lnTo>
                    <a:pt x="268" y="666"/>
                  </a:lnTo>
                  <a:lnTo>
                    <a:pt x="291" y="675"/>
                  </a:lnTo>
                  <a:lnTo>
                    <a:pt x="287" y="670"/>
                  </a:lnTo>
                  <a:lnTo>
                    <a:pt x="292" y="666"/>
                  </a:lnTo>
                  <a:lnTo>
                    <a:pt x="294" y="658"/>
                  </a:lnTo>
                  <a:lnTo>
                    <a:pt x="308" y="659"/>
                  </a:lnTo>
                  <a:lnTo>
                    <a:pt x="310" y="657"/>
                  </a:lnTo>
                  <a:lnTo>
                    <a:pt x="307" y="651"/>
                  </a:lnTo>
                  <a:lnTo>
                    <a:pt x="313" y="648"/>
                  </a:lnTo>
                  <a:lnTo>
                    <a:pt x="317" y="648"/>
                  </a:lnTo>
                  <a:lnTo>
                    <a:pt x="305" y="673"/>
                  </a:lnTo>
                  <a:lnTo>
                    <a:pt x="310" y="677"/>
                  </a:lnTo>
                  <a:lnTo>
                    <a:pt x="319" y="670"/>
                  </a:lnTo>
                  <a:lnTo>
                    <a:pt x="335" y="666"/>
                  </a:lnTo>
                  <a:lnTo>
                    <a:pt x="348" y="667"/>
                  </a:lnTo>
                  <a:lnTo>
                    <a:pt x="354" y="669"/>
                  </a:lnTo>
                  <a:lnTo>
                    <a:pt x="362" y="678"/>
                  </a:lnTo>
                  <a:lnTo>
                    <a:pt x="359" y="683"/>
                  </a:lnTo>
                  <a:lnTo>
                    <a:pt x="349" y="686"/>
                  </a:lnTo>
                  <a:lnTo>
                    <a:pt x="343" y="705"/>
                  </a:lnTo>
                  <a:lnTo>
                    <a:pt x="355" y="723"/>
                  </a:lnTo>
                  <a:lnTo>
                    <a:pt x="372" y="736"/>
                  </a:lnTo>
                  <a:lnTo>
                    <a:pt x="375" y="729"/>
                  </a:lnTo>
                  <a:lnTo>
                    <a:pt x="375" y="718"/>
                  </a:lnTo>
                  <a:lnTo>
                    <a:pt x="378" y="713"/>
                  </a:lnTo>
                  <a:lnTo>
                    <a:pt x="377" y="724"/>
                  </a:lnTo>
                  <a:lnTo>
                    <a:pt x="381" y="727"/>
                  </a:lnTo>
                  <a:lnTo>
                    <a:pt x="383" y="721"/>
                  </a:lnTo>
                  <a:lnTo>
                    <a:pt x="399" y="720"/>
                  </a:lnTo>
                  <a:lnTo>
                    <a:pt x="415" y="731"/>
                  </a:lnTo>
                  <a:lnTo>
                    <a:pt x="427" y="727"/>
                  </a:lnTo>
                  <a:lnTo>
                    <a:pt x="436" y="717"/>
                  </a:lnTo>
                  <a:lnTo>
                    <a:pt x="446" y="720"/>
                  </a:lnTo>
                  <a:lnTo>
                    <a:pt x="453" y="713"/>
                  </a:lnTo>
                  <a:lnTo>
                    <a:pt x="469" y="716"/>
                  </a:lnTo>
                  <a:lnTo>
                    <a:pt x="464" y="722"/>
                  </a:lnTo>
                  <a:lnTo>
                    <a:pt x="440" y="731"/>
                  </a:lnTo>
                  <a:lnTo>
                    <a:pt x="435" y="739"/>
                  </a:lnTo>
                  <a:lnTo>
                    <a:pt x="441" y="742"/>
                  </a:lnTo>
                  <a:lnTo>
                    <a:pt x="443" y="736"/>
                  </a:lnTo>
                  <a:lnTo>
                    <a:pt x="467" y="728"/>
                  </a:lnTo>
                  <a:lnTo>
                    <a:pt x="472" y="732"/>
                  </a:lnTo>
                  <a:lnTo>
                    <a:pt x="472" y="739"/>
                  </a:lnTo>
                  <a:lnTo>
                    <a:pt x="464" y="745"/>
                  </a:lnTo>
                  <a:lnTo>
                    <a:pt x="442" y="747"/>
                  </a:lnTo>
                  <a:lnTo>
                    <a:pt x="434" y="750"/>
                  </a:lnTo>
                  <a:lnTo>
                    <a:pt x="430" y="756"/>
                  </a:lnTo>
                  <a:lnTo>
                    <a:pt x="410" y="759"/>
                  </a:lnTo>
                  <a:lnTo>
                    <a:pt x="403" y="758"/>
                  </a:lnTo>
                  <a:lnTo>
                    <a:pt x="398" y="750"/>
                  </a:lnTo>
                  <a:lnTo>
                    <a:pt x="392" y="748"/>
                  </a:lnTo>
                  <a:lnTo>
                    <a:pt x="389" y="744"/>
                  </a:lnTo>
                  <a:lnTo>
                    <a:pt x="382" y="743"/>
                  </a:lnTo>
                  <a:lnTo>
                    <a:pt x="381" y="737"/>
                  </a:lnTo>
                  <a:lnTo>
                    <a:pt x="376" y="738"/>
                  </a:lnTo>
                  <a:lnTo>
                    <a:pt x="369" y="744"/>
                  </a:lnTo>
                  <a:lnTo>
                    <a:pt x="351" y="744"/>
                  </a:lnTo>
                  <a:lnTo>
                    <a:pt x="342" y="736"/>
                  </a:lnTo>
                  <a:lnTo>
                    <a:pt x="332" y="717"/>
                  </a:lnTo>
                  <a:lnTo>
                    <a:pt x="338" y="734"/>
                  </a:lnTo>
                  <a:lnTo>
                    <a:pt x="344" y="744"/>
                  </a:lnTo>
                  <a:lnTo>
                    <a:pt x="339" y="755"/>
                  </a:lnTo>
                  <a:lnTo>
                    <a:pt x="339" y="766"/>
                  </a:lnTo>
                  <a:lnTo>
                    <a:pt x="346" y="769"/>
                  </a:lnTo>
                  <a:lnTo>
                    <a:pt x="344" y="764"/>
                  </a:lnTo>
                  <a:lnTo>
                    <a:pt x="349" y="753"/>
                  </a:lnTo>
                  <a:lnTo>
                    <a:pt x="361" y="755"/>
                  </a:lnTo>
                  <a:lnTo>
                    <a:pt x="388" y="764"/>
                  </a:lnTo>
                  <a:lnTo>
                    <a:pt x="394" y="771"/>
                  </a:lnTo>
                  <a:lnTo>
                    <a:pt x="393" y="780"/>
                  </a:lnTo>
                  <a:lnTo>
                    <a:pt x="385" y="791"/>
                  </a:lnTo>
                  <a:lnTo>
                    <a:pt x="386" y="785"/>
                  </a:lnTo>
                  <a:lnTo>
                    <a:pt x="383" y="779"/>
                  </a:lnTo>
                  <a:lnTo>
                    <a:pt x="364" y="771"/>
                  </a:lnTo>
                  <a:lnTo>
                    <a:pt x="354" y="793"/>
                  </a:lnTo>
                  <a:lnTo>
                    <a:pt x="350" y="802"/>
                  </a:lnTo>
                  <a:lnTo>
                    <a:pt x="350" y="809"/>
                  </a:lnTo>
                  <a:lnTo>
                    <a:pt x="346" y="814"/>
                  </a:lnTo>
                  <a:lnTo>
                    <a:pt x="339" y="810"/>
                  </a:lnTo>
                  <a:lnTo>
                    <a:pt x="337" y="804"/>
                  </a:lnTo>
                  <a:lnTo>
                    <a:pt x="332" y="798"/>
                  </a:lnTo>
                  <a:lnTo>
                    <a:pt x="322" y="801"/>
                  </a:lnTo>
                  <a:lnTo>
                    <a:pt x="321" y="803"/>
                  </a:lnTo>
                  <a:lnTo>
                    <a:pt x="314" y="799"/>
                  </a:lnTo>
                  <a:lnTo>
                    <a:pt x="302" y="802"/>
                  </a:lnTo>
                  <a:lnTo>
                    <a:pt x="300" y="797"/>
                  </a:lnTo>
                  <a:lnTo>
                    <a:pt x="296" y="801"/>
                  </a:lnTo>
                  <a:lnTo>
                    <a:pt x="297" y="795"/>
                  </a:lnTo>
                  <a:lnTo>
                    <a:pt x="289" y="796"/>
                  </a:lnTo>
                  <a:lnTo>
                    <a:pt x="285" y="802"/>
                  </a:lnTo>
                  <a:lnTo>
                    <a:pt x="280" y="799"/>
                  </a:lnTo>
                  <a:lnTo>
                    <a:pt x="269" y="797"/>
                  </a:lnTo>
                  <a:lnTo>
                    <a:pt x="246" y="799"/>
                  </a:lnTo>
                  <a:lnTo>
                    <a:pt x="237" y="792"/>
                  </a:lnTo>
                  <a:lnTo>
                    <a:pt x="237" y="782"/>
                  </a:lnTo>
                  <a:lnTo>
                    <a:pt x="221" y="781"/>
                  </a:lnTo>
                  <a:lnTo>
                    <a:pt x="238" y="767"/>
                  </a:lnTo>
                  <a:lnTo>
                    <a:pt x="237" y="756"/>
                  </a:lnTo>
                  <a:lnTo>
                    <a:pt x="238" y="744"/>
                  </a:lnTo>
                  <a:lnTo>
                    <a:pt x="237" y="736"/>
                  </a:lnTo>
                  <a:lnTo>
                    <a:pt x="227" y="729"/>
                  </a:lnTo>
                  <a:lnTo>
                    <a:pt x="230" y="727"/>
                  </a:lnTo>
                  <a:lnTo>
                    <a:pt x="246" y="724"/>
                  </a:lnTo>
                  <a:lnTo>
                    <a:pt x="227" y="723"/>
                  </a:lnTo>
                  <a:lnTo>
                    <a:pt x="215" y="727"/>
                  </a:lnTo>
                  <a:lnTo>
                    <a:pt x="188" y="728"/>
                  </a:lnTo>
                  <a:lnTo>
                    <a:pt x="172" y="747"/>
                  </a:lnTo>
                  <a:lnTo>
                    <a:pt x="160" y="749"/>
                  </a:lnTo>
                  <a:lnTo>
                    <a:pt x="154" y="753"/>
                  </a:lnTo>
                  <a:lnTo>
                    <a:pt x="149" y="752"/>
                  </a:lnTo>
                  <a:lnTo>
                    <a:pt x="136" y="761"/>
                  </a:lnTo>
                  <a:lnTo>
                    <a:pt x="125" y="772"/>
                  </a:lnTo>
                  <a:lnTo>
                    <a:pt x="135" y="780"/>
                  </a:lnTo>
                  <a:lnTo>
                    <a:pt x="141" y="790"/>
                  </a:lnTo>
                  <a:lnTo>
                    <a:pt x="136" y="792"/>
                  </a:lnTo>
                  <a:lnTo>
                    <a:pt x="115" y="793"/>
                  </a:lnTo>
                  <a:lnTo>
                    <a:pt x="111" y="790"/>
                  </a:lnTo>
                  <a:lnTo>
                    <a:pt x="109" y="783"/>
                  </a:lnTo>
                  <a:lnTo>
                    <a:pt x="101" y="787"/>
                  </a:lnTo>
                  <a:lnTo>
                    <a:pt x="77" y="802"/>
                  </a:lnTo>
                  <a:lnTo>
                    <a:pt x="71" y="810"/>
                  </a:lnTo>
                  <a:lnTo>
                    <a:pt x="68" y="808"/>
                  </a:lnTo>
                  <a:lnTo>
                    <a:pt x="66" y="814"/>
                  </a:lnTo>
                  <a:lnTo>
                    <a:pt x="61" y="823"/>
                  </a:lnTo>
                  <a:lnTo>
                    <a:pt x="50" y="828"/>
                  </a:lnTo>
                  <a:lnTo>
                    <a:pt x="45" y="822"/>
                  </a:lnTo>
                  <a:lnTo>
                    <a:pt x="36" y="829"/>
                  </a:lnTo>
                  <a:lnTo>
                    <a:pt x="32" y="835"/>
                  </a:lnTo>
                  <a:lnTo>
                    <a:pt x="32" y="840"/>
                  </a:lnTo>
                  <a:lnTo>
                    <a:pt x="34" y="842"/>
                  </a:lnTo>
                  <a:lnTo>
                    <a:pt x="11" y="855"/>
                  </a:lnTo>
                  <a:lnTo>
                    <a:pt x="6" y="856"/>
                  </a:lnTo>
                  <a:lnTo>
                    <a:pt x="12" y="842"/>
                  </a:lnTo>
                  <a:lnTo>
                    <a:pt x="0" y="850"/>
                  </a:lnTo>
                  <a:lnTo>
                    <a:pt x="0" y="858"/>
                  </a:lnTo>
                  <a:lnTo>
                    <a:pt x="6" y="865"/>
                  </a:lnTo>
                  <a:lnTo>
                    <a:pt x="43" y="889"/>
                  </a:lnTo>
                  <a:lnTo>
                    <a:pt x="71" y="899"/>
                  </a:lnTo>
                  <a:lnTo>
                    <a:pt x="75" y="898"/>
                  </a:lnTo>
                  <a:lnTo>
                    <a:pt x="70" y="890"/>
                  </a:lnTo>
                  <a:lnTo>
                    <a:pt x="107" y="903"/>
                  </a:lnTo>
                  <a:lnTo>
                    <a:pt x="90" y="910"/>
                  </a:lnTo>
                  <a:lnTo>
                    <a:pt x="81" y="922"/>
                  </a:lnTo>
                  <a:lnTo>
                    <a:pt x="72" y="919"/>
                  </a:lnTo>
                  <a:lnTo>
                    <a:pt x="74" y="911"/>
                  </a:lnTo>
                  <a:lnTo>
                    <a:pt x="70" y="906"/>
                  </a:lnTo>
                  <a:lnTo>
                    <a:pt x="68" y="915"/>
                  </a:lnTo>
                  <a:lnTo>
                    <a:pt x="80" y="941"/>
                  </a:lnTo>
                  <a:lnTo>
                    <a:pt x="91" y="952"/>
                  </a:lnTo>
                  <a:lnTo>
                    <a:pt x="91" y="963"/>
                  </a:lnTo>
                  <a:lnTo>
                    <a:pt x="88" y="976"/>
                  </a:lnTo>
                  <a:lnTo>
                    <a:pt x="100" y="990"/>
                  </a:lnTo>
                  <a:lnTo>
                    <a:pt x="104" y="991"/>
                  </a:lnTo>
                  <a:lnTo>
                    <a:pt x="108" y="996"/>
                  </a:lnTo>
                  <a:lnTo>
                    <a:pt x="150" y="1005"/>
                  </a:lnTo>
                  <a:lnTo>
                    <a:pt x="160" y="1003"/>
                  </a:lnTo>
                  <a:lnTo>
                    <a:pt x="179" y="1013"/>
                  </a:lnTo>
                  <a:lnTo>
                    <a:pt x="210" y="997"/>
                  </a:lnTo>
                  <a:lnTo>
                    <a:pt x="231" y="1001"/>
                  </a:lnTo>
                  <a:lnTo>
                    <a:pt x="247" y="996"/>
                  </a:lnTo>
                  <a:lnTo>
                    <a:pt x="263" y="1003"/>
                  </a:lnTo>
                  <a:lnTo>
                    <a:pt x="275" y="1017"/>
                  </a:lnTo>
                  <a:lnTo>
                    <a:pt x="278" y="1013"/>
                  </a:lnTo>
                  <a:lnTo>
                    <a:pt x="279" y="1003"/>
                  </a:lnTo>
                  <a:lnTo>
                    <a:pt x="270" y="1001"/>
                  </a:lnTo>
                  <a:lnTo>
                    <a:pt x="263" y="995"/>
                  </a:lnTo>
                  <a:lnTo>
                    <a:pt x="260" y="990"/>
                  </a:lnTo>
                  <a:lnTo>
                    <a:pt x="275" y="989"/>
                  </a:lnTo>
                  <a:lnTo>
                    <a:pt x="280" y="997"/>
                  </a:lnTo>
                  <a:lnTo>
                    <a:pt x="290" y="1005"/>
                  </a:lnTo>
                  <a:lnTo>
                    <a:pt x="294" y="1033"/>
                  </a:lnTo>
                  <a:lnTo>
                    <a:pt x="297" y="1033"/>
                  </a:lnTo>
                  <a:lnTo>
                    <a:pt x="303" y="1017"/>
                  </a:lnTo>
                  <a:lnTo>
                    <a:pt x="312" y="1002"/>
                  </a:lnTo>
                  <a:lnTo>
                    <a:pt x="324" y="990"/>
                  </a:lnTo>
                  <a:lnTo>
                    <a:pt x="330" y="981"/>
                  </a:lnTo>
                  <a:lnTo>
                    <a:pt x="351" y="971"/>
                  </a:lnTo>
                  <a:lnTo>
                    <a:pt x="350" y="964"/>
                  </a:lnTo>
                  <a:lnTo>
                    <a:pt x="365" y="970"/>
                  </a:lnTo>
                  <a:lnTo>
                    <a:pt x="371" y="969"/>
                  </a:lnTo>
                  <a:lnTo>
                    <a:pt x="377" y="962"/>
                  </a:lnTo>
                  <a:lnTo>
                    <a:pt x="389" y="954"/>
                  </a:lnTo>
                  <a:lnTo>
                    <a:pt x="400" y="968"/>
                  </a:lnTo>
                  <a:lnTo>
                    <a:pt x="405" y="970"/>
                  </a:lnTo>
                  <a:lnTo>
                    <a:pt x="405" y="984"/>
                  </a:lnTo>
                  <a:lnTo>
                    <a:pt x="400" y="995"/>
                  </a:lnTo>
                  <a:lnTo>
                    <a:pt x="394" y="1003"/>
                  </a:lnTo>
                  <a:lnTo>
                    <a:pt x="382" y="1008"/>
                  </a:lnTo>
                  <a:lnTo>
                    <a:pt x="373" y="1003"/>
                  </a:lnTo>
                  <a:lnTo>
                    <a:pt x="365" y="1003"/>
                  </a:lnTo>
                  <a:lnTo>
                    <a:pt x="365" y="1014"/>
                  </a:lnTo>
                  <a:lnTo>
                    <a:pt x="367" y="1021"/>
                  </a:lnTo>
                  <a:lnTo>
                    <a:pt x="372" y="1016"/>
                  </a:lnTo>
                  <a:lnTo>
                    <a:pt x="382" y="1019"/>
                  </a:lnTo>
                  <a:lnTo>
                    <a:pt x="387" y="1033"/>
                  </a:lnTo>
                  <a:lnTo>
                    <a:pt x="397" y="1052"/>
                  </a:lnTo>
                  <a:lnTo>
                    <a:pt x="396" y="1061"/>
                  </a:lnTo>
                  <a:lnTo>
                    <a:pt x="394" y="1065"/>
                  </a:lnTo>
                  <a:lnTo>
                    <a:pt x="400" y="1070"/>
                  </a:lnTo>
                  <a:lnTo>
                    <a:pt x="403" y="1077"/>
                  </a:lnTo>
                  <a:lnTo>
                    <a:pt x="404" y="1084"/>
                  </a:lnTo>
                  <a:lnTo>
                    <a:pt x="403" y="1098"/>
                  </a:lnTo>
                  <a:lnTo>
                    <a:pt x="394" y="1115"/>
                  </a:lnTo>
                  <a:lnTo>
                    <a:pt x="387" y="1125"/>
                  </a:lnTo>
                  <a:lnTo>
                    <a:pt x="380" y="1132"/>
                  </a:lnTo>
                  <a:lnTo>
                    <a:pt x="371" y="1135"/>
                  </a:lnTo>
                  <a:lnTo>
                    <a:pt x="360" y="1135"/>
                  </a:lnTo>
                  <a:lnTo>
                    <a:pt x="353" y="1140"/>
                  </a:lnTo>
                  <a:lnTo>
                    <a:pt x="344" y="1138"/>
                  </a:lnTo>
                  <a:lnTo>
                    <a:pt x="326" y="1143"/>
                  </a:lnTo>
                  <a:lnTo>
                    <a:pt x="322" y="1143"/>
                  </a:lnTo>
                  <a:lnTo>
                    <a:pt x="332" y="1132"/>
                  </a:lnTo>
                  <a:lnTo>
                    <a:pt x="330" y="1130"/>
                  </a:lnTo>
                  <a:lnTo>
                    <a:pt x="321" y="1131"/>
                  </a:lnTo>
                  <a:lnTo>
                    <a:pt x="317" y="1135"/>
                  </a:lnTo>
                  <a:lnTo>
                    <a:pt x="312" y="1147"/>
                  </a:lnTo>
                  <a:lnTo>
                    <a:pt x="303" y="1158"/>
                  </a:lnTo>
                  <a:lnTo>
                    <a:pt x="286" y="1174"/>
                  </a:lnTo>
                  <a:lnTo>
                    <a:pt x="280" y="1183"/>
                  </a:lnTo>
                  <a:lnTo>
                    <a:pt x="271" y="1186"/>
                  </a:lnTo>
                  <a:lnTo>
                    <a:pt x="260" y="1183"/>
                  </a:lnTo>
                  <a:lnTo>
                    <a:pt x="256" y="1179"/>
                  </a:lnTo>
                  <a:lnTo>
                    <a:pt x="240" y="1191"/>
                  </a:lnTo>
                  <a:lnTo>
                    <a:pt x="222" y="1197"/>
                  </a:lnTo>
                  <a:lnTo>
                    <a:pt x="219" y="1202"/>
                  </a:lnTo>
                  <a:lnTo>
                    <a:pt x="217" y="1207"/>
                  </a:lnTo>
                  <a:lnTo>
                    <a:pt x="220" y="1211"/>
                  </a:lnTo>
                  <a:lnTo>
                    <a:pt x="222" y="1219"/>
                  </a:lnTo>
                  <a:lnTo>
                    <a:pt x="219" y="1224"/>
                  </a:lnTo>
                  <a:lnTo>
                    <a:pt x="201" y="1221"/>
                  </a:lnTo>
                  <a:lnTo>
                    <a:pt x="190" y="1223"/>
                  </a:lnTo>
                  <a:lnTo>
                    <a:pt x="178" y="1237"/>
                  </a:lnTo>
                  <a:lnTo>
                    <a:pt x="174" y="1245"/>
                  </a:lnTo>
                  <a:lnTo>
                    <a:pt x="170" y="1243"/>
                  </a:lnTo>
                  <a:lnTo>
                    <a:pt x="162" y="1244"/>
                  </a:lnTo>
                  <a:lnTo>
                    <a:pt x="145" y="1266"/>
                  </a:lnTo>
                  <a:lnTo>
                    <a:pt x="142" y="1267"/>
                  </a:lnTo>
                  <a:lnTo>
                    <a:pt x="139" y="1271"/>
                  </a:lnTo>
                  <a:lnTo>
                    <a:pt x="138" y="1277"/>
                  </a:lnTo>
                  <a:lnTo>
                    <a:pt x="128" y="1299"/>
                  </a:lnTo>
                  <a:lnTo>
                    <a:pt x="127" y="1305"/>
                  </a:lnTo>
                  <a:lnTo>
                    <a:pt x="128" y="1323"/>
                  </a:lnTo>
                  <a:lnTo>
                    <a:pt x="125" y="1328"/>
                  </a:lnTo>
                  <a:lnTo>
                    <a:pt x="117" y="1330"/>
                  </a:lnTo>
                  <a:lnTo>
                    <a:pt x="111" y="1329"/>
                  </a:lnTo>
                  <a:lnTo>
                    <a:pt x="107" y="1330"/>
                  </a:lnTo>
                  <a:lnTo>
                    <a:pt x="107" y="1336"/>
                  </a:lnTo>
                  <a:lnTo>
                    <a:pt x="118" y="1345"/>
                  </a:lnTo>
                  <a:lnTo>
                    <a:pt x="115" y="1348"/>
                  </a:lnTo>
                  <a:lnTo>
                    <a:pt x="104" y="1351"/>
                  </a:lnTo>
                  <a:lnTo>
                    <a:pt x="102" y="1358"/>
                  </a:lnTo>
                  <a:lnTo>
                    <a:pt x="101" y="1366"/>
                  </a:lnTo>
                  <a:lnTo>
                    <a:pt x="104" y="1363"/>
                  </a:lnTo>
                  <a:lnTo>
                    <a:pt x="124" y="1360"/>
                  </a:lnTo>
                  <a:lnTo>
                    <a:pt x="131" y="1357"/>
                  </a:lnTo>
                  <a:lnTo>
                    <a:pt x="138" y="1351"/>
                  </a:lnTo>
                  <a:lnTo>
                    <a:pt x="156" y="1348"/>
                  </a:lnTo>
                  <a:lnTo>
                    <a:pt x="157" y="1352"/>
                  </a:lnTo>
                  <a:lnTo>
                    <a:pt x="151" y="1355"/>
                  </a:lnTo>
                  <a:lnTo>
                    <a:pt x="155" y="1358"/>
                  </a:lnTo>
                  <a:lnTo>
                    <a:pt x="134" y="1362"/>
                  </a:lnTo>
                  <a:lnTo>
                    <a:pt x="125" y="1366"/>
                  </a:lnTo>
                  <a:lnTo>
                    <a:pt x="119" y="1373"/>
                  </a:lnTo>
                  <a:lnTo>
                    <a:pt x="118" y="1378"/>
                  </a:lnTo>
                  <a:lnTo>
                    <a:pt x="133" y="1388"/>
                  </a:lnTo>
                  <a:lnTo>
                    <a:pt x="145" y="1378"/>
                  </a:lnTo>
                  <a:lnTo>
                    <a:pt x="151" y="1379"/>
                  </a:lnTo>
                  <a:lnTo>
                    <a:pt x="146" y="1385"/>
                  </a:lnTo>
                  <a:lnTo>
                    <a:pt x="144" y="1394"/>
                  </a:lnTo>
                  <a:lnTo>
                    <a:pt x="147" y="1405"/>
                  </a:lnTo>
                  <a:lnTo>
                    <a:pt x="151" y="1410"/>
                  </a:lnTo>
                  <a:lnTo>
                    <a:pt x="152" y="1417"/>
                  </a:lnTo>
                  <a:lnTo>
                    <a:pt x="156" y="1423"/>
                  </a:lnTo>
                  <a:lnTo>
                    <a:pt x="161" y="1427"/>
                  </a:lnTo>
                  <a:lnTo>
                    <a:pt x="165" y="1425"/>
                  </a:lnTo>
                  <a:lnTo>
                    <a:pt x="174" y="1411"/>
                  </a:lnTo>
                  <a:lnTo>
                    <a:pt x="176" y="1420"/>
                  </a:lnTo>
                  <a:lnTo>
                    <a:pt x="179" y="1422"/>
                  </a:lnTo>
                  <a:lnTo>
                    <a:pt x="193" y="1420"/>
                  </a:lnTo>
                  <a:lnTo>
                    <a:pt x="184" y="1436"/>
                  </a:lnTo>
                  <a:lnTo>
                    <a:pt x="197" y="1441"/>
                  </a:lnTo>
                  <a:lnTo>
                    <a:pt x="219" y="1446"/>
                  </a:lnTo>
                  <a:lnTo>
                    <a:pt x="230" y="1439"/>
                  </a:lnTo>
                  <a:lnTo>
                    <a:pt x="238" y="1439"/>
                  </a:lnTo>
                  <a:lnTo>
                    <a:pt x="242" y="1449"/>
                  </a:lnTo>
                  <a:lnTo>
                    <a:pt x="237" y="1457"/>
                  </a:lnTo>
                  <a:lnTo>
                    <a:pt x="220" y="1463"/>
                  </a:lnTo>
                  <a:lnTo>
                    <a:pt x="214" y="1474"/>
                  </a:lnTo>
                  <a:lnTo>
                    <a:pt x="203" y="1487"/>
                  </a:lnTo>
                  <a:lnTo>
                    <a:pt x="197" y="1497"/>
                  </a:lnTo>
                  <a:lnTo>
                    <a:pt x="194" y="1506"/>
                  </a:lnTo>
                  <a:lnTo>
                    <a:pt x="194" y="1514"/>
                  </a:lnTo>
                  <a:lnTo>
                    <a:pt x="204" y="1533"/>
                  </a:lnTo>
                  <a:lnTo>
                    <a:pt x="209" y="1534"/>
                  </a:lnTo>
                  <a:lnTo>
                    <a:pt x="216" y="1529"/>
                  </a:lnTo>
                  <a:lnTo>
                    <a:pt x="224" y="1527"/>
                  </a:lnTo>
                  <a:lnTo>
                    <a:pt x="226" y="1531"/>
                  </a:lnTo>
                  <a:lnTo>
                    <a:pt x="222" y="1535"/>
                  </a:lnTo>
                  <a:lnTo>
                    <a:pt x="224" y="1538"/>
                  </a:lnTo>
                  <a:lnTo>
                    <a:pt x="237" y="1538"/>
                  </a:lnTo>
                  <a:lnTo>
                    <a:pt x="235" y="1540"/>
                  </a:lnTo>
                  <a:lnTo>
                    <a:pt x="222" y="1541"/>
                  </a:lnTo>
                  <a:lnTo>
                    <a:pt x="215" y="1546"/>
                  </a:lnTo>
                  <a:lnTo>
                    <a:pt x="220" y="1554"/>
                  </a:lnTo>
                  <a:lnTo>
                    <a:pt x="232" y="1563"/>
                  </a:lnTo>
                  <a:lnTo>
                    <a:pt x="238" y="1563"/>
                  </a:lnTo>
                  <a:lnTo>
                    <a:pt x="243" y="1566"/>
                  </a:lnTo>
                  <a:lnTo>
                    <a:pt x="248" y="1565"/>
                  </a:lnTo>
                  <a:lnTo>
                    <a:pt x="254" y="1568"/>
                  </a:lnTo>
                  <a:lnTo>
                    <a:pt x="262" y="1567"/>
                  </a:lnTo>
                  <a:lnTo>
                    <a:pt x="269" y="1571"/>
                  </a:lnTo>
                  <a:lnTo>
                    <a:pt x="276" y="1571"/>
                  </a:lnTo>
                  <a:lnTo>
                    <a:pt x="278" y="1565"/>
                  </a:lnTo>
                  <a:lnTo>
                    <a:pt x="285" y="1559"/>
                  </a:lnTo>
                  <a:lnTo>
                    <a:pt x="301" y="1536"/>
                  </a:lnTo>
                  <a:lnTo>
                    <a:pt x="307" y="1519"/>
                  </a:lnTo>
                  <a:lnTo>
                    <a:pt x="313" y="1517"/>
                  </a:lnTo>
                  <a:lnTo>
                    <a:pt x="312" y="1512"/>
                  </a:lnTo>
                  <a:lnTo>
                    <a:pt x="305" y="1507"/>
                  </a:lnTo>
                  <a:lnTo>
                    <a:pt x="301" y="1496"/>
                  </a:lnTo>
                  <a:lnTo>
                    <a:pt x="318" y="1468"/>
                  </a:lnTo>
                  <a:lnTo>
                    <a:pt x="334" y="1457"/>
                  </a:lnTo>
                  <a:lnTo>
                    <a:pt x="342" y="1447"/>
                  </a:lnTo>
                  <a:lnTo>
                    <a:pt x="348" y="1442"/>
                  </a:lnTo>
                  <a:lnTo>
                    <a:pt x="361" y="1441"/>
                  </a:lnTo>
                  <a:lnTo>
                    <a:pt x="328" y="1471"/>
                  </a:lnTo>
                  <a:lnTo>
                    <a:pt x="312" y="1495"/>
                  </a:lnTo>
                  <a:lnTo>
                    <a:pt x="311" y="1501"/>
                  </a:lnTo>
                  <a:lnTo>
                    <a:pt x="312" y="1504"/>
                  </a:lnTo>
                  <a:lnTo>
                    <a:pt x="318" y="1509"/>
                  </a:lnTo>
                  <a:lnTo>
                    <a:pt x="321" y="1519"/>
                  </a:lnTo>
                  <a:lnTo>
                    <a:pt x="322" y="1528"/>
                  </a:lnTo>
                  <a:lnTo>
                    <a:pt x="326" y="1538"/>
                  </a:lnTo>
                  <a:lnTo>
                    <a:pt x="333" y="1546"/>
                  </a:lnTo>
                  <a:lnTo>
                    <a:pt x="343" y="1576"/>
                  </a:lnTo>
                  <a:lnTo>
                    <a:pt x="349" y="1583"/>
                  </a:lnTo>
                  <a:lnTo>
                    <a:pt x="349" y="1589"/>
                  </a:lnTo>
                  <a:lnTo>
                    <a:pt x="338" y="1604"/>
                  </a:lnTo>
                  <a:lnTo>
                    <a:pt x="337" y="1608"/>
                  </a:lnTo>
                  <a:lnTo>
                    <a:pt x="333" y="1609"/>
                  </a:lnTo>
                  <a:lnTo>
                    <a:pt x="332" y="1617"/>
                  </a:lnTo>
                  <a:lnTo>
                    <a:pt x="338" y="1631"/>
                  </a:lnTo>
                  <a:lnTo>
                    <a:pt x="343" y="1627"/>
                  </a:lnTo>
                  <a:lnTo>
                    <a:pt x="350" y="1627"/>
                  </a:lnTo>
                  <a:lnTo>
                    <a:pt x="356" y="1631"/>
                  </a:lnTo>
                  <a:lnTo>
                    <a:pt x="351" y="1633"/>
                  </a:lnTo>
                  <a:lnTo>
                    <a:pt x="345" y="1641"/>
                  </a:lnTo>
                  <a:lnTo>
                    <a:pt x="346" y="1657"/>
                  </a:lnTo>
                  <a:lnTo>
                    <a:pt x="351" y="1657"/>
                  </a:lnTo>
                  <a:lnTo>
                    <a:pt x="355" y="1660"/>
                  </a:lnTo>
                  <a:lnTo>
                    <a:pt x="351" y="1662"/>
                  </a:lnTo>
                  <a:lnTo>
                    <a:pt x="342" y="1673"/>
                  </a:lnTo>
                  <a:lnTo>
                    <a:pt x="333" y="1673"/>
                  </a:lnTo>
                  <a:lnTo>
                    <a:pt x="326" y="1680"/>
                  </a:lnTo>
                  <a:lnTo>
                    <a:pt x="345" y="1683"/>
                  </a:lnTo>
                  <a:lnTo>
                    <a:pt x="357" y="1676"/>
                  </a:lnTo>
                  <a:lnTo>
                    <a:pt x="366" y="1664"/>
                  </a:lnTo>
                  <a:lnTo>
                    <a:pt x="373" y="1662"/>
                  </a:lnTo>
                  <a:lnTo>
                    <a:pt x="388" y="1649"/>
                  </a:lnTo>
                  <a:lnTo>
                    <a:pt x="399" y="1649"/>
                  </a:lnTo>
                  <a:lnTo>
                    <a:pt x="413" y="1637"/>
                  </a:lnTo>
                  <a:lnTo>
                    <a:pt x="426" y="1611"/>
                  </a:lnTo>
                  <a:lnTo>
                    <a:pt x="429" y="1620"/>
                  </a:lnTo>
                  <a:lnTo>
                    <a:pt x="429" y="1630"/>
                  </a:lnTo>
                  <a:lnTo>
                    <a:pt x="425" y="1635"/>
                  </a:lnTo>
                  <a:lnTo>
                    <a:pt x="425" y="1642"/>
                  </a:lnTo>
                  <a:lnTo>
                    <a:pt x="426" y="1648"/>
                  </a:lnTo>
                  <a:lnTo>
                    <a:pt x="432" y="1654"/>
                  </a:lnTo>
                  <a:lnTo>
                    <a:pt x="436" y="1653"/>
                  </a:lnTo>
                  <a:lnTo>
                    <a:pt x="440" y="1659"/>
                  </a:lnTo>
                  <a:lnTo>
                    <a:pt x="446" y="1662"/>
                  </a:lnTo>
                  <a:lnTo>
                    <a:pt x="456" y="1653"/>
                  </a:lnTo>
                  <a:lnTo>
                    <a:pt x="458" y="1648"/>
                  </a:lnTo>
                  <a:lnTo>
                    <a:pt x="461" y="1652"/>
                  </a:lnTo>
                  <a:lnTo>
                    <a:pt x="466" y="1652"/>
                  </a:lnTo>
                  <a:lnTo>
                    <a:pt x="464" y="1658"/>
                  </a:lnTo>
                  <a:lnTo>
                    <a:pt x="470" y="1662"/>
                  </a:lnTo>
                  <a:lnTo>
                    <a:pt x="477" y="1670"/>
                  </a:lnTo>
                  <a:lnTo>
                    <a:pt x="491" y="1699"/>
                  </a:lnTo>
                  <a:lnTo>
                    <a:pt x="498" y="1703"/>
                  </a:lnTo>
                  <a:lnTo>
                    <a:pt x="501" y="1702"/>
                  </a:lnTo>
                  <a:lnTo>
                    <a:pt x="509" y="1694"/>
                  </a:lnTo>
                  <a:lnTo>
                    <a:pt x="509" y="1678"/>
                  </a:lnTo>
                  <a:lnTo>
                    <a:pt x="504" y="1668"/>
                  </a:lnTo>
                  <a:lnTo>
                    <a:pt x="506" y="1664"/>
                  </a:lnTo>
                  <a:lnTo>
                    <a:pt x="511" y="1654"/>
                  </a:lnTo>
                  <a:lnTo>
                    <a:pt x="520" y="1647"/>
                  </a:lnTo>
                  <a:lnTo>
                    <a:pt x="522" y="1641"/>
                  </a:lnTo>
                  <a:lnTo>
                    <a:pt x="526" y="1640"/>
                  </a:lnTo>
                  <a:lnTo>
                    <a:pt x="526" y="1647"/>
                  </a:lnTo>
                  <a:lnTo>
                    <a:pt x="522" y="1660"/>
                  </a:lnTo>
                  <a:lnTo>
                    <a:pt x="538" y="1676"/>
                  </a:lnTo>
                  <a:lnTo>
                    <a:pt x="548" y="1679"/>
                  </a:lnTo>
                  <a:lnTo>
                    <a:pt x="572" y="1667"/>
                  </a:lnTo>
                  <a:lnTo>
                    <a:pt x="590" y="1653"/>
                  </a:lnTo>
                  <a:lnTo>
                    <a:pt x="607" y="1636"/>
                  </a:lnTo>
                  <a:lnTo>
                    <a:pt x="619" y="1629"/>
                  </a:lnTo>
                  <a:lnTo>
                    <a:pt x="620" y="1632"/>
                  </a:lnTo>
                  <a:lnTo>
                    <a:pt x="606" y="1658"/>
                  </a:lnTo>
                  <a:lnTo>
                    <a:pt x="599" y="1663"/>
                  </a:lnTo>
                  <a:lnTo>
                    <a:pt x="603" y="1664"/>
                  </a:lnTo>
                  <a:lnTo>
                    <a:pt x="603" y="1667"/>
                  </a:lnTo>
                  <a:lnTo>
                    <a:pt x="595" y="1679"/>
                  </a:lnTo>
                  <a:lnTo>
                    <a:pt x="584" y="1686"/>
                  </a:lnTo>
                  <a:lnTo>
                    <a:pt x="579" y="1713"/>
                  </a:lnTo>
                  <a:lnTo>
                    <a:pt x="588" y="1714"/>
                  </a:lnTo>
                  <a:lnTo>
                    <a:pt x="575" y="1729"/>
                  </a:lnTo>
                  <a:lnTo>
                    <a:pt x="570" y="1760"/>
                  </a:lnTo>
                  <a:lnTo>
                    <a:pt x="569" y="1775"/>
                  </a:lnTo>
                  <a:lnTo>
                    <a:pt x="566" y="1783"/>
                  </a:lnTo>
                  <a:lnTo>
                    <a:pt x="560" y="1792"/>
                  </a:lnTo>
                  <a:lnTo>
                    <a:pt x="549" y="1814"/>
                  </a:lnTo>
                  <a:lnTo>
                    <a:pt x="545" y="1810"/>
                  </a:lnTo>
                  <a:lnTo>
                    <a:pt x="541" y="1812"/>
                  </a:lnTo>
                  <a:lnTo>
                    <a:pt x="538" y="1819"/>
                  </a:lnTo>
                  <a:lnTo>
                    <a:pt x="525" y="1837"/>
                  </a:lnTo>
                  <a:lnTo>
                    <a:pt x="522" y="1837"/>
                  </a:lnTo>
                  <a:lnTo>
                    <a:pt x="518" y="1846"/>
                  </a:lnTo>
                  <a:lnTo>
                    <a:pt x="516" y="1858"/>
                  </a:lnTo>
                  <a:lnTo>
                    <a:pt x="512" y="1866"/>
                  </a:lnTo>
                  <a:lnTo>
                    <a:pt x="506" y="1863"/>
                  </a:lnTo>
                  <a:lnTo>
                    <a:pt x="502" y="1867"/>
                  </a:lnTo>
                  <a:lnTo>
                    <a:pt x="498" y="1863"/>
                  </a:lnTo>
                  <a:lnTo>
                    <a:pt x="484" y="1877"/>
                  </a:lnTo>
                  <a:lnTo>
                    <a:pt x="472" y="1879"/>
                  </a:lnTo>
                  <a:lnTo>
                    <a:pt x="456" y="1891"/>
                  </a:lnTo>
                  <a:lnTo>
                    <a:pt x="451" y="1890"/>
                  </a:lnTo>
                  <a:lnTo>
                    <a:pt x="431" y="1910"/>
                  </a:lnTo>
                  <a:lnTo>
                    <a:pt x="423" y="1925"/>
                  </a:lnTo>
                  <a:lnTo>
                    <a:pt x="416" y="1932"/>
                  </a:lnTo>
                  <a:lnTo>
                    <a:pt x="414" y="1939"/>
                  </a:lnTo>
                  <a:lnTo>
                    <a:pt x="412" y="1952"/>
                  </a:lnTo>
                  <a:lnTo>
                    <a:pt x="410" y="1953"/>
                  </a:lnTo>
                  <a:lnTo>
                    <a:pt x="424" y="1958"/>
                  </a:lnTo>
                  <a:lnTo>
                    <a:pt x="427" y="1964"/>
                  </a:lnTo>
                  <a:lnTo>
                    <a:pt x="418" y="1963"/>
                  </a:lnTo>
                  <a:lnTo>
                    <a:pt x="412" y="1958"/>
                  </a:lnTo>
                  <a:lnTo>
                    <a:pt x="404" y="1955"/>
                  </a:lnTo>
                  <a:lnTo>
                    <a:pt x="403" y="1960"/>
                  </a:lnTo>
                  <a:lnTo>
                    <a:pt x="399" y="1963"/>
                  </a:lnTo>
                  <a:lnTo>
                    <a:pt x="394" y="1960"/>
                  </a:lnTo>
                  <a:lnTo>
                    <a:pt x="389" y="1953"/>
                  </a:lnTo>
                  <a:lnTo>
                    <a:pt x="393" y="1948"/>
                  </a:lnTo>
                  <a:lnTo>
                    <a:pt x="393" y="1943"/>
                  </a:lnTo>
                  <a:lnTo>
                    <a:pt x="383" y="1945"/>
                  </a:lnTo>
                  <a:lnTo>
                    <a:pt x="375" y="1942"/>
                  </a:lnTo>
                  <a:lnTo>
                    <a:pt x="370" y="1943"/>
                  </a:lnTo>
                  <a:lnTo>
                    <a:pt x="365" y="1947"/>
                  </a:lnTo>
                  <a:lnTo>
                    <a:pt x="349" y="1953"/>
                  </a:lnTo>
                  <a:lnTo>
                    <a:pt x="326" y="1968"/>
                  </a:lnTo>
                  <a:lnTo>
                    <a:pt x="310" y="1982"/>
                  </a:lnTo>
                  <a:lnTo>
                    <a:pt x="303" y="1992"/>
                  </a:lnTo>
                  <a:lnTo>
                    <a:pt x="301" y="1995"/>
                  </a:lnTo>
                  <a:lnTo>
                    <a:pt x="300" y="1997"/>
                  </a:lnTo>
                  <a:lnTo>
                    <a:pt x="300" y="2006"/>
                  </a:lnTo>
                  <a:lnTo>
                    <a:pt x="286" y="2013"/>
                  </a:lnTo>
                  <a:lnTo>
                    <a:pt x="286" y="2018"/>
                  </a:lnTo>
                  <a:lnTo>
                    <a:pt x="281" y="2022"/>
                  </a:lnTo>
                  <a:lnTo>
                    <a:pt x="276" y="2018"/>
                  </a:lnTo>
                  <a:lnTo>
                    <a:pt x="274" y="2018"/>
                  </a:lnTo>
                  <a:lnTo>
                    <a:pt x="270" y="2022"/>
                  </a:lnTo>
                  <a:lnTo>
                    <a:pt x="263" y="2026"/>
                  </a:lnTo>
                  <a:lnTo>
                    <a:pt x="258" y="2028"/>
                  </a:lnTo>
                  <a:lnTo>
                    <a:pt x="252" y="2031"/>
                  </a:lnTo>
                  <a:lnTo>
                    <a:pt x="252" y="2033"/>
                  </a:lnTo>
                  <a:lnTo>
                    <a:pt x="257" y="2033"/>
                  </a:lnTo>
                  <a:lnTo>
                    <a:pt x="260" y="2042"/>
                  </a:lnTo>
                  <a:lnTo>
                    <a:pt x="259" y="2054"/>
                  </a:lnTo>
                  <a:lnTo>
                    <a:pt x="263" y="2054"/>
                  </a:lnTo>
                  <a:lnTo>
                    <a:pt x="269" y="2050"/>
                  </a:lnTo>
                  <a:lnTo>
                    <a:pt x="271" y="2044"/>
                  </a:lnTo>
                  <a:lnTo>
                    <a:pt x="269" y="2031"/>
                  </a:lnTo>
                  <a:lnTo>
                    <a:pt x="274" y="2031"/>
                  </a:lnTo>
                  <a:lnTo>
                    <a:pt x="278" y="2040"/>
                  </a:lnTo>
                  <a:lnTo>
                    <a:pt x="284" y="2045"/>
                  </a:lnTo>
                  <a:lnTo>
                    <a:pt x="301" y="2038"/>
                  </a:lnTo>
                  <a:lnTo>
                    <a:pt x="297" y="2019"/>
                  </a:lnTo>
                  <a:lnTo>
                    <a:pt x="299" y="2017"/>
                  </a:lnTo>
                  <a:lnTo>
                    <a:pt x="305" y="2023"/>
                  </a:lnTo>
                  <a:lnTo>
                    <a:pt x="307" y="2028"/>
                  </a:lnTo>
                  <a:lnTo>
                    <a:pt x="306" y="2034"/>
                  </a:lnTo>
                  <a:lnTo>
                    <a:pt x="312" y="2034"/>
                  </a:lnTo>
                  <a:lnTo>
                    <a:pt x="316" y="2036"/>
                  </a:lnTo>
                  <a:lnTo>
                    <a:pt x="322" y="2033"/>
                  </a:lnTo>
                  <a:lnTo>
                    <a:pt x="324" y="2029"/>
                  </a:lnTo>
                  <a:lnTo>
                    <a:pt x="328" y="2031"/>
                  </a:lnTo>
                  <a:lnTo>
                    <a:pt x="332" y="2028"/>
                  </a:lnTo>
                  <a:lnTo>
                    <a:pt x="334" y="2020"/>
                  </a:lnTo>
                  <a:lnTo>
                    <a:pt x="342" y="2013"/>
                  </a:lnTo>
                  <a:lnTo>
                    <a:pt x="344" y="2001"/>
                  </a:lnTo>
                  <a:lnTo>
                    <a:pt x="349" y="1987"/>
                  </a:lnTo>
                  <a:lnTo>
                    <a:pt x="356" y="1982"/>
                  </a:lnTo>
                  <a:lnTo>
                    <a:pt x="364" y="1981"/>
                  </a:lnTo>
                  <a:lnTo>
                    <a:pt x="365" y="1992"/>
                  </a:lnTo>
                  <a:lnTo>
                    <a:pt x="357" y="2001"/>
                  </a:lnTo>
                  <a:lnTo>
                    <a:pt x="360" y="2006"/>
                  </a:lnTo>
                  <a:lnTo>
                    <a:pt x="373" y="2002"/>
                  </a:lnTo>
                  <a:lnTo>
                    <a:pt x="388" y="1993"/>
                  </a:lnTo>
                  <a:lnTo>
                    <a:pt x="402" y="1996"/>
                  </a:lnTo>
                  <a:lnTo>
                    <a:pt x="402" y="1990"/>
                  </a:lnTo>
                  <a:lnTo>
                    <a:pt x="404" y="1988"/>
                  </a:lnTo>
                  <a:lnTo>
                    <a:pt x="405" y="1983"/>
                  </a:lnTo>
                  <a:lnTo>
                    <a:pt x="413" y="1991"/>
                  </a:lnTo>
                  <a:lnTo>
                    <a:pt x="418" y="1982"/>
                  </a:lnTo>
                  <a:lnTo>
                    <a:pt x="419" y="1980"/>
                  </a:lnTo>
                  <a:lnTo>
                    <a:pt x="423" y="1976"/>
                  </a:lnTo>
                  <a:lnTo>
                    <a:pt x="432" y="1975"/>
                  </a:lnTo>
                  <a:lnTo>
                    <a:pt x="436" y="1969"/>
                  </a:lnTo>
                  <a:lnTo>
                    <a:pt x="441" y="1966"/>
                  </a:lnTo>
                  <a:lnTo>
                    <a:pt x="446" y="1966"/>
                  </a:lnTo>
                  <a:lnTo>
                    <a:pt x="450" y="1961"/>
                  </a:lnTo>
                  <a:lnTo>
                    <a:pt x="457" y="1961"/>
                  </a:lnTo>
                  <a:lnTo>
                    <a:pt x="459" y="1968"/>
                  </a:lnTo>
                  <a:lnTo>
                    <a:pt x="459" y="1979"/>
                  </a:lnTo>
                  <a:lnTo>
                    <a:pt x="458" y="1986"/>
                  </a:lnTo>
                  <a:lnTo>
                    <a:pt x="459" y="1987"/>
                  </a:lnTo>
                  <a:lnTo>
                    <a:pt x="468" y="1969"/>
                  </a:lnTo>
                  <a:lnTo>
                    <a:pt x="470" y="1955"/>
                  </a:lnTo>
                  <a:lnTo>
                    <a:pt x="473" y="1958"/>
                  </a:lnTo>
                  <a:lnTo>
                    <a:pt x="478" y="1958"/>
                  </a:lnTo>
                  <a:lnTo>
                    <a:pt x="495" y="1954"/>
                  </a:lnTo>
                  <a:lnTo>
                    <a:pt x="506" y="1945"/>
                  </a:lnTo>
                  <a:lnTo>
                    <a:pt x="512" y="1945"/>
                  </a:lnTo>
                  <a:lnTo>
                    <a:pt x="516" y="1941"/>
                  </a:lnTo>
                  <a:lnTo>
                    <a:pt x="515" y="1931"/>
                  </a:lnTo>
                  <a:lnTo>
                    <a:pt x="515" y="1925"/>
                  </a:lnTo>
                  <a:lnTo>
                    <a:pt x="506" y="1922"/>
                  </a:lnTo>
                  <a:lnTo>
                    <a:pt x="498" y="1915"/>
                  </a:lnTo>
                  <a:lnTo>
                    <a:pt x="493" y="1907"/>
                  </a:lnTo>
                  <a:lnTo>
                    <a:pt x="490" y="1898"/>
                  </a:lnTo>
                  <a:lnTo>
                    <a:pt x="495" y="1898"/>
                  </a:lnTo>
                  <a:lnTo>
                    <a:pt x="499" y="1909"/>
                  </a:lnTo>
                  <a:lnTo>
                    <a:pt x="504" y="1915"/>
                  </a:lnTo>
                  <a:lnTo>
                    <a:pt x="513" y="1916"/>
                  </a:lnTo>
                  <a:lnTo>
                    <a:pt x="528" y="1902"/>
                  </a:lnTo>
                  <a:lnTo>
                    <a:pt x="538" y="1899"/>
                  </a:lnTo>
                  <a:lnTo>
                    <a:pt x="556" y="1899"/>
                  </a:lnTo>
                  <a:lnTo>
                    <a:pt x="560" y="1890"/>
                  </a:lnTo>
                  <a:lnTo>
                    <a:pt x="558" y="1889"/>
                  </a:lnTo>
                  <a:lnTo>
                    <a:pt x="548" y="1891"/>
                  </a:lnTo>
                  <a:lnTo>
                    <a:pt x="552" y="1886"/>
                  </a:lnTo>
                  <a:lnTo>
                    <a:pt x="564" y="1879"/>
                  </a:lnTo>
                  <a:lnTo>
                    <a:pt x="569" y="1884"/>
                  </a:lnTo>
                  <a:lnTo>
                    <a:pt x="577" y="1884"/>
                  </a:lnTo>
                  <a:lnTo>
                    <a:pt x="576" y="1872"/>
                  </a:lnTo>
                  <a:lnTo>
                    <a:pt x="577" y="1864"/>
                  </a:lnTo>
                  <a:lnTo>
                    <a:pt x="584" y="1862"/>
                  </a:lnTo>
                  <a:lnTo>
                    <a:pt x="596" y="1867"/>
                  </a:lnTo>
                  <a:lnTo>
                    <a:pt x="609" y="1855"/>
                  </a:lnTo>
                  <a:lnTo>
                    <a:pt x="611" y="1850"/>
                  </a:lnTo>
                  <a:lnTo>
                    <a:pt x="615" y="1851"/>
                  </a:lnTo>
                  <a:lnTo>
                    <a:pt x="618" y="1848"/>
                  </a:lnTo>
                  <a:lnTo>
                    <a:pt x="619" y="1843"/>
                  </a:lnTo>
                  <a:lnTo>
                    <a:pt x="625" y="1847"/>
                  </a:lnTo>
                  <a:lnTo>
                    <a:pt x="627" y="1843"/>
                  </a:lnTo>
                  <a:lnTo>
                    <a:pt x="634" y="1839"/>
                  </a:lnTo>
                  <a:lnTo>
                    <a:pt x="639" y="1831"/>
                  </a:lnTo>
                  <a:lnTo>
                    <a:pt x="639" y="1818"/>
                  </a:lnTo>
                  <a:lnTo>
                    <a:pt x="633" y="1818"/>
                  </a:lnTo>
                  <a:lnTo>
                    <a:pt x="630" y="1815"/>
                  </a:lnTo>
                  <a:lnTo>
                    <a:pt x="635" y="1809"/>
                  </a:lnTo>
                  <a:lnTo>
                    <a:pt x="652" y="1797"/>
                  </a:lnTo>
                  <a:lnTo>
                    <a:pt x="655" y="1800"/>
                  </a:lnTo>
                  <a:lnTo>
                    <a:pt x="658" y="1788"/>
                  </a:lnTo>
                  <a:lnTo>
                    <a:pt x="672" y="1788"/>
                  </a:lnTo>
                  <a:lnTo>
                    <a:pt x="673" y="1783"/>
                  </a:lnTo>
                  <a:lnTo>
                    <a:pt x="676" y="1778"/>
                  </a:lnTo>
                  <a:lnTo>
                    <a:pt x="677" y="1770"/>
                  </a:lnTo>
                  <a:lnTo>
                    <a:pt x="684" y="1770"/>
                  </a:lnTo>
                  <a:lnTo>
                    <a:pt x="693" y="1775"/>
                  </a:lnTo>
                  <a:lnTo>
                    <a:pt x="698" y="1764"/>
                  </a:lnTo>
                  <a:lnTo>
                    <a:pt x="701" y="1762"/>
                  </a:lnTo>
                  <a:lnTo>
                    <a:pt x="708" y="1757"/>
                  </a:lnTo>
                  <a:lnTo>
                    <a:pt x="712" y="1751"/>
                  </a:lnTo>
                  <a:lnTo>
                    <a:pt x="714" y="1746"/>
                  </a:lnTo>
                  <a:lnTo>
                    <a:pt x="726" y="1742"/>
                  </a:lnTo>
                  <a:lnTo>
                    <a:pt x="740" y="1739"/>
                  </a:lnTo>
                  <a:lnTo>
                    <a:pt x="746" y="1729"/>
                  </a:lnTo>
                  <a:lnTo>
                    <a:pt x="752" y="1732"/>
                  </a:lnTo>
                  <a:lnTo>
                    <a:pt x="763" y="1726"/>
                  </a:lnTo>
                  <a:lnTo>
                    <a:pt x="764" y="1717"/>
                  </a:lnTo>
                  <a:lnTo>
                    <a:pt x="757" y="1712"/>
                  </a:lnTo>
                  <a:lnTo>
                    <a:pt x="767" y="1707"/>
                  </a:lnTo>
                  <a:lnTo>
                    <a:pt x="767" y="1703"/>
                  </a:lnTo>
                  <a:lnTo>
                    <a:pt x="765" y="1699"/>
                  </a:lnTo>
                  <a:lnTo>
                    <a:pt x="767" y="1692"/>
                  </a:lnTo>
                  <a:lnTo>
                    <a:pt x="773" y="1691"/>
                  </a:lnTo>
                  <a:lnTo>
                    <a:pt x="779" y="1681"/>
                  </a:lnTo>
                  <a:lnTo>
                    <a:pt x="796" y="1675"/>
                  </a:lnTo>
                  <a:lnTo>
                    <a:pt x="803" y="1668"/>
                  </a:lnTo>
                  <a:lnTo>
                    <a:pt x="805" y="1660"/>
                  </a:lnTo>
                  <a:lnTo>
                    <a:pt x="805" y="1653"/>
                  </a:lnTo>
                  <a:lnTo>
                    <a:pt x="801" y="1649"/>
                  </a:lnTo>
                  <a:lnTo>
                    <a:pt x="787" y="1642"/>
                  </a:lnTo>
                  <a:lnTo>
                    <a:pt x="785" y="1637"/>
                  </a:lnTo>
                  <a:lnTo>
                    <a:pt x="776" y="1633"/>
                  </a:lnTo>
                  <a:lnTo>
                    <a:pt x="762" y="1638"/>
                  </a:lnTo>
                  <a:lnTo>
                    <a:pt x="757" y="1636"/>
                  </a:lnTo>
                  <a:lnTo>
                    <a:pt x="765" y="1605"/>
                  </a:lnTo>
                  <a:lnTo>
                    <a:pt x="765" y="1600"/>
                  </a:lnTo>
                  <a:lnTo>
                    <a:pt x="779" y="1598"/>
                  </a:lnTo>
                  <a:lnTo>
                    <a:pt x="785" y="1592"/>
                  </a:lnTo>
                  <a:lnTo>
                    <a:pt x="785" y="1586"/>
                  </a:lnTo>
                  <a:lnTo>
                    <a:pt x="791" y="1582"/>
                  </a:lnTo>
                  <a:lnTo>
                    <a:pt x="791" y="1574"/>
                  </a:lnTo>
                  <a:lnTo>
                    <a:pt x="790" y="1566"/>
                  </a:lnTo>
                  <a:lnTo>
                    <a:pt x="795" y="1570"/>
                  </a:lnTo>
                  <a:lnTo>
                    <a:pt x="797" y="1561"/>
                  </a:lnTo>
                  <a:lnTo>
                    <a:pt x="805" y="1559"/>
                  </a:lnTo>
                  <a:lnTo>
                    <a:pt x="805" y="1568"/>
                  </a:lnTo>
                  <a:lnTo>
                    <a:pt x="816" y="1566"/>
                  </a:lnTo>
                  <a:lnTo>
                    <a:pt x="822" y="1561"/>
                  </a:lnTo>
                  <a:lnTo>
                    <a:pt x="822" y="1554"/>
                  </a:lnTo>
                  <a:lnTo>
                    <a:pt x="812" y="1550"/>
                  </a:lnTo>
                  <a:lnTo>
                    <a:pt x="818" y="1546"/>
                  </a:lnTo>
                  <a:lnTo>
                    <a:pt x="834" y="1545"/>
                  </a:lnTo>
                  <a:lnTo>
                    <a:pt x="843" y="1533"/>
                  </a:lnTo>
                  <a:lnTo>
                    <a:pt x="843" y="1525"/>
                  </a:lnTo>
                  <a:lnTo>
                    <a:pt x="840" y="1519"/>
                  </a:lnTo>
                  <a:lnTo>
                    <a:pt x="821" y="1502"/>
                  </a:lnTo>
                  <a:lnTo>
                    <a:pt x="827" y="1501"/>
                  </a:lnTo>
                  <a:lnTo>
                    <a:pt x="833" y="1508"/>
                  </a:lnTo>
                  <a:lnTo>
                    <a:pt x="846" y="1508"/>
                  </a:lnTo>
                  <a:lnTo>
                    <a:pt x="864" y="1490"/>
                  </a:lnTo>
                  <a:lnTo>
                    <a:pt x="870" y="1470"/>
                  </a:lnTo>
                  <a:lnTo>
                    <a:pt x="889" y="1447"/>
                  </a:lnTo>
                  <a:lnTo>
                    <a:pt x="892" y="1433"/>
                  </a:lnTo>
                  <a:lnTo>
                    <a:pt x="925" y="1415"/>
                  </a:lnTo>
                  <a:lnTo>
                    <a:pt x="950" y="1390"/>
                  </a:lnTo>
                  <a:lnTo>
                    <a:pt x="950" y="1383"/>
                  </a:lnTo>
                  <a:lnTo>
                    <a:pt x="948" y="1374"/>
                  </a:lnTo>
                  <a:lnTo>
                    <a:pt x="950" y="1362"/>
                  </a:lnTo>
                  <a:lnTo>
                    <a:pt x="953" y="1353"/>
                  </a:lnTo>
                  <a:lnTo>
                    <a:pt x="959" y="1342"/>
                  </a:lnTo>
                  <a:lnTo>
                    <a:pt x="973" y="1305"/>
                  </a:lnTo>
                  <a:lnTo>
                    <a:pt x="974" y="1296"/>
                  </a:lnTo>
                  <a:lnTo>
                    <a:pt x="974" y="1287"/>
                  </a:lnTo>
                  <a:lnTo>
                    <a:pt x="977" y="1276"/>
                  </a:lnTo>
                  <a:lnTo>
                    <a:pt x="982" y="1278"/>
                  </a:lnTo>
                  <a:lnTo>
                    <a:pt x="983" y="1287"/>
                  </a:lnTo>
                  <a:lnTo>
                    <a:pt x="978" y="1329"/>
                  </a:lnTo>
                  <a:lnTo>
                    <a:pt x="973" y="1342"/>
                  </a:lnTo>
                  <a:lnTo>
                    <a:pt x="961" y="1364"/>
                  </a:lnTo>
                  <a:lnTo>
                    <a:pt x="957" y="1378"/>
                  </a:lnTo>
                  <a:lnTo>
                    <a:pt x="957" y="1390"/>
                  </a:lnTo>
                  <a:lnTo>
                    <a:pt x="962" y="1395"/>
                  </a:lnTo>
                  <a:lnTo>
                    <a:pt x="983" y="1394"/>
                  </a:lnTo>
                  <a:lnTo>
                    <a:pt x="1002" y="1373"/>
                  </a:lnTo>
                  <a:lnTo>
                    <a:pt x="1017" y="1366"/>
                  </a:lnTo>
                  <a:lnTo>
                    <a:pt x="1027" y="1364"/>
                  </a:lnTo>
                  <a:lnTo>
                    <a:pt x="1018" y="1374"/>
                  </a:lnTo>
                  <a:lnTo>
                    <a:pt x="1011" y="1378"/>
                  </a:lnTo>
                  <a:lnTo>
                    <a:pt x="1001" y="1385"/>
                  </a:lnTo>
                  <a:lnTo>
                    <a:pt x="996" y="1395"/>
                  </a:lnTo>
                  <a:lnTo>
                    <a:pt x="988" y="1401"/>
                  </a:lnTo>
                  <a:lnTo>
                    <a:pt x="988" y="1411"/>
                  </a:lnTo>
                  <a:lnTo>
                    <a:pt x="995" y="1418"/>
                  </a:lnTo>
                  <a:lnTo>
                    <a:pt x="1021" y="1425"/>
                  </a:lnTo>
                  <a:lnTo>
                    <a:pt x="1042" y="1436"/>
                  </a:lnTo>
                  <a:lnTo>
                    <a:pt x="999" y="1428"/>
                  </a:lnTo>
                  <a:lnTo>
                    <a:pt x="983" y="1436"/>
                  </a:lnTo>
                  <a:lnTo>
                    <a:pt x="975" y="1434"/>
                  </a:lnTo>
                  <a:lnTo>
                    <a:pt x="968" y="1422"/>
                  </a:lnTo>
                  <a:lnTo>
                    <a:pt x="962" y="1423"/>
                  </a:lnTo>
                  <a:lnTo>
                    <a:pt x="954" y="1428"/>
                  </a:lnTo>
                  <a:lnTo>
                    <a:pt x="946" y="1437"/>
                  </a:lnTo>
                  <a:lnTo>
                    <a:pt x="918" y="1450"/>
                  </a:lnTo>
                  <a:lnTo>
                    <a:pt x="913" y="1459"/>
                  </a:lnTo>
                  <a:lnTo>
                    <a:pt x="916" y="1471"/>
                  </a:lnTo>
                  <a:lnTo>
                    <a:pt x="916" y="1487"/>
                  </a:lnTo>
                  <a:lnTo>
                    <a:pt x="914" y="1504"/>
                  </a:lnTo>
                  <a:lnTo>
                    <a:pt x="910" y="1513"/>
                  </a:lnTo>
                  <a:lnTo>
                    <a:pt x="902" y="1522"/>
                  </a:lnTo>
                  <a:lnTo>
                    <a:pt x="897" y="1534"/>
                  </a:lnTo>
                  <a:lnTo>
                    <a:pt x="896" y="1541"/>
                  </a:lnTo>
                  <a:lnTo>
                    <a:pt x="891" y="1551"/>
                  </a:lnTo>
                  <a:lnTo>
                    <a:pt x="888" y="1561"/>
                  </a:lnTo>
                  <a:lnTo>
                    <a:pt x="892" y="1567"/>
                  </a:lnTo>
                  <a:lnTo>
                    <a:pt x="904" y="1574"/>
                  </a:lnTo>
                  <a:lnTo>
                    <a:pt x="931" y="1557"/>
                  </a:lnTo>
                  <a:lnTo>
                    <a:pt x="936" y="1559"/>
                  </a:lnTo>
                  <a:lnTo>
                    <a:pt x="931" y="1571"/>
                  </a:lnTo>
                  <a:lnTo>
                    <a:pt x="926" y="1579"/>
                  </a:lnTo>
                  <a:lnTo>
                    <a:pt x="919" y="1586"/>
                  </a:lnTo>
                  <a:lnTo>
                    <a:pt x="913" y="1586"/>
                  </a:lnTo>
                  <a:lnTo>
                    <a:pt x="912" y="1589"/>
                  </a:lnTo>
                  <a:lnTo>
                    <a:pt x="916" y="1593"/>
                  </a:lnTo>
                  <a:lnTo>
                    <a:pt x="904" y="1589"/>
                  </a:lnTo>
                  <a:lnTo>
                    <a:pt x="902" y="1589"/>
                  </a:lnTo>
                  <a:lnTo>
                    <a:pt x="899" y="1592"/>
                  </a:lnTo>
                  <a:lnTo>
                    <a:pt x="898" y="1598"/>
                  </a:lnTo>
                  <a:lnTo>
                    <a:pt x="892" y="1592"/>
                  </a:lnTo>
                  <a:lnTo>
                    <a:pt x="888" y="1598"/>
                  </a:lnTo>
                  <a:lnTo>
                    <a:pt x="889" y="1604"/>
                  </a:lnTo>
                  <a:lnTo>
                    <a:pt x="883" y="1606"/>
                  </a:lnTo>
                  <a:lnTo>
                    <a:pt x="883" y="1615"/>
                  </a:lnTo>
                  <a:lnTo>
                    <a:pt x="892" y="1617"/>
                  </a:lnTo>
                  <a:lnTo>
                    <a:pt x="896" y="1622"/>
                  </a:lnTo>
                  <a:lnTo>
                    <a:pt x="907" y="1619"/>
                  </a:lnTo>
                  <a:lnTo>
                    <a:pt x="923" y="1617"/>
                  </a:lnTo>
                  <a:lnTo>
                    <a:pt x="923" y="1608"/>
                  </a:lnTo>
                  <a:lnTo>
                    <a:pt x="924" y="1605"/>
                  </a:lnTo>
                  <a:lnTo>
                    <a:pt x="932" y="1609"/>
                  </a:lnTo>
                  <a:lnTo>
                    <a:pt x="939" y="1614"/>
                  </a:lnTo>
                  <a:lnTo>
                    <a:pt x="948" y="1595"/>
                  </a:lnTo>
                  <a:lnTo>
                    <a:pt x="957" y="1584"/>
                  </a:lnTo>
                  <a:lnTo>
                    <a:pt x="963" y="1586"/>
                  </a:lnTo>
                  <a:lnTo>
                    <a:pt x="970" y="1581"/>
                  </a:lnTo>
                  <a:lnTo>
                    <a:pt x="970" y="1592"/>
                  </a:lnTo>
                  <a:lnTo>
                    <a:pt x="968" y="1603"/>
                  </a:lnTo>
                  <a:lnTo>
                    <a:pt x="980" y="1583"/>
                  </a:lnTo>
                  <a:lnTo>
                    <a:pt x="980" y="1572"/>
                  </a:lnTo>
                  <a:lnTo>
                    <a:pt x="993" y="1565"/>
                  </a:lnTo>
                  <a:lnTo>
                    <a:pt x="997" y="1568"/>
                  </a:lnTo>
                  <a:lnTo>
                    <a:pt x="1002" y="1560"/>
                  </a:lnTo>
                  <a:lnTo>
                    <a:pt x="1000" y="1550"/>
                  </a:lnTo>
                  <a:lnTo>
                    <a:pt x="1001" y="1546"/>
                  </a:lnTo>
                  <a:lnTo>
                    <a:pt x="1005" y="1540"/>
                  </a:lnTo>
                  <a:lnTo>
                    <a:pt x="1007" y="1554"/>
                  </a:lnTo>
                  <a:lnTo>
                    <a:pt x="1011" y="1566"/>
                  </a:lnTo>
                  <a:lnTo>
                    <a:pt x="1013" y="1551"/>
                  </a:lnTo>
                  <a:lnTo>
                    <a:pt x="1015" y="1540"/>
                  </a:lnTo>
                  <a:lnTo>
                    <a:pt x="1020" y="1534"/>
                  </a:lnTo>
                  <a:lnTo>
                    <a:pt x="1020" y="1524"/>
                  </a:lnTo>
                  <a:lnTo>
                    <a:pt x="1023" y="1536"/>
                  </a:lnTo>
                  <a:lnTo>
                    <a:pt x="1028" y="1534"/>
                  </a:lnTo>
                  <a:lnTo>
                    <a:pt x="1033" y="1534"/>
                  </a:lnTo>
                  <a:lnTo>
                    <a:pt x="1038" y="1538"/>
                  </a:lnTo>
                  <a:lnTo>
                    <a:pt x="1055" y="1540"/>
                  </a:lnTo>
                  <a:lnTo>
                    <a:pt x="1064" y="1534"/>
                  </a:lnTo>
                  <a:lnTo>
                    <a:pt x="1069" y="1533"/>
                  </a:lnTo>
                  <a:lnTo>
                    <a:pt x="1074" y="1518"/>
                  </a:lnTo>
                  <a:lnTo>
                    <a:pt x="1077" y="1519"/>
                  </a:lnTo>
                  <a:lnTo>
                    <a:pt x="1083" y="1517"/>
                  </a:lnTo>
                  <a:lnTo>
                    <a:pt x="1088" y="1509"/>
                  </a:lnTo>
                  <a:lnTo>
                    <a:pt x="1085" y="1508"/>
                  </a:lnTo>
                  <a:lnTo>
                    <a:pt x="1082" y="1504"/>
                  </a:lnTo>
                  <a:lnTo>
                    <a:pt x="1076" y="1506"/>
                  </a:lnTo>
                  <a:lnTo>
                    <a:pt x="1081" y="1496"/>
                  </a:lnTo>
                  <a:lnTo>
                    <a:pt x="1088" y="1486"/>
                  </a:lnTo>
                  <a:lnTo>
                    <a:pt x="1093" y="1486"/>
                  </a:lnTo>
                  <a:lnTo>
                    <a:pt x="1096" y="1476"/>
                  </a:lnTo>
                  <a:lnTo>
                    <a:pt x="1091" y="1469"/>
                  </a:lnTo>
                  <a:lnTo>
                    <a:pt x="1082" y="1477"/>
                  </a:lnTo>
                  <a:lnTo>
                    <a:pt x="1076" y="1477"/>
                  </a:lnTo>
                  <a:lnTo>
                    <a:pt x="1065" y="1482"/>
                  </a:lnTo>
                  <a:lnTo>
                    <a:pt x="1064" y="1474"/>
                  </a:lnTo>
                  <a:lnTo>
                    <a:pt x="1074" y="1470"/>
                  </a:lnTo>
                  <a:lnTo>
                    <a:pt x="1082" y="1463"/>
                  </a:lnTo>
                  <a:lnTo>
                    <a:pt x="1083" y="1453"/>
                  </a:lnTo>
                  <a:lnTo>
                    <a:pt x="1076" y="1458"/>
                  </a:lnTo>
                  <a:lnTo>
                    <a:pt x="1076" y="1453"/>
                  </a:lnTo>
                  <a:lnTo>
                    <a:pt x="1066" y="1454"/>
                  </a:lnTo>
                  <a:lnTo>
                    <a:pt x="1066" y="1448"/>
                  </a:lnTo>
                  <a:lnTo>
                    <a:pt x="1063" y="1447"/>
                  </a:lnTo>
                  <a:lnTo>
                    <a:pt x="1066" y="1439"/>
                  </a:lnTo>
                  <a:lnTo>
                    <a:pt x="1077" y="1436"/>
                  </a:lnTo>
                  <a:lnTo>
                    <a:pt x="1083" y="1425"/>
                  </a:lnTo>
                  <a:lnTo>
                    <a:pt x="1074" y="1423"/>
                  </a:lnTo>
                  <a:lnTo>
                    <a:pt x="1082" y="1411"/>
                  </a:lnTo>
                  <a:lnTo>
                    <a:pt x="1086" y="1409"/>
                  </a:lnTo>
                  <a:lnTo>
                    <a:pt x="1090" y="1417"/>
                  </a:lnTo>
                  <a:lnTo>
                    <a:pt x="1093" y="1416"/>
                  </a:lnTo>
                  <a:lnTo>
                    <a:pt x="1098" y="1405"/>
                  </a:lnTo>
                  <a:lnTo>
                    <a:pt x="1109" y="1394"/>
                  </a:lnTo>
                  <a:lnTo>
                    <a:pt x="1109" y="1404"/>
                  </a:lnTo>
                  <a:lnTo>
                    <a:pt x="1099" y="1421"/>
                  </a:lnTo>
                  <a:lnTo>
                    <a:pt x="1096" y="1431"/>
                  </a:lnTo>
                  <a:lnTo>
                    <a:pt x="1102" y="1437"/>
                  </a:lnTo>
                  <a:lnTo>
                    <a:pt x="1111" y="1436"/>
                  </a:lnTo>
                  <a:lnTo>
                    <a:pt x="1114" y="1431"/>
                  </a:lnTo>
                  <a:lnTo>
                    <a:pt x="1114" y="1415"/>
                  </a:lnTo>
                  <a:lnTo>
                    <a:pt x="1115" y="1405"/>
                  </a:lnTo>
                  <a:lnTo>
                    <a:pt x="1120" y="1418"/>
                  </a:lnTo>
                  <a:lnTo>
                    <a:pt x="1120" y="1426"/>
                  </a:lnTo>
                  <a:lnTo>
                    <a:pt x="1128" y="1427"/>
                  </a:lnTo>
                  <a:lnTo>
                    <a:pt x="1144" y="1425"/>
                  </a:lnTo>
                  <a:lnTo>
                    <a:pt x="1150" y="1426"/>
                  </a:lnTo>
                  <a:lnTo>
                    <a:pt x="1160" y="1423"/>
                  </a:lnTo>
                  <a:lnTo>
                    <a:pt x="1166" y="1414"/>
                  </a:lnTo>
                  <a:lnTo>
                    <a:pt x="1178" y="1409"/>
                  </a:lnTo>
                  <a:lnTo>
                    <a:pt x="1190" y="1409"/>
                  </a:lnTo>
                  <a:lnTo>
                    <a:pt x="1189" y="1412"/>
                  </a:lnTo>
                  <a:lnTo>
                    <a:pt x="1173" y="1415"/>
                  </a:lnTo>
                  <a:lnTo>
                    <a:pt x="1173" y="1422"/>
                  </a:lnTo>
                  <a:lnTo>
                    <a:pt x="1171" y="1432"/>
                  </a:lnTo>
                  <a:lnTo>
                    <a:pt x="1171" y="1439"/>
                  </a:lnTo>
                  <a:lnTo>
                    <a:pt x="1177" y="1442"/>
                  </a:lnTo>
                  <a:lnTo>
                    <a:pt x="1194" y="1436"/>
                  </a:lnTo>
                  <a:lnTo>
                    <a:pt x="1195" y="1441"/>
                  </a:lnTo>
                  <a:lnTo>
                    <a:pt x="1179" y="1450"/>
                  </a:lnTo>
                  <a:lnTo>
                    <a:pt x="1168" y="1454"/>
                  </a:lnTo>
                  <a:lnTo>
                    <a:pt x="1183" y="1457"/>
                  </a:lnTo>
                  <a:lnTo>
                    <a:pt x="1190" y="1448"/>
                  </a:lnTo>
                  <a:lnTo>
                    <a:pt x="1200" y="1443"/>
                  </a:lnTo>
                  <a:lnTo>
                    <a:pt x="1204" y="1446"/>
                  </a:lnTo>
                  <a:lnTo>
                    <a:pt x="1190" y="1463"/>
                  </a:lnTo>
                  <a:lnTo>
                    <a:pt x="1208" y="1458"/>
                  </a:lnTo>
                  <a:lnTo>
                    <a:pt x="1212" y="1461"/>
                  </a:lnTo>
                  <a:lnTo>
                    <a:pt x="1222" y="1460"/>
                  </a:lnTo>
                  <a:lnTo>
                    <a:pt x="1224" y="1463"/>
                  </a:lnTo>
                  <a:lnTo>
                    <a:pt x="1216" y="1475"/>
                  </a:lnTo>
                  <a:lnTo>
                    <a:pt x="1224" y="1477"/>
                  </a:lnTo>
                  <a:lnTo>
                    <a:pt x="1238" y="1495"/>
                  </a:lnTo>
                  <a:lnTo>
                    <a:pt x="1246" y="1498"/>
                  </a:lnTo>
                  <a:lnTo>
                    <a:pt x="1253" y="1497"/>
                  </a:lnTo>
                  <a:lnTo>
                    <a:pt x="1253" y="1493"/>
                  </a:lnTo>
                  <a:lnTo>
                    <a:pt x="1254" y="1490"/>
                  </a:lnTo>
                  <a:lnTo>
                    <a:pt x="1254" y="1485"/>
                  </a:lnTo>
                  <a:lnTo>
                    <a:pt x="1258" y="1482"/>
                  </a:lnTo>
                  <a:lnTo>
                    <a:pt x="1263" y="1481"/>
                  </a:lnTo>
                  <a:lnTo>
                    <a:pt x="1268" y="1485"/>
                  </a:lnTo>
                  <a:lnTo>
                    <a:pt x="1270" y="1491"/>
                  </a:lnTo>
                  <a:lnTo>
                    <a:pt x="1270" y="1500"/>
                  </a:lnTo>
                  <a:lnTo>
                    <a:pt x="1279" y="1506"/>
                  </a:lnTo>
                  <a:lnTo>
                    <a:pt x="1284" y="1512"/>
                  </a:lnTo>
                  <a:lnTo>
                    <a:pt x="1287" y="1514"/>
                  </a:lnTo>
                  <a:lnTo>
                    <a:pt x="1289" y="1509"/>
                  </a:lnTo>
                  <a:lnTo>
                    <a:pt x="1296" y="1514"/>
                  </a:lnTo>
                  <a:lnTo>
                    <a:pt x="1301" y="1513"/>
                  </a:lnTo>
                  <a:lnTo>
                    <a:pt x="1307" y="1517"/>
                  </a:lnTo>
                  <a:lnTo>
                    <a:pt x="1313" y="1524"/>
                  </a:lnTo>
                  <a:lnTo>
                    <a:pt x="1313" y="1528"/>
                  </a:lnTo>
                  <a:lnTo>
                    <a:pt x="1312" y="1531"/>
                  </a:lnTo>
                  <a:lnTo>
                    <a:pt x="1316" y="1534"/>
                  </a:lnTo>
                  <a:lnTo>
                    <a:pt x="1324" y="1535"/>
                  </a:lnTo>
                  <a:lnTo>
                    <a:pt x="1337" y="1530"/>
                  </a:lnTo>
                  <a:lnTo>
                    <a:pt x="1370" y="1529"/>
                  </a:lnTo>
                  <a:lnTo>
                    <a:pt x="1373" y="1523"/>
                  </a:lnTo>
                  <a:lnTo>
                    <a:pt x="1383" y="1528"/>
                  </a:lnTo>
                  <a:lnTo>
                    <a:pt x="1387" y="1523"/>
                  </a:lnTo>
                  <a:lnTo>
                    <a:pt x="1399" y="1525"/>
                  </a:lnTo>
                  <a:lnTo>
                    <a:pt x="1405" y="1531"/>
                  </a:lnTo>
                  <a:lnTo>
                    <a:pt x="1437" y="1538"/>
                  </a:lnTo>
                  <a:lnTo>
                    <a:pt x="1445" y="1539"/>
                  </a:lnTo>
                  <a:lnTo>
                    <a:pt x="1459" y="1531"/>
                  </a:lnTo>
                  <a:lnTo>
                    <a:pt x="1466" y="1536"/>
                  </a:lnTo>
                  <a:lnTo>
                    <a:pt x="1467" y="1539"/>
                  </a:lnTo>
                  <a:lnTo>
                    <a:pt x="1459" y="1541"/>
                  </a:lnTo>
                  <a:lnTo>
                    <a:pt x="1458" y="1545"/>
                  </a:lnTo>
                  <a:lnTo>
                    <a:pt x="1463" y="1549"/>
                  </a:lnTo>
                  <a:lnTo>
                    <a:pt x="1483" y="1557"/>
                  </a:lnTo>
                  <a:lnTo>
                    <a:pt x="1504" y="1562"/>
                  </a:lnTo>
                  <a:lnTo>
                    <a:pt x="1522" y="1565"/>
                  </a:lnTo>
                  <a:lnTo>
                    <a:pt x="1540" y="1556"/>
                  </a:lnTo>
                  <a:lnTo>
                    <a:pt x="1555" y="1538"/>
                  </a:lnTo>
                  <a:lnTo>
                    <a:pt x="1559" y="1529"/>
                  </a:lnTo>
                  <a:lnTo>
                    <a:pt x="1563" y="1525"/>
                  </a:lnTo>
                  <a:lnTo>
                    <a:pt x="1574" y="1540"/>
                  </a:lnTo>
                  <a:lnTo>
                    <a:pt x="1580" y="1546"/>
                  </a:lnTo>
                  <a:lnTo>
                    <a:pt x="1590" y="1550"/>
                  </a:lnTo>
                  <a:lnTo>
                    <a:pt x="1586" y="1551"/>
                  </a:lnTo>
                  <a:lnTo>
                    <a:pt x="1579" y="1557"/>
                  </a:lnTo>
                  <a:lnTo>
                    <a:pt x="1579" y="1565"/>
                  </a:lnTo>
                  <a:lnTo>
                    <a:pt x="1580" y="1571"/>
                  </a:lnTo>
                  <a:lnTo>
                    <a:pt x="1581" y="1578"/>
                  </a:lnTo>
                  <a:lnTo>
                    <a:pt x="1579" y="1582"/>
                  </a:lnTo>
                  <a:lnTo>
                    <a:pt x="1574" y="1577"/>
                  </a:lnTo>
                  <a:lnTo>
                    <a:pt x="1572" y="1557"/>
                  </a:lnTo>
                  <a:lnTo>
                    <a:pt x="1574" y="1552"/>
                  </a:lnTo>
                  <a:lnTo>
                    <a:pt x="1574" y="1545"/>
                  </a:lnTo>
                  <a:lnTo>
                    <a:pt x="1570" y="1539"/>
                  </a:lnTo>
                  <a:lnTo>
                    <a:pt x="1567" y="1536"/>
                  </a:lnTo>
                  <a:lnTo>
                    <a:pt x="1563" y="1541"/>
                  </a:lnTo>
                  <a:lnTo>
                    <a:pt x="1561" y="1546"/>
                  </a:lnTo>
                  <a:lnTo>
                    <a:pt x="1561" y="1560"/>
                  </a:lnTo>
                  <a:lnTo>
                    <a:pt x="1564" y="1563"/>
                  </a:lnTo>
                  <a:lnTo>
                    <a:pt x="1564" y="1570"/>
                  </a:lnTo>
                  <a:lnTo>
                    <a:pt x="1563" y="1574"/>
                  </a:lnTo>
                  <a:lnTo>
                    <a:pt x="1560" y="1578"/>
                  </a:lnTo>
                  <a:lnTo>
                    <a:pt x="1555" y="1579"/>
                  </a:lnTo>
                  <a:lnTo>
                    <a:pt x="1548" y="1587"/>
                  </a:lnTo>
                  <a:lnTo>
                    <a:pt x="1552" y="1592"/>
                  </a:lnTo>
                  <a:lnTo>
                    <a:pt x="1567" y="1595"/>
                  </a:lnTo>
                  <a:lnTo>
                    <a:pt x="1567" y="1599"/>
                  </a:lnTo>
                  <a:lnTo>
                    <a:pt x="1572" y="1601"/>
                  </a:lnTo>
                  <a:lnTo>
                    <a:pt x="1579" y="1601"/>
                  </a:lnTo>
                  <a:lnTo>
                    <a:pt x="1581" y="1603"/>
                  </a:lnTo>
                  <a:lnTo>
                    <a:pt x="1580" y="1606"/>
                  </a:lnTo>
                  <a:lnTo>
                    <a:pt x="1598" y="1614"/>
                  </a:lnTo>
                  <a:lnTo>
                    <a:pt x="1612" y="1627"/>
                  </a:lnTo>
                  <a:lnTo>
                    <a:pt x="1612" y="1624"/>
                  </a:lnTo>
                  <a:lnTo>
                    <a:pt x="1615" y="1620"/>
                  </a:lnTo>
                  <a:lnTo>
                    <a:pt x="1629" y="1620"/>
                  </a:lnTo>
                  <a:lnTo>
                    <a:pt x="1630" y="1619"/>
                  </a:lnTo>
                  <a:lnTo>
                    <a:pt x="1631" y="1608"/>
                  </a:lnTo>
                  <a:lnTo>
                    <a:pt x="1628" y="1599"/>
                  </a:lnTo>
                  <a:lnTo>
                    <a:pt x="1630" y="1598"/>
                  </a:lnTo>
                  <a:lnTo>
                    <a:pt x="1635" y="1600"/>
                  </a:lnTo>
                  <a:lnTo>
                    <a:pt x="1638" y="1595"/>
                  </a:lnTo>
                  <a:lnTo>
                    <a:pt x="1635" y="1592"/>
                  </a:lnTo>
                  <a:lnTo>
                    <a:pt x="1608" y="1557"/>
                  </a:lnTo>
                  <a:lnTo>
                    <a:pt x="1603" y="1546"/>
                  </a:lnTo>
                  <a:lnTo>
                    <a:pt x="1590" y="1535"/>
                  </a:lnTo>
                  <a:lnTo>
                    <a:pt x="1583" y="1529"/>
                  </a:lnTo>
                  <a:lnTo>
                    <a:pt x="1587" y="1529"/>
                  </a:lnTo>
                  <a:lnTo>
                    <a:pt x="1587" y="1523"/>
                  </a:lnTo>
                  <a:lnTo>
                    <a:pt x="1587" y="1501"/>
                  </a:lnTo>
                  <a:lnTo>
                    <a:pt x="1554" y="1502"/>
                  </a:lnTo>
                  <a:lnTo>
                    <a:pt x="1542" y="1517"/>
                  </a:lnTo>
                  <a:lnTo>
                    <a:pt x="1536" y="1514"/>
                  </a:lnTo>
                  <a:lnTo>
                    <a:pt x="1521" y="1503"/>
                  </a:lnTo>
                  <a:lnTo>
                    <a:pt x="1506" y="1514"/>
                  </a:lnTo>
                  <a:lnTo>
                    <a:pt x="1486" y="1502"/>
                  </a:lnTo>
                  <a:lnTo>
                    <a:pt x="1486" y="1466"/>
                  </a:lnTo>
                  <a:close/>
                </a:path>
              </a:pathLst>
            </a:custGeom>
            <a:grpFill/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9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" name="Freeform 282"/>
            <p:cNvSpPr>
              <a:spLocks noChangeAspect="1"/>
            </p:cNvSpPr>
            <p:nvPr/>
          </p:nvSpPr>
          <p:spPr bwMode="gray">
            <a:xfrm>
              <a:off x="1249187" y="2479456"/>
              <a:ext cx="768771" cy="407378"/>
            </a:xfrm>
            <a:custGeom>
              <a:avLst/>
              <a:gdLst/>
              <a:ahLst/>
              <a:cxnLst>
                <a:cxn ang="0">
                  <a:pos x="3079" y="181"/>
                </a:cxn>
                <a:cxn ang="0">
                  <a:pos x="2964" y="328"/>
                </a:cxn>
                <a:cxn ang="0">
                  <a:pos x="2682" y="394"/>
                </a:cxn>
                <a:cxn ang="0">
                  <a:pos x="2593" y="483"/>
                </a:cxn>
                <a:cxn ang="0">
                  <a:pos x="2432" y="575"/>
                </a:cxn>
                <a:cxn ang="0">
                  <a:pos x="2290" y="541"/>
                </a:cxn>
                <a:cxn ang="0">
                  <a:pos x="2235" y="456"/>
                </a:cxn>
                <a:cxn ang="0">
                  <a:pos x="2211" y="306"/>
                </a:cxn>
                <a:cxn ang="0">
                  <a:pos x="2135" y="345"/>
                </a:cxn>
                <a:cxn ang="0">
                  <a:pos x="2081" y="588"/>
                </a:cxn>
                <a:cxn ang="0">
                  <a:pos x="2036" y="404"/>
                </a:cxn>
                <a:cxn ang="0">
                  <a:pos x="2077" y="294"/>
                </a:cxn>
                <a:cxn ang="0">
                  <a:pos x="2231" y="279"/>
                </a:cxn>
                <a:cxn ang="0">
                  <a:pos x="2111" y="222"/>
                </a:cxn>
                <a:cxn ang="0">
                  <a:pos x="2021" y="160"/>
                </a:cxn>
                <a:cxn ang="0">
                  <a:pos x="1811" y="226"/>
                </a:cxn>
                <a:cxn ang="0">
                  <a:pos x="1785" y="86"/>
                </a:cxn>
                <a:cxn ang="0">
                  <a:pos x="1640" y="33"/>
                </a:cxn>
                <a:cxn ang="0">
                  <a:pos x="888" y="36"/>
                </a:cxn>
                <a:cxn ang="0">
                  <a:pos x="133" y="58"/>
                </a:cxn>
                <a:cxn ang="0">
                  <a:pos x="101" y="150"/>
                </a:cxn>
                <a:cxn ang="0">
                  <a:pos x="4" y="86"/>
                </a:cxn>
                <a:cxn ang="0">
                  <a:pos x="46" y="225"/>
                </a:cxn>
                <a:cxn ang="0">
                  <a:pos x="47" y="295"/>
                </a:cxn>
                <a:cxn ang="0">
                  <a:pos x="27" y="576"/>
                </a:cxn>
                <a:cxn ang="0">
                  <a:pos x="98" y="850"/>
                </a:cxn>
                <a:cxn ang="0">
                  <a:pos x="130" y="886"/>
                </a:cxn>
                <a:cxn ang="0">
                  <a:pos x="223" y="1056"/>
                </a:cxn>
                <a:cxn ang="0">
                  <a:pos x="336" y="1131"/>
                </a:cxn>
                <a:cxn ang="0">
                  <a:pos x="989" y="1276"/>
                </a:cxn>
                <a:cxn ang="0">
                  <a:pos x="1294" y="1430"/>
                </a:cxn>
                <a:cxn ang="0">
                  <a:pos x="1501" y="1624"/>
                </a:cxn>
                <a:cxn ang="0">
                  <a:pos x="1515" y="1515"/>
                </a:cxn>
                <a:cxn ang="0">
                  <a:pos x="1564" y="1480"/>
                </a:cxn>
                <a:cxn ang="0">
                  <a:pos x="1629" y="1410"/>
                </a:cxn>
                <a:cxn ang="0">
                  <a:pos x="1784" y="1405"/>
                </a:cxn>
                <a:cxn ang="0">
                  <a:pos x="1912" y="1435"/>
                </a:cxn>
                <a:cxn ang="0">
                  <a:pos x="1905" y="1382"/>
                </a:cxn>
                <a:cxn ang="0">
                  <a:pos x="2012" y="1367"/>
                </a:cxn>
                <a:cxn ang="0">
                  <a:pos x="2117" y="1377"/>
                </a:cxn>
                <a:cxn ang="0">
                  <a:pos x="2264" y="1424"/>
                </a:cxn>
                <a:cxn ang="0">
                  <a:pos x="2323" y="1587"/>
                </a:cxn>
                <a:cxn ang="0">
                  <a:pos x="2409" y="1690"/>
                </a:cxn>
                <a:cxn ang="0">
                  <a:pos x="2365" y="1348"/>
                </a:cxn>
                <a:cxn ang="0">
                  <a:pos x="2446" y="1228"/>
                </a:cxn>
                <a:cxn ang="0">
                  <a:pos x="2579" y="1118"/>
                </a:cxn>
                <a:cxn ang="0">
                  <a:pos x="2645" y="1037"/>
                </a:cxn>
                <a:cxn ang="0">
                  <a:pos x="2634" y="986"/>
                </a:cxn>
                <a:cxn ang="0">
                  <a:pos x="2655" y="940"/>
                </a:cxn>
                <a:cxn ang="0">
                  <a:pos x="2654" y="871"/>
                </a:cxn>
                <a:cxn ang="0">
                  <a:pos x="2651" y="857"/>
                </a:cxn>
                <a:cxn ang="0">
                  <a:pos x="2661" y="778"/>
                </a:cxn>
                <a:cxn ang="0">
                  <a:pos x="2683" y="867"/>
                </a:cxn>
                <a:cxn ang="0">
                  <a:pos x="2708" y="796"/>
                </a:cxn>
                <a:cxn ang="0">
                  <a:pos x="2774" y="727"/>
                </a:cxn>
                <a:cxn ang="0">
                  <a:pos x="2843" y="631"/>
                </a:cxn>
                <a:cxn ang="0">
                  <a:pos x="3004" y="602"/>
                </a:cxn>
                <a:cxn ang="0">
                  <a:pos x="2957" y="538"/>
                </a:cxn>
                <a:cxn ang="0">
                  <a:pos x="3032" y="440"/>
                </a:cxn>
                <a:cxn ang="0">
                  <a:pos x="3107" y="399"/>
                </a:cxn>
              </a:cxnLst>
              <a:rect l="0" t="0" r="r" b="b"/>
              <a:pathLst>
                <a:path w="3166" h="1693">
                  <a:moveTo>
                    <a:pt x="3165" y="365"/>
                  </a:moveTo>
                  <a:lnTo>
                    <a:pt x="3158" y="364"/>
                  </a:lnTo>
                  <a:lnTo>
                    <a:pt x="3160" y="361"/>
                  </a:lnTo>
                  <a:lnTo>
                    <a:pt x="3162" y="355"/>
                  </a:lnTo>
                  <a:lnTo>
                    <a:pt x="3162" y="344"/>
                  </a:lnTo>
                  <a:lnTo>
                    <a:pt x="3161" y="339"/>
                  </a:lnTo>
                  <a:lnTo>
                    <a:pt x="3160" y="343"/>
                  </a:lnTo>
                  <a:lnTo>
                    <a:pt x="3155" y="343"/>
                  </a:lnTo>
                  <a:lnTo>
                    <a:pt x="3146" y="342"/>
                  </a:lnTo>
                  <a:lnTo>
                    <a:pt x="3138" y="335"/>
                  </a:lnTo>
                  <a:lnTo>
                    <a:pt x="3135" y="330"/>
                  </a:lnTo>
                  <a:lnTo>
                    <a:pt x="3134" y="326"/>
                  </a:lnTo>
                  <a:lnTo>
                    <a:pt x="3134" y="310"/>
                  </a:lnTo>
                  <a:lnTo>
                    <a:pt x="3119" y="302"/>
                  </a:lnTo>
                  <a:lnTo>
                    <a:pt x="3119" y="246"/>
                  </a:lnTo>
                  <a:lnTo>
                    <a:pt x="3119" y="195"/>
                  </a:lnTo>
                  <a:lnTo>
                    <a:pt x="3093" y="170"/>
                  </a:lnTo>
                  <a:lnTo>
                    <a:pt x="3086" y="170"/>
                  </a:lnTo>
                  <a:lnTo>
                    <a:pt x="3079" y="181"/>
                  </a:lnTo>
                  <a:lnTo>
                    <a:pt x="3061" y="184"/>
                  </a:lnTo>
                  <a:lnTo>
                    <a:pt x="3049" y="179"/>
                  </a:lnTo>
                  <a:lnTo>
                    <a:pt x="3047" y="176"/>
                  </a:lnTo>
                  <a:lnTo>
                    <a:pt x="3044" y="170"/>
                  </a:lnTo>
                  <a:lnTo>
                    <a:pt x="3037" y="163"/>
                  </a:lnTo>
                  <a:lnTo>
                    <a:pt x="3031" y="162"/>
                  </a:lnTo>
                  <a:lnTo>
                    <a:pt x="3025" y="166"/>
                  </a:lnTo>
                  <a:lnTo>
                    <a:pt x="2998" y="211"/>
                  </a:lnTo>
                  <a:lnTo>
                    <a:pt x="2994" y="235"/>
                  </a:lnTo>
                  <a:lnTo>
                    <a:pt x="2988" y="247"/>
                  </a:lnTo>
                  <a:lnTo>
                    <a:pt x="2987" y="253"/>
                  </a:lnTo>
                  <a:lnTo>
                    <a:pt x="2982" y="262"/>
                  </a:lnTo>
                  <a:lnTo>
                    <a:pt x="2979" y="269"/>
                  </a:lnTo>
                  <a:lnTo>
                    <a:pt x="2975" y="305"/>
                  </a:lnTo>
                  <a:lnTo>
                    <a:pt x="2974" y="307"/>
                  </a:lnTo>
                  <a:lnTo>
                    <a:pt x="2967" y="312"/>
                  </a:lnTo>
                  <a:lnTo>
                    <a:pt x="2964" y="317"/>
                  </a:lnTo>
                  <a:lnTo>
                    <a:pt x="2963" y="322"/>
                  </a:lnTo>
                  <a:lnTo>
                    <a:pt x="2964" y="328"/>
                  </a:lnTo>
                  <a:lnTo>
                    <a:pt x="2964" y="330"/>
                  </a:lnTo>
                  <a:lnTo>
                    <a:pt x="2957" y="327"/>
                  </a:lnTo>
                  <a:lnTo>
                    <a:pt x="2956" y="328"/>
                  </a:lnTo>
                  <a:lnTo>
                    <a:pt x="2956" y="334"/>
                  </a:lnTo>
                  <a:lnTo>
                    <a:pt x="2945" y="330"/>
                  </a:lnTo>
                  <a:lnTo>
                    <a:pt x="2936" y="333"/>
                  </a:lnTo>
                  <a:lnTo>
                    <a:pt x="2934" y="335"/>
                  </a:lnTo>
                  <a:lnTo>
                    <a:pt x="2921" y="337"/>
                  </a:lnTo>
                  <a:lnTo>
                    <a:pt x="2918" y="340"/>
                  </a:lnTo>
                  <a:lnTo>
                    <a:pt x="2912" y="356"/>
                  </a:lnTo>
                  <a:lnTo>
                    <a:pt x="2910" y="356"/>
                  </a:lnTo>
                  <a:lnTo>
                    <a:pt x="2812" y="356"/>
                  </a:lnTo>
                  <a:lnTo>
                    <a:pt x="2737" y="356"/>
                  </a:lnTo>
                  <a:lnTo>
                    <a:pt x="2722" y="356"/>
                  </a:lnTo>
                  <a:lnTo>
                    <a:pt x="2706" y="371"/>
                  </a:lnTo>
                  <a:lnTo>
                    <a:pt x="2687" y="382"/>
                  </a:lnTo>
                  <a:lnTo>
                    <a:pt x="2684" y="387"/>
                  </a:lnTo>
                  <a:lnTo>
                    <a:pt x="2683" y="388"/>
                  </a:lnTo>
                  <a:lnTo>
                    <a:pt x="2682" y="394"/>
                  </a:lnTo>
                  <a:lnTo>
                    <a:pt x="2676" y="404"/>
                  </a:lnTo>
                  <a:lnTo>
                    <a:pt x="2655" y="418"/>
                  </a:lnTo>
                  <a:lnTo>
                    <a:pt x="2651" y="423"/>
                  </a:lnTo>
                  <a:lnTo>
                    <a:pt x="2652" y="428"/>
                  </a:lnTo>
                  <a:lnTo>
                    <a:pt x="2660" y="428"/>
                  </a:lnTo>
                  <a:lnTo>
                    <a:pt x="2663" y="431"/>
                  </a:lnTo>
                  <a:lnTo>
                    <a:pt x="2662" y="436"/>
                  </a:lnTo>
                  <a:lnTo>
                    <a:pt x="2659" y="439"/>
                  </a:lnTo>
                  <a:lnTo>
                    <a:pt x="2655" y="437"/>
                  </a:lnTo>
                  <a:lnTo>
                    <a:pt x="2654" y="440"/>
                  </a:lnTo>
                  <a:lnTo>
                    <a:pt x="2655" y="442"/>
                  </a:lnTo>
                  <a:lnTo>
                    <a:pt x="2660" y="448"/>
                  </a:lnTo>
                  <a:lnTo>
                    <a:pt x="2661" y="458"/>
                  </a:lnTo>
                  <a:lnTo>
                    <a:pt x="2660" y="466"/>
                  </a:lnTo>
                  <a:lnTo>
                    <a:pt x="2643" y="468"/>
                  </a:lnTo>
                  <a:lnTo>
                    <a:pt x="2627" y="480"/>
                  </a:lnTo>
                  <a:lnTo>
                    <a:pt x="2617" y="484"/>
                  </a:lnTo>
                  <a:lnTo>
                    <a:pt x="2597" y="484"/>
                  </a:lnTo>
                  <a:lnTo>
                    <a:pt x="2593" y="483"/>
                  </a:lnTo>
                  <a:lnTo>
                    <a:pt x="2582" y="486"/>
                  </a:lnTo>
                  <a:lnTo>
                    <a:pt x="2575" y="480"/>
                  </a:lnTo>
                  <a:lnTo>
                    <a:pt x="2560" y="477"/>
                  </a:lnTo>
                  <a:lnTo>
                    <a:pt x="2553" y="477"/>
                  </a:lnTo>
                  <a:lnTo>
                    <a:pt x="2532" y="479"/>
                  </a:lnTo>
                  <a:lnTo>
                    <a:pt x="2511" y="484"/>
                  </a:lnTo>
                  <a:lnTo>
                    <a:pt x="2501" y="489"/>
                  </a:lnTo>
                  <a:lnTo>
                    <a:pt x="2504" y="499"/>
                  </a:lnTo>
                  <a:lnTo>
                    <a:pt x="2509" y="506"/>
                  </a:lnTo>
                  <a:lnTo>
                    <a:pt x="2511" y="518"/>
                  </a:lnTo>
                  <a:lnTo>
                    <a:pt x="2499" y="531"/>
                  </a:lnTo>
                  <a:lnTo>
                    <a:pt x="2495" y="536"/>
                  </a:lnTo>
                  <a:lnTo>
                    <a:pt x="2491" y="538"/>
                  </a:lnTo>
                  <a:lnTo>
                    <a:pt x="2488" y="539"/>
                  </a:lnTo>
                  <a:lnTo>
                    <a:pt x="2478" y="549"/>
                  </a:lnTo>
                  <a:lnTo>
                    <a:pt x="2461" y="560"/>
                  </a:lnTo>
                  <a:lnTo>
                    <a:pt x="2452" y="566"/>
                  </a:lnTo>
                  <a:lnTo>
                    <a:pt x="2441" y="568"/>
                  </a:lnTo>
                  <a:lnTo>
                    <a:pt x="2432" y="575"/>
                  </a:lnTo>
                  <a:lnTo>
                    <a:pt x="2419" y="582"/>
                  </a:lnTo>
                  <a:lnTo>
                    <a:pt x="2404" y="585"/>
                  </a:lnTo>
                  <a:lnTo>
                    <a:pt x="2386" y="593"/>
                  </a:lnTo>
                  <a:lnTo>
                    <a:pt x="2350" y="614"/>
                  </a:lnTo>
                  <a:lnTo>
                    <a:pt x="2334" y="614"/>
                  </a:lnTo>
                  <a:lnTo>
                    <a:pt x="2316" y="620"/>
                  </a:lnTo>
                  <a:lnTo>
                    <a:pt x="2296" y="618"/>
                  </a:lnTo>
                  <a:lnTo>
                    <a:pt x="2294" y="614"/>
                  </a:lnTo>
                  <a:lnTo>
                    <a:pt x="2286" y="614"/>
                  </a:lnTo>
                  <a:lnTo>
                    <a:pt x="2281" y="613"/>
                  </a:lnTo>
                  <a:lnTo>
                    <a:pt x="2274" y="607"/>
                  </a:lnTo>
                  <a:lnTo>
                    <a:pt x="2259" y="602"/>
                  </a:lnTo>
                  <a:lnTo>
                    <a:pt x="2264" y="595"/>
                  </a:lnTo>
                  <a:lnTo>
                    <a:pt x="2278" y="581"/>
                  </a:lnTo>
                  <a:lnTo>
                    <a:pt x="2278" y="570"/>
                  </a:lnTo>
                  <a:lnTo>
                    <a:pt x="2283" y="558"/>
                  </a:lnTo>
                  <a:lnTo>
                    <a:pt x="2289" y="553"/>
                  </a:lnTo>
                  <a:lnTo>
                    <a:pt x="2289" y="545"/>
                  </a:lnTo>
                  <a:lnTo>
                    <a:pt x="2290" y="541"/>
                  </a:lnTo>
                  <a:lnTo>
                    <a:pt x="2296" y="534"/>
                  </a:lnTo>
                  <a:lnTo>
                    <a:pt x="2308" y="534"/>
                  </a:lnTo>
                  <a:lnTo>
                    <a:pt x="2308" y="534"/>
                  </a:lnTo>
                  <a:lnTo>
                    <a:pt x="2316" y="507"/>
                  </a:lnTo>
                  <a:lnTo>
                    <a:pt x="2316" y="500"/>
                  </a:lnTo>
                  <a:lnTo>
                    <a:pt x="2315" y="502"/>
                  </a:lnTo>
                  <a:lnTo>
                    <a:pt x="2312" y="496"/>
                  </a:lnTo>
                  <a:lnTo>
                    <a:pt x="2308" y="489"/>
                  </a:lnTo>
                  <a:lnTo>
                    <a:pt x="2306" y="467"/>
                  </a:lnTo>
                  <a:lnTo>
                    <a:pt x="2305" y="456"/>
                  </a:lnTo>
                  <a:lnTo>
                    <a:pt x="2301" y="445"/>
                  </a:lnTo>
                  <a:lnTo>
                    <a:pt x="2289" y="425"/>
                  </a:lnTo>
                  <a:lnTo>
                    <a:pt x="2280" y="426"/>
                  </a:lnTo>
                  <a:lnTo>
                    <a:pt x="2263" y="434"/>
                  </a:lnTo>
                  <a:lnTo>
                    <a:pt x="2262" y="435"/>
                  </a:lnTo>
                  <a:lnTo>
                    <a:pt x="2256" y="451"/>
                  </a:lnTo>
                  <a:lnTo>
                    <a:pt x="2248" y="456"/>
                  </a:lnTo>
                  <a:lnTo>
                    <a:pt x="2242" y="458"/>
                  </a:lnTo>
                  <a:lnTo>
                    <a:pt x="2235" y="456"/>
                  </a:lnTo>
                  <a:lnTo>
                    <a:pt x="2232" y="451"/>
                  </a:lnTo>
                  <a:lnTo>
                    <a:pt x="2235" y="442"/>
                  </a:lnTo>
                  <a:lnTo>
                    <a:pt x="2240" y="432"/>
                  </a:lnTo>
                  <a:lnTo>
                    <a:pt x="2254" y="421"/>
                  </a:lnTo>
                  <a:lnTo>
                    <a:pt x="2258" y="412"/>
                  </a:lnTo>
                  <a:lnTo>
                    <a:pt x="2264" y="404"/>
                  </a:lnTo>
                  <a:lnTo>
                    <a:pt x="2267" y="398"/>
                  </a:lnTo>
                  <a:lnTo>
                    <a:pt x="2267" y="388"/>
                  </a:lnTo>
                  <a:lnTo>
                    <a:pt x="2263" y="367"/>
                  </a:lnTo>
                  <a:lnTo>
                    <a:pt x="2259" y="360"/>
                  </a:lnTo>
                  <a:lnTo>
                    <a:pt x="2259" y="353"/>
                  </a:lnTo>
                  <a:lnTo>
                    <a:pt x="2262" y="349"/>
                  </a:lnTo>
                  <a:lnTo>
                    <a:pt x="2263" y="348"/>
                  </a:lnTo>
                  <a:lnTo>
                    <a:pt x="2257" y="334"/>
                  </a:lnTo>
                  <a:lnTo>
                    <a:pt x="2251" y="328"/>
                  </a:lnTo>
                  <a:lnTo>
                    <a:pt x="2235" y="323"/>
                  </a:lnTo>
                  <a:lnTo>
                    <a:pt x="2229" y="318"/>
                  </a:lnTo>
                  <a:lnTo>
                    <a:pt x="2225" y="316"/>
                  </a:lnTo>
                  <a:lnTo>
                    <a:pt x="2211" y="306"/>
                  </a:lnTo>
                  <a:lnTo>
                    <a:pt x="2206" y="303"/>
                  </a:lnTo>
                  <a:lnTo>
                    <a:pt x="2199" y="305"/>
                  </a:lnTo>
                  <a:lnTo>
                    <a:pt x="2198" y="302"/>
                  </a:lnTo>
                  <a:lnTo>
                    <a:pt x="2186" y="299"/>
                  </a:lnTo>
                  <a:lnTo>
                    <a:pt x="2175" y="300"/>
                  </a:lnTo>
                  <a:lnTo>
                    <a:pt x="2170" y="307"/>
                  </a:lnTo>
                  <a:lnTo>
                    <a:pt x="2170" y="312"/>
                  </a:lnTo>
                  <a:lnTo>
                    <a:pt x="2171" y="318"/>
                  </a:lnTo>
                  <a:lnTo>
                    <a:pt x="2176" y="324"/>
                  </a:lnTo>
                  <a:lnTo>
                    <a:pt x="2173" y="327"/>
                  </a:lnTo>
                  <a:lnTo>
                    <a:pt x="2160" y="333"/>
                  </a:lnTo>
                  <a:lnTo>
                    <a:pt x="2151" y="334"/>
                  </a:lnTo>
                  <a:lnTo>
                    <a:pt x="2150" y="349"/>
                  </a:lnTo>
                  <a:lnTo>
                    <a:pt x="2149" y="360"/>
                  </a:lnTo>
                  <a:lnTo>
                    <a:pt x="2144" y="361"/>
                  </a:lnTo>
                  <a:lnTo>
                    <a:pt x="2140" y="367"/>
                  </a:lnTo>
                  <a:lnTo>
                    <a:pt x="2139" y="364"/>
                  </a:lnTo>
                  <a:lnTo>
                    <a:pt x="2138" y="351"/>
                  </a:lnTo>
                  <a:lnTo>
                    <a:pt x="2135" y="345"/>
                  </a:lnTo>
                  <a:lnTo>
                    <a:pt x="2130" y="349"/>
                  </a:lnTo>
                  <a:lnTo>
                    <a:pt x="2125" y="355"/>
                  </a:lnTo>
                  <a:lnTo>
                    <a:pt x="2112" y="362"/>
                  </a:lnTo>
                  <a:lnTo>
                    <a:pt x="2109" y="372"/>
                  </a:lnTo>
                  <a:lnTo>
                    <a:pt x="2104" y="378"/>
                  </a:lnTo>
                  <a:lnTo>
                    <a:pt x="2104" y="389"/>
                  </a:lnTo>
                  <a:lnTo>
                    <a:pt x="2103" y="396"/>
                  </a:lnTo>
                  <a:lnTo>
                    <a:pt x="2102" y="408"/>
                  </a:lnTo>
                  <a:lnTo>
                    <a:pt x="2103" y="412"/>
                  </a:lnTo>
                  <a:lnTo>
                    <a:pt x="2097" y="416"/>
                  </a:lnTo>
                  <a:lnTo>
                    <a:pt x="2095" y="435"/>
                  </a:lnTo>
                  <a:lnTo>
                    <a:pt x="2090" y="457"/>
                  </a:lnTo>
                  <a:lnTo>
                    <a:pt x="2097" y="480"/>
                  </a:lnTo>
                  <a:lnTo>
                    <a:pt x="2103" y="490"/>
                  </a:lnTo>
                  <a:lnTo>
                    <a:pt x="2106" y="499"/>
                  </a:lnTo>
                  <a:lnTo>
                    <a:pt x="2104" y="533"/>
                  </a:lnTo>
                  <a:lnTo>
                    <a:pt x="2095" y="559"/>
                  </a:lnTo>
                  <a:lnTo>
                    <a:pt x="2084" y="580"/>
                  </a:lnTo>
                  <a:lnTo>
                    <a:pt x="2081" y="588"/>
                  </a:lnTo>
                  <a:lnTo>
                    <a:pt x="2068" y="597"/>
                  </a:lnTo>
                  <a:lnTo>
                    <a:pt x="2054" y="606"/>
                  </a:lnTo>
                  <a:lnTo>
                    <a:pt x="2046" y="606"/>
                  </a:lnTo>
                  <a:lnTo>
                    <a:pt x="2039" y="602"/>
                  </a:lnTo>
                  <a:lnTo>
                    <a:pt x="2034" y="601"/>
                  </a:lnTo>
                  <a:lnTo>
                    <a:pt x="2032" y="595"/>
                  </a:lnTo>
                  <a:lnTo>
                    <a:pt x="2028" y="582"/>
                  </a:lnTo>
                  <a:lnTo>
                    <a:pt x="2020" y="560"/>
                  </a:lnTo>
                  <a:lnTo>
                    <a:pt x="2020" y="545"/>
                  </a:lnTo>
                  <a:lnTo>
                    <a:pt x="2020" y="533"/>
                  </a:lnTo>
                  <a:lnTo>
                    <a:pt x="2020" y="525"/>
                  </a:lnTo>
                  <a:lnTo>
                    <a:pt x="2016" y="506"/>
                  </a:lnTo>
                  <a:lnTo>
                    <a:pt x="2015" y="490"/>
                  </a:lnTo>
                  <a:lnTo>
                    <a:pt x="2018" y="477"/>
                  </a:lnTo>
                  <a:lnTo>
                    <a:pt x="2027" y="456"/>
                  </a:lnTo>
                  <a:lnTo>
                    <a:pt x="2027" y="442"/>
                  </a:lnTo>
                  <a:lnTo>
                    <a:pt x="2030" y="432"/>
                  </a:lnTo>
                  <a:lnTo>
                    <a:pt x="2036" y="413"/>
                  </a:lnTo>
                  <a:lnTo>
                    <a:pt x="2036" y="404"/>
                  </a:lnTo>
                  <a:lnTo>
                    <a:pt x="2038" y="391"/>
                  </a:lnTo>
                  <a:lnTo>
                    <a:pt x="2043" y="378"/>
                  </a:lnTo>
                  <a:lnTo>
                    <a:pt x="2053" y="362"/>
                  </a:lnTo>
                  <a:lnTo>
                    <a:pt x="2060" y="344"/>
                  </a:lnTo>
                  <a:lnTo>
                    <a:pt x="2058" y="334"/>
                  </a:lnTo>
                  <a:lnTo>
                    <a:pt x="2044" y="350"/>
                  </a:lnTo>
                  <a:lnTo>
                    <a:pt x="2043" y="359"/>
                  </a:lnTo>
                  <a:lnTo>
                    <a:pt x="2041" y="367"/>
                  </a:lnTo>
                  <a:lnTo>
                    <a:pt x="2034" y="369"/>
                  </a:lnTo>
                  <a:lnTo>
                    <a:pt x="2011" y="389"/>
                  </a:lnTo>
                  <a:lnTo>
                    <a:pt x="2011" y="385"/>
                  </a:lnTo>
                  <a:lnTo>
                    <a:pt x="2018" y="369"/>
                  </a:lnTo>
                  <a:lnTo>
                    <a:pt x="2021" y="364"/>
                  </a:lnTo>
                  <a:lnTo>
                    <a:pt x="2027" y="359"/>
                  </a:lnTo>
                  <a:lnTo>
                    <a:pt x="2034" y="346"/>
                  </a:lnTo>
                  <a:lnTo>
                    <a:pt x="2057" y="308"/>
                  </a:lnTo>
                  <a:lnTo>
                    <a:pt x="2066" y="296"/>
                  </a:lnTo>
                  <a:lnTo>
                    <a:pt x="2070" y="297"/>
                  </a:lnTo>
                  <a:lnTo>
                    <a:pt x="2077" y="294"/>
                  </a:lnTo>
                  <a:lnTo>
                    <a:pt x="2085" y="287"/>
                  </a:lnTo>
                  <a:lnTo>
                    <a:pt x="2084" y="307"/>
                  </a:lnTo>
                  <a:lnTo>
                    <a:pt x="2090" y="306"/>
                  </a:lnTo>
                  <a:lnTo>
                    <a:pt x="2107" y="287"/>
                  </a:lnTo>
                  <a:lnTo>
                    <a:pt x="2120" y="284"/>
                  </a:lnTo>
                  <a:lnTo>
                    <a:pt x="2136" y="281"/>
                  </a:lnTo>
                  <a:lnTo>
                    <a:pt x="2144" y="273"/>
                  </a:lnTo>
                  <a:lnTo>
                    <a:pt x="2155" y="270"/>
                  </a:lnTo>
                  <a:lnTo>
                    <a:pt x="2167" y="274"/>
                  </a:lnTo>
                  <a:lnTo>
                    <a:pt x="2178" y="279"/>
                  </a:lnTo>
                  <a:lnTo>
                    <a:pt x="2181" y="281"/>
                  </a:lnTo>
                  <a:lnTo>
                    <a:pt x="2184" y="286"/>
                  </a:lnTo>
                  <a:lnTo>
                    <a:pt x="2193" y="286"/>
                  </a:lnTo>
                  <a:lnTo>
                    <a:pt x="2194" y="279"/>
                  </a:lnTo>
                  <a:lnTo>
                    <a:pt x="2197" y="275"/>
                  </a:lnTo>
                  <a:lnTo>
                    <a:pt x="2202" y="278"/>
                  </a:lnTo>
                  <a:lnTo>
                    <a:pt x="2205" y="284"/>
                  </a:lnTo>
                  <a:lnTo>
                    <a:pt x="2224" y="279"/>
                  </a:lnTo>
                  <a:lnTo>
                    <a:pt x="2231" y="279"/>
                  </a:lnTo>
                  <a:lnTo>
                    <a:pt x="2231" y="278"/>
                  </a:lnTo>
                  <a:lnTo>
                    <a:pt x="2230" y="275"/>
                  </a:lnTo>
                  <a:lnTo>
                    <a:pt x="2225" y="272"/>
                  </a:lnTo>
                  <a:lnTo>
                    <a:pt x="2221" y="267"/>
                  </a:lnTo>
                  <a:lnTo>
                    <a:pt x="2215" y="263"/>
                  </a:lnTo>
                  <a:lnTo>
                    <a:pt x="2215" y="252"/>
                  </a:lnTo>
                  <a:lnTo>
                    <a:pt x="2213" y="246"/>
                  </a:lnTo>
                  <a:lnTo>
                    <a:pt x="2211" y="242"/>
                  </a:lnTo>
                  <a:lnTo>
                    <a:pt x="2209" y="238"/>
                  </a:lnTo>
                  <a:lnTo>
                    <a:pt x="2202" y="238"/>
                  </a:lnTo>
                  <a:lnTo>
                    <a:pt x="2187" y="240"/>
                  </a:lnTo>
                  <a:lnTo>
                    <a:pt x="2179" y="238"/>
                  </a:lnTo>
                  <a:lnTo>
                    <a:pt x="2171" y="233"/>
                  </a:lnTo>
                  <a:lnTo>
                    <a:pt x="2171" y="222"/>
                  </a:lnTo>
                  <a:lnTo>
                    <a:pt x="2168" y="216"/>
                  </a:lnTo>
                  <a:lnTo>
                    <a:pt x="2160" y="216"/>
                  </a:lnTo>
                  <a:lnTo>
                    <a:pt x="2150" y="221"/>
                  </a:lnTo>
                  <a:lnTo>
                    <a:pt x="2141" y="224"/>
                  </a:lnTo>
                  <a:lnTo>
                    <a:pt x="2111" y="222"/>
                  </a:lnTo>
                  <a:lnTo>
                    <a:pt x="2101" y="229"/>
                  </a:lnTo>
                  <a:lnTo>
                    <a:pt x="2092" y="232"/>
                  </a:lnTo>
                  <a:lnTo>
                    <a:pt x="2085" y="240"/>
                  </a:lnTo>
                  <a:lnTo>
                    <a:pt x="2080" y="242"/>
                  </a:lnTo>
                  <a:lnTo>
                    <a:pt x="2055" y="237"/>
                  </a:lnTo>
                  <a:lnTo>
                    <a:pt x="2047" y="238"/>
                  </a:lnTo>
                  <a:lnTo>
                    <a:pt x="2036" y="227"/>
                  </a:lnTo>
                  <a:lnTo>
                    <a:pt x="2030" y="217"/>
                  </a:lnTo>
                  <a:lnTo>
                    <a:pt x="2011" y="208"/>
                  </a:lnTo>
                  <a:lnTo>
                    <a:pt x="1995" y="210"/>
                  </a:lnTo>
                  <a:lnTo>
                    <a:pt x="1990" y="209"/>
                  </a:lnTo>
                  <a:lnTo>
                    <a:pt x="1983" y="216"/>
                  </a:lnTo>
                  <a:lnTo>
                    <a:pt x="1982" y="213"/>
                  </a:lnTo>
                  <a:lnTo>
                    <a:pt x="1983" y="200"/>
                  </a:lnTo>
                  <a:lnTo>
                    <a:pt x="1988" y="194"/>
                  </a:lnTo>
                  <a:lnTo>
                    <a:pt x="1995" y="190"/>
                  </a:lnTo>
                  <a:lnTo>
                    <a:pt x="2011" y="171"/>
                  </a:lnTo>
                  <a:lnTo>
                    <a:pt x="2020" y="165"/>
                  </a:lnTo>
                  <a:lnTo>
                    <a:pt x="2021" y="160"/>
                  </a:lnTo>
                  <a:lnTo>
                    <a:pt x="2018" y="159"/>
                  </a:lnTo>
                  <a:lnTo>
                    <a:pt x="2007" y="160"/>
                  </a:lnTo>
                  <a:lnTo>
                    <a:pt x="1996" y="163"/>
                  </a:lnTo>
                  <a:lnTo>
                    <a:pt x="1985" y="170"/>
                  </a:lnTo>
                  <a:lnTo>
                    <a:pt x="1969" y="179"/>
                  </a:lnTo>
                  <a:lnTo>
                    <a:pt x="1958" y="193"/>
                  </a:lnTo>
                  <a:lnTo>
                    <a:pt x="1947" y="199"/>
                  </a:lnTo>
                  <a:lnTo>
                    <a:pt x="1936" y="208"/>
                  </a:lnTo>
                  <a:lnTo>
                    <a:pt x="1921" y="211"/>
                  </a:lnTo>
                  <a:lnTo>
                    <a:pt x="1909" y="215"/>
                  </a:lnTo>
                  <a:lnTo>
                    <a:pt x="1890" y="229"/>
                  </a:lnTo>
                  <a:lnTo>
                    <a:pt x="1877" y="230"/>
                  </a:lnTo>
                  <a:lnTo>
                    <a:pt x="1856" y="227"/>
                  </a:lnTo>
                  <a:lnTo>
                    <a:pt x="1853" y="232"/>
                  </a:lnTo>
                  <a:lnTo>
                    <a:pt x="1851" y="230"/>
                  </a:lnTo>
                  <a:lnTo>
                    <a:pt x="1854" y="219"/>
                  </a:lnTo>
                  <a:lnTo>
                    <a:pt x="1854" y="209"/>
                  </a:lnTo>
                  <a:lnTo>
                    <a:pt x="1848" y="203"/>
                  </a:lnTo>
                  <a:lnTo>
                    <a:pt x="1811" y="226"/>
                  </a:lnTo>
                  <a:lnTo>
                    <a:pt x="1799" y="229"/>
                  </a:lnTo>
                  <a:lnTo>
                    <a:pt x="1790" y="227"/>
                  </a:lnTo>
                  <a:lnTo>
                    <a:pt x="1785" y="221"/>
                  </a:lnTo>
                  <a:lnTo>
                    <a:pt x="1792" y="213"/>
                  </a:lnTo>
                  <a:lnTo>
                    <a:pt x="1831" y="179"/>
                  </a:lnTo>
                  <a:lnTo>
                    <a:pt x="1872" y="145"/>
                  </a:lnTo>
                  <a:lnTo>
                    <a:pt x="1892" y="138"/>
                  </a:lnTo>
                  <a:lnTo>
                    <a:pt x="1915" y="118"/>
                  </a:lnTo>
                  <a:lnTo>
                    <a:pt x="1910" y="118"/>
                  </a:lnTo>
                  <a:lnTo>
                    <a:pt x="1896" y="111"/>
                  </a:lnTo>
                  <a:lnTo>
                    <a:pt x="1870" y="111"/>
                  </a:lnTo>
                  <a:lnTo>
                    <a:pt x="1853" y="103"/>
                  </a:lnTo>
                  <a:lnTo>
                    <a:pt x="1844" y="104"/>
                  </a:lnTo>
                  <a:lnTo>
                    <a:pt x="1831" y="111"/>
                  </a:lnTo>
                  <a:lnTo>
                    <a:pt x="1824" y="112"/>
                  </a:lnTo>
                  <a:lnTo>
                    <a:pt x="1812" y="106"/>
                  </a:lnTo>
                  <a:lnTo>
                    <a:pt x="1805" y="96"/>
                  </a:lnTo>
                  <a:lnTo>
                    <a:pt x="1792" y="92"/>
                  </a:lnTo>
                  <a:lnTo>
                    <a:pt x="1785" y="86"/>
                  </a:lnTo>
                  <a:lnTo>
                    <a:pt x="1776" y="84"/>
                  </a:lnTo>
                  <a:lnTo>
                    <a:pt x="1772" y="81"/>
                  </a:lnTo>
                  <a:lnTo>
                    <a:pt x="1765" y="74"/>
                  </a:lnTo>
                  <a:lnTo>
                    <a:pt x="1757" y="68"/>
                  </a:lnTo>
                  <a:lnTo>
                    <a:pt x="1747" y="64"/>
                  </a:lnTo>
                  <a:lnTo>
                    <a:pt x="1721" y="63"/>
                  </a:lnTo>
                  <a:lnTo>
                    <a:pt x="1713" y="68"/>
                  </a:lnTo>
                  <a:lnTo>
                    <a:pt x="1702" y="68"/>
                  </a:lnTo>
                  <a:lnTo>
                    <a:pt x="1695" y="66"/>
                  </a:lnTo>
                  <a:lnTo>
                    <a:pt x="1695" y="64"/>
                  </a:lnTo>
                  <a:lnTo>
                    <a:pt x="1693" y="63"/>
                  </a:lnTo>
                  <a:lnTo>
                    <a:pt x="1679" y="59"/>
                  </a:lnTo>
                  <a:lnTo>
                    <a:pt x="1675" y="55"/>
                  </a:lnTo>
                  <a:lnTo>
                    <a:pt x="1665" y="58"/>
                  </a:lnTo>
                  <a:lnTo>
                    <a:pt x="1661" y="58"/>
                  </a:lnTo>
                  <a:lnTo>
                    <a:pt x="1660" y="55"/>
                  </a:lnTo>
                  <a:lnTo>
                    <a:pt x="1651" y="57"/>
                  </a:lnTo>
                  <a:lnTo>
                    <a:pt x="1643" y="34"/>
                  </a:lnTo>
                  <a:lnTo>
                    <a:pt x="1640" y="33"/>
                  </a:lnTo>
                  <a:lnTo>
                    <a:pt x="1629" y="1"/>
                  </a:lnTo>
                  <a:lnTo>
                    <a:pt x="1622" y="0"/>
                  </a:lnTo>
                  <a:lnTo>
                    <a:pt x="1617" y="0"/>
                  </a:lnTo>
                  <a:lnTo>
                    <a:pt x="1617" y="36"/>
                  </a:lnTo>
                  <a:lnTo>
                    <a:pt x="1558" y="36"/>
                  </a:lnTo>
                  <a:lnTo>
                    <a:pt x="1503" y="36"/>
                  </a:lnTo>
                  <a:lnTo>
                    <a:pt x="1503" y="36"/>
                  </a:lnTo>
                  <a:lnTo>
                    <a:pt x="1491" y="36"/>
                  </a:lnTo>
                  <a:lnTo>
                    <a:pt x="1445" y="36"/>
                  </a:lnTo>
                  <a:lnTo>
                    <a:pt x="1397" y="36"/>
                  </a:lnTo>
                  <a:lnTo>
                    <a:pt x="1344" y="36"/>
                  </a:lnTo>
                  <a:lnTo>
                    <a:pt x="1294" y="36"/>
                  </a:lnTo>
                  <a:lnTo>
                    <a:pt x="1277" y="36"/>
                  </a:lnTo>
                  <a:lnTo>
                    <a:pt x="1130" y="36"/>
                  </a:lnTo>
                  <a:lnTo>
                    <a:pt x="1086" y="36"/>
                  </a:lnTo>
                  <a:lnTo>
                    <a:pt x="1032" y="36"/>
                  </a:lnTo>
                  <a:lnTo>
                    <a:pt x="983" y="36"/>
                  </a:lnTo>
                  <a:lnTo>
                    <a:pt x="936" y="36"/>
                  </a:lnTo>
                  <a:lnTo>
                    <a:pt x="888" y="36"/>
                  </a:lnTo>
                  <a:lnTo>
                    <a:pt x="834" y="36"/>
                  </a:lnTo>
                  <a:lnTo>
                    <a:pt x="802" y="36"/>
                  </a:lnTo>
                  <a:lnTo>
                    <a:pt x="753" y="34"/>
                  </a:lnTo>
                  <a:lnTo>
                    <a:pt x="699" y="34"/>
                  </a:lnTo>
                  <a:lnTo>
                    <a:pt x="649" y="34"/>
                  </a:lnTo>
                  <a:lnTo>
                    <a:pt x="580" y="34"/>
                  </a:lnTo>
                  <a:lnTo>
                    <a:pt x="471" y="34"/>
                  </a:lnTo>
                  <a:lnTo>
                    <a:pt x="418" y="34"/>
                  </a:lnTo>
                  <a:lnTo>
                    <a:pt x="365" y="34"/>
                  </a:lnTo>
                  <a:lnTo>
                    <a:pt x="320" y="34"/>
                  </a:lnTo>
                  <a:lnTo>
                    <a:pt x="270" y="34"/>
                  </a:lnTo>
                  <a:lnTo>
                    <a:pt x="218" y="34"/>
                  </a:lnTo>
                  <a:lnTo>
                    <a:pt x="167" y="34"/>
                  </a:lnTo>
                  <a:lnTo>
                    <a:pt x="105" y="34"/>
                  </a:lnTo>
                  <a:lnTo>
                    <a:pt x="108" y="43"/>
                  </a:lnTo>
                  <a:lnTo>
                    <a:pt x="113" y="50"/>
                  </a:lnTo>
                  <a:lnTo>
                    <a:pt x="121" y="50"/>
                  </a:lnTo>
                  <a:lnTo>
                    <a:pt x="129" y="53"/>
                  </a:lnTo>
                  <a:lnTo>
                    <a:pt x="133" y="58"/>
                  </a:lnTo>
                  <a:lnTo>
                    <a:pt x="132" y="59"/>
                  </a:lnTo>
                  <a:lnTo>
                    <a:pt x="128" y="57"/>
                  </a:lnTo>
                  <a:lnTo>
                    <a:pt x="124" y="58"/>
                  </a:lnTo>
                  <a:lnTo>
                    <a:pt x="124" y="66"/>
                  </a:lnTo>
                  <a:lnTo>
                    <a:pt x="119" y="74"/>
                  </a:lnTo>
                  <a:lnTo>
                    <a:pt x="116" y="75"/>
                  </a:lnTo>
                  <a:lnTo>
                    <a:pt x="116" y="76"/>
                  </a:lnTo>
                  <a:lnTo>
                    <a:pt x="122" y="81"/>
                  </a:lnTo>
                  <a:lnTo>
                    <a:pt x="127" y="84"/>
                  </a:lnTo>
                  <a:lnTo>
                    <a:pt x="128" y="87"/>
                  </a:lnTo>
                  <a:lnTo>
                    <a:pt x="133" y="103"/>
                  </a:lnTo>
                  <a:lnTo>
                    <a:pt x="133" y="119"/>
                  </a:lnTo>
                  <a:lnTo>
                    <a:pt x="132" y="133"/>
                  </a:lnTo>
                  <a:lnTo>
                    <a:pt x="130" y="133"/>
                  </a:lnTo>
                  <a:lnTo>
                    <a:pt x="127" y="125"/>
                  </a:lnTo>
                  <a:lnTo>
                    <a:pt x="124" y="125"/>
                  </a:lnTo>
                  <a:lnTo>
                    <a:pt x="118" y="127"/>
                  </a:lnTo>
                  <a:lnTo>
                    <a:pt x="111" y="143"/>
                  </a:lnTo>
                  <a:lnTo>
                    <a:pt x="101" y="150"/>
                  </a:lnTo>
                  <a:lnTo>
                    <a:pt x="98" y="155"/>
                  </a:lnTo>
                  <a:lnTo>
                    <a:pt x="101" y="156"/>
                  </a:lnTo>
                  <a:lnTo>
                    <a:pt x="101" y="162"/>
                  </a:lnTo>
                  <a:lnTo>
                    <a:pt x="92" y="162"/>
                  </a:lnTo>
                  <a:lnTo>
                    <a:pt x="92" y="151"/>
                  </a:lnTo>
                  <a:lnTo>
                    <a:pt x="101" y="130"/>
                  </a:lnTo>
                  <a:lnTo>
                    <a:pt x="103" y="127"/>
                  </a:lnTo>
                  <a:lnTo>
                    <a:pt x="109" y="124"/>
                  </a:lnTo>
                  <a:lnTo>
                    <a:pt x="111" y="122"/>
                  </a:lnTo>
                  <a:lnTo>
                    <a:pt x="112" y="112"/>
                  </a:lnTo>
                  <a:lnTo>
                    <a:pt x="109" y="104"/>
                  </a:lnTo>
                  <a:lnTo>
                    <a:pt x="98" y="106"/>
                  </a:lnTo>
                  <a:lnTo>
                    <a:pt x="84" y="100"/>
                  </a:lnTo>
                  <a:lnTo>
                    <a:pt x="70" y="101"/>
                  </a:lnTo>
                  <a:lnTo>
                    <a:pt x="58" y="98"/>
                  </a:lnTo>
                  <a:lnTo>
                    <a:pt x="48" y="98"/>
                  </a:lnTo>
                  <a:lnTo>
                    <a:pt x="19" y="87"/>
                  </a:lnTo>
                  <a:lnTo>
                    <a:pt x="9" y="81"/>
                  </a:lnTo>
                  <a:lnTo>
                    <a:pt x="4" y="86"/>
                  </a:lnTo>
                  <a:lnTo>
                    <a:pt x="1" y="96"/>
                  </a:lnTo>
                  <a:lnTo>
                    <a:pt x="0" y="106"/>
                  </a:lnTo>
                  <a:lnTo>
                    <a:pt x="3" y="113"/>
                  </a:lnTo>
                  <a:lnTo>
                    <a:pt x="6" y="122"/>
                  </a:lnTo>
                  <a:lnTo>
                    <a:pt x="15" y="131"/>
                  </a:lnTo>
                  <a:lnTo>
                    <a:pt x="21" y="147"/>
                  </a:lnTo>
                  <a:lnTo>
                    <a:pt x="28" y="181"/>
                  </a:lnTo>
                  <a:lnTo>
                    <a:pt x="32" y="193"/>
                  </a:lnTo>
                  <a:lnTo>
                    <a:pt x="33" y="194"/>
                  </a:lnTo>
                  <a:lnTo>
                    <a:pt x="38" y="188"/>
                  </a:lnTo>
                  <a:lnTo>
                    <a:pt x="42" y="193"/>
                  </a:lnTo>
                  <a:lnTo>
                    <a:pt x="41" y="199"/>
                  </a:lnTo>
                  <a:lnTo>
                    <a:pt x="37" y="205"/>
                  </a:lnTo>
                  <a:lnTo>
                    <a:pt x="37" y="211"/>
                  </a:lnTo>
                  <a:lnTo>
                    <a:pt x="38" y="215"/>
                  </a:lnTo>
                  <a:lnTo>
                    <a:pt x="42" y="216"/>
                  </a:lnTo>
                  <a:lnTo>
                    <a:pt x="46" y="215"/>
                  </a:lnTo>
                  <a:lnTo>
                    <a:pt x="47" y="217"/>
                  </a:lnTo>
                  <a:lnTo>
                    <a:pt x="46" y="225"/>
                  </a:lnTo>
                  <a:lnTo>
                    <a:pt x="47" y="236"/>
                  </a:lnTo>
                  <a:lnTo>
                    <a:pt x="46" y="240"/>
                  </a:lnTo>
                  <a:lnTo>
                    <a:pt x="43" y="238"/>
                  </a:lnTo>
                  <a:lnTo>
                    <a:pt x="42" y="229"/>
                  </a:lnTo>
                  <a:lnTo>
                    <a:pt x="38" y="225"/>
                  </a:lnTo>
                  <a:lnTo>
                    <a:pt x="37" y="238"/>
                  </a:lnTo>
                  <a:lnTo>
                    <a:pt x="39" y="246"/>
                  </a:lnTo>
                  <a:lnTo>
                    <a:pt x="47" y="252"/>
                  </a:lnTo>
                  <a:lnTo>
                    <a:pt x="68" y="251"/>
                  </a:lnTo>
                  <a:lnTo>
                    <a:pt x="74" y="257"/>
                  </a:lnTo>
                  <a:lnTo>
                    <a:pt x="81" y="260"/>
                  </a:lnTo>
                  <a:lnTo>
                    <a:pt x="80" y="264"/>
                  </a:lnTo>
                  <a:lnTo>
                    <a:pt x="68" y="259"/>
                  </a:lnTo>
                  <a:lnTo>
                    <a:pt x="48" y="262"/>
                  </a:lnTo>
                  <a:lnTo>
                    <a:pt x="46" y="264"/>
                  </a:lnTo>
                  <a:lnTo>
                    <a:pt x="44" y="269"/>
                  </a:lnTo>
                  <a:lnTo>
                    <a:pt x="43" y="285"/>
                  </a:lnTo>
                  <a:lnTo>
                    <a:pt x="43" y="291"/>
                  </a:lnTo>
                  <a:lnTo>
                    <a:pt x="47" y="295"/>
                  </a:lnTo>
                  <a:lnTo>
                    <a:pt x="44" y="301"/>
                  </a:lnTo>
                  <a:lnTo>
                    <a:pt x="46" y="312"/>
                  </a:lnTo>
                  <a:lnTo>
                    <a:pt x="42" y="321"/>
                  </a:lnTo>
                  <a:lnTo>
                    <a:pt x="41" y="353"/>
                  </a:lnTo>
                  <a:lnTo>
                    <a:pt x="37" y="366"/>
                  </a:lnTo>
                  <a:lnTo>
                    <a:pt x="38" y="409"/>
                  </a:lnTo>
                  <a:lnTo>
                    <a:pt x="36" y="419"/>
                  </a:lnTo>
                  <a:lnTo>
                    <a:pt x="36" y="431"/>
                  </a:lnTo>
                  <a:lnTo>
                    <a:pt x="30" y="457"/>
                  </a:lnTo>
                  <a:lnTo>
                    <a:pt x="28" y="464"/>
                  </a:lnTo>
                  <a:lnTo>
                    <a:pt x="30" y="466"/>
                  </a:lnTo>
                  <a:lnTo>
                    <a:pt x="31" y="466"/>
                  </a:lnTo>
                  <a:lnTo>
                    <a:pt x="32" y="474"/>
                  </a:lnTo>
                  <a:lnTo>
                    <a:pt x="26" y="478"/>
                  </a:lnTo>
                  <a:lnTo>
                    <a:pt x="20" y="488"/>
                  </a:lnTo>
                  <a:lnTo>
                    <a:pt x="15" y="515"/>
                  </a:lnTo>
                  <a:lnTo>
                    <a:pt x="17" y="529"/>
                  </a:lnTo>
                  <a:lnTo>
                    <a:pt x="20" y="555"/>
                  </a:lnTo>
                  <a:lnTo>
                    <a:pt x="27" y="576"/>
                  </a:lnTo>
                  <a:lnTo>
                    <a:pt x="28" y="580"/>
                  </a:lnTo>
                  <a:lnTo>
                    <a:pt x="31" y="590"/>
                  </a:lnTo>
                  <a:lnTo>
                    <a:pt x="39" y="624"/>
                  </a:lnTo>
                  <a:lnTo>
                    <a:pt x="36" y="646"/>
                  </a:lnTo>
                  <a:lnTo>
                    <a:pt x="36" y="667"/>
                  </a:lnTo>
                  <a:lnTo>
                    <a:pt x="30" y="678"/>
                  </a:lnTo>
                  <a:lnTo>
                    <a:pt x="22" y="688"/>
                  </a:lnTo>
                  <a:lnTo>
                    <a:pt x="22" y="697"/>
                  </a:lnTo>
                  <a:lnTo>
                    <a:pt x="24" y="701"/>
                  </a:lnTo>
                  <a:lnTo>
                    <a:pt x="30" y="706"/>
                  </a:lnTo>
                  <a:lnTo>
                    <a:pt x="54" y="747"/>
                  </a:lnTo>
                  <a:lnTo>
                    <a:pt x="55" y="752"/>
                  </a:lnTo>
                  <a:lnTo>
                    <a:pt x="54" y="758"/>
                  </a:lnTo>
                  <a:lnTo>
                    <a:pt x="54" y="769"/>
                  </a:lnTo>
                  <a:lnTo>
                    <a:pt x="63" y="806"/>
                  </a:lnTo>
                  <a:lnTo>
                    <a:pt x="69" y="813"/>
                  </a:lnTo>
                  <a:lnTo>
                    <a:pt x="78" y="824"/>
                  </a:lnTo>
                  <a:lnTo>
                    <a:pt x="95" y="841"/>
                  </a:lnTo>
                  <a:lnTo>
                    <a:pt x="98" y="850"/>
                  </a:lnTo>
                  <a:lnTo>
                    <a:pt x="98" y="857"/>
                  </a:lnTo>
                  <a:lnTo>
                    <a:pt x="100" y="862"/>
                  </a:lnTo>
                  <a:lnTo>
                    <a:pt x="108" y="868"/>
                  </a:lnTo>
                  <a:lnTo>
                    <a:pt x="114" y="868"/>
                  </a:lnTo>
                  <a:lnTo>
                    <a:pt x="116" y="872"/>
                  </a:lnTo>
                  <a:lnTo>
                    <a:pt x="119" y="872"/>
                  </a:lnTo>
                  <a:lnTo>
                    <a:pt x="122" y="870"/>
                  </a:lnTo>
                  <a:lnTo>
                    <a:pt x="123" y="868"/>
                  </a:lnTo>
                  <a:lnTo>
                    <a:pt x="124" y="854"/>
                  </a:lnTo>
                  <a:lnTo>
                    <a:pt x="138" y="854"/>
                  </a:lnTo>
                  <a:lnTo>
                    <a:pt x="150" y="859"/>
                  </a:lnTo>
                  <a:lnTo>
                    <a:pt x="144" y="864"/>
                  </a:lnTo>
                  <a:lnTo>
                    <a:pt x="138" y="865"/>
                  </a:lnTo>
                  <a:lnTo>
                    <a:pt x="133" y="870"/>
                  </a:lnTo>
                  <a:lnTo>
                    <a:pt x="134" y="876"/>
                  </a:lnTo>
                  <a:lnTo>
                    <a:pt x="144" y="894"/>
                  </a:lnTo>
                  <a:lnTo>
                    <a:pt x="145" y="899"/>
                  </a:lnTo>
                  <a:lnTo>
                    <a:pt x="137" y="893"/>
                  </a:lnTo>
                  <a:lnTo>
                    <a:pt x="130" y="886"/>
                  </a:lnTo>
                  <a:lnTo>
                    <a:pt x="129" y="881"/>
                  </a:lnTo>
                  <a:lnTo>
                    <a:pt x="124" y="880"/>
                  </a:lnTo>
                  <a:lnTo>
                    <a:pt x="123" y="887"/>
                  </a:lnTo>
                  <a:lnTo>
                    <a:pt x="124" y="894"/>
                  </a:lnTo>
                  <a:lnTo>
                    <a:pt x="129" y="905"/>
                  </a:lnTo>
                  <a:lnTo>
                    <a:pt x="133" y="925"/>
                  </a:lnTo>
                  <a:lnTo>
                    <a:pt x="143" y="934"/>
                  </a:lnTo>
                  <a:lnTo>
                    <a:pt x="155" y="936"/>
                  </a:lnTo>
                  <a:lnTo>
                    <a:pt x="161" y="946"/>
                  </a:lnTo>
                  <a:lnTo>
                    <a:pt x="161" y="958"/>
                  </a:lnTo>
                  <a:lnTo>
                    <a:pt x="155" y="963"/>
                  </a:lnTo>
                  <a:lnTo>
                    <a:pt x="155" y="977"/>
                  </a:lnTo>
                  <a:lnTo>
                    <a:pt x="157" y="980"/>
                  </a:lnTo>
                  <a:lnTo>
                    <a:pt x="180" y="1004"/>
                  </a:lnTo>
                  <a:lnTo>
                    <a:pt x="192" y="1023"/>
                  </a:lnTo>
                  <a:lnTo>
                    <a:pt x="207" y="1038"/>
                  </a:lnTo>
                  <a:lnTo>
                    <a:pt x="213" y="1042"/>
                  </a:lnTo>
                  <a:lnTo>
                    <a:pt x="214" y="1053"/>
                  </a:lnTo>
                  <a:lnTo>
                    <a:pt x="223" y="1056"/>
                  </a:lnTo>
                  <a:lnTo>
                    <a:pt x="227" y="1064"/>
                  </a:lnTo>
                  <a:lnTo>
                    <a:pt x="227" y="1066"/>
                  </a:lnTo>
                  <a:lnTo>
                    <a:pt x="226" y="1072"/>
                  </a:lnTo>
                  <a:lnTo>
                    <a:pt x="226" y="1081"/>
                  </a:lnTo>
                  <a:lnTo>
                    <a:pt x="229" y="1096"/>
                  </a:lnTo>
                  <a:lnTo>
                    <a:pt x="231" y="1099"/>
                  </a:lnTo>
                  <a:lnTo>
                    <a:pt x="238" y="1102"/>
                  </a:lnTo>
                  <a:lnTo>
                    <a:pt x="257" y="1104"/>
                  </a:lnTo>
                  <a:lnTo>
                    <a:pt x="268" y="1110"/>
                  </a:lnTo>
                  <a:lnTo>
                    <a:pt x="273" y="1108"/>
                  </a:lnTo>
                  <a:lnTo>
                    <a:pt x="280" y="1109"/>
                  </a:lnTo>
                  <a:lnTo>
                    <a:pt x="289" y="1114"/>
                  </a:lnTo>
                  <a:lnTo>
                    <a:pt x="299" y="1118"/>
                  </a:lnTo>
                  <a:lnTo>
                    <a:pt x="302" y="1124"/>
                  </a:lnTo>
                  <a:lnTo>
                    <a:pt x="318" y="1130"/>
                  </a:lnTo>
                  <a:lnTo>
                    <a:pt x="324" y="1134"/>
                  </a:lnTo>
                  <a:lnTo>
                    <a:pt x="328" y="1137"/>
                  </a:lnTo>
                  <a:lnTo>
                    <a:pt x="331" y="1131"/>
                  </a:lnTo>
                  <a:lnTo>
                    <a:pt x="336" y="1131"/>
                  </a:lnTo>
                  <a:lnTo>
                    <a:pt x="339" y="1134"/>
                  </a:lnTo>
                  <a:lnTo>
                    <a:pt x="348" y="1141"/>
                  </a:lnTo>
                  <a:lnTo>
                    <a:pt x="349" y="1151"/>
                  </a:lnTo>
                  <a:lnTo>
                    <a:pt x="350" y="1153"/>
                  </a:lnTo>
                  <a:lnTo>
                    <a:pt x="364" y="1155"/>
                  </a:lnTo>
                  <a:lnTo>
                    <a:pt x="376" y="1161"/>
                  </a:lnTo>
                  <a:lnTo>
                    <a:pt x="383" y="1167"/>
                  </a:lnTo>
                  <a:lnTo>
                    <a:pt x="397" y="1183"/>
                  </a:lnTo>
                  <a:lnTo>
                    <a:pt x="406" y="1192"/>
                  </a:lnTo>
                  <a:lnTo>
                    <a:pt x="412" y="1201"/>
                  </a:lnTo>
                  <a:lnTo>
                    <a:pt x="415" y="1227"/>
                  </a:lnTo>
                  <a:lnTo>
                    <a:pt x="417" y="1233"/>
                  </a:lnTo>
                  <a:lnTo>
                    <a:pt x="541" y="1223"/>
                  </a:lnTo>
                  <a:lnTo>
                    <a:pt x="542" y="1230"/>
                  </a:lnTo>
                  <a:lnTo>
                    <a:pt x="751" y="1307"/>
                  </a:lnTo>
                  <a:lnTo>
                    <a:pt x="854" y="1307"/>
                  </a:lnTo>
                  <a:lnTo>
                    <a:pt x="898" y="1307"/>
                  </a:lnTo>
                  <a:lnTo>
                    <a:pt x="899" y="1277"/>
                  </a:lnTo>
                  <a:lnTo>
                    <a:pt x="989" y="1276"/>
                  </a:lnTo>
                  <a:lnTo>
                    <a:pt x="999" y="1282"/>
                  </a:lnTo>
                  <a:lnTo>
                    <a:pt x="1004" y="1285"/>
                  </a:lnTo>
                  <a:lnTo>
                    <a:pt x="1011" y="1297"/>
                  </a:lnTo>
                  <a:lnTo>
                    <a:pt x="1023" y="1303"/>
                  </a:lnTo>
                  <a:lnTo>
                    <a:pt x="1032" y="1316"/>
                  </a:lnTo>
                  <a:lnTo>
                    <a:pt x="1052" y="1333"/>
                  </a:lnTo>
                  <a:lnTo>
                    <a:pt x="1081" y="1352"/>
                  </a:lnTo>
                  <a:lnTo>
                    <a:pt x="1095" y="1403"/>
                  </a:lnTo>
                  <a:lnTo>
                    <a:pt x="1109" y="1421"/>
                  </a:lnTo>
                  <a:lnTo>
                    <a:pt x="1128" y="1437"/>
                  </a:lnTo>
                  <a:lnTo>
                    <a:pt x="1152" y="1453"/>
                  </a:lnTo>
                  <a:lnTo>
                    <a:pt x="1176" y="1458"/>
                  </a:lnTo>
                  <a:lnTo>
                    <a:pt x="1199" y="1411"/>
                  </a:lnTo>
                  <a:lnTo>
                    <a:pt x="1202" y="1408"/>
                  </a:lnTo>
                  <a:lnTo>
                    <a:pt x="1213" y="1403"/>
                  </a:lnTo>
                  <a:lnTo>
                    <a:pt x="1224" y="1406"/>
                  </a:lnTo>
                  <a:lnTo>
                    <a:pt x="1269" y="1404"/>
                  </a:lnTo>
                  <a:lnTo>
                    <a:pt x="1277" y="1414"/>
                  </a:lnTo>
                  <a:lnTo>
                    <a:pt x="1294" y="1430"/>
                  </a:lnTo>
                  <a:lnTo>
                    <a:pt x="1300" y="1440"/>
                  </a:lnTo>
                  <a:lnTo>
                    <a:pt x="1311" y="1448"/>
                  </a:lnTo>
                  <a:lnTo>
                    <a:pt x="1331" y="1494"/>
                  </a:lnTo>
                  <a:lnTo>
                    <a:pt x="1347" y="1511"/>
                  </a:lnTo>
                  <a:lnTo>
                    <a:pt x="1355" y="1531"/>
                  </a:lnTo>
                  <a:lnTo>
                    <a:pt x="1372" y="1542"/>
                  </a:lnTo>
                  <a:lnTo>
                    <a:pt x="1387" y="1589"/>
                  </a:lnTo>
                  <a:lnTo>
                    <a:pt x="1404" y="1615"/>
                  </a:lnTo>
                  <a:lnTo>
                    <a:pt x="1421" y="1626"/>
                  </a:lnTo>
                  <a:lnTo>
                    <a:pt x="1435" y="1628"/>
                  </a:lnTo>
                  <a:lnTo>
                    <a:pt x="1450" y="1636"/>
                  </a:lnTo>
                  <a:lnTo>
                    <a:pt x="1477" y="1639"/>
                  </a:lnTo>
                  <a:lnTo>
                    <a:pt x="1495" y="1647"/>
                  </a:lnTo>
                  <a:lnTo>
                    <a:pt x="1512" y="1648"/>
                  </a:lnTo>
                  <a:lnTo>
                    <a:pt x="1514" y="1647"/>
                  </a:lnTo>
                  <a:lnTo>
                    <a:pt x="1509" y="1644"/>
                  </a:lnTo>
                  <a:lnTo>
                    <a:pt x="1505" y="1632"/>
                  </a:lnTo>
                  <a:lnTo>
                    <a:pt x="1503" y="1625"/>
                  </a:lnTo>
                  <a:lnTo>
                    <a:pt x="1501" y="1624"/>
                  </a:lnTo>
                  <a:lnTo>
                    <a:pt x="1495" y="1598"/>
                  </a:lnTo>
                  <a:lnTo>
                    <a:pt x="1494" y="1588"/>
                  </a:lnTo>
                  <a:lnTo>
                    <a:pt x="1499" y="1585"/>
                  </a:lnTo>
                  <a:lnTo>
                    <a:pt x="1499" y="1572"/>
                  </a:lnTo>
                  <a:lnTo>
                    <a:pt x="1498" y="1571"/>
                  </a:lnTo>
                  <a:lnTo>
                    <a:pt x="1491" y="1570"/>
                  </a:lnTo>
                  <a:lnTo>
                    <a:pt x="1489" y="1567"/>
                  </a:lnTo>
                  <a:lnTo>
                    <a:pt x="1490" y="1564"/>
                  </a:lnTo>
                  <a:lnTo>
                    <a:pt x="1498" y="1564"/>
                  </a:lnTo>
                  <a:lnTo>
                    <a:pt x="1500" y="1566"/>
                  </a:lnTo>
                  <a:lnTo>
                    <a:pt x="1505" y="1564"/>
                  </a:lnTo>
                  <a:lnTo>
                    <a:pt x="1506" y="1556"/>
                  </a:lnTo>
                  <a:lnTo>
                    <a:pt x="1506" y="1543"/>
                  </a:lnTo>
                  <a:lnTo>
                    <a:pt x="1501" y="1533"/>
                  </a:lnTo>
                  <a:lnTo>
                    <a:pt x="1516" y="1531"/>
                  </a:lnTo>
                  <a:lnTo>
                    <a:pt x="1521" y="1521"/>
                  </a:lnTo>
                  <a:lnTo>
                    <a:pt x="1520" y="1518"/>
                  </a:lnTo>
                  <a:lnTo>
                    <a:pt x="1515" y="1519"/>
                  </a:lnTo>
                  <a:lnTo>
                    <a:pt x="1515" y="1515"/>
                  </a:lnTo>
                  <a:lnTo>
                    <a:pt x="1525" y="1508"/>
                  </a:lnTo>
                  <a:lnTo>
                    <a:pt x="1528" y="1510"/>
                  </a:lnTo>
                  <a:lnTo>
                    <a:pt x="1533" y="1502"/>
                  </a:lnTo>
                  <a:lnTo>
                    <a:pt x="1534" y="1500"/>
                  </a:lnTo>
                  <a:lnTo>
                    <a:pt x="1537" y="1496"/>
                  </a:lnTo>
                  <a:lnTo>
                    <a:pt x="1547" y="1496"/>
                  </a:lnTo>
                  <a:lnTo>
                    <a:pt x="1550" y="1494"/>
                  </a:lnTo>
                  <a:lnTo>
                    <a:pt x="1552" y="1489"/>
                  </a:lnTo>
                  <a:lnTo>
                    <a:pt x="1546" y="1485"/>
                  </a:lnTo>
                  <a:lnTo>
                    <a:pt x="1546" y="1480"/>
                  </a:lnTo>
                  <a:lnTo>
                    <a:pt x="1547" y="1476"/>
                  </a:lnTo>
                  <a:lnTo>
                    <a:pt x="1552" y="1479"/>
                  </a:lnTo>
                  <a:lnTo>
                    <a:pt x="1555" y="1481"/>
                  </a:lnTo>
                  <a:lnTo>
                    <a:pt x="1557" y="1481"/>
                  </a:lnTo>
                  <a:lnTo>
                    <a:pt x="1557" y="1476"/>
                  </a:lnTo>
                  <a:lnTo>
                    <a:pt x="1558" y="1475"/>
                  </a:lnTo>
                  <a:lnTo>
                    <a:pt x="1559" y="1476"/>
                  </a:lnTo>
                  <a:lnTo>
                    <a:pt x="1563" y="1480"/>
                  </a:lnTo>
                  <a:lnTo>
                    <a:pt x="1564" y="1480"/>
                  </a:lnTo>
                  <a:lnTo>
                    <a:pt x="1566" y="1479"/>
                  </a:lnTo>
                  <a:lnTo>
                    <a:pt x="1569" y="1475"/>
                  </a:lnTo>
                  <a:lnTo>
                    <a:pt x="1570" y="1474"/>
                  </a:lnTo>
                  <a:lnTo>
                    <a:pt x="1571" y="1483"/>
                  </a:lnTo>
                  <a:lnTo>
                    <a:pt x="1587" y="1476"/>
                  </a:lnTo>
                  <a:lnTo>
                    <a:pt x="1590" y="1478"/>
                  </a:lnTo>
                  <a:lnTo>
                    <a:pt x="1590" y="1479"/>
                  </a:lnTo>
                  <a:lnTo>
                    <a:pt x="1585" y="1481"/>
                  </a:lnTo>
                  <a:lnTo>
                    <a:pt x="1575" y="1485"/>
                  </a:lnTo>
                  <a:lnTo>
                    <a:pt x="1566" y="1489"/>
                  </a:lnTo>
                  <a:lnTo>
                    <a:pt x="1565" y="1492"/>
                  </a:lnTo>
                  <a:lnTo>
                    <a:pt x="1568" y="1492"/>
                  </a:lnTo>
                  <a:lnTo>
                    <a:pt x="1584" y="1486"/>
                  </a:lnTo>
                  <a:lnTo>
                    <a:pt x="1598" y="1479"/>
                  </a:lnTo>
                  <a:lnTo>
                    <a:pt x="1606" y="1473"/>
                  </a:lnTo>
                  <a:lnTo>
                    <a:pt x="1619" y="1463"/>
                  </a:lnTo>
                  <a:lnTo>
                    <a:pt x="1622" y="1459"/>
                  </a:lnTo>
                  <a:lnTo>
                    <a:pt x="1628" y="1443"/>
                  </a:lnTo>
                  <a:lnTo>
                    <a:pt x="1629" y="1410"/>
                  </a:lnTo>
                  <a:lnTo>
                    <a:pt x="1632" y="1408"/>
                  </a:lnTo>
                  <a:lnTo>
                    <a:pt x="1635" y="1406"/>
                  </a:lnTo>
                  <a:lnTo>
                    <a:pt x="1638" y="1406"/>
                  </a:lnTo>
                  <a:lnTo>
                    <a:pt x="1638" y="1419"/>
                  </a:lnTo>
                  <a:lnTo>
                    <a:pt x="1645" y="1419"/>
                  </a:lnTo>
                  <a:lnTo>
                    <a:pt x="1643" y="1422"/>
                  </a:lnTo>
                  <a:lnTo>
                    <a:pt x="1636" y="1425"/>
                  </a:lnTo>
                  <a:lnTo>
                    <a:pt x="1639" y="1426"/>
                  </a:lnTo>
                  <a:lnTo>
                    <a:pt x="1659" y="1419"/>
                  </a:lnTo>
                  <a:lnTo>
                    <a:pt x="1671" y="1411"/>
                  </a:lnTo>
                  <a:lnTo>
                    <a:pt x="1688" y="1411"/>
                  </a:lnTo>
                  <a:lnTo>
                    <a:pt x="1719" y="1406"/>
                  </a:lnTo>
                  <a:lnTo>
                    <a:pt x="1740" y="1413"/>
                  </a:lnTo>
                  <a:lnTo>
                    <a:pt x="1751" y="1418"/>
                  </a:lnTo>
                  <a:lnTo>
                    <a:pt x="1763" y="1420"/>
                  </a:lnTo>
                  <a:lnTo>
                    <a:pt x="1775" y="1420"/>
                  </a:lnTo>
                  <a:lnTo>
                    <a:pt x="1781" y="1414"/>
                  </a:lnTo>
                  <a:lnTo>
                    <a:pt x="1781" y="1409"/>
                  </a:lnTo>
                  <a:lnTo>
                    <a:pt x="1784" y="1405"/>
                  </a:lnTo>
                  <a:lnTo>
                    <a:pt x="1794" y="1405"/>
                  </a:lnTo>
                  <a:lnTo>
                    <a:pt x="1810" y="1414"/>
                  </a:lnTo>
                  <a:lnTo>
                    <a:pt x="1816" y="1421"/>
                  </a:lnTo>
                  <a:lnTo>
                    <a:pt x="1822" y="1422"/>
                  </a:lnTo>
                  <a:lnTo>
                    <a:pt x="1833" y="1440"/>
                  </a:lnTo>
                  <a:lnTo>
                    <a:pt x="1845" y="1440"/>
                  </a:lnTo>
                  <a:lnTo>
                    <a:pt x="1848" y="1442"/>
                  </a:lnTo>
                  <a:lnTo>
                    <a:pt x="1856" y="1445"/>
                  </a:lnTo>
                  <a:lnTo>
                    <a:pt x="1864" y="1441"/>
                  </a:lnTo>
                  <a:lnTo>
                    <a:pt x="1870" y="1445"/>
                  </a:lnTo>
                  <a:lnTo>
                    <a:pt x="1875" y="1442"/>
                  </a:lnTo>
                  <a:lnTo>
                    <a:pt x="1880" y="1442"/>
                  </a:lnTo>
                  <a:lnTo>
                    <a:pt x="1890" y="1445"/>
                  </a:lnTo>
                  <a:lnTo>
                    <a:pt x="1897" y="1436"/>
                  </a:lnTo>
                  <a:lnTo>
                    <a:pt x="1898" y="1433"/>
                  </a:lnTo>
                  <a:lnTo>
                    <a:pt x="1897" y="1429"/>
                  </a:lnTo>
                  <a:lnTo>
                    <a:pt x="1899" y="1427"/>
                  </a:lnTo>
                  <a:lnTo>
                    <a:pt x="1904" y="1427"/>
                  </a:lnTo>
                  <a:lnTo>
                    <a:pt x="1912" y="1435"/>
                  </a:lnTo>
                  <a:lnTo>
                    <a:pt x="1923" y="1440"/>
                  </a:lnTo>
                  <a:lnTo>
                    <a:pt x="1934" y="1453"/>
                  </a:lnTo>
                  <a:lnTo>
                    <a:pt x="1937" y="1452"/>
                  </a:lnTo>
                  <a:lnTo>
                    <a:pt x="1945" y="1449"/>
                  </a:lnTo>
                  <a:lnTo>
                    <a:pt x="1946" y="1445"/>
                  </a:lnTo>
                  <a:lnTo>
                    <a:pt x="1941" y="1438"/>
                  </a:lnTo>
                  <a:lnTo>
                    <a:pt x="1925" y="1430"/>
                  </a:lnTo>
                  <a:lnTo>
                    <a:pt x="1918" y="1420"/>
                  </a:lnTo>
                  <a:lnTo>
                    <a:pt x="1918" y="1418"/>
                  </a:lnTo>
                  <a:lnTo>
                    <a:pt x="1923" y="1410"/>
                  </a:lnTo>
                  <a:lnTo>
                    <a:pt x="1934" y="1402"/>
                  </a:lnTo>
                  <a:lnTo>
                    <a:pt x="1936" y="1387"/>
                  </a:lnTo>
                  <a:lnTo>
                    <a:pt x="1934" y="1386"/>
                  </a:lnTo>
                  <a:lnTo>
                    <a:pt x="1933" y="1384"/>
                  </a:lnTo>
                  <a:lnTo>
                    <a:pt x="1920" y="1389"/>
                  </a:lnTo>
                  <a:lnTo>
                    <a:pt x="1914" y="1395"/>
                  </a:lnTo>
                  <a:lnTo>
                    <a:pt x="1910" y="1394"/>
                  </a:lnTo>
                  <a:lnTo>
                    <a:pt x="1908" y="1383"/>
                  </a:lnTo>
                  <a:lnTo>
                    <a:pt x="1905" y="1382"/>
                  </a:lnTo>
                  <a:lnTo>
                    <a:pt x="1902" y="1383"/>
                  </a:lnTo>
                  <a:lnTo>
                    <a:pt x="1893" y="1388"/>
                  </a:lnTo>
                  <a:lnTo>
                    <a:pt x="1883" y="1389"/>
                  </a:lnTo>
                  <a:lnTo>
                    <a:pt x="1876" y="1382"/>
                  </a:lnTo>
                  <a:lnTo>
                    <a:pt x="1878" y="1371"/>
                  </a:lnTo>
                  <a:lnTo>
                    <a:pt x="1891" y="1367"/>
                  </a:lnTo>
                  <a:lnTo>
                    <a:pt x="1905" y="1375"/>
                  </a:lnTo>
                  <a:lnTo>
                    <a:pt x="1921" y="1377"/>
                  </a:lnTo>
                  <a:lnTo>
                    <a:pt x="1934" y="1371"/>
                  </a:lnTo>
                  <a:lnTo>
                    <a:pt x="1942" y="1373"/>
                  </a:lnTo>
                  <a:lnTo>
                    <a:pt x="1953" y="1366"/>
                  </a:lnTo>
                  <a:lnTo>
                    <a:pt x="1987" y="1368"/>
                  </a:lnTo>
                  <a:lnTo>
                    <a:pt x="1995" y="1370"/>
                  </a:lnTo>
                  <a:lnTo>
                    <a:pt x="1999" y="1367"/>
                  </a:lnTo>
                  <a:lnTo>
                    <a:pt x="2007" y="1334"/>
                  </a:lnTo>
                  <a:lnTo>
                    <a:pt x="2010" y="1341"/>
                  </a:lnTo>
                  <a:lnTo>
                    <a:pt x="2010" y="1350"/>
                  </a:lnTo>
                  <a:lnTo>
                    <a:pt x="2012" y="1363"/>
                  </a:lnTo>
                  <a:lnTo>
                    <a:pt x="2012" y="1367"/>
                  </a:lnTo>
                  <a:lnTo>
                    <a:pt x="2010" y="1373"/>
                  </a:lnTo>
                  <a:lnTo>
                    <a:pt x="2011" y="1377"/>
                  </a:lnTo>
                  <a:lnTo>
                    <a:pt x="2020" y="1376"/>
                  </a:lnTo>
                  <a:lnTo>
                    <a:pt x="2041" y="1370"/>
                  </a:lnTo>
                  <a:lnTo>
                    <a:pt x="2049" y="1361"/>
                  </a:lnTo>
                  <a:lnTo>
                    <a:pt x="2054" y="1361"/>
                  </a:lnTo>
                  <a:lnTo>
                    <a:pt x="2059" y="1356"/>
                  </a:lnTo>
                  <a:lnTo>
                    <a:pt x="2061" y="1356"/>
                  </a:lnTo>
                  <a:lnTo>
                    <a:pt x="2061" y="1359"/>
                  </a:lnTo>
                  <a:lnTo>
                    <a:pt x="2058" y="1366"/>
                  </a:lnTo>
                  <a:lnTo>
                    <a:pt x="2065" y="1366"/>
                  </a:lnTo>
                  <a:lnTo>
                    <a:pt x="2087" y="1361"/>
                  </a:lnTo>
                  <a:lnTo>
                    <a:pt x="2098" y="1361"/>
                  </a:lnTo>
                  <a:lnTo>
                    <a:pt x="2103" y="1362"/>
                  </a:lnTo>
                  <a:lnTo>
                    <a:pt x="2102" y="1366"/>
                  </a:lnTo>
                  <a:lnTo>
                    <a:pt x="2100" y="1367"/>
                  </a:lnTo>
                  <a:lnTo>
                    <a:pt x="2100" y="1370"/>
                  </a:lnTo>
                  <a:lnTo>
                    <a:pt x="2107" y="1373"/>
                  </a:lnTo>
                  <a:lnTo>
                    <a:pt x="2117" y="1377"/>
                  </a:lnTo>
                  <a:lnTo>
                    <a:pt x="2143" y="1392"/>
                  </a:lnTo>
                  <a:lnTo>
                    <a:pt x="2147" y="1397"/>
                  </a:lnTo>
                  <a:lnTo>
                    <a:pt x="2152" y="1406"/>
                  </a:lnTo>
                  <a:lnTo>
                    <a:pt x="2157" y="1410"/>
                  </a:lnTo>
                  <a:lnTo>
                    <a:pt x="2171" y="1406"/>
                  </a:lnTo>
                  <a:lnTo>
                    <a:pt x="2186" y="1404"/>
                  </a:lnTo>
                  <a:lnTo>
                    <a:pt x="2199" y="1397"/>
                  </a:lnTo>
                  <a:lnTo>
                    <a:pt x="2205" y="1397"/>
                  </a:lnTo>
                  <a:lnTo>
                    <a:pt x="2206" y="1397"/>
                  </a:lnTo>
                  <a:lnTo>
                    <a:pt x="2208" y="1390"/>
                  </a:lnTo>
                  <a:lnTo>
                    <a:pt x="2213" y="1387"/>
                  </a:lnTo>
                  <a:lnTo>
                    <a:pt x="2221" y="1387"/>
                  </a:lnTo>
                  <a:lnTo>
                    <a:pt x="2226" y="1387"/>
                  </a:lnTo>
                  <a:lnTo>
                    <a:pt x="2236" y="1390"/>
                  </a:lnTo>
                  <a:lnTo>
                    <a:pt x="2243" y="1398"/>
                  </a:lnTo>
                  <a:lnTo>
                    <a:pt x="2253" y="1409"/>
                  </a:lnTo>
                  <a:lnTo>
                    <a:pt x="2258" y="1411"/>
                  </a:lnTo>
                  <a:lnTo>
                    <a:pt x="2259" y="1421"/>
                  </a:lnTo>
                  <a:lnTo>
                    <a:pt x="2264" y="1424"/>
                  </a:lnTo>
                  <a:lnTo>
                    <a:pt x="2274" y="1437"/>
                  </a:lnTo>
                  <a:lnTo>
                    <a:pt x="2280" y="1441"/>
                  </a:lnTo>
                  <a:lnTo>
                    <a:pt x="2292" y="1446"/>
                  </a:lnTo>
                  <a:lnTo>
                    <a:pt x="2295" y="1449"/>
                  </a:lnTo>
                  <a:lnTo>
                    <a:pt x="2296" y="1457"/>
                  </a:lnTo>
                  <a:lnTo>
                    <a:pt x="2297" y="1476"/>
                  </a:lnTo>
                  <a:lnTo>
                    <a:pt x="2292" y="1511"/>
                  </a:lnTo>
                  <a:lnTo>
                    <a:pt x="2292" y="1517"/>
                  </a:lnTo>
                  <a:lnTo>
                    <a:pt x="2295" y="1527"/>
                  </a:lnTo>
                  <a:lnTo>
                    <a:pt x="2295" y="1528"/>
                  </a:lnTo>
                  <a:lnTo>
                    <a:pt x="2300" y="1528"/>
                  </a:lnTo>
                  <a:lnTo>
                    <a:pt x="2301" y="1518"/>
                  </a:lnTo>
                  <a:lnTo>
                    <a:pt x="2305" y="1521"/>
                  </a:lnTo>
                  <a:lnTo>
                    <a:pt x="2308" y="1524"/>
                  </a:lnTo>
                  <a:lnTo>
                    <a:pt x="2305" y="1537"/>
                  </a:lnTo>
                  <a:lnTo>
                    <a:pt x="2303" y="1545"/>
                  </a:lnTo>
                  <a:lnTo>
                    <a:pt x="2305" y="1556"/>
                  </a:lnTo>
                  <a:lnTo>
                    <a:pt x="2310" y="1566"/>
                  </a:lnTo>
                  <a:lnTo>
                    <a:pt x="2323" y="1587"/>
                  </a:lnTo>
                  <a:lnTo>
                    <a:pt x="2326" y="1587"/>
                  </a:lnTo>
                  <a:lnTo>
                    <a:pt x="2333" y="1585"/>
                  </a:lnTo>
                  <a:lnTo>
                    <a:pt x="2335" y="1602"/>
                  </a:lnTo>
                  <a:lnTo>
                    <a:pt x="2340" y="1601"/>
                  </a:lnTo>
                  <a:lnTo>
                    <a:pt x="2340" y="1601"/>
                  </a:lnTo>
                  <a:lnTo>
                    <a:pt x="2338" y="1605"/>
                  </a:lnTo>
                  <a:lnTo>
                    <a:pt x="2337" y="1609"/>
                  </a:lnTo>
                  <a:lnTo>
                    <a:pt x="2345" y="1623"/>
                  </a:lnTo>
                  <a:lnTo>
                    <a:pt x="2349" y="1635"/>
                  </a:lnTo>
                  <a:lnTo>
                    <a:pt x="2353" y="1641"/>
                  </a:lnTo>
                  <a:lnTo>
                    <a:pt x="2358" y="1647"/>
                  </a:lnTo>
                  <a:lnTo>
                    <a:pt x="2366" y="1647"/>
                  </a:lnTo>
                  <a:lnTo>
                    <a:pt x="2371" y="1653"/>
                  </a:lnTo>
                  <a:lnTo>
                    <a:pt x="2381" y="1674"/>
                  </a:lnTo>
                  <a:lnTo>
                    <a:pt x="2381" y="1688"/>
                  </a:lnTo>
                  <a:lnTo>
                    <a:pt x="2382" y="1690"/>
                  </a:lnTo>
                  <a:lnTo>
                    <a:pt x="2386" y="1693"/>
                  </a:lnTo>
                  <a:lnTo>
                    <a:pt x="2399" y="1693"/>
                  </a:lnTo>
                  <a:lnTo>
                    <a:pt x="2409" y="1690"/>
                  </a:lnTo>
                  <a:lnTo>
                    <a:pt x="2421" y="1684"/>
                  </a:lnTo>
                  <a:lnTo>
                    <a:pt x="2429" y="1688"/>
                  </a:lnTo>
                  <a:lnTo>
                    <a:pt x="2432" y="1680"/>
                  </a:lnTo>
                  <a:lnTo>
                    <a:pt x="2429" y="1677"/>
                  </a:lnTo>
                  <a:lnTo>
                    <a:pt x="2434" y="1657"/>
                  </a:lnTo>
                  <a:lnTo>
                    <a:pt x="2440" y="1636"/>
                  </a:lnTo>
                  <a:lnTo>
                    <a:pt x="2442" y="1617"/>
                  </a:lnTo>
                  <a:lnTo>
                    <a:pt x="2440" y="1597"/>
                  </a:lnTo>
                  <a:lnTo>
                    <a:pt x="2441" y="1583"/>
                  </a:lnTo>
                  <a:lnTo>
                    <a:pt x="2424" y="1539"/>
                  </a:lnTo>
                  <a:lnTo>
                    <a:pt x="2414" y="1522"/>
                  </a:lnTo>
                  <a:lnTo>
                    <a:pt x="2412" y="1508"/>
                  </a:lnTo>
                  <a:lnTo>
                    <a:pt x="2414" y="1492"/>
                  </a:lnTo>
                  <a:lnTo>
                    <a:pt x="2412" y="1483"/>
                  </a:lnTo>
                  <a:lnTo>
                    <a:pt x="2404" y="1469"/>
                  </a:lnTo>
                  <a:lnTo>
                    <a:pt x="2387" y="1441"/>
                  </a:lnTo>
                  <a:lnTo>
                    <a:pt x="2374" y="1400"/>
                  </a:lnTo>
                  <a:lnTo>
                    <a:pt x="2362" y="1354"/>
                  </a:lnTo>
                  <a:lnTo>
                    <a:pt x="2365" y="1348"/>
                  </a:lnTo>
                  <a:lnTo>
                    <a:pt x="2365" y="1332"/>
                  </a:lnTo>
                  <a:lnTo>
                    <a:pt x="2371" y="1322"/>
                  </a:lnTo>
                  <a:lnTo>
                    <a:pt x="2374" y="1311"/>
                  </a:lnTo>
                  <a:lnTo>
                    <a:pt x="2377" y="1302"/>
                  </a:lnTo>
                  <a:lnTo>
                    <a:pt x="2389" y="1274"/>
                  </a:lnTo>
                  <a:lnTo>
                    <a:pt x="2396" y="1264"/>
                  </a:lnTo>
                  <a:lnTo>
                    <a:pt x="2398" y="1264"/>
                  </a:lnTo>
                  <a:lnTo>
                    <a:pt x="2398" y="1259"/>
                  </a:lnTo>
                  <a:lnTo>
                    <a:pt x="2399" y="1257"/>
                  </a:lnTo>
                  <a:lnTo>
                    <a:pt x="2408" y="1252"/>
                  </a:lnTo>
                  <a:lnTo>
                    <a:pt x="2413" y="1252"/>
                  </a:lnTo>
                  <a:lnTo>
                    <a:pt x="2417" y="1247"/>
                  </a:lnTo>
                  <a:lnTo>
                    <a:pt x="2414" y="1242"/>
                  </a:lnTo>
                  <a:lnTo>
                    <a:pt x="2409" y="1234"/>
                  </a:lnTo>
                  <a:lnTo>
                    <a:pt x="2409" y="1232"/>
                  </a:lnTo>
                  <a:lnTo>
                    <a:pt x="2409" y="1230"/>
                  </a:lnTo>
                  <a:lnTo>
                    <a:pt x="2425" y="1228"/>
                  </a:lnTo>
                  <a:lnTo>
                    <a:pt x="2441" y="1230"/>
                  </a:lnTo>
                  <a:lnTo>
                    <a:pt x="2446" y="1228"/>
                  </a:lnTo>
                  <a:lnTo>
                    <a:pt x="2468" y="1210"/>
                  </a:lnTo>
                  <a:lnTo>
                    <a:pt x="2471" y="1210"/>
                  </a:lnTo>
                  <a:lnTo>
                    <a:pt x="2475" y="1206"/>
                  </a:lnTo>
                  <a:lnTo>
                    <a:pt x="2478" y="1199"/>
                  </a:lnTo>
                  <a:lnTo>
                    <a:pt x="2487" y="1196"/>
                  </a:lnTo>
                  <a:lnTo>
                    <a:pt x="2493" y="1192"/>
                  </a:lnTo>
                  <a:lnTo>
                    <a:pt x="2495" y="1185"/>
                  </a:lnTo>
                  <a:lnTo>
                    <a:pt x="2493" y="1179"/>
                  </a:lnTo>
                  <a:lnTo>
                    <a:pt x="2499" y="1174"/>
                  </a:lnTo>
                  <a:lnTo>
                    <a:pt x="2505" y="1163"/>
                  </a:lnTo>
                  <a:lnTo>
                    <a:pt x="2512" y="1156"/>
                  </a:lnTo>
                  <a:lnTo>
                    <a:pt x="2526" y="1150"/>
                  </a:lnTo>
                  <a:lnTo>
                    <a:pt x="2527" y="1145"/>
                  </a:lnTo>
                  <a:lnTo>
                    <a:pt x="2533" y="1144"/>
                  </a:lnTo>
                  <a:lnTo>
                    <a:pt x="2550" y="1141"/>
                  </a:lnTo>
                  <a:lnTo>
                    <a:pt x="2569" y="1133"/>
                  </a:lnTo>
                  <a:lnTo>
                    <a:pt x="2571" y="1126"/>
                  </a:lnTo>
                  <a:lnTo>
                    <a:pt x="2574" y="1123"/>
                  </a:lnTo>
                  <a:lnTo>
                    <a:pt x="2579" y="1118"/>
                  </a:lnTo>
                  <a:lnTo>
                    <a:pt x="2585" y="1109"/>
                  </a:lnTo>
                  <a:lnTo>
                    <a:pt x="2592" y="1103"/>
                  </a:lnTo>
                  <a:lnTo>
                    <a:pt x="2611" y="1094"/>
                  </a:lnTo>
                  <a:lnTo>
                    <a:pt x="2631" y="1093"/>
                  </a:lnTo>
                  <a:lnTo>
                    <a:pt x="2646" y="1083"/>
                  </a:lnTo>
                  <a:lnTo>
                    <a:pt x="2649" y="1079"/>
                  </a:lnTo>
                  <a:lnTo>
                    <a:pt x="2649" y="1071"/>
                  </a:lnTo>
                  <a:lnTo>
                    <a:pt x="2640" y="1069"/>
                  </a:lnTo>
                  <a:lnTo>
                    <a:pt x="2635" y="1071"/>
                  </a:lnTo>
                  <a:lnTo>
                    <a:pt x="2634" y="1074"/>
                  </a:lnTo>
                  <a:lnTo>
                    <a:pt x="2634" y="1071"/>
                  </a:lnTo>
                  <a:lnTo>
                    <a:pt x="2634" y="1065"/>
                  </a:lnTo>
                  <a:lnTo>
                    <a:pt x="2639" y="1061"/>
                  </a:lnTo>
                  <a:lnTo>
                    <a:pt x="2640" y="1056"/>
                  </a:lnTo>
                  <a:lnTo>
                    <a:pt x="2645" y="1053"/>
                  </a:lnTo>
                  <a:lnTo>
                    <a:pt x="2641" y="1048"/>
                  </a:lnTo>
                  <a:lnTo>
                    <a:pt x="2625" y="1042"/>
                  </a:lnTo>
                  <a:lnTo>
                    <a:pt x="2639" y="1042"/>
                  </a:lnTo>
                  <a:lnTo>
                    <a:pt x="2645" y="1037"/>
                  </a:lnTo>
                  <a:lnTo>
                    <a:pt x="2647" y="1043"/>
                  </a:lnTo>
                  <a:lnTo>
                    <a:pt x="2651" y="1043"/>
                  </a:lnTo>
                  <a:lnTo>
                    <a:pt x="2655" y="1048"/>
                  </a:lnTo>
                  <a:lnTo>
                    <a:pt x="2665" y="1048"/>
                  </a:lnTo>
                  <a:lnTo>
                    <a:pt x="2671" y="1044"/>
                  </a:lnTo>
                  <a:lnTo>
                    <a:pt x="2679" y="1032"/>
                  </a:lnTo>
                  <a:lnTo>
                    <a:pt x="2686" y="1028"/>
                  </a:lnTo>
                  <a:lnTo>
                    <a:pt x="2686" y="1020"/>
                  </a:lnTo>
                  <a:lnTo>
                    <a:pt x="2684" y="1013"/>
                  </a:lnTo>
                  <a:lnTo>
                    <a:pt x="2679" y="1007"/>
                  </a:lnTo>
                  <a:lnTo>
                    <a:pt x="2674" y="1012"/>
                  </a:lnTo>
                  <a:lnTo>
                    <a:pt x="2670" y="1023"/>
                  </a:lnTo>
                  <a:lnTo>
                    <a:pt x="2670" y="1023"/>
                  </a:lnTo>
                  <a:lnTo>
                    <a:pt x="2667" y="1018"/>
                  </a:lnTo>
                  <a:lnTo>
                    <a:pt x="2666" y="1006"/>
                  </a:lnTo>
                  <a:lnTo>
                    <a:pt x="2641" y="1010"/>
                  </a:lnTo>
                  <a:lnTo>
                    <a:pt x="2635" y="1008"/>
                  </a:lnTo>
                  <a:lnTo>
                    <a:pt x="2634" y="1001"/>
                  </a:lnTo>
                  <a:lnTo>
                    <a:pt x="2634" y="986"/>
                  </a:lnTo>
                  <a:lnTo>
                    <a:pt x="2635" y="984"/>
                  </a:lnTo>
                  <a:lnTo>
                    <a:pt x="2639" y="997"/>
                  </a:lnTo>
                  <a:lnTo>
                    <a:pt x="2643" y="1000"/>
                  </a:lnTo>
                  <a:lnTo>
                    <a:pt x="2647" y="1000"/>
                  </a:lnTo>
                  <a:lnTo>
                    <a:pt x="2662" y="991"/>
                  </a:lnTo>
                  <a:lnTo>
                    <a:pt x="2666" y="993"/>
                  </a:lnTo>
                  <a:lnTo>
                    <a:pt x="2666" y="989"/>
                  </a:lnTo>
                  <a:lnTo>
                    <a:pt x="2672" y="991"/>
                  </a:lnTo>
                  <a:lnTo>
                    <a:pt x="2678" y="991"/>
                  </a:lnTo>
                  <a:lnTo>
                    <a:pt x="2682" y="999"/>
                  </a:lnTo>
                  <a:lnTo>
                    <a:pt x="2682" y="997"/>
                  </a:lnTo>
                  <a:lnTo>
                    <a:pt x="2679" y="990"/>
                  </a:lnTo>
                  <a:lnTo>
                    <a:pt x="2677" y="984"/>
                  </a:lnTo>
                  <a:lnTo>
                    <a:pt x="2674" y="975"/>
                  </a:lnTo>
                  <a:lnTo>
                    <a:pt x="2673" y="973"/>
                  </a:lnTo>
                  <a:lnTo>
                    <a:pt x="2676" y="957"/>
                  </a:lnTo>
                  <a:lnTo>
                    <a:pt x="2674" y="943"/>
                  </a:lnTo>
                  <a:lnTo>
                    <a:pt x="2657" y="938"/>
                  </a:lnTo>
                  <a:lnTo>
                    <a:pt x="2655" y="940"/>
                  </a:lnTo>
                  <a:lnTo>
                    <a:pt x="2654" y="942"/>
                  </a:lnTo>
                  <a:lnTo>
                    <a:pt x="2647" y="940"/>
                  </a:lnTo>
                  <a:lnTo>
                    <a:pt x="2643" y="936"/>
                  </a:lnTo>
                  <a:lnTo>
                    <a:pt x="2643" y="931"/>
                  </a:lnTo>
                  <a:lnTo>
                    <a:pt x="2652" y="931"/>
                  </a:lnTo>
                  <a:lnTo>
                    <a:pt x="2657" y="929"/>
                  </a:lnTo>
                  <a:lnTo>
                    <a:pt x="2656" y="925"/>
                  </a:lnTo>
                  <a:lnTo>
                    <a:pt x="2651" y="923"/>
                  </a:lnTo>
                  <a:lnTo>
                    <a:pt x="2649" y="916"/>
                  </a:lnTo>
                  <a:lnTo>
                    <a:pt x="2649" y="913"/>
                  </a:lnTo>
                  <a:lnTo>
                    <a:pt x="2654" y="910"/>
                  </a:lnTo>
                  <a:lnTo>
                    <a:pt x="2657" y="910"/>
                  </a:lnTo>
                  <a:lnTo>
                    <a:pt x="2654" y="903"/>
                  </a:lnTo>
                  <a:lnTo>
                    <a:pt x="2649" y="899"/>
                  </a:lnTo>
                  <a:lnTo>
                    <a:pt x="2647" y="892"/>
                  </a:lnTo>
                  <a:lnTo>
                    <a:pt x="2647" y="891"/>
                  </a:lnTo>
                  <a:lnTo>
                    <a:pt x="2651" y="889"/>
                  </a:lnTo>
                  <a:lnTo>
                    <a:pt x="2654" y="877"/>
                  </a:lnTo>
                  <a:lnTo>
                    <a:pt x="2654" y="871"/>
                  </a:lnTo>
                  <a:lnTo>
                    <a:pt x="2647" y="864"/>
                  </a:lnTo>
                  <a:lnTo>
                    <a:pt x="2635" y="857"/>
                  </a:lnTo>
                  <a:lnTo>
                    <a:pt x="2625" y="855"/>
                  </a:lnTo>
                  <a:lnTo>
                    <a:pt x="2616" y="846"/>
                  </a:lnTo>
                  <a:lnTo>
                    <a:pt x="2598" y="838"/>
                  </a:lnTo>
                  <a:lnTo>
                    <a:pt x="2597" y="835"/>
                  </a:lnTo>
                  <a:lnTo>
                    <a:pt x="2597" y="832"/>
                  </a:lnTo>
                  <a:lnTo>
                    <a:pt x="2600" y="825"/>
                  </a:lnTo>
                  <a:lnTo>
                    <a:pt x="2604" y="824"/>
                  </a:lnTo>
                  <a:lnTo>
                    <a:pt x="2604" y="827"/>
                  </a:lnTo>
                  <a:lnTo>
                    <a:pt x="2601" y="833"/>
                  </a:lnTo>
                  <a:lnTo>
                    <a:pt x="2603" y="835"/>
                  </a:lnTo>
                  <a:lnTo>
                    <a:pt x="2611" y="837"/>
                  </a:lnTo>
                  <a:lnTo>
                    <a:pt x="2622" y="843"/>
                  </a:lnTo>
                  <a:lnTo>
                    <a:pt x="2628" y="843"/>
                  </a:lnTo>
                  <a:lnTo>
                    <a:pt x="2631" y="846"/>
                  </a:lnTo>
                  <a:lnTo>
                    <a:pt x="2639" y="849"/>
                  </a:lnTo>
                  <a:lnTo>
                    <a:pt x="2644" y="854"/>
                  </a:lnTo>
                  <a:lnTo>
                    <a:pt x="2651" y="857"/>
                  </a:lnTo>
                  <a:lnTo>
                    <a:pt x="2646" y="841"/>
                  </a:lnTo>
                  <a:lnTo>
                    <a:pt x="2640" y="835"/>
                  </a:lnTo>
                  <a:lnTo>
                    <a:pt x="2645" y="834"/>
                  </a:lnTo>
                  <a:lnTo>
                    <a:pt x="2645" y="833"/>
                  </a:lnTo>
                  <a:lnTo>
                    <a:pt x="2643" y="828"/>
                  </a:lnTo>
                  <a:lnTo>
                    <a:pt x="2641" y="816"/>
                  </a:lnTo>
                  <a:lnTo>
                    <a:pt x="2644" y="790"/>
                  </a:lnTo>
                  <a:lnTo>
                    <a:pt x="2641" y="781"/>
                  </a:lnTo>
                  <a:lnTo>
                    <a:pt x="2649" y="778"/>
                  </a:lnTo>
                  <a:lnTo>
                    <a:pt x="2662" y="767"/>
                  </a:lnTo>
                  <a:lnTo>
                    <a:pt x="2666" y="760"/>
                  </a:lnTo>
                  <a:lnTo>
                    <a:pt x="2668" y="755"/>
                  </a:lnTo>
                  <a:lnTo>
                    <a:pt x="2671" y="755"/>
                  </a:lnTo>
                  <a:lnTo>
                    <a:pt x="2673" y="758"/>
                  </a:lnTo>
                  <a:lnTo>
                    <a:pt x="2674" y="760"/>
                  </a:lnTo>
                  <a:lnTo>
                    <a:pt x="2672" y="767"/>
                  </a:lnTo>
                  <a:lnTo>
                    <a:pt x="2670" y="770"/>
                  </a:lnTo>
                  <a:lnTo>
                    <a:pt x="2665" y="773"/>
                  </a:lnTo>
                  <a:lnTo>
                    <a:pt x="2661" y="778"/>
                  </a:lnTo>
                  <a:lnTo>
                    <a:pt x="2661" y="782"/>
                  </a:lnTo>
                  <a:lnTo>
                    <a:pt x="2663" y="789"/>
                  </a:lnTo>
                  <a:lnTo>
                    <a:pt x="2662" y="792"/>
                  </a:lnTo>
                  <a:lnTo>
                    <a:pt x="2655" y="801"/>
                  </a:lnTo>
                  <a:lnTo>
                    <a:pt x="2656" y="803"/>
                  </a:lnTo>
                  <a:lnTo>
                    <a:pt x="2662" y="803"/>
                  </a:lnTo>
                  <a:lnTo>
                    <a:pt x="2663" y="806"/>
                  </a:lnTo>
                  <a:lnTo>
                    <a:pt x="2663" y="812"/>
                  </a:lnTo>
                  <a:lnTo>
                    <a:pt x="2663" y="821"/>
                  </a:lnTo>
                  <a:lnTo>
                    <a:pt x="2660" y="823"/>
                  </a:lnTo>
                  <a:lnTo>
                    <a:pt x="2657" y="827"/>
                  </a:lnTo>
                  <a:lnTo>
                    <a:pt x="2656" y="832"/>
                  </a:lnTo>
                  <a:lnTo>
                    <a:pt x="2657" y="838"/>
                  </a:lnTo>
                  <a:lnTo>
                    <a:pt x="2663" y="845"/>
                  </a:lnTo>
                  <a:lnTo>
                    <a:pt x="2672" y="846"/>
                  </a:lnTo>
                  <a:lnTo>
                    <a:pt x="2676" y="848"/>
                  </a:lnTo>
                  <a:lnTo>
                    <a:pt x="2681" y="859"/>
                  </a:lnTo>
                  <a:lnTo>
                    <a:pt x="2682" y="865"/>
                  </a:lnTo>
                  <a:lnTo>
                    <a:pt x="2683" y="867"/>
                  </a:lnTo>
                  <a:lnTo>
                    <a:pt x="2688" y="870"/>
                  </a:lnTo>
                  <a:lnTo>
                    <a:pt x="2687" y="876"/>
                  </a:lnTo>
                  <a:lnTo>
                    <a:pt x="2682" y="877"/>
                  </a:lnTo>
                  <a:lnTo>
                    <a:pt x="2679" y="881"/>
                  </a:lnTo>
                  <a:lnTo>
                    <a:pt x="2671" y="903"/>
                  </a:lnTo>
                  <a:lnTo>
                    <a:pt x="2671" y="911"/>
                  </a:lnTo>
                  <a:lnTo>
                    <a:pt x="2672" y="923"/>
                  </a:lnTo>
                  <a:lnTo>
                    <a:pt x="2674" y="925"/>
                  </a:lnTo>
                  <a:lnTo>
                    <a:pt x="2679" y="924"/>
                  </a:lnTo>
                  <a:lnTo>
                    <a:pt x="2683" y="921"/>
                  </a:lnTo>
                  <a:lnTo>
                    <a:pt x="2686" y="916"/>
                  </a:lnTo>
                  <a:lnTo>
                    <a:pt x="2693" y="892"/>
                  </a:lnTo>
                  <a:lnTo>
                    <a:pt x="2709" y="862"/>
                  </a:lnTo>
                  <a:lnTo>
                    <a:pt x="2709" y="854"/>
                  </a:lnTo>
                  <a:lnTo>
                    <a:pt x="2717" y="843"/>
                  </a:lnTo>
                  <a:lnTo>
                    <a:pt x="2720" y="834"/>
                  </a:lnTo>
                  <a:lnTo>
                    <a:pt x="2722" y="828"/>
                  </a:lnTo>
                  <a:lnTo>
                    <a:pt x="2717" y="811"/>
                  </a:lnTo>
                  <a:lnTo>
                    <a:pt x="2708" y="796"/>
                  </a:lnTo>
                  <a:lnTo>
                    <a:pt x="2694" y="771"/>
                  </a:lnTo>
                  <a:lnTo>
                    <a:pt x="2692" y="763"/>
                  </a:lnTo>
                  <a:lnTo>
                    <a:pt x="2694" y="757"/>
                  </a:lnTo>
                  <a:lnTo>
                    <a:pt x="2700" y="764"/>
                  </a:lnTo>
                  <a:lnTo>
                    <a:pt x="2708" y="773"/>
                  </a:lnTo>
                  <a:lnTo>
                    <a:pt x="2715" y="775"/>
                  </a:lnTo>
                  <a:lnTo>
                    <a:pt x="2721" y="780"/>
                  </a:lnTo>
                  <a:lnTo>
                    <a:pt x="2732" y="781"/>
                  </a:lnTo>
                  <a:lnTo>
                    <a:pt x="2731" y="795"/>
                  </a:lnTo>
                  <a:lnTo>
                    <a:pt x="2732" y="797"/>
                  </a:lnTo>
                  <a:lnTo>
                    <a:pt x="2740" y="790"/>
                  </a:lnTo>
                  <a:lnTo>
                    <a:pt x="2751" y="773"/>
                  </a:lnTo>
                  <a:lnTo>
                    <a:pt x="2758" y="765"/>
                  </a:lnTo>
                  <a:lnTo>
                    <a:pt x="2762" y="759"/>
                  </a:lnTo>
                  <a:lnTo>
                    <a:pt x="2762" y="754"/>
                  </a:lnTo>
                  <a:lnTo>
                    <a:pt x="2767" y="752"/>
                  </a:lnTo>
                  <a:lnTo>
                    <a:pt x="2769" y="749"/>
                  </a:lnTo>
                  <a:lnTo>
                    <a:pt x="2773" y="730"/>
                  </a:lnTo>
                  <a:lnTo>
                    <a:pt x="2774" y="727"/>
                  </a:lnTo>
                  <a:lnTo>
                    <a:pt x="2776" y="728"/>
                  </a:lnTo>
                  <a:lnTo>
                    <a:pt x="2779" y="727"/>
                  </a:lnTo>
                  <a:lnTo>
                    <a:pt x="2783" y="712"/>
                  </a:lnTo>
                  <a:lnTo>
                    <a:pt x="2784" y="708"/>
                  </a:lnTo>
                  <a:lnTo>
                    <a:pt x="2781" y="703"/>
                  </a:lnTo>
                  <a:lnTo>
                    <a:pt x="2776" y="697"/>
                  </a:lnTo>
                  <a:lnTo>
                    <a:pt x="2769" y="693"/>
                  </a:lnTo>
                  <a:lnTo>
                    <a:pt x="2769" y="690"/>
                  </a:lnTo>
                  <a:lnTo>
                    <a:pt x="2769" y="687"/>
                  </a:lnTo>
                  <a:lnTo>
                    <a:pt x="2773" y="678"/>
                  </a:lnTo>
                  <a:lnTo>
                    <a:pt x="2775" y="674"/>
                  </a:lnTo>
                  <a:lnTo>
                    <a:pt x="2785" y="662"/>
                  </a:lnTo>
                  <a:lnTo>
                    <a:pt x="2790" y="662"/>
                  </a:lnTo>
                  <a:lnTo>
                    <a:pt x="2796" y="652"/>
                  </a:lnTo>
                  <a:lnTo>
                    <a:pt x="2807" y="650"/>
                  </a:lnTo>
                  <a:lnTo>
                    <a:pt x="2819" y="644"/>
                  </a:lnTo>
                  <a:lnTo>
                    <a:pt x="2830" y="641"/>
                  </a:lnTo>
                  <a:lnTo>
                    <a:pt x="2835" y="635"/>
                  </a:lnTo>
                  <a:lnTo>
                    <a:pt x="2843" y="631"/>
                  </a:lnTo>
                  <a:lnTo>
                    <a:pt x="2856" y="634"/>
                  </a:lnTo>
                  <a:lnTo>
                    <a:pt x="2869" y="631"/>
                  </a:lnTo>
                  <a:lnTo>
                    <a:pt x="2894" y="630"/>
                  </a:lnTo>
                  <a:lnTo>
                    <a:pt x="2913" y="625"/>
                  </a:lnTo>
                  <a:lnTo>
                    <a:pt x="2918" y="623"/>
                  </a:lnTo>
                  <a:lnTo>
                    <a:pt x="2923" y="619"/>
                  </a:lnTo>
                  <a:lnTo>
                    <a:pt x="2929" y="604"/>
                  </a:lnTo>
                  <a:lnTo>
                    <a:pt x="2931" y="602"/>
                  </a:lnTo>
                  <a:lnTo>
                    <a:pt x="2936" y="604"/>
                  </a:lnTo>
                  <a:lnTo>
                    <a:pt x="2937" y="614"/>
                  </a:lnTo>
                  <a:lnTo>
                    <a:pt x="2941" y="614"/>
                  </a:lnTo>
                  <a:lnTo>
                    <a:pt x="2948" y="613"/>
                  </a:lnTo>
                  <a:lnTo>
                    <a:pt x="2963" y="604"/>
                  </a:lnTo>
                  <a:lnTo>
                    <a:pt x="2967" y="604"/>
                  </a:lnTo>
                  <a:lnTo>
                    <a:pt x="2969" y="612"/>
                  </a:lnTo>
                  <a:lnTo>
                    <a:pt x="2974" y="613"/>
                  </a:lnTo>
                  <a:lnTo>
                    <a:pt x="2987" y="608"/>
                  </a:lnTo>
                  <a:lnTo>
                    <a:pt x="2993" y="609"/>
                  </a:lnTo>
                  <a:lnTo>
                    <a:pt x="3004" y="602"/>
                  </a:lnTo>
                  <a:lnTo>
                    <a:pt x="3006" y="599"/>
                  </a:lnTo>
                  <a:lnTo>
                    <a:pt x="3004" y="586"/>
                  </a:lnTo>
                  <a:lnTo>
                    <a:pt x="3002" y="583"/>
                  </a:lnTo>
                  <a:lnTo>
                    <a:pt x="3000" y="583"/>
                  </a:lnTo>
                  <a:lnTo>
                    <a:pt x="3000" y="596"/>
                  </a:lnTo>
                  <a:lnTo>
                    <a:pt x="2999" y="599"/>
                  </a:lnTo>
                  <a:lnTo>
                    <a:pt x="2991" y="602"/>
                  </a:lnTo>
                  <a:lnTo>
                    <a:pt x="2982" y="599"/>
                  </a:lnTo>
                  <a:lnTo>
                    <a:pt x="2972" y="593"/>
                  </a:lnTo>
                  <a:lnTo>
                    <a:pt x="2967" y="582"/>
                  </a:lnTo>
                  <a:lnTo>
                    <a:pt x="2963" y="580"/>
                  </a:lnTo>
                  <a:lnTo>
                    <a:pt x="2962" y="569"/>
                  </a:lnTo>
                  <a:lnTo>
                    <a:pt x="2957" y="564"/>
                  </a:lnTo>
                  <a:lnTo>
                    <a:pt x="2948" y="559"/>
                  </a:lnTo>
                  <a:lnTo>
                    <a:pt x="2947" y="558"/>
                  </a:lnTo>
                  <a:lnTo>
                    <a:pt x="2947" y="552"/>
                  </a:lnTo>
                  <a:lnTo>
                    <a:pt x="2950" y="548"/>
                  </a:lnTo>
                  <a:lnTo>
                    <a:pt x="2953" y="547"/>
                  </a:lnTo>
                  <a:lnTo>
                    <a:pt x="2957" y="538"/>
                  </a:lnTo>
                  <a:lnTo>
                    <a:pt x="2962" y="536"/>
                  </a:lnTo>
                  <a:lnTo>
                    <a:pt x="2957" y="528"/>
                  </a:lnTo>
                  <a:lnTo>
                    <a:pt x="2951" y="515"/>
                  </a:lnTo>
                  <a:lnTo>
                    <a:pt x="2956" y="500"/>
                  </a:lnTo>
                  <a:lnTo>
                    <a:pt x="2971" y="488"/>
                  </a:lnTo>
                  <a:lnTo>
                    <a:pt x="2982" y="470"/>
                  </a:lnTo>
                  <a:lnTo>
                    <a:pt x="2987" y="466"/>
                  </a:lnTo>
                  <a:lnTo>
                    <a:pt x="2989" y="455"/>
                  </a:lnTo>
                  <a:lnTo>
                    <a:pt x="2996" y="446"/>
                  </a:lnTo>
                  <a:lnTo>
                    <a:pt x="3005" y="442"/>
                  </a:lnTo>
                  <a:lnTo>
                    <a:pt x="3009" y="443"/>
                  </a:lnTo>
                  <a:lnTo>
                    <a:pt x="3011" y="451"/>
                  </a:lnTo>
                  <a:lnTo>
                    <a:pt x="3014" y="451"/>
                  </a:lnTo>
                  <a:lnTo>
                    <a:pt x="3017" y="447"/>
                  </a:lnTo>
                  <a:lnTo>
                    <a:pt x="3020" y="437"/>
                  </a:lnTo>
                  <a:lnTo>
                    <a:pt x="3022" y="437"/>
                  </a:lnTo>
                  <a:lnTo>
                    <a:pt x="3025" y="441"/>
                  </a:lnTo>
                  <a:lnTo>
                    <a:pt x="3027" y="441"/>
                  </a:lnTo>
                  <a:lnTo>
                    <a:pt x="3032" y="440"/>
                  </a:lnTo>
                  <a:lnTo>
                    <a:pt x="3036" y="432"/>
                  </a:lnTo>
                  <a:lnTo>
                    <a:pt x="3039" y="429"/>
                  </a:lnTo>
                  <a:lnTo>
                    <a:pt x="3045" y="431"/>
                  </a:lnTo>
                  <a:lnTo>
                    <a:pt x="3048" y="430"/>
                  </a:lnTo>
                  <a:lnTo>
                    <a:pt x="3053" y="421"/>
                  </a:lnTo>
                  <a:lnTo>
                    <a:pt x="3054" y="414"/>
                  </a:lnTo>
                  <a:lnTo>
                    <a:pt x="3058" y="408"/>
                  </a:lnTo>
                  <a:lnTo>
                    <a:pt x="3059" y="398"/>
                  </a:lnTo>
                  <a:lnTo>
                    <a:pt x="3065" y="393"/>
                  </a:lnTo>
                  <a:lnTo>
                    <a:pt x="3068" y="392"/>
                  </a:lnTo>
                  <a:lnTo>
                    <a:pt x="3070" y="393"/>
                  </a:lnTo>
                  <a:lnTo>
                    <a:pt x="3071" y="400"/>
                  </a:lnTo>
                  <a:lnTo>
                    <a:pt x="3072" y="405"/>
                  </a:lnTo>
                  <a:lnTo>
                    <a:pt x="3077" y="407"/>
                  </a:lnTo>
                  <a:lnTo>
                    <a:pt x="3082" y="404"/>
                  </a:lnTo>
                  <a:lnTo>
                    <a:pt x="3092" y="412"/>
                  </a:lnTo>
                  <a:lnTo>
                    <a:pt x="3097" y="410"/>
                  </a:lnTo>
                  <a:lnTo>
                    <a:pt x="3100" y="405"/>
                  </a:lnTo>
                  <a:lnTo>
                    <a:pt x="3107" y="399"/>
                  </a:lnTo>
                  <a:lnTo>
                    <a:pt x="3112" y="399"/>
                  </a:lnTo>
                  <a:lnTo>
                    <a:pt x="3118" y="396"/>
                  </a:lnTo>
                  <a:lnTo>
                    <a:pt x="3120" y="389"/>
                  </a:lnTo>
                  <a:lnTo>
                    <a:pt x="3133" y="388"/>
                  </a:lnTo>
                  <a:lnTo>
                    <a:pt x="3136" y="387"/>
                  </a:lnTo>
                  <a:lnTo>
                    <a:pt x="3141" y="383"/>
                  </a:lnTo>
                  <a:lnTo>
                    <a:pt x="3147" y="383"/>
                  </a:lnTo>
                  <a:lnTo>
                    <a:pt x="3151" y="380"/>
                  </a:lnTo>
                  <a:lnTo>
                    <a:pt x="3158" y="380"/>
                  </a:lnTo>
                  <a:lnTo>
                    <a:pt x="3165" y="375"/>
                  </a:lnTo>
                  <a:lnTo>
                    <a:pt x="3166" y="370"/>
                  </a:lnTo>
                  <a:lnTo>
                    <a:pt x="3165" y="365"/>
                  </a:lnTo>
                  <a:close/>
                </a:path>
              </a:pathLst>
            </a:custGeom>
            <a:grpFill/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9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" name="Freeform 288"/>
            <p:cNvSpPr>
              <a:spLocks noChangeAspect="1"/>
            </p:cNvSpPr>
            <p:nvPr/>
          </p:nvSpPr>
          <p:spPr bwMode="gray">
            <a:xfrm>
              <a:off x="1230971" y="1721181"/>
              <a:ext cx="142095" cy="156222"/>
            </a:xfrm>
            <a:custGeom>
              <a:avLst/>
              <a:gdLst/>
              <a:ahLst/>
              <a:cxnLst>
                <a:cxn ang="0">
                  <a:pos x="109" y="137"/>
                </a:cxn>
                <a:cxn ang="0">
                  <a:pos x="97" y="189"/>
                </a:cxn>
                <a:cxn ang="0">
                  <a:pos x="84" y="213"/>
                </a:cxn>
                <a:cxn ang="0">
                  <a:pos x="72" y="242"/>
                </a:cxn>
                <a:cxn ang="0">
                  <a:pos x="66" y="272"/>
                </a:cxn>
                <a:cxn ang="0">
                  <a:pos x="55" y="288"/>
                </a:cxn>
                <a:cxn ang="0">
                  <a:pos x="66" y="305"/>
                </a:cxn>
                <a:cxn ang="0">
                  <a:pos x="72" y="321"/>
                </a:cxn>
                <a:cxn ang="0">
                  <a:pos x="41" y="333"/>
                </a:cxn>
                <a:cxn ang="0">
                  <a:pos x="46" y="358"/>
                </a:cxn>
                <a:cxn ang="0">
                  <a:pos x="44" y="380"/>
                </a:cxn>
                <a:cxn ang="0">
                  <a:pos x="44" y="391"/>
                </a:cxn>
                <a:cxn ang="0">
                  <a:pos x="40" y="409"/>
                </a:cxn>
                <a:cxn ang="0">
                  <a:pos x="27" y="430"/>
                </a:cxn>
                <a:cxn ang="0">
                  <a:pos x="30" y="449"/>
                </a:cxn>
                <a:cxn ang="0">
                  <a:pos x="18" y="465"/>
                </a:cxn>
                <a:cxn ang="0">
                  <a:pos x="11" y="479"/>
                </a:cxn>
                <a:cxn ang="0">
                  <a:pos x="0" y="500"/>
                </a:cxn>
                <a:cxn ang="0">
                  <a:pos x="49" y="504"/>
                </a:cxn>
                <a:cxn ang="0">
                  <a:pos x="41" y="511"/>
                </a:cxn>
                <a:cxn ang="0">
                  <a:pos x="66" y="519"/>
                </a:cxn>
                <a:cxn ang="0">
                  <a:pos x="99" y="541"/>
                </a:cxn>
                <a:cxn ang="0">
                  <a:pos x="124" y="585"/>
                </a:cxn>
                <a:cxn ang="0">
                  <a:pos x="163" y="650"/>
                </a:cxn>
                <a:cxn ang="0">
                  <a:pos x="215" y="603"/>
                </a:cxn>
                <a:cxn ang="0">
                  <a:pos x="238" y="587"/>
                </a:cxn>
                <a:cxn ang="0">
                  <a:pos x="249" y="601"/>
                </a:cxn>
                <a:cxn ang="0">
                  <a:pos x="264" y="581"/>
                </a:cxn>
                <a:cxn ang="0">
                  <a:pos x="279" y="587"/>
                </a:cxn>
                <a:cxn ang="0">
                  <a:pos x="298" y="549"/>
                </a:cxn>
                <a:cxn ang="0">
                  <a:pos x="299" y="511"/>
                </a:cxn>
                <a:cxn ang="0">
                  <a:pos x="313" y="461"/>
                </a:cxn>
                <a:cxn ang="0">
                  <a:pos x="328" y="455"/>
                </a:cxn>
                <a:cxn ang="0">
                  <a:pos x="362" y="433"/>
                </a:cxn>
                <a:cxn ang="0">
                  <a:pos x="371" y="381"/>
                </a:cxn>
                <a:cxn ang="0">
                  <a:pos x="406" y="357"/>
                </a:cxn>
                <a:cxn ang="0">
                  <a:pos x="462" y="309"/>
                </a:cxn>
                <a:cxn ang="0">
                  <a:pos x="514" y="267"/>
                </a:cxn>
                <a:cxn ang="0">
                  <a:pos x="581" y="203"/>
                </a:cxn>
                <a:cxn ang="0">
                  <a:pos x="552" y="176"/>
                </a:cxn>
                <a:cxn ang="0">
                  <a:pos x="506" y="119"/>
                </a:cxn>
                <a:cxn ang="0">
                  <a:pos x="462" y="69"/>
                </a:cxn>
                <a:cxn ang="0">
                  <a:pos x="385" y="78"/>
                </a:cxn>
                <a:cxn ang="0">
                  <a:pos x="384" y="105"/>
                </a:cxn>
                <a:cxn ang="0">
                  <a:pos x="368" y="108"/>
                </a:cxn>
                <a:cxn ang="0">
                  <a:pos x="373" y="78"/>
                </a:cxn>
                <a:cxn ang="0">
                  <a:pos x="352" y="86"/>
                </a:cxn>
                <a:cxn ang="0">
                  <a:pos x="338" y="102"/>
                </a:cxn>
                <a:cxn ang="0">
                  <a:pos x="304" y="52"/>
                </a:cxn>
                <a:cxn ang="0">
                  <a:pos x="276" y="13"/>
                </a:cxn>
                <a:cxn ang="0">
                  <a:pos x="224" y="14"/>
                </a:cxn>
                <a:cxn ang="0">
                  <a:pos x="157" y="19"/>
                </a:cxn>
                <a:cxn ang="0">
                  <a:pos x="158" y="46"/>
                </a:cxn>
                <a:cxn ang="0">
                  <a:pos x="150" y="21"/>
                </a:cxn>
                <a:cxn ang="0">
                  <a:pos x="139" y="27"/>
                </a:cxn>
                <a:cxn ang="0">
                  <a:pos x="120" y="27"/>
                </a:cxn>
                <a:cxn ang="0">
                  <a:pos x="99" y="31"/>
                </a:cxn>
                <a:cxn ang="0">
                  <a:pos x="75" y="42"/>
                </a:cxn>
                <a:cxn ang="0">
                  <a:pos x="84" y="78"/>
                </a:cxn>
              </a:cxnLst>
              <a:rect l="0" t="0" r="r" b="b"/>
              <a:pathLst>
                <a:path w="582" h="653">
                  <a:moveTo>
                    <a:pt x="93" y="117"/>
                  </a:moveTo>
                  <a:lnTo>
                    <a:pt x="100" y="129"/>
                  </a:lnTo>
                  <a:lnTo>
                    <a:pt x="109" y="137"/>
                  </a:lnTo>
                  <a:lnTo>
                    <a:pt x="113" y="148"/>
                  </a:lnTo>
                  <a:lnTo>
                    <a:pt x="105" y="161"/>
                  </a:lnTo>
                  <a:lnTo>
                    <a:pt x="97" y="189"/>
                  </a:lnTo>
                  <a:lnTo>
                    <a:pt x="93" y="198"/>
                  </a:lnTo>
                  <a:lnTo>
                    <a:pt x="84" y="208"/>
                  </a:lnTo>
                  <a:lnTo>
                    <a:pt x="84" y="213"/>
                  </a:lnTo>
                  <a:lnTo>
                    <a:pt x="81" y="225"/>
                  </a:lnTo>
                  <a:lnTo>
                    <a:pt x="76" y="229"/>
                  </a:lnTo>
                  <a:lnTo>
                    <a:pt x="72" y="242"/>
                  </a:lnTo>
                  <a:lnTo>
                    <a:pt x="72" y="251"/>
                  </a:lnTo>
                  <a:lnTo>
                    <a:pt x="65" y="263"/>
                  </a:lnTo>
                  <a:lnTo>
                    <a:pt x="66" y="272"/>
                  </a:lnTo>
                  <a:lnTo>
                    <a:pt x="64" y="275"/>
                  </a:lnTo>
                  <a:lnTo>
                    <a:pt x="60" y="284"/>
                  </a:lnTo>
                  <a:lnTo>
                    <a:pt x="55" y="288"/>
                  </a:lnTo>
                  <a:lnTo>
                    <a:pt x="57" y="299"/>
                  </a:lnTo>
                  <a:lnTo>
                    <a:pt x="64" y="298"/>
                  </a:lnTo>
                  <a:lnTo>
                    <a:pt x="66" y="305"/>
                  </a:lnTo>
                  <a:lnTo>
                    <a:pt x="72" y="309"/>
                  </a:lnTo>
                  <a:lnTo>
                    <a:pt x="73" y="315"/>
                  </a:lnTo>
                  <a:lnTo>
                    <a:pt x="72" y="321"/>
                  </a:lnTo>
                  <a:lnTo>
                    <a:pt x="51" y="331"/>
                  </a:lnTo>
                  <a:lnTo>
                    <a:pt x="43" y="327"/>
                  </a:lnTo>
                  <a:lnTo>
                    <a:pt x="41" y="333"/>
                  </a:lnTo>
                  <a:lnTo>
                    <a:pt x="44" y="342"/>
                  </a:lnTo>
                  <a:lnTo>
                    <a:pt x="46" y="345"/>
                  </a:lnTo>
                  <a:lnTo>
                    <a:pt x="46" y="358"/>
                  </a:lnTo>
                  <a:lnTo>
                    <a:pt x="48" y="359"/>
                  </a:lnTo>
                  <a:lnTo>
                    <a:pt x="48" y="366"/>
                  </a:lnTo>
                  <a:lnTo>
                    <a:pt x="44" y="380"/>
                  </a:lnTo>
                  <a:lnTo>
                    <a:pt x="49" y="377"/>
                  </a:lnTo>
                  <a:lnTo>
                    <a:pt x="50" y="387"/>
                  </a:lnTo>
                  <a:lnTo>
                    <a:pt x="44" y="391"/>
                  </a:lnTo>
                  <a:lnTo>
                    <a:pt x="38" y="400"/>
                  </a:lnTo>
                  <a:lnTo>
                    <a:pt x="45" y="404"/>
                  </a:lnTo>
                  <a:lnTo>
                    <a:pt x="40" y="409"/>
                  </a:lnTo>
                  <a:lnTo>
                    <a:pt x="33" y="406"/>
                  </a:lnTo>
                  <a:lnTo>
                    <a:pt x="27" y="418"/>
                  </a:lnTo>
                  <a:lnTo>
                    <a:pt x="27" y="430"/>
                  </a:lnTo>
                  <a:lnTo>
                    <a:pt x="21" y="435"/>
                  </a:lnTo>
                  <a:lnTo>
                    <a:pt x="22" y="441"/>
                  </a:lnTo>
                  <a:lnTo>
                    <a:pt x="30" y="449"/>
                  </a:lnTo>
                  <a:lnTo>
                    <a:pt x="12" y="455"/>
                  </a:lnTo>
                  <a:lnTo>
                    <a:pt x="17" y="457"/>
                  </a:lnTo>
                  <a:lnTo>
                    <a:pt x="18" y="465"/>
                  </a:lnTo>
                  <a:lnTo>
                    <a:pt x="13" y="463"/>
                  </a:lnTo>
                  <a:lnTo>
                    <a:pt x="10" y="471"/>
                  </a:lnTo>
                  <a:lnTo>
                    <a:pt x="11" y="479"/>
                  </a:lnTo>
                  <a:lnTo>
                    <a:pt x="16" y="482"/>
                  </a:lnTo>
                  <a:lnTo>
                    <a:pt x="8" y="499"/>
                  </a:lnTo>
                  <a:lnTo>
                    <a:pt x="0" y="500"/>
                  </a:lnTo>
                  <a:lnTo>
                    <a:pt x="3" y="509"/>
                  </a:lnTo>
                  <a:lnTo>
                    <a:pt x="30" y="499"/>
                  </a:lnTo>
                  <a:lnTo>
                    <a:pt x="49" y="504"/>
                  </a:lnTo>
                  <a:lnTo>
                    <a:pt x="51" y="509"/>
                  </a:lnTo>
                  <a:lnTo>
                    <a:pt x="41" y="505"/>
                  </a:lnTo>
                  <a:lnTo>
                    <a:pt x="41" y="511"/>
                  </a:lnTo>
                  <a:lnTo>
                    <a:pt x="60" y="522"/>
                  </a:lnTo>
                  <a:lnTo>
                    <a:pt x="66" y="530"/>
                  </a:lnTo>
                  <a:lnTo>
                    <a:pt x="66" y="519"/>
                  </a:lnTo>
                  <a:lnTo>
                    <a:pt x="75" y="520"/>
                  </a:lnTo>
                  <a:lnTo>
                    <a:pt x="75" y="531"/>
                  </a:lnTo>
                  <a:lnTo>
                    <a:pt x="99" y="541"/>
                  </a:lnTo>
                  <a:lnTo>
                    <a:pt x="113" y="560"/>
                  </a:lnTo>
                  <a:lnTo>
                    <a:pt x="116" y="575"/>
                  </a:lnTo>
                  <a:lnTo>
                    <a:pt x="124" y="585"/>
                  </a:lnTo>
                  <a:lnTo>
                    <a:pt x="139" y="632"/>
                  </a:lnTo>
                  <a:lnTo>
                    <a:pt x="151" y="653"/>
                  </a:lnTo>
                  <a:lnTo>
                    <a:pt x="163" y="650"/>
                  </a:lnTo>
                  <a:lnTo>
                    <a:pt x="180" y="628"/>
                  </a:lnTo>
                  <a:lnTo>
                    <a:pt x="194" y="624"/>
                  </a:lnTo>
                  <a:lnTo>
                    <a:pt x="215" y="603"/>
                  </a:lnTo>
                  <a:lnTo>
                    <a:pt x="223" y="592"/>
                  </a:lnTo>
                  <a:lnTo>
                    <a:pt x="229" y="580"/>
                  </a:lnTo>
                  <a:lnTo>
                    <a:pt x="238" y="587"/>
                  </a:lnTo>
                  <a:lnTo>
                    <a:pt x="239" y="592"/>
                  </a:lnTo>
                  <a:lnTo>
                    <a:pt x="238" y="600"/>
                  </a:lnTo>
                  <a:lnTo>
                    <a:pt x="249" y="601"/>
                  </a:lnTo>
                  <a:lnTo>
                    <a:pt x="259" y="600"/>
                  </a:lnTo>
                  <a:lnTo>
                    <a:pt x="263" y="591"/>
                  </a:lnTo>
                  <a:lnTo>
                    <a:pt x="264" y="581"/>
                  </a:lnTo>
                  <a:lnTo>
                    <a:pt x="269" y="590"/>
                  </a:lnTo>
                  <a:lnTo>
                    <a:pt x="272" y="591"/>
                  </a:lnTo>
                  <a:lnTo>
                    <a:pt x="279" y="587"/>
                  </a:lnTo>
                  <a:lnTo>
                    <a:pt x="291" y="575"/>
                  </a:lnTo>
                  <a:lnTo>
                    <a:pt x="298" y="562"/>
                  </a:lnTo>
                  <a:lnTo>
                    <a:pt x="298" y="549"/>
                  </a:lnTo>
                  <a:lnTo>
                    <a:pt x="301" y="542"/>
                  </a:lnTo>
                  <a:lnTo>
                    <a:pt x="298" y="537"/>
                  </a:lnTo>
                  <a:lnTo>
                    <a:pt x="299" y="511"/>
                  </a:lnTo>
                  <a:lnTo>
                    <a:pt x="297" y="501"/>
                  </a:lnTo>
                  <a:lnTo>
                    <a:pt x="310" y="474"/>
                  </a:lnTo>
                  <a:lnTo>
                    <a:pt x="313" y="461"/>
                  </a:lnTo>
                  <a:lnTo>
                    <a:pt x="314" y="449"/>
                  </a:lnTo>
                  <a:lnTo>
                    <a:pt x="317" y="446"/>
                  </a:lnTo>
                  <a:lnTo>
                    <a:pt x="328" y="455"/>
                  </a:lnTo>
                  <a:lnTo>
                    <a:pt x="336" y="446"/>
                  </a:lnTo>
                  <a:lnTo>
                    <a:pt x="346" y="444"/>
                  </a:lnTo>
                  <a:lnTo>
                    <a:pt x="362" y="433"/>
                  </a:lnTo>
                  <a:lnTo>
                    <a:pt x="366" y="412"/>
                  </a:lnTo>
                  <a:lnTo>
                    <a:pt x="371" y="395"/>
                  </a:lnTo>
                  <a:lnTo>
                    <a:pt x="371" y="381"/>
                  </a:lnTo>
                  <a:lnTo>
                    <a:pt x="379" y="370"/>
                  </a:lnTo>
                  <a:lnTo>
                    <a:pt x="392" y="361"/>
                  </a:lnTo>
                  <a:lnTo>
                    <a:pt x="406" y="357"/>
                  </a:lnTo>
                  <a:lnTo>
                    <a:pt x="416" y="343"/>
                  </a:lnTo>
                  <a:lnTo>
                    <a:pt x="438" y="330"/>
                  </a:lnTo>
                  <a:lnTo>
                    <a:pt x="462" y="309"/>
                  </a:lnTo>
                  <a:lnTo>
                    <a:pt x="474" y="304"/>
                  </a:lnTo>
                  <a:lnTo>
                    <a:pt x="481" y="294"/>
                  </a:lnTo>
                  <a:lnTo>
                    <a:pt x="514" y="267"/>
                  </a:lnTo>
                  <a:lnTo>
                    <a:pt x="550" y="251"/>
                  </a:lnTo>
                  <a:lnTo>
                    <a:pt x="582" y="224"/>
                  </a:lnTo>
                  <a:lnTo>
                    <a:pt x="581" y="203"/>
                  </a:lnTo>
                  <a:lnTo>
                    <a:pt x="573" y="198"/>
                  </a:lnTo>
                  <a:lnTo>
                    <a:pt x="561" y="180"/>
                  </a:lnTo>
                  <a:lnTo>
                    <a:pt x="552" y="176"/>
                  </a:lnTo>
                  <a:lnTo>
                    <a:pt x="535" y="150"/>
                  </a:lnTo>
                  <a:lnTo>
                    <a:pt x="512" y="129"/>
                  </a:lnTo>
                  <a:lnTo>
                    <a:pt x="506" y="119"/>
                  </a:lnTo>
                  <a:lnTo>
                    <a:pt x="487" y="95"/>
                  </a:lnTo>
                  <a:lnTo>
                    <a:pt x="478" y="89"/>
                  </a:lnTo>
                  <a:lnTo>
                    <a:pt x="462" y="69"/>
                  </a:lnTo>
                  <a:lnTo>
                    <a:pt x="420" y="59"/>
                  </a:lnTo>
                  <a:lnTo>
                    <a:pt x="390" y="73"/>
                  </a:lnTo>
                  <a:lnTo>
                    <a:pt x="385" y="78"/>
                  </a:lnTo>
                  <a:lnTo>
                    <a:pt x="382" y="86"/>
                  </a:lnTo>
                  <a:lnTo>
                    <a:pt x="389" y="96"/>
                  </a:lnTo>
                  <a:lnTo>
                    <a:pt x="384" y="105"/>
                  </a:lnTo>
                  <a:lnTo>
                    <a:pt x="382" y="115"/>
                  </a:lnTo>
                  <a:lnTo>
                    <a:pt x="371" y="121"/>
                  </a:lnTo>
                  <a:lnTo>
                    <a:pt x="368" y="108"/>
                  </a:lnTo>
                  <a:lnTo>
                    <a:pt x="374" y="101"/>
                  </a:lnTo>
                  <a:lnTo>
                    <a:pt x="374" y="85"/>
                  </a:lnTo>
                  <a:lnTo>
                    <a:pt x="373" y="78"/>
                  </a:lnTo>
                  <a:lnTo>
                    <a:pt x="358" y="75"/>
                  </a:lnTo>
                  <a:lnTo>
                    <a:pt x="352" y="81"/>
                  </a:lnTo>
                  <a:lnTo>
                    <a:pt x="352" y="86"/>
                  </a:lnTo>
                  <a:lnTo>
                    <a:pt x="345" y="92"/>
                  </a:lnTo>
                  <a:lnTo>
                    <a:pt x="340" y="111"/>
                  </a:lnTo>
                  <a:lnTo>
                    <a:pt x="338" y="102"/>
                  </a:lnTo>
                  <a:lnTo>
                    <a:pt x="336" y="90"/>
                  </a:lnTo>
                  <a:lnTo>
                    <a:pt x="345" y="76"/>
                  </a:lnTo>
                  <a:lnTo>
                    <a:pt x="304" y="52"/>
                  </a:lnTo>
                  <a:lnTo>
                    <a:pt x="291" y="33"/>
                  </a:lnTo>
                  <a:lnTo>
                    <a:pt x="279" y="24"/>
                  </a:lnTo>
                  <a:lnTo>
                    <a:pt x="276" y="13"/>
                  </a:lnTo>
                  <a:lnTo>
                    <a:pt x="244" y="0"/>
                  </a:lnTo>
                  <a:lnTo>
                    <a:pt x="231" y="3"/>
                  </a:lnTo>
                  <a:lnTo>
                    <a:pt x="224" y="14"/>
                  </a:lnTo>
                  <a:lnTo>
                    <a:pt x="213" y="9"/>
                  </a:lnTo>
                  <a:lnTo>
                    <a:pt x="197" y="16"/>
                  </a:lnTo>
                  <a:lnTo>
                    <a:pt x="157" y="19"/>
                  </a:lnTo>
                  <a:lnTo>
                    <a:pt x="156" y="24"/>
                  </a:lnTo>
                  <a:lnTo>
                    <a:pt x="158" y="36"/>
                  </a:lnTo>
                  <a:lnTo>
                    <a:pt x="158" y="46"/>
                  </a:lnTo>
                  <a:lnTo>
                    <a:pt x="154" y="36"/>
                  </a:lnTo>
                  <a:lnTo>
                    <a:pt x="151" y="31"/>
                  </a:lnTo>
                  <a:lnTo>
                    <a:pt x="150" y="21"/>
                  </a:lnTo>
                  <a:lnTo>
                    <a:pt x="146" y="19"/>
                  </a:lnTo>
                  <a:lnTo>
                    <a:pt x="141" y="29"/>
                  </a:lnTo>
                  <a:lnTo>
                    <a:pt x="139" y="27"/>
                  </a:lnTo>
                  <a:lnTo>
                    <a:pt x="136" y="20"/>
                  </a:lnTo>
                  <a:lnTo>
                    <a:pt x="120" y="24"/>
                  </a:lnTo>
                  <a:lnTo>
                    <a:pt x="120" y="27"/>
                  </a:lnTo>
                  <a:lnTo>
                    <a:pt x="105" y="24"/>
                  </a:lnTo>
                  <a:lnTo>
                    <a:pt x="99" y="25"/>
                  </a:lnTo>
                  <a:lnTo>
                    <a:pt x="99" y="31"/>
                  </a:lnTo>
                  <a:lnTo>
                    <a:pt x="83" y="33"/>
                  </a:lnTo>
                  <a:lnTo>
                    <a:pt x="70" y="40"/>
                  </a:lnTo>
                  <a:lnTo>
                    <a:pt x="75" y="42"/>
                  </a:lnTo>
                  <a:lnTo>
                    <a:pt x="80" y="63"/>
                  </a:lnTo>
                  <a:lnTo>
                    <a:pt x="93" y="73"/>
                  </a:lnTo>
                  <a:lnTo>
                    <a:pt x="84" y="78"/>
                  </a:lnTo>
                  <a:lnTo>
                    <a:pt x="83" y="89"/>
                  </a:lnTo>
                  <a:lnTo>
                    <a:pt x="93" y="117"/>
                  </a:lnTo>
                  <a:close/>
                </a:path>
              </a:pathLst>
            </a:custGeom>
            <a:grpFill/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9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" name="Freeform 289"/>
            <p:cNvSpPr>
              <a:spLocks noChangeAspect="1"/>
            </p:cNvSpPr>
            <p:nvPr/>
          </p:nvSpPr>
          <p:spPr bwMode="gray">
            <a:xfrm>
              <a:off x="1323272" y="1780065"/>
              <a:ext cx="242898" cy="197080"/>
            </a:xfrm>
            <a:custGeom>
              <a:avLst/>
              <a:gdLst/>
              <a:ahLst/>
              <a:cxnLst>
                <a:cxn ang="0">
                  <a:pos x="126" y="657"/>
                </a:cxn>
                <a:cxn ang="0">
                  <a:pos x="169" y="549"/>
                </a:cxn>
                <a:cxn ang="0">
                  <a:pos x="358" y="544"/>
                </a:cxn>
                <a:cxn ang="0">
                  <a:pos x="368" y="506"/>
                </a:cxn>
                <a:cxn ang="0">
                  <a:pos x="282" y="473"/>
                </a:cxn>
                <a:cxn ang="0">
                  <a:pos x="101" y="478"/>
                </a:cxn>
                <a:cxn ang="0">
                  <a:pos x="62" y="396"/>
                </a:cxn>
                <a:cxn ang="0">
                  <a:pos x="178" y="361"/>
                </a:cxn>
                <a:cxn ang="0">
                  <a:pos x="133" y="340"/>
                </a:cxn>
                <a:cxn ang="0">
                  <a:pos x="79" y="345"/>
                </a:cxn>
                <a:cxn ang="0">
                  <a:pos x="47" y="338"/>
                </a:cxn>
                <a:cxn ang="0">
                  <a:pos x="29" y="309"/>
                </a:cxn>
                <a:cxn ang="0">
                  <a:pos x="52" y="209"/>
                </a:cxn>
                <a:cxn ang="0">
                  <a:pos x="46" y="135"/>
                </a:cxn>
                <a:cxn ang="0">
                  <a:pos x="239" y="0"/>
                </a:cxn>
                <a:cxn ang="0">
                  <a:pos x="272" y="94"/>
                </a:cxn>
                <a:cxn ang="0">
                  <a:pos x="244" y="146"/>
                </a:cxn>
                <a:cxn ang="0">
                  <a:pos x="300" y="81"/>
                </a:cxn>
                <a:cxn ang="0">
                  <a:pos x="406" y="106"/>
                </a:cxn>
                <a:cxn ang="0">
                  <a:pos x="415" y="173"/>
                </a:cxn>
                <a:cxn ang="0">
                  <a:pos x="446" y="157"/>
                </a:cxn>
                <a:cxn ang="0">
                  <a:pos x="486" y="144"/>
                </a:cxn>
                <a:cxn ang="0">
                  <a:pos x="503" y="123"/>
                </a:cxn>
                <a:cxn ang="0">
                  <a:pos x="504" y="76"/>
                </a:cxn>
                <a:cxn ang="0">
                  <a:pos x="546" y="121"/>
                </a:cxn>
                <a:cxn ang="0">
                  <a:pos x="570" y="205"/>
                </a:cxn>
                <a:cxn ang="0">
                  <a:pos x="606" y="310"/>
                </a:cxn>
                <a:cxn ang="0">
                  <a:pos x="627" y="247"/>
                </a:cxn>
                <a:cxn ang="0">
                  <a:pos x="617" y="166"/>
                </a:cxn>
                <a:cxn ang="0">
                  <a:pos x="600" y="49"/>
                </a:cxn>
                <a:cxn ang="0">
                  <a:pos x="602" y="8"/>
                </a:cxn>
                <a:cxn ang="0">
                  <a:pos x="669" y="31"/>
                </a:cxn>
                <a:cxn ang="0">
                  <a:pos x="691" y="44"/>
                </a:cxn>
                <a:cxn ang="0">
                  <a:pos x="751" y="110"/>
                </a:cxn>
                <a:cxn ang="0">
                  <a:pos x="766" y="200"/>
                </a:cxn>
                <a:cxn ang="0">
                  <a:pos x="805" y="336"/>
                </a:cxn>
                <a:cxn ang="0">
                  <a:pos x="815" y="428"/>
                </a:cxn>
                <a:cxn ang="0">
                  <a:pos x="881" y="478"/>
                </a:cxn>
                <a:cxn ang="0">
                  <a:pos x="963" y="543"/>
                </a:cxn>
                <a:cxn ang="0">
                  <a:pos x="999" y="584"/>
                </a:cxn>
                <a:cxn ang="0">
                  <a:pos x="961" y="616"/>
                </a:cxn>
                <a:cxn ang="0">
                  <a:pos x="934" y="597"/>
                </a:cxn>
                <a:cxn ang="0">
                  <a:pos x="906" y="632"/>
                </a:cxn>
                <a:cxn ang="0">
                  <a:pos x="880" y="677"/>
                </a:cxn>
                <a:cxn ang="0">
                  <a:pos x="940" y="671"/>
                </a:cxn>
                <a:cxn ang="0">
                  <a:pos x="933" y="711"/>
                </a:cxn>
                <a:cxn ang="0">
                  <a:pos x="949" y="734"/>
                </a:cxn>
                <a:cxn ang="0">
                  <a:pos x="893" y="767"/>
                </a:cxn>
                <a:cxn ang="0">
                  <a:pos x="809" y="749"/>
                </a:cxn>
                <a:cxn ang="0">
                  <a:pos x="758" y="724"/>
                </a:cxn>
                <a:cxn ang="0">
                  <a:pos x="697" y="677"/>
                </a:cxn>
                <a:cxn ang="0">
                  <a:pos x="655" y="718"/>
                </a:cxn>
                <a:cxn ang="0">
                  <a:pos x="521" y="796"/>
                </a:cxn>
                <a:cxn ang="0">
                  <a:pos x="425" y="805"/>
                </a:cxn>
                <a:cxn ang="0">
                  <a:pos x="320" y="819"/>
                </a:cxn>
                <a:cxn ang="0">
                  <a:pos x="300" y="732"/>
                </a:cxn>
                <a:cxn ang="0">
                  <a:pos x="230" y="698"/>
                </a:cxn>
              </a:cxnLst>
              <a:rect l="0" t="0" r="r" b="b"/>
              <a:pathLst>
                <a:path w="999" h="819">
                  <a:moveTo>
                    <a:pt x="230" y="698"/>
                  </a:moveTo>
                  <a:lnTo>
                    <a:pt x="225" y="704"/>
                  </a:lnTo>
                  <a:lnTo>
                    <a:pt x="203" y="704"/>
                  </a:lnTo>
                  <a:lnTo>
                    <a:pt x="196" y="698"/>
                  </a:lnTo>
                  <a:lnTo>
                    <a:pt x="173" y="697"/>
                  </a:lnTo>
                  <a:lnTo>
                    <a:pt x="137" y="671"/>
                  </a:lnTo>
                  <a:lnTo>
                    <a:pt x="137" y="660"/>
                  </a:lnTo>
                  <a:lnTo>
                    <a:pt x="126" y="657"/>
                  </a:lnTo>
                  <a:lnTo>
                    <a:pt x="118" y="650"/>
                  </a:lnTo>
                  <a:lnTo>
                    <a:pt x="116" y="630"/>
                  </a:lnTo>
                  <a:lnTo>
                    <a:pt x="105" y="622"/>
                  </a:lnTo>
                  <a:lnTo>
                    <a:pt x="101" y="613"/>
                  </a:lnTo>
                  <a:lnTo>
                    <a:pt x="94" y="593"/>
                  </a:lnTo>
                  <a:lnTo>
                    <a:pt x="91" y="581"/>
                  </a:lnTo>
                  <a:lnTo>
                    <a:pt x="112" y="571"/>
                  </a:lnTo>
                  <a:lnTo>
                    <a:pt x="169" y="549"/>
                  </a:lnTo>
                  <a:lnTo>
                    <a:pt x="209" y="539"/>
                  </a:lnTo>
                  <a:lnTo>
                    <a:pt x="232" y="538"/>
                  </a:lnTo>
                  <a:lnTo>
                    <a:pt x="253" y="530"/>
                  </a:lnTo>
                  <a:lnTo>
                    <a:pt x="266" y="528"/>
                  </a:lnTo>
                  <a:lnTo>
                    <a:pt x="279" y="536"/>
                  </a:lnTo>
                  <a:lnTo>
                    <a:pt x="318" y="539"/>
                  </a:lnTo>
                  <a:lnTo>
                    <a:pt x="339" y="546"/>
                  </a:lnTo>
                  <a:lnTo>
                    <a:pt x="358" y="544"/>
                  </a:lnTo>
                  <a:lnTo>
                    <a:pt x="369" y="533"/>
                  </a:lnTo>
                  <a:lnTo>
                    <a:pt x="365" y="526"/>
                  </a:lnTo>
                  <a:lnTo>
                    <a:pt x="365" y="522"/>
                  </a:lnTo>
                  <a:lnTo>
                    <a:pt x="374" y="527"/>
                  </a:lnTo>
                  <a:lnTo>
                    <a:pt x="382" y="525"/>
                  </a:lnTo>
                  <a:lnTo>
                    <a:pt x="381" y="520"/>
                  </a:lnTo>
                  <a:lnTo>
                    <a:pt x="375" y="510"/>
                  </a:lnTo>
                  <a:lnTo>
                    <a:pt x="368" y="506"/>
                  </a:lnTo>
                  <a:lnTo>
                    <a:pt x="348" y="503"/>
                  </a:lnTo>
                  <a:lnTo>
                    <a:pt x="344" y="495"/>
                  </a:lnTo>
                  <a:lnTo>
                    <a:pt x="332" y="495"/>
                  </a:lnTo>
                  <a:lnTo>
                    <a:pt x="317" y="488"/>
                  </a:lnTo>
                  <a:lnTo>
                    <a:pt x="312" y="482"/>
                  </a:lnTo>
                  <a:lnTo>
                    <a:pt x="296" y="479"/>
                  </a:lnTo>
                  <a:lnTo>
                    <a:pt x="289" y="480"/>
                  </a:lnTo>
                  <a:lnTo>
                    <a:pt x="282" y="473"/>
                  </a:lnTo>
                  <a:lnTo>
                    <a:pt x="248" y="479"/>
                  </a:lnTo>
                  <a:lnTo>
                    <a:pt x="196" y="499"/>
                  </a:lnTo>
                  <a:lnTo>
                    <a:pt x="188" y="493"/>
                  </a:lnTo>
                  <a:lnTo>
                    <a:pt x="172" y="493"/>
                  </a:lnTo>
                  <a:lnTo>
                    <a:pt x="162" y="488"/>
                  </a:lnTo>
                  <a:lnTo>
                    <a:pt x="158" y="480"/>
                  </a:lnTo>
                  <a:lnTo>
                    <a:pt x="118" y="489"/>
                  </a:lnTo>
                  <a:lnTo>
                    <a:pt x="101" y="478"/>
                  </a:lnTo>
                  <a:lnTo>
                    <a:pt x="83" y="482"/>
                  </a:lnTo>
                  <a:lnTo>
                    <a:pt x="81" y="476"/>
                  </a:lnTo>
                  <a:lnTo>
                    <a:pt x="81" y="472"/>
                  </a:lnTo>
                  <a:lnTo>
                    <a:pt x="68" y="467"/>
                  </a:lnTo>
                  <a:lnTo>
                    <a:pt x="57" y="452"/>
                  </a:lnTo>
                  <a:lnTo>
                    <a:pt x="46" y="434"/>
                  </a:lnTo>
                  <a:lnTo>
                    <a:pt x="42" y="418"/>
                  </a:lnTo>
                  <a:lnTo>
                    <a:pt x="62" y="396"/>
                  </a:lnTo>
                  <a:lnTo>
                    <a:pt x="83" y="387"/>
                  </a:lnTo>
                  <a:lnTo>
                    <a:pt x="103" y="385"/>
                  </a:lnTo>
                  <a:lnTo>
                    <a:pt x="122" y="377"/>
                  </a:lnTo>
                  <a:lnTo>
                    <a:pt x="142" y="363"/>
                  </a:lnTo>
                  <a:lnTo>
                    <a:pt x="161" y="358"/>
                  </a:lnTo>
                  <a:lnTo>
                    <a:pt x="160" y="361"/>
                  </a:lnTo>
                  <a:lnTo>
                    <a:pt x="165" y="364"/>
                  </a:lnTo>
                  <a:lnTo>
                    <a:pt x="178" y="361"/>
                  </a:lnTo>
                  <a:lnTo>
                    <a:pt x="185" y="358"/>
                  </a:lnTo>
                  <a:lnTo>
                    <a:pt x="181" y="353"/>
                  </a:lnTo>
                  <a:lnTo>
                    <a:pt x="165" y="352"/>
                  </a:lnTo>
                  <a:lnTo>
                    <a:pt x="173" y="342"/>
                  </a:lnTo>
                  <a:lnTo>
                    <a:pt x="187" y="339"/>
                  </a:lnTo>
                  <a:lnTo>
                    <a:pt x="193" y="334"/>
                  </a:lnTo>
                  <a:lnTo>
                    <a:pt x="194" y="329"/>
                  </a:lnTo>
                  <a:lnTo>
                    <a:pt x="133" y="340"/>
                  </a:lnTo>
                  <a:lnTo>
                    <a:pt x="122" y="345"/>
                  </a:lnTo>
                  <a:lnTo>
                    <a:pt x="111" y="347"/>
                  </a:lnTo>
                  <a:lnTo>
                    <a:pt x="105" y="352"/>
                  </a:lnTo>
                  <a:lnTo>
                    <a:pt x="96" y="352"/>
                  </a:lnTo>
                  <a:lnTo>
                    <a:pt x="91" y="348"/>
                  </a:lnTo>
                  <a:lnTo>
                    <a:pt x="90" y="344"/>
                  </a:lnTo>
                  <a:lnTo>
                    <a:pt x="83" y="343"/>
                  </a:lnTo>
                  <a:lnTo>
                    <a:pt x="79" y="345"/>
                  </a:lnTo>
                  <a:lnTo>
                    <a:pt x="83" y="348"/>
                  </a:lnTo>
                  <a:lnTo>
                    <a:pt x="83" y="354"/>
                  </a:lnTo>
                  <a:lnTo>
                    <a:pt x="68" y="354"/>
                  </a:lnTo>
                  <a:lnTo>
                    <a:pt x="64" y="359"/>
                  </a:lnTo>
                  <a:lnTo>
                    <a:pt x="51" y="360"/>
                  </a:lnTo>
                  <a:lnTo>
                    <a:pt x="45" y="355"/>
                  </a:lnTo>
                  <a:lnTo>
                    <a:pt x="43" y="347"/>
                  </a:lnTo>
                  <a:lnTo>
                    <a:pt x="47" y="338"/>
                  </a:lnTo>
                  <a:lnTo>
                    <a:pt x="53" y="333"/>
                  </a:lnTo>
                  <a:lnTo>
                    <a:pt x="69" y="332"/>
                  </a:lnTo>
                  <a:lnTo>
                    <a:pt x="67" y="310"/>
                  </a:lnTo>
                  <a:lnTo>
                    <a:pt x="53" y="313"/>
                  </a:lnTo>
                  <a:lnTo>
                    <a:pt x="41" y="322"/>
                  </a:lnTo>
                  <a:lnTo>
                    <a:pt x="35" y="320"/>
                  </a:lnTo>
                  <a:lnTo>
                    <a:pt x="33" y="311"/>
                  </a:lnTo>
                  <a:lnTo>
                    <a:pt x="29" y="309"/>
                  </a:lnTo>
                  <a:lnTo>
                    <a:pt x="8" y="313"/>
                  </a:lnTo>
                  <a:lnTo>
                    <a:pt x="6" y="304"/>
                  </a:lnTo>
                  <a:lnTo>
                    <a:pt x="2" y="290"/>
                  </a:lnTo>
                  <a:lnTo>
                    <a:pt x="0" y="273"/>
                  </a:lnTo>
                  <a:lnTo>
                    <a:pt x="6" y="256"/>
                  </a:lnTo>
                  <a:lnTo>
                    <a:pt x="22" y="234"/>
                  </a:lnTo>
                  <a:lnTo>
                    <a:pt x="32" y="218"/>
                  </a:lnTo>
                  <a:lnTo>
                    <a:pt x="52" y="209"/>
                  </a:lnTo>
                  <a:lnTo>
                    <a:pt x="53" y="202"/>
                  </a:lnTo>
                  <a:lnTo>
                    <a:pt x="51" y="194"/>
                  </a:lnTo>
                  <a:lnTo>
                    <a:pt x="48" y="189"/>
                  </a:lnTo>
                  <a:lnTo>
                    <a:pt x="36" y="189"/>
                  </a:lnTo>
                  <a:lnTo>
                    <a:pt x="32" y="182"/>
                  </a:lnTo>
                  <a:lnTo>
                    <a:pt x="31" y="165"/>
                  </a:lnTo>
                  <a:lnTo>
                    <a:pt x="36" y="151"/>
                  </a:lnTo>
                  <a:lnTo>
                    <a:pt x="46" y="135"/>
                  </a:lnTo>
                  <a:lnTo>
                    <a:pt x="85" y="94"/>
                  </a:lnTo>
                  <a:lnTo>
                    <a:pt x="122" y="68"/>
                  </a:lnTo>
                  <a:lnTo>
                    <a:pt x="129" y="59"/>
                  </a:lnTo>
                  <a:lnTo>
                    <a:pt x="142" y="55"/>
                  </a:lnTo>
                  <a:lnTo>
                    <a:pt x="148" y="44"/>
                  </a:lnTo>
                  <a:lnTo>
                    <a:pt x="162" y="42"/>
                  </a:lnTo>
                  <a:lnTo>
                    <a:pt x="194" y="22"/>
                  </a:lnTo>
                  <a:lnTo>
                    <a:pt x="239" y="0"/>
                  </a:lnTo>
                  <a:lnTo>
                    <a:pt x="252" y="3"/>
                  </a:lnTo>
                  <a:lnTo>
                    <a:pt x="255" y="10"/>
                  </a:lnTo>
                  <a:lnTo>
                    <a:pt x="261" y="14"/>
                  </a:lnTo>
                  <a:lnTo>
                    <a:pt x="262" y="21"/>
                  </a:lnTo>
                  <a:lnTo>
                    <a:pt x="269" y="31"/>
                  </a:lnTo>
                  <a:lnTo>
                    <a:pt x="272" y="43"/>
                  </a:lnTo>
                  <a:lnTo>
                    <a:pt x="273" y="71"/>
                  </a:lnTo>
                  <a:lnTo>
                    <a:pt x="272" y="94"/>
                  </a:lnTo>
                  <a:lnTo>
                    <a:pt x="259" y="101"/>
                  </a:lnTo>
                  <a:lnTo>
                    <a:pt x="255" y="111"/>
                  </a:lnTo>
                  <a:lnTo>
                    <a:pt x="253" y="117"/>
                  </a:lnTo>
                  <a:lnTo>
                    <a:pt x="255" y="121"/>
                  </a:lnTo>
                  <a:lnTo>
                    <a:pt x="252" y="127"/>
                  </a:lnTo>
                  <a:lnTo>
                    <a:pt x="239" y="133"/>
                  </a:lnTo>
                  <a:lnTo>
                    <a:pt x="237" y="138"/>
                  </a:lnTo>
                  <a:lnTo>
                    <a:pt x="244" y="146"/>
                  </a:lnTo>
                  <a:lnTo>
                    <a:pt x="268" y="126"/>
                  </a:lnTo>
                  <a:lnTo>
                    <a:pt x="274" y="126"/>
                  </a:lnTo>
                  <a:lnTo>
                    <a:pt x="277" y="135"/>
                  </a:lnTo>
                  <a:lnTo>
                    <a:pt x="295" y="127"/>
                  </a:lnTo>
                  <a:lnTo>
                    <a:pt x="300" y="113"/>
                  </a:lnTo>
                  <a:lnTo>
                    <a:pt x="294" y="110"/>
                  </a:lnTo>
                  <a:lnTo>
                    <a:pt x="294" y="97"/>
                  </a:lnTo>
                  <a:lnTo>
                    <a:pt x="300" y="81"/>
                  </a:lnTo>
                  <a:lnTo>
                    <a:pt x="309" y="76"/>
                  </a:lnTo>
                  <a:lnTo>
                    <a:pt x="310" y="69"/>
                  </a:lnTo>
                  <a:lnTo>
                    <a:pt x="315" y="64"/>
                  </a:lnTo>
                  <a:lnTo>
                    <a:pt x="329" y="62"/>
                  </a:lnTo>
                  <a:lnTo>
                    <a:pt x="355" y="80"/>
                  </a:lnTo>
                  <a:lnTo>
                    <a:pt x="388" y="91"/>
                  </a:lnTo>
                  <a:lnTo>
                    <a:pt x="396" y="101"/>
                  </a:lnTo>
                  <a:lnTo>
                    <a:pt x="406" y="106"/>
                  </a:lnTo>
                  <a:lnTo>
                    <a:pt x="415" y="113"/>
                  </a:lnTo>
                  <a:lnTo>
                    <a:pt x="424" y="128"/>
                  </a:lnTo>
                  <a:lnTo>
                    <a:pt x="427" y="145"/>
                  </a:lnTo>
                  <a:lnTo>
                    <a:pt x="408" y="171"/>
                  </a:lnTo>
                  <a:lnTo>
                    <a:pt x="388" y="189"/>
                  </a:lnTo>
                  <a:lnTo>
                    <a:pt x="388" y="192"/>
                  </a:lnTo>
                  <a:lnTo>
                    <a:pt x="406" y="188"/>
                  </a:lnTo>
                  <a:lnTo>
                    <a:pt x="415" y="173"/>
                  </a:lnTo>
                  <a:lnTo>
                    <a:pt x="427" y="166"/>
                  </a:lnTo>
                  <a:lnTo>
                    <a:pt x="425" y="173"/>
                  </a:lnTo>
                  <a:lnTo>
                    <a:pt x="420" y="187"/>
                  </a:lnTo>
                  <a:lnTo>
                    <a:pt x="433" y="192"/>
                  </a:lnTo>
                  <a:lnTo>
                    <a:pt x="435" y="187"/>
                  </a:lnTo>
                  <a:lnTo>
                    <a:pt x="439" y="167"/>
                  </a:lnTo>
                  <a:lnTo>
                    <a:pt x="440" y="161"/>
                  </a:lnTo>
                  <a:lnTo>
                    <a:pt x="446" y="157"/>
                  </a:lnTo>
                  <a:lnTo>
                    <a:pt x="454" y="148"/>
                  </a:lnTo>
                  <a:lnTo>
                    <a:pt x="465" y="150"/>
                  </a:lnTo>
                  <a:lnTo>
                    <a:pt x="472" y="146"/>
                  </a:lnTo>
                  <a:lnTo>
                    <a:pt x="486" y="164"/>
                  </a:lnTo>
                  <a:lnTo>
                    <a:pt x="488" y="157"/>
                  </a:lnTo>
                  <a:lnTo>
                    <a:pt x="486" y="148"/>
                  </a:lnTo>
                  <a:lnTo>
                    <a:pt x="483" y="145"/>
                  </a:lnTo>
                  <a:lnTo>
                    <a:pt x="486" y="144"/>
                  </a:lnTo>
                  <a:lnTo>
                    <a:pt x="494" y="151"/>
                  </a:lnTo>
                  <a:lnTo>
                    <a:pt x="499" y="148"/>
                  </a:lnTo>
                  <a:lnTo>
                    <a:pt x="497" y="138"/>
                  </a:lnTo>
                  <a:lnTo>
                    <a:pt x="484" y="129"/>
                  </a:lnTo>
                  <a:lnTo>
                    <a:pt x="484" y="123"/>
                  </a:lnTo>
                  <a:lnTo>
                    <a:pt x="486" y="122"/>
                  </a:lnTo>
                  <a:lnTo>
                    <a:pt x="498" y="132"/>
                  </a:lnTo>
                  <a:lnTo>
                    <a:pt x="503" y="123"/>
                  </a:lnTo>
                  <a:lnTo>
                    <a:pt x="488" y="103"/>
                  </a:lnTo>
                  <a:lnTo>
                    <a:pt x="481" y="100"/>
                  </a:lnTo>
                  <a:lnTo>
                    <a:pt x="473" y="90"/>
                  </a:lnTo>
                  <a:lnTo>
                    <a:pt x="470" y="78"/>
                  </a:lnTo>
                  <a:lnTo>
                    <a:pt x="468" y="68"/>
                  </a:lnTo>
                  <a:lnTo>
                    <a:pt x="477" y="67"/>
                  </a:lnTo>
                  <a:lnTo>
                    <a:pt x="494" y="71"/>
                  </a:lnTo>
                  <a:lnTo>
                    <a:pt x="504" y="76"/>
                  </a:lnTo>
                  <a:lnTo>
                    <a:pt x="508" y="87"/>
                  </a:lnTo>
                  <a:lnTo>
                    <a:pt x="519" y="86"/>
                  </a:lnTo>
                  <a:lnTo>
                    <a:pt x="519" y="92"/>
                  </a:lnTo>
                  <a:lnTo>
                    <a:pt x="526" y="108"/>
                  </a:lnTo>
                  <a:lnTo>
                    <a:pt x="533" y="113"/>
                  </a:lnTo>
                  <a:lnTo>
                    <a:pt x="540" y="111"/>
                  </a:lnTo>
                  <a:lnTo>
                    <a:pt x="546" y="117"/>
                  </a:lnTo>
                  <a:lnTo>
                    <a:pt x="546" y="121"/>
                  </a:lnTo>
                  <a:lnTo>
                    <a:pt x="554" y="127"/>
                  </a:lnTo>
                  <a:lnTo>
                    <a:pt x="553" y="133"/>
                  </a:lnTo>
                  <a:lnTo>
                    <a:pt x="551" y="135"/>
                  </a:lnTo>
                  <a:lnTo>
                    <a:pt x="560" y="139"/>
                  </a:lnTo>
                  <a:lnTo>
                    <a:pt x="568" y="155"/>
                  </a:lnTo>
                  <a:lnTo>
                    <a:pt x="567" y="186"/>
                  </a:lnTo>
                  <a:lnTo>
                    <a:pt x="568" y="197"/>
                  </a:lnTo>
                  <a:lnTo>
                    <a:pt x="570" y="205"/>
                  </a:lnTo>
                  <a:lnTo>
                    <a:pt x="575" y="214"/>
                  </a:lnTo>
                  <a:lnTo>
                    <a:pt x="578" y="243"/>
                  </a:lnTo>
                  <a:lnTo>
                    <a:pt x="592" y="258"/>
                  </a:lnTo>
                  <a:lnTo>
                    <a:pt x="585" y="273"/>
                  </a:lnTo>
                  <a:lnTo>
                    <a:pt x="585" y="295"/>
                  </a:lnTo>
                  <a:lnTo>
                    <a:pt x="591" y="296"/>
                  </a:lnTo>
                  <a:lnTo>
                    <a:pt x="600" y="311"/>
                  </a:lnTo>
                  <a:lnTo>
                    <a:pt x="606" y="310"/>
                  </a:lnTo>
                  <a:lnTo>
                    <a:pt x="608" y="301"/>
                  </a:lnTo>
                  <a:lnTo>
                    <a:pt x="616" y="297"/>
                  </a:lnTo>
                  <a:lnTo>
                    <a:pt x="622" y="295"/>
                  </a:lnTo>
                  <a:lnTo>
                    <a:pt x="629" y="285"/>
                  </a:lnTo>
                  <a:lnTo>
                    <a:pt x="630" y="274"/>
                  </a:lnTo>
                  <a:lnTo>
                    <a:pt x="639" y="270"/>
                  </a:lnTo>
                  <a:lnTo>
                    <a:pt x="639" y="264"/>
                  </a:lnTo>
                  <a:lnTo>
                    <a:pt x="627" y="247"/>
                  </a:lnTo>
                  <a:lnTo>
                    <a:pt x="624" y="236"/>
                  </a:lnTo>
                  <a:lnTo>
                    <a:pt x="624" y="225"/>
                  </a:lnTo>
                  <a:lnTo>
                    <a:pt x="619" y="220"/>
                  </a:lnTo>
                  <a:lnTo>
                    <a:pt x="617" y="203"/>
                  </a:lnTo>
                  <a:lnTo>
                    <a:pt x="614" y="187"/>
                  </a:lnTo>
                  <a:lnTo>
                    <a:pt x="618" y="186"/>
                  </a:lnTo>
                  <a:lnTo>
                    <a:pt x="617" y="177"/>
                  </a:lnTo>
                  <a:lnTo>
                    <a:pt x="617" y="166"/>
                  </a:lnTo>
                  <a:lnTo>
                    <a:pt x="613" y="160"/>
                  </a:lnTo>
                  <a:lnTo>
                    <a:pt x="612" y="139"/>
                  </a:lnTo>
                  <a:lnTo>
                    <a:pt x="610" y="121"/>
                  </a:lnTo>
                  <a:lnTo>
                    <a:pt x="605" y="103"/>
                  </a:lnTo>
                  <a:lnTo>
                    <a:pt x="597" y="68"/>
                  </a:lnTo>
                  <a:lnTo>
                    <a:pt x="595" y="62"/>
                  </a:lnTo>
                  <a:lnTo>
                    <a:pt x="599" y="62"/>
                  </a:lnTo>
                  <a:lnTo>
                    <a:pt x="600" y="49"/>
                  </a:lnTo>
                  <a:lnTo>
                    <a:pt x="596" y="49"/>
                  </a:lnTo>
                  <a:lnTo>
                    <a:pt x="592" y="38"/>
                  </a:lnTo>
                  <a:lnTo>
                    <a:pt x="596" y="33"/>
                  </a:lnTo>
                  <a:lnTo>
                    <a:pt x="606" y="33"/>
                  </a:lnTo>
                  <a:lnTo>
                    <a:pt x="608" y="27"/>
                  </a:lnTo>
                  <a:lnTo>
                    <a:pt x="597" y="16"/>
                  </a:lnTo>
                  <a:lnTo>
                    <a:pt x="599" y="8"/>
                  </a:lnTo>
                  <a:lnTo>
                    <a:pt x="602" y="8"/>
                  </a:lnTo>
                  <a:lnTo>
                    <a:pt x="602" y="3"/>
                  </a:lnTo>
                  <a:lnTo>
                    <a:pt x="608" y="3"/>
                  </a:lnTo>
                  <a:lnTo>
                    <a:pt x="630" y="9"/>
                  </a:lnTo>
                  <a:lnTo>
                    <a:pt x="632" y="15"/>
                  </a:lnTo>
                  <a:lnTo>
                    <a:pt x="650" y="33"/>
                  </a:lnTo>
                  <a:lnTo>
                    <a:pt x="665" y="40"/>
                  </a:lnTo>
                  <a:lnTo>
                    <a:pt x="667" y="37"/>
                  </a:lnTo>
                  <a:lnTo>
                    <a:pt x="669" y="31"/>
                  </a:lnTo>
                  <a:lnTo>
                    <a:pt x="662" y="28"/>
                  </a:lnTo>
                  <a:lnTo>
                    <a:pt x="661" y="21"/>
                  </a:lnTo>
                  <a:lnTo>
                    <a:pt x="661" y="15"/>
                  </a:lnTo>
                  <a:lnTo>
                    <a:pt x="666" y="14"/>
                  </a:lnTo>
                  <a:lnTo>
                    <a:pt x="676" y="19"/>
                  </a:lnTo>
                  <a:lnTo>
                    <a:pt x="678" y="25"/>
                  </a:lnTo>
                  <a:lnTo>
                    <a:pt x="687" y="28"/>
                  </a:lnTo>
                  <a:lnTo>
                    <a:pt x="691" y="44"/>
                  </a:lnTo>
                  <a:lnTo>
                    <a:pt x="696" y="52"/>
                  </a:lnTo>
                  <a:lnTo>
                    <a:pt x="720" y="67"/>
                  </a:lnTo>
                  <a:lnTo>
                    <a:pt x="720" y="74"/>
                  </a:lnTo>
                  <a:lnTo>
                    <a:pt x="734" y="81"/>
                  </a:lnTo>
                  <a:lnTo>
                    <a:pt x="741" y="91"/>
                  </a:lnTo>
                  <a:lnTo>
                    <a:pt x="742" y="96"/>
                  </a:lnTo>
                  <a:lnTo>
                    <a:pt x="750" y="102"/>
                  </a:lnTo>
                  <a:lnTo>
                    <a:pt x="751" y="110"/>
                  </a:lnTo>
                  <a:lnTo>
                    <a:pt x="745" y="123"/>
                  </a:lnTo>
                  <a:lnTo>
                    <a:pt x="751" y="123"/>
                  </a:lnTo>
                  <a:lnTo>
                    <a:pt x="756" y="140"/>
                  </a:lnTo>
                  <a:lnTo>
                    <a:pt x="756" y="151"/>
                  </a:lnTo>
                  <a:lnTo>
                    <a:pt x="755" y="156"/>
                  </a:lnTo>
                  <a:lnTo>
                    <a:pt x="758" y="166"/>
                  </a:lnTo>
                  <a:lnTo>
                    <a:pt x="759" y="177"/>
                  </a:lnTo>
                  <a:lnTo>
                    <a:pt x="766" y="200"/>
                  </a:lnTo>
                  <a:lnTo>
                    <a:pt x="768" y="246"/>
                  </a:lnTo>
                  <a:lnTo>
                    <a:pt x="771" y="250"/>
                  </a:lnTo>
                  <a:lnTo>
                    <a:pt x="775" y="273"/>
                  </a:lnTo>
                  <a:lnTo>
                    <a:pt x="791" y="294"/>
                  </a:lnTo>
                  <a:lnTo>
                    <a:pt x="799" y="306"/>
                  </a:lnTo>
                  <a:lnTo>
                    <a:pt x="804" y="322"/>
                  </a:lnTo>
                  <a:lnTo>
                    <a:pt x="802" y="329"/>
                  </a:lnTo>
                  <a:lnTo>
                    <a:pt x="805" y="336"/>
                  </a:lnTo>
                  <a:lnTo>
                    <a:pt x="806" y="353"/>
                  </a:lnTo>
                  <a:lnTo>
                    <a:pt x="804" y="353"/>
                  </a:lnTo>
                  <a:lnTo>
                    <a:pt x="796" y="358"/>
                  </a:lnTo>
                  <a:lnTo>
                    <a:pt x="798" y="383"/>
                  </a:lnTo>
                  <a:lnTo>
                    <a:pt x="794" y="396"/>
                  </a:lnTo>
                  <a:lnTo>
                    <a:pt x="798" y="409"/>
                  </a:lnTo>
                  <a:lnTo>
                    <a:pt x="812" y="419"/>
                  </a:lnTo>
                  <a:lnTo>
                    <a:pt x="815" y="428"/>
                  </a:lnTo>
                  <a:lnTo>
                    <a:pt x="829" y="455"/>
                  </a:lnTo>
                  <a:lnTo>
                    <a:pt x="847" y="460"/>
                  </a:lnTo>
                  <a:lnTo>
                    <a:pt x="854" y="479"/>
                  </a:lnTo>
                  <a:lnTo>
                    <a:pt x="860" y="483"/>
                  </a:lnTo>
                  <a:lnTo>
                    <a:pt x="870" y="484"/>
                  </a:lnTo>
                  <a:lnTo>
                    <a:pt x="876" y="492"/>
                  </a:lnTo>
                  <a:lnTo>
                    <a:pt x="881" y="487"/>
                  </a:lnTo>
                  <a:lnTo>
                    <a:pt x="881" y="478"/>
                  </a:lnTo>
                  <a:lnTo>
                    <a:pt x="885" y="476"/>
                  </a:lnTo>
                  <a:lnTo>
                    <a:pt x="896" y="480"/>
                  </a:lnTo>
                  <a:lnTo>
                    <a:pt x="901" y="485"/>
                  </a:lnTo>
                  <a:lnTo>
                    <a:pt x="898" y="494"/>
                  </a:lnTo>
                  <a:lnTo>
                    <a:pt x="938" y="531"/>
                  </a:lnTo>
                  <a:lnTo>
                    <a:pt x="946" y="536"/>
                  </a:lnTo>
                  <a:lnTo>
                    <a:pt x="958" y="536"/>
                  </a:lnTo>
                  <a:lnTo>
                    <a:pt x="963" y="543"/>
                  </a:lnTo>
                  <a:lnTo>
                    <a:pt x="962" y="552"/>
                  </a:lnTo>
                  <a:lnTo>
                    <a:pt x="963" y="560"/>
                  </a:lnTo>
                  <a:lnTo>
                    <a:pt x="972" y="562"/>
                  </a:lnTo>
                  <a:lnTo>
                    <a:pt x="978" y="558"/>
                  </a:lnTo>
                  <a:lnTo>
                    <a:pt x="981" y="562"/>
                  </a:lnTo>
                  <a:lnTo>
                    <a:pt x="989" y="558"/>
                  </a:lnTo>
                  <a:lnTo>
                    <a:pt x="994" y="560"/>
                  </a:lnTo>
                  <a:lnTo>
                    <a:pt x="999" y="584"/>
                  </a:lnTo>
                  <a:lnTo>
                    <a:pt x="994" y="596"/>
                  </a:lnTo>
                  <a:lnTo>
                    <a:pt x="997" y="622"/>
                  </a:lnTo>
                  <a:lnTo>
                    <a:pt x="992" y="635"/>
                  </a:lnTo>
                  <a:lnTo>
                    <a:pt x="984" y="638"/>
                  </a:lnTo>
                  <a:lnTo>
                    <a:pt x="977" y="635"/>
                  </a:lnTo>
                  <a:lnTo>
                    <a:pt x="967" y="617"/>
                  </a:lnTo>
                  <a:lnTo>
                    <a:pt x="967" y="595"/>
                  </a:lnTo>
                  <a:lnTo>
                    <a:pt x="961" y="616"/>
                  </a:lnTo>
                  <a:lnTo>
                    <a:pt x="958" y="635"/>
                  </a:lnTo>
                  <a:lnTo>
                    <a:pt x="956" y="640"/>
                  </a:lnTo>
                  <a:lnTo>
                    <a:pt x="952" y="629"/>
                  </a:lnTo>
                  <a:lnTo>
                    <a:pt x="946" y="627"/>
                  </a:lnTo>
                  <a:lnTo>
                    <a:pt x="944" y="633"/>
                  </a:lnTo>
                  <a:lnTo>
                    <a:pt x="938" y="623"/>
                  </a:lnTo>
                  <a:lnTo>
                    <a:pt x="934" y="611"/>
                  </a:lnTo>
                  <a:lnTo>
                    <a:pt x="934" y="597"/>
                  </a:lnTo>
                  <a:lnTo>
                    <a:pt x="931" y="605"/>
                  </a:lnTo>
                  <a:lnTo>
                    <a:pt x="925" y="606"/>
                  </a:lnTo>
                  <a:lnTo>
                    <a:pt x="924" y="602"/>
                  </a:lnTo>
                  <a:lnTo>
                    <a:pt x="918" y="617"/>
                  </a:lnTo>
                  <a:lnTo>
                    <a:pt x="914" y="617"/>
                  </a:lnTo>
                  <a:lnTo>
                    <a:pt x="902" y="624"/>
                  </a:lnTo>
                  <a:lnTo>
                    <a:pt x="902" y="632"/>
                  </a:lnTo>
                  <a:lnTo>
                    <a:pt x="906" y="632"/>
                  </a:lnTo>
                  <a:lnTo>
                    <a:pt x="907" y="656"/>
                  </a:lnTo>
                  <a:lnTo>
                    <a:pt x="899" y="657"/>
                  </a:lnTo>
                  <a:lnTo>
                    <a:pt x="895" y="652"/>
                  </a:lnTo>
                  <a:lnTo>
                    <a:pt x="881" y="651"/>
                  </a:lnTo>
                  <a:lnTo>
                    <a:pt x="874" y="654"/>
                  </a:lnTo>
                  <a:lnTo>
                    <a:pt x="872" y="657"/>
                  </a:lnTo>
                  <a:lnTo>
                    <a:pt x="879" y="670"/>
                  </a:lnTo>
                  <a:lnTo>
                    <a:pt x="880" y="677"/>
                  </a:lnTo>
                  <a:lnTo>
                    <a:pt x="877" y="694"/>
                  </a:lnTo>
                  <a:lnTo>
                    <a:pt x="879" y="700"/>
                  </a:lnTo>
                  <a:lnTo>
                    <a:pt x="888" y="681"/>
                  </a:lnTo>
                  <a:lnTo>
                    <a:pt x="902" y="672"/>
                  </a:lnTo>
                  <a:lnTo>
                    <a:pt x="906" y="663"/>
                  </a:lnTo>
                  <a:lnTo>
                    <a:pt x="929" y="662"/>
                  </a:lnTo>
                  <a:lnTo>
                    <a:pt x="931" y="668"/>
                  </a:lnTo>
                  <a:lnTo>
                    <a:pt x="940" y="671"/>
                  </a:lnTo>
                  <a:lnTo>
                    <a:pt x="936" y="677"/>
                  </a:lnTo>
                  <a:lnTo>
                    <a:pt x="935" y="684"/>
                  </a:lnTo>
                  <a:lnTo>
                    <a:pt x="929" y="691"/>
                  </a:lnTo>
                  <a:lnTo>
                    <a:pt x="930" y="695"/>
                  </a:lnTo>
                  <a:lnTo>
                    <a:pt x="925" y="694"/>
                  </a:lnTo>
                  <a:lnTo>
                    <a:pt x="923" y="700"/>
                  </a:lnTo>
                  <a:lnTo>
                    <a:pt x="927" y="710"/>
                  </a:lnTo>
                  <a:lnTo>
                    <a:pt x="933" y="711"/>
                  </a:lnTo>
                  <a:lnTo>
                    <a:pt x="935" y="700"/>
                  </a:lnTo>
                  <a:lnTo>
                    <a:pt x="947" y="706"/>
                  </a:lnTo>
                  <a:lnTo>
                    <a:pt x="958" y="708"/>
                  </a:lnTo>
                  <a:lnTo>
                    <a:pt x="961" y="719"/>
                  </a:lnTo>
                  <a:lnTo>
                    <a:pt x="960" y="727"/>
                  </a:lnTo>
                  <a:lnTo>
                    <a:pt x="954" y="729"/>
                  </a:lnTo>
                  <a:lnTo>
                    <a:pt x="951" y="726"/>
                  </a:lnTo>
                  <a:lnTo>
                    <a:pt x="949" y="734"/>
                  </a:lnTo>
                  <a:lnTo>
                    <a:pt x="944" y="740"/>
                  </a:lnTo>
                  <a:lnTo>
                    <a:pt x="944" y="745"/>
                  </a:lnTo>
                  <a:lnTo>
                    <a:pt x="936" y="743"/>
                  </a:lnTo>
                  <a:lnTo>
                    <a:pt x="917" y="751"/>
                  </a:lnTo>
                  <a:lnTo>
                    <a:pt x="914" y="761"/>
                  </a:lnTo>
                  <a:lnTo>
                    <a:pt x="901" y="761"/>
                  </a:lnTo>
                  <a:lnTo>
                    <a:pt x="895" y="757"/>
                  </a:lnTo>
                  <a:lnTo>
                    <a:pt x="893" y="767"/>
                  </a:lnTo>
                  <a:lnTo>
                    <a:pt x="887" y="770"/>
                  </a:lnTo>
                  <a:lnTo>
                    <a:pt x="885" y="774"/>
                  </a:lnTo>
                  <a:lnTo>
                    <a:pt x="876" y="769"/>
                  </a:lnTo>
                  <a:lnTo>
                    <a:pt x="861" y="775"/>
                  </a:lnTo>
                  <a:lnTo>
                    <a:pt x="836" y="769"/>
                  </a:lnTo>
                  <a:lnTo>
                    <a:pt x="831" y="761"/>
                  </a:lnTo>
                  <a:lnTo>
                    <a:pt x="814" y="756"/>
                  </a:lnTo>
                  <a:lnTo>
                    <a:pt x="809" y="749"/>
                  </a:lnTo>
                  <a:lnTo>
                    <a:pt x="800" y="749"/>
                  </a:lnTo>
                  <a:lnTo>
                    <a:pt x="795" y="758"/>
                  </a:lnTo>
                  <a:lnTo>
                    <a:pt x="771" y="754"/>
                  </a:lnTo>
                  <a:lnTo>
                    <a:pt x="758" y="749"/>
                  </a:lnTo>
                  <a:lnTo>
                    <a:pt x="757" y="742"/>
                  </a:lnTo>
                  <a:lnTo>
                    <a:pt x="773" y="726"/>
                  </a:lnTo>
                  <a:lnTo>
                    <a:pt x="768" y="720"/>
                  </a:lnTo>
                  <a:lnTo>
                    <a:pt x="758" y="724"/>
                  </a:lnTo>
                  <a:lnTo>
                    <a:pt x="742" y="722"/>
                  </a:lnTo>
                  <a:lnTo>
                    <a:pt x="740" y="715"/>
                  </a:lnTo>
                  <a:lnTo>
                    <a:pt x="726" y="711"/>
                  </a:lnTo>
                  <a:lnTo>
                    <a:pt x="721" y="714"/>
                  </a:lnTo>
                  <a:lnTo>
                    <a:pt x="697" y="710"/>
                  </a:lnTo>
                  <a:lnTo>
                    <a:pt x="696" y="700"/>
                  </a:lnTo>
                  <a:lnTo>
                    <a:pt x="699" y="693"/>
                  </a:lnTo>
                  <a:lnTo>
                    <a:pt x="697" y="677"/>
                  </a:lnTo>
                  <a:lnTo>
                    <a:pt x="693" y="666"/>
                  </a:lnTo>
                  <a:lnTo>
                    <a:pt x="682" y="662"/>
                  </a:lnTo>
                  <a:lnTo>
                    <a:pt x="678" y="670"/>
                  </a:lnTo>
                  <a:lnTo>
                    <a:pt x="673" y="678"/>
                  </a:lnTo>
                  <a:lnTo>
                    <a:pt x="660" y="684"/>
                  </a:lnTo>
                  <a:lnTo>
                    <a:pt x="665" y="702"/>
                  </a:lnTo>
                  <a:lnTo>
                    <a:pt x="665" y="710"/>
                  </a:lnTo>
                  <a:lnTo>
                    <a:pt x="655" y="718"/>
                  </a:lnTo>
                  <a:lnTo>
                    <a:pt x="639" y="741"/>
                  </a:lnTo>
                  <a:lnTo>
                    <a:pt x="612" y="748"/>
                  </a:lnTo>
                  <a:lnTo>
                    <a:pt x="572" y="748"/>
                  </a:lnTo>
                  <a:lnTo>
                    <a:pt x="578" y="753"/>
                  </a:lnTo>
                  <a:lnTo>
                    <a:pt x="567" y="770"/>
                  </a:lnTo>
                  <a:lnTo>
                    <a:pt x="552" y="781"/>
                  </a:lnTo>
                  <a:lnTo>
                    <a:pt x="535" y="788"/>
                  </a:lnTo>
                  <a:lnTo>
                    <a:pt x="521" y="796"/>
                  </a:lnTo>
                  <a:lnTo>
                    <a:pt x="503" y="799"/>
                  </a:lnTo>
                  <a:lnTo>
                    <a:pt x="495" y="795"/>
                  </a:lnTo>
                  <a:lnTo>
                    <a:pt x="482" y="801"/>
                  </a:lnTo>
                  <a:lnTo>
                    <a:pt x="467" y="797"/>
                  </a:lnTo>
                  <a:lnTo>
                    <a:pt x="460" y="802"/>
                  </a:lnTo>
                  <a:lnTo>
                    <a:pt x="455" y="796"/>
                  </a:lnTo>
                  <a:lnTo>
                    <a:pt x="440" y="802"/>
                  </a:lnTo>
                  <a:lnTo>
                    <a:pt x="425" y="805"/>
                  </a:lnTo>
                  <a:lnTo>
                    <a:pt x="423" y="807"/>
                  </a:lnTo>
                  <a:lnTo>
                    <a:pt x="430" y="807"/>
                  </a:lnTo>
                  <a:lnTo>
                    <a:pt x="429" y="812"/>
                  </a:lnTo>
                  <a:lnTo>
                    <a:pt x="415" y="812"/>
                  </a:lnTo>
                  <a:lnTo>
                    <a:pt x="393" y="818"/>
                  </a:lnTo>
                  <a:lnTo>
                    <a:pt x="387" y="815"/>
                  </a:lnTo>
                  <a:lnTo>
                    <a:pt x="369" y="815"/>
                  </a:lnTo>
                  <a:lnTo>
                    <a:pt x="320" y="819"/>
                  </a:lnTo>
                  <a:lnTo>
                    <a:pt x="321" y="816"/>
                  </a:lnTo>
                  <a:lnTo>
                    <a:pt x="332" y="807"/>
                  </a:lnTo>
                  <a:lnTo>
                    <a:pt x="314" y="796"/>
                  </a:lnTo>
                  <a:lnTo>
                    <a:pt x="305" y="783"/>
                  </a:lnTo>
                  <a:lnTo>
                    <a:pt x="301" y="770"/>
                  </a:lnTo>
                  <a:lnTo>
                    <a:pt x="296" y="758"/>
                  </a:lnTo>
                  <a:lnTo>
                    <a:pt x="296" y="743"/>
                  </a:lnTo>
                  <a:lnTo>
                    <a:pt x="300" y="732"/>
                  </a:lnTo>
                  <a:lnTo>
                    <a:pt x="300" y="729"/>
                  </a:lnTo>
                  <a:lnTo>
                    <a:pt x="291" y="724"/>
                  </a:lnTo>
                  <a:lnTo>
                    <a:pt x="290" y="719"/>
                  </a:lnTo>
                  <a:lnTo>
                    <a:pt x="287" y="713"/>
                  </a:lnTo>
                  <a:lnTo>
                    <a:pt x="277" y="706"/>
                  </a:lnTo>
                  <a:lnTo>
                    <a:pt x="277" y="702"/>
                  </a:lnTo>
                  <a:lnTo>
                    <a:pt x="259" y="697"/>
                  </a:lnTo>
                  <a:lnTo>
                    <a:pt x="230" y="698"/>
                  </a:lnTo>
                  <a:close/>
                </a:path>
              </a:pathLst>
            </a:custGeom>
            <a:grpFill/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9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" name="Freeform 303"/>
            <p:cNvSpPr>
              <a:spLocks noChangeAspect="1"/>
            </p:cNvSpPr>
            <p:nvPr/>
          </p:nvSpPr>
          <p:spPr bwMode="gray">
            <a:xfrm>
              <a:off x="1708264" y="1758434"/>
              <a:ext cx="383778" cy="427807"/>
            </a:xfrm>
            <a:custGeom>
              <a:avLst/>
              <a:gdLst/>
              <a:ahLst/>
              <a:cxnLst>
                <a:cxn ang="0">
                  <a:pos x="1131" y="1671"/>
                </a:cxn>
                <a:cxn ang="0">
                  <a:pos x="1196" y="1735"/>
                </a:cxn>
                <a:cxn ang="0">
                  <a:pos x="1317" y="1753"/>
                </a:cxn>
                <a:cxn ang="0">
                  <a:pos x="1220" y="1622"/>
                </a:cxn>
                <a:cxn ang="0">
                  <a:pos x="1258" y="1612"/>
                </a:cxn>
                <a:cxn ang="0">
                  <a:pos x="1376" y="1663"/>
                </a:cxn>
                <a:cxn ang="0">
                  <a:pos x="1400" y="1662"/>
                </a:cxn>
                <a:cxn ang="0">
                  <a:pos x="1406" y="1612"/>
                </a:cxn>
                <a:cxn ang="0">
                  <a:pos x="1383" y="1464"/>
                </a:cxn>
                <a:cxn ang="0">
                  <a:pos x="1312" y="1405"/>
                </a:cxn>
                <a:cxn ang="0">
                  <a:pos x="1253" y="1334"/>
                </a:cxn>
                <a:cxn ang="0">
                  <a:pos x="1242" y="1240"/>
                </a:cxn>
                <a:cxn ang="0">
                  <a:pos x="1265" y="1192"/>
                </a:cxn>
                <a:cxn ang="0">
                  <a:pos x="1384" y="1340"/>
                </a:cxn>
                <a:cxn ang="0">
                  <a:pos x="1470" y="1359"/>
                </a:cxn>
                <a:cxn ang="0">
                  <a:pos x="1512" y="1254"/>
                </a:cxn>
                <a:cxn ang="0">
                  <a:pos x="1581" y="1182"/>
                </a:cxn>
                <a:cxn ang="0">
                  <a:pos x="1471" y="1095"/>
                </a:cxn>
                <a:cxn ang="0">
                  <a:pos x="1374" y="1010"/>
                </a:cxn>
                <a:cxn ang="0">
                  <a:pos x="1283" y="958"/>
                </a:cxn>
                <a:cxn ang="0">
                  <a:pos x="1226" y="870"/>
                </a:cxn>
                <a:cxn ang="0">
                  <a:pos x="1248" y="812"/>
                </a:cxn>
                <a:cxn ang="0">
                  <a:pos x="1178" y="743"/>
                </a:cxn>
                <a:cxn ang="0">
                  <a:pos x="1201" y="661"/>
                </a:cxn>
                <a:cxn ang="0">
                  <a:pos x="1190" y="606"/>
                </a:cxn>
                <a:cxn ang="0">
                  <a:pos x="1102" y="546"/>
                </a:cxn>
                <a:cxn ang="0">
                  <a:pos x="1018" y="500"/>
                </a:cxn>
                <a:cxn ang="0">
                  <a:pos x="928" y="454"/>
                </a:cxn>
                <a:cxn ang="0">
                  <a:pos x="867" y="385"/>
                </a:cxn>
                <a:cxn ang="0">
                  <a:pos x="828" y="289"/>
                </a:cxn>
                <a:cxn ang="0">
                  <a:pos x="618" y="285"/>
                </a:cxn>
                <a:cxn ang="0">
                  <a:pos x="503" y="357"/>
                </a:cxn>
                <a:cxn ang="0">
                  <a:pos x="510" y="176"/>
                </a:cxn>
                <a:cxn ang="0">
                  <a:pos x="390" y="33"/>
                </a:cxn>
                <a:cxn ang="0">
                  <a:pos x="291" y="94"/>
                </a:cxn>
                <a:cxn ang="0">
                  <a:pos x="293" y="177"/>
                </a:cxn>
                <a:cxn ang="0">
                  <a:pos x="279" y="274"/>
                </a:cxn>
                <a:cxn ang="0">
                  <a:pos x="280" y="406"/>
                </a:cxn>
                <a:cxn ang="0">
                  <a:pos x="277" y="485"/>
                </a:cxn>
                <a:cxn ang="0">
                  <a:pos x="281" y="460"/>
                </a:cxn>
                <a:cxn ang="0">
                  <a:pos x="222" y="102"/>
                </a:cxn>
                <a:cxn ang="0">
                  <a:pos x="75" y="101"/>
                </a:cxn>
                <a:cxn ang="0">
                  <a:pos x="7" y="274"/>
                </a:cxn>
                <a:cxn ang="0">
                  <a:pos x="115" y="476"/>
                </a:cxn>
                <a:cxn ang="0">
                  <a:pos x="83" y="602"/>
                </a:cxn>
                <a:cxn ang="0">
                  <a:pos x="265" y="682"/>
                </a:cxn>
                <a:cxn ang="0">
                  <a:pos x="448" y="709"/>
                </a:cxn>
                <a:cxn ang="0">
                  <a:pos x="549" y="682"/>
                </a:cxn>
                <a:cxn ang="0">
                  <a:pos x="658" y="638"/>
                </a:cxn>
                <a:cxn ang="0">
                  <a:pos x="750" y="759"/>
                </a:cxn>
                <a:cxn ang="0">
                  <a:pos x="849" y="829"/>
                </a:cxn>
                <a:cxn ang="0">
                  <a:pos x="912" y="949"/>
                </a:cxn>
                <a:cxn ang="0">
                  <a:pos x="951" y="1121"/>
                </a:cxn>
                <a:cxn ang="0">
                  <a:pos x="908" y="1313"/>
                </a:cxn>
                <a:cxn ang="0">
                  <a:pos x="743" y="1348"/>
                </a:cxn>
                <a:cxn ang="0">
                  <a:pos x="668" y="1462"/>
                </a:cxn>
                <a:cxn ang="0">
                  <a:pos x="780" y="1452"/>
                </a:cxn>
                <a:cxn ang="0">
                  <a:pos x="846" y="1419"/>
                </a:cxn>
                <a:cxn ang="0">
                  <a:pos x="919" y="1456"/>
                </a:cxn>
                <a:cxn ang="0">
                  <a:pos x="968" y="1547"/>
                </a:cxn>
                <a:cxn ang="0">
                  <a:pos x="1003" y="1593"/>
                </a:cxn>
              </a:cxnLst>
              <a:rect l="0" t="0" r="r" b="b"/>
              <a:pathLst>
                <a:path w="1581" h="1779">
                  <a:moveTo>
                    <a:pt x="1037" y="1646"/>
                  </a:moveTo>
                  <a:lnTo>
                    <a:pt x="1053" y="1650"/>
                  </a:lnTo>
                  <a:lnTo>
                    <a:pt x="1071" y="1657"/>
                  </a:lnTo>
                  <a:lnTo>
                    <a:pt x="1072" y="1665"/>
                  </a:lnTo>
                  <a:lnTo>
                    <a:pt x="1078" y="1665"/>
                  </a:lnTo>
                  <a:lnTo>
                    <a:pt x="1091" y="1673"/>
                  </a:lnTo>
                  <a:lnTo>
                    <a:pt x="1102" y="1667"/>
                  </a:lnTo>
                  <a:lnTo>
                    <a:pt x="1109" y="1654"/>
                  </a:lnTo>
                  <a:lnTo>
                    <a:pt x="1111" y="1659"/>
                  </a:lnTo>
                  <a:lnTo>
                    <a:pt x="1109" y="1672"/>
                  </a:lnTo>
                  <a:lnTo>
                    <a:pt x="1118" y="1677"/>
                  </a:lnTo>
                  <a:lnTo>
                    <a:pt x="1121" y="1668"/>
                  </a:lnTo>
                  <a:lnTo>
                    <a:pt x="1131" y="1671"/>
                  </a:lnTo>
                  <a:lnTo>
                    <a:pt x="1137" y="1667"/>
                  </a:lnTo>
                  <a:lnTo>
                    <a:pt x="1135" y="1678"/>
                  </a:lnTo>
                  <a:lnTo>
                    <a:pt x="1138" y="1688"/>
                  </a:lnTo>
                  <a:lnTo>
                    <a:pt x="1145" y="1688"/>
                  </a:lnTo>
                  <a:lnTo>
                    <a:pt x="1148" y="1693"/>
                  </a:lnTo>
                  <a:lnTo>
                    <a:pt x="1150" y="1703"/>
                  </a:lnTo>
                  <a:lnTo>
                    <a:pt x="1159" y="1716"/>
                  </a:lnTo>
                  <a:lnTo>
                    <a:pt x="1170" y="1720"/>
                  </a:lnTo>
                  <a:lnTo>
                    <a:pt x="1175" y="1708"/>
                  </a:lnTo>
                  <a:lnTo>
                    <a:pt x="1175" y="1720"/>
                  </a:lnTo>
                  <a:lnTo>
                    <a:pt x="1181" y="1722"/>
                  </a:lnTo>
                  <a:lnTo>
                    <a:pt x="1185" y="1730"/>
                  </a:lnTo>
                  <a:lnTo>
                    <a:pt x="1196" y="1735"/>
                  </a:lnTo>
                  <a:lnTo>
                    <a:pt x="1205" y="1732"/>
                  </a:lnTo>
                  <a:lnTo>
                    <a:pt x="1213" y="1740"/>
                  </a:lnTo>
                  <a:lnTo>
                    <a:pt x="1236" y="1741"/>
                  </a:lnTo>
                  <a:lnTo>
                    <a:pt x="1238" y="1748"/>
                  </a:lnTo>
                  <a:lnTo>
                    <a:pt x="1249" y="1758"/>
                  </a:lnTo>
                  <a:lnTo>
                    <a:pt x="1254" y="1759"/>
                  </a:lnTo>
                  <a:lnTo>
                    <a:pt x="1267" y="1758"/>
                  </a:lnTo>
                  <a:lnTo>
                    <a:pt x="1280" y="1751"/>
                  </a:lnTo>
                  <a:lnTo>
                    <a:pt x="1306" y="1779"/>
                  </a:lnTo>
                  <a:lnTo>
                    <a:pt x="1325" y="1776"/>
                  </a:lnTo>
                  <a:lnTo>
                    <a:pt x="1323" y="1768"/>
                  </a:lnTo>
                  <a:lnTo>
                    <a:pt x="1317" y="1759"/>
                  </a:lnTo>
                  <a:lnTo>
                    <a:pt x="1317" y="1753"/>
                  </a:lnTo>
                  <a:lnTo>
                    <a:pt x="1320" y="1747"/>
                  </a:lnTo>
                  <a:lnTo>
                    <a:pt x="1322" y="1735"/>
                  </a:lnTo>
                  <a:lnTo>
                    <a:pt x="1319" y="1726"/>
                  </a:lnTo>
                  <a:lnTo>
                    <a:pt x="1301" y="1705"/>
                  </a:lnTo>
                  <a:lnTo>
                    <a:pt x="1285" y="1692"/>
                  </a:lnTo>
                  <a:lnTo>
                    <a:pt x="1279" y="1683"/>
                  </a:lnTo>
                  <a:lnTo>
                    <a:pt x="1270" y="1679"/>
                  </a:lnTo>
                  <a:lnTo>
                    <a:pt x="1253" y="1665"/>
                  </a:lnTo>
                  <a:lnTo>
                    <a:pt x="1249" y="1652"/>
                  </a:lnTo>
                  <a:lnTo>
                    <a:pt x="1236" y="1645"/>
                  </a:lnTo>
                  <a:lnTo>
                    <a:pt x="1236" y="1633"/>
                  </a:lnTo>
                  <a:lnTo>
                    <a:pt x="1224" y="1635"/>
                  </a:lnTo>
                  <a:lnTo>
                    <a:pt x="1220" y="1622"/>
                  </a:lnTo>
                  <a:lnTo>
                    <a:pt x="1216" y="1619"/>
                  </a:lnTo>
                  <a:lnTo>
                    <a:pt x="1213" y="1622"/>
                  </a:lnTo>
                  <a:lnTo>
                    <a:pt x="1210" y="1618"/>
                  </a:lnTo>
                  <a:lnTo>
                    <a:pt x="1188" y="1587"/>
                  </a:lnTo>
                  <a:lnTo>
                    <a:pt x="1178" y="1577"/>
                  </a:lnTo>
                  <a:lnTo>
                    <a:pt x="1167" y="1557"/>
                  </a:lnTo>
                  <a:lnTo>
                    <a:pt x="1180" y="1552"/>
                  </a:lnTo>
                  <a:lnTo>
                    <a:pt x="1197" y="1565"/>
                  </a:lnTo>
                  <a:lnTo>
                    <a:pt x="1216" y="1587"/>
                  </a:lnTo>
                  <a:lnTo>
                    <a:pt x="1231" y="1590"/>
                  </a:lnTo>
                  <a:lnTo>
                    <a:pt x="1227" y="1579"/>
                  </a:lnTo>
                  <a:lnTo>
                    <a:pt x="1236" y="1576"/>
                  </a:lnTo>
                  <a:lnTo>
                    <a:pt x="1258" y="1612"/>
                  </a:lnTo>
                  <a:lnTo>
                    <a:pt x="1269" y="1618"/>
                  </a:lnTo>
                  <a:lnTo>
                    <a:pt x="1280" y="1619"/>
                  </a:lnTo>
                  <a:lnTo>
                    <a:pt x="1287" y="1641"/>
                  </a:lnTo>
                  <a:lnTo>
                    <a:pt x="1318" y="1641"/>
                  </a:lnTo>
                  <a:lnTo>
                    <a:pt x="1330" y="1657"/>
                  </a:lnTo>
                  <a:lnTo>
                    <a:pt x="1335" y="1649"/>
                  </a:lnTo>
                  <a:lnTo>
                    <a:pt x="1341" y="1654"/>
                  </a:lnTo>
                  <a:lnTo>
                    <a:pt x="1350" y="1657"/>
                  </a:lnTo>
                  <a:lnTo>
                    <a:pt x="1356" y="1649"/>
                  </a:lnTo>
                  <a:lnTo>
                    <a:pt x="1360" y="1651"/>
                  </a:lnTo>
                  <a:lnTo>
                    <a:pt x="1361" y="1657"/>
                  </a:lnTo>
                  <a:lnTo>
                    <a:pt x="1367" y="1668"/>
                  </a:lnTo>
                  <a:lnTo>
                    <a:pt x="1376" y="1663"/>
                  </a:lnTo>
                  <a:lnTo>
                    <a:pt x="1376" y="1670"/>
                  </a:lnTo>
                  <a:lnTo>
                    <a:pt x="1372" y="1679"/>
                  </a:lnTo>
                  <a:lnTo>
                    <a:pt x="1371" y="1684"/>
                  </a:lnTo>
                  <a:lnTo>
                    <a:pt x="1382" y="1690"/>
                  </a:lnTo>
                  <a:lnTo>
                    <a:pt x="1387" y="1700"/>
                  </a:lnTo>
                  <a:lnTo>
                    <a:pt x="1394" y="1698"/>
                  </a:lnTo>
                  <a:lnTo>
                    <a:pt x="1390" y="1690"/>
                  </a:lnTo>
                  <a:lnTo>
                    <a:pt x="1389" y="1683"/>
                  </a:lnTo>
                  <a:lnTo>
                    <a:pt x="1382" y="1666"/>
                  </a:lnTo>
                  <a:lnTo>
                    <a:pt x="1380" y="1659"/>
                  </a:lnTo>
                  <a:lnTo>
                    <a:pt x="1384" y="1651"/>
                  </a:lnTo>
                  <a:lnTo>
                    <a:pt x="1393" y="1654"/>
                  </a:lnTo>
                  <a:lnTo>
                    <a:pt x="1400" y="1662"/>
                  </a:lnTo>
                  <a:lnTo>
                    <a:pt x="1410" y="1665"/>
                  </a:lnTo>
                  <a:lnTo>
                    <a:pt x="1412" y="1657"/>
                  </a:lnTo>
                  <a:lnTo>
                    <a:pt x="1411" y="1651"/>
                  </a:lnTo>
                  <a:lnTo>
                    <a:pt x="1408" y="1649"/>
                  </a:lnTo>
                  <a:lnTo>
                    <a:pt x="1408" y="1645"/>
                  </a:lnTo>
                  <a:lnTo>
                    <a:pt x="1403" y="1643"/>
                  </a:lnTo>
                  <a:lnTo>
                    <a:pt x="1393" y="1644"/>
                  </a:lnTo>
                  <a:lnTo>
                    <a:pt x="1387" y="1625"/>
                  </a:lnTo>
                  <a:lnTo>
                    <a:pt x="1380" y="1613"/>
                  </a:lnTo>
                  <a:lnTo>
                    <a:pt x="1383" y="1606"/>
                  </a:lnTo>
                  <a:lnTo>
                    <a:pt x="1383" y="1589"/>
                  </a:lnTo>
                  <a:lnTo>
                    <a:pt x="1395" y="1598"/>
                  </a:lnTo>
                  <a:lnTo>
                    <a:pt x="1406" y="1612"/>
                  </a:lnTo>
                  <a:lnTo>
                    <a:pt x="1408" y="1607"/>
                  </a:lnTo>
                  <a:lnTo>
                    <a:pt x="1405" y="1593"/>
                  </a:lnTo>
                  <a:lnTo>
                    <a:pt x="1409" y="1589"/>
                  </a:lnTo>
                  <a:lnTo>
                    <a:pt x="1409" y="1570"/>
                  </a:lnTo>
                  <a:lnTo>
                    <a:pt x="1411" y="1560"/>
                  </a:lnTo>
                  <a:lnTo>
                    <a:pt x="1405" y="1547"/>
                  </a:lnTo>
                  <a:lnTo>
                    <a:pt x="1401" y="1520"/>
                  </a:lnTo>
                  <a:lnTo>
                    <a:pt x="1388" y="1518"/>
                  </a:lnTo>
                  <a:lnTo>
                    <a:pt x="1374" y="1511"/>
                  </a:lnTo>
                  <a:lnTo>
                    <a:pt x="1368" y="1505"/>
                  </a:lnTo>
                  <a:lnTo>
                    <a:pt x="1367" y="1485"/>
                  </a:lnTo>
                  <a:lnTo>
                    <a:pt x="1379" y="1482"/>
                  </a:lnTo>
                  <a:lnTo>
                    <a:pt x="1383" y="1464"/>
                  </a:lnTo>
                  <a:lnTo>
                    <a:pt x="1380" y="1450"/>
                  </a:lnTo>
                  <a:lnTo>
                    <a:pt x="1367" y="1453"/>
                  </a:lnTo>
                  <a:lnTo>
                    <a:pt x="1368" y="1445"/>
                  </a:lnTo>
                  <a:lnTo>
                    <a:pt x="1366" y="1436"/>
                  </a:lnTo>
                  <a:lnTo>
                    <a:pt x="1362" y="1434"/>
                  </a:lnTo>
                  <a:lnTo>
                    <a:pt x="1346" y="1447"/>
                  </a:lnTo>
                  <a:lnTo>
                    <a:pt x="1346" y="1425"/>
                  </a:lnTo>
                  <a:lnTo>
                    <a:pt x="1344" y="1414"/>
                  </a:lnTo>
                  <a:lnTo>
                    <a:pt x="1331" y="1413"/>
                  </a:lnTo>
                  <a:lnTo>
                    <a:pt x="1315" y="1426"/>
                  </a:lnTo>
                  <a:lnTo>
                    <a:pt x="1308" y="1420"/>
                  </a:lnTo>
                  <a:lnTo>
                    <a:pt x="1320" y="1404"/>
                  </a:lnTo>
                  <a:lnTo>
                    <a:pt x="1312" y="1405"/>
                  </a:lnTo>
                  <a:lnTo>
                    <a:pt x="1299" y="1402"/>
                  </a:lnTo>
                  <a:lnTo>
                    <a:pt x="1291" y="1404"/>
                  </a:lnTo>
                  <a:lnTo>
                    <a:pt x="1288" y="1421"/>
                  </a:lnTo>
                  <a:lnTo>
                    <a:pt x="1283" y="1402"/>
                  </a:lnTo>
                  <a:lnTo>
                    <a:pt x="1275" y="1388"/>
                  </a:lnTo>
                  <a:lnTo>
                    <a:pt x="1275" y="1382"/>
                  </a:lnTo>
                  <a:lnTo>
                    <a:pt x="1271" y="1371"/>
                  </a:lnTo>
                  <a:lnTo>
                    <a:pt x="1258" y="1367"/>
                  </a:lnTo>
                  <a:lnTo>
                    <a:pt x="1258" y="1363"/>
                  </a:lnTo>
                  <a:lnTo>
                    <a:pt x="1263" y="1354"/>
                  </a:lnTo>
                  <a:lnTo>
                    <a:pt x="1256" y="1347"/>
                  </a:lnTo>
                  <a:lnTo>
                    <a:pt x="1263" y="1344"/>
                  </a:lnTo>
                  <a:lnTo>
                    <a:pt x="1253" y="1334"/>
                  </a:lnTo>
                  <a:lnTo>
                    <a:pt x="1252" y="1326"/>
                  </a:lnTo>
                  <a:lnTo>
                    <a:pt x="1256" y="1316"/>
                  </a:lnTo>
                  <a:lnTo>
                    <a:pt x="1240" y="1311"/>
                  </a:lnTo>
                  <a:lnTo>
                    <a:pt x="1221" y="1321"/>
                  </a:lnTo>
                  <a:lnTo>
                    <a:pt x="1220" y="1316"/>
                  </a:lnTo>
                  <a:lnTo>
                    <a:pt x="1224" y="1299"/>
                  </a:lnTo>
                  <a:lnTo>
                    <a:pt x="1221" y="1280"/>
                  </a:lnTo>
                  <a:lnTo>
                    <a:pt x="1229" y="1278"/>
                  </a:lnTo>
                  <a:lnTo>
                    <a:pt x="1236" y="1280"/>
                  </a:lnTo>
                  <a:lnTo>
                    <a:pt x="1252" y="1272"/>
                  </a:lnTo>
                  <a:lnTo>
                    <a:pt x="1263" y="1272"/>
                  </a:lnTo>
                  <a:lnTo>
                    <a:pt x="1256" y="1254"/>
                  </a:lnTo>
                  <a:lnTo>
                    <a:pt x="1242" y="1240"/>
                  </a:lnTo>
                  <a:lnTo>
                    <a:pt x="1222" y="1236"/>
                  </a:lnTo>
                  <a:lnTo>
                    <a:pt x="1215" y="1230"/>
                  </a:lnTo>
                  <a:lnTo>
                    <a:pt x="1209" y="1211"/>
                  </a:lnTo>
                  <a:lnTo>
                    <a:pt x="1226" y="1213"/>
                  </a:lnTo>
                  <a:lnTo>
                    <a:pt x="1221" y="1203"/>
                  </a:lnTo>
                  <a:lnTo>
                    <a:pt x="1231" y="1202"/>
                  </a:lnTo>
                  <a:lnTo>
                    <a:pt x="1253" y="1224"/>
                  </a:lnTo>
                  <a:lnTo>
                    <a:pt x="1260" y="1224"/>
                  </a:lnTo>
                  <a:lnTo>
                    <a:pt x="1252" y="1204"/>
                  </a:lnTo>
                  <a:lnTo>
                    <a:pt x="1260" y="1205"/>
                  </a:lnTo>
                  <a:lnTo>
                    <a:pt x="1247" y="1192"/>
                  </a:lnTo>
                  <a:lnTo>
                    <a:pt x="1253" y="1183"/>
                  </a:lnTo>
                  <a:lnTo>
                    <a:pt x="1265" y="1192"/>
                  </a:lnTo>
                  <a:lnTo>
                    <a:pt x="1277" y="1194"/>
                  </a:lnTo>
                  <a:lnTo>
                    <a:pt x="1279" y="1211"/>
                  </a:lnTo>
                  <a:lnTo>
                    <a:pt x="1272" y="1220"/>
                  </a:lnTo>
                  <a:lnTo>
                    <a:pt x="1288" y="1224"/>
                  </a:lnTo>
                  <a:lnTo>
                    <a:pt x="1317" y="1245"/>
                  </a:lnTo>
                  <a:lnTo>
                    <a:pt x="1329" y="1251"/>
                  </a:lnTo>
                  <a:lnTo>
                    <a:pt x="1333" y="1272"/>
                  </a:lnTo>
                  <a:lnTo>
                    <a:pt x="1350" y="1272"/>
                  </a:lnTo>
                  <a:lnTo>
                    <a:pt x="1362" y="1265"/>
                  </a:lnTo>
                  <a:lnTo>
                    <a:pt x="1358" y="1283"/>
                  </a:lnTo>
                  <a:lnTo>
                    <a:pt x="1362" y="1306"/>
                  </a:lnTo>
                  <a:lnTo>
                    <a:pt x="1366" y="1315"/>
                  </a:lnTo>
                  <a:lnTo>
                    <a:pt x="1384" y="1340"/>
                  </a:lnTo>
                  <a:lnTo>
                    <a:pt x="1400" y="1332"/>
                  </a:lnTo>
                  <a:lnTo>
                    <a:pt x="1403" y="1343"/>
                  </a:lnTo>
                  <a:lnTo>
                    <a:pt x="1395" y="1359"/>
                  </a:lnTo>
                  <a:lnTo>
                    <a:pt x="1405" y="1375"/>
                  </a:lnTo>
                  <a:lnTo>
                    <a:pt x="1422" y="1365"/>
                  </a:lnTo>
                  <a:lnTo>
                    <a:pt x="1430" y="1388"/>
                  </a:lnTo>
                  <a:lnTo>
                    <a:pt x="1442" y="1380"/>
                  </a:lnTo>
                  <a:lnTo>
                    <a:pt x="1446" y="1392"/>
                  </a:lnTo>
                  <a:lnTo>
                    <a:pt x="1451" y="1403"/>
                  </a:lnTo>
                  <a:lnTo>
                    <a:pt x="1459" y="1409"/>
                  </a:lnTo>
                  <a:lnTo>
                    <a:pt x="1465" y="1386"/>
                  </a:lnTo>
                  <a:lnTo>
                    <a:pt x="1466" y="1374"/>
                  </a:lnTo>
                  <a:lnTo>
                    <a:pt x="1470" y="1359"/>
                  </a:lnTo>
                  <a:lnTo>
                    <a:pt x="1479" y="1358"/>
                  </a:lnTo>
                  <a:lnTo>
                    <a:pt x="1475" y="1339"/>
                  </a:lnTo>
                  <a:lnTo>
                    <a:pt x="1466" y="1311"/>
                  </a:lnTo>
                  <a:lnTo>
                    <a:pt x="1468" y="1297"/>
                  </a:lnTo>
                  <a:lnTo>
                    <a:pt x="1491" y="1320"/>
                  </a:lnTo>
                  <a:lnTo>
                    <a:pt x="1506" y="1321"/>
                  </a:lnTo>
                  <a:lnTo>
                    <a:pt x="1508" y="1310"/>
                  </a:lnTo>
                  <a:lnTo>
                    <a:pt x="1512" y="1299"/>
                  </a:lnTo>
                  <a:lnTo>
                    <a:pt x="1523" y="1294"/>
                  </a:lnTo>
                  <a:lnTo>
                    <a:pt x="1524" y="1269"/>
                  </a:lnTo>
                  <a:lnTo>
                    <a:pt x="1541" y="1263"/>
                  </a:lnTo>
                  <a:lnTo>
                    <a:pt x="1533" y="1251"/>
                  </a:lnTo>
                  <a:lnTo>
                    <a:pt x="1512" y="1254"/>
                  </a:lnTo>
                  <a:lnTo>
                    <a:pt x="1514" y="1241"/>
                  </a:lnTo>
                  <a:lnTo>
                    <a:pt x="1527" y="1242"/>
                  </a:lnTo>
                  <a:lnTo>
                    <a:pt x="1529" y="1229"/>
                  </a:lnTo>
                  <a:lnTo>
                    <a:pt x="1513" y="1224"/>
                  </a:lnTo>
                  <a:lnTo>
                    <a:pt x="1525" y="1218"/>
                  </a:lnTo>
                  <a:lnTo>
                    <a:pt x="1549" y="1232"/>
                  </a:lnTo>
                  <a:lnTo>
                    <a:pt x="1562" y="1232"/>
                  </a:lnTo>
                  <a:lnTo>
                    <a:pt x="1567" y="1224"/>
                  </a:lnTo>
                  <a:lnTo>
                    <a:pt x="1557" y="1211"/>
                  </a:lnTo>
                  <a:lnTo>
                    <a:pt x="1560" y="1207"/>
                  </a:lnTo>
                  <a:lnTo>
                    <a:pt x="1564" y="1197"/>
                  </a:lnTo>
                  <a:lnTo>
                    <a:pt x="1573" y="1193"/>
                  </a:lnTo>
                  <a:lnTo>
                    <a:pt x="1581" y="1182"/>
                  </a:lnTo>
                  <a:lnTo>
                    <a:pt x="1573" y="1165"/>
                  </a:lnTo>
                  <a:lnTo>
                    <a:pt x="1555" y="1144"/>
                  </a:lnTo>
                  <a:lnTo>
                    <a:pt x="1544" y="1139"/>
                  </a:lnTo>
                  <a:lnTo>
                    <a:pt x="1535" y="1132"/>
                  </a:lnTo>
                  <a:lnTo>
                    <a:pt x="1523" y="1134"/>
                  </a:lnTo>
                  <a:lnTo>
                    <a:pt x="1513" y="1130"/>
                  </a:lnTo>
                  <a:lnTo>
                    <a:pt x="1496" y="1132"/>
                  </a:lnTo>
                  <a:lnTo>
                    <a:pt x="1474" y="1144"/>
                  </a:lnTo>
                  <a:lnTo>
                    <a:pt x="1480" y="1112"/>
                  </a:lnTo>
                  <a:lnTo>
                    <a:pt x="1490" y="1100"/>
                  </a:lnTo>
                  <a:lnTo>
                    <a:pt x="1489" y="1089"/>
                  </a:lnTo>
                  <a:lnTo>
                    <a:pt x="1478" y="1087"/>
                  </a:lnTo>
                  <a:lnTo>
                    <a:pt x="1471" y="1095"/>
                  </a:lnTo>
                  <a:lnTo>
                    <a:pt x="1439" y="1100"/>
                  </a:lnTo>
                  <a:lnTo>
                    <a:pt x="1426" y="1098"/>
                  </a:lnTo>
                  <a:lnTo>
                    <a:pt x="1435" y="1091"/>
                  </a:lnTo>
                  <a:lnTo>
                    <a:pt x="1422" y="1087"/>
                  </a:lnTo>
                  <a:lnTo>
                    <a:pt x="1427" y="1081"/>
                  </a:lnTo>
                  <a:lnTo>
                    <a:pt x="1441" y="1080"/>
                  </a:lnTo>
                  <a:lnTo>
                    <a:pt x="1441" y="1070"/>
                  </a:lnTo>
                  <a:lnTo>
                    <a:pt x="1423" y="1035"/>
                  </a:lnTo>
                  <a:lnTo>
                    <a:pt x="1416" y="1022"/>
                  </a:lnTo>
                  <a:lnTo>
                    <a:pt x="1410" y="1017"/>
                  </a:lnTo>
                  <a:lnTo>
                    <a:pt x="1401" y="1011"/>
                  </a:lnTo>
                  <a:lnTo>
                    <a:pt x="1379" y="1016"/>
                  </a:lnTo>
                  <a:lnTo>
                    <a:pt x="1374" y="1010"/>
                  </a:lnTo>
                  <a:lnTo>
                    <a:pt x="1377" y="999"/>
                  </a:lnTo>
                  <a:lnTo>
                    <a:pt x="1382" y="993"/>
                  </a:lnTo>
                  <a:lnTo>
                    <a:pt x="1383" y="979"/>
                  </a:lnTo>
                  <a:lnTo>
                    <a:pt x="1363" y="984"/>
                  </a:lnTo>
                  <a:lnTo>
                    <a:pt x="1342" y="985"/>
                  </a:lnTo>
                  <a:lnTo>
                    <a:pt x="1329" y="1000"/>
                  </a:lnTo>
                  <a:lnTo>
                    <a:pt x="1323" y="989"/>
                  </a:lnTo>
                  <a:lnTo>
                    <a:pt x="1312" y="985"/>
                  </a:lnTo>
                  <a:lnTo>
                    <a:pt x="1314" y="976"/>
                  </a:lnTo>
                  <a:lnTo>
                    <a:pt x="1324" y="968"/>
                  </a:lnTo>
                  <a:lnTo>
                    <a:pt x="1315" y="952"/>
                  </a:lnTo>
                  <a:lnTo>
                    <a:pt x="1297" y="957"/>
                  </a:lnTo>
                  <a:lnTo>
                    <a:pt x="1283" y="958"/>
                  </a:lnTo>
                  <a:lnTo>
                    <a:pt x="1279" y="952"/>
                  </a:lnTo>
                  <a:lnTo>
                    <a:pt x="1285" y="940"/>
                  </a:lnTo>
                  <a:lnTo>
                    <a:pt x="1288" y="929"/>
                  </a:lnTo>
                  <a:lnTo>
                    <a:pt x="1279" y="923"/>
                  </a:lnTo>
                  <a:lnTo>
                    <a:pt x="1252" y="918"/>
                  </a:lnTo>
                  <a:lnTo>
                    <a:pt x="1216" y="908"/>
                  </a:lnTo>
                  <a:lnTo>
                    <a:pt x="1204" y="902"/>
                  </a:lnTo>
                  <a:lnTo>
                    <a:pt x="1199" y="893"/>
                  </a:lnTo>
                  <a:lnTo>
                    <a:pt x="1215" y="893"/>
                  </a:lnTo>
                  <a:lnTo>
                    <a:pt x="1216" y="885"/>
                  </a:lnTo>
                  <a:lnTo>
                    <a:pt x="1233" y="882"/>
                  </a:lnTo>
                  <a:lnTo>
                    <a:pt x="1224" y="875"/>
                  </a:lnTo>
                  <a:lnTo>
                    <a:pt x="1226" y="870"/>
                  </a:lnTo>
                  <a:lnTo>
                    <a:pt x="1209" y="852"/>
                  </a:lnTo>
                  <a:lnTo>
                    <a:pt x="1210" y="842"/>
                  </a:lnTo>
                  <a:lnTo>
                    <a:pt x="1228" y="843"/>
                  </a:lnTo>
                  <a:lnTo>
                    <a:pt x="1231" y="836"/>
                  </a:lnTo>
                  <a:lnTo>
                    <a:pt x="1220" y="826"/>
                  </a:lnTo>
                  <a:lnTo>
                    <a:pt x="1202" y="815"/>
                  </a:lnTo>
                  <a:lnTo>
                    <a:pt x="1188" y="816"/>
                  </a:lnTo>
                  <a:lnTo>
                    <a:pt x="1186" y="807"/>
                  </a:lnTo>
                  <a:lnTo>
                    <a:pt x="1202" y="804"/>
                  </a:lnTo>
                  <a:lnTo>
                    <a:pt x="1207" y="807"/>
                  </a:lnTo>
                  <a:lnTo>
                    <a:pt x="1215" y="804"/>
                  </a:lnTo>
                  <a:lnTo>
                    <a:pt x="1215" y="791"/>
                  </a:lnTo>
                  <a:lnTo>
                    <a:pt x="1248" y="812"/>
                  </a:lnTo>
                  <a:lnTo>
                    <a:pt x="1263" y="812"/>
                  </a:lnTo>
                  <a:lnTo>
                    <a:pt x="1280" y="805"/>
                  </a:lnTo>
                  <a:lnTo>
                    <a:pt x="1295" y="811"/>
                  </a:lnTo>
                  <a:lnTo>
                    <a:pt x="1299" y="802"/>
                  </a:lnTo>
                  <a:lnTo>
                    <a:pt x="1299" y="793"/>
                  </a:lnTo>
                  <a:lnTo>
                    <a:pt x="1286" y="779"/>
                  </a:lnTo>
                  <a:lnTo>
                    <a:pt x="1269" y="768"/>
                  </a:lnTo>
                  <a:lnTo>
                    <a:pt x="1249" y="766"/>
                  </a:lnTo>
                  <a:lnTo>
                    <a:pt x="1228" y="767"/>
                  </a:lnTo>
                  <a:lnTo>
                    <a:pt x="1211" y="757"/>
                  </a:lnTo>
                  <a:lnTo>
                    <a:pt x="1206" y="769"/>
                  </a:lnTo>
                  <a:lnTo>
                    <a:pt x="1191" y="752"/>
                  </a:lnTo>
                  <a:lnTo>
                    <a:pt x="1178" y="743"/>
                  </a:lnTo>
                  <a:lnTo>
                    <a:pt x="1169" y="751"/>
                  </a:lnTo>
                  <a:lnTo>
                    <a:pt x="1180" y="735"/>
                  </a:lnTo>
                  <a:lnTo>
                    <a:pt x="1201" y="736"/>
                  </a:lnTo>
                  <a:lnTo>
                    <a:pt x="1215" y="729"/>
                  </a:lnTo>
                  <a:lnTo>
                    <a:pt x="1222" y="716"/>
                  </a:lnTo>
                  <a:lnTo>
                    <a:pt x="1238" y="713"/>
                  </a:lnTo>
                  <a:lnTo>
                    <a:pt x="1258" y="723"/>
                  </a:lnTo>
                  <a:lnTo>
                    <a:pt x="1267" y="705"/>
                  </a:lnTo>
                  <a:lnTo>
                    <a:pt x="1261" y="691"/>
                  </a:lnTo>
                  <a:lnTo>
                    <a:pt x="1226" y="641"/>
                  </a:lnTo>
                  <a:lnTo>
                    <a:pt x="1207" y="632"/>
                  </a:lnTo>
                  <a:lnTo>
                    <a:pt x="1200" y="646"/>
                  </a:lnTo>
                  <a:lnTo>
                    <a:pt x="1201" y="661"/>
                  </a:lnTo>
                  <a:lnTo>
                    <a:pt x="1185" y="673"/>
                  </a:lnTo>
                  <a:lnTo>
                    <a:pt x="1178" y="688"/>
                  </a:lnTo>
                  <a:lnTo>
                    <a:pt x="1161" y="687"/>
                  </a:lnTo>
                  <a:lnTo>
                    <a:pt x="1178" y="661"/>
                  </a:lnTo>
                  <a:lnTo>
                    <a:pt x="1178" y="649"/>
                  </a:lnTo>
                  <a:lnTo>
                    <a:pt x="1142" y="651"/>
                  </a:lnTo>
                  <a:lnTo>
                    <a:pt x="1130" y="660"/>
                  </a:lnTo>
                  <a:lnTo>
                    <a:pt x="1125" y="653"/>
                  </a:lnTo>
                  <a:lnTo>
                    <a:pt x="1140" y="640"/>
                  </a:lnTo>
                  <a:lnTo>
                    <a:pt x="1169" y="628"/>
                  </a:lnTo>
                  <a:lnTo>
                    <a:pt x="1178" y="606"/>
                  </a:lnTo>
                  <a:lnTo>
                    <a:pt x="1188" y="619"/>
                  </a:lnTo>
                  <a:lnTo>
                    <a:pt x="1190" y="606"/>
                  </a:lnTo>
                  <a:lnTo>
                    <a:pt x="1190" y="585"/>
                  </a:lnTo>
                  <a:lnTo>
                    <a:pt x="1154" y="570"/>
                  </a:lnTo>
                  <a:lnTo>
                    <a:pt x="1143" y="560"/>
                  </a:lnTo>
                  <a:lnTo>
                    <a:pt x="1131" y="557"/>
                  </a:lnTo>
                  <a:lnTo>
                    <a:pt x="1111" y="563"/>
                  </a:lnTo>
                  <a:lnTo>
                    <a:pt x="1099" y="580"/>
                  </a:lnTo>
                  <a:lnTo>
                    <a:pt x="1093" y="585"/>
                  </a:lnTo>
                  <a:lnTo>
                    <a:pt x="1083" y="597"/>
                  </a:lnTo>
                  <a:lnTo>
                    <a:pt x="1083" y="591"/>
                  </a:lnTo>
                  <a:lnTo>
                    <a:pt x="1089" y="575"/>
                  </a:lnTo>
                  <a:lnTo>
                    <a:pt x="1102" y="563"/>
                  </a:lnTo>
                  <a:lnTo>
                    <a:pt x="1110" y="542"/>
                  </a:lnTo>
                  <a:lnTo>
                    <a:pt x="1102" y="546"/>
                  </a:lnTo>
                  <a:lnTo>
                    <a:pt x="1091" y="556"/>
                  </a:lnTo>
                  <a:lnTo>
                    <a:pt x="1076" y="560"/>
                  </a:lnTo>
                  <a:lnTo>
                    <a:pt x="1057" y="575"/>
                  </a:lnTo>
                  <a:lnTo>
                    <a:pt x="1059" y="564"/>
                  </a:lnTo>
                  <a:lnTo>
                    <a:pt x="1066" y="552"/>
                  </a:lnTo>
                  <a:lnTo>
                    <a:pt x="1075" y="528"/>
                  </a:lnTo>
                  <a:lnTo>
                    <a:pt x="1071" y="509"/>
                  </a:lnTo>
                  <a:lnTo>
                    <a:pt x="1060" y="506"/>
                  </a:lnTo>
                  <a:lnTo>
                    <a:pt x="1044" y="520"/>
                  </a:lnTo>
                  <a:lnTo>
                    <a:pt x="1028" y="525"/>
                  </a:lnTo>
                  <a:lnTo>
                    <a:pt x="1021" y="513"/>
                  </a:lnTo>
                  <a:lnTo>
                    <a:pt x="990" y="506"/>
                  </a:lnTo>
                  <a:lnTo>
                    <a:pt x="1018" y="500"/>
                  </a:lnTo>
                  <a:lnTo>
                    <a:pt x="1034" y="501"/>
                  </a:lnTo>
                  <a:lnTo>
                    <a:pt x="1041" y="489"/>
                  </a:lnTo>
                  <a:lnTo>
                    <a:pt x="1048" y="477"/>
                  </a:lnTo>
                  <a:lnTo>
                    <a:pt x="1041" y="455"/>
                  </a:lnTo>
                  <a:lnTo>
                    <a:pt x="1028" y="431"/>
                  </a:lnTo>
                  <a:lnTo>
                    <a:pt x="986" y="412"/>
                  </a:lnTo>
                  <a:lnTo>
                    <a:pt x="968" y="393"/>
                  </a:lnTo>
                  <a:lnTo>
                    <a:pt x="965" y="395"/>
                  </a:lnTo>
                  <a:lnTo>
                    <a:pt x="962" y="412"/>
                  </a:lnTo>
                  <a:lnTo>
                    <a:pt x="949" y="425"/>
                  </a:lnTo>
                  <a:lnTo>
                    <a:pt x="935" y="419"/>
                  </a:lnTo>
                  <a:lnTo>
                    <a:pt x="922" y="423"/>
                  </a:lnTo>
                  <a:lnTo>
                    <a:pt x="928" y="454"/>
                  </a:lnTo>
                  <a:lnTo>
                    <a:pt x="927" y="463"/>
                  </a:lnTo>
                  <a:lnTo>
                    <a:pt x="926" y="455"/>
                  </a:lnTo>
                  <a:lnTo>
                    <a:pt x="914" y="457"/>
                  </a:lnTo>
                  <a:lnTo>
                    <a:pt x="912" y="452"/>
                  </a:lnTo>
                  <a:lnTo>
                    <a:pt x="904" y="443"/>
                  </a:lnTo>
                  <a:lnTo>
                    <a:pt x="906" y="419"/>
                  </a:lnTo>
                  <a:lnTo>
                    <a:pt x="896" y="418"/>
                  </a:lnTo>
                  <a:lnTo>
                    <a:pt x="882" y="438"/>
                  </a:lnTo>
                  <a:lnTo>
                    <a:pt x="895" y="408"/>
                  </a:lnTo>
                  <a:lnTo>
                    <a:pt x="912" y="385"/>
                  </a:lnTo>
                  <a:lnTo>
                    <a:pt x="910" y="379"/>
                  </a:lnTo>
                  <a:lnTo>
                    <a:pt x="883" y="385"/>
                  </a:lnTo>
                  <a:lnTo>
                    <a:pt x="867" y="385"/>
                  </a:lnTo>
                  <a:lnTo>
                    <a:pt x="851" y="406"/>
                  </a:lnTo>
                  <a:lnTo>
                    <a:pt x="844" y="411"/>
                  </a:lnTo>
                  <a:lnTo>
                    <a:pt x="845" y="391"/>
                  </a:lnTo>
                  <a:lnTo>
                    <a:pt x="829" y="401"/>
                  </a:lnTo>
                  <a:lnTo>
                    <a:pt x="846" y="381"/>
                  </a:lnTo>
                  <a:lnTo>
                    <a:pt x="863" y="370"/>
                  </a:lnTo>
                  <a:lnTo>
                    <a:pt x="871" y="357"/>
                  </a:lnTo>
                  <a:lnTo>
                    <a:pt x="867" y="334"/>
                  </a:lnTo>
                  <a:lnTo>
                    <a:pt x="846" y="328"/>
                  </a:lnTo>
                  <a:lnTo>
                    <a:pt x="825" y="328"/>
                  </a:lnTo>
                  <a:lnTo>
                    <a:pt x="819" y="322"/>
                  </a:lnTo>
                  <a:lnTo>
                    <a:pt x="831" y="305"/>
                  </a:lnTo>
                  <a:lnTo>
                    <a:pt x="828" y="289"/>
                  </a:lnTo>
                  <a:lnTo>
                    <a:pt x="818" y="266"/>
                  </a:lnTo>
                  <a:lnTo>
                    <a:pt x="808" y="259"/>
                  </a:lnTo>
                  <a:lnTo>
                    <a:pt x="812" y="250"/>
                  </a:lnTo>
                  <a:lnTo>
                    <a:pt x="791" y="240"/>
                  </a:lnTo>
                  <a:lnTo>
                    <a:pt x="771" y="239"/>
                  </a:lnTo>
                  <a:lnTo>
                    <a:pt x="712" y="209"/>
                  </a:lnTo>
                  <a:lnTo>
                    <a:pt x="685" y="208"/>
                  </a:lnTo>
                  <a:lnTo>
                    <a:pt x="656" y="221"/>
                  </a:lnTo>
                  <a:lnTo>
                    <a:pt x="631" y="245"/>
                  </a:lnTo>
                  <a:lnTo>
                    <a:pt x="630" y="266"/>
                  </a:lnTo>
                  <a:lnTo>
                    <a:pt x="646" y="280"/>
                  </a:lnTo>
                  <a:lnTo>
                    <a:pt x="634" y="285"/>
                  </a:lnTo>
                  <a:lnTo>
                    <a:pt x="618" y="285"/>
                  </a:lnTo>
                  <a:lnTo>
                    <a:pt x="607" y="300"/>
                  </a:lnTo>
                  <a:lnTo>
                    <a:pt x="588" y="274"/>
                  </a:lnTo>
                  <a:lnTo>
                    <a:pt x="575" y="289"/>
                  </a:lnTo>
                  <a:lnTo>
                    <a:pt x="565" y="283"/>
                  </a:lnTo>
                  <a:lnTo>
                    <a:pt x="566" y="267"/>
                  </a:lnTo>
                  <a:lnTo>
                    <a:pt x="562" y="251"/>
                  </a:lnTo>
                  <a:lnTo>
                    <a:pt x="550" y="275"/>
                  </a:lnTo>
                  <a:lnTo>
                    <a:pt x="550" y="283"/>
                  </a:lnTo>
                  <a:lnTo>
                    <a:pt x="545" y="306"/>
                  </a:lnTo>
                  <a:lnTo>
                    <a:pt x="537" y="304"/>
                  </a:lnTo>
                  <a:lnTo>
                    <a:pt x="533" y="322"/>
                  </a:lnTo>
                  <a:lnTo>
                    <a:pt x="519" y="344"/>
                  </a:lnTo>
                  <a:lnTo>
                    <a:pt x="503" y="357"/>
                  </a:lnTo>
                  <a:lnTo>
                    <a:pt x="506" y="347"/>
                  </a:lnTo>
                  <a:lnTo>
                    <a:pt x="498" y="336"/>
                  </a:lnTo>
                  <a:lnTo>
                    <a:pt x="503" y="325"/>
                  </a:lnTo>
                  <a:lnTo>
                    <a:pt x="517" y="328"/>
                  </a:lnTo>
                  <a:lnTo>
                    <a:pt x="519" y="323"/>
                  </a:lnTo>
                  <a:lnTo>
                    <a:pt x="511" y="312"/>
                  </a:lnTo>
                  <a:lnTo>
                    <a:pt x="506" y="312"/>
                  </a:lnTo>
                  <a:lnTo>
                    <a:pt x="512" y="289"/>
                  </a:lnTo>
                  <a:lnTo>
                    <a:pt x="518" y="274"/>
                  </a:lnTo>
                  <a:lnTo>
                    <a:pt x="528" y="230"/>
                  </a:lnTo>
                  <a:lnTo>
                    <a:pt x="534" y="212"/>
                  </a:lnTo>
                  <a:lnTo>
                    <a:pt x="518" y="196"/>
                  </a:lnTo>
                  <a:lnTo>
                    <a:pt x="510" y="176"/>
                  </a:lnTo>
                  <a:lnTo>
                    <a:pt x="508" y="167"/>
                  </a:lnTo>
                  <a:lnTo>
                    <a:pt x="518" y="159"/>
                  </a:lnTo>
                  <a:lnTo>
                    <a:pt x="519" y="148"/>
                  </a:lnTo>
                  <a:lnTo>
                    <a:pt x="512" y="134"/>
                  </a:lnTo>
                  <a:lnTo>
                    <a:pt x="496" y="122"/>
                  </a:lnTo>
                  <a:lnTo>
                    <a:pt x="475" y="115"/>
                  </a:lnTo>
                  <a:lnTo>
                    <a:pt x="489" y="99"/>
                  </a:lnTo>
                  <a:lnTo>
                    <a:pt x="484" y="47"/>
                  </a:lnTo>
                  <a:lnTo>
                    <a:pt x="475" y="33"/>
                  </a:lnTo>
                  <a:lnTo>
                    <a:pt x="470" y="22"/>
                  </a:lnTo>
                  <a:lnTo>
                    <a:pt x="417" y="26"/>
                  </a:lnTo>
                  <a:lnTo>
                    <a:pt x="401" y="25"/>
                  </a:lnTo>
                  <a:lnTo>
                    <a:pt x="390" y="33"/>
                  </a:lnTo>
                  <a:lnTo>
                    <a:pt x="378" y="37"/>
                  </a:lnTo>
                  <a:lnTo>
                    <a:pt x="358" y="49"/>
                  </a:lnTo>
                  <a:lnTo>
                    <a:pt x="339" y="68"/>
                  </a:lnTo>
                  <a:lnTo>
                    <a:pt x="355" y="84"/>
                  </a:lnTo>
                  <a:lnTo>
                    <a:pt x="351" y="103"/>
                  </a:lnTo>
                  <a:lnTo>
                    <a:pt x="347" y="92"/>
                  </a:lnTo>
                  <a:lnTo>
                    <a:pt x="340" y="80"/>
                  </a:lnTo>
                  <a:lnTo>
                    <a:pt x="325" y="73"/>
                  </a:lnTo>
                  <a:lnTo>
                    <a:pt x="307" y="81"/>
                  </a:lnTo>
                  <a:lnTo>
                    <a:pt x="304" y="94"/>
                  </a:lnTo>
                  <a:lnTo>
                    <a:pt x="313" y="118"/>
                  </a:lnTo>
                  <a:lnTo>
                    <a:pt x="303" y="112"/>
                  </a:lnTo>
                  <a:lnTo>
                    <a:pt x="291" y="94"/>
                  </a:lnTo>
                  <a:lnTo>
                    <a:pt x="277" y="97"/>
                  </a:lnTo>
                  <a:lnTo>
                    <a:pt x="272" y="115"/>
                  </a:lnTo>
                  <a:lnTo>
                    <a:pt x="285" y="131"/>
                  </a:lnTo>
                  <a:lnTo>
                    <a:pt x="344" y="153"/>
                  </a:lnTo>
                  <a:lnTo>
                    <a:pt x="341" y="160"/>
                  </a:lnTo>
                  <a:lnTo>
                    <a:pt x="324" y="156"/>
                  </a:lnTo>
                  <a:lnTo>
                    <a:pt x="266" y="138"/>
                  </a:lnTo>
                  <a:lnTo>
                    <a:pt x="264" y="148"/>
                  </a:lnTo>
                  <a:lnTo>
                    <a:pt x="258" y="144"/>
                  </a:lnTo>
                  <a:lnTo>
                    <a:pt x="250" y="148"/>
                  </a:lnTo>
                  <a:lnTo>
                    <a:pt x="261" y="156"/>
                  </a:lnTo>
                  <a:lnTo>
                    <a:pt x="276" y="160"/>
                  </a:lnTo>
                  <a:lnTo>
                    <a:pt x="293" y="177"/>
                  </a:lnTo>
                  <a:lnTo>
                    <a:pt x="312" y="186"/>
                  </a:lnTo>
                  <a:lnTo>
                    <a:pt x="331" y="204"/>
                  </a:lnTo>
                  <a:lnTo>
                    <a:pt x="319" y="207"/>
                  </a:lnTo>
                  <a:lnTo>
                    <a:pt x="280" y="176"/>
                  </a:lnTo>
                  <a:lnTo>
                    <a:pt x="255" y="170"/>
                  </a:lnTo>
                  <a:lnTo>
                    <a:pt x="243" y="171"/>
                  </a:lnTo>
                  <a:lnTo>
                    <a:pt x="238" y="181"/>
                  </a:lnTo>
                  <a:lnTo>
                    <a:pt x="239" y="210"/>
                  </a:lnTo>
                  <a:lnTo>
                    <a:pt x="248" y="237"/>
                  </a:lnTo>
                  <a:lnTo>
                    <a:pt x="243" y="246"/>
                  </a:lnTo>
                  <a:lnTo>
                    <a:pt x="250" y="263"/>
                  </a:lnTo>
                  <a:lnTo>
                    <a:pt x="269" y="274"/>
                  </a:lnTo>
                  <a:lnTo>
                    <a:pt x="279" y="274"/>
                  </a:lnTo>
                  <a:lnTo>
                    <a:pt x="285" y="268"/>
                  </a:lnTo>
                  <a:lnTo>
                    <a:pt x="288" y="273"/>
                  </a:lnTo>
                  <a:lnTo>
                    <a:pt x="282" y="291"/>
                  </a:lnTo>
                  <a:lnTo>
                    <a:pt x="272" y="302"/>
                  </a:lnTo>
                  <a:lnTo>
                    <a:pt x="254" y="299"/>
                  </a:lnTo>
                  <a:lnTo>
                    <a:pt x="249" y="314"/>
                  </a:lnTo>
                  <a:lnTo>
                    <a:pt x="248" y="325"/>
                  </a:lnTo>
                  <a:lnTo>
                    <a:pt x="226" y="343"/>
                  </a:lnTo>
                  <a:lnTo>
                    <a:pt x="229" y="354"/>
                  </a:lnTo>
                  <a:lnTo>
                    <a:pt x="245" y="364"/>
                  </a:lnTo>
                  <a:lnTo>
                    <a:pt x="245" y="381"/>
                  </a:lnTo>
                  <a:lnTo>
                    <a:pt x="259" y="398"/>
                  </a:lnTo>
                  <a:lnTo>
                    <a:pt x="280" y="406"/>
                  </a:lnTo>
                  <a:lnTo>
                    <a:pt x="295" y="406"/>
                  </a:lnTo>
                  <a:lnTo>
                    <a:pt x="298" y="419"/>
                  </a:lnTo>
                  <a:lnTo>
                    <a:pt x="295" y="441"/>
                  </a:lnTo>
                  <a:lnTo>
                    <a:pt x="295" y="447"/>
                  </a:lnTo>
                  <a:lnTo>
                    <a:pt x="290" y="455"/>
                  </a:lnTo>
                  <a:lnTo>
                    <a:pt x="291" y="471"/>
                  </a:lnTo>
                  <a:lnTo>
                    <a:pt x="290" y="485"/>
                  </a:lnTo>
                  <a:lnTo>
                    <a:pt x="288" y="504"/>
                  </a:lnTo>
                  <a:lnTo>
                    <a:pt x="281" y="525"/>
                  </a:lnTo>
                  <a:lnTo>
                    <a:pt x="275" y="519"/>
                  </a:lnTo>
                  <a:lnTo>
                    <a:pt x="277" y="500"/>
                  </a:lnTo>
                  <a:lnTo>
                    <a:pt x="281" y="490"/>
                  </a:lnTo>
                  <a:lnTo>
                    <a:pt x="277" y="485"/>
                  </a:lnTo>
                  <a:lnTo>
                    <a:pt x="271" y="489"/>
                  </a:lnTo>
                  <a:lnTo>
                    <a:pt x="254" y="487"/>
                  </a:lnTo>
                  <a:lnTo>
                    <a:pt x="242" y="490"/>
                  </a:lnTo>
                  <a:lnTo>
                    <a:pt x="227" y="498"/>
                  </a:lnTo>
                  <a:lnTo>
                    <a:pt x="207" y="515"/>
                  </a:lnTo>
                  <a:lnTo>
                    <a:pt x="190" y="513"/>
                  </a:lnTo>
                  <a:lnTo>
                    <a:pt x="215" y="495"/>
                  </a:lnTo>
                  <a:lnTo>
                    <a:pt x="227" y="481"/>
                  </a:lnTo>
                  <a:lnTo>
                    <a:pt x="252" y="476"/>
                  </a:lnTo>
                  <a:lnTo>
                    <a:pt x="256" y="470"/>
                  </a:lnTo>
                  <a:lnTo>
                    <a:pt x="268" y="465"/>
                  </a:lnTo>
                  <a:lnTo>
                    <a:pt x="281" y="467"/>
                  </a:lnTo>
                  <a:lnTo>
                    <a:pt x="281" y="460"/>
                  </a:lnTo>
                  <a:lnTo>
                    <a:pt x="277" y="446"/>
                  </a:lnTo>
                  <a:lnTo>
                    <a:pt x="274" y="438"/>
                  </a:lnTo>
                  <a:lnTo>
                    <a:pt x="255" y="433"/>
                  </a:lnTo>
                  <a:lnTo>
                    <a:pt x="205" y="361"/>
                  </a:lnTo>
                  <a:lnTo>
                    <a:pt x="196" y="334"/>
                  </a:lnTo>
                  <a:lnTo>
                    <a:pt x="198" y="306"/>
                  </a:lnTo>
                  <a:lnTo>
                    <a:pt x="206" y="274"/>
                  </a:lnTo>
                  <a:lnTo>
                    <a:pt x="198" y="252"/>
                  </a:lnTo>
                  <a:lnTo>
                    <a:pt x="185" y="229"/>
                  </a:lnTo>
                  <a:lnTo>
                    <a:pt x="186" y="198"/>
                  </a:lnTo>
                  <a:lnTo>
                    <a:pt x="207" y="155"/>
                  </a:lnTo>
                  <a:lnTo>
                    <a:pt x="211" y="124"/>
                  </a:lnTo>
                  <a:lnTo>
                    <a:pt x="222" y="102"/>
                  </a:lnTo>
                  <a:lnTo>
                    <a:pt x="236" y="88"/>
                  </a:lnTo>
                  <a:lnTo>
                    <a:pt x="247" y="67"/>
                  </a:lnTo>
                  <a:lnTo>
                    <a:pt x="275" y="38"/>
                  </a:lnTo>
                  <a:lnTo>
                    <a:pt x="285" y="25"/>
                  </a:lnTo>
                  <a:lnTo>
                    <a:pt x="285" y="21"/>
                  </a:lnTo>
                  <a:lnTo>
                    <a:pt x="279" y="16"/>
                  </a:lnTo>
                  <a:lnTo>
                    <a:pt x="270" y="8"/>
                  </a:lnTo>
                  <a:lnTo>
                    <a:pt x="206" y="0"/>
                  </a:lnTo>
                  <a:lnTo>
                    <a:pt x="190" y="3"/>
                  </a:lnTo>
                  <a:lnTo>
                    <a:pt x="146" y="20"/>
                  </a:lnTo>
                  <a:lnTo>
                    <a:pt x="114" y="42"/>
                  </a:lnTo>
                  <a:lnTo>
                    <a:pt x="81" y="76"/>
                  </a:lnTo>
                  <a:lnTo>
                    <a:pt x="75" y="101"/>
                  </a:lnTo>
                  <a:lnTo>
                    <a:pt x="61" y="118"/>
                  </a:lnTo>
                  <a:lnTo>
                    <a:pt x="55" y="123"/>
                  </a:lnTo>
                  <a:lnTo>
                    <a:pt x="49" y="134"/>
                  </a:lnTo>
                  <a:lnTo>
                    <a:pt x="44" y="149"/>
                  </a:lnTo>
                  <a:lnTo>
                    <a:pt x="51" y="164"/>
                  </a:lnTo>
                  <a:lnTo>
                    <a:pt x="39" y="172"/>
                  </a:lnTo>
                  <a:lnTo>
                    <a:pt x="38" y="199"/>
                  </a:lnTo>
                  <a:lnTo>
                    <a:pt x="48" y="204"/>
                  </a:lnTo>
                  <a:lnTo>
                    <a:pt x="29" y="204"/>
                  </a:lnTo>
                  <a:lnTo>
                    <a:pt x="24" y="230"/>
                  </a:lnTo>
                  <a:lnTo>
                    <a:pt x="16" y="236"/>
                  </a:lnTo>
                  <a:lnTo>
                    <a:pt x="14" y="261"/>
                  </a:lnTo>
                  <a:lnTo>
                    <a:pt x="7" y="274"/>
                  </a:lnTo>
                  <a:lnTo>
                    <a:pt x="12" y="310"/>
                  </a:lnTo>
                  <a:lnTo>
                    <a:pt x="27" y="310"/>
                  </a:lnTo>
                  <a:lnTo>
                    <a:pt x="17" y="316"/>
                  </a:lnTo>
                  <a:lnTo>
                    <a:pt x="7" y="330"/>
                  </a:lnTo>
                  <a:lnTo>
                    <a:pt x="0" y="347"/>
                  </a:lnTo>
                  <a:lnTo>
                    <a:pt x="7" y="369"/>
                  </a:lnTo>
                  <a:lnTo>
                    <a:pt x="13" y="381"/>
                  </a:lnTo>
                  <a:lnTo>
                    <a:pt x="3" y="401"/>
                  </a:lnTo>
                  <a:lnTo>
                    <a:pt x="3" y="441"/>
                  </a:lnTo>
                  <a:lnTo>
                    <a:pt x="8" y="454"/>
                  </a:lnTo>
                  <a:lnTo>
                    <a:pt x="12" y="460"/>
                  </a:lnTo>
                  <a:lnTo>
                    <a:pt x="62" y="471"/>
                  </a:lnTo>
                  <a:lnTo>
                    <a:pt x="115" y="476"/>
                  </a:lnTo>
                  <a:lnTo>
                    <a:pt x="126" y="490"/>
                  </a:lnTo>
                  <a:lnTo>
                    <a:pt x="145" y="506"/>
                  </a:lnTo>
                  <a:lnTo>
                    <a:pt x="162" y="516"/>
                  </a:lnTo>
                  <a:lnTo>
                    <a:pt x="131" y="528"/>
                  </a:lnTo>
                  <a:lnTo>
                    <a:pt x="107" y="530"/>
                  </a:lnTo>
                  <a:lnTo>
                    <a:pt x="73" y="510"/>
                  </a:lnTo>
                  <a:lnTo>
                    <a:pt x="53" y="509"/>
                  </a:lnTo>
                  <a:lnTo>
                    <a:pt x="37" y="504"/>
                  </a:lnTo>
                  <a:lnTo>
                    <a:pt x="45" y="515"/>
                  </a:lnTo>
                  <a:lnTo>
                    <a:pt x="38" y="532"/>
                  </a:lnTo>
                  <a:lnTo>
                    <a:pt x="48" y="548"/>
                  </a:lnTo>
                  <a:lnTo>
                    <a:pt x="61" y="575"/>
                  </a:lnTo>
                  <a:lnTo>
                    <a:pt x="83" y="602"/>
                  </a:lnTo>
                  <a:lnTo>
                    <a:pt x="118" y="624"/>
                  </a:lnTo>
                  <a:lnTo>
                    <a:pt x="105" y="627"/>
                  </a:lnTo>
                  <a:lnTo>
                    <a:pt x="124" y="634"/>
                  </a:lnTo>
                  <a:lnTo>
                    <a:pt x="126" y="628"/>
                  </a:lnTo>
                  <a:lnTo>
                    <a:pt x="141" y="627"/>
                  </a:lnTo>
                  <a:lnTo>
                    <a:pt x="167" y="632"/>
                  </a:lnTo>
                  <a:lnTo>
                    <a:pt x="186" y="627"/>
                  </a:lnTo>
                  <a:lnTo>
                    <a:pt x="194" y="606"/>
                  </a:lnTo>
                  <a:lnTo>
                    <a:pt x="196" y="635"/>
                  </a:lnTo>
                  <a:lnTo>
                    <a:pt x="209" y="656"/>
                  </a:lnTo>
                  <a:lnTo>
                    <a:pt x="226" y="673"/>
                  </a:lnTo>
                  <a:lnTo>
                    <a:pt x="253" y="682"/>
                  </a:lnTo>
                  <a:lnTo>
                    <a:pt x="265" y="682"/>
                  </a:lnTo>
                  <a:lnTo>
                    <a:pt x="250" y="672"/>
                  </a:lnTo>
                  <a:lnTo>
                    <a:pt x="265" y="670"/>
                  </a:lnTo>
                  <a:lnTo>
                    <a:pt x="292" y="680"/>
                  </a:lnTo>
                  <a:lnTo>
                    <a:pt x="344" y="688"/>
                  </a:lnTo>
                  <a:lnTo>
                    <a:pt x="358" y="696"/>
                  </a:lnTo>
                  <a:lnTo>
                    <a:pt x="360" y="689"/>
                  </a:lnTo>
                  <a:lnTo>
                    <a:pt x="384" y="678"/>
                  </a:lnTo>
                  <a:lnTo>
                    <a:pt x="419" y="702"/>
                  </a:lnTo>
                  <a:lnTo>
                    <a:pt x="435" y="703"/>
                  </a:lnTo>
                  <a:lnTo>
                    <a:pt x="437" y="708"/>
                  </a:lnTo>
                  <a:lnTo>
                    <a:pt x="442" y="700"/>
                  </a:lnTo>
                  <a:lnTo>
                    <a:pt x="441" y="702"/>
                  </a:lnTo>
                  <a:lnTo>
                    <a:pt x="448" y="709"/>
                  </a:lnTo>
                  <a:lnTo>
                    <a:pt x="455" y="693"/>
                  </a:lnTo>
                  <a:lnTo>
                    <a:pt x="469" y="687"/>
                  </a:lnTo>
                  <a:lnTo>
                    <a:pt x="483" y="696"/>
                  </a:lnTo>
                  <a:lnTo>
                    <a:pt x="496" y="718"/>
                  </a:lnTo>
                  <a:lnTo>
                    <a:pt x="506" y="718"/>
                  </a:lnTo>
                  <a:lnTo>
                    <a:pt x="501" y="704"/>
                  </a:lnTo>
                  <a:lnTo>
                    <a:pt x="481" y="680"/>
                  </a:lnTo>
                  <a:lnTo>
                    <a:pt x="462" y="672"/>
                  </a:lnTo>
                  <a:lnTo>
                    <a:pt x="464" y="659"/>
                  </a:lnTo>
                  <a:lnTo>
                    <a:pt x="517" y="676"/>
                  </a:lnTo>
                  <a:lnTo>
                    <a:pt x="530" y="682"/>
                  </a:lnTo>
                  <a:lnTo>
                    <a:pt x="543" y="676"/>
                  </a:lnTo>
                  <a:lnTo>
                    <a:pt x="549" y="682"/>
                  </a:lnTo>
                  <a:lnTo>
                    <a:pt x="556" y="682"/>
                  </a:lnTo>
                  <a:lnTo>
                    <a:pt x="569" y="707"/>
                  </a:lnTo>
                  <a:lnTo>
                    <a:pt x="596" y="698"/>
                  </a:lnTo>
                  <a:lnTo>
                    <a:pt x="618" y="696"/>
                  </a:lnTo>
                  <a:lnTo>
                    <a:pt x="625" y="684"/>
                  </a:lnTo>
                  <a:lnTo>
                    <a:pt x="620" y="659"/>
                  </a:lnTo>
                  <a:lnTo>
                    <a:pt x="605" y="624"/>
                  </a:lnTo>
                  <a:lnTo>
                    <a:pt x="591" y="626"/>
                  </a:lnTo>
                  <a:lnTo>
                    <a:pt x="581" y="618"/>
                  </a:lnTo>
                  <a:lnTo>
                    <a:pt x="593" y="607"/>
                  </a:lnTo>
                  <a:lnTo>
                    <a:pt x="620" y="614"/>
                  </a:lnTo>
                  <a:lnTo>
                    <a:pt x="653" y="649"/>
                  </a:lnTo>
                  <a:lnTo>
                    <a:pt x="658" y="638"/>
                  </a:lnTo>
                  <a:lnTo>
                    <a:pt x="670" y="646"/>
                  </a:lnTo>
                  <a:lnTo>
                    <a:pt x="684" y="643"/>
                  </a:lnTo>
                  <a:lnTo>
                    <a:pt x="685" y="707"/>
                  </a:lnTo>
                  <a:lnTo>
                    <a:pt x="694" y="716"/>
                  </a:lnTo>
                  <a:lnTo>
                    <a:pt x="701" y="700"/>
                  </a:lnTo>
                  <a:lnTo>
                    <a:pt x="711" y="708"/>
                  </a:lnTo>
                  <a:lnTo>
                    <a:pt x="723" y="707"/>
                  </a:lnTo>
                  <a:lnTo>
                    <a:pt x="728" y="714"/>
                  </a:lnTo>
                  <a:lnTo>
                    <a:pt x="727" y="726"/>
                  </a:lnTo>
                  <a:lnTo>
                    <a:pt x="715" y="736"/>
                  </a:lnTo>
                  <a:lnTo>
                    <a:pt x="727" y="737"/>
                  </a:lnTo>
                  <a:lnTo>
                    <a:pt x="738" y="745"/>
                  </a:lnTo>
                  <a:lnTo>
                    <a:pt x="750" y="759"/>
                  </a:lnTo>
                  <a:lnTo>
                    <a:pt x="787" y="793"/>
                  </a:lnTo>
                  <a:lnTo>
                    <a:pt x="792" y="816"/>
                  </a:lnTo>
                  <a:lnTo>
                    <a:pt x="772" y="833"/>
                  </a:lnTo>
                  <a:lnTo>
                    <a:pt x="752" y="828"/>
                  </a:lnTo>
                  <a:lnTo>
                    <a:pt x="737" y="828"/>
                  </a:lnTo>
                  <a:lnTo>
                    <a:pt x="743" y="854"/>
                  </a:lnTo>
                  <a:lnTo>
                    <a:pt x="740" y="887"/>
                  </a:lnTo>
                  <a:lnTo>
                    <a:pt x="761" y="880"/>
                  </a:lnTo>
                  <a:lnTo>
                    <a:pt x="791" y="859"/>
                  </a:lnTo>
                  <a:lnTo>
                    <a:pt x="798" y="843"/>
                  </a:lnTo>
                  <a:lnTo>
                    <a:pt x="812" y="849"/>
                  </a:lnTo>
                  <a:lnTo>
                    <a:pt x="829" y="834"/>
                  </a:lnTo>
                  <a:lnTo>
                    <a:pt x="849" y="829"/>
                  </a:lnTo>
                  <a:lnTo>
                    <a:pt x="868" y="833"/>
                  </a:lnTo>
                  <a:lnTo>
                    <a:pt x="836" y="843"/>
                  </a:lnTo>
                  <a:lnTo>
                    <a:pt x="842" y="848"/>
                  </a:lnTo>
                  <a:lnTo>
                    <a:pt x="835" y="863"/>
                  </a:lnTo>
                  <a:lnTo>
                    <a:pt x="858" y="892"/>
                  </a:lnTo>
                  <a:lnTo>
                    <a:pt x="872" y="906"/>
                  </a:lnTo>
                  <a:lnTo>
                    <a:pt x="878" y="901"/>
                  </a:lnTo>
                  <a:lnTo>
                    <a:pt x="871" y="887"/>
                  </a:lnTo>
                  <a:lnTo>
                    <a:pt x="872" y="877"/>
                  </a:lnTo>
                  <a:lnTo>
                    <a:pt x="892" y="883"/>
                  </a:lnTo>
                  <a:lnTo>
                    <a:pt x="890" y="920"/>
                  </a:lnTo>
                  <a:lnTo>
                    <a:pt x="895" y="936"/>
                  </a:lnTo>
                  <a:lnTo>
                    <a:pt x="912" y="949"/>
                  </a:lnTo>
                  <a:lnTo>
                    <a:pt x="925" y="941"/>
                  </a:lnTo>
                  <a:lnTo>
                    <a:pt x="939" y="963"/>
                  </a:lnTo>
                  <a:lnTo>
                    <a:pt x="942" y="988"/>
                  </a:lnTo>
                  <a:lnTo>
                    <a:pt x="948" y="1004"/>
                  </a:lnTo>
                  <a:lnTo>
                    <a:pt x="955" y="1014"/>
                  </a:lnTo>
                  <a:lnTo>
                    <a:pt x="958" y="1037"/>
                  </a:lnTo>
                  <a:lnTo>
                    <a:pt x="965" y="1049"/>
                  </a:lnTo>
                  <a:lnTo>
                    <a:pt x="967" y="1069"/>
                  </a:lnTo>
                  <a:lnTo>
                    <a:pt x="970" y="1085"/>
                  </a:lnTo>
                  <a:lnTo>
                    <a:pt x="976" y="1089"/>
                  </a:lnTo>
                  <a:lnTo>
                    <a:pt x="971" y="1103"/>
                  </a:lnTo>
                  <a:lnTo>
                    <a:pt x="964" y="1114"/>
                  </a:lnTo>
                  <a:lnTo>
                    <a:pt x="951" y="1121"/>
                  </a:lnTo>
                  <a:lnTo>
                    <a:pt x="942" y="1130"/>
                  </a:lnTo>
                  <a:lnTo>
                    <a:pt x="941" y="1166"/>
                  </a:lnTo>
                  <a:lnTo>
                    <a:pt x="937" y="1170"/>
                  </a:lnTo>
                  <a:lnTo>
                    <a:pt x="924" y="1173"/>
                  </a:lnTo>
                  <a:lnTo>
                    <a:pt x="911" y="1191"/>
                  </a:lnTo>
                  <a:lnTo>
                    <a:pt x="895" y="1204"/>
                  </a:lnTo>
                  <a:lnTo>
                    <a:pt x="882" y="1224"/>
                  </a:lnTo>
                  <a:lnTo>
                    <a:pt x="861" y="1242"/>
                  </a:lnTo>
                  <a:lnTo>
                    <a:pt x="863" y="1254"/>
                  </a:lnTo>
                  <a:lnTo>
                    <a:pt x="877" y="1275"/>
                  </a:lnTo>
                  <a:lnTo>
                    <a:pt x="894" y="1292"/>
                  </a:lnTo>
                  <a:lnTo>
                    <a:pt x="898" y="1310"/>
                  </a:lnTo>
                  <a:lnTo>
                    <a:pt x="908" y="1313"/>
                  </a:lnTo>
                  <a:lnTo>
                    <a:pt x="908" y="1338"/>
                  </a:lnTo>
                  <a:lnTo>
                    <a:pt x="889" y="1328"/>
                  </a:lnTo>
                  <a:lnTo>
                    <a:pt x="888" y="1333"/>
                  </a:lnTo>
                  <a:lnTo>
                    <a:pt x="874" y="1327"/>
                  </a:lnTo>
                  <a:lnTo>
                    <a:pt x="871" y="1334"/>
                  </a:lnTo>
                  <a:lnTo>
                    <a:pt x="862" y="1337"/>
                  </a:lnTo>
                  <a:lnTo>
                    <a:pt x="846" y="1347"/>
                  </a:lnTo>
                  <a:lnTo>
                    <a:pt x="822" y="1347"/>
                  </a:lnTo>
                  <a:lnTo>
                    <a:pt x="820" y="1360"/>
                  </a:lnTo>
                  <a:lnTo>
                    <a:pt x="811" y="1364"/>
                  </a:lnTo>
                  <a:lnTo>
                    <a:pt x="793" y="1354"/>
                  </a:lnTo>
                  <a:lnTo>
                    <a:pt x="765" y="1358"/>
                  </a:lnTo>
                  <a:lnTo>
                    <a:pt x="743" y="1348"/>
                  </a:lnTo>
                  <a:lnTo>
                    <a:pt x="731" y="1348"/>
                  </a:lnTo>
                  <a:lnTo>
                    <a:pt x="718" y="1344"/>
                  </a:lnTo>
                  <a:lnTo>
                    <a:pt x="711" y="1338"/>
                  </a:lnTo>
                  <a:lnTo>
                    <a:pt x="700" y="1339"/>
                  </a:lnTo>
                  <a:lnTo>
                    <a:pt x="707" y="1350"/>
                  </a:lnTo>
                  <a:lnTo>
                    <a:pt x="697" y="1350"/>
                  </a:lnTo>
                  <a:lnTo>
                    <a:pt x="700" y="1374"/>
                  </a:lnTo>
                  <a:lnTo>
                    <a:pt x="688" y="1378"/>
                  </a:lnTo>
                  <a:lnTo>
                    <a:pt x="668" y="1393"/>
                  </a:lnTo>
                  <a:lnTo>
                    <a:pt x="661" y="1408"/>
                  </a:lnTo>
                  <a:lnTo>
                    <a:pt x="658" y="1425"/>
                  </a:lnTo>
                  <a:lnTo>
                    <a:pt x="659" y="1441"/>
                  </a:lnTo>
                  <a:lnTo>
                    <a:pt x="668" y="1462"/>
                  </a:lnTo>
                  <a:lnTo>
                    <a:pt x="680" y="1473"/>
                  </a:lnTo>
                  <a:lnTo>
                    <a:pt x="690" y="1473"/>
                  </a:lnTo>
                  <a:lnTo>
                    <a:pt x="702" y="1488"/>
                  </a:lnTo>
                  <a:lnTo>
                    <a:pt x="710" y="1485"/>
                  </a:lnTo>
                  <a:lnTo>
                    <a:pt x="731" y="1491"/>
                  </a:lnTo>
                  <a:lnTo>
                    <a:pt x="737" y="1496"/>
                  </a:lnTo>
                  <a:lnTo>
                    <a:pt x="739" y="1493"/>
                  </a:lnTo>
                  <a:lnTo>
                    <a:pt x="761" y="1487"/>
                  </a:lnTo>
                  <a:lnTo>
                    <a:pt x="759" y="1478"/>
                  </a:lnTo>
                  <a:lnTo>
                    <a:pt x="776" y="1477"/>
                  </a:lnTo>
                  <a:lnTo>
                    <a:pt x="783" y="1473"/>
                  </a:lnTo>
                  <a:lnTo>
                    <a:pt x="785" y="1463"/>
                  </a:lnTo>
                  <a:lnTo>
                    <a:pt x="780" y="1452"/>
                  </a:lnTo>
                  <a:lnTo>
                    <a:pt x="792" y="1447"/>
                  </a:lnTo>
                  <a:lnTo>
                    <a:pt x="807" y="1447"/>
                  </a:lnTo>
                  <a:lnTo>
                    <a:pt x="812" y="1457"/>
                  </a:lnTo>
                  <a:lnTo>
                    <a:pt x="814" y="1467"/>
                  </a:lnTo>
                  <a:lnTo>
                    <a:pt x="840" y="1468"/>
                  </a:lnTo>
                  <a:lnTo>
                    <a:pt x="849" y="1472"/>
                  </a:lnTo>
                  <a:lnTo>
                    <a:pt x="847" y="1461"/>
                  </a:lnTo>
                  <a:lnTo>
                    <a:pt x="855" y="1453"/>
                  </a:lnTo>
                  <a:lnTo>
                    <a:pt x="857" y="1460"/>
                  </a:lnTo>
                  <a:lnTo>
                    <a:pt x="847" y="1441"/>
                  </a:lnTo>
                  <a:lnTo>
                    <a:pt x="835" y="1436"/>
                  </a:lnTo>
                  <a:lnTo>
                    <a:pt x="834" y="1423"/>
                  </a:lnTo>
                  <a:lnTo>
                    <a:pt x="846" y="1419"/>
                  </a:lnTo>
                  <a:lnTo>
                    <a:pt x="851" y="1413"/>
                  </a:lnTo>
                  <a:lnTo>
                    <a:pt x="851" y="1425"/>
                  </a:lnTo>
                  <a:lnTo>
                    <a:pt x="852" y="1435"/>
                  </a:lnTo>
                  <a:lnTo>
                    <a:pt x="860" y="1426"/>
                  </a:lnTo>
                  <a:lnTo>
                    <a:pt x="862" y="1435"/>
                  </a:lnTo>
                  <a:lnTo>
                    <a:pt x="871" y="1444"/>
                  </a:lnTo>
                  <a:lnTo>
                    <a:pt x="876" y="1439"/>
                  </a:lnTo>
                  <a:lnTo>
                    <a:pt x="885" y="1435"/>
                  </a:lnTo>
                  <a:lnTo>
                    <a:pt x="889" y="1436"/>
                  </a:lnTo>
                  <a:lnTo>
                    <a:pt x="898" y="1450"/>
                  </a:lnTo>
                  <a:lnTo>
                    <a:pt x="906" y="1444"/>
                  </a:lnTo>
                  <a:lnTo>
                    <a:pt x="914" y="1446"/>
                  </a:lnTo>
                  <a:lnTo>
                    <a:pt x="919" y="1456"/>
                  </a:lnTo>
                  <a:lnTo>
                    <a:pt x="916" y="1462"/>
                  </a:lnTo>
                  <a:lnTo>
                    <a:pt x="917" y="1473"/>
                  </a:lnTo>
                  <a:lnTo>
                    <a:pt x="921" y="1485"/>
                  </a:lnTo>
                  <a:lnTo>
                    <a:pt x="927" y="1482"/>
                  </a:lnTo>
                  <a:lnTo>
                    <a:pt x="938" y="1498"/>
                  </a:lnTo>
                  <a:lnTo>
                    <a:pt x="941" y="1507"/>
                  </a:lnTo>
                  <a:lnTo>
                    <a:pt x="939" y="1515"/>
                  </a:lnTo>
                  <a:lnTo>
                    <a:pt x="942" y="1518"/>
                  </a:lnTo>
                  <a:lnTo>
                    <a:pt x="943" y="1528"/>
                  </a:lnTo>
                  <a:lnTo>
                    <a:pt x="951" y="1526"/>
                  </a:lnTo>
                  <a:lnTo>
                    <a:pt x="955" y="1528"/>
                  </a:lnTo>
                  <a:lnTo>
                    <a:pt x="963" y="1544"/>
                  </a:lnTo>
                  <a:lnTo>
                    <a:pt x="968" y="1547"/>
                  </a:lnTo>
                  <a:lnTo>
                    <a:pt x="975" y="1541"/>
                  </a:lnTo>
                  <a:lnTo>
                    <a:pt x="980" y="1543"/>
                  </a:lnTo>
                  <a:lnTo>
                    <a:pt x="980" y="1550"/>
                  </a:lnTo>
                  <a:lnTo>
                    <a:pt x="986" y="1560"/>
                  </a:lnTo>
                  <a:lnTo>
                    <a:pt x="994" y="1563"/>
                  </a:lnTo>
                  <a:lnTo>
                    <a:pt x="995" y="1554"/>
                  </a:lnTo>
                  <a:lnTo>
                    <a:pt x="1001" y="1542"/>
                  </a:lnTo>
                  <a:lnTo>
                    <a:pt x="1012" y="1559"/>
                  </a:lnTo>
                  <a:lnTo>
                    <a:pt x="1018" y="1563"/>
                  </a:lnTo>
                  <a:lnTo>
                    <a:pt x="1022" y="1571"/>
                  </a:lnTo>
                  <a:lnTo>
                    <a:pt x="1033" y="1571"/>
                  </a:lnTo>
                  <a:lnTo>
                    <a:pt x="1019" y="1587"/>
                  </a:lnTo>
                  <a:lnTo>
                    <a:pt x="1003" y="1593"/>
                  </a:lnTo>
                  <a:lnTo>
                    <a:pt x="992" y="1579"/>
                  </a:lnTo>
                  <a:lnTo>
                    <a:pt x="998" y="1595"/>
                  </a:lnTo>
                  <a:lnTo>
                    <a:pt x="1014" y="1628"/>
                  </a:lnTo>
                  <a:lnTo>
                    <a:pt x="1024" y="1630"/>
                  </a:lnTo>
                  <a:lnTo>
                    <a:pt x="1035" y="1643"/>
                  </a:lnTo>
                  <a:lnTo>
                    <a:pt x="1037" y="1646"/>
                  </a:lnTo>
                  <a:close/>
                </a:path>
              </a:pathLst>
            </a:custGeom>
            <a:grpFill/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9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Freeform 304"/>
            <p:cNvSpPr>
              <a:spLocks noChangeAspect="1"/>
            </p:cNvSpPr>
            <p:nvPr/>
          </p:nvSpPr>
          <p:spPr bwMode="gray">
            <a:xfrm>
              <a:off x="1030580" y="1841352"/>
              <a:ext cx="1137975" cy="778705"/>
            </a:xfrm>
            <a:custGeom>
              <a:avLst/>
              <a:gdLst/>
              <a:ahLst/>
              <a:cxnLst>
                <a:cxn ang="0">
                  <a:pos x="4121" y="2577"/>
                </a:cxn>
                <a:cxn ang="0">
                  <a:pos x="3985" y="2718"/>
                </a:cxn>
                <a:cxn ang="0">
                  <a:pos x="4193" y="2896"/>
                </a:cxn>
                <a:cxn ang="0">
                  <a:pos x="4252" y="3041"/>
                </a:cxn>
                <a:cxn ang="0">
                  <a:pos x="4261" y="2980"/>
                </a:cxn>
                <a:cxn ang="0">
                  <a:pos x="3928" y="2815"/>
                </a:cxn>
                <a:cxn ang="0">
                  <a:pos x="3510" y="3092"/>
                </a:cxn>
                <a:cxn ang="0">
                  <a:pos x="3186" y="3206"/>
                </a:cxn>
                <a:cxn ang="0">
                  <a:pos x="3305" y="3028"/>
                </a:cxn>
                <a:cxn ang="0">
                  <a:pos x="3138" y="2904"/>
                </a:cxn>
                <a:cxn ang="0">
                  <a:pos x="2884" y="2730"/>
                </a:cxn>
                <a:cxn ang="0">
                  <a:pos x="2558" y="2711"/>
                </a:cxn>
                <a:cxn ang="0">
                  <a:pos x="999" y="2670"/>
                </a:cxn>
                <a:cxn ang="0">
                  <a:pos x="900" y="2578"/>
                </a:cxn>
                <a:cxn ang="0">
                  <a:pos x="745" y="2484"/>
                </a:cxn>
                <a:cxn ang="0">
                  <a:pos x="658" y="2308"/>
                </a:cxn>
                <a:cxn ang="0">
                  <a:pos x="605" y="2062"/>
                </a:cxn>
                <a:cxn ang="0">
                  <a:pos x="257" y="1689"/>
                </a:cxn>
                <a:cxn ang="0">
                  <a:pos x="0" y="1022"/>
                </a:cxn>
                <a:cxn ang="0">
                  <a:pos x="300" y="501"/>
                </a:cxn>
                <a:cxn ang="0">
                  <a:pos x="554" y="316"/>
                </a:cxn>
                <a:cxn ang="0">
                  <a:pos x="516" y="434"/>
                </a:cxn>
                <a:cxn ang="0">
                  <a:pos x="780" y="376"/>
                </a:cxn>
                <a:cxn ang="0">
                  <a:pos x="908" y="308"/>
                </a:cxn>
                <a:cxn ang="0">
                  <a:pos x="1229" y="461"/>
                </a:cxn>
                <a:cxn ang="0">
                  <a:pos x="1409" y="630"/>
                </a:cxn>
                <a:cxn ang="0">
                  <a:pos x="1713" y="655"/>
                </a:cxn>
                <a:cxn ang="0">
                  <a:pos x="1850" y="758"/>
                </a:cxn>
                <a:cxn ang="0">
                  <a:pos x="1884" y="566"/>
                </a:cxn>
                <a:cxn ang="0">
                  <a:pos x="1897" y="496"/>
                </a:cxn>
                <a:cxn ang="0">
                  <a:pos x="2137" y="669"/>
                </a:cxn>
                <a:cxn ang="0">
                  <a:pos x="2360" y="650"/>
                </a:cxn>
                <a:cxn ang="0">
                  <a:pos x="2467" y="619"/>
                </a:cxn>
                <a:cxn ang="0">
                  <a:pos x="2592" y="506"/>
                </a:cxn>
                <a:cxn ang="0">
                  <a:pos x="2465" y="360"/>
                </a:cxn>
                <a:cxn ang="0">
                  <a:pos x="2513" y="2"/>
                </a:cxn>
                <a:cxn ang="0">
                  <a:pos x="2671" y="301"/>
                </a:cxn>
                <a:cxn ang="0">
                  <a:pos x="2773" y="515"/>
                </a:cxn>
                <a:cxn ang="0">
                  <a:pos x="2955" y="732"/>
                </a:cxn>
                <a:cxn ang="0">
                  <a:pos x="3048" y="400"/>
                </a:cxn>
                <a:cxn ang="0">
                  <a:pos x="3223" y="566"/>
                </a:cxn>
                <a:cxn ang="0">
                  <a:pos x="3139" y="886"/>
                </a:cxn>
                <a:cxn ang="0">
                  <a:pos x="2869" y="956"/>
                </a:cxn>
                <a:cxn ang="0">
                  <a:pos x="2806" y="1170"/>
                </a:cxn>
                <a:cxn ang="0">
                  <a:pos x="2662" y="1202"/>
                </a:cxn>
                <a:cxn ang="0">
                  <a:pos x="2634" y="1400"/>
                </a:cxn>
                <a:cxn ang="0">
                  <a:pos x="2596" y="1772"/>
                </a:cxn>
                <a:cxn ang="0">
                  <a:pos x="2978" y="2076"/>
                </a:cxn>
                <a:cxn ang="0">
                  <a:pos x="3253" y="2406"/>
                </a:cxn>
                <a:cxn ang="0">
                  <a:pos x="3435" y="2410"/>
                </a:cxn>
                <a:cxn ang="0">
                  <a:pos x="3543" y="2007"/>
                </a:cxn>
                <a:cxn ang="0">
                  <a:pos x="3489" y="1658"/>
                </a:cxn>
                <a:cxn ang="0">
                  <a:pos x="3454" y="1379"/>
                </a:cxn>
                <a:cxn ang="0">
                  <a:pos x="3782" y="1465"/>
                </a:cxn>
                <a:cxn ang="0">
                  <a:pos x="3908" y="1642"/>
                </a:cxn>
                <a:cxn ang="0">
                  <a:pos x="3931" y="1765"/>
                </a:cxn>
                <a:cxn ang="0">
                  <a:pos x="4124" y="1745"/>
                </a:cxn>
                <a:cxn ang="0">
                  <a:pos x="4254" y="1721"/>
                </a:cxn>
                <a:cxn ang="0">
                  <a:pos x="4305" y="1837"/>
                </a:cxn>
                <a:cxn ang="0">
                  <a:pos x="4379" y="2060"/>
                </a:cxn>
                <a:cxn ang="0">
                  <a:pos x="4580" y="2206"/>
                </a:cxn>
                <a:cxn ang="0">
                  <a:pos x="4538" y="2229"/>
                </a:cxn>
                <a:cxn ang="0">
                  <a:pos x="4668" y="2398"/>
                </a:cxn>
              </a:cxnLst>
              <a:rect l="0" t="0" r="r" b="b"/>
              <a:pathLst>
                <a:path w="4686" h="3236">
                  <a:moveTo>
                    <a:pt x="4668" y="2398"/>
                  </a:moveTo>
                  <a:lnTo>
                    <a:pt x="4678" y="2405"/>
                  </a:lnTo>
                  <a:lnTo>
                    <a:pt x="4684" y="2412"/>
                  </a:lnTo>
                  <a:lnTo>
                    <a:pt x="4675" y="2423"/>
                  </a:lnTo>
                  <a:lnTo>
                    <a:pt x="4664" y="2437"/>
                  </a:lnTo>
                  <a:lnTo>
                    <a:pt x="4646" y="2449"/>
                  </a:lnTo>
                  <a:lnTo>
                    <a:pt x="4630" y="2469"/>
                  </a:lnTo>
                  <a:lnTo>
                    <a:pt x="4619" y="2470"/>
                  </a:lnTo>
                  <a:lnTo>
                    <a:pt x="4616" y="2475"/>
                  </a:lnTo>
                  <a:lnTo>
                    <a:pt x="4601" y="2475"/>
                  </a:lnTo>
                  <a:lnTo>
                    <a:pt x="4578" y="2474"/>
                  </a:lnTo>
                  <a:lnTo>
                    <a:pt x="4564" y="2481"/>
                  </a:lnTo>
                  <a:lnTo>
                    <a:pt x="4533" y="2487"/>
                  </a:lnTo>
                  <a:lnTo>
                    <a:pt x="4521" y="2496"/>
                  </a:lnTo>
                  <a:lnTo>
                    <a:pt x="4510" y="2512"/>
                  </a:lnTo>
                  <a:lnTo>
                    <a:pt x="4505" y="2511"/>
                  </a:lnTo>
                  <a:lnTo>
                    <a:pt x="4493" y="2531"/>
                  </a:lnTo>
                  <a:lnTo>
                    <a:pt x="4476" y="2554"/>
                  </a:lnTo>
                  <a:lnTo>
                    <a:pt x="4465" y="2560"/>
                  </a:lnTo>
                  <a:lnTo>
                    <a:pt x="4453" y="2574"/>
                  </a:lnTo>
                  <a:lnTo>
                    <a:pt x="4444" y="2579"/>
                  </a:lnTo>
                  <a:lnTo>
                    <a:pt x="4438" y="2579"/>
                  </a:lnTo>
                  <a:lnTo>
                    <a:pt x="4433" y="2574"/>
                  </a:lnTo>
                  <a:lnTo>
                    <a:pt x="4438" y="2563"/>
                  </a:lnTo>
                  <a:lnTo>
                    <a:pt x="4431" y="2566"/>
                  </a:lnTo>
                  <a:lnTo>
                    <a:pt x="4425" y="2577"/>
                  </a:lnTo>
                  <a:lnTo>
                    <a:pt x="4385" y="2583"/>
                  </a:lnTo>
                  <a:lnTo>
                    <a:pt x="4359" y="2593"/>
                  </a:lnTo>
                  <a:lnTo>
                    <a:pt x="4353" y="2590"/>
                  </a:lnTo>
                  <a:lnTo>
                    <a:pt x="4352" y="2584"/>
                  </a:lnTo>
                  <a:lnTo>
                    <a:pt x="4343" y="2579"/>
                  </a:lnTo>
                  <a:lnTo>
                    <a:pt x="4325" y="2577"/>
                  </a:lnTo>
                  <a:lnTo>
                    <a:pt x="4280" y="2577"/>
                  </a:lnTo>
                  <a:lnTo>
                    <a:pt x="4264" y="2581"/>
                  </a:lnTo>
                  <a:lnTo>
                    <a:pt x="4232" y="2574"/>
                  </a:lnTo>
                  <a:lnTo>
                    <a:pt x="4225" y="2574"/>
                  </a:lnTo>
                  <a:lnTo>
                    <a:pt x="4200" y="2572"/>
                  </a:lnTo>
                  <a:lnTo>
                    <a:pt x="4173" y="2579"/>
                  </a:lnTo>
                  <a:lnTo>
                    <a:pt x="4164" y="2577"/>
                  </a:lnTo>
                  <a:lnTo>
                    <a:pt x="4151" y="2577"/>
                  </a:lnTo>
                  <a:lnTo>
                    <a:pt x="4134" y="2579"/>
                  </a:lnTo>
                  <a:lnTo>
                    <a:pt x="4121" y="2577"/>
                  </a:lnTo>
                  <a:lnTo>
                    <a:pt x="4113" y="2581"/>
                  </a:lnTo>
                  <a:lnTo>
                    <a:pt x="4100" y="2581"/>
                  </a:lnTo>
                  <a:lnTo>
                    <a:pt x="4095" y="2583"/>
                  </a:lnTo>
                  <a:lnTo>
                    <a:pt x="4094" y="2590"/>
                  </a:lnTo>
                  <a:lnTo>
                    <a:pt x="4084" y="2589"/>
                  </a:lnTo>
                  <a:lnTo>
                    <a:pt x="4080" y="2593"/>
                  </a:lnTo>
                  <a:lnTo>
                    <a:pt x="4074" y="2597"/>
                  </a:lnTo>
                  <a:lnTo>
                    <a:pt x="4068" y="2604"/>
                  </a:lnTo>
                  <a:lnTo>
                    <a:pt x="4058" y="2617"/>
                  </a:lnTo>
                  <a:lnTo>
                    <a:pt x="4053" y="2635"/>
                  </a:lnTo>
                  <a:lnTo>
                    <a:pt x="4044" y="2654"/>
                  </a:lnTo>
                  <a:lnTo>
                    <a:pt x="4042" y="2657"/>
                  </a:lnTo>
                  <a:lnTo>
                    <a:pt x="4004" y="2659"/>
                  </a:lnTo>
                  <a:lnTo>
                    <a:pt x="3993" y="2670"/>
                  </a:lnTo>
                  <a:lnTo>
                    <a:pt x="3987" y="2670"/>
                  </a:lnTo>
                  <a:lnTo>
                    <a:pt x="3987" y="2675"/>
                  </a:lnTo>
                  <a:lnTo>
                    <a:pt x="3968" y="2694"/>
                  </a:lnTo>
                  <a:lnTo>
                    <a:pt x="3958" y="2699"/>
                  </a:lnTo>
                  <a:lnTo>
                    <a:pt x="3930" y="2743"/>
                  </a:lnTo>
                  <a:lnTo>
                    <a:pt x="3919" y="2751"/>
                  </a:lnTo>
                  <a:lnTo>
                    <a:pt x="3908" y="2753"/>
                  </a:lnTo>
                  <a:lnTo>
                    <a:pt x="3909" y="2769"/>
                  </a:lnTo>
                  <a:lnTo>
                    <a:pt x="3887" y="2810"/>
                  </a:lnTo>
                  <a:lnTo>
                    <a:pt x="3882" y="2810"/>
                  </a:lnTo>
                  <a:lnTo>
                    <a:pt x="3860" y="2832"/>
                  </a:lnTo>
                  <a:lnTo>
                    <a:pt x="3834" y="2858"/>
                  </a:lnTo>
                  <a:lnTo>
                    <a:pt x="3834" y="2861"/>
                  </a:lnTo>
                  <a:lnTo>
                    <a:pt x="3848" y="2858"/>
                  </a:lnTo>
                  <a:lnTo>
                    <a:pt x="3859" y="2851"/>
                  </a:lnTo>
                  <a:lnTo>
                    <a:pt x="3859" y="2847"/>
                  </a:lnTo>
                  <a:lnTo>
                    <a:pt x="3864" y="2845"/>
                  </a:lnTo>
                  <a:lnTo>
                    <a:pt x="3879" y="2827"/>
                  </a:lnTo>
                  <a:lnTo>
                    <a:pt x="3888" y="2814"/>
                  </a:lnTo>
                  <a:lnTo>
                    <a:pt x="3898" y="2805"/>
                  </a:lnTo>
                  <a:lnTo>
                    <a:pt x="3908" y="2794"/>
                  </a:lnTo>
                  <a:lnTo>
                    <a:pt x="3920" y="2770"/>
                  </a:lnTo>
                  <a:lnTo>
                    <a:pt x="3930" y="2761"/>
                  </a:lnTo>
                  <a:lnTo>
                    <a:pt x="3952" y="2739"/>
                  </a:lnTo>
                  <a:lnTo>
                    <a:pt x="3958" y="2735"/>
                  </a:lnTo>
                  <a:lnTo>
                    <a:pt x="3968" y="2733"/>
                  </a:lnTo>
                  <a:lnTo>
                    <a:pt x="3974" y="2726"/>
                  </a:lnTo>
                  <a:lnTo>
                    <a:pt x="3985" y="2718"/>
                  </a:lnTo>
                  <a:lnTo>
                    <a:pt x="3998" y="2713"/>
                  </a:lnTo>
                  <a:lnTo>
                    <a:pt x="4030" y="2694"/>
                  </a:lnTo>
                  <a:lnTo>
                    <a:pt x="4084" y="2670"/>
                  </a:lnTo>
                  <a:lnTo>
                    <a:pt x="4114" y="2663"/>
                  </a:lnTo>
                  <a:lnTo>
                    <a:pt x="4128" y="2664"/>
                  </a:lnTo>
                  <a:lnTo>
                    <a:pt x="4139" y="2662"/>
                  </a:lnTo>
                  <a:lnTo>
                    <a:pt x="4167" y="2664"/>
                  </a:lnTo>
                  <a:lnTo>
                    <a:pt x="4194" y="2676"/>
                  </a:lnTo>
                  <a:lnTo>
                    <a:pt x="4207" y="2685"/>
                  </a:lnTo>
                  <a:lnTo>
                    <a:pt x="4214" y="2701"/>
                  </a:lnTo>
                  <a:lnTo>
                    <a:pt x="4207" y="2697"/>
                  </a:lnTo>
                  <a:lnTo>
                    <a:pt x="4205" y="2700"/>
                  </a:lnTo>
                  <a:lnTo>
                    <a:pt x="4211" y="2707"/>
                  </a:lnTo>
                  <a:lnTo>
                    <a:pt x="4211" y="2723"/>
                  </a:lnTo>
                  <a:lnTo>
                    <a:pt x="4200" y="2733"/>
                  </a:lnTo>
                  <a:lnTo>
                    <a:pt x="4176" y="2753"/>
                  </a:lnTo>
                  <a:lnTo>
                    <a:pt x="4160" y="2761"/>
                  </a:lnTo>
                  <a:lnTo>
                    <a:pt x="4141" y="2760"/>
                  </a:lnTo>
                  <a:lnTo>
                    <a:pt x="4126" y="2753"/>
                  </a:lnTo>
                  <a:lnTo>
                    <a:pt x="4105" y="2756"/>
                  </a:lnTo>
                  <a:lnTo>
                    <a:pt x="4089" y="2762"/>
                  </a:lnTo>
                  <a:lnTo>
                    <a:pt x="4085" y="2765"/>
                  </a:lnTo>
                  <a:lnTo>
                    <a:pt x="4100" y="2765"/>
                  </a:lnTo>
                  <a:lnTo>
                    <a:pt x="4127" y="2773"/>
                  </a:lnTo>
                  <a:lnTo>
                    <a:pt x="4132" y="2787"/>
                  </a:lnTo>
                  <a:lnTo>
                    <a:pt x="4137" y="2791"/>
                  </a:lnTo>
                  <a:lnTo>
                    <a:pt x="4166" y="2776"/>
                  </a:lnTo>
                  <a:lnTo>
                    <a:pt x="4170" y="2777"/>
                  </a:lnTo>
                  <a:lnTo>
                    <a:pt x="4168" y="2782"/>
                  </a:lnTo>
                  <a:lnTo>
                    <a:pt x="4177" y="2783"/>
                  </a:lnTo>
                  <a:lnTo>
                    <a:pt x="4183" y="2788"/>
                  </a:lnTo>
                  <a:lnTo>
                    <a:pt x="4182" y="2798"/>
                  </a:lnTo>
                  <a:lnTo>
                    <a:pt x="4173" y="2823"/>
                  </a:lnTo>
                  <a:lnTo>
                    <a:pt x="4157" y="2839"/>
                  </a:lnTo>
                  <a:lnTo>
                    <a:pt x="4157" y="2841"/>
                  </a:lnTo>
                  <a:lnTo>
                    <a:pt x="4165" y="2840"/>
                  </a:lnTo>
                  <a:lnTo>
                    <a:pt x="4180" y="2842"/>
                  </a:lnTo>
                  <a:lnTo>
                    <a:pt x="4178" y="2862"/>
                  </a:lnTo>
                  <a:lnTo>
                    <a:pt x="4180" y="2870"/>
                  </a:lnTo>
                  <a:lnTo>
                    <a:pt x="4184" y="2879"/>
                  </a:lnTo>
                  <a:lnTo>
                    <a:pt x="4188" y="2889"/>
                  </a:lnTo>
                  <a:lnTo>
                    <a:pt x="4193" y="2896"/>
                  </a:lnTo>
                  <a:lnTo>
                    <a:pt x="4199" y="2902"/>
                  </a:lnTo>
                  <a:lnTo>
                    <a:pt x="4198" y="2906"/>
                  </a:lnTo>
                  <a:lnTo>
                    <a:pt x="4215" y="2907"/>
                  </a:lnTo>
                  <a:lnTo>
                    <a:pt x="4236" y="2917"/>
                  </a:lnTo>
                  <a:lnTo>
                    <a:pt x="4240" y="2921"/>
                  </a:lnTo>
                  <a:lnTo>
                    <a:pt x="4231" y="2926"/>
                  </a:lnTo>
                  <a:lnTo>
                    <a:pt x="4230" y="2932"/>
                  </a:lnTo>
                  <a:lnTo>
                    <a:pt x="4239" y="2936"/>
                  </a:lnTo>
                  <a:lnTo>
                    <a:pt x="4250" y="2937"/>
                  </a:lnTo>
                  <a:lnTo>
                    <a:pt x="4266" y="2943"/>
                  </a:lnTo>
                  <a:lnTo>
                    <a:pt x="4294" y="2947"/>
                  </a:lnTo>
                  <a:lnTo>
                    <a:pt x="4297" y="2953"/>
                  </a:lnTo>
                  <a:lnTo>
                    <a:pt x="4320" y="2950"/>
                  </a:lnTo>
                  <a:lnTo>
                    <a:pt x="4339" y="2937"/>
                  </a:lnTo>
                  <a:lnTo>
                    <a:pt x="4344" y="2947"/>
                  </a:lnTo>
                  <a:lnTo>
                    <a:pt x="4342" y="2955"/>
                  </a:lnTo>
                  <a:lnTo>
                    <a:pt x="4348" y="2954"/>
                  </a:lnTo>
                  <a:lnTo>
                    <a:pt x="4358" y="2955"/>
                  </a:lnTo>
                  <a:lnTo>
                    <a:pt x="4368" y="2954"/>
                  </a:lnTo>
                  <a:lnTo>
                    <a:pt x="4375" y="2963"/>
                  </a:lnTo>
                  <a:lnTo>
                    <a:pt x="4379" y="2968"/>
                  </a:lnTo>
                  <a:lnTo>
                    <a:pt x="4372" y="2971"/>
                  </a:lnTo>
                  <a:lnTo>
                    <a:pt x="4371" y="2977"/>
                  </a:lnTo>
                  <a:lnTo>
                    <a:pt x="4387" y="2979"/>
                  </a:lnTo>
                  <a:lnTo>
                    <a:pt x="4391" y="2981"/>
                  </a:lnTo>
                  <a:lnTo>
                    <a:pt x="4385" y="2986"/>
                  </a:lnTo>
                  <a:lnTo>
                    <a:pt x="4375" y="2985"/>
                  </a:lnTo>
                  <a:lnTo>
                    <a:pt x="4366" y="2991"/>
                  </a:lnTo>
                  <a:lnTo>
                    <a:pt x="4359" y="2988"/>
                  </a:lnTo>
                  <a:lnTo>
                    <a:pt x="4345" y="2997"/>
                  </a:lnTo>
                  <a:lnTo>
                    <a:pt x="4325" y="3006"/>
                  </a:lnTo>
                  <a:lnTo>
                    <a:pt x="4316" y="3012"/>
                  </a:lnTo>
                  <a:lnTo>
                    <a:pt x="4311" y="3013"/>
                  </a:lnTo>
                  <a:lnTo>
                    <a:pt x="4309" y="3018"/>
                  </a:lnTo>
                  <a:lnTo>
                    <a:pt x="4300" y="3017"/>
                  </a:lnTo>
                  <a:lnTo>
                    <a:pt x="4289" y="3025"/>
                  </a:lnTo>
                  <a:lnTo>
                    <a:pt x="4279" y="3026"/>
                  </a:lnTo>
                  <a:lnTo>
                    <a:pt x="4277" y="3024"/>
                  </a:lnTo>
                  <a:lnTo>
                    <a:pt x="4269" y="3028"/>
                  </a:lnTo>
                  <a:lnTo>
                    <a:pt x="4262" y="3033"/>
                  </a:lnTo>
                  <a:lnTo>
                    <a:pt x="4250" y="3028"/>
                  </a:lnTo>
                  <a:lnTo>
                    <a:pt x="4252" y="3041"/>
                  </a:lnTo>
                  <a:lnTo>
                    <a:pt x="4251" y="3046"/>
                  </a:lnTo>
                  <a:lnTo>
                    <a:pt x="4239" y="3046"/>
                  </a:lnTo>
                  <a:lnTo>
                    <a:pt x="4232" y="3038"/>
                  </a:lnTo>
                  <a:lnTo>
                    <a:pt x="4232" y="3033"/>
                  </a:lnTo>
                  <a:lnTo>
                    <a:pt x="4224" y="3046"/>
                  </a:lnTo>
                  <a:lnTo>
                    <a:pt x="4220" y="3038"/>
                  </a:lnTo>
                  <a:lnTo>
                    <a:pt x="4215" y="3047"/>
                  </a:lnTo>
                  <a:lnTo>
                    <a:pt x="4213" y="3061"/>
                  </a:lnTo>
                  <a:lnTo>
                    <a:pt x="4203" y="3068"/>
                  </a:lnTo>
                  <a:lnTo>
                    <a:pt x="4189" y="3085"/>
                  </a:lnTo>
                  <a:lnTo>
                    <a:pt x="4187" y="3090"/>
                  </a:lnTo>
                  <a:lnTo>
                    <a:pt x="4176" y="3095"/>
                  </a:lnTo>
                  <a:lnTo>
                    <a:pt x="4170" y="3108"/>
                  </a:lnTo>
                  <a:lnTo>
                    <a:pt x="4162" y="3104"/>
                  </a:lnTo>
                  <a:lnTo>
                    <a:pt x="4156" y="3106"/>
                  </a:lnTo>
                  <a:lnTo>
                    <a:pt x="4155" y="3117"/>
                  </a:lnTo>
                  <a:lnTo>
                    <a:pt x="4149" y="3121"/>
                  </a:lnTo>
                  <a:lnTo>
                    <a:pt x="4145" y="3121"/>
                  </a:lnTo>
                  <a:lnTo>
                    <a:pt x="4134" y="3119"/>
                  </a:lnTo>
                  <a:lnTo>
                    <a:pt x="4129" y="3105"/>
                  </a:lnTo>
                  <a:lnTo>
                    <a:pt x="4124" y="3098"/>
                  </a:lnTo>
                  <a:lnTo>
                    <a:pt x="4116" y="3098"/>
                  </a:lnTo>
                  <a:lnTo>
                    <a:pt x="4111" y="3083"/>
                  </a:lnTo>
                  <a:lnTo>
                    <a:pt x="4110" y="3068"/>
                  </a:lnTo>
                  <a:lnTo>
                    <a:pt x="4112" y="3056"/>
                  </a:lnTo>
                  <a:lnTo>
                    <a:pt x="4124" y="3038"/>
                  </a:lnTo>
                  <a:lnTo>
                    <a:pt x="4119" y="3044"/>
                  </a:lnTo>
                  <a:lnTo>
                    <a:pt x="4108" y="3050"/>
                  </a:lnTo>
                  <a:lnTo>
                    <a:pt x="4111" y="3042"/>
                  </a:lnTo>
                  <a:lnTo>
                    <a:pt x="4127" y="3030"/>
                  </a:lnTo>
                  <a:lnTo>
                    <a:pt x="4133" y="3031"/>
                  </a:lnTo>
                  <a:lnTo>
                    <a:pt x="4143" y="3026"/>
                  </a:lnTo>
                  <a:lnTo>
                    <a:pt x="4143" y="3020"/>
                  </a:lnTo>
                  <a:lnTo>
                    <a:pt x="4166" y="3004"/>
                  </a:lnTo>
                  <a:lnTo>
                    <a:pt x="4189" y="2990"/>
                  </a:lnTo>
                  <a:lnTo>
                    <a:pt x="4203" y="2982"/>
                  </a:lnTo>
                  <a:lnTo>
                    <a:pt x="4207" y="2987"/>
                  </a:lnTo>
                  <a:lnTo>
                    <a:pt x="4209" y="2995"/>
                  </a:lnTo>
                  <a:lnTo>
                    <a:pt x="4218" y="2999"/>
                  </a:lnTo>
                  <a:lnTo>
                    <a:pt x="4227" y="2988"/>
                  </a:lnTo>
                  <a:lnTo>
                    <a:pt x="4237" y="2983"/>
                  </a:lnTo>
                  <a:lnTo>
                    <a:pt x="4261" y="2980"/>
                  </a:lnTo>
                  <a:lnTo>
                    <a:pt x="4262" y="2975"/>
                  </a:lnTo>
                  <a:lnTo>
                    <a:pt x="4247" y="2974"/>
                  </a:lnTo>
                  <a:lnTo>
                    <a:pt x="4232" y="2977"/>
                  </a:lnTo>
                  <a:lnTo>
                    <a:pt x="4207" y="2972"/>
                  </a:lnTo>
                  <a:lnTo>
                    <a:pt x="4194" y="2979"/>
                  </a:lnTo>
                  <a:lnTo>
                    <a:pt x="4183" y="2980"/>
                  </a:lnTo>
                  <a:lnTo>
                    <a:pt x="4182" y="2968"/>
                  </a:lnTo>
                  <a:lnTo>
                    <a:pt x="4196" y="2958"/>
                  </a:lnTo>
                  <a:lnTo>
                    <a:pt x="4207" y="2943"/>
                  </a:lnTo>
                  <a:lnTo>
                    <a:pt x="4199" y="2943"/>
                  </a:lnTo>
                  <a:lnTo>
                    <a:pt x="4197" y="2936"/>
                  </a:lnTo>
                  <a:lnTo>
                    <a:pt x="4187" y="2953"/>
                  </a:lnTo>
                  <a:lnTo>
                    <a:pt x="4176" y="2955"/>
                  </a:lnTo>
                  <a:lnTo>
                    <a:pt x="4144" y="2980"/>
                  </a:lnTo>
                  <a:lnTo>
                    <a:pt x="4134" y="2985"/>
                  </a:lnTo>
                  <a:lnTo>
                    <a:pt x="4124" y="2986"/>
                  </a:lnTo>
                  <a:lnTo>
                    <a:pt x="4116" y="2985"/>
                  </a:lnTo>
                  <a:lnTo>
                    <a:pt x="4110" y="2991"/>
                  </a:lnTo>
                  <a:lnTo>
                    <a:pt x="4101" y="2996"/>
                  </a:lnTo>
                  <a:lnTo>
                    <a:pt x="4079" y="2999"/>
                  </a:lnTo>
                  <a:lnTo>
                    <a:pt x="4074" y="2998"/>
                  </a:lnTo>
                  <a:lnTo>
                    <a:pt x="4068" y="2995"/>
                  </a:lnTo>
                  <a:lnTo>
                    <a:pt x="4058" y="2992"/>
                  </a:lnTo>
                  <a:lnTo>
                    <a:pt x="4057" y="2996"/>
                  </a:lnTo>
                  <a:lnTo>
                    <a:pt x="4052" y="2996"/>
                  </a:lnTo>
                  <a:lnTo>
                    <a:pt x="4043" y="2995"/>
                  </a:lnTo>
                  <a:lnTo>
                    <a:pt x="4035" y="2988"/>
                  </a:lnTo>
                  <a:lnTo>
                    <a:pt x="4032" y="2983"/>
                  </a:lnTo>
                  <a:lnTo>
                    <a:pt x="4031" y="2979"/>
                  </a:lnTo>
                  <a:lnTo>
                    <a:pt x="4031" y="2963"/>
                  </a:lnTo>
                  <a:lnTo>
                    <a:pt x="4016" y="2955"/>
                  </a:lnTo>
                  <a:lnTo>
                    <a:pt x="4016" y="2899"/>
                  </a:lnTo>
                  <a:lnTo>
                    <a:pt x="4016" y="2848"/>
                  </a:lnTo>
                  <a:lnTo>
                    <a:pt x="3990" y="2823"/>
                  </a:lnTo>
                  <a:lnTo>
                    <a:pt x="3983" y="2823"/>
                  </a:lnTo>
                  <a:lnTo>
                    <a:pt x="3976" y="2834"/>
                  </a:lnTo>
                  <a:lnTo>
                    <a:pt x="3958" y="2837"/>
                  </a:lnTo>
                  <a:lnTo>
                    <a:pt x="3946" y="2832"/>
                  </a:lnTo>
                  <a:lnTo>
                    <a:pt x="3944" y="2829"/>
                  </a:lnTo>
                  <a:lnTo>
                    <a:pt x="3941" y="2823"/>
                  </a:lnTo>
                  <a:lnTo>
                    <a:pt x="3934" y="2816"/>
                  </a:lnTo>
                  <a:lnTo>
                    <a:pt x="3928" y="2815"/>
                  </a:lnTo>
                  <a:lnTo>
                    <a:pt x="3922" y="2819"/>
                  </a:lnTo>
                  <a:lnTo>
                    <a:pt x="3895" y="2864"/>
                  </a:lnTo>
                  <a:lnTo>
                    <a:pt x="3891" y="2888"/>
                  </a:lnTo>
                  <a:lnTo>
                    <a:pt x="3885" y="2900"/>
                  </a:lnTo>
                  <a:lnTo>
                    <a:pt x="3884" y="2906"/>
                  </a:lnTo>
                  <a:lnTo>
                    <a:pt x="3879" y="2915"/>
                  </a:lnTo>
                  <a:lnTo>
                    <a:pt x="3876" y="2922"/>
                  </a:lnTo>
                  <a:lnTo>
                    <a:pt x="3872" y="2958"/>
                  </a:lnTo>
                  <a:lnTo>
                    <a:pt x="3871" y="2960"/>
                  </a:lnTo>
                  <a:lnTo>
                    <a:pt x="3864" y="2965"/>
                  </a:lnTo>
                  <a:lnTo>
                    <a:pt x="3861" y="2970"/>
                  </a:lnTo>
                  <a:lnTo>
                    <a:pt x="3860" y="2975"/>
                  </a:lnTo>
                  <a:lnTo>
                    <a:pt x="3861" y="2981"/>
                  </a:lnTo>
                  <a:lnTo>
                    <a:pt x="3861" y="2983"/>
                  </a:lnTo>
                  <a:lnTo>
                    <a:pt x="3854" y="2980"/>
                  </a:lnTo>
                  <a:lnTo>
                    <a:pt x="3853" y="2981"/>
                  </a:lnTo>
                  <a:lnTo>
                    <a:pt x="3853" y="2987"/>
                  </a:lnTo>
                  <a:lnTo>
                    <a:pt x="3842" y="2983"/>
                  </a:lnTo>
                  <a:lnTo>
                    <a:pt x="3833" y="2986"/>
                  </a:lnTo>
                  <a:lnTo>
                    <a:pt x="3831" y="2988"/>
                  </a:lnTo>
                  <a:lnTo>
                    <a:pt x="3818" y="2990"/>
                  </a:lnTo>
                  <a:lnTo>
                    <a:pt x="3815" y="2993"/>
                  </a:lnTo>
                  <a:lnTo>
                    <a:pt x="3809" y="3009"/>
                  </a:lnTo>
                  <a:lnTo>
                    <a:pt x="3807" y="3009"/>
                  </a:lnTo>
                  <a:lnTo>
                    <a:pt x="3709" y="3009"/>
                  </a:lnTo>
                  <a:lnTo>
                    <a:pt x="3634" y="3009"/>
                  </a:lnTo>
                  <a:lnTo>
                    <a:pt x="3619" y="3009"/>
                  </a:lnTo>
                  <a:lnTo>
                    <a:pt x="3603" y="3024"/>
                  </a:lnTo>
                  <a:lnTo>
                    <a:pt x="3584" y="3035"/>
                  </a:lnTo>
                  <a:lnTo>
                    <a:pt x="3581" y="3040"/>
                  </a:lnTo>
                  <a:lnTo>
                    <a:pt x="3580" y="3041"/>
                  </a:lnTo>
                  <a:lnTo>
                    <a:pt x="3567" y="3056"/>
                  </a:lnTo>
                  <a:lnTo>
                    <a:pt x="3554" y="3058"/>
                  </a:lnTo>
                  <a:lnTo>
                    <a:pt x="3524" y="3072"/>
                  </a:lnTo>
                  <a:lnTo>
                    <a:pt x="3514" y="3078"/>
                  </a:lnTo>
                  <a:lnTo>
                    <a:pt x="3511" y="3071"/>
                  </a:lnTo>
                  <a:lnTo>
                    <a:pt x="3508" y="3071"/>
                  </a:lnTo>
                  <a:lnTo>
                    <a:pt x="3499" y="3072"/>
                  </a:lnTo>
                  <a:lnTo>
                    <a:pt x="3498" y="3076"/>
                  </a:lnTo>
                  <a:lnTo>
                    <a:pt x="3503" y="3076"/>
                  </a:lnTo>
                  <a:lnTo>
                    <a:pt x="3509" y="3087"/>
                  </a:lnTo>
                  <a:lnTo>
                    <a:pt x="3510" y="3092"/>
                  </a:lnTo>
                  <a:lnTo>
                    <a:pt x="3501" y="3093"/>
                  </a:lnTo>
                  <a:lnTo>
                    <a:pt x="3497" y="3089"/>
                  </a:lnTo>
                  <a:lnTo>
                    <a:pt x="3485" y="3088"/>
                  </a:lnTo>
                  <a:lnTo>
                    <a:pt x="3479" y="3085"/>
                  </a:lnTo>
                  <a:lnTo>
                    <a:pt x="3466" y="3084"/>
                  </a:lnTo>
                  <a:lnTo>
                    <a:pt x="3449" y="3085"/>
                  </a:lnTo>
                  <a:lnTo>
                    <a:pt x="3392" y="3103"/>
                  </a:lnTo>
                  <a:lnTo>
                    <a:pt x="3377" y="3114"/>
                  </a:lnTo>
                  <a:lnTo>
                    <a:pt x="3371" y="3119"/>
                  </a:lnTo>
                  <a:lnTo>
                    <a:pt x="3369" y="3125"/>
                  </a:lnTo>
                  <a:lnTo>
                    <a:pt x="3358" y="3138"/>
                  </a:lnTo>
                  <a:lnTo>
                    <a:pt x="3380" y="3146"/>
                  </a:lnTo>
                  <a:lnTo>
                    <a:pt x="3388" y="3143"/>
                  </a:lnTo>
                  <a:lnTo>
                    <a:pt x="3398" y="3142"/>
                  </a:lnTo>
                  <a:lnTo>
                    <a:pt x="3401" y="3152"/>
                  </a:lnTo>
                  <a:lnTo>
                    <a:pt x="3406" y="3159"/>
                  </a:lnTo>
                  <a:lnTo>
                    <a:pt x="3408" y="3171"/>
                  </a:lnTo>
                  <a:lnTo>
                    <a:pt x="3386" y="3168"/>
                  </a:lnTo>
                  <a:lnTo>
                    <a:pt x="3379" y="3168"/>
                  </a:lnTo>
                  <a:lnTo>
                    <a:pt x="3368" y="3169"/>
                  </a:lnTo>
                  <a:lnTo>
                    <a:pt x="3363" y="3169"/>
                  </a:lnTo>
                  <a:lnTo>
                    <a:pt x="3344" y="3173"/>
                  </a:lnTo>
                  <a:lnTo>
                    <a:pt x="3332" y="3178"/>
                  </a:lnTo>
                  <a:lnTo>
                    <a:pt x="3317" y="3191"/>
                  </a:lnTo>
                  <a:lnTo>
                    <a:pt x="3305" y="3187"/>
                  </a:lnTo>
                  <a:lnTo>
                    <a:pt x="3285" y="3184"/>
                  </a:lnTo>
                  <a:lnTo>
                    <a:pt x="3266" y="3190"/>
                  </a:lnTo>
                  <a:lnTo>
                    <a:pt x="3261" y="3194"/>
                  </a:lnTo>
                  <a:lnTo>
                    <a:pt x="3256" y="3196"/>
                  </a:lnTo>
                  <a:lnTo>
                    <a:pt x="3248" y="3211"/>
                  </a:lnTo>
                  <a:lnTo>
                    <a:pt x="3246" y="3209"/>
                  </a:lnTo>
                  <a:lnTo>
                    <a:pt x="3234" y="3214"/>
                  </a:lnTo>
                  <a:lnTo>
                    <a:pt x="3228" y="3219"/>
                  </a:lnTo>
                  <a:lnTo>
                    <a:pt x="3218" y="3227"/>
                  </a:lnTo>
                  <a:lnTo>
                    <a:pt x="3213" y="3232"/>
                  </a:lnTo>
                  <a:lnTo>
                    <a:pt x="3212" y="3236"/>
                  </a:lnTo>
                  <a:lnTo>
                    <a:pt x="3197" y="3233"/>
                  </a:lnTo>
                  <a:lnTo>
                    <a:pt x="3191" y="3235"/>
                  </a:lnTo>
                  <a:lnTo>
                    <a:pt x="3175" y="3234"/>
                  </a:lnTo>
                  <a:lnTo>
                    <a:pt x="3175" y="3223"/>
                  </a:lnTo>
                  <a:lnTo>
                    <a:pt x="3180" y="3211"/>
                  </a:lnTo>
                  <a:lnTo>
                    <a:pt x="3186" y="3206"/>
                  </a:lnTo>
                  <a:lnTo>
                    <a:pt x="3187" y="3209"/>
                  </a:lnTo>
                  <a:lnTo>
                    <a:pt x="3198" y="3212"/>
                  </a:lnTo>
                  <a:lnTo>
                    <a:pt x="3207" y="3211"/>
                  </a:lnTo>
                  <a:lnTo>
                    <a:pt x="3210" y="3208"/>
                  </a:lnTo>
                  <a:lnTo>
                    <a:pt x="3212" y="3205"/>
                  </a:lnTo>
                  <a:lnTo>
                    <a:pt x="3213" y="3201"/>
                  </a:lnTo>
                  <a:lnTo>
                    <a:pt x="3212" y="3197"/>
                  </a:lnTo>
                  <a:lnTo>
                    <a:pt x="3207" y="3195"/>
                  </a:lnTo>
                  <a:lnTo>
                    <a:pt x="3205" y="3187"/>
                  </a:lnTo>
                  <a:lnTo>
                    <a:pt x="3205" y="3187"/>
                  </a:lnTo>
                  <a:lnTo>
                    <a:pt x="3213" y="3160"/>
                  </a:lnTo>
                  <a:lnTo>
                    <a:pt x="3213" y="3153"/>
                  </a:lnTo>
                  <a:lnTo>
                    <a:pt x="3223" y="3153"/>
                  </a:lnTo>
                  <a:lnTo>
                    <a:pt x="3228" y="3148"/>
                  </a:lnTo>
                  <a:lnTo>
                    <a:pt x="3230" y="3143"/>
                  </a:lnTo>
                  <a:lnTo>
                    <a:pt x="3239" y="3142"/>
                  </a:lnTo>
                  <a:lnTo>
                    <a:pt x="3247" y="3132"/>
                  </a:lnTo>
                  <a:lnTo>
                    <a:pt x="3251" y="3116"/>
                  </a:lnTo>
                  <a:lnTo>
                    <a:pt x="3250" y="3100"/>
                  </a:lnTo>
                  <a:lnTo>
                    <a:pt x="3248" y="3084"/>
                  </a:lnTo>
                  <a:lnTo>
                    <a:pt x="3248" y="3072"/>
                  </a:lnTo>
                  <a:lnTo>
                    <a:pt x="3266" y="3044"/>
                  </a:lnTo>
                  <a:lnTo>
                    <a:pt x="3269" y="3035"/>
                  </a:lnTo>
                  <a:lnTo>
                    <a:pt x="3271" y="3028"/>
                  </a:lnTo>
                  <a:lnTo>
                    <a:pt x="3271" y="3020"/>
                  </a:lnTo>
                  <a:lnTo>
                    <a:pt x="3267" y="3008"/>
                  </a:lnTo>
                  <a:lnTo>
                    <a:pt x="3261" y="2995"/>
                  </a:lnTo>
                  <a:lnTo>
                    <a:pt x="3257" y="2993"/>
                  </a:lnTo>
                  <a:lnTo>
                    <a:pt x="3255" y="2987"/>
                  </a:lnTo>
                  <a:lnTo>
                    <a:pt x="3257" y="2986"/>
                  </a:lnTo>
                  <a:lnTo>
                    <a:pt x="3273" y="2988"/>
                  </a:lnTo>
                  <a:lnTo>
                    <a:pt x="3275" y="3002"/>
                  </a:lnTo>
                  <a:lnTo>
                    <a:pt x="3282" y="3014"/>
                  </a:lnTo>
                  <a:lnTo>
                    <a:pt x="3284" y="3015"/>
                  </a:lnTo>
                  <a:lnTo>
                    <a:pt x="3286" y="3012"/>
                  </a:lnTo>
                  <a:lnTo>
                    <a:pt x="3290" y="3009"/>
                  </a:lnTo>
                  <a:lnTo>
                    <a:pt x="3288" y="3023"/>
                  </a:lnTo>
                  <a:lnTo>
                    <a:pt x="3293" y="3023"/>
                  </a:lnTo>
                  <a:lnTo>
                    <a:pt x="3294" y="3031"/>
                  </a:lnTo>
                  <a:lnTo>
                    <a:pt x="3294" y="3038"/>
                  </a:lnTo>
                  <a:lnTo>
                    <a:pt x="3302" y="3029"/>
                  </a:lnTo>
                  <a:lnTo>
                    <a:pt x="3305" y="3028"/>
                  </a:lnTo>
                  <a:lnTo>
                    <a:pt x="3310" y="3036"/>
                  </a:lnTo>
                  <a:lnTo>
                    <a:pt x="3315" y="3039"/>
                  </a:lnTo>
                  <a:lnTo>
                    <a:pt x="3327" y="3044"/>
                  </a:lnTo>
                  <a:lnTo>
                    <a:pt x="3342" y="3044"/>
                  </a:lnTo>
                  <a:lnTo>
                    <a:pt x="3345" y="3038"/>
                  </a:lnTo>
                  <a:lnTo>
                    <a:pt x="3345" y="3033"/>
                  </a:lnTo>
                  <a:lnTo>
                    <a:pt x="3341" y="3023"/>
                  </a:lnTo>
                  <a:lnTo>
                    <a:pt x="3342" y="3018"/>
                  </a:lnTo>
                  <a:lnTo>
                    <a:pt x="3344" y="3017"/>
                  </a:lnTo>
                  <a:lnTo>
                    <a:pt x="3350" y="3023"/>
                  </a:lnTo>
                  <a:lnTo>
                    <a:pt x="3359" y="3023"/>
                  </a:lnTo>
                  <a:lnTo>
                    <a:pt x="3363" y="3020"/>
                  </a:lnTo>
                  <a:lnTo>
                    <a:pt x="3363" y="3019"/>
                  </a:lnTo>
                  <a:lnTo>
                    <a:pt x="3361" y="3015"/>
                  </a:lnTo>
                  <a:lnTo>
                    <a:pt x="3360" y="3013"/>
                  </a:lnTo>
                  <a:lnTo>
                    <a:pt x="3350" y="3009"/>
                  </a:lnTo>
                  <a:lnTo>
                    <a:pt x="3343" y="2997"/>
                  </a:lnTo>
                  <a:lnTo>
                    <a:pt x="3345" y="2995"/>
                  </a:lnTo>
                  <a:lnTo>
                    <a:pt x="3343" y="2986"/>
                  </a:lnTo>
                  <a:lnTo>
                    <a:pt x="3343" y="2979"/>
                  </a:lnTo>
                  <a:lnTo>
                    <a:pt x="3337" y="2979"/>
                  </a:lnTo>
                  <a:lnTo>
                    <a:pt x="3331" y="2975"/>
                  </a:lnTo>
                  <a:lnTo>
                    <a:pt x="3326" y="2968"/>
                  </a:lnTo>
                  <a:lnTo>
                    <a:pt x="3316" y="2960"/>
                  </a:lnTo>
                  <a:lnTo>
                    <a:pt x="3311" y="2942"/>
                  </a:lnTo>
                  <a:lnTo>
                    <a:pt x="3301" y="2936"/>
                  </a:lnTo>
                  <a:lnTo>
                    <a:pt x="3291" y="2933"/>
                  </a:lnTo>
                  <a:lnTo>
                    <a:pt x="3272" y="2931"/>
                  </a:lnTo>
                  <a:lnTo>
                    <a:pt x="3259" y="2933"/>
                  </a:lnTo>
                  <a:lnTo>
                    <a:pt x="3258" y="2928"/>
                  </a:lnTo>
                  <a:lnTo>
                    <a:pt x="3258" y="2923"/>
                  </a:lnTo>
                  <a:lnTo>
                    <a:pt x="3246" y="2925"/>
                  </a:lnTo>
                  <a:lnTo>
                    <a:pt x="3231" y="2923"/>
                  </a:lnTo>
                  <a:lnTo>
                    <a:pt x="3214" y="2920"/>
                  </a:lnTo>
                  <a:lnTo>
                    <a:pt x="3209" y="2917"/>
                  </a:lnTo>
                  <a:lnTo>
                    <a:pt x="3205" y="2918"/>
                  </a:lnTo>
                  <a:lnTo>
                    <a:pt x="3198" y="2917"/>
                  </a:lnTo>
                  <a:lnTo>
                    <a:pt x="3193" y="2912"/>
                  </a:lnTo>
                  <a:lnTo>
                    <a:pt x="3181" y="2915"/>
                  </a:lnTo>
                  <a:lnTo>
                    <a:pt x="3177" y="2917"/>
                  </a:lnTo>
                  <a:lnTo>
                    <a:pt x="3171" y="2916"/>
                  </a:lnTo>
                  <a:lnTo>
                    <a:pt x="3138" y="2904"/>
                  </a:lnTo>
                  <a:lnTo>
                    <a:pt x="3126" y="2905"/>
                  </a:lnTo>
                  <a:lnTo>
                    <a:pt x="3119" y="2906"/>
                  </a:lnTo>
                  <a:lnTo>
                    <a:pt x="3119" y="2899"/>
                  </a:lnTo>
                  <a:lnTo>
                    <a:pt x="3111" y="2884"/>
                  </a:lnTo>
                  <a:lnTo>
                    <a:pt x="3108" y="2882"/>
                  </a:lnTo>
                  <a:lnTo>
                    <a:pt x="3107" y="2883"/>
                  </a:lnTo>
                  <a:lnTo>
                    <a:pt x="3106" y="2886"/>
                  </a:lnTo>
                  <a:lnTo>
                    <a:pt x="3106" y="2891"/>
                  </a:lnTo>
                  <a:lnTo>
                    <a:pt x="3099" y="2891"/>
                  </a:lnTo>
                  <a:lnTo>
                    <a:pt x="3101" y="2890"/>
                  </a:lnTo>
                  <a:lnTo>
                    <a:pt x="3101" y="2889"/>
                  </a:lnTo>
                  <a:lnTo>
                    <a:pt x="3099" y="2888"/>
                  </a:lnTo>
                  <a:lnTo>
                    <a:pt x="3096" y="2880"/>
                  </a:lnTo>
                  <a:lnTo>
                    <a:pt x="3100" y="2873"/>
                  </a:lnTo>
                  <a:lnTo>
                    <a:pt x="3097" y="2873"/>
                  </a:lnTo>
                  <a:lnTo>
                    <a:pt x="3096" y="2868"/>
                  </a:lnTo>
                  <a:lnTo>
                    <a:pt x="3102" y="2861"/>
                  </a:lnTo>
                  <a:lnTo>
                    <a:pt x="3089" y="2853"/>
                  </a:lnTo>
                  <a:lnTo>
                    <a:pt x="3085" y="2840"/>
                  </a:lnTo>
                  <a:lnTo>
                    <a:pt x="3090" y="2824"/>
                  </a:lnTo>
                  <a:lnTo>
                    <a:pt x="3075" y="2805"/>
                  </a:lnTo>
                  <a:lnTo>
                    <a:pt x="3072" y="2798"/>
                  </a:lnTo>
                  <a:lnTo>
                    <a:pt x="3074" y="2781"/>
                  </a:lnTo>
                  <a:lnTo>
                    <a:pt x="3076" y="2770"/>
                  </a:lnTo>
                  <a:lnTo>
                    <a:pt x="3053" y="2773"/>
                  </a:lnTo>
                  <a:lnTo>
                    <a:pt x="3031" y="2775"/>
                  </a:lnTo>
                  <a:lnTo>
                    <a:pt x="3020" y="2766"/>
                  </a:lnTo>
                  <a:lnTo>
                    <a:pt x="3005" y="2733"/>
                  </a:lnTo>
                  <a:lnTo>
                    <a:pt x="2999" y="2717"/>
                  </a:lnTo>
                  <a:lnTo>
                    <a:pt x="2994" y="2710"/>
                  </a:lnTo>
                  <a:lnTo>
                    <a:pt x="2986" y="2710"/>
                  </a:lnTo>
                  <a:lnTo>
                    <a:pt x="2972" y="2705"/>
                  </a:lnTo>
                  <a:lnTo>
                    <a:pt x="2957" y="2705"/>
                  </a:lnTo>
                  <a:lnTo>
                    <a:pt x="2957" y="2744"/>
                  </a:lnTo>
                  <a:lnTo>
                    <a:pt x="2938" y="2699"/>
                  </a:lnTo>
                  <a:lnTo>
                    <a:pt x="2903" y="2686"/>
                  </a:lnTo>
                  <a:lnTo>
                    <a:pt x="2898" y="2690"/>
                  </a:lnTo>
                  <a:lnTo>
                    <a:pt x="2897" y="2692"/>
                  </a:lnTo>
                  <a:lnTo>
                    <a:pt x="2898" y="2712"/>
                  </a:lnTo>
                  <a:lnTo>
                    <a:pt x="2897" y="2716"/>
                  </a:lnTo>
                  <a:lnTo>
                    <a:pt x="2888" y="2722"/>
                  </a:lnTo>
                  <a:lnTo>
                    <a:pt x="2884" y="2730"/>
                  </a:lnTo>
                  <a:lnTo>
                    <a:pt x="2880" y="2733"/>
                  </a:lnTo>
                  <a:lnTo>
                    <a:pt x="2877" y="2726"/>
                  </a:lnTo>
                  <a:lnTo>
                    <a:pt x="2882" y="2716"/>
                  </a:lnTo>
                  <a:lnTo>
                    <a:pt x="2885" y="2707"/>
                  </a:lnTo>
                  <a:lnTo>
                    <a:pt x="2884" y="2702"/>
                  </a:lnTo>
                  <a:lnTo>
                    <a:pt x="2879" y="2711"/>
                  </a:lnTo>
                  <a:lnTo>
                    <a:pt x="2869" y="2734"/>
                  </a:lnTo>
                  <a:lnTo>
                    <a:pt x="2866" y="2738"/>
                  </a:lnTo>
                  <a:lnTo>
                    <a:pt x="2860" y="2740"/>
                  </a:lnTo>
                  <a:lnTo>
                    <a:pt x="2858" y="2732"/>
                  </a:lnTo>
                  <a:lnTo>
                    <a:pt x="2859" y="2721"/>
                  </a:lnTo>
                  <a:lnTo>
                    <a:pt x="2845" y="2738"/>
                  </a:lnTo>
                  <a:lnTo>
                    <a:pt x="2839" y="2753"/>
                  </a:lnTo>
                  <a:lnTo>
                    <a:pt x="2834" y="2756"/>
                  </a:lnTo>
                  <a:lnTo>
                    <a:pt x="2833" y="2761"/>
                  </a:lnTo>
                  <a:lnTo>
                    <a:pt x="2812" y="2771"/>
                  </a:lnTo>
                  <a:lnTo>
                    <a:pt x="2807" y="2771"/>
                  </a:lnTo>
                  <a:lnTo>
                    <a:pt x="2793" y="2764"/>
                  </a:lnTo>
                  <a:lnTo>
                    <a:pt x="2767" y="2764"/>
                  </a:lnTo>
                  <a:lnTo>
                    <a:pt x="2750" y="2756"/>
                  </a:lnTo>
                  <a:lnTo>
                    <a:pt x="2741" y="2757"/>
                  </a:lnTo>
                  <a:lnTo>
                    <a:pt x="2728" y="2764"/>
                  </a:lnTo>
                  <a:lnTo>
                    <a:pt x="2721" y="2765"/>
                  </a:lnTo>
                  <a:lnTo>
                    <a:pt x="2709" y="2759"/>
                  </a:lnTo>
                  <a:lnTo>
                    <a:pt x="2702" y="2749"/>
                  </a:lnTo>
                  <a:lnTo>
                    <a:pt x="2689" y="2745"/>
                  </a:lnTo>
                  <a:lnTo>
                    <a:pt x="2682" y="2739"/>
                  </a:lnTo>
                  <a:lnTo>
                    <a:pt x="2673" y="2737"/>
                  </a:lnTo>
                  <a:lnTo>
                    <a:pt x="2669" y="2734"/>
                  </a:lnTo>
                  <a:lnTo>
                    <a:pt x="2662" y="2727"/>
                  </a:lnTo>
                  <a:lnTo>
                    <a:pt x="2654" y="2721"/>
                  </a:lnTo>
                  <a:lnTo>
                    <a:pt x="2644" y="2717"/>
                  </a:lnTo>
                  <a:lnTo>
                    <a:pt x="2618" y="2716"/>
                  </a:lnTo>
                  <a:lnTo>
                    <a:pt x="2610" y="2721"/>
                  </a:lnTo>
                  <a:lnTo>
                    <a:pt x="2599" y="2721"/>
                  </a:lnTo>
                  <a:lnTo>
                    <a:pt x="2592" y="2719"/>
                  </a:lnTo>
                  <a:lnTo>
                    <a:pt x="2592" y="2717"/>
                  </a:lnTo>
                  <a:lnTo>
                    <a:pt x="2590" y="2716"/>
                  </a:lnTo>
                  <a:lnTo>
                    <a:pt x="2576" y="2712"/>
                  </a:lnTo>
                  <a:lnTo>
                    <a:pt x="2572" y="2708"/>
                  </a:lnTo>
                  <a:lnTo>
                    <a:pt x="2562" y="2711"/>
                  </a:lnTo>
                  <a:lnTo>
                    <a:pt x="2558" y="2711"/>
                  </a:lnTo>
                  <a:lnTo>
                    <a:pt x="2557" y="2708"/>
                  </a:lnTo>
                  <a:lnTo>
                    <a:pt x="2548" y="2710"/>
                  </a:lnTo>
                  <a:lnTo>
                    <a:pt x="2540" y="2687"/>
                  </a:lnTo>
                  <a:lnTo>
                    <a:pt x="2537" y="2686"/>
                  </a:lnTo>
                  <a:lnTo>
                    <a:pt x="2526" y="2654"/>
                  </a:lnTo>
                  <a:lnTo>
                    <a:pt x="2519" y="2653"/>
                  </a:lnTo>
                  <a:lnTo>
                    <a:pt x="2514" y="2653"/>
                  </a:lnTo>
                  <a:lnTo>
                    <a:pt x="2514" y="2689"/>
                  </a:lnTo>
                  <a:lnTo>
                    <a:pt x="2455" y="2689"/>
                  </a:lnTo>
                  <a:lnTo>
                    <a:pt x="2400" y="2689"/>
                  </a:lnTo>
                  <a:lnTo>
                    <a:pt x="2388" y="2689"/>
                  </a:lnTo>
                  <a:lnTo>
                    <a:pt x="2342" y="2689"/>
                  </a:lnTo>
                  <a:lnTo>
                    <a:pt x="2294" y="2689"/>
                  </a:lnTo>
                  <a:lnTo>
                    <a:pt x="2241" y="2689"/>
                  </a:lnTo>
                  <a:lnTo>
                    <a:pt x="2191" y="2689"/>
                  </a:lnTo>
                  <a:lnTo>
                    <a:pt x="2174" y="2689"/>
                  </a:lnTo>
                  <a:lnTo>
                    <a:pt x="2027" y="2689"/>
                  </a:lnTo>
                  <a:lnTo>
                    <a:pt x="1983" y="2689"/>
                  </a:lnTo>
                  <a:lnTo>
                    <a:pt x="1929" y="2689"/>
                  </a:lnTo>
                  <a:lnTo>
                    <a:pt x="1880" y="2689"/>
                  </a:lnTo>
                  <a:lnTo>
                    <a:pt x="1833" y="2689"/>
                  </a:lnTo>
                  <a:lnTo>
                    <a:pt x="1785" y="2689"/>
                  </a:lnTo>
                  <a:lnTo>
                    <a:pt x="1731" y="2689"/>
                  </a:lnTo>
                  <a:lnTo>
                    <a:pt x="1699" y="2689"/>
                  </a:lnTo>
                  <a:lnTo>
                    <a:pt x="1650" y="2687"/>
                  </a:lnTo>
                  <a:lnTo>
                    <a:pt x="1596" y="2687"/>
                  </a:lnTo>
                  <a:lnTo>
                    <a:pt x="1546" y="2687"/>
                  </a:lnTo>
                  <a:lnTo>
                    <a:pt x="1477" y="2687"/>
                  </a:lnTo>
                  <a:lnTo>
                    <a:pt x="1368" y="2687"/>
                  </a:lnTo>
                  <a:lnTo>
                    <a:pt x="1315" y="2687"/>
                  </a:lnTo>
                  <a:lnTo>
                    <a:pt x="1262" y="2687"/>
                  </a:lnTo>
                  <a:lnTo>
                    <a:pt x="1217" y="2687"/>
                  </a:lnTo>
                  <a:lnTo>
                    <a:pt x="1167" y="2687"/>
                  </a:lnTo>
                  <a:lnTo>
                    <a:pt x="1115" y="2687"/>
                  </a:lnTo>
                  <a:lnTo>
                    <a:pt x="1064" y="2687"/>
                  </a:lnTo>
                  <a:lnTo>
                    <a:pt x="1002" y="2687"/>
                  </a:lnTo>
                  <a:lnTo>
                    <a:pt x="1000" y="2683"/>
                  </a:lnTo>
                  <a:lnTo>
                    <a:pt x="994" y="2679"/>
                  </a:lnTo>
                  <a:lnTo>
                    <a:pt x="989" y="2680"/>
                  </a:lnTo>
                  <a:lnTo>
                    <a:pt x="988" y="2678"/>
                  </a:lnTo>
                  <a:lnTo>
                    <a:pt x="989" y="2674"/>
                  </a:lnTo>
                  <a:lnTo>
                    <a:pt x="999" y="2670"/>
                  </a:lnTo>
                  <a:lnTo>
                    <a:pt x="1011" y="2671"/>
                  </a:lnTo>
                  <a:lnTo>
                    <a:pt x="1010" y="2665"/>
                  </a:lnTo>
                  <a:lnTo>
                    <a:pt x="1008" y="2665"/>
                  </a:lnTo>
                  <a:lnTo>
                    <a:pt x="1006" y="2663"/>
                  </a:lnTo>
                  <a:lnTo>
                    <a:pt x="1004" y="2662"/>
                  </a:lnTo>
                  <a:lnTo>
                    <a:pt x="992" y="2665"/>
                  </a:lnTo>
                  <a:lnTo>
                    <a:pt x="981" y="2664"/>
                  </a:lnTo>
                  <a:lnTo>
                    <a:pt x="979" y="2660"/>
                  </a:lnTo>
                  <a:lnTo>
                    <a:pt x="979" y="2659"/>
                  </a:lnTo>
                  <a:lnTo>
                    <a:pt x="977" y="2656"/>
                  </a:lnTo>
                  <a:lnTo>
                    <a:pt x="977" y="2652"/>
                  </a:lnTo>
                  <a:lnTo>
                    <a:pt x="979" y="2651"/>
                  </a:lnTo>
                  <a:lnTo>
                    <a:pt x="981" y="2626"/>
                  </a:lnTo>
                  <a:lnTo>
                    <a:pt x="976" y="2625"/>
                  </a:lnTo>
                  <a:lnTo>
                    <a:pt x="975" y="2630"/>
                  </a:lnTo>
                  <a:lnTo>
                    <a:pt x="966" y="2638"/>
                  </a:lnTo>
                  <a:lnTo>
                    <a:pt x="960" y="2649"/>
                  </a:lnTo>
                  <a:lnTo>
                    <a:pt x="955" y="2648"/>
                  </a:lnTo>
                  <a:lnTo>
                    <a:pt x="952" y="2641"/>
                  </a:lnTo>
                  <a:lnTo>
                    <a:pt x="952" y="2637"/>
                  </a:lnTo>
                  <a:lnTo>
                    <a:pt x="955" y="2626"/>
                  </a:lnTo>
                  <a:lnTo>
                    <a:pt x="949" y="2626"/>
                  </a:lnTo>
                  <a:lnTo>
                    <a:pt x="949" y="2621"/>
                  </a:lnTo>
                  <a:lnTo>
                    <a:pt x="946" y="2621"/>
                  </a:lnTo>
                  <a:lnTo>
                    <a:pt x="944" y="2616"/>
                  </a:lnTo>
                  <a:lnTo>
                    <a:pt x="944" y="2611"/>
                  </a:lnTo>
                  <a:lnTo>
                    <a:pt x="939" y="2606"/>
                  </a:lnTo>
                  <a:lnTo>
                    <a:pt x="936" y="2598"/>
                  </a:lnTo>
                  <a:lnTo>
                    <a:pt x="935" y="2600"/>
                  </a:lnTo>
                  <a:lnTo>
                    <a:pt x="938" y="2609"/>
                  </a:lnTo>
                  <a:lnTo>
                    <a:pt x="936" y="2614"/>
                  </a:lnTo>
                  <a:lnTo>
                    <a:pt x="930" y="2605"/>
                  </a:lnTo>
                  <a:lnTo>
                    <a:pt x="927" y="2615"/>
                  </a:lnTo>
                  <a:lnTo>
                    <a:pt x="923" y="2617"/>
                  </a:lnTo>
                  <a:lnTo>
                    <a:pt x="911" y="2617"/>
                  </a:lnTo>
                  <a:lnTo>
                    <a:pt x="902" y="2610"/>
                  </a:lnTo>
                  <a:lnTo>
                    <a:pt x="898" y="2605"/>
                  </a:lnTo>
                  <a:lnTo>
                    <a:pt x="892" y="2599"/>
                  </a:lnTo>
                  <a:lnTo>
                    <a:pt x="891" y="2594"/>
                  </a:lnTo>
                  <a:lnTo>
                    <a:pt x="898" y="2588"/>
                  </a:lnTo>
                  <a:lnTo>
                    <a:pt x="900" y="2584"/>
                  </a:lnTo>
                  <a:lnTo>
                    <a:pt x="900" y="2578"/>
                  </a:lnTo>
                  <a:lnTo>
                    <a:pt x="897" y="2573"/>
                  </a:lnTo>
                  <a:lnTo>
                    <a:pt x="900" y="2565"/>
                  </a:lnTo>
                  <a:lnTo>
                    <a:pt x="896" y="2563"/>
                  </a:lnTo>
                  <a:lnTo>
                    <a:pt x="890" y="2568"/>
                  </a:lnTo>
                  <a:lnTo>
                    <a:pt x="884" y="2570"/>
                  </a:lnTo>
                  <a:lnTo>
                    <a:pt x="880" y="2565"/>
                  </a:lnTo>
                  <a:lnTo>
                    <a:pt x="878" y="2555"/>
                  </a:lnTo>
                  <a:lnTo>
                    <a:pt x="875" y="2555"/>
                  </a:lnTo>
                  <a:lnTo>
                    <a:pt x="864" y="2561"/>
                  </a:lnTo>
                  <a:lnTo>
                    <a:pt x="853" y="2557"/>
                  </a:lnTo>
                  <a:lnTo>
                    <a:pt x="849" y="2560"/>
                  </a:lnTo>
                  <a:lnTo>
                    <a:pt x="842" y="2554"/>
                  </a:lnTo>
                  <a:lnTo>
                    <a:pt x="841" y="2558"/>
                  </a:lnTo>
                  <a:lnTo>
                    <a:pt x="837" y="2561"/>
                  </a:lnTo>
                  <a:lnTo>
                    <a:pt x="833" y="2557"/>
                  </a:lnTo>
                  <a:lnTo>
                    <a:pt x="803" y="2556"/>
                  </a:lnTo>
                  <a:lnTo>
                    <a:pt x="800" y="2552"/>
                  </a:lnTo>
                  <a:lnTo>
                    <a:pt x="826" y="2545"/>
                  </a:lnTo>
                  <a:lnTo>
                    <a:pt x="828" y="2541"/>
                  </a:lnTo>
                  <a:lnTo>
                    <a:pt x="816" y="2541"/>
                  </a:lnTo>
                  <a:lnTo>
                    <a:pt x="819" y="2531"/>
                  </a:lnTo>
                  <a:lnTo>
                    <a:pt x="809" y="2528"/>
                  </a:lnTo>
                  <a:lnTo>
                    <a:pt x="803" y="2527"/>
                  </a:lnTo>
                  <a:lnTo>
                    <a:pt x="803" y="2525"/>
                  </a:lnTo>
                  <a:lnTo>
                    <a:pt x="810" y="2525"/>
                  </a:lnTo>
                  <a:lnTo>
                    <a:pt x="815" y="2523"/>
                  </a:lnTo>
                  <a:lnTo>
                    <a:pt x="810" y="2517"/>
                  </a:lnTo>
                  <a:lnTo>
                    <a:pt x="794" y="2514"/>
                  </a:lnTo>
                  <a:lnTo>
                    <a:pt x="787" y="2522"/>
                  </a:lnTo>
                  <a:lnTo>
                    <a:pt x="783" y="2518"/>
                  </a:lnTo>
                  <a:lnTo>
                    <a:pt x="766" y="2517"/>
                  </a:lnTo>
                  <a:lnTo>
                    <a:pt x="764" y="2520"/>
                  </a:lnTo>
                  <a:lnTo>
                    <a:pt x="767" y="2524"/>
                  </a:lnTo>
                  <a:lnTo>
                    <a:pt x="762" y="2525"/>
                  </a:lnTo>
                  <a:lnTo>
                    <a:pt x="740" y="2514"/>
                  </a:lnTo>
                  <a:lnTo>
                    <a:pt x="731" y="2504"/>
                  </a:lnTo>
                  <a:lnTo>
                    <a:pt x="729" y="2498"/>
                  </a:lnTo>
                  <a:lnTo>
                    <a:pt x="729" y="2492"/>
                  </a:lnTo>
                  <a:lnTo>
                    <a:pt x="735" y="2490"/>
                  </a:lnTo>
                  <a:lnTo>
                    <a:pt x="741" y="2490"/>
                  </a:lnTo>
                  <a:lnTo>
                    <a:pt x="747" y="2487"/>
                  </a:lnTo>
                  <a:lnTo>
                    <a:pt x="745" y="2484"/>
                  </a:lnTo>
                  <a:lnTo>
                    <a:pt x="740" y="2481"/>
                  </a:lnTo>
                  <a:lnTo>
                    <a:pt x="729" y="2484"/>
                  </a:lnTo>
                  <a:lnTo>
                    <a:pt x="730" y="2479"/>
                  </a:lnTo>
                  <a:lnTo>
                    <a:pt x="741" y="2474"/>
                  </a:lnTo>
                  <a:lnTo>
                    <a:pt x="752" y="2475"/>
                  </a:lnTo>
                  <a:lnTo>
                    <a:pt x="756" y="2472"/>
                  </a:lnTo>
                  <a:lnTo>
                    <a:pt x="745" y="2469"/>
                  </a:lnTo>
                  <a:lnTo>
                    <a:pt x="742" y="2465"/>
                  </a:lnTo>
                  <a:lnTo>
                    <a:pt x="750" y="2457"/>
                  </a:lnTo>
                  <a:lnTo>
                    <a:pt x="742" y="2448"/>
                  </a:lnTo>
                  <a:lnTo>
                    <a:pt x="734" y="2461"/>
                  </a:lnTo>
                  <a:lnTo>
                    <a:pt x="728" y="2463"/>
                  </a:lnTo>
                  <a:lnTo>
                    <a:pt x="725" y="2461"/>
                  </a:lnTo>
                  <a:lnTo>
                    <a:pt x="723" y="2454"/>
                  </a:lnTo>
                  <a:lnTo>
                    <a:pt x="723" y="2443"/>
                  </a:lnTo>
                  <a:lnTo>
                    <a:pt x="725" y="2430"/>
                  </a:lnTo>
                  <a:lnTo>
                    <a:pt x="723" y="2428"/>
                  </a:lnTo>
                  <a:lnTo>
                    <a:pt x="722" y="2425"/>
                  </a:lnTo>
                  <a:lnTo>
                    <a:pt x="722" y="2420"/>
                  </a:lnTo>
                  <a:lnTo>
                    <a:pt x="724" y="2409"/>
                  </a:lnTo>
                  <a:lnTo>
                    <a:pt x="723" y="2402"/>
                  </a:lnTo>
                  <a:lnTo>
                    <a:pt x="719" y="2400"/>
                  </a:lnTo>
                  <a:lnTo>
                    <a:pt x="719" y="2393"/>
                  </a:lnTo>
                  <a:lnTo>
                    <a:pt x="718" y="2388"/>
                  </a:lnTo>
                  <a:lnTo>
                    <a:pt x="707" y="2394"/>
                  </a:lnTo>
                  <a:lnTo>
                    <a:pt x="698" y="2395"/>
                  </a:lnTo>
                  <a:lnTo>
                    <a:pt x="699" y="2390"/>
                  </a:lnTo>
                  <a:lnTo>
                    <a:pt x="702" y="2388"/>
                  </a:lnTo>
                  <a:lnTo>
                    <a:pt x="702" y="2383"/>
                  </a:lnTo>
                  <a:lnTo>
                    <a:pt x="699" y="2378"/>
                  </a:lnTo>
                  <a:lnTo>
                    <a:pt x="693" y="2378"/>
                  </a:lnTo>
                  <a:lnTo>
                    <a:pt x="683" y="2382"/>
                  </a:lnTo>
                  <a:lnTo>
                    <a:pt x="674" y="2380"/>
                  </a:lnTo>
                  <a:lnTo>
                    <a:pt x="671" y="2377"/>
                  </a:lnTo>
                  <a:lnTo>
                    <a:pt x="669" y="2363"/>
                  </a:lnTo>
                  <a:lnTo>
                    <a:pt x="663" y="2361"/>
                  </a:lnTo>
                  <a:lnTo>
                    <a:pt x="656" y="2350"/>
                  </a:lnTo>
                  <a:lnTo>
                    <a:pt x="655" y="2345"/>
                  </a:lnTo>
                  <a:lnTo>
                    <a:pt x="651" y="2337"/>
                  </a:lnTo>
                  <a:lnTo>
                    <a:pt x="654" y="2326"/>
                  </a:lnTo>
                  <a:lnTo>
                    <a:pt x="658" y="2321"/>
                  </a:lnTo>
                  <a:lnTo>
                    <a:pt x="658" y="2308"/>
                  </a:lnTo>
                  <a:lnTo>
                    <a:pt x="658" y="2298"/>
                  </a:lnTo>
                  <a:lnTo>
                    <a:pt x="656" y="2296"/>
                  </a:lnTo>
                  <a:lnTo>
                    <a:pt x="653" y="2292"/>
                  </a:lnTo>
                  <a:lnTo>
                    <a:pt x="647" y="2297"/>
                  </a:lnTo>
                  <a:lnTo>
                    <a:pt x="645" y="2299"/>
                  </a:lnTo>
                  <a:lnTo>
                    <a:pt x="643" y="2298"/>
                  </a:lnTo>
                  <a:lnTo>
                    <a:pt x="642" y="2296"/>
                  </a:lnTo>
                  <a:lnTo>
                    <a:pt x="640" y="2296"/>
                  </a:lnTo>
                  <a:lnTo>
                    <a:pt x="624" y="2278"/>
                  </a:lnTo>
                  <a:lnTo>
                    <a:pt x="621" y="2270"/>
                  </a:lnTo>
                  <a:lnTo>
                    <a:pt x="616" y="2264"/>
                  </a:lnTo>
                  <a:lnTo>
                    <a:pt x="600" y="2250"/>
                  </a:lnTo>
                  <a:lnTo>
                    <a:pt x="599" y="2246"/>
                  </a:lnTo>
                  <a:lnTo>
                    <a:pt x="600" y="2238"/>
                  </a:lnTo>
                  <a:lnTo>
                    <a:pt x="605" y="2233"/>
                  </a:lnTo>
                  <a:lnTo>
                    <a:pt x="610" y="2231"/>
                  </a:lnTo>
                  <a:lnTo>
                    <a:pt x="608" y="2226"/>
                  </a:lnTo>
                  <a:lnTo>
                    <a:pt x="595" y="2227"/>
                  </a:lnTo>
                  <a:lnTo>
                    <a:pt x="590" y="2224"/>
                  </a:lnTo>
                  <a:lnTo>
                    <a:pt x="583" y="2211"/>
                  </a:lnTo>
                  <a:lnTo>
                    <a:pt x="580" y="2208"/>
                  </a:lnTo>
                  <a:lnTo>
                    <a:pt x="580" y="2195"/>
                  </a:lnTo>
                  <a:lnTo>
                    <a:pt x="584" y="2189"/>
                  </a:lnTo>
                  <a:lnTo>
                    <a:pt x="586" y="2181"/>
                  </a:lnTo>
                  <a:lnTo>
                    <a:pt x="591" y="2179"/>
                  </a:lnTo>
                  <a:lnTo>
                    <a:pt x="599" y="2185"/>
                  </a:lnTo>
                  <a:lnTo>
                    <a:pt x="600" y="2181"/>
                  </a:lnTo>
                  <a:lnTo>
                    <a:pt x="596" y="2175"/>
                  </a:lnTo>
                  <a:lnTo>
                    <a:pt x="596" y="2170"/>
                  </a:lnTo>
                  <a:lnTo>
                    <a:pt x="599" y="2161"/>
                  </a:lnTo>
                  <a:lnTo>
                    <a:pt x="604" y="2157"/>
                  </a:lnTo>
                  <a:lnTo>
                    <a:pt x="604" y="2153"/>
                  </a:lnTo>
                  <a:lnTo>
                    <a:pt x="601" y="2147"/>
                  </a:lnTo>
                  <a:lnTo>
                    <a:pt x="599" y="2147"/>
                  </a:lnTo>
                  <a:lnTo>
                    <a:pt x="600" y="2140"/>
                  </a:lnTo>
                  <a:lnTo>
                    <a:pt x="602" y="2136"/>
                  </a:lnTo>
                  <a:lnTo>
                    <a:pt x="605" y="2130"/>
                  </a:lnTo>
                  <a:lnTo>
                    <a:pt x="605" y="2125"/>
                  </a:lnTo>
                  <a:lnTo>
                    <a:pt x="600" y="2109"/>
                  </a:lnTo>
                  <a:lnTo>
                    <a:pt x="600" y="2082"/>
                  </a:lnTo>
                  <a:lnTo>
                    <a:pt x="602" y="2067"/>
                  </a:lnTo>
                  <a:lnTo>
                    <a:pt x="605" y="2062"/>
                  </a:lnTo>
                  <a:lnTo>
                    <a:pt x="605" y="2060"/>
                  </a:lnTo>
                  <a:lnTo>
                    <a:pt x="601" y="2054"/>
                  </a:lnTo>
                  <a:lnTo>
                    <a:pt x="599" y="2050"/>
                  </a:lnTo>
                  <a:lnTo>
                    <a:pt x="580" y="2045"/>
                  </a:lnTo>
                  <a:lnTo>
                    <a:pt x="575" y="2039"/>
                  </a:lnTo>
                  <a:lnTo>
                    <a:pt x="550" y="2018"/>
                  </a:lnTo>
                  <a:lnTo>
                    <a:pt x="514" y="2008"/>
                  </a:lnTo>
                  <a:lnTo>
                    <a:pt x="502" y="2001"/>
                  </a:lnTo>
                  <a:lnTo>
                    <a:pt x="497" y="1995"/>
                  </a:lnTo>
                  <a:lnTo>
                    <a:pt x="492" y="1986"/>
                  </a:lnTo>
                  <a:lnTo>
                    <a:pt x="487" y="1969"/>
                  </a:lnTo>
                  <a:lnTo>
                    <a:pt x="487" y="1965"/>
                  </a:lnTo>
                  <a:lnTo>
                    <a:pt x="483" y="1958"/>
                  </a:lnTo>
                  <a:lnTo>
                    <a:pt x="473" y="1949"/>
                  </a:lnTo>
                  <a:lnTo>
                    <a:pt x="472" y="1944"/>
                  </a:lnTo>
                  <a:lnTo>
                    <a:pt x="475" y="1939"/>
                  </a:lnTo>
                  <a:lnTo>
                    <a:pt x="475" y="1936"/>
                  </a:lnTo>
                  <a:lnTo>
                    <a:pt x="471" y="1928"/>
                  </a:lnTo>
                  <a:lnTo>
                    <a:pt x="457" y="1911"/>
                  </a:lnTo>
                  <a:lnTo>
                    <a:pt x="452" y="1893"/>
                  </a:lnTo>
                  <a:lnTo>
                    <a:pt x="449" y="1893"/>
                  </a:lnTo>
                  <a:lnTo>
                    <a:pt x="448" y="1890"/>
                  </a:lnTo>
                  <a:lnTo>
                    <a:pt x="441" y="1872"/>
                  </a:lnTo>
                  <a:lnTo>
                    <a:pt x="413" y="1826"/>
                  </a:lnTo>
                  <a:lnTo>
                    <a:pt x="402" y="1807"/>
                  </a:lnTo>
                  <a:lnTo>
                    <a:pt x="395" y="1786"/>
                  </a:lnTo>
                  <a:lnTo>
                    <a:pt x="384" y="1775"/>
                  </a:lnTo>
                  <a:lnTo>
                    <a:pt x="363" y="1766"/>
                  </a:lnTo>
                  <a:lnTo>
                    <a:pt x="359" y="1759"/>
                  </a:lnTo>
                  <a:lnTo>
                    <a:pt x="359" y="1756"/>
                  </a:lnTo>
                  <a:lnTo>
                    <a:pt x="355" y="1740"/>
                  </a:lnTo>
                  <a:lnTo>
                    <a:pt x="343" y="1729"/>
                  </a:lnTo>
                  <a:lnTo>
                    <a:pt x="341" y="1721"/>
                  </a:lnTo>
                  <a:lnTo>
                    <a:pt x="332" y="1707"/>
                  </a:lnTo>
                  <a:lnTo>
                    <a:pt x="328" y="1695"/>
                  </a:lnTo>
                  <a:lnTo>
                    <a:pt x="323" y="1695"/>
                  </a:lnTo>
                  <a:lnTo>
                    <a:pt x="320" y="1691"/>
                  </a:lnTo>
                  <a:lnTo>
                    <a:pt x="311" y="1673"/>
                  </a:lnTo>
                  <a:lnTo>
                    <a:pt x="305" y="1667"/>
                  </a:lnTo>
                  <a:lnTo>
                    <a:pt x="300" y="1666"/>
                  </a:lnTo>
                  <a:lnTo>
                    <a:pt x="278" y="1683"/>
                  </a:lnTo>
                  <a:lnTo>
                    <a:pt x="257" y="1689"/>
                  </a:lnTo>
                  <a:lnTo>
                    <a:pt x="252" y="1695"/>
                  </a:lnTo>
                  <a:lnTo>
                    <a:pt x="251" y="1707"/>
                  </a:lnTo>
                  <a:lnTo>
                    <a:pt x="249" y="1710"/>
                  </a:lnTo>
                  <a:lnTo>
                    <a:pt x="242" y="1713"/>
                  </a:lnTo>
                  <a:lnTo>
                    <a:pt x="240" y="1717"/>
                  </a:lnTo>
                  <a:lnTo>
                    <a:pt x="240" y="1726"/>
                  </a:lnTo>
                  <a:lnTo>
                    <a:pt x="236" y="1734"/>
                  </a:lnTo>
                  <a:lnTo>
                    <a:pt x="220" y="1739"/>
                  </a:lnTo>
                  <a:lnTo>
                    <a:pt x="204" y="1753"/>
                  </a:lnTo>
                  <a:lnTo>
                    <a:pt x="191" y="1758"/>
                  </a:lnTo>
                  <a:lnTo>
                    <a:pt x="188" y="1756"/>
                  </a:lnTo>
                  <a:lnTo>
                    <a:pt x="188" y="1753"/>
                  </a:lnTo>
                  <a:lnTo>
                    <a:pt x="185" y="1747"/>
                  </a:lnTo>
                  <a:lnTo>
                    <a:pt x="175" y="1723"/>
                  </a:lnTo>
                  <a:lnTo>
                    <a:pt x="159" y="1710"/>
                  </a:lnTo>
                  <a:lnTo>
                    <a:pt x="176" y="1695"/>
                  </a:lnTo>
                  <a:lnTo>
                    <a:pt x="174" y="1691"/>
                  </a:lnTo>
                  <a:lnTo>
                    <a:pt x="158" y="1681"/>
                  </a:lnTo>
                  <a:lnTo>
                    <a:pt x="169" y="1693"/>
                  </a:lnTo>
                  <a:lnTo>
                    <a:pt x="166" y="1697"/>
                  </a:lnTo>
                  <a:lnTo>
                    <a:pt x="155" y="1695"/>
                  </a:lnTo>
                  <a:lnTo>
                    <a:pt x="152" y="1702"/>
                  </a:lnTo>
                  <a:lnTo>
                    <a:pt x="149" y="1699"/>
                  </a:lnTo>
                  <a:lnTo>
                    <a:pt x="122" y="1664"/>
                  </a:lnTo>
                  <a:lnTo>
                    <a:pt x="117" y="1653"/>
                  </a:lnTo>
                  <a:lnTo>
                    <a:pt x="104" y="1642"/>
                  </a:lnTo>
                  <a:lnTo>
                    <a:pt x="97" y="1636"/>
                  </a:lnTo>
                  <a:lnTo>
                    <a:pt x="101" y="1636"/>
                  </a:lnTo>
                  <a:lnTo>
                    <a:pt x="101" y="1630"/>
                  </a:lnTo>
                  <a:lnTo>
                    <a:pt x="101" y="1608"/>
                  </a:lnTo>
                  <a:lnTo>
                    <a:pt x="68" y="1609"/>
                  </a:lnTo>
                  <a:lnTo>
                    <a:pt x="56" y="1624"/>
                  </a:lnTo>
                  <a:lnTo>
                    <a:pt x="50" y="1621"/>
                  </a:lnTo>
                  <a:lnTo>
                    <a:pt x="35" y="1610"/>
                  </a:lnTo>
                  <a:lnTo>
                    <a:pt x="20" y="1621"/>
                  </a:lnTo>
                  <a:lnTo>
                    <a:pt x="0" y="1609"/>
                  </a:lnTo>
                  <a:lnTo>
                    <a:pt x="0" y="1573"/>
                  </a:lnTo>
                  <a:lnTo>
                    <a:pt x="0" y="1463"/>
                  </a:lnTo>
                  <a:lnTo>
                    <a:pt x="0" y="1356"/>
                  </a:lnTo>
                  <a:lnTo>
                    <a:pt x="0" y="1255"/>
                  </a:lnTo>
                  <a:lnTo>
                    <a:pt x="0" y="1146"/>
                  </a:lnTo>
                  <a:lnTo>
                    <a:pt x="0" y="1022"/>
                  </a:lnTo>
                  <a:lnTo>
                    <a:pt x="0" y="900"/>
                  </a:lnTo>
                  <a:lnTo>
                    <a:pt x="0" y="785"/>
                  </a:lnTo>
                  <a:lnTo>
                    <a:pt x="0" y="660"/>
                  </a:lnTo>
                  <a:lnTo>
                    <a:pt x="0" y="516"/>
                  </a:lnTo>
                  <a:lnTo>
                    <a:pt x="0" y="373"/>
                  </a:lnTo>
                  <a:lnTo>
                    <a:pt x="2" y="376"/>
                  </a:lnTo>
                  <a:lnTo>
                    <a:pt x="11" y="381"/>
                  </a:lnTo>
                  <a:lnTo>
                    <a:pt x="21" y="384"/>
                  </a:lnTo>
                  <a:lnTo>
                    <a:pt x="62" y="383"/>
                  </a:lnTo>
                  <a:lnTo>
                    <a:pt x="70" y="386"/>
                  </a:lnTo>
                  <a:lnTo>
                    <a:pt x="74" y="393"/>
                  </a:lnTo>
                  <a:lnTo>
                    <a:pt x="91" y="394"/>
                  </a:lnTo>
                  <a:lnTo>
                    <a:pt x="110" y="413"/>
                  </a:lnTo>
                  <a:lnTo>
                    <a:pt x="132" y="447"/>
                  </a:lnTo>
                  <a:lnTo>
                    <a:pt x="139" y="447"/>
                  </a:lnTo>
                  <a:lnTo>
                    <a:pt x="143" y="451"/>
                  </a:lnTo>
                  <a:lnTo>
                    <a:pt x="145" y="445"/>
                  </a:lnTo>
                  <a:lnTo>
                    <a:pt x="149" y="454"/>
                  </a:lnTo>
                  <a:lnTo>
                    <a:pt x="159" y="465"/>
                  </a:lnTo>
                  <a:lnTo>
                    <a:pt x="170" y="475"/>
                  </a:lnTo>
                  <a:lnTo>
                    <a:pt x="179" y="480"/>
                  </a:lnTo>
                  <a:lnTo>
                    <a:pt x="191" y="492"/>
                  </a:lnTo>
                  <a:lnTo>
                    <a:pt x="198" y="491"/>
                  </a:lnTo>
                  <a:lnTo>
                    <a:pt x="214" y="495"/>
                  </a:lnTo>
                  <a:lnTo>
                    <a:pt x="228" y="502"/>
                  </a:lnTo>
                  <a:lnTo>
                    <a:pt x="235" y="504"/>
                  </a:lnTo>
                  <a:lnTo>
                    <a:pt x="241" y="501"/>
                  </a:lnTo>
                  <a:lnTo>
                    <a:pt x="246" y="505"/>
                  </a:lnTo>
                  <a:lnTo>
                    <a:pt x="246" y="500"/>
                  </a:lnTo>
                  <a:lnTo>
                    <a:pt x="244" y="492"/>
                  </a:lnTo>
                  <a:lnTo>
                    <a:pt x="255" y="497"/>
                  </a:lnTo>
                  <a:lnTo>
                    <a:pt x="265" y="501"/>
                  </a:lnTo>
                  <a:lnTo>
                    <a:pt x="269" y="506"/>
                  </a:lnTo>
                  <a:lnTo>
                    <a:pt x="277" y="507"/>
                  </a:lnTo>
                  <a:lnTo>
                    <a:pt x="288" y="516"/>
                  </a:lnTo>
                  <a:lnTo>
                    <a:pt x="309" y="537"/>
                  </a:lnTo>
                  <a:lnTo>
                    <a:pt x="316" y="535"/>
                  </a:lnTo>
                  <a:lnTo>
                    <a:pt x="321" y="537"/>
                  </a:lnTo>
                  <a:lnTo>
                    <a:pt x="319" y="529"/>
                  </a:lnTo>
                  <a:lnTo>
                    <a:pt x="308" y="517"/>
                  </a:lnTo>
                  <a:lnTo>
                    <a:pt x="304" y="506"/>
                  </a:lnTo>
                  <a:lnTo>
                    <a:pt x="300" y="501"/>
                  </a:lnTo>
                  <a:lnTo>
                    <a:pt x="306" y="499"/>
                  </a:lnTo>
                  <a:lnTo>
                    <a:pt x="322" y="505"/>
                  </a:lnTo>
                  <a:lnTo>
                    <a:pt x="331" y="502"/>
                  </a:lnTo>
                  <a:lnTo>
                    <a:pt x="341" y="505"/>
                  </a:lnTo>
                  <a:lnTo>
                    <a:pt x="347" y="510"/>
                  </a:lnTo>
                  <a:lnTo>
                    <a:pt x="349" y="524"/>
                  </a:lnTo>
                  <a:lnTo>
                    <a:pt x="354" y="532"/>
                  </a:lnTo>
                  <a:lnTo>
                    <a:pt x="370" y="545"/>
                  </a:lnTo>
                  <a:lnTo>
                    <a:pt x="373" y="553"/>
                  </a:lnTo>
                  <a:lnTo>
                    <a:pt x="376" y="542"/>
                  </a:lnTo>
                  <a:lnTo>
                    <a:pt x="375" y="527"/>
                  </a:lnTo>
                  <a:lnTo>
                    <a:pt x="370" y="522"/>
                  </a:lnTo>
                  <a:lnTo>
                    <a:pt x="353" y="490"/>
                  </a:lnTo>
                  <a:lnTo>
                    <a:pt x="349" y="480"/>
                  </a:lnTo>
                  <a:lnTo>
                    <a:pt x="349" y="475"/>
                  </a:lnTo>
                  <a:lnTo>
                    <a:pt x="360" y="468"/>
                  </a:lnTo>
                  <a:lnTo>
                    <a:pt x="369" y="456"/>
                  </a:lnTo>
                  <a:lnTo>
                    <a:pt x="385" y="445"/>
                  </a:lnTo>
                  <a:lnTo>
                    <a:pt x="391" y="435"/>
                  </a:lnTo>
                  <a:lnTo>
                    <a:pt x="396" y="435"/>
                  </a:lnTo>
                  <a:lnTo>
                    <a:pt x="400" y="429"/>
                  </a:lnTo>
                  <a:lnTo>
                    <a:pt x="423" y="425"/>
                  </a:lnTo>
                  <a:lnTo>
                    <a:pt x="430" y="420"/>
                  </a:lnTo>
                  <a:lnTo>
                    <a:pt x="439" y="411"/>
                  </a:lnTo>
                  <a:lnTo>
                    <a:pt x="440" y="391"/>
                  </a:lnTo>
                  <a:lnTo>
                    <a:pt x="448" y="384"/>
                  </a:lnTo>
                  <a:lnTo>
                    <a:pt x="450" y="387"/>
                  </a:lnTo>
                  <a:lnTo>
                    <a:pt x="455" y="387"/>
                  </a:lnTo>
                  <a:lnTo>
                    <a:pt x="457" y="378"/>
                  </a:lnTo>
                  <a:lnTo>
                    <a:pt x="464" y="371"/>
                  </a:lnTo>
                  <a:lnTo>
                    <a:pt x="468" y="371"/>
                  </a:lnTo>
                  <a:lnTo>
                    <a:pt x="470" y="376"/>
                  </a:lnTo>
                  <a:lnTo>
                    <a:pt x="484" y="376"/>
                  </a:lnTo>
                  <a:lnTo>
                    <a:pt x="491" y="370"/>
                  </a:lnTo>
                  <a:lnTo>
                    <a:pt x="492" y="365"/>
                  </a:lnTo>
                  <a:lnTo>
                    <a:pt x="500" y="362"/>
                  </a:lnTo>
                  <a:lnTo>
                    <a:pt x="521" y="348"/>
                  </a:lnTo>
                  <a:lnTo>
                    <a:pt x="524" y="336"/>
                  </a:lnTo>
                  <a:lnTo>
                    <a:pt x="542" y="344"/>
                  </a:lnTo>
                  <a:lnTo>
                    <a:pt x="550" y="334"/>
                  </a:lnTo>
                  <a:lnTo>
                    <a:pt x="551" y="324"/>
                  </a:lnTo>
                  <a:lnTo>
                    <a:pt x="554" y="316"/>
                  </a:lnTo>
                  <a:lnTo>
                    <a:pt x="568" y="309"/>
                  </a:lnTo>
                  <a:lnTo>
                    <a:pt x="574" y="303"/>
                  </a:lnTo>
                  <a:lnTo>
                    <a:pt x="585" y="312"/>
                  </a:lnTo>
                  <a:lnTo>
                    <a:pt x="593" y="312"/>
                  </a:lnTo>
                  <a:lnTo>
                    <a:pt x="597" y="317"/>
                  </a:lnTo>
                  <a:lnTo>
                    <a:pt x="606" y="313"/>
                  </a:lnTo>
                  <a:lnTo>
                    <a:pt x="612" y="302"/>
                  </a:lnTo>
                  <a:lnTo>
                    <a:pt x="613" y="295"/>
                  </a:lnTo>
                  <a:lnTo>
                    <a:pt x="621" y="290"/>
                  </a:lnTo>
                  <a:lnTo>
                    <a:pt x="623" y="297"/>
                  </a:lnTo>
                  <a:lnTo>
                    <a:pt x="629" y="305"/>
                  </a:lnTo>
                  <a:lnTo>
                    <a:pt x="633" y="318"/>
                  </a:lnTo>
                  <a:lnTo>
                    <a:pt x="629" y="321"/>
                  </a:lnTo>
                  <a:lnTo>
                    <a:pt x="622" y="332"/>
                  </a:lnTo>
                  <a:lnTo>
                    <a:pt x="583" y="360"/>
                  </a:lnTo>
                  <a:lnTo>
                    <a:pt x="574" y="372"/>
                  </a:lnTo>
                  <a:lnTo>
                    <a:pt x="564" y="378"/>
                  </a:lnTo>
                  <a:lnTo>
                    <a:pt x="548" y="398"/>
                  </a:lnTo>
                  <a:lnTo>
                    <a:pt x="534" y="392"/>
                  </a:lnTo>
                  <a:lnTo>
                    <a:pt x="499" y="404"/>
                  </a:lnTo>
                  <a:lnTo>
                    <a:pt x="488" y="414"/>
                  </a:lnTo>
                  <a:lnTo>
                    <a:pt x="484" y="424"/>
                  </a:lnTo>
                  <a:lnTo>
                    <a:pt x="492" y="421"/>
                  </a:lnTo>
                  <a:lnTo>
                    <a:pt x="476" y="435"/>
                  </a:lnTo>
                  <a:lnTo>
                    <a:pt x="473" y="443"/>
                  </a:lnTo>
                  <a:lnTo>
                    <a:pt x="468" y="441"/>
                  </a:lnTo>
                  <a:lnTo>
                    <a:pt x="464" y="451"/>
                  </a:lnTo>
                  <a:lnTo>
                    <a:pt x="460" y="461"/>
                  </a:lnTo>
                  <a:lnTo>
                    <a:pt x="459" y="452"/>
                  </a:lnTo>
                  <a:lnTo>
                    <a:pt x="454" y="449"/>
                  </a:lnTo>
                  <a:lnTo>
                    <a:pt x="441" y="469"/>
                  </a:lnTo>
                  <a:lnTo>
                    <a:pt x="441" y="478"/>
                  </a:lnTo>
                  <a:lnTo>
                    <a:pt x="449" y="477"/>
                  </a:lnTo>
                  <a:lnTo>
                    <a:pt x="459" y="467"/>
                  </a:lnTo>
                  <a:lnTo>
                    <a:pt x="483" y="458"/>
                  </a:lnTo>
                  <a:lnTo>
                    <a:pt x="504" y="435"/>
                  </a:lnTo>
                  <a:lnTo>
                    <a:pt x="505" y="431"/>
                  </a:lnTo>
                  <a:lnTo>
                    <a:pt x="502" y="426"/>
                  </a:lnTo>
                  <a:lnTo>
                    <a:pt x="504" y="424"/>
                  </a:lnTo>
                  <a:lnTo>
                    <a:pt x="513" y="418"/>
                  </a:lnTo>
                  <a:lnTo>
                    <a:pt x="518" y="420"/>
                  </a:lnTo>
                  <a:lnTo>
                    <a:pt x="516" y="434"/>
                  </a:lnTo>
                  <a:lnTo>
                    <a:pt x="524" y="421"/>
                  </a:lnTo>
                  <a:lnTo>
                    <a:pt x="526" y="432"/>
                  </a:lnTo>
                  <a:lnTo>
                    <a:pt x="535" y="415"/>
                  </a:lnTo>
                  <a:lnTo>
                    <a:pt x="543" y="411"/>
                  </a:lnTo>
                  <a:lnTo>
                    <a:pt x="550" y="418"/>
                  </a:lnTo>
                  <a:lnTo>
                    <a:pt x="548" y="432"/>
                  </a:lnTo>
                  <a:lnTo>
                    <a:pt x="546" y="454"/>
                  </a:lnTo>
                  <a:lnTo>
                    <a:pt x="564" y="418"/>
                  </a:lnTo>
                  <a:lnTo>
                    <a:pt x="581" y="389"/>
                  </a:lnTo>
                  <a:lnTo>
                    <a:pt x="583" y="378"/>
                  </a:lnTo>
                  <a:lnTo>
                    <a:pt x="596" y="376"/>
                  </a:lnTo>
                  <a:lnTo>
                    <a:pt x="607" y="371"/>
                  </a:lnTo>
                  <a:lnTo>
                    <a:pt x="617" y="360"/>
                  </a:lnTo>
                  <a:lnTo>
                    <a:pt x="645" y="351"/>
                  </a:lnTo>
                  <a:lnTo>
                    <a:pt x="663" y="334"/>
                  </a:lnTo>
                  <a:lnTo>
                    <a:pt x="660" y="354"/>
                  </a:lnTo>
                  <a:lnTo>
                    <a:pt x="656" y="352"/>
                  </a:lnTo>
                  <a:lnTo>
                    <a:pt x="650" y="366"/>
                  </a:lnTo>
                  <a:lnTo>
                    <a:pt x="649" y="376"/>
                  </a:lnTo>
                  <a:lnTo>
                    <a:pt x="672" y="361"/>
                  </a:lnTo>
                  <a:lnTo>
                    <a:pt x="681" y="348"/>
                  </a:lnTo>
                  <a:lnTo>
                    <a:pt x="692" y="336"/>
                  </a:lnTo>
                  <a:lnTo>
                    <a:pt x="697" y="324"/>
                  </a:lnTo>
                  <a:lnTo>
                    <a:pt x="693" y="316"/>
                  </a:lnTo>
                  <a:lnTo>
                    <a:pt x="698" y="309"/>
                  </a:lnTo>
                  <a:lnTo>
                    <a:pt x="725" y="298"/>
                  </a:lnTo>
                  <a:lnTo>
                    <a:pt x="731" y="292"/>
                  </a:lnTo>
                  <a:lnTo>
                    <a:pt x="715" y="287"/>
                  </a:lnTo>
                  <a:lnTo>
                    <a:pt x="709" y="281"/>
                  </a:lnTo>
                  <a:lnTo>
                    <a:pt x="710" y="276"/>
                  </a:lnTo>
                  <a:lnTo>
                    <a:pt x="712" y="266"/>
                  </a:lnTo>
                  <a:lnTo>
                    <a:pt x="709" y="262"/>
                  </a:lnTo>
                  <a:lnTo>
                    <a:pt x="699" y="265"/>
                  </a:lnTo>
                  <a:lnTo>
                    <a:pt x="701" y="255"/>
                  </a:lnTo>
                  <a:lnTo>
                    <a:pt x="706" y="247"/>
                  </a:lnTo>
                  <a:lnTo>
                    <a:pt x="709" y="242"/>
                  </a:lnTo>
                  <a:lnTo>
                    <a:pt x="722" y="247"/>
                  </a:lnTo>
                  <a:lnTo>
                    <a:pt x="751" y="281"/>
                  </a:lnTo>
                  <a:lnTo>
                    <a:pt x="757" y="295"/>
                  </a:lnTo>
                  <a:lnTo>
                    <a:pt x="761" y="323"/>
                  </a:lnTo>
                  <a:lnTo>
                    <a:pt x="768" y="335"/>
                  </a:lnTo>
                  <a:lnTo>
                    <a:pt x="780" y="376"/>
                  </a:lnTo>
                  <a:lnTo>
                    <a:pt x="787" y="389"/>
                  </a:lnTo>
                  <a:lnTo>
                    <a:pt x="796" y="394"/>
                  </a:lnTo>
                  <a:lnTo>
                    <a:pt x="803" y="410"/>
                  </a:lnTo>
                  <a:lnTo>
                    <a:pt x="805" y="409"/>
                  </a:lnTo>
                  <a:lnTo>
                    <a:pt x="821" y="425"/>
                  </a:lnTo>
                  <a:lnTo>
                    <a:pt x="831" y="429"/>
                  </a:lnTo>
                  <a:lnTo>
                    <a:pt x="853" y="430"/>
                  </a:lnTo>
                  <a:lnTo>
                    <a:pt x="853" y="426"/>
                  </a:lnTo>
                  <a:lnTo>
                    <a:pt x="855" y="424"/>
                  </a:lnTo>
                  <a:lnTo>
                    <a:pt x="866" y="424"/>
                  </a:lnTo>
                  <a:lnTo>
                    <a:pt x="866" y="418"/>
                  </a:lnTo>
                  <a:lnTo>
                    <a:pt x="858" y="414"/>
                  </a:lnTo>
                  <a:lnTo>
                    <a:pt x="841" y="420"/>
                  </a:lnTo>
                  <a:lnTo>
                    <a:pt x="844" y="409"/>
                  </a:lnTo>
                  <a:lnTo>
                    <a:pt x="859" y="408"/>
                  </a:lnTo>
                  <a:lnTo>
                    <a:pt x="868" y="403"/>
                  </a:lnTo>
                  <a:lnTo>
                    <a:pt x="863" y="403"/>
                  </a:lnTo>
                  <a:lnTo>
                    <a:pt x="852" y="387"/>
                  </a:lnTo>
                  <a:lnTo>
                    <a:pt x="858" y="381"/>
                  </a:lnTo>
                  <a:lnTo>
                    <a:pt x="871" y="376"/>
                  </a:lnTo>
                  <a:lnTo>
                    <a:pt x="871" y="368"/>
                  </a:lnTo>
                  <a:lnTo>
                    <a:pt x="863" y="366"/>
                  </a:lnTo>
                  <a:lnTo>
                    <a:pt x="863" y="354"/>
                  </a:lnTo>
                  <a:lnTo>
                    <a:pt x="866" y="362"/>
                  </a:lnTo>
                  <a:lnTo>
                    <a:pt x="884" y="341"/>
                  </a:lnTo>
                  <a:lnTo>
                    <a:pt x="887" y="330"/>
                  </a:lnTo>
                  <a:lnTo>
                    <a:pt x="884" y="328"/>
                  </a:lnTo>
                  <a:lnTo>
                    <a:pt x="876" y="333"/>
                  </a:lnTo>
                  <a:lnTo>
                    <a:pt x="873" y="341"/>
                  </a:lnTo>
                  <a:lnTo>
                    <a:pt x="869" y="338"/>
                  </a:lnTo>
                  <a:lnTo>
                    <a:pt x="868" y="328"/>
                  </a:lnTo>
                  <a:lnTo>
                    <a:pt x="871" y="321"/>
                  </a:lnTo>
                  <a:lnTo>
                    <a:pt x="878" y="324"/>
                  </a:lnTo>
                  <a:lnTo>
                    <a:pt x="887" y="322"/>
                  </a:lnTo>
                  <a:lnTo>
                    <a:pt x="892" y="324"/>
                  </a:lnTo>
                  <a:lnTo>
                    <a:pt x="895" y="335"/>
                  </a:lnTo>
                  <a:lnTo>
                    <a:pt x="900" y="325"/>
                  </a:lnTo>
                  <a:lnTo>
                    <a:pt x="907" y="324"/>
                  </a:lnTo>
                  <a:lnTo>
                    <a:pt x="906" y="318"/>
                  </a:lnTo>
                  <a:lnTo>
                    <a:pt x="898" y="316"/>
                  </a:lnTo>
                  <a:lnTo>
                    <a:pt x="893" y="311"/>
                  </a:lnTo>
                  <a:lnTo>
                    <a:pt x="908" y="308"/>
                  </a:lnTo>
                  <a:lnTo>
                    <a:pt x="908" y="313"/>
                  </a:lnTo>
                  <a:lnTo>
                    <a:pt x="912" y="321"/>
                  </a:lnTo>
                  <a:lnTo>
                    <a:pt x="909" y="335"/>
                  </a:lnTo>
                  <a:lnTo>
                    <a:pt x="908" y="359"/>
                  </a:lnTo>
                  <a:lnTo>
                    <a:pt x="906" y="366"/>
                  </a:lnTo>
                  <a:lnTo>
                    <a:pt x="907" y="373"/>
                  </a:lnTo>
                  <a:lnTo>
                    <a:pt x="912" y="378"/>
                  </a:lnTo>
                  <a:lnTo>
                    <a:pt x="919" y="372"/>
                  </a:lnTo>
                  <a:lnTo>
                    <a:pt x="930" y="376"/>
                  </a:lnTo>
                  <a:lnTo>
                    <a:pt x="912" y="409"/>
                  </a:lnTo>
                  <a:lnTo>
                    <a:pt x="907" y="424"/>
                  </a:lnTo>
                  <a:lnTo>
                    <a:pt x="906" y="413"/>
                  </a:lnTo>
                  <a:lnTo>
                    <a:pt x="903" y="424"/>
                  </a:lnTo>
                  <a:lnTo>
                    <a:pt x="903" y="430"/>
                  </a:lnTo>
                  <a:lnTo>
                    <a:pt x="925" y="432"/>
                  </a:lnTo>
                  <a:lnTo>
                    <a:pt x="933" y="425"/>
                  </a:lnTo>
                  <a:lnTo>
                    <a:pt x="938" y="429"/>
                  </a:lnTo>
                  <a:lnTo>
                    <a:pt x="954" y="430"/>
                  </a:lnTo>
                  <a:lnTo>
                    <a:pt x="962" y="424"/>
                  </a:lnTo>
                  <a:lnTo>
                    <a:pt x="965" y="414"/>
                  </a:lnTo>
                  <a:lnTo>
                    <a:pt x="975" y="405"/>
                  </a:lnTo>
                  <a:lnTo>
                    <a:pt x="976" y="394"/>
                  </a:lnTo>
                  <a:lnTo>
                    <a:pt x="981" y="378"/>
                  </a:lnTo>
                  <a:lnTo>
                    <a:pt x="982" y="360"/>
                  </a:lnTo>
                  <a:lnTo>
                    <a:pt x="991" y="360"/>
                  </a:lnTo>
                  <a:lnTo>
                    <a:pt x="1005" y="354"/>
                  </a:lnTo>
                  <a:lnTo>
                    <a:pt x="1016" y="360"/>
                  </a:lnTo>
                  <a:lnTo>
                    <a:pt x="1025" y="359"/>
                  </a:lnTo>
                  <a:lnTo>
                    <a:pt x="1032" y="360"/>
                  </a:lnTo>
                  <a:lnTo>
                    <a:pt x="1032" y="362"/>
                  </a:lnTo>
                  <a:lnTo>
                    <a:pt x="1054" y="360"/>
                  </a:lnTo>
                  <a:lnTo>
                    <a:pt x="1077" y="367"/>
                  </a:lnTo>
                  <a:lnTo>
                    <a:pt x="1107" y="392"/>
                  </a:lnTo>
                  <a:lnTo>
                    <a:pt x="1127" y="418"/>
                  </a:lnTo>
                  <a:lnTo>
                    <a:pt x="1145" y="429"/>
                  </a:lnTo>
                  <a:lnTo>
                    <a:pt x="1166" y="431"/>
                  </a:lnTo>
                  <a:lnTo>
                    <a:pt x="1175" y="438"/>
                  </a:lnTo>
                  <a:lnTo>
                    <a:pt x="1187" y="438"/>
                  </a:lnTo>
                  <a:lnTo>
                    <a:pt x="1207" y="447"/>
                  </a:lnTo>
                  <a:lnTo>
                    <a:pt x="1214" y="446"/>
                  </a:lnTo>
                  <a:lnTo>
                    <a:pt x="1224" y="449"/>
                  </a:lnTo>
                  <a:lnTo>
                    <a:pt x="1229" y="461"/>
                  </a:lnTo>
                  <a:lnTo>
                    <a:pt x="1244" y="470"/>
                  </a:lnTo>
                  <a:lnTo>
                    <a:pt x="1256" y="475"/>
                  </a:lnTo>
                  <a:lnTo>
                    <a:pt x="1282" y="491"/>
                  </a:lnTo>
                  <a:lnTo>
                    <a:pt x="1300" y="492"/>
                  </a:lnTo>
                  <a:lnTo>
                    <a:pt x="1307" y="497"/>
                  </a:lnTo>
                  <a:lnTo>
                    <a:pt x="1319" y="500"/>
                  </a:lnTo>
                  <a:lnTo>
                    <a:pt x="1317" y="496"/>
                  </a:lnTo>
                  <a:lnTo>
                    <a:pt x="1348" y="501"/>
                  </a:lnTo>
                  <a:lnTo>
                    <a:pt x="1360" y="500"/>
                  </a:lnTo>
                  <a:lnTo>
                    <a:pt x="1371" y="513"/>
                  </a:lnTo>
                  <a:lnTo>
                    <a:pt x="1374" y="504"/>
                  </a:lnTo>
                  <a:lnTo>
                    <a:pt x="1357" y="488"/>
                  </a:lnTo>
                  <a:lnTo>
                    <a:pt x="1369" y="485"/>
                  </a:lnTo>
                  <a:lnTo>
                    <a:pt x="1375" y="490"/>
                  </a:lnTo>
                  <a:lnTo>
                    <a:pt x="1386" y="491"/>
                  </a:lnTo>
                  <a:lnTo>
                    <a:pt x="1386" y="485"/>
                  </a:lnTo>
                  <a:lnTo>
                    <a:pt x="1413" y="491"/>
                  </a:lnTo>
                  <a:lnTo>
                    <a:pt x="1407" y="496"/>
                  </a:lnTo>
                  <a:lnTo>
                    <a:pt x="1423" y="505"/>
                  </a:lnTo>
                  <a:lnTo>
                    <a:pt x="1424" y="513"/>
                  </a:lnTo>
                  <a:lnTo>
                    <a:pt x="1434" y="508"/>
                  </a:lnTo>
                  <a:lnTo>
                    <a:pt x="1434" y="517"/>
                  </a:lnTo>
                  <a:lnTo>
                    <a:pt x="1451" y="528"/>
                  </a:lnTo>
                  <a:lnTo>
                    <a:pt x="1463" y="547"/>
                  </a:lnTo>
                  <a:lnTo>
                    <a:pt x="1470" y="553"/>
                  </a:lnTo>
                  <a:lnTo>
                    <a:pt x="1470" y="575"/>
                  </a:lnTo>
                  <a:lnTo>
                    <a:pt x="1478" y="564"/>
                  </a:lnTo>
                  <a:lnTo>
                    <a:pt x="1478" y="576"/>
                  </a:lnTo>
                  <a:lnTo>
                    <a:pt x="1475" y="585"/>
                  </a:lnTo>
                  <a:lnTo>
                    <a:pt x="1479" y="591"/>
                  </a:lnTo>
                  <a:lnTo>
                    <a:pt x="1470" y="590"/>
                  </a:lnTo>
                  <a:lnTo>
                    <a:pt x="1467" y="597"/>
                  </a:lnTo>
                  <a:lnTo>
                    <a:pt x="1461" y="599"/>
                  </a:lnTo>
                  <a:lnTo>
                    <a:pt x="1456" y="590"/>
                  </a:lnTo>
                  <a:lnTo>
                    <a:pt x="1443" y="594"/>
                  </a:lnTo>
                  <a:lnTo>
                    <a:pt x="1424" y="591"/>
                  </a:lnTo>
                  <a:lnTo>
                    <a:pt x="1436" y="597"/>
                  </a:lnTo>
                  <a:lnTo>
                    <a:pt x="1429" y="607"/>
                  </a:lnTo>
                  <a:lnTo>
                    <a:pt x="1409" y="603"/>
                  </a:lnTo>
                  <a:lnTo>
                    <a:pt x="1413" y="609"/>
                  </a:lnTo>
                  <a:lnTo>
                    <a:pt x="1409" y="615"/>
                  </a:lnTo>
                  <a:lnTo>
                    <a:pt x="1409" y="630"/>
                  </a:lnTo>
                  <a:lnTo>
                    <a:pt x="1393" y="639"/>
                  </a:lnTo>
                  <a:lnTo>
                    <a:pt x="1400" y="645"/>
                  </a:lnTo>
                  <a:lnTo>
                    <a:pt x="1405" y="646"/>
                  </a:lnTo>
                  <a:lnTo>
                    <a:pt x="1412" y="644"/>
                  </a:lnTo>
                  <a:lnTo>
                    <a:pt x="1406" y="650"/>
                  </a:lnTo>
                  <a:lnTo>
                    <a:pt x="1420" y="655"/>
                  </a:lnTo>
                  <a:lnTo>
                    <a:pt x="1441" y="667"/>
                  </a:lnTo>
                  <a:lnTo>
                    <a:pt x="1445" y="658"/>
                  </a:lnTo>
                  <a:lnTo>
                    <a:pt x="1454" y="662"/>
                  </a:lnTo>
                  <a:lnTo>
                    <a:pt x="1459" y="668"/>
                  </a:lnTo>
                  <a:lnTo>
                    <a:pt x="1470" y="667"/>
                  </a:lnTo>
                  <a:lnTo>
                    <a:pt x="1482" y="671"/>
                  </a:lnTo>
                  <a:lnTo>
                    <a:pt x="1503" y="669"/>
                  </a:lnTo>
                  <a:lnTo>
                    <a:pt x="1516" y="674"/>
                  </a:lnTo>
                  <a:lnTo>
                    <a:pt x="1535" y="669"/>
                  </a:lnTo>
                  <a:lnTo>
                    <a:pt x="1533" y="673"/>
                  </a:lnTo>
                  <a:lnTo>
                    <a:pt x="1546" y="675"/>
                  </a:lnTo>
                  <a:lnTo>
                    <a:pt x="1570" y="674"/>
                  </a:lnTo>
                  <a:lnTo>
                    <a:pt x="1573" y="667"/>
                  </a:lnTo>
                  <a:lnTo>
                    <a:pt x="1591" y="667"/>
                  </a:lnTo>
                  <a:lnTo>
                    <a:pt x="1588" y="674"/>
                  </a:lnTo>
                  <a:lnTo>
                    <a:pt x="1599" y="674"/>
                  </a:lnTo>
                  <a:lnTo>
                    <a:pt x="1592" y="669"/>
                  </a:lnTo>
                  <a:lnTo>
                    <a:pt x="1601" y="662"/>
                  </a:lnTo>
                  <a:lnTo>
                    <a:pt x="1604" y="669"/>
                  </a:lnTo>
                  <a:lnTo>
                    <a:pt x="1615" y="671"/>
                  </a:lnTo>
                  <a:lnTo>
                    <a:pt x="1616" y="667"/>
                  </a:lnTo>
                  <a:lnTo>
                    <a:pt x="1623" y="668"/>
                  </a:lnTo>
                  <a:lnTo>
                    <a:pt x="1628" y="651"/>
                  </a:lnTo>
                  <a:lnTo>
                    <a:pt x="1639" y="648"/>
                  </a:lnTo>
                  <a:lnTo>
                    <a:pt x="1637" y="667"/>
                  </a:lnTo>
                  <a:lnTo>
                    <a:pt x="1648" y="667"/>
                  </a:lnTo>
                  <a:lnTo>
                    <a:pt x="1655" y="662"/>
                  </a:lnTo>
                  <a:lnTo>
                    <a:pt x="1667" y="644"/>
                  </a:lnTo>
                  <a:lnTo>
                    <a:pt x="1678" y="636"/>
                  </a:lnTo>
                  <a:lnTo>
                    <a:pt x="1691" y="636"/>
                  </a:lnTo>
                  <a:lnTo>
                    <a:pt x="1696" y="626"/>
                  </a:lnTo>
                  <a:lnTo>
                    <a:pt x="1703" y="639"/>
                  </a:lnTo>
                  <a:lnTo>
                    <a:pt x="1701" y="646"/>
                  </a:lnTo>
                  <a:lnTo>
                    <a:pt x="1707" y="650"/>
                  </a:lnTo>
                  <a:lnTo>
                    <a:pt x="1709" y="645"/>
                  </a:lnTo>
                  <a:lnTo>
                    <a:pt x="1713" y="655"/>
                  </a:lnTo>
                  <a:lnTo>
                    <a:pt x="1715" y="658"/>
                  </a:lnTo>
                  <a:lnTo>
                    <a:pt x="1715" y="667"/>
                  </a:lnTo>
                  <a:lnTo>
                    <a:pt x="1713" y="667"/>
                  </a:lnTo>
                  <a:lnTo>
                    <a:pt x="1730" y="673"/>
                  </a:lnTo>
                  <a:lnTo>
                    <a:pt x="1729" y="667"/>
                  </a:lnTo>
                  <a:lnTo>
                    <a:pt x="1757" y="667"/>
                  </a:lnTo>
                  <a:lnTo>
                    <a:pt x="1755" y="675"/>
                  </a:lnTo>
                  <a:lnTo>
                    <a:pt x="1757" y="682"/>
                  </a:lnTo>
                  <a:lnTo>
                    <a:pt x="1755" y="687"/>
                  </a:lnTo>
                  <a:lnTo>
                    <a:pt x="1760" y="695"/>
                  </a:lnTo>
                  <a:lnTo>
                    <a:pt x="1757" y="707"/>
                  </a:lnTo>
                  <a:lnTo>
                    <a:pt x="1763" y="715"/>
                  </a:lnTo>
                  <a:lnTo>
                    <a:pt x="1763" y="709"/>
                  </a:lnTo>
                  <a:lnTo>
                    <a:pt x="1764" y="714"/>
                  </a:lnTo>
                  <a:lnTo>
                    <a:pt x="1769" y="701"/>
                  </a:lnTo>
                  <a:lnTo>
                    <a:pt x="1771" y="683"/>
                  </a:lnTo>
                  <a:lnTo>
                    <a:pt x="1776" y="685"/>
                  </a:lnTo>
                  <a:lnTo>
                    <a:pt x="1776" y="695"/>
                  </a:lnTo>
                  <a:lnTo>
                    <a:pt x="1779" y="695"/>
                  </a:lnTo>
                  <a:lnTo>
                    <a:pt x="1777" y="705"/>
                  </a:lnTo>
                  <a:lnTo>
                    <a:pt x="1777" y="715"/>
                  </a:lnTo>
                  <a:lnTo>
                    <a:pt x="1784" y="718"/>
                  </a:lnTo>
                  <a:lnTo>
                    <a:pt x="1789" y="711"/>
                  </a:lnTo>
                  <a:lnTo>
                    <a:pt x="1796" y="727"/>
                  </a:lnTo>
                  <a:lnTo>
                    <a:pt x="1806" y="727"/>
                  </a:lnTo>
                  <a:lnTo>
                    <a:pt x="1810" y="737"/>
                  </a:lnTo>
                  <a:lnTo>
                    <a:pt x="1817" y="755"/>
                  </a:lnTo>
                  <a:lnTo>
                    <a:pt x="1809" y="764"/>
                  </a:lnTo>
                  <a:lnTo>
                    <a:pt x="1801" y="761"/>
                  </a:lnTo>
                  <a:lnTo>
                    <a:pt x="1791" y="768"/>
                  </a:lnTo>
                  <a:lnTo>
                    <a:pt x="1788" y="764"/>
                  </a:lnTo>
                  <a:lnTo>
                    <a:pt x="1790" y="774"/>
                  </a:lnTo>
                  <a:lnTo>
                    <a:pt x="1801" y="790"/>
                  </a:lnTo>
                  <a:lnTo>
                    <a:pt x="1812" y="804"/>
                  </a:lnTo>
                  <a:lnTo>
                    <a:pt x="1820" y="808"/>
                  </a:lnTo>
                  <a:lnTo>
                    <a:pt x="1821" y="788"/>
                  </a:lnTo>
                  <a:lnTo>
                    <a:pt x="1826" y="787"/>
                  </a:lnTo>
                  <a:lnTo>
                    <a:pt x="1834" y="793"/>
                  </a:lnTo>
                  <a:lnTo>
                    <a:pt x="1843" y="782"/>
                  </a:lnTo>
                  <a:lnTo>
                    <a:pt x="1852" y="785"/>
                  </a:lnTo>
                  <a:lnTo>
                    <a:pt x="1841" y="765"/>
                  </a:lnTo>
                  <a:lnTo>
                    <a:pt x="1850" y="758"/>
                  </a:lnTo>
                  <a:lnTo>
                    <a:pt x="1849" y="755"/>
                  </a:lnTo>
                  <a:lnTo>
                    <a:pt x="1841" y="755"/>
                  </a:lnTo>
                  <a:lnTo>
                    <a:pt x="1834" y="743"/>
                  </a:lnTo>
                  <a:lnTo>
                    <a:pt x="1831" y="727"/>
                  </a:lnTo>
                  <a:lnTo>
                    <a:pt x="1822" y="716"/>
                  </a:lnTo>
                  <a:lnTo>
                    <a:pt x="1827" y="712"/>
                  </a:lnTo>
                  <a:lnTo>
                    <a:pt x="1827" y="695"/>
                  </a:lnTo>
                  <a:lnTo>
                    <a:pt x="1822" y="690"/>
                  </a:lnTo>
                  <a:lnTo>
                    <a:pt x="1822" y="683"/>
                  </a:lnTo>
                  <a:lnTo>
                    <a:pt x="1809" y="675"/>
                  </a:lnTo>
                  <a:lnTo>
                    <a:pt x="1804" y="667"/>
                  </a:lnTo>
                  <a:lnTo>
                    <a:pt x="1812" y="650"/>
                  </a:lnTo>
                  <a:lnTo>
                    <a:pt x="1818" y="651"/>
                  </a:lnTo>
                  <a:lnTo>
                    <a:pt x="1821" y="644"/>
                  </a:lnTo>
                  <a:lnTo>
                    <a:pt x="1827" y="640"/>
                  </a:lnTo>
                  <a:lnTo>
                    <a:pt x="1820" y="637"/>
                  </a:lnTo>
                  <a:lnTo>
                    <a:pt x="1826" y="623"/>
                  </a:lnTo>
                  <a:lnTo>
                    <a:pt x="1839" y="623"/>
                  </a:lnTo>
                  <a:lnTo>
                    <a:pt x="1852" y="614"/>
                  </a:lnTo>
                  <a:lnTo>
                    <a:pt x="1853" y="609"/>
                  </a:lnTo>
                  <a:lnTo>
                    <a:pt x="1853" y="615"/>
                  </a:lnTo>
                  <a:lnTo>
                    <a:pt x="1876" y="613"/>
                  </a:lnTo>
                  <a:lnTo>
                    <a:pt x="1875" y="601"/>
                  </a:lnTo>
                  <a:lnTo>
                    <a:pt x="1884" y="597"/>
                  </a:lnTo>
                  <a:lnTo>
                    <a:pt x="1895" y="599"/>
                  </a:lnTo>
                  <a:lnTo>
                    <a:pt x="1893" y="582"/>
                  </a:lnTo>
                  <a:lnTo>
                    <a:pt x="1897" y="578"/>
                  </a:lnTo>
                  <a:lnTo>
                    <a:pt x="1901" y="591"/>
                  </a:lnTo>
                  <a:lnTo>
                    <a:pt x="1907" y="575"/>
                  </a:lnTo>
                  <a:lnTo>
                    <a:pt x="1912" y="569"/>
                  </a:lnTo>
                  <a:lnTo>
                    <a:pt x="1909" y="559"/>
                  </a:lnTo>
                  <a:lnTo>
                    <a:pt x="1924" y="553"/>
                  </a:lnTo>
                  <a:lnTo>
                    <a:pt x="1918" y="550"/>
                  </a:lnTo>
                  <a:lnTo>
                    <a:pt x="1925" y="542"/>
                  </a:lnTo>
                  <a:lnTo>
                    <a:pt x="1925" y="533"/>
                  </a:lnTo>
                  <a:lnTo>
                    <a:pt x="1918" y="537"/>
                  </a:lnTo>
                  <a:lnTo>
                    <a:pt x="1916" y="533"/>
                  </a:lnTo>
                  <a:lnTo>
                    <a:pt x="1884" y="545"/>
                  </a:lnTo>
                  <a:lnTo>
                    <a:pt x="1891" y="555"/>
                  </a:lnTo>
                  <a:lnTo>
                    <a:pt x="1875" y="558"/>
                  </a:lnTo>
                  <a:lnTo>
                    <a:pt x="1882" y="575"/>
                  </a:lnTo>
                  <a:lnTo>
                    <a:pt x="1884" y="566"/>
                  </a:lnTo>
                  <a:lnTo>
                    <a:pt x="1884" y="585"/>
                  </a:lnTo>
                  <a:lnTo>
                    <a:pt x="1881" y="590"/>
                  </a:lnTo>
                  <a:lnTo>
                    <a:pt x="1877" y="583"/>
                  </a:lnTo>
                  <a:lnTo>
                    <a:pt x="1880" y="578"/>
                  </a:lnTo>
                  <a:lnTo>
                    <a:pt x="1875" y="581"/>
                  </a:lnTo>
                  <a:lnTo>
                    <a:pt x="1874" y="575"/>
                  </a:lnTo>
                  <a:lnTo>
                    <a:pt x="1863" y="575"/>
                  </a:lnTo>
                  <a:lnTo>
                    <a:pt x="1858" y="577"/>
                  </a:lnTo>
                  <a:lnTo>
                    <a:pt x="1852" y="588"/>
                  </a:lnTo>
                  <a:lnTo>
                    <a:pt x="1849" y="582"/>
                  </a:lnTo>
                  <a:lnTo>
                    <a:pt x="1834" y="581"/>
                  </a:lnTo>
                  <a:lnTo>
                    <a:pt x="1832" y="576"/>
                  </a:lnTo>
                  <a:lnTo>
                    <a:pt x="1818" y="581"/>
                  </a:lnTo>
                  <a:lnTo>
                    <a:pt x="1812" y="587"/>
                  </a:lnTo>
                  <a:lnTo>
                    <a:pt x="1815" y="594"/>
                  </a:lnTo>
                  <a:lnTo>
                    <a:pt x="1822" y="596"/>
                  </a:lnTo>
                  <a:lnTo>
                    <a:pt x="1822" y="601"/>
                  </a:lnTo>
                  <a:lnTo>
                    <a:pt x="1827" y="603"/>
                  </a:lnTo>
                  <a:lnTo>
                    <a:pt x="1817" y="605"/>
                  </a:lnTo>
                  <a:lnTo>
                    <a:pt x="1809" y="612"/>
                  </a:lnTo>
                  <a:lnTo>
                    <a:pt x="1804" y="609"/>
                  </a:lnTo>
                  <a:lnTo>
                    <a:pt x="1810" y="605"/>
                  </a:lnTo>
                  <a:lnTo>
                    <a:pt x="1791" y="608"/>
                  </a:lnTo>
                  <a:lnTo>
                    <a:pt x="1791" y="602"/>
                  </a:lnTo>
                  <a:lnTo>
                    <a:pt x="1783" y="605"/>
                  </a:lnTo>
                  <a:lnTo>
                    <a:pt x="1785" y="597"/>
                  </a:lnTo>
                  <a:lnTo>
                    <a:pt x="1777" y="597"/>
                  </a:lnTo>
                  <a:lnTo>
                    <a:pt x="1779" y="590"/>
                  </a:lnTo>
                  <a:lnTo>
                    <a:pt x="1766" y="594"/>
                  </a:lnTo>
                  <a:lnTo>
                    <a:pt x="1763" y="590"/>
                  </a:lnTo>
                  <a:lnTo>
                    <a:pt x="1764" y="578"/>
                  </a:lnTo>
                  <a:lnTo>
                    <a:pt x="1776" y="564"/>
                  </a:lnTo>
                  <a:lnTo>
                    <a:pt x="1776" y="558"/>
                  </a:lnTo>
                  <a:lnTo>
                    <a:pt x="1783" y="542"/>
                  </a:lnTo>
                  <a:lnTo>
                    <a:pt x="1790" y="537"/>
                  </a:lnTo>
                  <a:lnTo>
                    <a:pt x="1822" y="533"/>
                  </a:lnTo>
                  <a:lnTo>
                    <a:pt x="1846" y="521"/>
                  </a:lnTo>
                  <a:lnTo>
                    <a:pt x="1861" y="516"/>
                  </a:lnTo>
                  <a:lnTo>
                    <a:pt x="1868" y="506"/>
                  </a:lnTo>
                  <a:lnTo>
                    <a:pt x="1882" y="501"/>
                  </a:lnTo>
                  <a:lnTo>
                    <a:pt x="1884" y="492"/>
                  </a:lnTo>
                  <a:lnTo>
                    <a:pt x="1897" y="496"/>
                  </a:lnTo>
                  <a:lnTo>
                    <a:pt x="1907" y="486"/>
                  </a:lnTo>
                  <a:lnTo>
                    <a:pt x="1916" y="492"/>
                  </a:lnTo>
                  <a:lnTo>
                    <a:pt x="1919" y="497"/>
                  </a:lnTo>
                  <a:lnTo>
                    <a:pt x="1927" y="499"/>
                  </a:lnTo>
                  <a:lnTo>
                    <a:pt x="1929" y="513"/>
                  </a:lnTo>
                  <a:lnTo>
                    <a:pt x="1944" y="522"/>
                  </a:lnTo>
                  <a:lnTo>
                    <a:pt x="1936" y="528"/>
                  </a:lnTo>
                  <a:lnTo>
                    <a:pt x="1944" y="537"/>
                  </a:lnTo>
                  <a:lnTo>
                    <a:pt x="1945" y="547"/>
                  </a:lnTo>
                  <a:lnTo>
                    <a:pt x="1954" y="551"/>
                  </a:lnTo>
                  <a:lnTo>
                    <a:pt x="1954" y="558"/>
                  </a:lnTo>
                  <a:lnTo>
                    <a:pt x="1945" y="558"/>
                  </a:lnTo>
                  <a:lnTo>
                    <a:pt x="1939" y="560"/>
                  </a:lnTo>
                  <a:lnTo>
                    <a:pt x="1939" y="565"/>
                  </a:lnTo>
                  <a:lnTo>
                    <a:pt x="1945" y="564"/>
                  </a:lnTo>
                  <a:lnTo>
                    <a:pt x="1954" y="575"/>
                  </a:lnTo>
                  <a:lnTo>
                    <a:pt x="1960" y="577"/>
                  </a:lnTo>
                  <a:lnTo>
                    <a:pt x="1962" y="582"/>
                  </a:lnTo>
                  <a:lnTo>
                    <a:pt x="1971" y="593"/>
                  </a:lnTo>
                  <a:lnTo>
                    <a:pt x="1989" y="597"/>
                  </a:lnTo>
                  <a:lnTo>
                    <a:pt x="1988" y="599"/>
                  </a:lnTo>
                  <a:lnTo>
                    <a:pt x="1989" y="608"/>
                  </a:lnTo>
                  <a:lnTo>
                    <a:pt x="1989" y="618"/>
                  </a:lnTo>
                  <a:lnTo>
                    <a:pt x="1999" y="625"/>
                  </a:lnTo>
                  <a:lnTo>
                    <a:pt x="2006" y="624"/>
                  </a:lnTo>
                  <a:lnTo>
                    <a:pt x="2020" y="630"/>
                  </a:lnTo>
                  <a:lnTo>
                    <a:pt x="2030" y="624"/>
                  </a:lnTo>
                  <a:lnTo>
                    <a:pt x="2038" y="628"/>
                  </a:lnTo>
                  <a:lnTo>
                    <a:pt x="2038" y="619"/>
                  </a:lnTo>
                  <a:lnTo>
                    <a:pt x="2046" y="624"/>
                  </a:lnTo>
                  <a:lnTo>
                    <a:pt x="2051" y="615"/>
                  </a:lnTo>
                  <a:lnTo>
                    <a:pt x="2051" y="605"/>
                  </a:lnTo>
                  <a:lnTo>
                    <a:pt x="2068" y="613"/>
                  </a:lnTo>
                  <a:lnTo>
                    <a:pt x="2068" y="630"/>
                  </a:lnTo>
                  <a:lnTo>
                    <a:pt x="2083" y="645"/>
                  </a:lnTo>
                  <a:lnTo>
                    <a:pt x="2090" y="650"/>
                  </a:lnTo>
                  <a:lnTo>
                    <a:pt x="2099" y="667"/>
                  </a:lnTo>
                  <a:lnTo>
                    <a:pt x="2106" y="667"/>
                  </a:lnTo>
                  <a:lnTo>
                    <a:pt x="2121" y="678"/>
                  </a:lnTo>
                  <a:lnTo>
                    <a:pt x="2129" y="677"/>
                  </a:lnTo>
                  <a:lnTo>
                    <a:pt x="2129" y="668"/>
                  </a:lnTo>
                  <a:lnTo>
                    <a:pt x="2137" y="669"/>
                  </a:lnTo>
                  <a:lnTo>
                    <a:pt x="2139" y="667"/>
                  </a:lnTo>
                  <a:lnTo>
                    <a:pt x="2148" y="673"/>
                  </a:lnTo>
                  <a:lnTo>
                    <a:pt x="2150" y="669"/>
                  </a:lnTo>
                  <a:lnTo>
                    <a:pt x="2164" y="677"/>
                  </a:lnTo>
                  <a:lnTo>
                    <a:pt x="2182" y="667"/>
                  </a:lnTo>
                  <a:lnTo>
                    <a:pt x="2204" y="673"/>
                  </a:lnTo>
                  <a:lnTo>
                    <a:pt x="2221" y="667"/>
                  </a:lnTo>
                  <a:lnTo>
                    <a:pt x="2230" y="655"/>
                  </a:lnTo>
                  <a:lnTo>
                    <a:pt x="2267" y="660"/>
                  </a:lnTo>
                  <a:lnTo>
                    <a:pt x="2275" y="657"/>
                  </a:lnTo>
                  <a:lnTo>
                    <a:pt x="2290" y="671"/>
                  </a:lnTo>
                  <a:lnTo>
                    <a:pt x="2293" y="668"/>
                  </a:lnTo>
                  <a:lnTo>
                    <a:pt x="2300" y="667"/>
                  </a:lnTo>
                  <a:lnTo>
                    <a:pt x="2300" y="673"/>
                  </a:lnTo>
                  <a:lnTo>
                    <a:pt x="2322" y="667"/>
                  </a:lnTo>
                  <a:lnTo>
                    <a:pt x="2337" y="667"/>
                  </a:lnTo>
                  <a:lnTo>
                    <a:pt x="2328" y="655"/>
                  </a:lnTo>
                  <a:lnTo>
                    <a:pt x="2328" y="650"/>
                  </a:lnTo>
                  <a:lnTo>
                    <a:pt x="2321" y="640"/>
                  </a:lnTo>
                  <a:lnTo>
                    <a:pt x="2317" y="630"/>
                  </a:lnTo>
                  <a:lnTo>
                    <a:pt x="2322" y="623"/>
                  </a:lnTo>
                  <a:lnTo>
                    <a:pt x="2328" y="623"/>
                  </a:lnTo>
                  <a:lnTo>
                    <a:pt x="2331" y="625"/>
                  </a:lnTo>
                  <a:lnTo>
                    <a:pt x="2336" y="636"/>
                  </a:lnTo>
                  <a:lnTo>
                    <a:pt x="2342" y="641"/>
                  </a:lnTo>
                  <a:lnTo>
                    <a:pt x="2342" y="655"/>
                  </a:lnTo>
                  <a:lnTo>
                    <a:pt x="2349" y="667"/>
                  </a:lnTo>
                  <a:lnTo>
                    <a:pt x="2359" y="669"/>
                  </a:lnTo>
                  <a:lnTo>
                    <a:pt x="2364" y="678"/>
                  </a:lnTo>
                  <a:lnTo>
                    <a:pt x="2377" y="683"/>
                  </a:lnTo>
                  <a:lnTo>
                    <a:pt x="2384" y="689"/>
                  </a:lnTo>
                  <a:lnTo>
                    <a:pt x="2396" y="688"/>
                  </a:lnTo>
                  <a:lnTo>
                    <a:pt x="2404" y="677"/>
                  </a:lnTo>
                  <a:lnTo>
                    <a:pt x="2403" y="641"/>
                  </a:lnTo>
                  <a:lnTo>
                    <a:pt x="2398" y="641"/>
                  </a:lnTo>
                  <a:lnTo>
                    <a:pt x="2397" y="650"/>
                  </a:lnTo>
                  <a:lnTo>
                    <a:pt x="2390" y="650"/>
                  </a:lnTo>
                  <a:lnTo>
                    <a:pt x="2390" y="641"/>
                  </a:lnTo>
                  <a:lnTo>
                    <a:pt x="2385" y="636"/>
                  </a:lnTo>
                  <a:lnTo>
                    <a:pt x="2364" y="637"/>
                  </a:lnTo>
                  <a:lnTo>
                    <a:pt x="2359" y="646"/>
                  </a:lnTo>
                  <a:lnTo>
                    <a:pt x="2360" y="650"/>
                  </a:lnTo>
                  <a:lnTo>
                    <a:pt x="2361" y="658"/>
                  </a:lnTo>
                  <a:lnTo>
                    <a:pt x="2354" y="656"/>
                  </a:lnTo>
                  <a:lnTo>
                    <a:pt x="2348" y="636"/>
                  </a:lnTo>
                  <a:lnTo>
                    <a:pt x="2339" y="624"/>
                  </a:lnTo>
                  <a:lnTo>
                    <a:pt x="2334" y="614"/>
                  </a:lnTo>
                  <a:lnTo>
                    <a:pt x="2342" y="619"/>
                  </a:lnTo>
                  <a:lnTo>
                    <a:pt x="2342" y="605"/>
                  </a:lnTo>
                  <a:lnTo>
                    <a:pt x="2331" y="596"/>
                  </a:lnTo>
                  <a:lnTo>
                    <a:pt x="2331" y="590"/>
                  </a:lnTo>
                  <a:lnTo>
                    <a:pt x="2321" y="575"/>
                  </a:lnTo>
                  <a:lnTo>
                    <a:pt x="2328" y="575"/>
                  </a:lnTo>
                  <a:lnTo>
                    <a:pt x="2334" y="583"/>
                  </a:lnTo>
                  <a:lnTo>
                    <a:pt x="2339" y="578"/>
                  </a:lnTo>
                  <a:lnTo>
                    <a:pt x="2339" y="575"/>
                  </a:lnTo>
                  <a:lnTo>
                    <a:pt x="2349" y="575"/>
                  </a:lnTo>
                  <a:lnTo>
                    <a:pt x="2353" y="581"/>
                  </a:lnTo>
                  <a:lnTo>
                    <a:pt x="2374" y="577"/>
                  </a:lnTo>
                  <a:lnTo>
                    <a:pt x="2374" y="575"/>
                  </a:lnTo>
                  <a:lnTo>
                    <a:pt x="2358" y="554"/>
                  </a:lnTo>
                  <a:lnTo>
                    <a:pt x="2365" y="551"/>
                  </a:lnTo>
                  <a:lnTo>
                    <a:pt x="2377" y="554"/>
                  </a:lnTo>
                  <a:lnTo>
                    <a:pt x="2379" y="562"/>
                  </a:lnTo>
                  <a:lnTo>
                    <a:pt x="2390" y="575"/>
                  </a:lnTo>
                  <a:lnTo>
                    <a:pt x="2385" y="559"/>
                  </a:lnTo>
                  <a:lnTo>
                    <a:pt x="2398" y="560"/>
                  </a:lnTo>
                  <a:lnTo>
                    <a:pt x="2404" y="575"/>
                  </a:lnTo>
                  <a:lnTo>
                    <a:pt x="2420" y="582"/>
                  </a:lnTo>
                  <a:lnTo>
                    <a:pt x="2414" y="590"/>
                  </a:lnTo>
                  <a:lnTo>
                    <a:pt x="2422" y="594"/>
                  </a:lnTo>
                  <a:lnTo>
                    <a:pt x="2439" y="587"/>
                  </a:lnTo>
                  <a:lnTo>
                    <a:pt x="2439" y="594"/>
                  </a:lnTo>
                  <a:lnTo>
                    <a:pt x="2434" y="605"/>
                  </a:lnTo>
                  <a:lnTo>
                    <a:pt x="2433" y="615"/>
                  </a:lnTo>
                  <a:lnTo>
                    <a:pt x="2427" y="623"/>
                  </a:lnTo>
                  <a:lnTo>
                    <a:pt x="2431" y="628"/>
                  </a:lnTo>
                  <a:lnTo>
                    <a:pt x="2439" y="624"/>
                  </a:lnTo>
                  <a:lnTo>
                    <a:pt x="2443" y="631"/>
                  </a:lnTo>
                  <a:lnTo>
                    <a:pt x="2443" y="612"/>
                  </a:lnTo>
                  <a:lnTo>
                    <a:pt x="2466" y="596"/>
                  </a:lnTo>
                  <a:lnTo>
                    <a:pt x="2467" y="597"/>
                  </a:lnTo>
                  <a:lnTo>
                    <a:pt x="2466" y="607"/>
                  </a:lnTo>
                  <a:lnTo>
                    <a:pt x="2467" y="619"/>
                  </a:lnTo>
                  <a:lnTo>
                    <a:pt x="2466" y="636"/>
                  </a:lnTo>
                  <a:lnTo>
                    <a:pt x="2460" y="650"/>
                  </a:lnTo>
                  <a:lnTo>
                    <a:pt x="2459" y="668"/>
                  </a:lnTo>
                  <a:lnTo>
                    <a:pt x="2466" y="683"/>
                  </a:lnTo>
                  <a:lnTo>
                    <a:pt x="2446" y="695"/>
                  </a:lnTo>
                  <a:lnTo>
                    <a:pt x="2451" y="712"/>
                  </a:lnTo>
                  <a:lnTo>
                    <a:pt x="2466" y="711"/>
                  </a:lnTo>
                  <a:lnTo>
                    <a:pt x="2466" y="736"/>
                  </a:lnTo>
                  <a:lnTo>
                    <a:pt x="2482" y="720"/>
                  </a:lnTo>
                  <a:lnTo>
                    <a:pt x="2486" y="727"/>
                  </a:lnTo>
                  <a:lnTo>
                    <a:pt x="2495" y="718"/>
                  </a:lnTo>
                  <a:lnTo>
                    <a:pt x="2495" y="727"/>
                  </a:lnTo>
                  <a:lnTo>
                    <a:pt x="2489" y="733"/>
                  </a:lnTo>
                  <a:lnTo>
                    <a:pt x="2494" y="743"/>
                  </a:lnTo>
                  <a:lnTo>
                    <a:pt x="2504" y="744"/>
                  </a:lnTo>
                  <a:lnTo>
                    <a:pt x="2509" y="727"/>
                  </a:lnTo>
                  <a:lnTo>
                    <a:pt x="2504" y="711"/>
                  </a:lnTo>
                  <a:lnTo>
                    <a:pt x="2506" y="695"/>
                  </a:lnTo>
                  <a:lnTo>
                    <a:pt x="2502" y="682"/>
                  </a:lnTo>
                  <a:lnTo>
                    <a:pt x="2488" y="673"/>
                  </a:lnTo>
                  <a:lnTo>
                    <a:pt x="2488" y="667"/>
                  </a:lnTo>
                  <a:lnTo>
                    <a:pt x="2495" y="636"/>
                  </a:lnTo>
                  <a:lnTo>
                    <a:pt x="2492" y="631"/>
                  </a:lnTo>
                  <a:lnTo>
                    <a:pt x="2489" y="620"/>
                  </a:lnTo>
                  <a:lnTo>
                    <a:pt x="2495" y="620"/>
                  </a:lnTo>
                  <a:lnTo>
                    <a:pt x="2500" y="618"/>
                  </a:lnTo>
                  <a:lnTo>
                    <a:pt x="2504" y="620"/>
                  </a:lnTo>
                  <a:lnTo>
                    <a:pt x="2506" y="625"/>
                  </a:lnTo>
                  <a:lnTo>
                    <a:pt x="2510" y="623"/>
                  </a:lnTo>
                  <a:lnTo>
                    <a:pt x="2521" y="621"/>
                  </a:lnTo>
                  <a:lnTo>
                    <a:pt x="2533" y="628"/>
                  </a:lnTo>
                  <a:lnTo>
                    <a:pt x="2540" y="625"/>
                  </a:lnTo>
                  <a:lnTo>
                    <a:pt x="2545" y="613"/>
                  </a:lnTo>
                  <a:lnTo>
                    <a:pt x="2549" y="607"/>
                  </a:lnTo>
                  <a:lnTo>
                    <a:pt x="2563" y="599"/>
                  </a:lnTo>
                  <a:lnTo>
                    <a:pt x="2563" y="590"/>
                  </a:lnTo>
                  <a:lnTo>
                    <a:pt x="2569" y="574"/>
                  </a:lnTo>
                  <a:lnTo>
                    <a:pt x="2595" y="555"/>
                  </a:lnTo>
                  <a:lnTo>
                    <a:pt x="2602" y="544"/>
                  </a:lnTo>
                  <a:lnTo>
                    <a:pt x="2591" y="542"/>
                  </a:lnTo>
                  <a:lnTo>
                    <a:pt x="2594" y="520"/>
                  </a:lnTo>
                  <a:lnTo>
                    <a:pt x="2592" y="506"/>
                  </a:lnTo>
                  <a:lnTo>
                    <a:pt x="2589" y="491"/>
                  </a:lnTo>
                  <a:lnTo>
                    <a:pt x="2576" y="483"/>
                  </a:lnTo>
                  <a:lnTo>
                    <a:pt x="2575" y="491"/>
                  </a:lnTo>
                  <a:lnTo>
                    <a:pt x="2573" y="499"/>
                  </a:lnTo>
                  <a:lnTo>
                    <a:pt x="2572" y="508"/>
                  </a:lnTo>
                  <a:lnTo>
                    <a:pt x="2579" y="505"/>
                  </a:lnTo>
                  <a:lnTo>
                    <a:pt x="2583" y="497"/>
                  </a:lnTo>
                  <a:lnTo>
                    <a:pt x="2570" y="522"/>
                  </a:lnTo>
                  <a:lnTo>
                    <a:pt x="2551" y="528"/>
                  </a:lnTo>
                  <a:lnTo>
                    <a:pt x="2538" y="526"/>
                  </a:lnTo>
                  <a:lnTo>
                    <a:pt x="2542" y="516"/>
                  </a:lnTo>
                  <a:lnTo>
                    <a:pt x="2543" y="494"/>
                  </a:lnTo>
                  <a:lnTo>
                    <a:pt x="2547" y="491"/>
                  </a:lnTo>
                  <a:lnTo>
                    <a:pt x="2554" y="492"/>
                  </a:lnTo>
                  <a:lnTo>
                    <a:pt x="2563" y="472"/>
                  </a:lnTo>
                  <a:lnTo>
                    <a:pt x="2563" y="462"/>
                  </a:lnTo>
                  <a:lnTo>
                    <a:pt x="2557" y="465"/>
                  </a:lnTo>
                  <a:lnTo>
                    <a:pt x="2557" y="463"/>
                  </a:lnTo>
                  <a:lnTo>
                    <a:pt x="2558" y="449"/>
                  </a:lnTo>
                  <a:lnTo>
                    <a:pt x="2567" y="432"/>
                  </a:lnTo>
                  <a:lnTo>
                    <a:pt x="2586" y="425"/>
                  </a:lnTo>
                  <a:lnTo>
                    <a:pt x="2589" y="421"/>
                  </a:lnTo>
                  <a:lnTo>
                    <a:pt x="2581" y="436"/>
                  </a:lnTo>
                  <a:lnTo>
                    <a:pt x="2581" y="451"/>
                  </a:lnTo>
                  <a:lnTo>
                    <a:pt x="2585" y="458"/>
                  </a:lnTo>
                  <a:lnTo>
                    <a:pt x="2595" y="445"/>
                  </a:lnTo>
                  <a:lnTo>
                    <a:pt x="2599" y="427"/>
                  </a:lnTo>
                  <a:lnTo>
                    <a:pt x="2594" y="408"/>
                  </a:lnTo>
                  <a:lnTo>
                    <a:pt x="2583" y="408"/>
                  </a:lnTo>
                  <a:lnTo>
                    <a:pt x="2569" y="420"/>
                  </a:lnTo>
                  <a:lnTo>
                    <a:pt x="2556" y="418"/>
                  </a:lnTo>
                  <a:lnTo>
                    <a:pt x="2542" y="391"/>
                  </a:lnTo>
                  <a:lnTo>
                    <a:pt x="2536" y="386"/>
                  </a:lnTo>
                  <a:lnTo>
                    <a:pt x="2537" y="394"/>
                  </a:lnTo>
                  <a:lnTo>
                    <a:pt x="2532" y="399"/>
                  </a:lnTo>
                  <a:lnTo>
                    <a:pt x="2524" y="392"/>
                  </a:lnTo>
                  <a:lnTo>
                    <a:pt x="2524" y="387"/>
                  </a:lnTo>
                  <a:lnTo>
                    <a:pt x="2508" y="379"/>
                  </a:lnTo>
                  <a:lnTo>
                    <a:pt x="2505" y="372"/>
                  </a:lnTo>
                  <a:lnTo>
                    <a:pt x="2505" y="367"/>
                  </a:lnTo>
                  <a:lnTo>
                    <a:pt x="2479" y="370"/>
                  </a:lnTo>
                  <a:lnTo>
                    <a:pt x="2465" y="360"/>
                  </a:lnTo>
                  <a:lnTo>
                    <a:pt x="2461" y="352"/>
                  </a:lnTo>
                  <a:lnTo>
                    <a:pt x="2465" y="345"/>
                  </a:lnTo>
                  <a:lnTo>
                    <a:pt x="2447" y="336"/>
                  </a:lnTo>
                  <a:lnTo>
                    <a:pt x="2445" y="328"/>
                  </a:lnTo>
                  <a:lnTo>
                    <a:pt x="2436" y="318"/>
                  </a:lnTo>
                  <a:lnTo>
                    <a:pt x="2434" y="290"/>
                  </a:lnTo>
                  <a:lnTo>
                    <a:pt x="2434" y="275"/>
                  </a:lnTo>
                  <a:lnTo>
                    <a:pt x="2435" y="266"/>
                  </a:lnTo>
                  <a:lnTo>
                    <a:pt x="2441" y="262"/>
                  </a:lnTo>
                  <a:lnTo>
                    <a:pt x="2445" y="262"/>
                  </a:lnTo>
                  <a:lnTo>
                    <a:pt x="2456" y="236"/>
                  </a:lnTo>
                  <a:lnTo>
                    <a:pt x="2459" y="236"/>
                  </a:lnTo>
                  <a:lnTo>
                    <a:pt x="2461" y="242"/>
                  </a:lnTo>
                  <a:lnTo>
                    <a:pt x="2465" y="237"/>
                  </a:lnTo>
                  <a:lnTo>
                    <a:pt x="2466" y="222"/>
                  </a:lnTo>
                  <a:lnTo>
                    <a:pt x="2461" y="227"/>
                  </a:lnTo>
                  <a:lnTo>
                    <a:pt x="2452" y="204"/>
                  </a:lnTo>
                  <a:lnTo>
                    <a:pt x="2444" y="194"/>
                  </a:lnTo>
                  <a:lnTo>
                    <a:pt x="2444" y="184"/>
                  </a:lnTo>
                  <a:lnTo>
                    <a:pt x="2445" y="171"/>
                  </a:lnTo>
                  <a:lnTo>
                    <a:pt x="2452" y="156"/>
                  </a:lnTo>
                  <a:lnTo>
                    <a:pt x="2449" y="156"/>
                  </a:lnTo>
                  <a:lnTo>
                    <a:pt x="2450" y="145"/>
                  </a:lnTo>
                  <a:lnTo>
                    <a:pt x="2451" y="137"/>
                  </a:lnTo>
                  <a:lnTo>
                    <a:pt x="2451" y="122"/>
                  </a:lnTo>
                  <a:lnTo>
                    <a:pt x="2455" y="117"/>
                  </a:lnTo>
                  <a:lnTo>
                    <a:pt x="2460" y="118"/>
                  </a:lnTo>
                  <a:lnTo>
                    <a:pt x="2461" y="114"/>
                  </a:lnTo>
                  <a:lnTo>
                    <a:pt x="2462" y="106"/>
                  </a:lnTo>
                  <a:lnTo>
                    <a:pt x="2470" y="101"/>
                  </a:lnTo>
                  <a:lnTo>
                    <a:pt x="2488" y="124"/>
                  </a:lnTo>
                  <a:lnTo>
                    <a:pt x="2492" y="123"/>
                  </a:lnTo>
                  <a:lnTo>
                    <a:pt x="2495" y="107"/>
                  </a:lnTo>
                  <a:lnTo>
                    <a:pt x="2493" y="86"/>
                  </a:lnTo>
                  <a:lnTo>
                    <a:pt x="2487" y="85"/>
                  </a:lnTo>
                  <a:lnTo>
                    <a:pt x="2481" y="79"/>
                  </a:lnTo>
                  <a:lnTo>
                    <a:pt x="2479" y="67"/>
                  </a:lnTo>
                  <a:lnTo>
                    <a:pt x="2488" y="52"/>
                  </a:lnTo>
                  <a:lnTo>
                    <a:pt x="2502" y="36"/>
                  </a:lnTo>
                  <a:lnTo>
                    <a:pt x="2505" y="26"/>
                  </a:lnTo>
                  <a:lnTo>
                    <a:pt x="2506" y="16"/>
                  </a:lnTo>
                  <a:lnTo>
                    <a:pt x="2513" y="2"/>
                  </a:lnTo>
                  <a:lnTo>
                    <a:pt x="2522" y="0"/>
                  </a:lnTo>
                  <a:lnTo>
                    <a:pt x="2531" y="2"/>
                  </a:lnTo>
                  <a:lnTo>
                    <a:pt x="2541" y="0"/>
                  </a:lnTo>
                  <a:lnTo>
                    <a:pt x="2551" y="10"/>
                  </a:lnTo>
                  <a:lnTo>
                    <a:pt x="2549" y="18"/>
                  </a:lnTo>
                  <a:lnTo>
                    <a:pt x="2546" y="22"/>
                  </a:lnTo>
                  <a:lnTo>
                    <a:pt x="2545" y="32"/>
                  </a:lnTo>
                  <a:lnTo>
                    <a:pt x="2546" y="38"/>
                  </a:lnTo>
                  <a:lnTo>
                    <a:pt x="2554" y="32"/>
                  </a:lnTo>
                  <a:lnTo>
                    <a:pt x="2554" y="49"/>
                  </a:lnTo>
                  <a:lnTo>
                    <a:pt x="2564" y="40"/>
                  </a:lnTo>
                  <a:lnTo>
                    <a:pt x="2567" y="32"/>
                  </a:lnTo>
                  <a:lnTo>
                    <a:pt x="2576" y="44"/>
                  </a:lnTo>
                  <a:lnTo>
                    <a:pt x="2594" y="37"/>
                  </a:lnTo>
                  <a:lnTo>
                    <a:pt x="2594" y="47"/>
                  </a:lnTo>
                  <a:lnTo>
                    <a:pt x="2590" y="63"/>
                  </a:lnTo>
                  <a:lnTo>
                    <a:pt x="2595" y="75"/>
                  </a:lnTo>
                  <a:lnTo>
                    <a:pt x="2605" y="76"/>
                  </a:lnTo>
                  <a:lnTo>
                    <a:pt x="2632" y="115"/>
                  </a:lnTo>
                  <a:lnTo>
                    <a:pt x="2637" y="147"/>
                  </a:lnTo>
                  <a:lnTo>
                    <a:pt x="2638" y="167"/>
                  </a:lnTo>
                  <a:lnTo>
                    <a:pt x="2637" y="190"/>
                  </a:lnTo>
                  <a:lnTo>
                    <a:pt x="2633" y="189"/>
                  </a:lnTo>
                  <a:lnTo>
                    <a:pt x="2634" y="198"/>
                  </a:lnTo>
                  <a:lnTo>
                    <a:pt x="2645" y="201"/>
                  </a:lnTo>
                  <a:lnTo>
                    <a:pt x="2648" y="221"/>
                  </a:lnTo>
                  <a:lnTo>
                    <a:pt x="2662" y="220"/>
                  </a:lnTo>
                  <a:lnTo>
                    <a:pt x="2671" y="230"/>
                  </a:lnTo>
                  <a:lnTo>
                    <a:pt x="2671" y="244"/>
                  </a:lnTo>
                  <a:lnTo>
                    <a:pt x="2672" y="251"/>
                  </a:lnTo>
                  <a:lnTo>
                    <a:pt x="2681" y="264"/>
                  </a:lnTo>
                  <a:lnTo>
                    <a:pt x="2683" y="274"/>
                  </a:lnTo>
                  <a:lnTo>
                    <a:pt x="2685" y="284"/>
                  </a:lnTo>
                  <a:lnTo>
                    <a:pt x="2688" y="284"/>
                  </a:lnTo>
                  <a:lnTo>
                    <a:pt x="2692" y="279"/>
                  </a:lnTo>
                  <a:lnTo>
                    <a:pt x="2693" y="274"/>
                  </a:lnTo>
                  <a:lnTo>
                    <a:pt x="2701" y="280"/>
                  </a:lnTo>
                  <a:lnTo>
                    <a:pt x="2703" y="297"/>
                  </a:lnTo>
                  <a:lnTo>
                    <a:pt x="2709" y="301"/>
                  </a:lnTo>
                  <a:lnTo>
                    <a:pt x="2713" y="308"/>
                  </a:lnTo>
                  <a:lnTo>
                    <a:pt x="2694" y="312"/>
                  </a:lnTo>
                  <a:lnTo>
                    <a:pt x="2671" y="301"/>
                  </a:lnTo>
                  <a:lnTo>
                    <a:pt x="2664" y="302"/>
                  </a:lnTo>
                  <a:lnTo>
                    <a:pt x="2665" y="306"/>
                  </a:lnTo>
                  <a:lnTo>
                    <a:pt x="2665" y="312"/>
                  </a:lnTo>
                  <a:lnTo>
                    <a:pt x="2661" y="316"/>
                  </a:lnTo>
                  <a:lnTo>
                    <a:pt x="2661" y="318"/>
                  </a:lnTo>
                  <a:lnTo>
                    <a:pt x="2680" y="321"/>
                  </a:lnTo>
                  <a:lnTo>
                    <a:pt x="2688" y="334"/>
                  </a:lnTo>
                  <a:lnTo>
                    <a:pt x="2683" y="343"/>
                  </a:lnTo>
                  <a:lnTo>
                    <a:pt x="2676" y="352"/>
                  </a:lnTo>
                  <a:lnTo>
                    <a:pt x="2670" y="352"/>
                  </a:lnTo>
                  <a:lnTo>
                    <a:pt x="2664" y="357"/>
                  </a:lnTo>
                  <a:lnTo>
                    <a:pt x="2658" y="357"/>
                  </a:lnTo>
                  <a:lnTo>
                    <a:pt x="2656" y="364"/>
                  </a:lnTo>
                  <a:lnTo>
                    <a:pt x="2648" y="371"/>
                  </a:lnTo>
                  <a:lnTo>
                    <a:pt x="2650" y="378"/>
                  </a:lnTo>
                  <a:lnTo>
                    <a:pt x="2649" y="381"/>
                  </a:lnTo>
                  <a:lnTo>
                    <a:pt x="2669" y="381"/>
                  </a:lnTo>
                  <a:lnTo>
                    <a:pt x="2673" y="388"/>
                  </a:lnTo>
                  <a:lnTo>
                    <a:pt x="2678" y="402"/>
                  </a:lnTo>
                  <a:lnTo>
                    <a:pt x="2692" y="408"/>
                  </a:lnTo>
                  <a:lnTo>
                    <a:pt x="2705" y="405"/>
                  </a:lnTo>
                  <a:lnTo>
                    <a:pt x="2715" y="391"/>
                  </a:lnTo>
                  <a:lnTo>
                    <a:pt x="2723" y="389"/>
                  </a:lnTo>
                  <a:lnTo>
                    <a:pt x="2724" y="395"/>
                  </a:lnTo>
                  <a:lnTo>
                    <a:pt x="2718" y="404"/>
                  </a:lnTo>
                  <a:lnTo>
                    <a:pt x="2725" y="402"/>
                  </a:lnTo>
                  <a:lnTo>
                    <a:pt x="2731" y="413"/>
                  </a:lnTo>
                  <a:lnTo>
                    <a:pt x="2735" y="409"/>
                  </a:lnTo>
                  <a:lnTo>
                    <a:pt x="2745" y="415"/>
                  </a:lnTo>
                  <a:lnTo>
                    <a:pt x="2748" y="406"/>
                  </a:lnTo>
                  <a:lnTo>
                    <a:pt x="2751" y="421"/>
                  </a:lnTo>
                  <a:lnTo>
                    <a:pt x="2748" y="432"/>
                  </a:lnTo>
                  <a:lnTo>
                    <a:pt x="2744" y="440"/>
                  </a:lnTo>
                  <a:lnTo>
                    <a:pt x="2735" y="430"/>
                  </a:lnTo>
                  <a:lnTo>
                    <a:pt x="2729" y="434"/>
                  </a:lnTo>
                  <a:lnTo>
                    <a:pt x="2720" y="431"/>
                  </a:lnTo>
                  <a:lnTo>
                    <a:pt x="2745" y="465"/>
                  </a:lnTo>
                  <a:lnTo>
                    <a:pt x="2755" y="469"/>
                  </a:lnTo>
                  <a:lnTo>
                    <a:pt x="2756" y="479"/>
                  </a:lnTo>
                  <a:lnTo>
                    <a:pt x="2764" y="494"/>
                  </a:lnTo>
                  <a:lnTo>
                    <a:pt x="2763" y="499"/>
                  </a:lnTo>
                  <a:lnTo>
                    <a:pt x="2773" y="515"/>
                  </a:lnTo>
                  <a:lnTo>
                    <a:pt x="2768" y="531"/>
                  </a:lnTo>
                  <a:lnTo>
                    <a:pt x="2768" y="549"/>
                  </a:lnTo>
                  <a:lnTo>
                    <a:pt x="2766" y="558"/>
                  </a:lnTo>
                  <a:lnTo>
                    <a:pt x="2771" y="574"/>
                  </a:lnTo>
                  <a:lnTo>
                    <a:pt x="2775" y="581"/>
                  </a:lnTo>
                  <a:lnTo>
                    <a:pt x="2779" y="591"/>
                  </a:lnTo>
                  <a:lnTo>
                    <a:pt x="2787" y="581"/>
                  </a:lnTo>
                  <a:lnTo>
                    <a:pt x="2798" y="559"/>
                  </a:lnTo>
                  <a:lnTo>
                    <a:pt x="2798" y="540"/>
                  </a:lnTo>
                  <a:lnTo>
                    <a:pt x="2799" y="535"/>
                  </a:lnTo>
                  <a:lnTo>
                    <a:pt x="2800" y="532"/>
                  </a:lnTo>
                  <a:lnTo>
                    <a:pt x="2806" y="532"/>
                  </a:lnTo>
                  <a:lnTo>
                    <a:pt x="2807" y="513"/>
                  </a:lnTo>
                  <a:lnTo>
                    <a:pt x="2806" y="495"/>
                  </a:lnTo>
                  <a:lnTo>
                    <a:pt x="2806" y="480"/>
                  </a:lnTo>
                  <a:lnTo>
                    <a:pt x="2818" y="465"/>
                  </a:lnTo>
                  <a:lnTo>
                    <a:pt x="2826" y="447"/>
                  </a:lnTo>
                  <a:lnTo>
                    <a:pt x="2837" y="442"/>
                  </a:lnTo>
                  <a:lnTo>
                    <a:pt x="2850" y="443"/>
                  </a:lnTo>
                  <a:lnTo>
                    <a:pt x="2855" y="462"/>
                  </a:lnTo>
                  <a:lnTo>
                    <a:pt x="2866" y="480"/>
                  </a:lnTo>
                  <a:lnTo>
                    <a:pt x="2896" y="505"/>
                  </a:lnTo>
                  <a:lnTo>
                    <a:pt x="2901" y="517"/>
                  </a:lnTo>
                  <a:lnTo>
                    <a:pt x="2907" y="554"/>
                  </a:lnTo>
                  <a:lnTo>
                    <a:pt x="2913" y="575"/>
                  </a:lnTo>
                  <a:lnTo>
                    <a:pt x="2914" y="592"/>
                  </a:lnTo>
                  <a:lnTo>
                    <a:pt x="2906" y="599"/>
                  </a:lnTo>
                  <a:lnTo>
                    <a:pt x="2897" y="597"/>
                  </a:lnTo>
                  <a:lnTo>
                    <a:pt x="2893" y="592"/>
                  </a:lnTo>
                  <a:lnTo>
                    <a:pt x="2893" y="575"/>
                  </a:lnTo>
                  <a:lnTo>
                    <a:pt x="2884" y="598"/>
                  </a:lnTo>
                  <a:lnTo>
                    <a:pt x="2887" y="615"/>
                  </a:lnTo>
                  <a:lnTo>
                    <a:pt x="2884" y="631"/>
                  </a:lnTo>
                  <a:lnTo>
                    <a:pt x="2884" y="641"/>
                  </a:lnTo>
                  <a:lnTo>
                    <a:pt x="2895" y="663"/>
                  </a:lnTo>
                  <a:lnTo>
                    <a:pt x="2900" y="677"/>
                  </a:lnTo>
                  <a:lnTo>
                    <a:pt x="2908" y="689"/>
                  </a:lnTo>
                  <a:lnTo>
                    <a:pt x="2930" y="732"/>
                  </a:lnTo>
                  <a:lnTo>
                    <a:pt x="2936" y="737"/>
                  </a:lnTo>
                  <a:lnTo>
                    <a:pt x="2944" y="746"/>
                  </a:lnTo>
                  <a:lnTo>
                    <a:pt x="2954" y="741"/>
                  </a:lnTo>
                  <a:lnTo>
                    <a:pt x="2955" y="732"/>
                  </a:lnTo>
                  <a:lnTo>
                    <a:pt x="2957" y="721"/>
                  </a:lnTo>
                  <a:lnTo>
                    <a:pt x="2966" y="716"/>
                  </a:lnTo>
                  <a:lnTo>
                    <a:pt x="2971" y="721"/>
                  </a:lnTo>
                  <a:lnTo>
                    <a:pt x="2974" y="715"/>
                  </a:lnTo>
                  <a:lnTo>
                    <a:pt x="2977" y="720"/>
                  </a:lnTo>
                  <a:lnTo>
                    <a:pt x="2983" y="721"/>
                  </a:lnTo>
                  <a:lnTo>
                    <a:pt x="2987" y="699"/>
                  </a:lnTo>
                  <a:lnTo>
                    <a:pt x="2987" y="679"/>
                  </a:lnTo>
                  <a:lnTo>
                    <a:pt x="2988" y="673"/>
                  </a:lnTo>
                  <a:lnTo>
                    <a:pt x="2997" y="653"/>
                  </a:lnTo>
                  <a:lnTo>
                    <a:pt x="3009" y="640"/>
                  </a:lnTo>
                  <a:lnTo>
                    <a:pt x="3020" y="607"/>
                  </a:lnTo>
                  <a:lnTo>
                    <a:pt x="3021" y="592"/>
                  </a:lnTo>
                  <a:lnTo>
                    <a:pt x="3027" y="586"/>
                  </a:lnTo>
                  <a:lnTo>
                    <a:pt x="3030" y="545"/>
                  </a:lnTo>
                  <a:lnTo>
                    <a:pt x="3029" y="538"/>
                  </a:lnTo>
                  <a:lnTo>
                    <a:pt x="3035" y="531"/>
                  </a:lnTo>
                  <a:lnTo>
                    <a:pt x="3047" y="529"/>
                  </a:lnTo>
                  <a:lnTo>
                    <a:pt x="3049" y="523"/>
                  </a:lnTo>
                  <a:lnTo>
                    <a:pt x="3054" y="524"/>
                  </a:lnTo>
                  <a:lnTo>
                    <a:pt x="3064" y="520"/>
                  </a:lnTo>
                  <a:lnTo>
                    <a:pt x="3076" y="524"/>
                  </a:lnTo>
                  <a:lnTo>
                    <a:pt x="3087" y="522"/>
                  </a:lnTo>
                  <a:lnTo>
                    <a:pt x="3083" y="517"/>
                  </a:lnTo>
                  <a:lnTo>
                    <a:pt x="3069" y="515"/>
                  </a:lnTo>
                  <a:lnTo>
                    <a:pt x="3064" y="507"/>
                  </a:lnTo>
                  <a:lnTo>
                    <a:pt x="3068" y="501"/>
                  </a:lnTo>
                  <a:lnTo>
                    <a:pt x="3065" y="496"/>
                  </a:lnTo>
                  <a:lnTo>
                    <a:pt x="3075" y="496"/>
                  </a:lnTo>
                  <a:lnTo>
                    <a:pt x="3074" y="488"/>
                  </a:lnTo>
                  <a:lnTo>
                    <a:pt x="3079" y="485"/>
                  </a:lnTo>
                  <a:lnTo>
                    <a:pt x="3090" y="489"/>
                  </a:lnTo>
                  <a:lnTo>
                    <a:pt x="3087" y="479"/>
                  </a:lnTo>
                  <a:lnTo>
                    <a:pt x="3080" y="479"/>
                  </a:lnTo>
                  <a:lnTo>
                    <a:pt x="3073" y="469"/>
                  </a:lnTo>
                  <a:lnTo>
                    <a:pt x="3059" y="465"/>
                  </a:lnTo>
                  <a:lnTo>
                    <a:pt x="3052" y="456"/>
                  </a:lnTo>
                  <a:lnTo>
                    <a:pt x="3047" y="442"/>
                  </a:lnTo>
                  <a:lnTo>
                    <a:pt x="3048" y="431"/>
                  </a:lnTo>
                  <a:lnTo>
                    <a:pt x="3049" y="426"/>
                  </a:lnTo>
                  <a:lnTo>
                    <a:pt x="3046" y="410"/>
                  </a:lnTo>
                  <a:lnTo>
                    <a:pt x="3048" y="400"/>
                  </a:lnTo>
                  <a:lnTo>
                    <a:pt x="3044" y="386"/>
                  </a:lnTo>
                  <a:lnTo>
                    <a:pt x="3046" y="381"/>
                  </a:lnTo>
                  <a:lnTo>
                    <a:pt x="3048" y="371"/>
                  </a:lnTo>
                  <a:lnTo>
                    <a:pt x="3048" y="360"/>
                  </a:lnTo>
                  <a:lnTo>
                    <a:pt x="3067" y="365"/>
                  </a:lnTo>
                  <a:lnTo>
                    <a:pt x="3075" y="356"/>
                  </a:lnTo>
                  <a:lnTo>
                    <a:pt x="3097" y="355"/>
                  </a:lnTo>
                  <a:lnTo>
                    <a:pt x="3116" y="360"/>
                  </a:lnTo>
                  <a:lnTo>
                    <a:pt x="3126" y="371"/>
                  </a:lnTo>
                  <a:lnTo>
                    <a:pt x="3150" y="384"/>
                  </a:lnTo>
                  <a:lnTo>
                    <a:pt x="3173" y="381"/>
                  </a:lnTo>
                  <a:lnTo>
                    <a:pt x="3181" y="386"/>
                  </a:lnTo>
                  <a:lnTo>
                    <a:pt x="3192" y="383"/>
                  </a:lnTo>
                  <a:lnTo>
                    <a:pt x="3200" y="378"/>
                  </a:lnTo>
                  <a:lnTo>
                    <a:pt x="3205" y="386"/>
                  </a:lnTo>
                  <a:lnTo>
                    <a:pt x="3205" y="403"/>
                  </a:lnTo>
                  <a:lnTo>
                    <a:pt x="3207" y="411"/>
                  </a:lnTo>
                  <a:lnTo>
                    <a:pt x="3198" y="415"/>
                  </a:lnTo>
                  <a:lnTo>
                    <a:pt x="3205" y="415"/>
                  </a:lnTo>
                  <a:lnTo>
                    <a:pt x="3216" y="431"/>
                  </a:lnTo>
                  <a:lnTo>
                    <a:pt x="3224" y="445"/>
                  </a:lnTo>
                  <a:lnTo>
                    <a:pt x="3220" y="451"/>
                  </a:lnTo>
                  <a:lnTo>
                    <a:pt x="3223" y="453"/>
                  </a:lnTo>
                  <a:lnTo>
                    <a:pt x="3251" y="451"/>
                  </a:lnTo>
                  <a:lnTo>
                    <a:pt x="3259" y="458"/>
                  </a:lnTo>
                  <a:lnTo>
                    <a:pt x="3269" y="461"/>
                  </a:lnTo>
                  <a:lnTo>
                    <a:pt x="3272" y="470"/>
                  </a:lnTo>
                  <a:lnTo>
                    <a:pt x="3262" y="484"/>
                  </a:lnTo>
                  <a:lnTo>
                    <a:pt x="3246" y="496"/>
                  </a:lnTo>
                  <a:lnTo>
                    <a:pt x="3240" y="508"/>
                  </a:lnTo>
                  <a:lnTo>
                    <a:pt x="3272" y="513"/>
                  </a:lnTo>
                  <a:lnTo>
                    <a:pt x="3277" y="526"/>
                  </a:lnTo>
                  <a:lnTo>
                    <a:pt x="3275" y="542"/>
                  </a:lnTo>
                  <a:lnTo>
                    <a:pt x="3271" y="549"/>
                  </a:lnTo>
                  <a:lnTo>
                    <a:pt x="3258" y="558"/>
                  </a:lnTo>
                  <a:lnTo>
                    <a:pt x="3252" y="559"/>
                  </a:lnTo>
                  <a:lnTo>
                    <a:pt x="3246" y="570"/>
                  </a:lnTo>
                  <a:lnTo>
                    <a:pt x="3242" y="577"/>
                  </a:lnTo>
                  <a:lnTo>
                    <a:pt x="3236" y="571"/>
                  </a:lnTo>
                  <a:lnTo>
                    <a:pt x="3232" y="556"/>
                  </a:lnTo>
                  <a:lnTo>
                    <a:pt x="3225" y="559"/>
                  </a:lnTo>
                  <a:lnTo>
                    <a:pt x="3223" y="566"/>
                  </a:lnTo>
                  <a:lnTo>
                    <a:pt x="3208" y="559"/>
                  </a:lnTo>
                  <a:lnTo>
                    <a:pt x="3207" y="569"/>
                  </a:lnTo>
                  <a:lnTo>
                    <a:pt x="3220" y="588"/>
                  </a:lnTo>
                  <a:lnTo>
                    <a:pt x="3215" y="592"/>
                  </a:lnTo>
                  <a:lnTo>
                    <a:pt x="3215" y="596"/>
                  </a:lnTo>
                  <a:lnTo>
                    <a:pt x="3221" y="597"/>
                  </a:lnTo>
                  <a:lnTo>
                    <a:pt x="3221" y="605"/>
                  </a:lnTo>
                  <a:lnTo>
                    <a:pt x="3220" y="613"/>
                  </a:lnTo>
                  <a:lnTo>
                    <a:pt x="3239" y="604"/>
                  </a:lnTo>
                  <a:lnTo>
                    <a:pt x="3232" y="620"/>
                  </a:lnTo>
                  <a:lnTo>
                    <a:pt x="3230" y="637"/>
                  </a:lnTo>
                  <a:lnTo>
                    <a:pt x="3231" y="651"/>
                  </a:lnTo>
                  <a:lnTo>
                    <a:pt x="3257" y="688"/>
                  </a:lnTo>
                  <a:lnTo>
                    <a:pt x="3268" y="699"/>
                  </a:lnTo>
                  <a:lnTo>
                    <a:pt x="3275" y="711"/>
                  </a:lnTo>
                  <a:lnTo>
                    <a:pt x="3275" y="717"/>
                  </a:lnTo>
                  <a:lnTo>
                    <a:pt x="3271" y="723"/>
                  </a:lnTo>
                  <a:lnTo>
                    <a:pt x="3271" y="738"/>
                  </a:lnTo>
                  <a:lnTo>
                    <a:pt x="3274" y="748"/>
                  </a:lnTo>
                  <a:lnTo>
                    <a:pt x="3268" y="755"/>
                  </a:lnTo>
                  <a:lnTo>
                    <a:pt x="3268" y="764"/>
                  </a:lnTo>
                  <a:lnTo>
                    <a:pt x="3255" y="770"/>
                  </a:lnTo>
                  <a:lnTo>
                    <a:pt x="3248" y="776"/>
                  </a:lnTo>
                  <a:lnTo>
                    <a:pt x="3236" y="790"/>
                  </a:lnTo>
                  <a:lnTo>
                    <a:pt x="3235" y="798"/>
                  </a:lnTo>
                  <a:lnTo>
                    <a:pt x="3230" y="807"/>
                  </a:lnTo>
                  <a:lnTo>
                    <a:pt x="3202" y="835"/>
                  </a:lnTo>
                  <a:lnTo>
                    <a:pt x="3183" y="840"/>
                  </a:lnTo>
                  <a:lnTo>
                    <a:pt x="3180" y="851"/>
                  </a:lnTo>
                  <a:lnTo>
                    <a:pt x="3170" y="863"/>
                  </a:lnTo>
                  <a:lnTo>
                    <a:pt x="3162" y="863"/>
                  </a:lnTo>
                  <a:lnTo>
                    <a:pt x="3157" y="859"/>
                  </a:lnTo>
                  <a:lnTo>
                    <a:pt x="3155" y="851"/>
                  </a:lnTo>
                  <a:lnTo>
                    <a:pt x="3134" y="831"/>
                  </a:lnTo>
                  <a:lnTo>
                    <a:pt x="3126" y="819"/>
                  </a:lnTo>
                  <a:lnTo>
                    <a:pt x="3119" y="827"/>
                  </a:lnTo>
                  <a:lnTo>
                    <a:pt x="3121" y="836"/>
                  </a:lnTo>
                  <a:lnTo>
                    <a:pt x="3133" y="855"/>
                  </a:lnTo>
                  <a:lnTo>
                    <a:pt x="3134" y="868"/>
                  </a:lnTo>
                  <a:lnTo>
                    <a:pt x="3140" y="886"/>
                  </a:lnTo>
                  <a:lnTo>
                    <a:pt x="3140" y="892"/>
                  </a:lnTo>
                  <a:lnTo>
                    <a:pt x="3139" y="886"/>
                  </a:lnTo>
                  <a:lnTo>
                    <a:pt x="3128" y="884"/>
                  </a:lnTo>
                  <a:lnTo>
                    <a:pt x="3114" y="870"/>
                  </a:lnTo>
                  <a:lnTo>
                    <a:pt x="3106" y="866"/>
                  </a:lnTo>
                  <a:lnTo>
                    <a:pt x="3103" y="863"/>
                  </a:lnTo>
                  <a:lnTo>
                    <a:pt x="3100" y="863"/>
                  </a:lnTo>
                  <a:lnTo>
                    <a:pt x="3100" y="887"/>
                  </a:lnTo>
                  <a:lnTo>
                    <a:pt x="3084" y="881"/>
                  </a:lnTo>
                  <a:lnTo>
                    <a:pt x="3076" y="882"/>
                  </a:lnTo>
                  <a:lnTo>
                    <a:pt x="3065" y="874"/>
                  </a:lnTo>
                  <a:lnTo>
                    <a:pt x="3063" y="879"/>
                  </a:lnTo>
                  <a:lnTo>
                    <a:pt x="3053" y="836"/>
                  </a:lnTo>
                  <a:lnTo>
                    <a:pt x="3044" y="835"/>
                  </a:lnTo>
                  <a:lnTo>
                    <a:pt x="3026" y="849"/>
                  </a:lnTo>
                  <a:lnTo>
                    <a:pt x="3025" y="846"/>
                  </a:lnTo>
                  <a:lnTo>
                    <a:pt x="3017" y="847"/>
                  </a:lnTo>
                  <a:lnTo>
                    <a:pt x="2990" y="838"/>
                  </a:lnTo>
                  <a:lnTo>
                    <a:pt x="2979" y="847"/>
                  </a:lnTo>
                  <a:lnTo>
                    <a:pt x="2981" y="854"/>
                  </a:lnTo>
                  <a:lnTo>
                    <a:pt x="2977" y="856"/>
                  </a:lnTo>
                  <a:lnTo>
                    <a:pt x="2979" y="865"/>
                  </a:lnTo>
                  <a:lnTo>
                    <a:pt x="3003" y="877"/>
                  </a:lnTo>
                  <a:lnTo>
                    <a:pt x="3011" y="878"/>
                  </a:lnTo>
                  <a:lnTo>
                    <a:pt x="3017" y="887"/>
                  </a:lnTo>
                  <a:lnTo>
                    <a:pt x="3015" y="895"/>
                  </a:lnTo>
                  <a:lnTo>
                    <a:pt x="3015" y="905"/>
                  </a:lnTo>
                  <a:lnTo>
                    <a:pt x="3011" y="909"/>
                  </a:lnTo>
                  <a:lnTo>
                    <a:pt x="3011" y="915"/>
                  </a:lnTo>
                  <a:lnTo>
                    <a:pt x="3009" y="921"/>
                  </a:lnTo>
                  <a:lnTo>
                    <a:pt x="3001" y="927"/>
                  </a:lnTo>
                  <a:lnTo>
                    <a:pt x="2994" y="944"/>
                  </a:lnTo>
                  <a:lnTo>
                    <a:pt x="2988" y="953"/>
                  </a:lnTo>
                  <a:lnTo>
                    <a:pt x="2981" y="960"/>
                  </a:lnTo>
                  <a:lnTo>
                    <a:pt x="2978" y="968"/>
                  </a:lnTo>
                  <a:lnTo>
                    <a:pt x="2967" y="973"/>
                  </a:lnTo>
                  <a:lnTo>
                    <a:pt x="2960" y="991"/>
                  </a:lnTo>
                  <a:lnTo>
                    <a:pt x="2956" y="996"/>
                  </a:lnTo>
                  <a:lnTo>
                    <a:pt x="2946" y="999"/>
                  </a:lnTo>
                  <a:lnTo>
                    <a:pt x="2909" y="1002"/>
                  </a:lnTo>
                  <a:lnTo>
                    <a:pt x="2906" y="994"/>
                  </a:lnTo>
                  <a:lnTo>
                    <a:pt x="2900" y="984"/>
                  </a:lnTo>
                  <a:lnTo>
                    <a:pt x="2869" y="958"/>
                  </a:lnTo>
                  <a:lnTo>
                    <a:pt x="2869" y="956"/>
                  </a:lnTo>
                  <a:lnTo>
                    <a:pt x="2847" y="947"/>
                  </a:lnTo>
                  <a:lnTo>
                    <a:pt x="2826" y="930"/>
                  </a:lnTo>
                  <a:lnTo>
                    <a:pt x="2818" y="929"/>
                  </a:lnTo>
                  <a:lnTo>
                    <a:pt x="2810" y="932"/>
                  </a:lnTo>
                  <a:lnTo>
                    <a:pt x="2794" y="927"/>
                  </a:lnTo>
                  <a:lnTo>
                    <a:pt x="2789" y="940"/>
                  </a:lnTo>
                  <a:lnTo>
                    <a:pt x="2807" y="951"/>
                  </a:lnTo>
                  <a:lnTo>
                    <a:pt x="2822" y="967"/>
                  </a:lnTo>
                  <a:lnTo>
                    <a:pt x="2833" y="986"/>
                  </a:lnTo>
                  <a:lnTo>
                    <a:pt x="2850" y="1002"/>
                  </a:lnTo>
                  <a:lnTo>
                    <a:pt x="2879" y="1006"/>
                  </a:lnTo>
                  <a:lnTo>
                    <a:pt x="2903" y="1016"/>
                  </a:lnTo>
                  <a:lnTo>
                    <a:pt x="2912" y="1011"/>
                  </a:lnTo>
                  <a:lnTo>
                    <a:pt x="2936" y="1012"/>
                  </a:lnTo>
                  <a:lnTo>
                    <a:pt x="2961" y="1016"/>
                  </a:lnTo>
                  <a:lnTo>
                    <a:pt x="2962" y="1021"/>
                  </a:lnTo>
                  <a:lnTo>
                    <a:pt x="2968" y="1019"/>
                  </a:lnTo>
                  <a:lnTo>
                    <a:pt x="2965" y="1032"/>
                  </a:lnTo>
                  <a:lnTo>
                    <a:pt x="2960" y="1040"/>
                  </a:lnTo>
                  <a:lnTo>
                    <a:pt x="2960" y="1050"/>
                  </a:lnTo>
                  <a:lnTo>
                    <a:pt x="2950" y="1062"/>
                  </a:lnTo>
                  <a:lnTo>
                    <a:pt x="2946" y="1081"/>
                  </a:lnTo>
                  <a:lnTo>
                    <a:pt x="2939" y="1085"/>
                  </a:lnTo>
                  <a:lnTo>
                    <a:pt x="2931" y="1104"/>
                  </a:lnTo>
                  <a:lnTo>
                    <a:pt x="2918" y="1110"/>
                  </a:lnTo>
                  <a:lnTo>
                    <a:pt x="2918" y="1125"/>
                  </a:lnTo>
                  <a:lnTo>
                    <a:pt x="2913" y="1131"/>
                  </a:lnTo>
                  <a:lnTo>
                    <a:pt x="2903" y="1153"/>
                  </a:lnTo>
                  <a:lnTo>
                    <a:pt x="2900" y="1151"/>
                  </a:lnTo>
                  <a:lnTo>
                    <a:pt x="2888" y="1164"/>
                  </a:lnTo>
                  <a:lnTo>
                    <a:pt x="2871" y="1174"/>
                  </a:lnTo>
                  <a:lnTo>
                    <a:pt x="2850" y="1169"/>
                  </a:lnTo>
                  <a:lnTo>
                    <a:pt x="2847" y="1177"/>
                  </a:lnTo>
                  <a:lnTo>
                    <a:pt x="2827" y="1162"/>
                  </a:lnTo>
                  <a:lnTo>
                    <a:pt x="2826" y="1166"/>
                  </a:lnTo>
                  <a:lnTo>
                    <a:pt x="2826" y="1170"/>
                  </a:lnTo>
                  <a:lnTo>
                    <a:pt x="2820" y="1159"/>
                  </a:lnTo>
                  <a:lnTo>
                    <a:pt x="2816" y="1162"/>
                  </a:lnTo>
                  <a:lnTo>
                    <a:pt x="2809" y="1156"/>
                  </a:lnTo>
                  <a:lnTo>
                    <a:pt x="2804" y="1155"/>
                  </a:lnTo>
                  <a:lnTo>
                    <a:pt x="2806" y="1162"/>
                  </a:lnTo>
                  <a:lnTo>
                    <a:pt x="2806" y="1170"/>
                  </a:lnTo>
                  <a:lnTo>
                    <a:pt x="2809" y="1180"/>
                  </a:lnTo>
                  <a:lnTo>
                    <a:pt x="2809" y="1182"/>
                  </a:lnTo>
                  <a:lnTo>
                    <a:pt x="2804" y="1182"/>
                  </a:lnTo>
                  <a:lnTo>
                    <a:pt x="2796" y="1178"/>
                  </a:lnTo>
                  <a:lnTo>
                    <a:pt x="2795" y="1189"/>
                  </a:lnTo>
                  <a:lnTo>
                    <a:pt x="2800" y="1196"/>
                  </a:lnTo>
                  <a:lnTo>
                    <a:pt x="2796" y="1201"/>
                  </a:lnTo>
                  <a:lnTo>
                    <a:pt x="2793" y="1215"/>
                  </a:lnTo>
                  <a:lnTo>
                    <a:pt x="2788" y="1222"/>
                  </a:lnTo>
                  <a:lnTo>
                    <a:pt x="2780" y="1222"/>
                  </a:lnTo>
                  <a:lnTo>
                    <a:pt x="2778" y="1229"/>
                  </a:lnTo>
                  <a:lnTo>
                    <a:pt x="2773" y="1231"/>
                  </a:lnTo>
                  <a:lnTo>
                    <a:pt x="2767" y="1228"/>
                  </a:lnTo>
                  <a:lnTo>
                    <a:pt x="2763" y="1237"/>
                  </a:lnTo>
                  <a:lnTo>
                    <a:pt x="2758" y="1229"/>
                  </a:lnTo>
                  <a:lnTo>
                    <a:pt x="2752" y="1227"/>
                  </a:lnTo>
                  <a:lnTo>
                    <a:pt x="2746" y="1221"/>
                  </a:lnTo>
                  <a:lnTo>
                    <a:pt x="2734" y="1216"/>
                  </a:lnTo>
                  <a:lnTo>
                    <a:pt x="2721" y="1205"/>
                  </a:lnTo>
                  <a:lnTo>
                    <a:pt x="2716" y="1209"/>
                  </a:lnTo>
                  <a:lnTo>
                    <a:pt x="2714" y="1195"/>
                  </a:lnTo>
                  <a:lnTo>
                    <a:pt x="2707" y="1204"/>
                  </a:lnTo>
                  <a:lnTo>
                    <a:pt x="2697" y="1205"/>
                  </a:lnTo>
                  <a:lnTo>
                    <a:pt x="2692" y="1200"/>
                  </a:lnTo>
                  <a:lnTo>
                    <a:pt x="2688" y="1204"/>
                  </a:lnTo>
                  <a:lnTo>
                    <a:pt x="2678" y="1204"/>
                  </a:lnTo>
                  <a:lnTo>
                    <a:pt x="2658" y="1195"/>
                  </a:lnTo>
                  <a:lnTo>
                    <a:pt x="2654" y="1189"/>
                  </a:lnTo>
                  <a:lnTo>
                    <a:pt x="2608" y="1167"/>
                  </a:lnTo>
                  <a:lnTo>
                    <a:pt x="2606" y="1170"/>
                  </a:lnTo>
                  <a:lnTo>
                    <a:pt x="2600" y="1182"/>
                  </a:lnTo>
                  <a:lnTo>
                    <a:pt x="2602" y="1189"/>
                  </a:lnTo>
                  <a:lnTo>
                    <a:pt x="2611" y="1195"/>
                  </a:lnTo>
                  <a:lnTo>
                    <a:pt x="2618" y="1191"/>
                  </a:lnTo>
                  <a:lnTo>
                    <a:pt x="2617" y="1186"/>
                  </a:lnTo>
                  <a:lnTo>
                    <a:pt x="2617" y="1180"/>
                  </a:lnTo>
                  <a:lnTo>
                    <a:pt x="2626" y="1189"/>
                  </a:lnTo>
                  <a:lnTo>
                    <a:pt x="2642" y="1194"/>
                  </a:lnTo>
                  <a:lnTo>
                    <a:pt x="2654" y="1200"/>
                  </a:lnTo>
                  <a:lnTo>
                    <a:pt x="2656" y="1205"/>
                  </a:lnTo>
                  <a:lnTo>
                    <a:pt x="2656" y="1211"/>
                  </a:lnTo>
                  <a:lnTo>
                    <a:pt x="2662" y="1202"/>
                  </a:lnTo>
                  <a:lnTo>
                    <a:pt x="2682" y="1209"/>
                  </a:lnTo>
                  <a:lnTo>
                    <a:pt x="2683" y="1215"/>
                  </a:lnTo>
                  <a:lnTo>
                    <a:pt x="2676" y="1220"/>
                  </a:lnTo>
                  <a:lnTo>
                    <a:pt x="2672" y="1227"/>
                  </a:lnTo>
                  <a:lnTo>
                    <a:pt x="2678" y="1228"/>
                  </a:lnTo>
                  <a:lnTo>
                    <a:pt x="2682" y="1220"/>
                  </a:lnTo>
                  <a:lnTo>
                    <a:pt x="2689" y="1213"/>
                  </a:lnTo>
                  <a:lnTo>
                    <a:pt x="2701" y="1211"/>
                  </a:lnTo>
                  <a:lnTo>
                    <a:pt x="2709" y="1215"/>
                  </a:lnTo>
                  <a:lnTo>
                    <a:pt x="2712" y="1222"/>
                  </a:lnTo>
                  <a:lnTo>
                    <a:pt x="2724" y="1233"/>
                  </a:lnTo>
                  <a:lnTo>
                    <a:pt x="2737" y="1237"/>
                  </a:lnTo>
                  <a:lnTo>
                    <a:pt x="2740" y="1242"/>
                  </a:lnTo>
                  <a:lnTo>
                    <a:pt x="2748" y="1238"/>
                  </a:lnTo>
                  <a:lnTo>
                    <a:pt x="2751" y="1243"/>
                  </a:lnTo>
                  <a:lnTo>
                    <a:pt x="2750" y="1248"/>
                  </a:lnTo>
                  <a:lnTo>
                    <a:pt x="2758" y="1258"/>
                  </a:lnTo>
                  <a:lnTo>
                    <a:pt x="2759" y="1264"/>
                  </a:lnTo>
                  <a:lnTo>
                    <a:pt x="2764" y="1287"/>
                  </a:lnTo>
                  <a:lnTo>
                    <a:pt x="2763" y="1298"/>
                  </a:lnTo>
                  <a:lnTo>
                    <a:pt x="2761" y="1304"/>
                  </a:lnTo>
                  <a:lnTo>
                    <a:pt x="2756" y="1311"/>
                  </a:lnTo>
                  <a:lnTo>
                    <a:pt x="2734" y="1311"/>
                  </a:lnTo>
                  <a:lnTo>
                    <a:pt x="2726" y="1318"/>
                  </a:lnTo>
                  <a:lnTo>
                    <a:pt x="2719" y="1322"/>
                  </a:lnTo>
                  <a:lnTo>
                    <a:pt x="2708" y="1323"/>
                  </a:lnTo>
                  <a:lnTo>
                    <a:pt x="2685" y="1320"/>
                  </a:lnTo>
                  <a:lnTo>
                    <a:pt x="2676" y="1323"/>
                  </a:lnTo>
                  <a:lnTo>
                    <a:pt x="2665" y="1319"/>
                  </a:lnTo>
                  <a:lnTo>
                    <a:pt x="2661" y="1326"/>
                  </a:lnTo>
                  <a:lnTo>
                    <a:pt x="2670" y="1341"/>
                  </a:lnTo>
                  <a:lnTo>
                    <a:pt x="2686" y="1340"/>
                  </a:lnTo>
                  <a:lnTo>
                    <a:pt x="2688" y="1347"/>
                  </a:lnTo>
                  <a:lnTo>
                    <a:pt x="2676" y="1351"/>
                  </a:lnTo>
                  <a:lnTo>
                    <a:pt x="2667" y="1347"/>
                  </a:lnTo>
                  <a:lnTo>
                    <a:pt x="2655" y="1349"/>
                  </a:lnTo>
                  <a:lnTo>
                    <a:pt x="2651" y="1368"/>
                  </a:lnTo>
                  <a:lnTo>
                    <a:pt x="2651" y="1379"/>
                  </a:lnTo>
                  <a:lnTo>
                    <a:pt x="2656" y="1410"/>
                  </a:lnTo>
                  <a:lnTo>
                    <a:pt x="2639" y="1390"/>
                  </a:lnTo>
                  <a:lnTo>
                    <a:pt x="2633" y="1393"/>
                  </a:lnTo>
                  <a:lnTo>
                    <a:pt x="2634" y="1400"/>
                  </a:lnTo>
                  <a:lnTo>
                    <a:pt x="2626" y="1406"/>
                  </a:lnTo>
                  <a:lnTo>
                    <a:pt x="2626" y="1414"/>
                  </a:lnTo>
                  <a:lnTo>
                    <a:pt x="2622" y="1421"/>
                  </a:lnTo>
                  <a:lnTo>
                    <a:pt x="2621" y="1426"/>
                  </a:lnTo>
                  <a:lnTo>
                    <a:pt x="2605" y="1426"/>
                  </a:lnTo>
                  <a:lnTo>
                    <a:pt x="2608" y="1437"/>
                  </a:lnTo>
                  <a:lnTo>
                    <a:pt x="2613" y="1441"/>
                  </a:lnTo>
                  <a:lnTo>
                    <a:pt x="2603" y="1459"/>
                  </a:lnTo>
                  <a:lnTo>
                    <a:pt x="2581" y="1475"/>
                  </a:lnTo>
                  <a:lnTo>
                    <a:pt x="2575" y="1482"/>
                  </a:lnTo>
                  <a:lnTo>
                    <a:pt x="2551" y="1484"/>
                  </a:lnTo>
                  <a:lnTo>
                    <a:pt x="2546" y="1489"/>
                  </a:lnTo>
                  <a:lnTo>
                    <a:pt x="2568" y="1506"/>
                  </a:lnTo>
                  <a:lnTo>
                    <a:pt x="2568" y="1512"/>
                  </a:lnTo>
                  <a:lnTo>
                    <a:pt x="2565" y="1524"/>
                  </a:lnTo>
                  <a:lnTo>
                    <a:pt x="2563" y="1538"/>
                  </a:lnTo>
                  <a:lnTo>
                    <a:pt x="2560" y="1544"/>
                  </a:lnTo>
                  <a:lnTo>
                    <a:pt x="2549" y="1548"/>
                  </a:lnTo>
                  <a:lnTo>
                    <a:pt x="2551" y="1573"/>
                  </a:lnTo>
                  <a:lnTo>
                    <a:pt x="2547" y="1583"/>
                  </a:lnTo>
                  <a:lnTo>
                    <a:pt x="2540" y="1584"/>
                  </a:lnTo>
                  <a:lnTo>
                    <a:pt x="2537" y="1589"/>
                  </a:lnTo>
                  <a:lnTo>
                    <a:pt x="2541" y="1605"/>
                  </a:lnTo>
                  <a:lnTo>
                    <a:pt x="2538" y="1632"/>
                  </a:lnTo>
                  <a:lnTo>
                    <a:pt x="2537" y="1642"/>
                  </a:lnTo>
                  <a:lnTo>
                    <a:pt x="2533" y="1675"/>
                  </a:lnTo>
                  <a:lnTo>
                    <a:pt x="2533" y="1702"/>
                  </a:lnTo>
                  <a:lnTo>
                    <a:pt x="2535" y="1718"/>
                  </a:lnTo>
                  <a:lnTo>
                    <a:pt x="2535" y="1729"/>
                  </a:lnTo>
                  <a:lnTo>
                    <a:pt x="2525" y="1747"/>
                  </a:lnTo>
                  <a:lnTo>
                    <a:pt x="2533" y="1749"/>
                  </a:lnTo>
                  <a:lnTo>
                    <a:pt x="2537" y="1758"/>
                  </a:lnTo>
                  <a:lnTo>
                    <a:pt x="2545" y="1770"/>
                  </a:lnTo>
                  <a:lnTo>
                    <a:pt x="2551" y="1776"/>
                  </a:lnTo>
                  <a:lnTo>
                    <a:pt x="2552" y="1776"/>
                  </a:lnTo>
                  <a:lnTo>
                    <a:pt x="2558" y="1772"/>
                  </a:lnTo>
                  <a:lnTo>
                    <a:pt x="2559" y="1779"/>
                  </a:lnTo>
                  <a:lnTo>
                    <a:pt x="2560" y="1802"/>
                  </a:lnTo>
                  <a:lnTo>
                    <a:pt x="2564" y="1797"/>
                  </a:lnTo>
                  <a:lnTo>
                    <a:pt x="2564" y="1775"/>
                  </a:lnTo>
                  <a:lnTo>
                    <a:pt x="2568" y="1772"/>
                  </a:lnTo>
                  <a:lnTo>
                    <a:pt x="2596" y="1772"/>
                  </a:lnTo>
                  <a:lnTo>
                    <a:pt x="2601" y="1776"/>
                  </a:lnTo>
                  <a:lnTo>
                    <a:pt x="2608" y="1776"/>
                  </a:lnTo>
                  <a:lnTo>
                    <a:pt x="2613" y="1774"/>
                  </a:lnTo>
                  <a:lnTo>
                    <a:pt x="2622" y="1779"/>
                  </a:lnTo>
                  <a:lnTo>
                    <a:pt x="2624" y="1785"/>
                  </a:lnTo>
                  <a:lnTo>
                    <a:pt x="2628" y="1812"/>
                  </a:lnTo>
                  <a:lnTo>
                    <a:pt x="2646" y="1856"/>
                  </a:lnTo>
                  <a:lnTo>
                    <a:pt x="2646" y="1876"/>
                  </a:lnTo>
                  <a:lnTo>
                    <a:pt x="2648" y="1890"/>
                  </a:lnTo>
                  <a:lnTo>
                    <a:pt x="2660" y="1909"/>
                  </a:lnTo>
                  <a:lnTo>
                    <a:pt x="2662" y="1936"/>
                  </a:lnTo>
                  <a:lnTo>
                    <a:pt x="2661" y="1944"/>
                  </a:lnTo>
                  <a:lnTo>
                    <a:pt x="2658" y="1953"/>
                  </a:lnTo>
                  <a:lnTo>
                    <a:pt x="2650" y="1959"/>
                  </a:lnTo>
                  <a:lnTo>
                    <a:pt x="2644" y="1964"/>
                  </a:lnTo>
                  <a:lnTo>
                    <a:pt x="2645" y="1966"/>
                  </a:lnTo>
                  <a:lnTo>
                    <a:pt x="2666" y="1955"/>
                  </a:lnTo>
                  <a:lnTo>
                    <a:pt x="2666" y="1964"/>
                  </a:lnTo>
                  <a:lnTo>
                    <a:pt x="2670" y="1964"/>
                  </a:lnTo>
                  <a:lnTo>
                    <a:pt x="2686" y="1952"/>
                  </a:lnTo>
                  <a:lnTo>
                    <a:pt x="2734" y="1930"/>
                  </a:lnTo>
                  <a:lnTo>
                    <a:pt x="2756" y="1936"/>
                  </a:lnTo>
                  <a:lnTo>
                    <a:pt x="2762" y="1942"/>
                  </a:lnTo>
                  <a:lnTo>
                    <a:pt x="2774" y="1948"/>
                  </a:lnTo>
                  <a:lnTo>
                    <a:pt x="2779" y="1957"/>
                  </a:lnTo>
                  <a:lnTo>
                    <a:pt x="2796" y="1964"/>
                  </a:lnTo>
                  <a:lnTo>
                    <a:pt x="2821" y="1976"/>
                  </a:lnTo>
                  <a:lnTo>
                    <a:pt x="2842" y="1977"/>
                  </a:lnTo>
                  <a:lnTo>
                    <a:pt x="2847" y="1980"/>
                  </a:lnTo>
                  <a:lnTo>
                    <a:pt x="2885" y="2006"/>
                  </a:lnTo>
                  <a:lnTo>
                    <a:pt x="2900" y="2012"/>
                  </a:lnTo>
                  <a:lnTo>
                    <a:pt x="2920" y="2043"/>
                  </a:lnTo>
                  <a:lnTo>
                    <a:pt x="2924" y="2049"/>
                  </a:lnTo>
                  <a:lnTo>
                    <a:pt x="2923" y="2056"/>
                  </a:lnTo>
                  <a:lnTo>
                    <a:pt x="2929" y="2061"/>
                  </a:lnTo>
                  <a:lnTo>
                    <a:pt x="2934" y="2057"/>
                  </a:lnTo>
                  <a:lnTo>
                    <a:pt x="2939" y="2060"/>
                  </a:lnTo>
                  <a:lnTo>
                    <a:pt x="2943" y="2065"/>
                  </a:lnTo>
                  <a:lnTo>
                    <a:pt x="2950" y="2066"/>
                  </a:lnTo>
                  <a:lnTo>
                    <a:pt x="2958" y="2065"/>
                  </a:lnTo>
                  <a:lnTo>
                    <a:pt x="2966" y="2066"/>
                  </a:lnTo>
                  <a:lnTo>
                    <a:pt x="2978" y="2076"/>
                  </a:lnTo>
                  <a:lnTo>
                    <a:pt x="3020" y="2089"/>
                  </a:lnTo>
                  <a:lnTo>
                    <a:pt x="3032" y="2099"/>
                  </a:lnTo>
                  <a:lnTo>
                    <a:pt x="3035" y="2106"/>
                  </a:lnTo>
                  <a:lnTo>
                    <a:pt x="3051" y="2116"/>
                  </a:lnTo>
                  <a:lnTo>
                    <a:pt x="3052" y="2122"/>
                  </a:lnTo>
                  <a:lnTo>
                    <a:pt x="3046" y="2137"/>
                  </a:lnTo>
                  <a:lnTo>
                    <a:pt x="3042" y="2149"/>
                  </a:lnTo>
                  <a:lnTo>
                    <a:pt x="3033" y="2169"/>
                  </a:lnTo>
                  <a:lnTo>
                    <a:pt x="3046" y="2148"/>
                  </a:lnTo>
                  <a:lnTo>
                    <a:pt x="3051" y="2136"/>
                  </a:lnTo>
                  <a:lnTo>
                    <a:pt x="3056" y="2127"/>
                  </a:lnTo>
                  <a:lnTo>
                    <a:pt x="3112" y="2126"/>
                  </a:lnTo>
                  <a:lnTo>
                    <a:pt x="3139" y="2132"/>
                  </a:lnTo>
                  <a:lnTo>
                    <a:pt x="3160" y="2130"/>
                  </a:lnTo>
                  <a:lnTo>
                    <a:pt x="3166" y="2131"/>
                  </a:lnTo>
                  <a:lnTo>
                    <a:pt x="3171" y="2127"/>
                  </a:lnTo>
                  <a:lnTo>
                    <a:pt x="3182" y="2130"/>
                  </a:lnTo>
                  <a:lnTo>
                    <a:pt x="3185" y="2137"/>
                  </a:lnTo>
                  <a:lnTo>
                    <a:pt x="3193" y="2136"/>
                  </a:lnTo>
                  <a:lnTo>
                    <a:pt x="3203" y="2140"/>
                  </a:lnTo>
                  <a:lnTo>
                    <a:pt x="3210" y="2145"/>
                  </a:lnTo>
                  <a:lnTo>
                    <a:pt x="3216" y="2141"/>
                  </a:lnTo>
                  <a:lnTo>
                    <a:pt x="3221" y="2165"/>
                  </a:lnTo>
                  <a:lnTo>
                    <a:pt x="3219" y="2199"/>
                  </a:lnTo>
                  <a:lnTo>
                    <a:pt x="3214" y="2217"/>
                  </a:lnTo>
                  <a:lnTo>
                    <a:pt x="3213" y="2235"/>
                  </a:lnTo>
                  <a:lnTo>
                    <a:pt x="3219" y="2246"/>
                  </a:lnTo>
                  <a:lnTo>
                    <a:pt x="3221" y="2258"/>
                  </a:lnTo>
                  <a:lnTo>
                    <a:pt x="3221" y="2281"/>
                  </a:lnTo>
                  <a:lnTo>
                    <a:pt x="3225" y="2314"/>
                  </a:lnTo>
                  <a:lnTo>
                    <a:pt x="3219" y="2321"/>
                  </a:lnTo>
                  <a:lnTo>
                    <a:pt x="3219" y="2341"/>
                  </a:lnTo>
                  <a:lnTo>
                    <a:pt x="3223" y="2348"/>
                  </a:lnTo>
                  <a:lnTo>
                    <a:pt x="3228" y="2352"/>
                  </a:lnTo>
                  <a:lnTo>
                    <a:pt x="3230" y="2358"/>
                  </a:lnTo>
                  <a:lnTo>
                    <a:pt x="3239" y="2369"/>
                  </a:lnTo>
                  <a:lnTo>
                    <a:pt x="3247" y="2373"/>
                  </a:lnTo>
                  <a:lnTo>
                    <a:pt x="3255" y="2382"/>
                  </a:lnTo>
                  <a:lnTo>
                    <a:pt x="3259" y="2393"/>
                  </a:lnTo>
                  <a:lnTo>
                    <a:pt x="3267" y="2402"/>
                  </a:lnTo>
                  <a:lnTo>
                    <a:pt x="3267" y="2405"/>
                  </a:lnTo>
                  <a:lnTo>
                    <a:pt x="3253" y="2406"/>
                  </a:lnTo>
                  <a:lnTo>
                    <a:pt x="3234" y="2418"/>
                  </a:lnTo>
                  <a:lnTo>
                    <a:pt x="3229" y="2423"/>
                  </a:lnTo>
                  <a:lnTo>
                    <a:pt x="3229" y="2425"/>
                  </a:lnTo>
                  <a:lnTo>
                    <a:pt x="3262" y="2416"/>
                  </a:lnTo>
                  <a:lnTo>
                    <a:pt x="3272" y="2417"/>
                  </a:lnTo>
                  <a:lnTo>
                    <a:pt x="3279" y="2421"/>
                  </a:lnTo>
                  <a:lnTo>
                    <a:pt x="3307" y="2450"/>
                  </a:lnTo>
                  <a:lnTo>
                    <a:pt x="3312" y="2459"/>
                  </a:lnTo>
                  <a:lnTo>
                    <a:pt x="3317" y="2477"/>
                  </a:lnTo>
                  <a:lnTo>
                    <a:pt x="3314" y="2486"/>
                  </a:lnTo>
                  <a:lnTo>
                    <a:pt x="3289" y="2514"/>
                  </a:lnTo>
                  <a:lnTo>
                    <a:pt x="3314" y="2495"/>
                  </a:lnTo>
                  <a:lnTo>
                    <a:pt x="3318" y="2488"/>
                  </a:lnTo>
                  <a:lnTo>
                    <a:pt x="3323" y="2488"/>
                  </a:lnTo>
                  <a:lnTo>
                    <a:pt x="3337" y="2500"/>
                  </a:lnTo>
                  <a:lnTo>
                    <a:pt x="3344" y="2501"/>
                  </a:lnTo>
                  <a:lnTo>
                    <a:pt x="3359" y="2512"/>
                  </a:lnTo>
                  <a:lnTo>
                    <a:pt x="3363" y="2509"/>
                  </a:lnTo>
                  <a:lnTo>
                    <a:pt x="3360" y="2482"/>
                  </a:lnTo>
                  <a:lnTo>
                    <a:pt x="3363" y="2476"/>
                  </a:lnTo>
                  <a:lnTo>
                    <a:pt x="3370" y="2476"/>
                  </a:lnTo>
                  <a:lnTo>
                    <a:pt x="3370" y="2470"/>
                  </a:lnTo>
                  <a:lnTo>
                    <a:pt x="3371" y="2464"/>
                  </a:lnTo>
                  <a:lnTo>
                    <a:pt x="3379" y="2461"/>
                  </a:lnTo>
                  <a:lnTo>
                    <a:pt x="3386" y="2461"/>
                  </a:lnTo>
                  <a:lnTo>
                    <a:pt x="3386" y="2466"/>
                  </a:lnTo>
                  <a:lnTo>
                    <a:pt x="3399" y="2475"/>
                  </a:lnTo>
                  <a:lnTo>
                    <a:pt x="3402" y="2495"/>
                  </a:lnTo>
                  <a:lnTo>
                    <a:pt x="3408" y="2493"/>
                  </a:lnTo>
                  <a:lnTo>
                    <a:pt x="3415" y="2487"/>
                  </a:lnTo>
                  <a:lnTo>
                    <a:pt x="3415" y="2481"/>
                  </a:lnTo>
                  <a:lnTo>
                    <a:pt x="3419" y="2477"/>
                  </a:lnTo>
                  <a:lnTo>
                    <a:pt x="3420" y="2470"/>
                  </a:lnTo>
                  <a:lnTo>
                    <a:pt x="3412" y="2468"/>
                  </a:lnTo>
                  <a:lnTo>
                    <a:pt x="3401" y="2450"/>
                  </a:lnTo>
                  <a:lnTo>
                    <a:pt x="3399" y="2443"/>
                  </a:lnTo>
                  <a:lnTo>
                    <a:pt x="3412" y="2442"/>
                  </a:lnTo>
                  <a:lnTo>
                    <a:pt x="3412" y="2437"/>
                  </a:lnTo>
                  <a:lnTo>
                    <a:pt x="3420" y="2432"/>
                  </a:lnTo>
                  <a:lnTo>
                    <a:pt x="3424" y="2421"/>
                  </a:lnTo>
                  <a:lnTo>
                    <a:pt x="3429" y="2415"/>
                  </a:lnTo>
                  <a:lnTo>
                    <a:pt x="3435" y="2410"/>
                  </a:lnTo>
                  <a:lnTo>
                    <a:pt x="3454" y="2411"/>
                  </a:lnTo>
                  <a:lnTo>
                    <a:pt x="3460" y="2407"/>
                  </a:lnTo>
                  <a:lnTo>
                    <a:pt x="3460" y="2405"/>
                  </a:lnTo>
                  <a:lnTo>
                    <a:pt x="3444" y="2407"/>
                  </a:lnTo>
                  <a:lnTo>
                    <a:pt x="3436" y="2406"/>
                  </a:lnTo>
                  <a:lnTo>
                    <a:pt x="3429" y="2400"/>
                  </a:lnTo>
                  <a:lnTo>
                    <a:pt x="3427" y="2391"/>
                  </a:lnTo>
                  <a:lnTo>
                    <a:pt x="3424" y="2387"/>
                  </a:lnTo>
                  <a:lnTo>
                    <a:pt x="3417" y="2383"/>
                  </a:lnTo>
                  <a:lnTo>
                    <a:pt x="3411" y="2364"/>
                  </a:lnTo>
                  <a:lnTo>
                    <a:pt x="3414" y="2361"/>
                  </a:lnTo>
                  <a:lnTo>
                    <a:pt x="3415" y="2356"/>
                  </a:lnTo>
                  <a:lnTo>
                    <a:pt x="3411" y="2353"/>
                  </a:lnTo>
                  <a:lnTo>
                    <a:pt x="3407" y="2309"/>
                  </a:lnTo>
                  <a:lnTo>
                    <a:pt x="3404" y="2299"/>
                  </a:lnTo>
                  <a:lnTo>
                    <a:pt x="3403" y="2274"/>
                  </a:lnTo>
                  <a:lnTo>
                    <a:pt x="3404" y="2264"/>
                  </a:lnTo>
                  <a:lnTo>
                    <a:pt x="3402" y="2251"/>
                  </a:lnTo>
                  <a:lnTo>
                    <a:pt x="3399" y="2242"/>
                  </a:lnTo>
                  <a:lnTo>
                    <a:pt x="3391" y="2232"/>
                  </a:lnTo>
                  <a:lnTo>
                    <a:pt x="3379" y="2206"/>
                  </a:lnTo>
                  <a:lnTo>
                    <a:pt x="3374" y="2200"/>
                  </a:lnTo>
                  <a:lnTo>
                    <a:pt x="3366" y="2197"/>
                  </a:lnTo>
                  <a:lnTo>
                    <a:pt x="3361" y="2195"/>
                  </a:lnTo>
                  <a:lnTo>
                    <a:pt x="3380" y="2186"/>
                  </a:lnTo>
                  <a:lnTo>
                    <a:pt x="3407" y="2169"/>
                  </a:lnTo>
                  <a:lnTo>
                    <a:pt x="3422" y="2162"/>
                  </a:lnTo>
                  <a:lnTo>
                    <a:pt x="3449" y="2140"/>
                  </a:lnTo>
                  <a:lnTo>
                    <a:pt x="3461" y="2132"/>
                  </a:lnTo>
                  <a:lnTo>
                    <a:pt x="3476" y="2119"/>
                  </a:lnTo>
                  <a:lnTo>
                    <a:pt x="3489" y="2104"/>
                  </a:lnTo>
                  <a:lnTo>
                    <a:pt x="3476" y="2114"/>
                  </a:lnTo>
                  <a:lnTo>
                    <a:pt x="3492" y="2092"/>
                  </a:lnTo>
                  <a:lnTo>
                    <a:pt x="3513" y="2055"/>
                  </a:lnTo>
                  <a:lnTo>
                    <a:pt x="3519" y="2041"/>
                  </a:lnTo>
                  <a:lnTo>
                    <a:pt x="3524" y="2036"/>
                  </a:lnTo>
                  <a:lnTo>
                    <a:pt x="3532" y="2038"/>
                  </a:lnTo>
                  <a:lnTo>
                    <a:pt x="3541" y="2045"/>
                  </a:lnTo>
                  <a:lnTo>
                    <a:pt x="3551" y="2040"/>
                  </a:lnTo>
                  <a:lnTo>
                    <a:pt x="3554" y="2032"/>
                  </a:lnTo>
                  <a:lnTo>
                    <a:pt x="3548" y="2030"/>
                  </a:lnTo>
                  <a:lnTo>
                    <a:pt x="3543" y="2007"/>
                  </a:lnTo>
                  <a:lnTo>
                    <a:pt x="3540" y="2001"/>
                  </a:lnTo>
                  <a:lnTo>
                    <a:pt x="3531" y="2022"/>
                  </a:lnTo>
                  <a:lnTo>
                    <a:pt x="3527" y="2030"/>
                  </a:lnTo>
                  <a:lnTo>
                    <a:pt x="3525" y="2027"/>
                  </a:lnTo>
                  <a:lnTo>
                    <a:pt x="3524" y="2005"/>
                  </a:lnTo>
                  <a:lnTo>
                    <a:pt x="3521" y="1980"/>
                  </a:lnTo>
                  <a:lnTo>
                    <a:pt x="3517" y="1959"/>
                  </a:lnTo>
                  <a:lnTo>
                    <a:pt x="3514" y="1953"/>
                  </a:lnTo>
                  <a:lnTo>
                    <a:pt x="3511" y="1947"/>
                  </a:lnTo>
                  <a:lnTo>
                    <a:pt x="3510" y="1927"/>
                  </a:lnTo>
                  <a:lnTo>
                    <a:pt x="3500" y="1892"/>
                  </a:lnTo>
                  <a:lnTo>
                    <a:pt x="3492" y="1861"/>
                  </a:lnTo>
                  <a:lnTo>
                    <a:pt x="3490" y="1849"/>
                  </a:lnTo>
                  <a:lnTo>
                    <a:pt x="3483" y="1835"/>
                  </a:lnTo>
                  <a:lnTo>
                    <a:pt x="3483" y="1829"/>
                  </a:lnTo>
                  <a:lnTo>
                    <a:pt x="3482" y="1825"/>
                  </a:lnTo>
                  <a:lnTo>
                    <a:pt x="3472" y="1826"/>
                  </a:lnTo>
                  <a:lnTo>
                    <a:pt x="3454" y="1815"/>
                  </a:lnTo>
                  <a:lnTo>
                    <a:pt x="3449" y="1809"/>
                  </a:lnTo>
                  <a:lnTo>
                    <a:pt x="3428" y="1793"/>
                  </a:lnTo>
                  <a:lnTo>
                    <a:pt x="3413" y="1777"/>
                  </a:lnTo>
                  <a:lnTo>
                    <a:pt x="3411" y="1771"/>
                  </a:lnTo>
                  <a:lnTo>
                    <a:pt x="3414" y="1767"/>
                  </a:lnTo>
                  <a:lnTo>
                    <a:pt x="3412" y="1760"/>
                  </a:lnTo>
                  <a:lnTo>
                    <a:pt x="3411" y="1749"/>
                  </a:lnTo>
                  <a:lnTo>
                    <a:pt x="3413" y="1740"/>
                  </a:lnTo>
                  <a:lnTo>
                    <a:pt x="3419" y="1739"/>
                  </a:lnTo>
                  <a:lnTo>
                    <a:pt x="3433" y="1729"/>
                  </a:lnTo>
                  <a:lnTo>
                    <a:pt x="3451" y="1729"/>
                  </a:lnTo>
                  <a:lnTo>
                    <a:pt x="3455" y="1723"/>
                  </a:lnTo>
                  <a:lnTo>
                    <a:pt x="3471" y="1722"/>
                  </a:lnTo>
                  <a:lnTo>
                    <a:pt x="3471" y="1708"/>
                  </a:lnTo>
                  <a:lnTo>
                    <a:pt x="3465" y="1705"/>
                  </a:lnTo>
                  <a:lnTo>
                    <a:pt x="3465" y="1695"/>
                  </a:lnTo>
                  <a:lnTo>
                    <a:pt x="3470" y="1683"/>
                  </a:lnTo>
                  <a:lnTo>
                    <a:pt x="3483" y="1688"/>
                  </a:lnTo>
                  <a:lnTo>
                    <a:pt x="3487" y="1691"/>
                  </a:lnTo>
                  <a:lnTo>
                    <a:pt x="3508" y="1686"/>
                  </a:lnTo>
                  <a:lnTo>
                    <a:pt x="3492" y="1681"/>
                  </a:lnTo>
                  <a:lnTo>
                    <a:pt x="3487" y="1675"/>
                  </a:lnTo>
                  <a:lnTo>
                    <a:pt x="3487" y="1664"/>
                  </a:lnTo>
                  <a:lnTo>
                    <a:pt x="3489" y="1658"/>
                  </a:lnTo>
                  <a:lnTo>
                    <a:pt x="3493" y="1658"/>
                  </a:lnTo>
                  <a:lnTo>
                    <a:pt x="3500" y="1643"/>
                  </a:lnTo>
                  <a:lnTo>
                    <a:pt x="3493" y="1648"/>
                  </a:lnTo>
                  <a:lnTo>
                    <a:pt x="3471" y="1645"/>
                  </a:lnTo>
                  <a:lnTo>
                    <a:pt x="3471" y="1635"/>
                  </a:lnTo>
                  <a:lnTo>
                    <a:pt x="3476" y="1637"/>
                  </a:lnTo>
                  <a:lnTo>
                    <a:pt x="3482" y="1634"/>
                  </a:lnTo>
                  <a:lnTo>
                    <a:pt x="3483" y="1625"/>
                  </a:lnTo>
                  <a:lnTo>
                    <a:pt x="3477" y="1616"/>
                  </a:lnTo>
                  <a:lnTo>
                    <a:pt x="3476" y="1615"/>
                  </a:lnTo>
                  <a:lnTo>
                    <a:pt x="3467" y="1597"/>
                  </a:lnTo>
                  <a:lnTo>
                    <a:pt x="3472" y="1578"/>
                  </a:lnTo>
                  <a:lnTo>
                    <a:pt x="3466" y="1576"/>
                  </a:lnTo>
                  <a:lnTo>
                    <a:pt x="3465" y="1568"/>
                  </a:lnTo>
                  <a:lnTo>
                    <a:pt x="3483" y="1562"/>
                  </a:lnTo>
                  <a:lnTo>
                    <a:pt x="3483" y="1561"/>
                  </a:lnTo>
                  <a:lnTo>
                    <a:pt x="3473" y="1561"/>
                  </a:lnTo>
                  <a:lnTo>
                    <a:pt x="3468" y="1556"/>
                  </a:lnTo>
                  <a:lnTo>
                    <a:pt x="3460" y="1561"/>
                  </a:lnTo>
                  <a:lnTo>
                    <a:pt x="3452" y="1559"/>
                  </a:lnTo>
                  <a:lnTo>
                    <a:pt x="3445" y="1550"/>
                  </a:lnTo>
                  <a:lnTo>
                    <a:pt x="3445" y="1539"/>
                  </a:lnTo>
                  <a:lnTo>
                    <a:pt x="3456" y="1523"/>
                  </a:lnTo>
                  <a:lnTo>
                    <a:pt x="3461" y="1505"/>
                  </a:lnTo>
                  <a:lnTo>
                    <a:pt x="3467" y="1500"/>
                  </a:lnTo>
                  <a:lnTo>
                    <a:pt x="3467" y="1486"/>
                  </a:lnTo>
                  <a:lnTo>
                    <a:pt x="3471" y="1485"/>
                  </a:lnTo>
                  <a:lnTo>
                    <a:pt x="3476" y="1478"/>
                  </a:lnTo>
                  <a:lnTo>
                    <a:pt x="3476" y="1468"/>
                  </a:lnTo>
                  <a:lnTo>
                    <a:pt x="3483" y="1465"/>
                  </a:lnTo>
                  <a:lnTo>
                    <a:pt x="3485" y="1447"/>
                  </a:lnTo>
                  <a:lnTo>
                    <a:pt x="3481" y="1454"/>
                  </a:lnTo>
                  <a:lnTo>
                    <a:pt x="3472" y="1457"/>
                  </a:lnTo>
                  <a:lnTo>
                    <a:pt x="3466" y="1452"/>
                  </a:lnTo>
                  <a:lnTo>
                    <a:pt x="3458" y="1449"/>
                  </a:lnTo>
                  <a:lnTo>
                    <a:pt x="3449" y="1441"/>
                  </a:lnTo>
                  <a:lnTo>
                    <a:pt x="3447" y="1428"/>
                  </a:lnTo>
                  <a:lnTo>
                    <a:pt x="3442" y="1419"/>
                  </a:lnTo>
                  <a:lnTo>
                    <a:pt x="3441" y="1404"/>
                  </a:lnTo>
                  <a:lnTo>
                    <a:pt x="3441" y="1392"/>
                  </a:lnTo>
                  <a:lnTo>
                    <a:pt x="3442" y="1387"/>
                  </a:lnTo>
                  <a:lnTo>
                    <a:pt x="3454" y="1379"/>
                  </a:lnTo>
                  <a:lnTo>
                    <a:pt x="3466" y="1360"/>
                  </a:lnTo>
                  <a:lnTo>
                    <a:pt x="3474" y="1350"/>
                  </a:lnTo>
                  <a:lnTo>
                    <a:pt x="3481" y="1347"/>
                  </a:lnTo>
                  <a:lnTo>
                    <a:pt x="3481" y="1355"/>
                  </a:lnTo>
                  <a:lnTo>
                    <a:pt x="3490" y="1354"/>
                  </a:lnTo>
                  <a:lnTo>
                    <a:pt x="3516" y="1355"/>
                  </a:lnTo>
                  <a:lnTo>
                    <a:pt x="3547" y="1362"/>
                  </a:lnTo>
                  <a:lnTo>
                    <a:pt x="3552" y="1367"/>
                  </a:lnTo>
                  <a:lnTo>
                    <a:pt x="3553" y="1369"/>
                  </a:lnTo>
                  <a:lnTo>
                    <a:pt x="3562" y="1374"/>
                  </a:lnTo>
                  <a:lnTo>
                    <a:pt x="3579" y="1377"/>
                  </a:lnTo>
                  <a:lnTo>
                    <a:pt x="3586" y="1379"/>
                  </a:lnTo>
                  <a:lnTo>
                    <a:pt x="3583" y="1388"/>
                  </a:lnTo>
                  <a:lnTo>
                    <a:pt x="3585" y="1390"/>
                  </a:lnTo>
                  <a:lnTo>
                    <a:pt x="3596" y="1383"/>
                  </a:lnTo>
                  <a:lnTo>
                    <a:pt x="3612" y="1383"/>
                  </a:lnTo>
                  <a:lnTo>
                    <a:pt x="3616" y="1389"/>
                  </a:lnTo>
                  <a:lnTo>
                    <a:pt x="3613" y="1397"/>
                  </a:lnTo>
                  <a:lnTo>
                    <a:pt x="3633" y="1395"/>
                  </a:lnTo>
                  <a:lnTo>
                    <a:pt x="3630" y="1390"/>
                  </a:lnTo>
                  <a:lnTo>
                    <a:pt x="3637" y="1384"/>
                  </a:lnTo>
                  <a:lnTo>
                    <a:pt x="3670" y="1373"/>
                  </a:lnTo>
                  <a:lnTo>
                    <a:pt x="3682" y="1361"/>
                  </a:lnTo>
                  <a:lnTo>
                    <a:pt x="3715" y="1378"/>
                  </a:lnTo>
                  <a:lnTo>
                    <a:pt x="3724" y="1390"/>
                  </a:lnTo>
                  <a:lnTo>
                    <a:pt x="3739" y="1397"/>
                  </a:lnTo>
                  <a:lnTo>
                    <a:pt x="3748" y="1398"/>
                  </a:lnTo>
                  <a:lnTo>
                    <a:pt x="3751" y="1403"/>
                  </a:lnTo>
                  <a:lnTo>
                    <a:pt x="3752" y="1411"/>
                  </a:lnTo>
                  <a:lnTo>
                    <a:pt x="3740" y="1438"/>
                  </a:lnTo>
                  <a:lnTo>
                    <a:pt x="3743" y="1435"/>
                  </a:lnTo>
                  <a:lnTo>
                    <a:pt x="3751" y="1437"/>
                  </a:lnTo>
                  <a:lnTo>
                    <a:pt x="3753" y="1433"/>
                  </a:lnTo>
                  <a:lnTo>
                    <a:pt x="3753" y="1422"/>
                  </a:lnTo>
                  <a:lnTo>
                    <a:pt x="3759" y="1421"/>
                  </a:lnTo>
                  <a:lnTo>
                    <a:pt x="3769" y="1425"/>
                  </a:lnTo>
                  <a:lnTo>
                    <a:pt x="3769" y="1441"/>
                  </a:lnTo>
                  <a:lnTo>
                    <a:pt x="3775" y="1448"/>
                  </a:lnTo>
                  <a:lnTo>
                    <a:pt x="3778" y="1455"/>
                  </a:lnTo>
                  <a:lnTo>
                    <a:pt x="3770" y="1460"/>
                  </a:lnTo>
                  <a:lnTo>
                    <a:pt x="3772" y="1469"/>
                  </a:lnTo>
                  <a:lnTo>
                    <a:pt x="3782" y="1465"/>
                  </a:lnTo>
                  <a:lnTo>
                    <a:pt x="3784" y="1458"/>
                  </a:lnTo>
                  <a:lnTo>
                    <a:pt x="3793" y="1455"/>
                  </a:lnTo>
                  <a:lnTo>
                    <a:pt x="3801" y="1458"/>
                  </a:lnTo>
                  <a:lnTo>
                    <a:pt x="3807" y="1464"/>
                  </a:lnTo>
                  <a:lnTo>
                    <a:pt x="3802" y="1471"/>
                  </a:lnTo>
                  <a:lnTo>
                    <a:pt x="3798" y="1474"/>
                  </a:lnTo>
                  <a:lnTo>
                    <a:pt x="3791" y="1479"/>
                  </a:lnTo>
                  <a:lnTo>
                    <a:pt x="3791" y="1489"/>
                  </a:lnTo>
                  <a:lnTo>
                    <a:pt x="3794" y="1495"/>
                  </a:lnTo>
                  <a:lnTo>
                    <a:pt x="3799" y="1501"/>
                  </a:lnTo>
                  <a:lnTo>
                    <a:pt x="3807" y="1503"/>
                  </a:lnTo>
                  <a:lnTo>
                    <a:pt x="3805" y="1511"/>
                  </a:lnTo>
                  <a:lnTo>
                    <a:pt x="3806" y="1514"/>
                  </a:lnTo>
                  <a:lnTo>
                    <a:pt x="3823" y="1511"/>
                  </a:lnTo>
                  <a:lnTo>
                    <a:pt x="3834" y="1513"/>
                  </a:lnTo>
                  <a:lnTo>
                    <a:pt x="3837" y="1523"/>
                  </a:lnTo>
                  <a:lnTo>
                    <a:pt x="3843" y="1532"/>
                  </a:lnTo>
                  <a:lnTo>
                    <a:pt x="3849" y="1524"/>
                  </a:lnTo>
                  <a:lnTo>
                    <a:pt x="3864" y="1529"/>
                  </a:lnTo>
                  <a:lnTo>
                    <a:pt x="3877" y="1523"/>
                  </a:lnTo>
                  <a:lnTo>
                    <a:pt x="3882" y="1529"/>
                  </a:lnTo>
                  <a:lnTo>
                    <a:pt x="3884" y="1537"/>
                  </a:lnTo>
                  <a:lnTo>
                    <a:pt x="3884" y="1544"/>
                  </a:lnTo>
                  <a:lnTo>
                    <a:pt x="3888" y="1545"/>
                  </a:lnTo>
                  <a:lnTo>
                    <a:pt x="3908" y="1535"/>
                  </a:lnTo>
                  <a:lnTo>
                    <a:pt x="3907" y="1528"/>
                  </a:lnTo>
                  <a:lnTo>
                    <a:pt x="3914" y="1524"/>
                  </a:lnTo>
                  <a:lnTo>
                    <a:pt x="3925" y="1541"/>
                  </a:lnTo>
                  <a:lnTo>
                    <a:pt x="3926" y="1548"/>
                  </a:lnTo>
                  <a:lnTo>
                    <a:pt x="3925" y="1553"/>
                  </a:lnTo>
                  <a:lnTo>
                    <a:pt x="3920" y="1560"/>
                  </a:lnTo>
                  <a:lnTo>
                    <a:pt x="3912" y="1566"/>
                  </a:lnTo>
                  <a:lnTo>
                    <a:pt x="3912" y="1575"/>
                  </a:lnTo>
                  <a:lnTo>
                    <a:pt x="3909" y="1584"/>
                  </a:lnTo>
                  <a:lnTo>
                    <a:pt x="3912" y="1592"/>
                  </a:lnTo>
                  <a:lnTo>
                    <a:pt x="3911" y="1598"/>
                  </a:lnTo>
                  <a:lnTo>
                    <a:pt x="3915" y="1599"/>
                  </a:lnTo>
                  <a:lnTo>
                    <a:pt x="3918" y="1615"/>
                  </a:lnTo>
                  <a:lnTo>
                    <a:pt x="3926" y="1632"/>
                  </a:lnTo>
                  <a:lnTo>
                    <a:pt x="3913" y="1634"/>
                  </a:lnTo>
                  <a:lnTo>
                    <a:pt x="3912" y="1638"/>
                  </a:lnTo>
                  <a:lnTo>
                    <a:pt x="3908" y="1642"/>
                  </a:lnTo>
                  <a:lnTo>
                    <a:pt x="3896" y="1642"/>
                  </a:lnTo>
                  <a:lnTo>
                    <a:pt x="3887" y="1640"/>
                  </a:lnTo>
                  <a:lnTo>
                    <a:pt x="3869" y="1641"/>
                  </a:lnTo>
                  <a:lnTo>
                    <a:pt x="3853" y="1638"/>
                  </a:lnTo>
                  <a:lnTo>
                    <a:pt x="3842" y="1631"/>
                  </a:lnTo>
                  <a:lnTo>
                    <a:pt x="3831" y="1632"/>
                  </a:lnTo>
                  <a:lnTo>
                    <a:pt x="3826" y="1636"/>
                  </a:lnTo>
                  <a:lnTo>
                    <a:pt x="3845" y="1638"/>
                  </a:lnTo>
                  <a:lnTo>
                    <a:pt x="3863" y="1650"/>
                  </a:lnTo>
                  <a:lnTo>
                    <a:pt x="3899" y="1648"/>
                  </a:lnTo>
                  <a:lnTo>
                    <a:pt x="3912" y="1653"/>
                  </a:lnTo>
                  <a:lnTo>
                    <a:pt x="3924" y="1664"/>
                  </a:lnTo>
                  <a:lnTo>
                    <a:pt x="3926" y="1674"/>
                  </a:lnTo>
                  <a:lnTo>
                    <a:pt x="3924" y="1677"/>
                  </a:lnTo>
                  <a:lnTo>
                    <a:pt x="3926" y="1683"/>
                  </a:lnTo>
                  <a:lnTo>
                    <a:pt x="3913" y="1713"/>
                  </a:lnTo>
                  <a:lnTo>
                    <a:pt x="3915" y="1717"/>
                  </a:lnTo>
                  <a:lnTo>
                    <a:pt x="3931" y="1712"/>
                  </a:lnTo>
                  <a:lnTo>
                    <a:pt x="3938" y="1717"/>
                  </a:lnTo>
                  <a:lnTo>
                    <a:pt x="3935" y="1722"/>
                  </a:lnTo>
                  <a:lnTo>
                    <a:pt x="3923" y="1731"/>
                  </a:lnTo>
                  <a:lnTo>
                    <a:pt x="3924" y="1736"/>
                  </a:lnTo>
                  <a:lnTo>
                    <a:pt x="3934" y="1736"/>
                  </a:lnTo>
                  <a:lnTo>
                    <a:pt x="3938" y="1743"/>
                  </a:lnTo>
                  <a:lnTo>
                    <a:pt x="3938" y="1748"/>
                  </a:lnTo>
                  <a:lnTo>
                    <a:pt x="3935" y="1751"/>
                  </a:lnTo>
                  <a:lnTo>
                    <a:pt x="3931" y="1750"/>
                  </a:lnTo>
                  <a:lnTo>
                    <a:pt x="3930" y="1748"/>
                  </a:lnTo>
                  <a:lnTo>
                    <a:pt x="3924" y="1755"/>
                  </a:lnTo>
                  <a:lnTo>
                    <a:pt x="3912" y="1766"/>
                  </a:lnTo>
                  <a:lnTo>
                    <a:pt x="3909" y="1755"/>
                  </a:lnTo>
                  <a:lnTo>
                    <a:pt x="3903" y="1749"/>
                  </a:lnTo>
                  <a:lnTo>
                    <a:pt x="3893" y="1750"/>
                  </a:lnTo>
                  <a:lnTo>
                    <a:pt x="3899" y="1764"/>
                  </a:lnTo>
                  <a:lnTo>
                    <a:pt x="3899" y="1770"/>
                  </a:lnTo>
                  <a:lnTo>
                    <a:pt x="3879" y="1774"/>
                  </a:lnTo>
                  <a:lnTo>
                    <a:pt x="3885" y="1779"/>
                  </a:lnTo>
                  <a:lnTo>
                    <a:pt x="3895" y="1779"/>
                  </a:lnTo>
                  <a:lnTo>
                    <a:pt x="3901" y="1780"/>
                  </a:lnTo>
                  <a:lnTo>
                    <a:pt x="3907" y="1787"/>
                  </a:lnTo>
                  <a:lnTo>
                    <a:pt x="3924" y="1770"/>
                  </a:lnTo>
                  <a:lnTo>
                    <a:pt x="3931" y="1765"/>
                  </a:lnTo>
                  <a:lnTo>
                    <a:pt x="3945" y="1765"/>
                  </a:lnTo>
                  <a:lnTo>
                    <a:pt x="3956" y="1761"/>
                  </a:lnTo>
                  <a:lnTo>
                    <a:pt x="3969" y="1760"/>
                  </a:lnTo>
                  <a:lnTo>
                    <a:pt x="3979" y="1764"/>
                  </a:lnTo>
                  <a:lnTo>
                    <a:pt x="3985" y="1788"/>
                  </a:lnTo>
                  <a:lnTo>
                    <a:pt x="3990" y="1793"/>
                  </a:lnTo>
                  <a:lnTo>
                    <a:pt x="3992" y="1808"/>
                  </a:lnTo>
                  <a:lnTo>
                    <a:pt x="3987" y="1839"/>
                  </a:lnTo>
                  <a:lnTo>
                    <a:pt x="3972" y="1851"/>
                  </a:lnTo>
                  <a:lnTo>
                    <a:pt x="3934" y="1872"/>
                  </a:lnTo>
                  <a:lnTo>
                    <a:pt x="3966" y="1860"/>
                  </a:lnTo>
                  <a:lnTo>
                    <a:pt x="3987" y="1844"/>
                  </a:lnTo>
                  <a:lnTo>
                    <a:pt x="3994" y="1829"/>
                  </a:lnTo>
                  <a:lnTo>
                    <a:pt x="4000" y="1802"/>
                  </a:lnTo>
                  <a:lnTo>
                    <a:pt x="4008" y="1791"/>
                  </a:lnTo>
                  <a:lnTo>
                    <a:pt x="4008" y="1812"/>
                  </a:lnTo>
                  <a:lnTo>
                    <a:pt x="4005" y="1818"/>
                  </a:lnTo>
                  <a:lnTo>
                    <a:pt x="4015" y="1807"/>
                  </a:lnTo>
                  <a:lnTo>
                    <a:pt x="4017" y="1817"/>
                  </a:lnTo>
                  <a:lnTo>
                    <a:pt x="4015" y="1825"/>
                  </a:lnTo>
                  <a:lnTo>
                    <a:pt x="4016" y="1840"/>
                  </a:lnTo>
                  <a:lnTo>
                    <a:pt x="4019" y="1844"/>
                  </a:lnTo>
                  <a:lnTo>
                    <a:pt x="4026" y="1828"/>
                  </a:lnTo>
                  <a:lnTo>
                    <a:pt x="4055" y="1808"/>
                  </a:lnTo>
                  <a:lnTo>
                    <a:pt x="4078" y="1802"/>
                  </a:lnTo>
                  <a:lnTo>
                    <a:pt x="4079" y="1788"/>
                  </a:lnTo>
                  <a:lnTo>
                    <a:pt x="4085" y="1775"/>
                  </a:lnTo>
                  <a:lnTo>
                    <a:pt x="4091" y="1766"/>
                  </a:lnTo>
                  <a:lnTo>
                    <a:pt x="4100" y="1775"/>
                  </a:lnTo>
                  <a:lnTo>
                    <a:pt x="4112" y="1781"/>
                  </a:lnTo>
                  <a:lnTo>
                    <a:pt x="4116" y="1791"/>
                  </a:lnTo>
                  <a:lnTo>
                    <a:pt x="4111" y="1809"/>
                  </a:lnTo>
                  <a:lnTo>
                    <a:pt x="4114" y="1803"/>
                  </a:lnTo>
                  <a:lnTo>
                    <a:pt x="4123" y="1782"/>
                  </a:lnTo>
                  <a:lnTo>
                    <a:pt x="4116" y="1772"/>
                  </a:lnTo>
                  <a:lnTo>
                    <a:pt x="4110" y="1766"/>
                  </a:lnTo>
                  <a:lnTo>
                    <a:pt x="4106" y="1758"/>
                  </a:lnTo>
                  <a:lnTo>
                    <a:pt x="4116" y="1766"/>
                  </a:lnTo>
                  <a:lnTo>
                    <a:pt x="4122" y="1764"/>
                  </a:lnTo>
                  <a:lnTo>
                    <a:pt x="4127" y="1758"/>
                  </a:lnTo>
                  <a:lnTo>
                    <a:pt x="4123" y="1755"/>
                  </a:lnTo>
                  <a:lnTo>
                    <a:pt x="4124" y="1745"/>
                  </a:lnTo>
                  <a:lnTo>
                    <a:pt x="4133" y="1747"/>
                  </a:lnTo>
                  <a:lnTo>
                    <a:pt x="4135" y="1732"/>
                  </a:lnTo>
                  <a:lnTo>
                    <a:pt x="4130" y="1718"/>
                  </a:lnTo>
                  <a:lnTo>
                    <a:pt x="4137" y="1726"/>
                  </a:lnTo>
                  <a:lnTo>
                    <a:pt x="4141" y="1717"/>
                  </a:lnTo>
                  <a:lnTo>
                    <a:pt x="4149" y="1712"/>
                  </a:lnTo>
                  <a:lnTo>
                    <a:pt x="4149" y="1704"/>
                  </a:lnTo>
                  <a:lnTo>
                    <a:pt x="4157" y="1699"/>
                  </a:lnTo>
                  <a:lnTo>
                    <a:pt x="4150" y="1686"/>
                  </a:lnTo>
                  <a:lnTo>
                    <a:pt x="4143" y="1679"/>
                  </a:lnTo>
                  <a:lnTo>
                    <a:pt x="4138" y="1669"/>
                  </a:lnTo>
                  <a:lnTo>
                    <a:pt x="4143" y="1658"/>
                  </a:lnTo>
                  <a:lnTo>
                    <a:pt x="4157" y="1635"/>
                  </a:lnTo>
                  <a:lnTo>
                    <a:pt x="4165" y="1630"/>
                  </a:lnTo>
                  <a:lnTo>
                    <a:pt x="4172" y="1621"/>
                  </a:lnTo>
                  <a:lnTo>
                    <a:pt x="4172" y="1619"/>
                  </a:lnTo>
                  <a:lnTo>
                    <a:pt x="4177" y="1609"/>
                  </a:lnTo>
                  <a:lnTo>
                    <a:pt x="4186" y="1608"/>
                  </a:lnTo>
                  <a:lnTo>
                    <a:pt x="4196" y="1609"/>
                  </a:lnTo>
                  <a:lnTo>
                    <a:pt x="4198" y="1615"/>
                  </a:lnTo>
                  <a:lnTo>
                    <a:pt x="4194" y="1621"/>
                  </a:lnTo>
                  <a:lnTo>
                    <a:pt x="4202" y="1623"/>
                  </a:lnTo>
                  <a:lnTo>
                    <a:pt x="4200" y="1631"/>
                  </a:lnTo>
                  <a:lnTo>
                    <a:pt x="4203" y="1638"/>
                  </a:lnTo>
                  <a:lnTo>
                    <a:pt x="4203" y="1650"/>
                  </a:lnTo>
                  <a:lnTo>
                    <a:pt x="4198" y="1656"/>
                  </a:lnTo>
                  <a:lnTo>
                    <a:pt x="4207" y="1651"/>
                  </a:lnTo>
                  <a:lnTo>
                    <a:pt x="4211" y="1656"/>
                  </a:lnTo>
                  <a:lnTo>
                    <a:pt x="4211" y="1679"/>
                  </a:lnTo>
                  <a:lnTo>
                    <a:pt x="4223" y="1680"/>
                  </a:lnTo>
                  <a:lnTo>
                    <a:pt x="4218" y="1683"/>
                  </a:lnTo>
                  <a:lnTo>
                    <a:pt x="4219" y="1690"/>
                  </a:lnTo>
                  <a:lnTo>
                    <a:pt x="4229" y="1688"/>
                  </a:lnTo>
                  <a:lnTo>
                    <a:pt x="4239" y="1693"/>
                  </a:lnTo>
                  <a:lnTo>
                    <a:pt x="4234" y="1700"/>
                  </a:lnTo>
                  <a:lnTo>
                    <a:pt x="4226" y="1708"/>
                  </a:lnTo>
                  <a:lnTo>
                    <a:pt x="4237" y="1710"/>
                  </a:lnTo>
                  <a:lnTo>
                    <a:pt x="4240" y="1718"/>
                  </a:lnTo>
                  <a:lnTo>
                    <a:pt x="4243" y="1710"/>
                  </a:lnTo>
                  <a:lnTo>
                    <a:pt x="4248" y="1712"/>
                  </a:lnTo>
                  <a:lnTo>
                    <a:pt x="4248" y="1724"/>
                  </a:lnTo>
                  <a:lnTo>
                    <a:pt x="4254" y="1721"/>
                  </a:lnTo>
                  <a:lnTo>
                    <a:pt x="4259" y="1724"/>
                  </a:lnTo>
                  <a:lnTo>
                    <a:pt x="4258" y="1734"/>
                  </a:lnTo>
                  <a:lnTo>
                    <a:pt x="4247" y="1740"/>
                  </a:lnTo>
                  <a:lnTo>
                    <a:pt x="4226" y="1740"/>
                  </a:lnTo>
                  <a:lnTo>
                    <a:pt x="4214" y="1747"/>
                  </a:lnTo>
                  <a:lnTo>
                    <a:pt x="4211" y="1753"/>
                  </a:lnTo>
                  <a:lnTo>
                    <a:pt x="4221" y="1745"/>
                  </a:lnTo>
                  <a:lnTo>
                    <a:pt x="4226" y="1749"/>
                  </a:lnTo>
                  <a:lnTo>
                    <a:pt x="4234" y="1747"/>
                  </a:lnTo>
                  <a:lnTo>
                    <a:pt x="4250" y="1747"/>
                  </a:lnTo>
                  <a:lnTo>
                    <a:pt x="4266" y="1742"/>
                  </a:lnTo>
                  <a:lnTo>
                    <a:pt x="4269" y="1743"/>
                  </a:lnTo>
                  <a:lnTo>
                    <a:pt x="4266" y="1754"/>
                  </a:lnTo>
                  <a:lnTo>
                    <a:pt x="4268" y="1755"/>
                  </a:lnTo>
                  <a:lnTo>
                    <a:pt x="4268" y="1764"/>
                  </a:lnTo>
                  <a:lnTo>
                    <a:pt x="4266" y="1771"/>
                  </a:lnTo>
                  <a:lnTo>
                    <a:pt x="4270" y="1769"/>
                  </a:lnTo>
                  <a:lnTo>
                    <a:pt x="4283" y="1770"/>
                  </a:lnTo>
                  <a:lnTo>
                    <a:pt x="4280" y="1781"/>
                  </a:lnTo>
                  <a:lnTo>
                    <a:pt x="4282" y="1785"/>
                  </a:lnTo>
                  <a:lnTo>
                    <a:pt x="4289" y="1787"/>
                  </a:lnTo>
                  <a:lnTo>
                    <a:pt x="4286" y="1792"/>
                  </a:lnTo>
                  <a:lnTo>
                    <a:pt x="4278" y="1796"/>
                  </a:lnTo>
                  <a:lnTo>
                    <a:pt x="4264" y="1798"/>
                  </a:lnTo>
                  <a:lnTo>
                    <a:pt x="4257" y="1794"/>
                  </a:lnTo>
                  <a:lnTo>
                    <a:pt x="4251" y="1797"/>
                  </a:lnTo>
                  <a:lnTo>
                    <a:pt x="4251" y="1802"/>
                  </a:lnTo>
                  <a:lnTo>
                    <a:pt x="4256" y="1806"/>
                  </a:lnTo>
                  <a:lnTo>
                    <a:pt x="4266" y="1803"/>
                  </a:lnTo>
                  <a:lnTo>
                    <a:pt x="4284" y="1804"/>
                  </a:lnTo>
                  <a:lnTo>
                    <a:pt x="4301" y="1803"/>
                  </a:lnTo>
                  <a:lnTo>
                    <a:pt x="4304" y="1814"/>
                  </a:lnTo>
                  <a:lnTo>
                    <a:pt x="4297" y="1819"/>
                  </a:lnTo>
                  <a:lnTo>
                    <a:pt x="4294" y="1825"/>
                  </a:lnTo>
                  <a:lnTo>
                    <a:pt x="4299" y="1828"/>
                  </a:lnTo>
                  <a:lnTo>
                    <a:pt x="4293" y="1833"/>
                  </a:lnTo>
                  <a:lnTo>
                    <a:pt x="4280" y="1836"/>
                  </a:lnTo>
                  <a:lnTo>
                    <a:pt x="4269" y="1851"/>
                  </a:lnTo>
                  <a:lnTo>
                    <a:pt x="4278" y="1850"/>
                  </a:lnTo>
                  <a:lnTo>
                    <a:pt x="4286" y="1842"/>
                  </a:lnTo>
                  <a:lnTo>
                    <a:pt x="4296" y="1841"/>
                  </a:lnTo>
                  <a:lnTo>
                    <a:pt x="4305" y="1837"/>
                  </a:lnTo>
                  <a:lnTo>
                    <a:pt x="4315" y="1852"/>
                  </a:lnTo>
                  <a:lnTo>
                    <a:pt x="4310" y="1853"/>
                  </a:lnTo>
                  <a:lnTo>
                    <a:pt x="4304" y="1860"/>
                  </a:lnTo>
                  <a:lnTo>
                    <a:pt x="4304" y="1866"/>
                  </a:lnTo>
                  <a:lnTo>
                    <a:pt x="4315" y="1861"/>
                  </a:lnTo>
                  <a:lnTo>
                    <a:pt x="4322" y="1864"/>
                  </a:lnTo>
                  <a:lnTo>
                    <a:pt x="4322" y="1867"/>
                  </a:lnTo>
                  <a:lnTo>
                    <a:pt x="4331" y="1878"/>
                  </a:lnTo>
                  <a:lnTo>
                    <a:pt x="4339" y="1884"/>
                  </a:lnTo>
                  <a:lnTo>
                    <a:pt x="4342" y="1893"/>
                  </a:lnTo>
                  <a:lnTo>
                    <a:pt x="4323" y="1907"/>
                  </a:lnTo>
                  <a:lnTo>
                    <a:pt x="4312" y="1907"/>
                  </a:lnTo>
                  <a:lnTo>
                    <a:pt x="4312" y="1914"/>
                  </a:lnTo>
                  <a:lnTo>
                    <a:pt x="4339" y="1912"/>
                  </a:lnTo>
                  <a:lnTo>
                    <a:pt x="4347" y="1922"/>
                  </a:lnTo>
                  <a:lnTo>
                    <a:pt x="4342" y="1932"/>
                  </a:lnTo>
                  <a:lnTo>
                    <a:pt x="4364" y="1939"/>
                  </a:lnTo>
                  <a:lnTo>
                    <a:pt x="4368" y="1953"/>
                  </a:lnTo>
                  <a:lnTo>
                    <a:pt x="4358" y="1963"/>
                  </a:lnTo>
                  <a:lnTo>
                    <a:pt x="4347" y="1974"/>
                  </a:lnTo>
                  <a:lnTo>
                    <a:pt x="4350" y="1987"/>
                  </a:lnTo>
                  <a:lnTo>
                    <a:pt x="4343" y="1989"/>
                  </a:lnTo>
                  <a:lnTo>
                    <a:pt x="4315" y="1973"/>
                  </a:lnTo>
                  <a:lnTo>
                    <a:pt x="4312" y="1979"/>
                  </a:lnTo>
                  <a:lnTo>
                    <a:pt x="4326" y="1984"/>
                  </a:lnTo>
                  <a:lnTo>
                    <a:pt x="4326" y="1986"/>
                  </a:lnTo>
                  <a:lnTo>
                    <a:pt x="4295" y="1990"/>
                  </a:lnTo>
                  <a:lnTo>
                    <a:pt x="4286" y="1992"/>
                  </a:lnTo>
                  <a:lnTo>
                    <a:pt x="4302" y="1996"/>
                  </a:lnTo>
                  <a:lnTo>
                    <a:pt x="4334" y="1995"/>
                  </a:lnTo>
                  <a:lnTo>
                    <a:pt x="4348" y="1997"/>
                  </a:lnTo>
                  <a:lnTo>
                    <a:pt x="4350" y="2002"/>
                  </a:lnTo>
                  <a:lnTo>
                    <a:pt x="4342" y="2003"/>
                  </a:lnTo>
                  <a:lnTo>
                    <a:pt x="4334" y="2009"/>
                  </a:lnTo>
                  <a:lnTo>
                    <a:pt x="4336" y="2013"/>
                  </a:lnTo>
                  <a:lnTo>
                    <a:pt x="4350" y="2022"/>
                  </a:lnTo>
                  <a:lnTo>
                    <a:pt x="4352" y="2028"/>
                  </a:lnTo>
                  <a:lnTo>
                    <a:pt x="4342" y="2027"/>
                  </a:lnTo>
                  <a:lnTo>
                    <a:pt x="4338" y="2036"/>
                  </a:lnTo>
                  <a:lnTo>
                    <a:pt x="4371" y="2034"/>
                  </a:lnTo>
                  <a:lnTo>
                    <a:pt x="4375" y="2055"/>
                  </a:lnTo>
                  <a:lnTo>
                    <a:pt x="4379" y="2060"/>
                  </a:lnTo>
                  <a:lnTo>
                    <a:pt x="4374" y="2065"/>
                  </a:lnTo>
                  <a:lnTo>
                    <a:pt x="4403" y="2068"/>
                  </a:lnTo>
                  <a:lnTo>
                    <a:pt x="4411" y="2073"/>
                  </a:lnTo>
                  <a:lnTo>
                    <a:pt x="4412" y="2084"/>
                  </a:lnTo>
                  <a:lnTo>
                    <a:pt x="4418" y="2079"/>
                  </a:lnTo>
                  <a:lnTo>
                    <a:pt x="4428" y="2079"/>
                  </a:lnTo>
                  <a:lnTo>
                    <a:pt x="4428" y="2089"/>
                  </a:lnTo>
                  <a:lnTo>
                    <a:pt x="4424" y="2097"/>
                  </a:lnTo>
                  <a:lnTo>
                    <a:pt x="4429" y="2102"/>
                  </a:lnTo>
                  <a:lnTo>
                    <a:pt x="4431" y="2110"/>
                  </a:lnTo>
                  <a:lnTo>
                    <a:pt x="4420" y="2122"/>
                  </a:lnTo>
                  <a:lnTo>
                    <a:pt x="4420" y="2126"/>
                  </a:lnTo>
                  <a:lnTo>
                    <a:pt x="4433" y="2119"/>
                  </a:lnTo>
                  <a:lnTo>
                    <a:pt x="4447" y="2130"/>
                  </a:lnTo>
                  <a:lnTo>
                    <a:pt x="4452" y="2125"/>
                  </a:lnTo>
                  <a:lnTo>
                    <a:pt x="4462" y="2120"/>
                  </a:lnTo>
                  <a:lnTo>
                    <a:pt x="4463" y="2129"/>
                  </a:lnTo>
                  <a:lnTo>
                    <a:pt x="4473" y="2132"/>
                  </a:lnTo>
                  <a:lnTo>
                    <a:pt x="4461" y="2162"/>
                  </a:lnTo>
                  <a:lnTo>
                    <a:pt x="4469" y="2154"/>
                  </a:lnTo>
                  <a:lnTo>
                    <a:pt x="4481" y="2138"/>
                  </a:lnTo>
                  <a:lnTo>
                    <a:pt x="4490" y="2131"/>
                  </a:lnTo>
                  <a:lnTo>
                    <a:pt x="4489" y="2145"/>
                  </a:lnTo>
                  <a:lnTo>
                    <a:pt x="4493" y="2145"/>
                  </a:lnTo>
                  <a:lnTo>
                    <a:pt x="4499" y="2137"/>
                  </a:lnTo>
                  <a:lnTo>
                    <a:pt x="4501" y="2149"/>
                  </a:lnTo>
                  <a:lnTo>
                    <a:pt x="4504" y="2158"/>
                  </a:lnTo>
                  <a:lnTo>
                    <a:pt x="4510" y="2164"/>
                  </a:lnTo>
                  <a:lnTo>
                    <a:pt x="4522" y="2167"/>
                  </a:lnTo>
                  <a:lnTo>
                    <a:pt x="4536" y="2174"/>
                  </a:lnTo>
                  <a:lnTo>
                    <a:pt x="4543" y="2170"/>
                  </a:lnTo>
                  <a:lnTo>
                    <a:pt x="4542" y="2163"/>
                  </a:lnTo>
                  <a:lnTo>
                    <a:pt x="4552" y="2156"/>
                  </a:lnTo>
                  <a:lnTo>
                    <a:pt x="4559" y="2165"/>
                  </a:lnTo>
                  <a:lnTo>
                    <a:pt x="4557" y="2174"/>
                  </a:lnTo>
                  <a:lnTo>
                    <a:pt x="4568" y="2176"/>
                  </a:lnTo>
                  <a:lnTo>
                    <a:pt x="4575" y="2181"/>
                  </a:lnTo>
                  <a:lnTo>
                    <a:pt x="4581" y="2183"/>
                  </a:lnTo>
                  <a:lnTo>
                    <a:pt x="4586" y="2192"/>
                  </a:lnTo>
                  <a:lnTo>
                    <a:pt x="4581" y="2199"/>
                  </a:lnTo>
                  <a:lnTo>
                    <a:pt x="4581" y="2203"/>
                  </a:lnTo>
                  <a:lnTo>
                    <a:pt x="4580" y="2206"/>
                  </a:lnTo>
                  <a:lnTo>
                    <a:pt x="4571" y="2208"/>
                  </a:lnTo>
                  <a:lnTo>
                    <a:pt x="4565" y="2206"/>
                  </a:lnTo>
                  <a:lnTo>
                    <a:pt x="4558" y="2207"/>
                  </a:lnTo>
                  <a:lnTo>
                    <a:pt x="4544" y="2213"/>
                  </a:lnTo>
                  <a:lnTo>
                    <a:pt x="4539" y="2216"/>
                  </a:lnTo>
                  <a:lnTo>
                    <a:pt x="4539" y="2218"/>
                  </a:lnTo>
                  <a:lnTo>
                    <a:pt x="4524" y="2228"/>
                  </a:lnTo>
                  <a:lnTo>
                    <a:pt x="4494" y="2232"/>
                  </a:lnTo>
                  <a:lnTo>
                    <a:pt x="4477" y="2238"/>
                  </a:lnTo>
                  <a:lnTo>
                    <a:pt x="4469" y="2246"/>
                  </a:lnTo>
                  <a:lnTo>
                    <a:pt x="4482" y="2246"/>
                  </a:lnTo>
                  <a:lnTo>
                    <a:pt x="4495" y="2242"/>
                  </a:lnTo>
                  <a:lnTo>
                    <a:pt x="4510" y="2233"/>
                  </a:lnTo>
                  <a:lnTo>
                    <a:pt x="4515" y="2235"/>
                  </a:lnTo>
                  <a:lnTo>
                    <a:pt x="4482" y="2251"/>
                  </a:lnTo>
                  <a:lnTo>
                    <a:pt x="4467" y="2256"/>
                  </a:lnTo>
                  <a:lnTo>
                    <a:pt x="4452" y="2256"/>
                  </a:lnTo>
                  <a:lnTo>
                    <a:pt x="4436" y="2280"/>
                  </a:lnTo>
                  <a:lnTo>
                    <a:pt x="4424" y="2276"/>
                  </a:lnTo>
                  <a:lnTo>
                    <a:pt x="4413" y="2267"/>
                  </a:lnTo>
                  <a:lnTo>
                    <a:pt x="4399" y="2264"/>
                  </a:lnTo>
                  <a:lnTo>
                    <a:pt x="4386" y="2265"/>
                  </a:lnTo>
                  <a:lnTo>
                    <a:pt x="4387" y="2274"/>
                  </a:lnTo>
                  <a:lnTo>
                    <a:pt x="4404" y="2276"/>
                  </a:lnTo>
                  <a:lnTo>
                    <a:pt x="4419" y="2282"/>
                  </a:lnTo>
                  <a:lnTo>
                    <a:pt x="4430" y="2289"/>
                  </a:lnTo>
                  <a:lnTo>
                    <a:pt x="4426" y="2314"/>
                  </a:lnTo>
                  <a:lnTo>
                    <a:pt x="4438" y="2308"/>
                  </a:lnTo>
                  <a:lnTo>
                    <a:pt x="4451" y="2298"/>
                  </a:lnTo>
                  <a:lnTo>
                    <a:pt x="4456" y="2291"/>
                  </a:lnTo>
                  <a:lnTo>
                    <a:pt x="4468" y="2283"/>
                  </a:lnTo>
                  <a:lnTo>
                    <a:pt x="4479" y="2272"/>
                  </a:lnTo>
                  <a:lnTo>
                    <a:pt x="4496" y="2265"/>
                  </a:lnTo>
                  <a:lnTo>
                    <a:pt x="4506" y="2251"/>
                  </a:lnTo>
                  <a:lnTo>
                    <a:pt x="4519" y="2244"/>
                  </a:lnTo>
                  <a:lnTo>
                    <a:pt x="4547" y="2237"/>
                  </a:lnTo>
                  <a:lnTo>
                    <a:pt x="4563" y="2240"/>
                  </a:lnTo>
                  <a:lnTo>
                    <a:pt x="4569" y="2238"/>
                  </a:lnTo>
                  <a:lnTo>
                    <a:pt x="4560" y="2234"/>
                  </a:lnTo>
                  <a:lnTo>
                    <a:pt x="4546" y="2231"/>
                  </a:lnTo>
                  <a:lnTo>
                    <a:pt x="4530" y="2234"/>
                  </a:lnTo>
                  <a:lnTo>
                    <a:pt x="4538" y="2229"/>
                  </a:lnTo>
                  <a:lnTo>
                    <a:pt x="4555" y="2226"/>
                  </a:lnTo>
                  <a:lnTo>
                    <a:pt x="4582" y="2228"/>
                  </a:lnTo>
                  <a:lnTo>
                    <a:pt x="4594" y="2228"/>
                  </a:lnTo>
                  <a:lnTo>
                    <a:pt x="4596" y="2233"/>
                  </a:lnTo>
                  <a:lnTo>
                    <a:pt x="4595" y="2243"/>
                  </a:lnTo>
                  <a:lnTo>
                    <a:pt x="4597" y="2253"/>
                  </a:lnTo>
                  <a:lnTo>
                    <a:pt x="4598" y="2265"/>
                  </a:lnTo>
                  <a:lnTo>
                    <a:pt x="4591" y="2275"/>
                  </a:lnTo>
                  <a:lnTo>
                    <a:pt x="4590" y="2285"/>
                  </a:lnTo>
                  <a:lnTo>
                    <a:pt x="4592" y="2301"/>
                  </a:lnTo>
                  <a:lnTo>
                    <a:pt x="4595" y="2301"/>
                  </a:lnTo>
                  <a:lnTo>
                    <a:pt x="4607" y="2274"/>
                  </a:lnTo>
                  <a:lnTo>
                    <a:pt x="4616" y="2267"/>
                  </a:lnTo>
                  <a:lnTo>
                    <a:pt x="4629" y="2266"/>
                  </a:lnTo>
                  <a:lnTo>
                    <a:pt x="4637" y="2269"/>
                  </a:lnTo>
                  <a:lnTo>
                    <a:pt x="4633" y="2274"/>
                  </a:lnTo>
                  <a:lnTo>
                    <a:pt x="4667" y="2286"/>
                  </a:lnTo>
                  <a:lnTo>
                    <a:pt x="4668" y="2289"/>
                  </a:lnTo>
                  <a:lnTo>
                    <a:pt x="4662" y="2293"/>
                  </a:lnTo>
                  <a:lnTo>
                    <a:pt x="4668" y="2303"/>
                  </a:lnTo>
                  <a:lnTo>
                    <a:pt x="4675" y="2307"/>
                  </a:lnTo>
                  <a:lnTo>
                    <a:pt x="4676" y="2313"/>
                  </a:lnTo>
                  <a:lnTo>
                    <a:pt x="4680" y="2315"/>
                  </a:lnTo>
                  <a:lnTo>
                    <a:pt x="4680" y="2323"/>
                  </a:lnTo>
                  <a:lnTo>
                    <a:pt x="4675" y="2325"/>
                  </a:lnTo>
                  <a:lnTo>
                    <a:pt x="4670" y="2330"/>
                  </a:lnTo>
                  <a:lnTo>
                    <a:pt x="4648" y="2321"/>
                  </a:lnTo>
                  <a:lnTo>
                    <a:pt x="4655" y="2334"/>
                  </a:lnTo>
                  <a:lnTo>
                    <a:pt x="4660" y="2336"/>
                  </a:lnTo>
                  <a:lnTo>
                    <a:pt x="4668" y="2336"/>
                  </a:lnTo>
                  <a:lnTo>
                    <a:pt x="4672" y="2350"/>
                  </a:lnTo>
                  <a:lnTo>
                    <a:pt x="4668" y="2353"/>
                  </a:lnTo>
                  <a:lnTo>
                    <a:pt x="4668" y="2357"/>
                  </a:lnTo>
                  <a:lnTo>
                    <a:pt x="4677" y="2371"/>
                  </a:lnTo>
                  <a:lnTo>
                    <a:pt x="4677" y="2373"/>
                  </a:lnTo>
                  <a:lnTo>
                    <a:pt x="4667" y="2372"/>
                  </a:lnTo>
                  <a:lnTo>
                    <a:pt x="4664" y="2378"/>
                  </a:lnTo>
                  <a:lnTo>
                    <a:pt x="4681" y="2383"/>
                  </a:lnTo>
                  <a:lnTo>
                    <a:pt x="4686" y="2395"/>
                  </a:lnTo>
                  <a:lnTo>
                    <a:pt x="4671" y="2394"/>
                  </a:lnTo>
                  <a:lnTo>
                    <a:pt x="4664" y="2391"/>
                  </a:lnTo>
                  <a:lnTo>
                    <a:pt x="4668" y="2398"/>
                  </a:lnTo>
                  <a:close/>
                </a:path>
              </a:pathLst>
            </a:custGeom>
            <a:grpFill/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9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2" name="Content Placeholder 2"/>
          <p:cNvSpPr txBox="1"/>
          <p:nvPr/>
        </p:nvSpPr>
        <p:spPr>
          <a:xfrm>
            <a:off x="1035406" y="3947731"/>
            <a:ext cx="1731848" cy="30498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200" dirty="0">
                <a:solidFill>
                  <a:schemeClr val="accent1"/>
                </a:solidFill>
                <a:ea typeface="微软雅黑" panose="020B0503020204020204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单击编辑标题</a:t>
            </a:r>
            <a:endParaRPr lang="en-US" altLang="zh-CN" sz="1200" dirty="0">
              <a:solidFill>
                <a:schemeClr val="accent1"/>
              </a:solidFill>
              <a:ea typeface="微软雅黑" panose="020B0503020204020204" pitchFamily="34" charset="-122"/>
              <a:cs typeface="宋体" panose="02010600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13" name="Content Placeholder 2"/>
          <p:cNvSpPr txBox="1"/>
          <p:nvPr/>
        </p:nvSpPr>
        <p:spPr>
          <a:xfrm>
            <a:off x="1046103" y="4091263"/>
            <a:ext cx="1721151" cy="30498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2495">
              <a:defRPr/>
            </a:pPr>
            <a:r>
              <a:rPr lang="zh-CN" altLang="en-US" sz="9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900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" name="Freeform 12"/>
          <p:cNvSpPr/>
          <p:nvPr/>
        </p:nvSpPr>
        <p:spPr bwMode="auto">
          <a:xfrm>
            <a:off x="785572" y="3971851"/>
            <a:ext cx="265646" cy="234663"/>
          </a:xfrm>
          <a:custGeom>
            <a:avLst/>
            <a:gdLst>
              <a:gd name="T0" fmla="*/ 359 w 367"/>
              <a:gd name="T1" fmla="*/ 169 h 324"/>
              <a:gd name="T2" fmla="*/ 199 w 367"/>
              <a:gd name="T3" fmla="*/ 8 h 324"/>
              <a:gd name="T4" fmla="*/ 169 w 367"/>
              <a:gd name="T5" fmla="*/ 8 h 324"/>
              <a:gd name="T6" fmla="*/ 8 w 367"/>
              <a:gd name="T7" fmla="*/ 169 h 324"/>
              <a:gd name="T8" fmla="*/ 15 w 367"/>
              <a:gd name="T9" fmla="*/ 184 h 324"/>
              <a:gd name="T10" fmla="*/ 49 w 367"/>
              <a:gd name="T11" fmla="*/ 184 h 324"/>
              <a:gd name="T12" fmla="*/ 49 w 367"/>
              <a:gd name="T13" fmla="*/ 308 h 324"/>
              <a:gd name="T14" fmla="*/ 65 w 367"/>
              <a:gd name="T15" fmla="*/ 324 h 324"/>
              <a:gd name="T16" fmla="*/ 143 w 367"/>
              <a:gd name="T17" fmla="*/ 324 h 324"/>
              <a:gd name="T18" fmla="*/ 143 w 367"/>
              <a:gd name="T19" fmla="*/ 200 h 324"/>
              <a:gd name="T20" fmla="*/ 225 w 367"/>
              <a:gd name="T21" fmla="*/ 200 h 324"/>
              <a:gd name="T22" fmla="*/ 225 w 367"/>
              <a:gd name="T23" fmla="*/ 324 h 324"/>
              <a:gd name="T24" fmla="*/ 306 w 367"/>
              <a:gd name="T25" fmla="*/ 324 h 324"/>
              <a:gd name="T26" fmla="*/ 319 w 367"/>
              <a:gd name="T27" fmla="*/ 308 h 324"/>
              <a:gd name="T28" fmla="*/ 319 w 367"/>
              <a:gd name="T29" fmla="*/ 184 h 324"/>
              <a:gd name="T30" fmla="*/ 352 w 367"/>
              <a:gd name="T31" fmla="*/ 184 h 324"/>
              <a:gd name="T32" fmla="*/ 359 w 367"/>
              <a:gd name="T33" fmla="*/ 169 h 3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67" h="324">
                <a:moveTo>
                  <a:pt x="359" y="169"/>
                </a:moveTo>
                <a:cubicBezTo>
                  <a:pt x="199" y="8"/>
                  <a:pt x="199" y="8"/>
                  <a:pt x="199" y="8"/>
                </a:cubicBezTo>
                <a:cubicBezTo>
                  <a:pt x="190" y="0"/>
                  <a:pt x="177" y="0"/>
                  <a:pt x="169" y="8"/>
                </a:cubicBezTo>
                <a:cubicBezTo>
                  <a:pt x="8" y="169"/>
                  <a:pt x="8" y="169"/>
                  <a:pt x="8" y="169"/>
                </a:cubicBezTo>
                <a:cubicBezTo>
                  <a:pt x="0" y="177"/>
                  <a:pt x="3" y="184"/>
                  <a:pt x="15" y="184"/>
                </a:cubicBezTo>
                <a:cubicBezTo>
                  <a:pt x="49" y="184"/>
                  <a:pt x="49" y="184"/>
                  <a:pt x="49" y="184"/>
                </a:cubicBezTo>
                <a:cubicBezTo>
                  <a:pt x="49" y="308"/>
                  <a:pt x="49" y="308"/>
                  <a:pt x="49" y="308"/>
                </a:cubicBezTo>
                <a:cubicBezTo>
                  <a:pt x="49" y="317"/>
                  <a:pt x="49" y="324"/>
                  <a:pt x="65" y="324"/>
                </a:cubicBezTo>
                <a:cubicBezTo>
                  <a:pt x="143" y="324"/>
                  <a:pt x="143" y="324"/>
                  <a:pt x="143" y="324"/>
                </a:cubicBezTo>
                <a:cubicBezTo>
                  <a:pt x="143" y="200"/>
                  <a:pt x="143" y="200"/>
                  <a:pt x="143" y="200"/>
                </a:cubicBezTo>
                <a:cubicBezTo>
                  <a:pt x="225" y="200"/>
                  <a:pt x="225" y="200"/>
                  <a:pt x="225" y="200"/>
                </a:cubicBezTo>
                <a:cubicBezTo>
                  <a:pt x="225" y="324"/>
                  <a:pt x="225" y="324"/>
                  <a:pt x="225" y="324"/>
                </a:cubicBezTo>
                <a:cubicBezTo>
                  <a:pt x="306" y="324"/>
                  <a:pt x="306" y="324"/>
                  <a:pt x="306" y="324"/>
                </a:cubicBezTo>
                <a:cubicBezTo>
                  <a:pt x="319" y="324"/>
                  <a:pt x="319" y="317"/>
                  <a:pt x="319" y="308"/>
                </a:cubicBezTo>
                <a:cubicBezTo>
                  <a:pt x="319" y="184"/>
                  <a:pt x="319" y="184"/>
                  <a:pt x="319" y="184"/>
                </a:cubicBezTo>
                <a:cubicBezTo>
                  <a:pt x="352" y="184"/>
                  <a:pt x="352" y="184"/>
                  <a:pt x="352" y="184"/>
                </a:cubicBezTo>
                <a:cubicBezTo>
                  <a:pt x="364" y="184"/>
                  <a:pt x="367" y="177"/>
                  <a:pt x="359" y="1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en-US" sz="900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Content Placeholder 2"/>
          <p:cNvSpPr txBox="1"/>
          <p:nvPr/>
        </p:nvSpPr>
        <p:spPr>
          <a:xfrm>
            <a:off x="699431" y="2735096"/>
            <a:ext cx="2029032" cy="304987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9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North America</a:t>
            </a:r>
          </a:p>
        </p:txBody>
      </p:sp>
      <p:sp>
        <p:nvSpPr>
          <p:cNvPr id="16" name="Content Placeholder 2"/>
          <p:cNvSpPr txBox="1"/>
          <p:nvPr/>
        </p:nvSpPr>
        <p:spPr>
          <a:xfrm>
            <a:off x="718767" y="2991911"/>
            <a:ext cx="1961735" cy="367577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2495">
              <a:buNone/>
              <a:defRPr/>
            </a:pPr>
            <a:r>
              <a:rPr lang="zh-CN" altLang="en-US" sz="9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900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7" name="Group 43"/>
          <p:cNvGrpSpPr/>
          <p:nvPr/>
        </p:nvGrpSpPr>
        <p:grpSpPr>
          <a:xfrm>
            <a:off x="767599" y="3452008"/>
            <a:ext cx="318389" cy="318389"/>
            <a:chOff x="4323557" y="1902669"/>
            <a:chExt cx="477290" cy="477290"/>
          </a:xfrm>
        </p:grpSpPr>
        <p:sp>
          <p:nvSpPr>
            <p:cNvPr id="18" name="Oval 45"/>
            <p:cNvSpPr/>
            <p:nvPr/>
          </p:nvSpPr>
          <p:spPr>
            <a:xfrm>
              <a:off x="4323557" y="1902669"/>
              <a:ext cx="477290" cy="47729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19" name="Group 46"/>
            <p:cNvGrpSpPr/>
            <p:nvPr/>
          </p:nvGrpSpPr>
          <p:grpSpPr>
            <a:xfrm>
              <a:off x="4493717" y="2003624"/>
              <a:ext cx="136970" cy="287916"/>
              <a:chOff x="6489762" y="1755581"/>
              <a:chExt cx="85046" cy="216315"/>
            </a:xfrm>
            <a:solidFill>
              <a:schemeClr val="bg1"/>
            </a:solidFill>
          </p:grpSpPr>
          <p:sp>
            <p:nvSpPr>
              <p:cNvPr id="20" name="Freeform 12"/>
              <p:cNvSpPr/>
              <p:nvPr/>
            </p:nvSpPr>
            <p:spPr bwMode="auto">
              <a:xfrm>
                <a:off x="6489762" y="1792558"/>
                <a:ext cx="85046" cy="179338"/>
              </a:xfrm>
              <a:custGeom>
                <a:avLst/>
                <a:gdLst>
                  <a:gd name="T0" fmla="*/ 59 w 78"/>
                  <a:gd name="T1" fmla="*/ 0 h 164"/>
                  <a:gd name="T2" fmla="*/ 20 w 78"/>
                  <a:gd name="T3" fmla="*/ 0 h 164"/>
                  <a:gd name="T4" fmla="*/ 0 w 78"/>
                  <a:gd name="T5" fmla="*/ 16 h 164"/>
                  <a:gd name="T6" fmla="*/ 0 w 78"/>
                  <a:gd name="T7" fmla="*/ 16 h 164"/>
                  <a:gd name="T8" fmla="*/ 0 w 78"/>
                  <a:gd name="T9" fmla="*/ 19 h 164"/>
                  <a:gd name="T10" fmla="*/ 0 w 78"/>
                  <a:gd name="T11" fmla="*/ 74 h 164"/>
                  <a:gd name="T12" fmla="*/ 7 w 78"/>
                  <a:gd name="T13" fmla="*/ 80 h 164"/>
                  <a:gd name="T14" fmla="*/ 13 w 78"/>
                  <a:gd name="T15" fmla="*/ 74 h 164"/>
                  <a:gd name="T16" fmla="*/ 13 w 78"/>
                  <a:gd name="T17" fmla="*/ 26 h 164"/>
                  <a:gd name="T18" fmla="*/ 19 w 78"/>
                  <a:gd name="T19" fmla="*/ 26 h 164"/>
                  <a:gd name="T20" fmla="*/ 19 w 78"/>
                  <a:gd name="T21" fmla="*/ 72 h 164"/>
                  <a:gd name="T22" fmla="*/ 19 w 78"/>
                  <a:gd name="T23" fmla="*/ 73 h 164"/>
                  <a:gd name="T24" fmla="*/ 19 w 78"/>
                  <a:gd name="T25" fmla="*/ 154 h 164"/>
                  <a:gd name="T26" fmla="*/ 28 w 78"/>
                  <a:gd name="T27" fmla="*/ 164 h 164"/>
                  <a:gd name="T28" fmla="*/ 37 w 78"/>
                  <a:gd name="T29" fmla="*/ 154 h 164"/>
                  <a:gd name="T30" fmla="*/ 37 w 78"/>
                  <a:gd name="T31" fmla="*/ 83 h 164"/>
                  <a:gd name="T32" fmla="*/ 41 w 78"/>
                  <a:gd name="T33" fmla="*/ 83 h 164"/>
                  <a:gd name="T34" fmla="*/ 41 w 78"/>
                  <a:gd name="T35" fmla="*/ 154 h 164"/>
                  <a:gd name="T36" fmla="*/ 50 w 78"/>
                  <a:gd name="T37" fmla="*/ 164 h 164"/>
                  <a:gd name="T38" fmla="*/ 59 w 78"/>
                  <a:gd name="T39" fmla="*/ 154 h 164"/>
                  <a:gd name="T40" fmla="*/ 59 w 78"/>
                  <a:gd name="T41" fmla="*/ 72 h 164"/>
                  <a:gd name="T42" fmla="*/ 59 w 78"/>
                  <a:gd name="T43" fmla="*/ 71 h 164"/>
                  <a:gd name="T44" fmla="*/ 59 w 78"/>
                  <a:gd name="T45" fmla="*/ 26 h 164"/>
                  <a:gd name="T46" fmla="*/ 64 w 78"/>
                  <a:gd name="T47" fmla="*/ 26 h 164"/>
                  <a:gd name="T48" fmla="*/ 64 w 78"/>
                  <a:gd name="T49" fmla="*/ 74 h 164"/>
                  <a:gd name="T50" fmla="*/ 71 w 78"/>
                  <a:gd name="T51" fmla="*/ 80 h 164"/>
                  <a:gd name="T52" fmla="*/ 78 w 78"/>
                  <a:gd name="T53" fmla="*/ 74 h 164"/>
                  <a:gd name="T54" fmla="*/ 78 w 78"/>
                  <a:gd name="T55" fmla="*/ 19 h 164"/>
                  <a:gd name="T56" fmla="*/ 78 w 78"/>
                  <a:gd name="T57" fmla="*/ 16 h 164"/>
                  <a:gd name="T58" fmla="*/ 78 w 78"/>
                  <a:gd name="T59" fmla="*/ 15 h 164"/>
                  <a:gd name="T60" fmla="*/ 59 w 78"/>
                  <a:gd name="T61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8" h="164">
                    <a:moveTo>
                      <a:pt x="59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6" y="0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7"/>
                      <a:pt x="3" y="80"/>
                      <a:pt x="7" y="80"/>
                    </a:cubicBezTo>
                    <a:cubicBezTo>
                      <a:pt x="10" y="80"/>
                      <a:pt x="13" y="77"/>
                      <a:pt x="13" y="74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3"/>
                      <a:pt x="19" y="73"/>
                    </a:cubicBezTo>
                    <a:cubicBezTo>
                      <a:pt x="19" y="154"/>
                      <a:pt x="19" y="154"/>
                      <a:pt x="19" y="154"/>
                    </a:cubicBezTo>
                    <a:cubicBezTo>
                      <a:pt x="19" y="159"/>
                      <a:pt x="23" y="164"/>
                      <a:pt x="28" y="164"/>
                    </a:cubicBezTo>
                    <a:cubicBezTo>
                      <a:pt x="33" y="164"/>
                      <a:pt x="37" y="159"/>
                      <a:pt x="37" y="154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41" y="83"/>
                      <a:pt x="41" y="83"/>
                      <a:pt x="41" y="83"/>
                    </a:cubicBezTo>
                    <a:cubicBezTo>
                      <a:pt x="41" y="154"/>
                      <a:pt x="41" y="154"/>
                      <a:pt x="41" y="154"/>
                    </a:cubicBezTo>
                    <a:cubicBezTo>
                      <a:pt x="41" y="159"/>
                      <a:pt x="45" y="164"/>
                      <a:pt x="50" y="164"/>
                    </a:cubicBezTo>
                    <a:cubicBezTo>
                      <a:pt x="55" y="164"/>
                      <a:pt x="59" y="159"/>
                      <a:pt x="59" y="154"/>
                    </a:cubicBezTo>
                    <a:cubicBezTo>
                      <a:pt x="59" y="72"/>
                      <a:pt x="59" y="72"/>
                      <a:pt x="59" y="72"/>
                    </a:cubicBezTo>
                    <a:cubicBezTo>
                      <a:pt x="59" y="71"/>
                      <a:pt x="59" y="71"/>
                      <a:pt x="59" y="71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64" y="26"/>
                      <a:pt x="64" y="26"/>
                      <a:pt x="64" y="26"/>
                    </a:cubicBezTo>
                    <a:cubicBezTo>
                      <a:pt x="64" y="74"/>
                      <a:pt x="64" y="74"/>
                      <a:pt x="64" y="74"/>
                    </a:cubicBezTo>
                    <a:cubicBezTo>
                      <a:pt x="64" y="77"/>
                      <a:pt x="67" y="80"/>
                      <a:pt x="71" y="80"/>
                    </a:cubicBezTo>
                    <a:cubicBezTo>
                      <a:pt x="75" y="80"/>
                      <a:pt x="78" y="77"/>
                      <a:pt x="78" y="74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78" y="10"/>
                      <a:pt x="72" y="0"/>
                      <a:pt x="59" y="0"/>
                    </a:cubicBezTo>
                    <a:close/>
                  </a:path>
                </a:pathLst>
              </a:custGeom>
              <a:solidFill>
                <a:srgbClr val="F9F9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US" sz="900" dirty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1" name="Oval 13"/>
              <p:cNvSpPr>
                <a:spLocks noChangeArrowheads="1"/>
              </p:cNvSpPr>
              <p:nvPr/>
            </p:nvSpPr>
            <p:spPr bwMode="auto">
              <a:xfrm>
                <a:off x="6515646" y="1755581"/>
                <a:ext cx="33741" cy="33741"/>
              </a:xfrm>
              <a:prstGeom prst="ellipse">
                <a:avLst/>
              </a:prstGeom>
              <a:solidFill>
                <a:srgbClr val="F9F9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US" sz="900" dirty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22" name="Content Placeholder 2"/>
          <p:cNvSpPr txBox="1"/>
          <p:nvPr/>
        </p:nvSpPr>
        <p:spPr>
          <a:xfrm>
            <a:off x="1054156" y="3505950"/>
            <a:ext cx="519128" cy="224220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9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88%</a:t>
            </a:r>
          </a:p>
        </p:txBody>
      </p:sp>
      <p:sp>
        <p:nvSpPr>
          <p:cNvPr id="23" name="Oval 37"/>
          <p:cNvSpPr/>
          <p:nvPr/>
        </p:nvSpPr>
        <p:spPr>
          <a:xfrm>
            <a:off x="1587723" y="3452008"/>
            <a:ext cx="318390" cy="31838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Content Placeholder 2"/>
          <p:cNvSpPr txBox="1"/>
          <p:nvPr/>
        </p:nvSpPr>
        <p:spPr>
          <a:xfrm>
            <a:off x="1885412" y="3505950"/>
            <a:ext cx="519128" cy="224220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9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12%</a:t>
            </a:r>
          </a:p>
        </p:txBody>
      </p:sp>
      <p:grpSp>
        <p:nvGrpSpPr>
          <p:cNvPr id="25" name="Group 40"/>
          <p:cNvGrpSpPr/>
          <p:nvPr/>
        </p:nvGrpSpPr>
        <p:grpSpPr>
          <a:xfrm>
            <a:off x="1694692" y="3516672"/>
            <a:ext cx="104455" cy="186178"/>
            <a:chOff x="6999665" y="2485861"/>
            <a:chExt cx="97227" cy="209688"/>
          </a:xfrm>
          <a:solidFill>
            <a:schemeClr val="bg1"/>
          </a:solidFill>
        </p:grpSpPr>
        <p:sp>
          <p:nvSpPr>
            <p:cNvPr id="26" name="Oval 41"/>
            <p:cNvSpPr>
              <a:spLocks noChangeArrowheads="1"/>
            </p:cNvSpPr>
            <p:nvPr/>
          </p:nvSpPr>
          <p:spPr bwMode="auto">
            <a:xfrm>
              <a:off x="7032445" y="2485861"/>
              <a:ext cx="30916" cy="31812"/>
            </a:xfrm>
            <a:prstGeom prst="ellipse">
              <a:avLst/>
            </a:prstGeom>
            <a:solidFill>
              <a:srgbClr val="F9F9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9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" name="Freeform 7"/>
            <p:cNvSpPr/>
            <p:nvPr/>
          </p:nvSpPr>
          <p:spPr bwMode="auto">
            <a:xfrm>
              <a:off x="6999665" y="2523945"/>
              <a:ext cx="97227" cy="171604"/>
            </a:xfrm>
            <a:custGeom>
              <a:avLst/>
              <a:gdLst>
                <a:gd name="T0" fmla="*/ 91 w 92"/>
                <a:gd name="T1" fmla="*/ 60 h 162"/>
                <a:gd name="T2" fmla="*/ 75 w 92"/>
                <a:gd name="T3" fmla="*/ 10 h 162"/>
                <a:gd name="T4" fmla="*/ 64 w 92"/>
                <a:gd name="T5" fmla="*/ 0 h 162"/>
                <a:gd name="T6" fmla="*/ 28 w 92"/>
                <a:gd name="T7" fmla="*/ 0 h 162"/>
                <a:gd name="T8" fmla="*/ 19 w 92"/>
                <a:gd name="T9" fmla="*/ 5 h 162"/>
                <a:gd name="T10" fmla="*/ 18 w 92"/>
                <a:gd name="T11" fmla="*/ 7 h 162"/>
                <a:gd name="T12" fmla="*/ 18 w 92"/>
                <a:gd name="T13" fmla="*/ 7 h 162"/>
                <a:gd name="T14" fmla="*/ 17 w 92"/>
                <a:gd name="T15" fmla="*/ 8 h 162"/>
                <a:gd name="T16" fmla="*/ 1 w 92"/>
                <a:gd name="T17" fmla="*/ 60 h 162"/>
                <a:gd name="T18" fmla="*/ 5 w 92"/>
                <a:gd name="T19" fmla="*/ 68 h 162"/>
                <a:gd name="T20" fmla="*/ 14 w 92"/>
                <a:gd name="T21" fmla="*/ 64 h 162"/>
                <a:gd name="T22" fmla="*/ 26 w 92"/>
                <a:gd name="T23" fmla="*/ 23 h 162"/>
                <a:gd name="T24" fmla="*/ 28 w 92"/>
                <a:gd name="T25" fmla="*/ 23 h 162"/>
                <a:gd name="T26" fmla="*/ 29 w 92"/>
                <a:gd name="T27" fmla="*/ 23 h 162"/>
                <a:gd name="T28" fmla="*/ 9 w 92"/>
                <a:gd name="T29" fmla="*/ 96 h 162"/>
                <a:gd name="T30" fmla="*/ 29 w 92"/>
                <a:gd name="T31" fmla="*/ 96 h 162"/>
                <a:gd name="T32" fmla="*/ 29 w 92"/>
                <a:gd name="T33" fmla="*/ 154 h 162"/>
                <a:gd name="T34" fmla="*/ 37 w 92"/>
                <a:gd name="T35" fmla="*/ 162 h 162"/>
                <a:gd name="T36" fmla="*/ 44 w 92"/>
                <a:gd name="T37" fmla="*/ 154 h 162"/>
                <a:gd name="T38" fmla="*/ 44 w 92"/>
                <a:gd name="T39" fmla="*/ 96 h 162"/>
                <a:gd name="T40" fmla="*/ 49 w 92"/>
                <a:gd name="T41" fmla="*/ 96 h 162"/>
                <a:gd name="T42" fmla="*/ 49 w 92"/>
                <a:gd name="T43" fmla="*/ 154 h 162"/>
                <a:gd name="T44" fmla="*/ 56 w 92"/>
                <a:gd name="T45" fmla="*/ 162 h 162"/>
                <a:gd name="T46" fmla="*/ 64 w 92"/>
                <a:gd name="T47" fmla="*/ 154 h 162"/>
                <a:gd name="T48" fmla="*/ 64 w 92"/>
                <a:gd name="T49" fmla="*/ 96 h 162"/>
                <a:gd name="T50" fmla="*/ 83 w 92"/>
                <a:gd name="T51" fmla="*/ 96 h 162"/>
                <a:gd name="T52" fmla="*/ 63 w 92"/>
                <a:gd name="T53" fmla="*/ 23 h 162"/>
                <a:gd name="T54" fmla="*/ 64 w 92"/>
                <a:gd name="T55" fmla="*/ 23 h 162"/>
                <a:gd name="T56" fmla="*/ 65 w 92"/>
                <a:gd name="T57" fmla="*/ 23 h 162"/>
                <a:gd name="T58" fmla="*/ 79 w 92"/>
                <a:gd name="T59" fmla="*/ 64 h 162"/>
                <a:gd name="T60" fmla="*/ 87 w 92"/>
                <a:gd name="T61" fmla="*/ 68 h 162"/>
                <a:gd name="T62" fmla="*/ 91 w 92"/>
                <a:gd name="T63" fmla="*/ 60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2" h="162">
                  <a:moveTo>
                    <a:pt x="91" y="60"/>
                  </a:moveTo>
                  <a:cubicBezTo>
                    <a:pt x="75" y="10"/>
                    <a:pt x="75" y="10"/>
                    <a:pt x="75" y="10"/>
                  </a:cubicBezTo>
                  <a:cubicBezTo>
                    <a:pt x="74" y="4"/>
                    <a:pt x="70" y="0"/>
                    <a:pt x="64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4" y="0"/>
                    <a:pt x="21" y="2"/>
                    <a:pt x="19" y="5"/>
                  </a:cubicBezTo>
                  <a:cubicBezTo>
                    <a:pt x="18" y="5"/>
                    <a:pt x="18" y="6"/>
                    <a:pt x="18" y="7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8" y="7"/>
                    <a:pt x="17" y="8"/>
                    <a:pt x="17" y="8"/>
                  </a:cubicBezTo>
                  <a:cubicBezTo>
                    <a:pt x="1" y="60"/>
                    <a:pt x="1" y="60"/>
                    <a:pt x="1" y="60"/>
                  </a:cubicBezTo>
                  <a:cubicBezTo>
                    <a:pt x="0" y="63"/>
                    <a:pt x="2" y="67"/>
                    <a:pt x="5" y="68"/>
                  </a:cubicBezTo>
                  <a:cubicBezTo>
                    <a:pt x="9" y="69"/>
                    <a:pt x="13" y="67"/>
                    <a:pt x="14" y="64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7" y="23"/>
                    <a:pt x="27" y="23"/>
                    <a:pt x="28" y="23"/>
                  </a:cubicBezTo>
                  <a:cubicBezTo>
                    <a:pt x="29" y="23"/>
                    <a:pt x="29" y="23"/>
                    <a:pt x="29" y="23"/>
                  </a:cubicBezTo>
                  <a:cubicBezTo>
                    <a:pt x="9" y="96"/>
                    <a:pt x="9" y="96"/>
                    <a:pt x="9" y="96"/>
                  </a:cubicBezTo>
                  <a:cubicBezTo>
                    <a:pt x="29" y="96"/>
                    <a:pt x="29" y="96"/>
                    <a:pt x="29" y="96"/>
                  </a:cubicBezTo>
                  <a:cubicBezTo>
                    <a:pt x="29" y="154"/>
                    <a:pt x="29" y="154"/>
                    <a:pt x="29" y="154"/>
                  </a:cubicBezTo>
                  <a:cubicBezTo>
                    <a:pt x="29" y="159"/>
                    <a:pt x="33" y="162"/>
                    <a:pt x="37" y="162"/>
                  </a:cubicBezTo>
                  <a:cubicBezTo>
                    <a:pt x="41" y="162"/>
                    <a:pt x="44" y="159"/>
                    <a:pt x="44" y="154"/>
                  </a:cubicBezTo>
                  <a:cubicBezTo>
                    <a:pt x="44" y="96"/>
                    <a:pt x="44" y="96"/>
                    <a:pt x="44" y="96"/>
                  </a:cubicBezTo>
                  <a:cubicBezTo>
                    <a:pt x="49" y="96"/>
                    <a:pt x="49" y="96"/>
                    <a:pt x="49" y="96"/>
                  </a:cubicBezTo>
                  <a:cubicBezTo>
                    <a:pt x="49" y="154"/>
                    <a:pt x="49" y="154"/>
                    <a:pt x="49" y="154"/>
                  </a:cubicBezTo>
                  <a:cubicBezTo>
                    <a:pt x="49" y="159"/>
                    <a:pt x="52" y="162"/>
                    <a:pt x="56" y="162"/>
                  </a:cubicBezTo>
                  <a:cubicBezTo>
                    <a:pt x="60" y="162"/>
                    <a:pt x="64" y="159"/>
                    <a:pt x="64" y="154"/>
                  </a:cubicBezTo>
                  <a:cubicBezTo>
                    <a:pt x="64" y="96"/>
                    <a:pt x="64" y="96"/>
                    <a:pt x="64" y="96"/>
                  </a:cubicBezTo>
                  <a:cubicBezTo>
                    <a:pt x="83" y="96"/>
                    <a:pt x="83" y="96"/>
                    <a:pt x="83" y="96"/>
                  </a:cubicBezTo>
                  <a:cubicBezTo>
                    <a:pt x="63" y="23"/>
                    <a:pt x="63" y="23"/>
                    <a:pt x="63" y="23"/>
                  </a:cubicBezTo>
                  <a:cubicBezTo>
                    <a:pt x="64" y="23"/>
                    <a:pt x="64" y="23"/>
                    <a:pt x="64" y="23"/>
                  </a:cubicBezTo>
                  <a:cubicBezTo>
                    <a:pt x="65" y="23"/>
                    <a:pt x="65" y="23"/>
                    <a:pt x="65" y="23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0" y="67"/>
                    <a:pt x="84" y="69"/>
                    <a:pt x="87" y="68"/>
                  </a:cubicBezTo>
                  <a:cubicBezTo>
                    <a:pt x="91" y="67"/>
                    <a:pt x="92" y="63"/>
                    <a:pt x="91" y="60"/>
                  </a:cubicBezTo>
                  <a:close/>
                </a:path>
              </a:pathLst>
            </a:custGeom>
            <a:solidFill>
              <a:srgbClr val="F9F9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9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28" name="Straight Connector 33"/>
          <p:cNvCxnSpPr/>
          <p:nvPr/>
        </p:nvCxnSpPr>
        <p:spPr>
          <a:xfrm>
            <a:off x="802569" y="3858104"/>
            <a:ext cx="1683993" cy="0"/>
          </a:xfrm>
          <a:prstGeom prst="line">
            <a:avLst/>
          </a:prstGeom>
          <a:ln>
            <a:solidFill>
              <a:schemeClr val="tx1">
                <a:lumMod val="60000"/>
                <a:lumOff val="4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34"/>
          <p:cNvCxnSpPr/>
          <p:nvPr/>
        </p:nvCxnSpPr>
        <p:spPr>
          <a:xfrm>
            <a:off x="802569" y="3366027"/>
            <a:ext cx="1683993" cy="0"/>
          </a:xfrm>
          <a:prstGeom prst="line">
            <a:avLst/>
          </a:prstGeom>
          <a:ln>
            <a:solidFill>
              <a:schemeClr val="tx1">
                <a:lumMod val="60000"/>
                <a:lumOff val="4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ontent Placeholder 2"/>
          <p:cNvSpPr txBox="1"/>
          <p:nvPr/>
        </p:nvSpPr>
        <p:spPr>
          <a:xfrm>
            <a:off x="3911458" y="3947731"/>
            <a:ext cx="1731848" cy="30498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200" dirty="0">
                <a:solidFill>
                  <a:schemeClr val="accent2"/>
                </a:solidFill>
                <a:ea typeface="微软雅黑" panose="020B0503020204020204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单击编辑标题</a:t>
            </a:r>
            <a:endParaRPr lang="en-US" altLang="zh-CN" sz="1200" dirty="0">
              <a:solidFill>
                <a:schemeClr val="accent2"/>
              </a:solidFill>
              <a:ea typeface="微软雅黑" panose="020B0503020204020204" pitchFamily="34" charset="-122"/>
              <a:cs typeface="宋体" panose="02010600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31" name="Content Placeholder 2"/>
          <p:cNvSpPr txBox="1"/>
          <p:nvPr/>
        </p:nvSpPr>
        <p:spPr>
          <a:xfrm>
            <a:off x="3922155" y="4091263"/>
            <a:ext cx="1721151" cy="30498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2495">
              <a:defRPr/>
            </a:pPr>
            <a:r>
              <a:rPr lang="zh-CN" altLang="en-US" sz="9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900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" name="Freeform 12"/>
          <p:cNvSpPr/>
          <p:nvPr/>
        </p:nvSpPr>
        <p:spPr bwMode="auto">
          <a:xfrm>
            <a:off x="3661624" y="3971851"/>
            <a:ext cx="265646" cy="234663"/>
          </a:xfrm>
          <a:custGeom>
            <a:avLst/>
            <a:gdLst>
              <a:gd name="T0" fmla="*/ 359 w 367"/>
              <a:gd name="T1" fmla="*/ 169 h 324"/>
              <a:gd name="T2" fmla="*/ 199 w 367"/>
              <a:gd name="T3" fmla="*/ 8 h 324"/>
              <a:gd name="T4" fmla="*/ 169 w 367"/>
              <a:gd name="T5" fmla="*/ 8 h 324"/>
              <a:gd name="T6" fmla="*/ 8 w 367"/>
              <a:gd name="T7" fmla="*/ 169 h 324"/>
              <a:gd name="T8" fmla="*/ 15 w 367"/>
              <a:gd name="T9" fmla="*/ 184 h 324"/>
              <a:gd name="T10" fmla="*/ 49 w 367"/>
              <a:gd name="T11" fmla="*/ 184 h 324"/>
              <a:gd name="T12" fmla="*/ 49 w 367"/>
              <a:gd name="T13" fmla="*/ 308 h 324"/>
              <a:gd name="T14" fmla="*/ 65 w 367"/>
              <a:gd name="T15" fmla="*/ 324 h 324"/>
              <a:gd name="T16" fmla="*/ 143 w 367"/>
              <a:gd name="T17" fmla="*/ 324 h 324"/>
              <a:gd name="T18" fmla="*/ 143 w 367"/>
              <a:gd name="T19" fmla="*/ 200 h 324"/>
              <a:gd name="T20" fmla="*/ 225 w 367"/>
              <a:gd name="T21" fmla="*/ 200 h 324"/>
              <a:gd name="T22" fmla="*/ 225 w 367"/>
              <a:gd name="T23" fmla="*/ 324 h 324"/>
              <a:gd name="T24" fmla="*/ 306 w 367"/>
              <a:gd name="T25" fmla="*/ 324 h 324"/>
              <a:gd name="T26" fmla="*/ 319 w 367"/>
              <a:gd name="T27" fmla="*/ 308 h 324"/>
              <a:gd name="T28" fmla="*/ 319 w 367"/>
              <a:gd name="T29" fmla="*/ 184 h 324"/>
              <a:gd name="T30" fmla="*/ 352 w 367"/>
              <a:gd name="T31" fmla="*/ 184 h 324"/>
              <a:gd name="T32" fmla="*/ 359 w 367"/>
              <a:gd name="T33" fmla="*/ 169 h 3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67" h="324">
                <a:moveTo>
                  <a:pt x="359" y="169"/>
                </a:moveTo>
                <a:cubicBezTo>
                  <a:pt x="199" y="8"/>
                  <a:pt x="199" y="8"/>
                  <a:pt x="199" y="8"/>
                </a:cubicBezTo>
                <a:cubicBezTo>
                  <a:pt x="190" y="0"/>
                  <a:pt x="177" y="0"/>
                  <a:pt x="169" y="8"/>
                </a:cubicBezTo>
                <a:cubicBezTo>
                  <a:pt x="8" y="169"/>
                  <a:pt x="8" y="169"/>
                  <a:pt x="8" y="169"/>
                </a:cubicBezTo>
                <a:cubicBezTo>
                  <a:pt x="0" y="177"/>
                  <a:pt x="3" y="184"/>
                  <a:pt x="15" y="184"/>
                </a:cubicBezTo>
                <a:cubicBezTo>
                  <a:pt x="49" y="184"/>
                  <a:pt x="49" y="184"/>
                  <a:pt x="49" y="184"/>
                </a:cubicBezTo>
                <a:cubicBezTo>
                  <a:pt x="49" y="308"/>
                  <a:pt x="49" y="308"/>
                  <a:pt x="49" y="308"/>
                </a:cubicBezTo>
                <a:cubicBezTo>
                  <a:pt x="49" y="317"/>
                  <a:pt x="49" y="324"/>
                  <a:pt x="65" y="324"/>
                </a:cubicBezTo>
                <a:cubicBezTo>
                  <a:pt x="143" y="324"/>
                  <a:pt x="143" y="324"/>
                  <a:pt x="143" y="324"/>
                </a:cubicBezTo>
                <a:cubicBezTo>
                  <a:pt x="143" y="200"/>
                  <a:pt x="143" y="200"/>
                  <a:pt x="143" y="200"/>
                </a:cubicBezTo>
                <a:cubicBezTo>
                  <a:pt x="225" y="200"/>
                  <a:pt x="225" y="200"/>
                  <a:pt x="225" y="200"/>
                </a:cubicBezTo>
                <a:cubicBezTo>
                  <a:pt x="225" y="324"/>
                  <a:pt x="225" y="324"/>
                  <a:pt x="225" y="324"/>
                </a:cubicBezTo>
                <a:cubicBezTo>
                  <a:pt x="306" y="324"/>
                  <a:pt x="306" y="324"/>
                  <a:pt x="306" y="324"/>
                </a:cubicBezTo>
                <a:cubicBezTo>
                  <a:pt x="319" y="324"/>
                  <a:pt x="319" y="317"/>
                  <a:pt x="319" y="308"/>
                </a:cubicBezTo>
                <a:cubicBezTo>
                  <a:pt x="319" y="184"/>
                  <a:pt x="319" y="184"/>
                  <a:pt x="319" y="184"/>
                </a:cubicBezTo>
                <a:cubicBezTo>
                  <a:pt x="352" y="184"/>
                  <a:pt x="352" y="184"/>
                  <a:pt x="352" y="184"/>
                </a:cubicBezTo>
                <a:cubicBezTo>
                  <a:pt x="364" y="184"/>
                  <a:pt x="367" y="177"/>
                  <a:pt x="359" y="16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en-US" sz="900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Content Placeholder 2"/>
          <p:cNvSpPr txBox="1"/>
          <p:nvPr/>
        </p:nvSpPr>
        <p:spPr>
          <a:xfrm>
            <a:off x="3575484" y="2735096"/>
            <a:ext cx="2029032" cy="304987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9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Central America</a:t>
            </a:r>
          </a:p>
        </p:txBody>
      </p:sp>
      <p:sp>
        <p:nvSpPr>
          <p:cNvPr id="34" name="Content Placeholder 2"/>
          <p:cNvSpPr txBox="1"/>
          <p:nvPr/>
        </p:nvSpPr>
        <p:spPr>
          <a:xfrm>
            <a:off x="3594820" y="2991911"/>
            <a:ext cx="1961735" cy="367577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2495">
              <a:buNone/>
              <a:defRPr/>
            </a:pPr>
            <a:r>
              <a:rPr lang="zh-CN" altLang="en-US" sz="9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900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35" name="Group 67"/>
          <p:cNvGrpSpPr/>
          <p:nvPr/>
        </p:nvGrpSpPr>
        <p:grpSpPr>
          <a:xfrm>
            <a:off x="3643651" y="3452008"/>
            <a:ext cx="318389" cy="318389"/>
            <a:chOff x="4323557" y="1902669"/>
            <a:chExt cx="477290" cy="477290"/>
          </a:xfrm>
        </p:grpSpPr>
        <p:sp>
          <p:nvSpPr>
            <p:cNvPr id="36" name="Oval 69"/>
            <p:cNvSpPr/>
            <p:nvPr/>
          </p:nvSpPr>
          <p:spPr>
            <a:xfrm>
              <a:off x="4323557" y="1902669"/>
              <a:ext cx="477290" cy="47729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37" name="Group 70"/>
            <p:cNvGrpSpPr/>
            <p:nvPr/>
          </p:nvGrpSpPr>
          <p:grpSpPr>
            <a:xfrm>
              <a:off x="4493717" y="2003624"/>
              <a:ext cx="136970" cy="287916"/>
              <a:chOff x="6489762" y="1755581"/>
              <a:chExt cx="85046" cy="216315"/>
            </a:xfrm>
            <a:solidFill>
              <a:schemeClr val="bg1"/>
            </a:solidFill>
          </p:grpSpPr>
          <p:sp>
            <p:nvSpPr>
              <p:cNvPr id="38" name="Freeform 12"/>
              <p:cNvSpPr/>
              <p:nvPr/>
            </p:nvSpPr>
            <p:spPr bwMode="auto">
              <a:xfrm>
                <a:off x="6489762" y="1792558"/>
                <a:ext cx="85046" cy="179338"/>
              </a:xfrm>
              <a:custGeom>
                <a:avLst/>
                <a:gdLst>
                  <a:gd name="T0" fmla="*/ 59 w 78"/>
                  <a:gd name="T1" fmla="*/ 0 h 164"/>
                  <a:gd name="T2" fmla="*/ 20 w 78"/>
                  <a:gd name="T3" fmla="*/ 0 h 164"/>
                  <a:gd name="T4" fmla="*/ 0 w 78"/>
                  <a:gd name="T5" fmla="*/ 16 h 164"/>
                  <a:gd name="T6" fmla="*/ 0 w 78"/>
                  <a:gd name="T7" fmla="*/ 16 h 164"/>
                  <a:gd name="T8" fmla="*/ 0 w 78"/>
                  <a:gd name="T9" fmla="*/ 19 h 164"/>
                  <a:gd name="T10" fmla="*/ 0 w 78"/>
                  <a:gd name="T11" fmla="*/ 74 h 164"/>
                  <a:gd name="T12" fmla="*/ 7 w 78"/>
                  <a:gd name="T13" fmla="*/ 80 h 164"/>
                  <a:gd name="T14" fmla="*/ 13 w 78"/>
                  <a:gd name="T15" fmla="*/ 74 h 164"/>
                  <a:gd name="T16" fmla="*/ 13 w 78"/>
                  <a:gd name="T17" fmla="*/ 26 h 164"/>
                  <a:gd name="T18" fmla="*/ 19 w 78"/>
                  <a:gd name="T19" fmla="*/ 26 h 164"/>
                  <a:gd name="T20" fmla="*/ 19 w 78"/>
                  <a:gd name="T21" fmla="*/ 72 h 164"/>
                  <a:gd name="T22" fmla="*/ 19 w 78"/>
                  <a:gd name="T23" fmla="*/ 73 h 164"/>
                  <a:gd name="T24" fmla="*/ 19 w 78"/>
                  <a:gd name="T25" fmla="*/ 154 h 164"/>
                  <a:gd name="T26" fmla="*/ 28 w 78"/>
                  <a:gd name="T27" fmla="*/ 164 h 164"/>
                  <a:gd name="T28" fmla="*/ 37 w 78"/>
                  <a:gd name="T29" fmla="*/ 154 h 164"/>
                  <a:gd name="T30" fmla="*/ 37 w 78"/>
                  <a:gd name="T31" fmla="*/ 83 h 164"/>
                  <a:gd name="T32" fmla="*/ 41 w 78"/>
                  <a:gd name="T33" fmla="*/ 83 h 164"/>
                  <a:gd name="T34" fmla="*/ 41 w 78"/>
                  <a:gd name="T35" fmla="*/ 154 h 164"/>
                  <a:gd name="T36" fmla="*/ 50 w 78"/>
                  <a:gd name="T37" fmla="*/ 164 h 164"/>
                  <a:gd name="T38" fmla="*/ 59 w 78"/>
                  <a:gd name="T39" fmla="*/ 154 h 164"/>
                  <a:gd name="T40" fmla="*/ 59 w 78"/>
                  <a:gd name="T41" fmla="*/ 72 h 164"/>
                  <a:gd name="T42" fmla="*/ 59 w 78"/>
                  <a:gd name="T43" fmla="*/ 71 h 164"/>
                  <a:gd name="T44" fmla="*/ 59 w 78"/>
                  <a:gd name="T45" fmla="*/ 26 h 164"/>
                  <a:gd name="T46" fmla="*/ 64 w 78"/>
                  <a:gd name="T47" fmla="*/ 26 h 164"/>
                  <a:gd name="T48" fmla="*/ 64 w 78"/>
                  <a:gd name="T49" fmla="*/ 74 h 164"/>
                  <a:gd name="T50" fmla="*/ 71 w 78"/>
                  <a:gd name="T51" fmla="*/ 80 h 164"/>
                  <a:gd name="T52" fmla="*/ 78 w 78"/>
                  <a:gd name="T53" fmla="*/ 74 h 164"/>
                  <a:gd name="T54" fmla="*/ 78 w 78"/>
                  <a:gd name="T55" fmla="*/ 19 h 164"/>
                  <a:gd name="T56" fmla="*/ 78 w 78"/>
                  <a:gd name="T57" fmla="*/ 16 h 164"/>
                  <a:gd name="T58" fmla="*/ 78 w 78"/>
                  <a:gd name="T59" fmla="*/ 15 h 164"/>
                  <a:gd name="T60" fmla="*/ 59 w 78"/>
                  <a:gd name="T61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8" h="164">
                    <a:moveTo>
                      <a:pt x="59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6" y="0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7"/>
                      <a:pt x="3" y="80"/>
                      <a:pt x="7" y="80"/>
                    </a:cubicBezTo>
                    <a:cubicBezTo>
                      <a:pt x="10" y="80"/>
                      <a:pt x="13" y="77"/>
                      <a:pt x="13" y="74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3"/>
                      <a:pt x="19" y="73"/>
                    </a:cubicBezTo>
                    <a:cubicBezTo>
                      <a:pt x="19" y="154"/>
                      <a:pt x="19" y="154"/>
                      <a:pt x="19" y="154"/>
                    </a:cubicBezTo>
                    <a:cubicBezTo>
                      <a:pt x="19" y="159"/>
                      <a:pt x="23" y="164"/>
                      <a:pt x="28" y="164"/>
                    </a:cubicBezTo>
                    <a:cubicBezTo>
                      <a:pt x="33" y="164"/>
                      <a:pt x="37" y="159"/>
                      <a:pt x="37" y="154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41" y="83"/>
                      <a:pt x="41" y="83"/>
                      <a:pt x="41" y="83"/>
                    </a:cubicBezTo>
                    <a:cubicBezTo>
                      <a:pt x="41" y="154"/>
                      <a:pt x="41" y="154"/>
                      <a:pt x="41" y="154"/>
                    </a:cubicBezTo>
                    <a:cubicBezTo>
                      <a:pt x="41" y="159"/>
                      <a:pt x="45" y="164"/>
                      <a:pt x="50" y="164"/>
                    </a:cubicBezTo>
                    <a:cubicBezTo>
                      <a:pt x="55" y="164"/>
                      <a:pt x="59" y="159"/>
                      <a:pt x="59" y="154"/>
                    </a:cubicBezTo>
                    <a:cubicBezTo>
                      <a:pt x="59" y="72"/>
                      <a:pt x="59" y="72"/>
                      <a:pt x="59" y="72"/>
                    </a:cubicBezTo>
                    <a:cubicBezTo>
                      <a:pt x="59" y="71"/>
                      <a:pt x="59" y="71"/>
                      <a:pt x="59" y="71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64" y="26"/>
                      <a:pt x="64" y="26"/>
                      <a:pt x="64" y="26"/>
                    </a:cubicBezTo>
                    <a:cubicBezTo>
                      <a:pt x="64" y="74"/>
                      <a:pt x="64" y="74"/>
                      <a:pt x="64" y="74"/>
                    </a:cubicBezTo>
                    <a:cubicBezTo>
                      <a:pt x="64" y="77"/>
                      <a:pt x="67" y="80"/>
                      <a:pt x="71" y="80"/>
                    </a:cubicBezTo>
                    <a:cubicBezTo>
                      <a:pt x="75" y="80"/>
                      <a:pt x="78" y="77"/>
                      <a:pt x="78" y="74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78" y="10"/>
                      <a:pt x="72" y="0"/>
                      <a:pt x="59" y="0"/>
                    </a:cubicBezTo>
                    <a:close/>
                  </a:path>
                </a:pathLst>
              </a:custGeom>
              <a:solidFill>
                <a:srgbClr val="F9F9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US" sz="900" dirty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9" name="Oval 13"/>
              <p:cNvSpPr>
                <a:spLocks noChangeArrowheads="1"/>
              </p:cNvSpPr>
              <p:nvPr/>
            </p:nvSpPr>
            <p:spPr bwMode="auto">
              <a:xfrm>
                <a:off x="6515646" y="1755581"/>
                <a:ext cx="33741" cy="33741"/>
              </a:xfrm>
              <a:prstGeom prst="ellipse">
                <a:avLst/>
              </a:prstGeom>
              <a:solidFill>
                <a:srgbClr val="F9F9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US" sz="900" dirty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40" name="Content Placeholder 2"/>
          <p:cNvSpPr txBox="1"/>
          <p:nvPr/>
        </p:nvSpPr>
        <p:spPr>
          <a:xfrm>
            <a:off x="3930208" y="3505950"/>
            <a:ext cx="519128" cy="224220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9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88%</a:t>
            </a:r>
          </a:p>
        </p:txBody>
      </p:sp>
      <p:sp>
        <p:nvSpPr>
          <p:cNvPr id="41" name="Oval 62"/>
          <p:cNvSpPr/>
          <p:nvPr/>
        </p:nvSpPr>
        <p:spPr>
          <a:xfrm>
            <a:off x="4463775" y="3452008"/>
            <a:ext cx="318390" cy="31838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Content Placeholder 2"/>
          <p:cNvSpPr txBox="1"/>
          <p:nvPr/>
        </p:nvSpPr>
        <p:spPr>
          <a:xfrm>
            <a:off x="4761464" y="3505950"/>
            <a:ext cx="519128" cy="224220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9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12%</a:t>
            </a:r>
          </a:p>
        </p:txBody>
      </p:sp>
      <p:grpSp>
        <p:nvGrpSpPr>
          <p:cNvPr id="43" name="Group 64"/>
          <p:cNvGrpSpPr/>
          <p:nvPr/>
        </p:nvGrpSpPr>
        <p:grpSpPr>
          <a:xfrm>
            <a:off x="4570744" y="3516672"/>
            <a:ext cx="104455" cy="186178"/>
            <a:chOff x="6999665" y="2485861"/>
            <a:chExt cx="97227" cy="209688"/>
          </a:xfrm>
          <a:solidFill>
            <a:schemeClr val="bg1"/>
          </a:solidFill>
        </p:grpSpPr>
        <p:sp>
          <p:nvSpPr>
            <p:cNvPr id="44" name="Oval 65"/>
            <p:cNvSpPr>
              <a:spLocks noChangeArrowheads="1"/>
            </p:cNvSpPr>
            <p:nvPr/>
          </p:nvSpPr>
          <p:spPr bwMode="auto">
            <a:xfrm>
              <a:off x="7032445" y="2485861"/>
              <a:ext cx="30916" cy="31812"/>
            </a:xfrm>
            <a:prstGeom prst="ellipse">
              <a:avLst/>
            </a:prstGeom>
            <a:solidFill>
              <a:srgbClr val="F9F9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9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5" name="Freeform 7"/>
            <p:cNvSpPr/>
            <p:nvPr/>
          </p:nvSpPr>
          <p:spPr bwMode="auto">
            <a:xfrm>
              <a:off x="6999665" y="2523945"/>
              <a:ext cx="97227" cy="171604"/>
            </a:xfrm>
            <a:custGeom>
              <a:avLst/>
              <a:gdLst>
                <a:gd name="T0" fmla="*/ 91 w 92"/>
                <a:gd name="T1" fmla="*/ 60 h 162"/>
                <a:gd name="T2" fmla="*/ 75 w 92"/>
                <a:gd name="T3" fmla="*/ 10 h 162"/>
                <a:gd name="T4" fmla="*/ 64 w 92"/>
                <a:gd name="T5" fmla="*/ 0 h 162"/>
                <a:gd name="T6" fmla="*/ 28 w 92"/>
                <a:gd name="T7" fmla="*/ 0 h 162"/>
                <a:gd name="T8" fmla="*/ 19 w 92"/>
                <a:gd name="T9" fmla="*/ 5 h 162"/>
                <a:gd name="T10" fmla="*/ 18 w 92"/>
                <a:gd name="T11" fmla="*/ 7 h 162"/>
                <a:gd name="T12" fmla="*/ 18 w 92"/>
                <a:gd name="T13" fmla="*/ 7 h 162"/>
                <a:gd name="T14" fmla="*/ 17 w 92"/>
                <a:gd name="T15" fmla="*/ 8 h 162"/>
                <a:gd name="T16" fmla="*/ 1 w 92"/>
                <a:gd name="T17" fmla="*/ 60 h 162"/>
                <a:gd name="T18" fmla="*/ 5 w 92"/>
                <a:gd name="T19" fmla="*/ 68 h 162"/>
                <a:gd name="T20" fmla="*/ 14 w 92"/>
                <a:gd name="T21" fmla="*/ 64 h 162"/>
                <a:gd name="T22" fmla="*/ 26 w 92"/>
                <a:gd name="T23" fmla="*/ 23 h 162"/>
                <a:gd name="T24" fmla="*/ 28 w 92"/>
                <a:gd name="T25" fmla="*/ 23 h 162"/>
                <a:gd name="T26" fmla="*/ 29 w 92"/>
                <a:gd name="T27" fmla="*/ 23 h 162"/>
                <a:gd name="T28" fmla="*/ 9 w 92"/>
                <a:gd name="T29" fmla="*/ 96 h 162"/>
                <a:gd name="T30" fmla="*/ 29 w 92"/>
                <a:gd name="T31" fmla="*/ 96 h 162"/>
                <a:gd name="T32" fmla="*/ 29 w 92"/>
                <a:gd name="T33" fmla="*/ 154 h 162"/>
                <a:gd name="T34" fmla="*/ 37 w 92"/>
                <a:gd name="T35" fmla="*/ 162 h 162"/>
                <a:gd name="T36" fmla="*/ 44 w 92"/>
                <a:gd name="T37" fmla="*/ 154 h 162"/>
                <a:gd name="T38" fmla="*/ 44 w 92"/>
                <a:gd name="T39" fmla="*/ 96 h 162"/>
                <a:gd name="T40" fmla="*/ 49 w 92"/>
                <a:gd name="T41" fmla="*/ 96 h 162"/>
                <a:gd name="T42" fmla="*/ 49 w 92"/>
                <a:gd name="T43" fmla="*/ 154 h 162"/>
                <a:gd name="T44" fmla="*/ 56 w 92"/>
                <a:gd name="T45" fmla="*/ 162 h 162"/>
                <a:gd name="T46" fmla="*/ 64 w 92"/>
                <a:gd name="T47" fmla="*/ 154 h 162"/>
                <a:gd name="T48" fmla="*/ 64 w 92"/>
                <a:gd name="T49" fmla="*/ 96 h 162"/>
                <a:gd name="T50" fmla="*/ 83 w 92"/>
                <a:gd name="T51" fmla="*/ 96 h 162"/>
                <a:gd name="T52" fmla="*/ 63 w 92"/>
                <a:gd name="T53" fmla="*/ 23 h 162"/>
                <a:gd name="T54" fmla="*/ 64 w 92"/>
                <a:gd name="T55" fmla="*/ 23 h 162"/>
                <a:gd name="T56" fmla="*/ 65 w 92"/>
                <a:gd name="T57" fmla="*/ 23 h 162"/>
                <a:gd name="T58" fmla="*/ 79 w 92"/>
                <a:gd name="T59" fmla="*/ 64 h 162"/>
                <a:gd name="T60" fmla="*/ 87 w 92"/>
                <a:gd name="T61" fmla="*/ 68 h 162"/>
                <a:gd name="T62" fmla="*/ 91 w 92"/>
                <a:gd name="T63" fmla="*/ 60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2" h="162">
                  <a:moveTo>
                    <a:pt x="91" y="60"/>
                  </a:moveTo>
                  <a:cubicBezTo>
                    <a:pt x="75" y="10"/>
                    <a:pt x="75" y="10"/>
                    <a:pt x="75" y="10"/>
                  </a:cubicBezTo>
                  <a:cubicBezTo>
                    <a:pt x="74" y="4"/>
                    <a:pt x="70" y="0"/>
                    <a:pt x="64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4" y="0"/>
                    <a:pt x="21" y="2"/>
                    <a:pt x="19" y="5"/>
                  </a:cubicBezTo>
                  <a:cubicBezTo>
                    <a:pt x="18" y="5"/>
                    <a:pt x="18" y="6"/>
                    <a:pt x="18" y="7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8" y="7"/>
                    <a:pt x="17" y="8"/>
                    <a:pt x="17" y="8"/>
                  </a:cubicBezTo>
                  <a:cubicBezTo>
                    <a:pt x="1" y="60"/>
                    <a:pt x="1" y="60"/>
                    <a:pt x="1" y="60"/>
                  </a:cubicBezTo>
                  <a:cubicBezTo>
                    <a:pt x="0" y="63"/>
                    <a:pt x="2" y="67"/>
                    <a:pt x="5" y="68"/>
                  </a:cubicBezTo>
                  <a:cubicBezTo>
                    <a:pt x="9" y="69"/>
                    <a:pt x="13" y="67"/>
                    <a:pt x="14" y="64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7" y="23"/>
                    <a:pt x="27" y="23"/>
                    <a:pt x="28" y="23"/>
                  </a:cubicBezTo>
                  <a:cubicBezTo>
                    <a:pt x="29" y="23"/>
                    <a:pt x="29" y="23"/>
                    <a:pt x="29" y="23"/>
                  </a:cubicBezTo>
                  <a:cubicBezTo>
                    <a:pt x="9" y="96"/>
                    <a:pt x="9" y="96"/>
                    <a:pt x="9" y="96"/>
                  </a:cubicBezTo>
                  <a:cubicBezTo>
                    <a:pt x="29" y="96"/>
                    <a:pt x="29" y="96"/>
                    <a:pt x="29" y="96"/>
                  </a:cubicBezTo>
                  <a:cubicBezTo>
                    <a:pt x="29" y="154"/>
                    <a:pt x="29" y="154"/>
                    <a:pt x="29" y="154"/>
                  </a:cubicBezTo>
                  <a:cubicBezTo>
                    <a:pt x="29" y="159"/>
                    <a:pt x="33" y="162"/>
                    <a:pt x="37" y="162"/>
                  </a:cubicBezTo>
                  <a:cubicBezTo>
                    <a:pt x="41" y="162"/>
                    <a:pt x="44" y="159"/>
                    <a:pt x="44" y="154"/>
                  </a:cubicBezTo>
                  <a:cubicBezTo>
                    <a:pt x="44" y="96"/>
                    <a:pt x="44" y="96"/>
                    <a:pt x="44" y="96"/>
                  </a:cubicBezTo>
                  <a:cubicBezTo>
                    <a:pt x="49" y="96"/>
                    <a:pt x="49" y="96"/>
                    <a:pt x="49" y="96"/>
                  </a:cubicBezTo>
                  <a:cubicBezTo>
                    <a:pt x="49" y="154"/>
                    <a:pt x="49" y="154"/>
                    <a:pt x="49" y="154"/>
                  </a:cubicBezTo>
                  <a:cubicBezTo>
                    <a:pt x="49" y="159"/>
                    <a:pt x="52" y="162"/>
                    <a:pt x="56" y="162"/>
                  </a:cubicBezTo>
                  <a:cubicBezTo>
                    <a:pt x="60" y="162"/>
                    <a:pt x="64" y="159"/>
                    <a:pt x="64" y="154"/>
                  </a:cubicBezTo>
                  <a:cubicBezTo>
                    <a:pt x="64" y="96"/>
                    <a:pt x="64" y="96"/>
                    <a:pt x="64" y="96"/>
                  </a:cubicBezTo>
                  <a:cubicBezTo>
                    <a:pt x="83" y="96"/>
                    <a:pt x="83" y="96"/>
                    <a:pt x="83" y="96"/>
                  </a:cubicBezTo>
                  <a:cubicBezTo>
                    <a:pt x="63" y="23"/>
                    <a:pt x="63" y="23"/>
                    <a:pt x="63" y="23"/>
                  </a:cubicBezTo>
                  <a:cubicBezTo>
                    <a:pt x="64" y="23"/>
                    <a:pt x="64" y="23"/>
                    <a:pt x="64" y="23"/>
                  </a:cubicBezTo>
                  <a:cubicBezTo>
                    <a:pt x="65" y="23"/>
                    <a:pt x="65" y="23"/>
                    <a:pt x="65" y="23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0" y="67"/>
                    <a:pt x="84" y="69"/>
                    <a:pt x="87" y="68"/>
                  </a:cubicBezTo>
                  <a:cubicBezTo>
                    <a:pt x="91" y="67"/>
                    <a:pt x="92" y="63"/>
                    <a:pt x="91" y="60"/>
                  </a:cubicBezTo>
                  <a:close/>
                </a:path>
              </a:pathLst>
            </a:custGeom>
            <a:solidFill>
              <a:srgbClr val="F9F9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9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46" name="Straight Connector 58"/>
          <p:cNvCxnSpPr/>
          <p:nvPr/>
        </p:nvCxnSpPr>
        <p:spPr>
          <a:xfrm>
            <a:off x="3678621" y="3858104"/>
            <a:ext cx="1683993" cy="0"/>
          </a:xfrm>
          <a:prstGeom prst="line">
            <a:avLst/>
          </a:prstGeom>
          <a:ln>
            <a:solidFill>
              <a:schemeClr val="tx1">
                <a:lumMod val="60000"/>
                <a:lumOff val="4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59"/>
          <p:cNvCxnSpPr/>
          <p:nvPr/>
        </p:nvCxnSpPr>
        <p:spPr>
          <a:xfrm>
            <a:off x="3678621" y="3366027"/>
            <a:ext cx="1683993" cy="0"/>
          </a:xfrm>
          <a:prstGeom prst="line">
            <a:avLst/>
          </a:prstGeom>
          <a:ln>
            <a:solidFill>
              <a:schemeClr val="tx1">
                <a:lumMod val="60000"/>
                <a:lumOff val="4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Content Placeholder 2"/>
          <p:cNvSpPr txBox="1"/>
          <p:nvPr/>
        </p:nvSpPr>
        <p:spPr>
          <a:xfrm>
            <a:off x="6787510" y="3947731"/>
            <a:ext cx="1731848" cy="30498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200" dirty="0">
                <a:solidFill>
                  <a:schemeClr val="accent4"/>
                </a:solidFill>
                <a:ea typeface="微软雅黑" panose="020B0503020204020204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单击编辑标题</a:t>
            </a:r>
            <a:endParaRPr lang="en-US" altLang="zh-CN" sz="1200" dirty="0">
              <a:solidFill>
                <a:schemeClr val="accent4"/>
              </a:solidFill>
              <a:ea typeface="微软雅黑" panose="020B0503020204020204" pitchFamily="34" charset="-122"/>
              <a:cs typeface="宋体" panose="02010600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49" name="Content Placeholder 2"/>
          <p:cNvSpPr txBox="1"/>
          <p:nvPr/>
        </p:nvSpPr>
        <p:spPr>
          <a:xfrm>
            <a:off x="6798206" y="4091263"/>
            <a:ext cx="1721151" cy="30498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2495">
              <a:defRPr/>
            </a:pPr>
            <a:r>
              <a:rPr lang="zh-CN" altLang="en-US" sz="9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900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0" name="Freeform 12"/>
          <p:cNvSpPr/>
          <p:nvPr/>
        </p:nvSpPr>
        <p:spPr bwMode="auto">
          <a:xfrm>
            <a:off x="6537676" y="3971851"/>
            <a:ext cx="265646" cy="234663"/>
          </a:xfrm>
          <a:custGeom>
            <a:avLst/>
            <a:gdLst>
              <a:gd name="T0" fmla="*/ 359 w 367"/>
              <a:gd name="T1" fmla="*/ 169 h 324"/>
              <a:gd name="T2" fmla="*/ 199 w 367"/>
              <a:gd name="T3" fmla="*/ 8 h 324"/>
              <a:gd name="T4" fmla="*/ 169 w 367"/>
              <a:gd name="T5" fmla="*/ 8 h 324"/>
              <a:gd name="T6" fmla="*/ 8 w 367"/>
              <a:gd name="T7" fmla="*/ 169 h 324"/>
              <a:gd name="T8" fmla="*/ 15 w 367"/>
              <a:gd name="T9" fmla="*/ 184 h 324"/>
              <a:gd name="T10" fmla="*/ 49 w 367"/>
              <a:gd name="T11" fmla="*/ 184 h 324"/>
              <a:gd name="T12" fmla="*/ 49 w 367"/>
              <a:gd name="T13" fmla="*/ 308 h 324"/>
              <a:gd name="T14" fmla="*/ 65 w 367"/>
              <a:gd name="T15" fmla="*/ 324 h 324"/>
              <a:gd name="T16" fmla="*/ 143 w 367"/>
              <a:gd name="T17" fmla="*/ 324 h 324"/>
              <a:gd name="T18" fmla="*/ 143 w 367"/>
              <a:gd name="T19" fmla="*/ 200 h 324"/>
              <a:gd name="T20" fmla="*/ 225 w 367"/>
              <a:gd name="T21" fmla="*/ 200 h 324"/>
              <a:gd name="T22" fmla="*/ 225 w 367"/>
              <a:gd name="T23" fmla="*/ 324 h 324"/>
              <a:gd name="T24" fmla="*/ 306 w 367"/>
              <a:gd name="T25" fmla="*/ 324 h 324"/>
              <a:gd name="T26" fmla="*/ 319 w 367"/>
              <a:gd name="T27" fmla="*/ 308 h 324"/>
              <a:gd name="T28" fmla="*/ 319 w 367"/>
              <a:gd name="T29" fmla="*/ 184 h 324"/>
              <a:gd name="T30" fmla="*/ 352 w 367"/>
              <a:gd name="T31" fmla="*/ 184 h 324"/>
              <a:gd name="T32" fmla="*/ 359 w 367"/>
              <a:gd name="T33" fmla="*/ 169 h 3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67" h="324">
                <a:moveTo>
                  <a:pt x="359" y="169"/>
                </a:moveTo>
                <a:cubicBezTo>
                  <a:pt x="199" y="8"/>
                  <a:pt x="199" y="8"/>
                  <a:pt x="199" y="8"/>
                </a:cubicBezTo>
                <a:cubicBezTo>
                  <a:pt x="190" y="0"/>
                  <a:pt x="177" y="0"/>
                  <a:pt x="169" y="8"/>
                </a:cubicBezTo>
                <a:cubicBezTo>
                  <a:pt x="8" y="169"/>
                  <a:pt x="8" y="169"/>
                  <a:pt x="8" y="169"/>
                </a:cubicBezTo>
                <a:cubicBezTo>
                  <a:pt x="0" y="177"/>
                  <a:pt x="3" y="184"/>
                  <a:pt x="15" y="184"/>
                </a:cubicBezTo>
                <a:cubicBezTo>
                  <a:pt x="49" y="184"/>
                  <a:pt x="49" y="184"/>
                  <a:pt x="49" y="184"/>
                </a:cubicBezTo>
                <a:cubicBezTo>
                  <a:pt x="49" y="308"/>
                  <a:pt x="49" y="308"/>
                  <a:pt x="49" y="308"/>
                </a:cubicBezTo>
                <a:cubicBezTo>
                  <a:pt x="49" y="317"/>
                  <a:pt x="49" y="324"/>
                  <a:pt x="65" y="324"/>
                </a:cubicBezTo>
                <a:cubicBezTo>
                  <a:pt x="143" y="324"/>
                  <a:pt x="143" y="324"/>
                  <a:pt x="143" y="324"/>
                </a:cubicBezTo>
                <a:cubicBezTo>
                  <a:pt x="143" y="200"/>
                  <a:pt x="143" y="200"/>
                  <a:pt x="143" y="200"/>
                </a:cubicBezTo>
                <a:cubicBezTo>
                  <a:pt x="225" y="200"/>
                  <a:pt x="225" y="200"/>
                  <a:pt x="225" y="200"/>
                </a:cubicBezTo>
                <a:cubicBezTo>
                  <a:pt x="225" y="324"/>
                  <a:pt x="225" y="324"/>
                  <a:pt x="225" y="324"/>
                </a:cubicBezTo>
                <a:cubicBezTo>
                  <a:pt x="306" y="324"/>
                  <a:pt x="306" y="324"/>
                  <a:pt x="306" y="324"/>
                </a:cubicBezTo>
                <a:cubicBezTo>
                  <a:pt x="319" y="324"/>
                  <a:pt x="319" y="317"/>
                  <a:pt x="319" y="308"/>
                </a:cubicBezTo>
                <a:cubicBezTo>
                  <a:pt x="319" y="184"/>
                  <a:pt x="319" y="184"/>
                  <a:pt x="319" y="184"/>
                </a:cubicBezTo>
                <a:cubicBezTo>
                  <a:pt x="352" y="184"/>
                  <a:pt x="352" y="184"/>
                  <a:pt x="352" y="184"/>
                </a:cubicBezTo>
                <a:cubicBezTo>
                  <a:pt x="364" y="184"/>
                  <a:pt x="367" y="177"/>
                  <a:pt x="359" y="16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en-US" sz="900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" name="Content Placeholder 2"/>
          <p:cNvSpPr txBox="1"/>
          <p:nvPr/>
        </p:nvSpPr>
        <p:spPr>
          <a:xfrm>
            <a:off x="6451535" y="2735096"/>
            <a:ext cx="2029032" cy="304987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9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South America</a:t>
            </a:r>
          </a:p>
        </p:txBody>
      </p:sp>
      <p:sp>
        <p:nvSpPr>
          <p:cNvPr id="52" name="Content Placeholder 2"/>
          <p:cNvSpPr txBox="1"/>
          <p:nvPr/>
        </p:nvSpPr>
        <p:spPr>
          <a:xfrm>
            <a:off x="6470871" y="2991911"/>
            <a:ext cx="1961735" cy="367577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2495">
              <a:buNone/>
              <a:defRPr/>
            </a:pPr>
            <a:r>
              <a:rPr lang="zh-CN" altLang="en-US" sz="9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900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3" name="Oval 93"/>
          <p:cNvSpPr/>
          <p:nvPr/>
        </p:nvSpPr>
        <p:spPr>
          <a:xfrm>
            <a:off x="6519703" y="3452008"/>
            <a:ext cx="318389" cy="318389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4" name="Group 94"/>
          <p:cNvGrpSpPr/>
          <p:nvPr/>
        </p:nvGrpSpPr>
        <p:grpSpPr>
          <a:xfrm>
            <a:off x="6633211" y="3519352"/>
            <a:ext cx="91370" cy="192062"/>
            <a:chOff x="6489762" y="1755581"/>
            <a:chExt cx="85046" cy="216315"/>
          </a:xfrm>
          <a:solidFill>
            <a:schemeClr val="bg1"/>
          </a:solidFill>
        </p:grpSpPr>
        <p:sp>
          <p:nvSpPr>
            <p:cNvPr id="55" name="Freeform 12"/>
            <p:cNvSpPr/>
            <p:nvPr/>
          </p:nvSpPr>
          <p:spPr bwMode="auto">
            <a:xfrm>
              <a:off x="6489762" y="1792558"/>
              <a:ext cx="85046" cy="179338"/>
            </a:xfrm>
            <a:custGeom>
              <a:avLst/>
              <a:gdLst>
                <a:gd name="T0" fmla="*/ 59 w 78"/>
                <a:gd name="T1" fmla="*/ 0 h 164"/>
                <a:gd name="T2" fmla="*/ 20 w 78"/>
                <a:gd name="T3" fmla="*/ 0 h 164"/>
                <a:gd name="T4" fmla="*/ 0 w 78"/>
                <a:gd name="T5" fmla="*/ 16 h 164"/>
                <a:gd name="T6" fmla="*/ 0 w 78"/>
                <a:gd name="T7" fmla="*/ 16 h 164"/>
                <a:gd name="T8" fmla="*/ 0 w 78"/>
                <a:gd name="T9" fmla="*/ 19 h 164"/>
                <a:gd name="T10" fmla="*/ 0 w 78"/>
                <a:gd name="T11" fmla="*/ 74 h 164"/>
                <a:gd name="T12" fmla="*/ 7 w 78"/>
                <a:gd name="T13" fmla="*/ 80 h 164"/>
                <a:gd name="T14" fmla="*/ 13 w 78"/>
                <a:gd name="T15" fmla="*/ 74 h 164"/>
                <a:gd name="T16" fmla="*/ 13 w 78"/>
                <a:gd name="T17" fmla="*/ 26 h 164"/>
                <a:gd name="T18" fmla="*/ 19 w 78"/>
                <a:gd name="T19" fmla="*/ 26 h 164"/>
                <a:gd name="T20" fmla="*/ 19 w 78"/>
                <a:gd name="T21" fmla="*/ 72 h 164"/>
                <a:gd name="T22" fmla="*/ 19 w 78"/>
                <a:gd name="T23" fmla="*/ 73 h 164"/>
                <a:gd name="T24" fmla="*/ 19 w 78"/>
                <a:gd name="T25" fmla="*/ 154 h 164"/>
                <a:gd name="T26" fmla="*/ 28 w 78"/>
                <a:gd name="T27" fmla="*/ 164 h 164"/>
                <a:gd name="T28" fmla="*/ 37 w 78"/>
                <a:gd name="T29" fmla="*/ 154 h 164"/>
                <a:gd name="T30" fmla="*/ 37 w 78"/>
                <a:gd name="T31" fmla="*/ 83 h 164"/>
                <a:gd name="T32" fmla="*/ 41 w 78"/>
                <a:gd name="T33" fmla="*/ 83 h 164"/>
                <a:gd name="T34" fmla="*/ 41 w 78"/>
                <a:gd name="T35" fmla="*/ 154 h 164"/>
                <a:gd name="T36" fmla="*/ 50 w 78"/>
                <a:gd name="T37" fmla="*/ 164 h 164"/>
                <a:gd name="T38" fmla="*/ 59 w 78"/>
                <a:gd name="T39" fmla="*/ 154 h 164"/>
                <a:gd name="T40" fmla="*/ 59 w 78"/>
                <a:gd name="T41" fmla="*/ 72 h 164"/>
                <a:gd name="T42" fmla="*/ 59 w 78"/>
                <a:gd name="T43" fmla="*/ 71 h 164"/>
                <a:gd name="T44" fmla="*/ 59 w 78"/>
                <a:gd name="T45" fmla="*/ 26 h 164"/>
                <a:gd name="T46" fmla="*/ 64 w 78"/>
                <a:gd name="T47" fmla="*/ 26 h 164"/>
                <a:gd name="T48" fmla="*/ 64 w 78"/>
                <a:gd name="T49" fmla="*/ 74 h 164"/>
                <a:gd name="T50" fmla="*/ 71 w 78"/>
                <a:gd name="T51" fmla="*/ 80 h 164"/>
                <a:gd name="T52" fmla="*/ 78 w 78"/>
                <a:gd name="T53" fmla="*/ 74 h 164"/>
                <a:gd name="T54" fmla="*/ 78 w 78"/>
                <a:gd name="T55" fmla="*/ 19 h 164"/>
                <a:gd name="T56" fmla="*/ 78 w 78"/>
                <a:gd name="T57" fmla="*/ 16 h 164"/>
                <a:gd name="T58" fmla="*/ 78 w 78"/>
                <a:gd name="T59" fmla="*/ 15 h 164"/>
                <a:gd name="T60" fmla="*/ 59 w 78"/>
                <a:gd name="T61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8" h="164">
                  <a:moveTo>
                    <a:pt x="59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6" y="0"/>
                    <a:pt x="0" y="12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7"/>
                    <a:pt x="3" y="80"/>
                    <a:pt x="7" y="80"/>
                  </a:cubicBezTo>
                  <a:cubicBezTo>
                    <a:pt x="10" y="80"/>
                    <a:pt x="13" y="77"/>
                    <a:pt x="13" y="74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72"/>
                    <a:pt x="19" y="72"/>
                    <a:pt x="19" y="72"/>
                  </a:cubicBezTo>
                  <a:cubicBezTo>
                    <a:pt x="19" y="72"/>
                    <a:pt x="19" y="73"/>
                    <a:pt x="19" y="73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9"/>
                    <a:pt x="23" y="164"/>
                    <a:pt x="28" y="164"/>
                  </a:cubicBezTo>
                  <a:cubicBezTo>
                    <a:pt x="33" y="164"/>
                    <a:pt x="37" y="159"/>
                    <a:pt x="37" y="154"/>
                  </a:cubicBezTo>
                  <a:cubicBezTo>
                    <a:pt x="37" y="83"/>
                    <a:pt x="37" y="83"/>
                    <a:pt x="37" y="83"/>
                  </a:cubicBezTo>
                  <a:cubicBezTo>
                    <a:pt x="41" y="83"/>
                    <a:pt x="41" y="83"/>
                    <a:pt x="41" y="83"/>
                  </a:cubicBezTo>
                  <a:cubicBezTo>
                    <a:pt x="41" y="154"/>
                    <a:pt x="41" y="154"/>
                    <a:pt x="41" y="154"/>
                  </a:cubicBezTo>
                  <a:cubicBezTo>
                    <a:pt x="41" y="159"/>
                    <a:pt x="45" y="164"/>
                    <a:pt x="50" y="164"/>
                  </a:cubicBezTo>
                  <a:cubicBezTo>
                    <a:pt x="55" y="164"/>
                    <a:pt x="59" y="159"/>
                    <a:pt x="59" y="154"/>
                  </a:cubicBezTo>
                  <a:cubicBezTo>
                    <a:pt x="59" y="72"/>
                    <a:pt x="59" y="72"/>
                    <a:pt x="59" y="72"/>
                  </a:cubicBezTo>
                  <a:cubicBezTo>
                    <a:pt x="59" y="71"/>
                    <a:pt x="59" y="71"/>
                    <a:pt x="59" y="71"/>
                  </a:cubicBezTo>
                  <a:cubicBezTo>
                    <a:pt x="59" y="26"/>
                    <a:pt x="59" y="26"/>
                    <a:pt x="59" y="26"/>
                  </a:cubicBezTo>
                  <a:cubicBezTo>
                    <a:pt x="64" y="26"/>
                    <a:pt x="64" y="26"/>
                    <a:pt x="64" y="26"/>
                  </a:cubicBezTo>
                  <a:cubicBezTo>
                    <a:pt x="64" y="74"/>
                    <a:pt x="64" y="74"/>
                    <a:pt x="64" y="74"/>
                  </a:cubicBezTo>
                  <a:cubicBezTo>
                    <a:pt x="64" y="77"/>
                    <a:pt x="67" y="80"/>
                    <a:pt x="71" y="80"/>
                  </a:cubicBezTo>
                  <a:cubicBezTo>
                    <a:pt x="75" y="80"/>
                    <a:pt x="78" y="77"/>
                    <a:pt x="78" y="74"/>
                  </a:cubicBezTo>
                  <a:cubicBezTo>
                    <a:pt x="78" y="19"/>
                    <a:pt x="78" y="19"/>
                    <a:pt x="78" y="19"/>
                  </a:cubicBezTo>
                  <a:cubicBezTo>
                    <a:pt x="78" y="16"/>
                    <a:pt x="78" y="16"/>
                    <a:pt x="78" y="16"/>
                  </a:cubicBezTo>
                  <a:cubicBezTo>
                    <a:pt x="78" y="15"/>
                    <a:pt x="78" y="15"/>
                    <a:pt x="78" y="15"/>
                  </a:cubicBezTo>
                  <a:cubicBezTo>
                    <a:pt x="78" y="10"/>
                    <a:pt x="72" y="0"/>
                    <a:pt x="59" y="0"/>
                  </a:cubicBezTo>
                  <a:close/>
                </a:path>
              </a:pathLst>
            </a:custGeom>
            <a:solidFill>
              <a:srgbClr val="F9F9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9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6" name="Oval 13"/>
            <p:cNvSpPr>
              <a:spLocks noChangeArrowheads="1"/>
            </p:cNvSpPr>
            <p:nvPr/>
          </p:nvSpPr>
          <p:spPr bwMode="auto">
            <a:xfrm>
              <a:off x="6515646" y="1755581"/>
              <a:ext cx="33741" cy="33741"/>
            </a:xfrm>
            <a:prstGeom prst="ellipse">
              <a:avLst/>
            </a:prstGeom>
            <a:solidFill>
              <a:srgbClr val="F9F9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9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57" name="Content Placeholder 2"/>
          <p:cNvSpPr txBox="1"/>
          <p:nvPr/>
        </p:nvSpPr>
        <p:spPr>
          <a:xfrm>
            <a:off x="6806260" y="3505950"/>
            <a:ext cx="519128" cy="224220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9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88%</a:t>
            </a:r>
          </a:p>
        </p:txBody>
      </p:sp>
      <p:sp>
        <p:nvSpPr>
          <p:cNvPr id="58" name="Oval 86"/>
          <p:cNvSpPr/>
          <p:nvPr/>
        </p:nvSpPr>
        <p:spPr>
          <a:xfrm>
            <a:off x="7339827" y="3452008"/>
            <a:ext cx="318390" cy="318389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9" name="Content Placeholder 2"/>
          <p:cNvSpPr txBox="1"/>
          <p:nvPr/>
        </p:nvSpPr>
        <p:spPr>
          <a:xfrm>
            <a:off x="7637516" y="3505950"/>
            <a:ext cx="519128" cy="224220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9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12%</a:t>
            </a:r>
          </a:p>
        </p:txBody>
      </p:sp>
      <p:sp>
        <p:nvSpPr>
          <p:cNvPr id="60" name="Oval 89"/>
          <p:cNvSpPr>
            <a:spLocks noChangeArrowheads="1"/>
          </p:cNvSpPr>
          <p:nvPr/>
        </p:nvSpPr>
        <p:spPr bwMode="auto">
          <a:xfrm>
            <a:off x="7482013" y="3516672"/>
            <a:ext cx="33215" cy="28245"/>
          </a:xfrm>
          <a:prstGeom prst="ellipse">
            <a:avLst/>
          </a:prstGeom>
          <a:solidFill>
            <a:srgbClr val="F9F9F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en-US" sz="900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1" name="Freeform 7"/>
          <p:cNvSpPr/>
          <p:nvPr/>
        </p:nvSpPr>
        <p:spPr bwMode="auto">
          <a:xfrm>
            <a:off x="7446796" y="3550486"/>
            <a:ext cx="104455" cy="152364"/>
          </a:xfrm>
          <a:custGeom>
            <a:avLst/>
            <a:gdLst>
              <a:gd name="T0" fmla="*/ 91 w 92"/>
              <a:gd name="T1" fmla="*/ 60 h 162"/>
              <a:gd name="T2" fmla="*/ 75 w 92"/>
              <a:gd name="T3" fmla="*/ 10 h 162"/>
              <a:gd name="T4" fmla="*/ 64 w 92"/>
              <a:gd name="T5" fmla="*/ 0 h 162"/>
              <a:gd name="T6" fmla="*/ 28 w 92"/>
              <a:gd name="T7" fmla="*/ 0 h 162"/>
              <a:gd name="T8" fmla="*/ 19 w 92"/>
              <a:gd name="T9" fmla="*/ 5 h 162"/>
              <a:gd name="T10" fmla="*/ 18 w 92"/>
              <a:gd name="T11" fmla="*/ 7 h 162"/>
              <a:gd name="T12" fmla="*/ 18 w 92"/>
              <a:gd name="T13" fmla="*/ 7 h 162"/>
              <a:gd name="T14" fmla="*/ 17 w 92"/>
              <a:gd name="T15" fmla="*/ 8 h 162"/>
              <a:gd name="T16" fmla="*/ 1 w 92"/>
              <a:gd name="T17" fmla="*/ 60 h 162"/>
              <a:gd name="T18" fmla="*/ 5 w 92"/>
              <a:gd name="T19" fmla="*/ 68 h 162"/>
              <a:gd name="T20" fmla="*/ 14 w 92"/>
              <a:gd name="T21" fmla="*/ 64 h 162"/>
              <a:gd name="T22" fmla="*/ 26 w 92"/>
              <a:gd name="T23" fmla="*/ 23 h 162"/>
              <a:gd name="T24" fmla="*/ 28 w 92"/>
              <a:gd name="T25" fmla="*/ 23 h 162"/>
              <a:gd name="T26" fmla="*/ 29 w 92"/>
              <a:gd name="T27" fmla="*/ 23 h 162"/>
              <a:gd name="T28" fmla="*/ 9 w 92"/>
              <a:gd name="T29" fmla="*/ 96 h 162"/>
              <a:gd name="T30" fmla="*/ 29 w 92"/>
              <a:gd name="T31" fmla="*/ 96 h 162"/>
              <a:gd name="T32" fmla="*/ 29 w 92"/>
              <a:gd name="T33" fmla="*/ 154 h 162"/>
              <a:gd name="T34" fmla="*/ 37 w 92"/>
              <a:gd name="T35" fmla="*/ 162 h 162"/>
              <a:gd name="T36" fmla="*/ 44 w 92"/>
              <a:gd name="T37" fmla="*/ 154 h 162"/>
              <a:gd name="T38" fmla="*/ 44 w 92"/>
              <a:gd name="T39" fmla="*/ 96 h 162"/>
              <a:gd name="T40" fmla="*/ 49 w 92"/>
              <a:gd name="T41" fmla="*/ 96 h 162"/>
              <a:gd name="T42" fmla="*/ 49 w 92"/>
              <a:gd name="T43" fmla="*/ 154 h 162"/>
              <a:gd name="T44" fmla="*/ 56 w 92"/>
              <a:gd name="T45" fmla="*/ 162 h 162"/>
              <a:gd name="T46" fmla="*/ 64 w 92"/>
              <a:gd name="T47" fmla="*/ 154 h 162"/>
              <a:gd name="T48" fmla="*/ 64 w 92"/>
              <a:gd name="T49" fmla="*/ 96 h 162"/>
              <a:gd name="T50" fmla="*/ 83 w 92"/>
              <a:gd name="T51" fmla="*/ 96 h 162"/>
              <a:gd name="T52" fmla="*/ 63 w 92"/>
              <a:gd name="T53" fmla="*/ 23 h 162"/>
              <a:gd name="T54" fmla="*/ 64 w 92"/>
              <a:gd name="T55" fmla="*/ 23 h 162"/>
              <a:gd name="T56" fmla="*/ 65 w 92"/>
              <a:gd name="T57" fmla="*/ 23 h 162"/>
              <a:gd name="T58" fmla="*/ 79 w 92"/>
              <a:gd name="T59" fmla="*/ 64 h 162"/>
              <a:gd name="T60" fmla="*/ 87 w 92"/>
              <a:gd name="T61" fmla="*/ 68 h 162"/>
              <a:gd name="T62" fmla="*/ 91 w 92"/>
              <a:gd name="T63" fmla="*/ 60 h 1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92" h="162">
                <a:moveTo>
                  <a:pt x="91" y="60"/>
                </a:moveTo>
                <a:cubicBezTo>
                  <a:pt x="75" y="10"/>
                  <a:pt x="75" y="10"/>
                  <a:pt x="75" y="10"/>
                </a:cubicBezTo>
                <a:cubicBezTo>
                  <a:pt x="74" y="4"/>
                  <a:pt x="70" y="0"/>
                  <a:pt x="64" y="0"/>
                </a:cubicBezTo>
                <a:cubicBezTo>
                  <a:pt x="28" y="0"/>
                  <a:pt x="28" y="0"/>
                  <a:pt x="28" y="0"/>
                </a:cubicBezTo>
                <a:cubicBezTo>
                  <a:pt x="24" y="0"/>
                  <a:pt x="21" y="2"/>
                  <a:pt x="19" y="5"/>
                </a:cubicBezTo>
                <a:cubicBezTo>
                  <a:pt x="18" y="5"/>
                  <a:pt x="18" y="6"/>
                  <a:pt x="18" y="7"/>
                </a:cubicBezTo>
                <a:cubicBezTo>
                  <a:pt x="18" y="7"/>
                  <a:pt x="18" y="7"/>
                  <a:pt x="18" y="7"/>
                </a:cubicBezTo>
                <a:cubicBezTo>
                  <a:pt x="18" y="7"/>
                  <a:pt x="17" y="8"/>
                  <a:pt x="17" y="8"/>
                </a:cubicBezTo>
                <a:cubicBezTo>
                  <a:pt x="1" y="60"/>
                  <a:pt x="1" y="60"/>
                  <a:pt x="1" y="60"/>
                </a:cubicBezTo>
                <a:cubicBezTo>
                  <a:pt x="0" y="63"/>
                  <a:pt x="2" y="67"/>
                  <a:pt x="5" y="68"/>
                </a:cubicBezTo>
                <a:cubicBezTo>
                  <a:pt x="9" y="69"/>
                  <a:pt x="13" y="67"/>
                  <a:pt x="14" y="64"/>
                </a:cubicBezTo>
                <a:cubicBezTo>
                  <a:pt x="26" y="23"/>
                  <a:pt x="26" y="23"/>
                  <a:pt x="26" y="23"/>
                </a:cubicBezTo>
                <a:cubicBezTo>
                  <a:pt x="27" y="23"/>
                  <a:pt x="27" y="23"/>
                  <a:pt x="28" y="23"/>
                </a:cubicBezTo>
                <a:cubicBezTo>
                  <a:pt x="29" y="23"/>
                  <a:pt x="29" y="23"/>
                  <a:pt x="29" y="23"/>
                </a:cubicBezTo>
                <a:cubicBezTo>
                  <a:pt x="9" y="96"/>
                  <a:pt x="9" y="96"/>
                  <a:pt x="9" y="96"/>
                </a:cubicBezTo>
                <a:cubicBezTo>
                  <a:pt x="29" y="96"/>
                  <a:pt x="29" y="96"/>
                  <a:pt x="29" y="96"/>
                </a:cubicBezTo>
                <a:cubicBezTo>
                  <a:pt x="29" y="154"/>
                  <a:pt x="29" y="154"/>
                  <a:pt x="29" y="154"/>
                </a:cubicBezTo>
                <a:cubicBezTo>
                  <a:pt x="29" y="159"/>
                  <a:pt x="33" y="162"/>
                  <a:pt x="37" y="162"/>
                </a:cubicBezTo>
                <a:cubicBezTo>
                  <a:pt x="41" y="162"/>
                  <a:pt x="44" y="159"/>
                  <a:pt x="44" y="154"/>
                </a:cubicBezTo>
                <a:cubicBezTo>
                  <a:pt x="44" y="96"/>
                  <a:pt x="44" y="96"/>
                  <a:pt x="44" y="96"/>
                </a:cubicBezTo>
                <a:cubicBezTo>
                  <a:pt x="49" y="96"/>
                  <a:pt x="49" y="96"/>
                  <a:pt x="49" y="96"/>
                </a:cubicBezTo>
                <a:cubicBezTo>
                  <a:pt x="49" y="154"/>
                  <a:pt x="49" y="154"/>
                  <a:pt x="49" y="154"/>
                </a:cubicBezTo>
                <a:cubicBezTo>
                  <a:pt x="49" y="159"/>
                  <a:pt x="52" y="162"/>
                  <a:pt x="56" y="162"/>
                </a:cubicBezTo>
                <a:cubicBezTo>
                  <a:pt x="60" y="162"/>
                  <a:pt x="64" y="159"/>
                  <a:pt x="64" y="154"/>
                </a:cubicBezTo>
                <a:cubicBezTo>
                  <a:pt x="64" y="96"/>
                  <a:pt x="64" y="96"/>
                  <a:pt x="64" y="96"/>
                </a:cubicBezTo>
                <a:cubicBezTo>
                  <a:pt x="83" y="96"/>
                  <a:pt x="83" y="96"/>
                  <a:pt x="83" y="96"/>
                </a:cubicBezTo>
                <a:cubicBezTo>
                  <a:pt x="63" y="23"/>
                  <a:pt x="63" y="23"/>
                  <a:pt x="63" y="23"/>
                </a:cubicBezTo>
                <a:cubicBezTo>
                  <a:pt x="64" y="23"/>
                  <a:pt x="64" y="23"/>
                  <a:pt x="64" y="23"/>
                </a:cubicBezTo>
                <a:cubicBezTo>
                  <a:pt x="65" y="23"/>
                  <a:pt x="65" y="23"/>
                  <a:pt x="65" y="23"/>
                </a:cubicBezTo>
                <a:cubicBezTo>
                  <a:pt x="79" y="64"/>
                  <a:pt x="79" y="64"/>
                  <a:pt x="79" y="64"/>
                </a:cubicBezTo>
                <a:cubicBezTo>
                  <a:pt x="80" y="67"/>
                  <a:pt x="84" y="69"/>
                  <a:pt x="87" y="68"/>
                </a:cubicBezTo>
                <a:cubicBezTo>
                  <a:pt x="91" y="67"/>
                  <a:pt x="92" y="63"/>
                  <a:pt x="91" y="60"/>
                </a:cubicBezTo>
                <a:close/>
              </a:path>
            </a:pathLst>
          </a:custGeom>
          <a:solidFill>
            <a:srgbClr val="F9F9F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en-US" sz="900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2" name="Straight Connector 82"/>
          <p:cNvCxnSpPr/>
          <p:nvPr/>
        </p:nvCxnSpPr>
        <p:spPr>
          <a:xfrm>
            <a:off x="6554673" y="3858104"/>
            <a:ext cx="1683993" cy="0"/>
          </a:xfrm>
          <a:prstGeom prst="line">
            <a:avLst/>
          </a:prstGeom>
          <a:ln>
            <a:solidFill>
              <a:schemeClr val="tx1">
                <a:lumMod val="60000"/>
                <a:lumOff val="4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83"/>
          <p:cNvCxnSpPr/>
          <p:nvPr/>
        </p:nvCxnSpPr>
        <p:spPr>
          <a:xfrm>
            <a:off x="6554673" y="3366027"/>
            <a:ext cx="1683993" cy="0"/>
          </a:xfrm>
          <a:prstGeom prst="line">
            <a:avLst/>
          </a:prstGeom>
          <a:ln>
            <a:solidFill>
              <a:schemeClr val="tx1">
                <a:lumMod val="60000"/>
                <a:lumOff val="4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4" name="Group 97"/>
          <p:cNvGrpSpPr/>
          <p:nvPr/>
        </p:nvGrpSpPr>
        <p:grpSpPr>
          <a:xfrm>
            <a:off x="3629169" y="1254220"/>
            <a:ext cx="1880733" cy="1421078"/>
            <a:chOff x="1680330" y="2980568"/>
            <a:chExt cx="200391" cy="151415"/>
          </a:xfrm>
          <a:solidFill>
            <a:schemeClr val="accent2"/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65" name="Freeform 262"/>
            <p:cNvSpPr>
              <a:spLocks noChangeAspect="1"/>
            </p:cNvSpPr>
            <p:nvPr/>
          </p:nvSpPr>
          <p:spPr bwMode="gray">
            <a:xfrm>
              <a:off x="1742270" y="3027434"/>
              <a:ext cx="57081" cy="56480"/>
            </a:xfrm>
            <a:custGeom>
              <a:avLst/>
              <a:gdLst/>
              <a:ahLst/>
              <a:cxnLst>
                <a:cxn ang="0">
                  <a:pos x="223" y="0"/>
                </a:cxn>
                <a:cxn ang="0">
                  <a:pos x="206" y="11"/>
                </a:cxn>
                <a:cxn ang="0">
                  <a:pos x="187" y="16"/>
                </a:cxn>
                <a:cxn ang="0">
                  <a:pos x="163" y="21"/>
                </a:cxn>
                <a:cxn ang="0">
                  <a:pos x="156" y="14"/>
                </a:cxn>
                <a:cxn ang="0">
                  <a:pos x="149" y="16"/>
                </a:cxn>
                <a:cxn ang="0">
                  <a:pos x="143" y="18"/>
                </a:cxn>
                <a:cxn ang="0">
                  <a:pos x="136" y="38"/>
                </a:cxn>
                <a:cxn ang="0">
                  <a:pos x="123" y="43"/>
                </a:cxn>
                <a:cxn ang="0">
                  <a:pos x="117" y="50"/>
                </a:cxn>
                <a:cxn ang="0">
                  <a:pos x="110" y="58"/>
                </a:cxn>
                <a:cxn ang="0">
                  <a:pos x="101" y="61"/>
                </a:cxn>
                <a:cxn ang="0">
                  <a:pos x="93" y="63"/>
                </a:cxn>
                <a:cxn ang="0">
                  <a:pos x="78" y="54"/>
                </a:cxn>
                <a:cxn ang="0">
                  <a:pos x="68" y="72"/>
                </a:cxn>
                <a:cxn ang="0">
                  <a:pos x="46" y="72"/>
                </a:cxn>
                <a:cxn ang="0">
                  <a:pos x="43" y="95"/>
                </a:cxn>
                <a:cxn ang="0">
                  <a:pos x="35" y="101"/>
                </a:cxn>
                <a:cxn ang="0">
                  <a:pos x="29" y="111"/>
                </a:cxn>
                <a:cxn ang="0">
                  <a:pos x="2" y="112"/>
                </a:cxn>
                <a:cxn ang="0">
                  <a:pos x="2" y="120"/>
                </a:cxn>
                <a:cxn ang="0">
                  <a:pos x="20" y="141"/>
                </a:cxn>
                <a:cxn ang="0">
                  <a:pos x="57" y="181"/>
                </a:cxn>
                <a:cxn ang="0">
                  <a:pos x="70" y="194"/>
                </a:cxn>
                <a:cxn ang="0">
                  <a:pos x="95" y="211"/>
                </a:cxn>
                <a:cxn ang="0">
                  <a:pos x="98" y="221"/>
                </a:cxn>
                <a:cxn ang="0">
                  <a:pos x="105" y="215"/>
                </a:cxn>
                <a:cxn ang="0">
                  <a:pos x="120" y="220"/>
                </a:cxn>
                <a:cxn ang="0">
                  <a:pos x="152" y="226"/>
                </a:cxn>
                <a:cxn ang="0">
                  <a:pos x="165" y="224"/>
                </a:cxn>
                <a:cxn ang="0">
                  <a:pos x="182" y="235"/>
                </a:cxn>
                <a:cxn ang="0">
                  <a:pos x="197" y="236"/>
                </a:cxn>
                <a:cxn ang="0">
                  <a:pos x="214" y="231"/>
                </a:cxn>
                <a:cxn ang="0">
                  <a:pos x="212" y="224"/>
                </a:cxn>
                <a:cxn ang="0">
                  <a:pos x="204" y="200"/>
                </a:cxn>
                <a:cxn ang="0">
                  <a:pos x="212" y="181"/>
                </a:cxn>
                <a:cxn ang="0">
                  <a:pos x="219" y="117"/>
                </a:cxn>
                <a:cxn ang="0">
                  <a:pos x="231" y="43"/>
                </a:cxn>
                <a:cxn ang="0">
                  <a:pos x="234" y="0"/>
                </a:cxn>
              </a:cxnLst>
              <a:rect l="0" t="0" r="r" b="b"/>
              <a:pathLst>
                <a:path w="234" h="236">
                  <a:moveTo>
                    <a:pt x="234" y="0"/>
                  </a:moveTo>
                  <a:lnTo>
                    <a:pt x="223" y="0"/>
                  </a:lnTo>
                  <a:lnTo>
                    <a:pt x="209" y="6"/>
                  </a:lnTo>
                  <a:lnTo>
                    <a:pt x="206" y="11"/>
                  </a:lnTo>
                  <a:lnTo>
                    <a:pt x="197" y="16"/>
                  </a:lnTo>
                  <a:lnTo>
                    <a:pt x="187" y="16"/>
                  </a:lnTo>
                  <a:lnTo>
                    <a:pt x="180" y="21"/>
                  </a:lnTo>
                  <a:lnTo>
                    <a:pt x="163" y="21"/>
                  </a:lnTo>
                  <a:lnTo>
                    <a:pt x="160" y="18"/>
                  </a:lnTo>
                  <a:lnTo>
                    <a:pt x="156" y="14"/>
                  </a:lnTo>
                  <a:lnTo>
                    <a:pt x="150" y="12"/>
                  </a:lnTo>
                  <a:lnTo>
                    <a:pt x="149" y="16"/>
                  </a:lnTo>
                  <a:lnTo>
                    <a:pt x="147" y="17"/>
                  </a:lnTo>
                  <a:lnTo>
                    <a:pt x="143" y="18"/>
                  </a:lnTo>
                  <a:lnTo>
                    <a:pt x="139" y="25"/>
                  </a:lnTo>
                  <a:lnTo>
                    <a:pt x="136" y="38"/>
                  </a:lnTo>
                  <a:lnTo>
                    <a:pt x="133" y="41"/>
                  </a:lnTo>
                  <a:lnTo>
                    <a:pt x="123" y="43"/>
                  </a:lnTo>
                  <a:lnTo>
                    <a:pt x="118" y="48"/>
                  </a:lnTo>
                  <a:lnTo>
                    <a:pt x="117" y="50"/>
                  </a:lnTo>
                  <a:lnTo>
                    <a:pt x="113" y="52"/>
                  </a:lnTo>
                  <a:lnTo>
                    <a:pt x="110" y="58"/>
                  </a:lnTo>
                  <a:lnTo>
                    <a:pt x="101" y="59"/>
                  </a:lnTo>
                  <a:lnTo>
                    <a:pt x="101" y="61"/>
                  </a:lnTo>
                  <a:lnTo>
                    <a:pt x="99" y="63"/>
                  </a:lnTo>
                  <a:lnTo>
                    <a:pt x="93" y="63"/>
                  </a:lnTo>
                  <a:lnTo>
                    <a:pt x="85" y="57"/>
                  </a:lnTo>
                  <a:lnTo>
                    <a:pt x="78" y="54"/>
                  </a:lnTo>
                  <a:lnTo>
                    <a:pt x="72" y="64"/>
                  </a:lnTo>
                  <a:lnTo>
                    <a:pt x="68" y="72"/>
                  </a:lnTo>
                  <a:lnTo>
                    <a:pt x="51" y="74"/>
                  </a:lnTo>
                  <a:lnTo>
                    <a:pt x="46" y="72"/>
                  </a:lnTo>
                  <a:lnTo>
                    <a:pt x="43" y="80"/>
                  </a:lnTo>
                  <a:lnTo>
                    <a:pt x="43" y="95"/>
                  </a:lnTo>
                  <a:lnTo>
                    <a:pt x="41" y="96"/>
                  </a:lnTo>
                  <a:lnTo>
                    <a:pt x="35" y="101"/>
                  </a:lnTo>
                  <a:lnTo>
                    <a:pt x="32" y="108"/>
                  </a:lnTo>
                  <a:lnTo>
                    <a:pt x="29" y="111"/>
                  </a:lnTo>
                  <a:lnTo>
                    <a:pt x="12" y="112"/>
                  </a:lnTo>
                  <a:lnTo>
                    <a:pt x="2" y="112"/>
                  </a:lnTo>
                  <a:lnTo>
                    <a:pt x="0" y="118"/>
                  </a:lnTo>
                  <a:lnTo>
                    <a:pt x="2" y="120"/>
                  </a:lnTo>
                  <a:lnTo>
                    <a:pt x="16" y="136"/>
                  </a:lnTo>
                  <a:lnTo>
                    <a:pt x="20" y="141"/>
                  </a:lnTo>
                  <a:lnTo>
                    <a:pt x="42" y="162"/>
                  </a:lnTo>
                  <a:lnTo>
                    <a:pt x="57" y="181"/>
                  </a:lnTo>
                  <a:lnTo>
                    <a:pt x="66" y="189"/>
                  </a:lnTo>
                  <a:lnTo>
                    <a:pt x="70" y="194"/>
                  </a:lnTo>
                  <a:lnTo>
                    <a:pt x="77" y="197"/>
                  </a:lnTo>
                  <a:lnTo>
                    <a:pt x="95" y="211"/>
                  </a:lnTo>
                  <a:lnTo>
                    <a:pt x="98" y="217"/>
                  </a:lnTo>
                  <a:lnTo>
                    <a:pt x="98" y="221"/>
                  </a:lnTo>
                  <a:lnTo>
                    <a:pt x="99" y="221"/>
                  </a:lnTo>
                  <a:lnTo>
                    <a:pt x="105" y="215"/>
                  </a:lnTo>
                  <a:lnTo>
                    <a:pt x="110" y="215"/>
                  </a:lnTo>
                  <a:lnTo>
                    <a:pt x="120" y="220"/>
                  </a:lnTo>
                  <a:lnTo>
                    <a:pt x="143" y="226"/>
                  </a:lnTo>
                  <a:lnTo>
                    <a:pt x="152" y="226"/>
                  </a:lnTo>
                  <a:lnTo>
                    <a:pt x="160" y="224"/>
                  </a:lnTo>
                  <a:lnTo>
                    <a:pt x="165" y="224"/>
                  </a:lnTo>
                  <a:lnTo>
                    <a:pt x="174" y="227"/>
                  </a:lnTo>
                  <a:lnTo>
                    <a:pt x="182" y="235"/>
                  </a:lnTo>
                  <a:lnTo>
                    <a:pt x="187" y="236"/>
                  </a:lnTo>
                  <a:lnTo>
                    <a:pt x="197" y="236"/>
                  </a:lnTo>
                  <a:lnTo>
                    <a:pt x="209" y="233"/>
                  </a:lnTo>
                  <a:lnTo>
                    <a:pt x="214" y="231"/>
                  </a:lnTo>
                  <a:lnTo>
                    <a:pt x="214" y="230"/>
                  </a:lnTo>
                  <a:lnTo>
                    <a:pt x="212" y="224"/>
                  </a:lnTo>
                  <a:lnTo>
                    <a:pt x="204" y="211"/>
                  </a:lnTo>
                  <a:lnTo>
                    <a:pt x="204" y="200"/>
                  </a:lnTo>
                  <a:lnTo>
                    <a:pt x="209" y="190"/>
                  </a:lnTo>
                  <a:lnTo>
                    <a:pt x="212" y="181"/>
                  </a:lnTo>
                  <a:lnTo>
                    <a:pt x="213" y="156"/>
                  </a:lnTo>
                  <a:lnTo>
                    <a:pt x="219" y="117"/>
                  </a:lnTo>
                  <a:lnTo>
                    <a:pt x="219" y="82"/>
                  </a:lnTo>
                  <a:lnTo>
                    <a:pt x="231" y="43"/>
                  </a:lnTo>
                  <a:lnTo>
                    <a:pt x="234" y="23"/>
                  </a:lnTo>
                  <a:lnTo>
                    <a:pt x="234" y="0"/>
                  </a:lnTo>
                  <a:close/>
                </a:path>
              </a:pathLst>
            </a:custGeom>
            <a:grpFill/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9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6" name="Freeform 263"/>
            <p:cNvSpPr>
              <a:spLocks noChangeAspect="1"/>
            </p:cNvSpPr>
            <p:nvPr/>
          </p:nvSpPr>
          <p:spPr bwMode="gray">
            <a:xfrm>
              <a:off x="1802994" y="3099537"/>
              <a:ext cx="77727" cy="32446"/>
            </a:xfrm>
            <a:custGeom>
              <a:avLst/>
              <a:gdLst/>
              <a:ahLst/>
              <a:cxnLst>
                <a:cxn ang="0">
                  <a:pos x="19" y="1"/>
                </a:cxn>
                <a:cxn ang="0">
                  <a:pos x="6" y="9"/>
                </a:cxn>
                <a:cxn ang="0">
                  <a:pos x="16" y="32"/>
                </a:cxn>
                <a:cxn ang="0">
                  <a:pos x="10" y="44"/>
                </a:cxn>
                <a:cxn ang="0">
                  <a:pos x="1" y="71"/>
                </a:cxn>
                <a:cxn ang="0">
                  <a:pos x="7" y="82"/>
                </a:cxn>
                <a:cxn ang="0">
                  <a:pos x="22" y="72"/>
                </a:cxn>
                <a:cxn ang="0">
                  <a:pos x="58" y="80"/>
                </a:cxn>
                <a:cxn ang="0">
                  <a:pos x="75" y="87"/>
                </a:cxn>
                <a:cxn ang="0">
                  <a:pos x="92" y="112"/>
                </a:cxn>
                <a:cxn ang="0">
                  <a:pos x="109" y="103"/>
                </a:cxn>
                <a:cxn ang="0">
                  <a:pos x="117" y="131"/>
                </a:cxn>
                <a:cxn ang="0">
                  <a:pos x="135" y="134"/>
                </a:cxn>
                <a:cxn ang="0">
                  <a:pos x="157" y="110"/>
                </a:cxn>
                <a:cxn ang="0">
                  <a:pos x="139" y="95"/>
                </a:cxn>
                <a:cxn ang="0">
                  <a:pos x="140" y="81"/>
                </a:cxn>
                <a:cxn ang="0">
                  <a:pos x="160" y="72"/>
                </a:cxn>
                <a:cxn ang="0">
                  <a:pos x="187" y="43"/>
                </a:cxn>
                <a:cxn ang="0">
                  <a:pos x="201" y="34"/>
                </a:cxn>
                <a:cxn ang="0">
                  <a:pos x="222" y="45"/>
                </a:cxn>
                <a:cxn ang="0">
                  <a:pos x="260" y="63"/>
                </a:cxn>
                <a:cxn ang="0">
                  <a:pos x="273" y="71"/>
                </a:cxn>
                <a:cxn ang="0">
                  <a:pos x="258" y="85"/>
                </a:cxn>
                <a:cxn ang="0">
                  <a:pos x="261" y="110"/>
                </a:cxn>
                <a:cxn ang="0">
                  <a:pos x="281" y="128"/>
                </a:cxn>
                <a:cxn ang="0">
                  <a:pos x="290" y="109"/>
                </a:cxn>
                <a:cxn ang="0">
                  <a:pos x="302" y="109"/>
                </a:cxn>
                <a:cxn ang="0">
                  <a:pos x="318" y="87"/>
                </a:cxn>
                <a:cxn ang="0">
                  <a:pos x="313" y="77"/>
                </a:cxn>
                <a:cxn ang="0">
                  <a:pos x="304" y="66"/>
                </a:cxn>
                <a:cxn ang="0">
                  <a:pos x="297" y="48"/>
                </a:cxn>
                <a:cxn ang="0">
                  <a:pos x="266" y="18"/>
                </a:cxn>
                <a:cxn ang="0">
                  <a:pos x="231" y="11"/>
                </a:cxn>
                <a:cxn ang="0">
                  <a:pos x="189" y="1"/>
                </a:cxn>
                <a:cxn ang="0">
                  <a:pos x="176" y="11"/>
                </a:cxn>
                <a:cxn ang="0">
                  <a:pos x="164" y="31"/>
                </a:cxn>
                <a:cxn ang="0">
                  <a:pos x="156" y="20"/>
                </a:cxn>
                <a:cxn ang="0">
                  <a:pos x="118" y="36"/>
                </a:cxn>
                <a:cxn ang="0">
                  <a:pos x="101" y="44"/>
                </a:cxn>
                <a:cxn ang="0">
                  <a:pos x="71" y="34"/>
                </a:cxn>
                <a:cxn ang="0">
                  <a:pos x="45" y="23"/>
                </a:cxn>
                <a:cxn ang="0">
                  <a:pos x="35" y="7"/>
                </a:cxn>
              </a:cxnLst>
              <a:rect l="0" t="0" r="r" b="b"/>
              <a:pathLst>
                <a:path w="318" h="135">
                  <a:moveTo>
                    <a:pt x="23" y="0"/>
                  </a:moveTo>
                  <a:lnTo>
                    <a:pt x="22" y="1"/>
                  </a:lnTo>
                  <a:lnTo>
                    <a:pt x="19" y="1"/>
                  </a:lnTo>
                  <a:lnTo>
                    <a:pt x="17" y="0"/>
                  </a:lnTo>
                  <a:lnTo>
                    <a:pt x="13" y="0"/>
                  </a:lnTo>
                  <a:lnTo>
                    <a:pt x="6" y="9"/>
                  </a:lnTo>
                  <a:lnTo>
                    <a:pt x="5" y="23"/>
                  </a:lnTo>
                  <a:lnTo>
                    <a:pt x="12" y="28"/>
                  </a:lnTo>
                  <a:lnTo>
                    <a:pt x="16" y="32"/>
                  </a:lnTo>
                  <a:lnTo>
                    <a:pt x="15" y="37"/>
                  </a:lnTo>
                  <a:lnTo>
                    <a:pt x="11" y="40"/>
                  </a:lnTo>
                  <a:lnTo>
                    <a:pt x="10" y="44"/>
                  </a:lnTo>
                  <a:lnTo>
                    <a:pt x="10" y="56"/>
                  </a:lnTo>
                  <a:lnTo>
                    <a:pt x="8" y="61"/>
                  </a:lnTo>
                  <a:lnTo>
                    <a:pt x="1" y="71"/>
                  </a:lnTo>
                  <a:lnTo>
                    <a:pt x="0" y="71"/>
                  </a:lnTo>
                  <a:lnTo>
                    <a:pt x="6" y="82"/>
                  </a:lnTo>
                  <a:lnTo>
                    <a:pt x="7" y="82"/>
                  </a:lnTo>
                  <a:lnTo>
                    <a:pt x="10" y="75"/>
                  </a:lnTo>
                  <a:lnTo>
                    <a:pt x="12" y="72"/>
                  </a:lnTo>
                  <a:lnTo>
                    <a:pt x="22" y="72"/>
                  </a:lnTo>
                  <a:lnTo>
                    <a:pt x="40" y="75"/>
                  </a:lnTo>
                  <a:lnTo>
                    <a:pt x="48" y="76"/>
                  </a:lnTo>
                  <a:lnTo>
                    <a:pt x="58" y="80"/>
                  </a:lnTo>
                  <a:lnTo>
                    <a:pt x="67" y="81"/>
                  </a:lnTo>
                  <a:lnTo>
                    <a:pt x="70" y="82"/>
                  </a:lnTo>
                  <a:lnTo>
                    <a:pt x="75" y="87"/>
                  </a:lnTo>
                  <a:lnTo>
                    <a:pt x="78" y="96"/>
                  </a:lnTo>
                  <a:lnTo>
                    <a:pt x="85" y="103"/>
                  </a:lnTo>
                  <a:lnTo>
                    <a:pt x="92" y="112"/>
                  </a:lnTo>
                  <a:lnTo>
                    <a:pt x="98" y="112"/>
                  </a:lnTo>
                  <a:lnTo>
                    <a:pt x="103" y="106"/>
                  </a:lnTo>
                  <a:lnTo>
                    <a:pt x="109" y="103"/>
                  </a:lnTo>
                  <a:lnTo>
                    <a:pt x="113" y="112"/>
                  </a:lnTo>
                  <a:lnTo>
                    <a:pt x="113" y="122"/>
                  </a:lnTo>
                  <a:lnTo>
                    <a:pt x="117" y="131"/>
                  </a:lnTo>
                  <a:lnTo>
                    <a:pt x="118" y="134"/>
                  </a:lnTo>
                  <a:lnTo>
                    <a:pt x="130" y="135"/>
                  </a:lnTo>
                  <a:lnTo>
                    <a:pt x="135" y="134"/>
                  </a:lnTo>
                  <a:lnTo>
                    <a:pt x="152" y="124"/>
                  </a:lnTo>
                  <a:lnTo>
                    <a:pt x="160" y="117"/>
                  </a:lnTo>
                  <a:lnTo>
                    <a:pt x="157" y="110"/>
                  </a:lnTo>
                  <a:lnTo>
                    <a:pt x="152" y="107"/>
                  </a:lnTo>
                  <a:lnTo>
                    <a:pt x="148" y="102"/>
                  </a:lnTo>
                  <a:lnTo>
                    <a:pt x="139" y="95"/>
                  </a:lnTo>
                  <a:lnTo>
                    <a:pt x="137" y="91"/>
                  </a:lnTo>
                  <a:lnTo>
                    <a:pt x="137" y="87"/>
                  </a:lnTo>
                  <a:lnTo>
                    <a:pt x="140" y="81"/>
                  </a:lnTo>
                  <a:lnTo>
                    <a:pt x="148" y="75"/>
                  </a:lnTo>
                  <a:lnTo>
                    <a:pt x="156" y="72"/>
                  </a:lnTo>
                  <a:lnTo>
                    <a:pt x="160" y="72"/>
                  </a:lnTo>
                  <a:lnTo>
                    <a:pt x="168" y="68"/>
                  </a:lnTo>
                  <a:lnTo>
                    <a:pt x="177" y="58"/>
                  </a:lnTo>
                  <a:lnTo>
                    <a:pt x="187" y="43"/>
                  </a:lnTo>
                  <a:lnTo>
                    <a:pt x="189" y="39"/>
                  </a:lnTo>
                  <a:lnTo>
                    <a:pt x="190" y="38"/>
                  </a:lnTo>
                  <a:lnTo>
                    <a:pt x="201" y="34"/>
                  </a:lnTo>
                  <a:lnTo>
                    <a:pt x="205" y="34"/>
                  </a:lnTo>
                  <a:lnTo>
                    <a:pt x="209" y="36"/>
                  </a:lnTo>
                  <a:lnTo>
                    <a:pt x="222" y="45"/>
                  </a:lnTo>
                  <a:lnTo>
                    <a:pt x="241" y="54"/>
                  </a:lnTo>
                  <a:lnTo>
                    <a:pt x="252" y="66"/>
                  </a:lnTo>
                  <a:lnTo>
                    <a:pt x="260" y="63"/>
                  </a:lnTo>
                  <a:lnTo>
                    <a:pt x="266" y="63"/>
                  </a:lnTo>
                  <a:lnTo>
                    <a:pt x="273" y="68"/>
                  </a:lnTo>
                  <a:lnTo>
                    <a:pt x="273" y="71"/>
                  </a:lnTo>
                  <a:lnTo>
                    <a:pt x="269" y="71"/>
                  </a:lnTo>
                  <a:lnTo>
                    <a:pt x="259" y="80"/>
                  </a:lnTo>
                  <a:lnTo>
                    <a:pt x="258" y="85"/>
                  </a:lnTo>
                  <a:lnTo>
                    <a:pt x="257" y="93"/>
                  </a:lnTo>
                  <a:lnTo>
                    <a:pt x="258" y="104"/>
                  </a:lnTo>
                  <a:lnTo>
                    <a:pt x="261" y="110"/>
                  </a:lnTo>
                  <a:lnTo>
                    <a:pt x="273" y="123"/>
                  </a:lnTo>
                  <a:lnTo>
                    <a:pt x="280" y="128"/>
                  </a:lnTo>
                  <a:lnTo>
                    <a:pt x="281" y="128"/>
                  </a:lnTo>
                  <a:lnTo>
                    <a:pt x="281" y="123"/>
                  </a:lnTo>
                  <a:lnTo>
                    <a:pt x="290" y="117"/>
                  </a:lnTo>
                  <a:lnTo>
                    <a:pt x="290" y="109"/>
                  </a:lnTo>
                  <a:lnTo>
                    <a:pt x="293" y="108"/>
                  </a:lnTo>
                  <a:lnTo>
                    <a:pt x="298" y="112"/>
                  </a:lnTo>
                  <a:lnTo>
                    <a:pt x="302" y="109"/>
                  </a:lnTo>
                  <a:lnTo>
                    <a:pt x="312" y="96"/>
                  </a:lnTo>
                  <a:lnTo>
                    <a:pt x="318" y="91"/>
                  </a:lnTo>
                  <a:lnTo>
                    <a:pt x="318" y="87"/>
                  </a:lnTo>
                  <a:lnTo>
                    <a:pt x="314" y="85"/>
                  </a:lnTo>
                  <a:lnTo>
                    <a:pt x="313" y="83"/>
                  </a:lnTo>
                  <a:lnTo>
                    <a:pt x="313" y="77"/>
                  </a:lnTo>
                  <a:lnTo>
                    <a:pt x="309" y="71"/>
                  </a:lnTo>
                  <a:lnTo>
                    <a:pt x="304" y="68"/>
                  </a:lnTo>
                  <a:lnTo>
                    <a:pt x="304" y="66"/>
                  </a:lnTo>
                  <a:lnTo>
                    <a:pt x="306" y="58"/>
                  </a:lnTo>
                  <a:lnTo>
                    <a:pt x="307" y="54"/>
                  </a:lnTo>
                  <a:lnTo>
                    <a:pt x="297" y="48"/>
                  </a:lnTo>
                  <a:lnTo>
                    <a:pt x="287" y="37"/>
                  </a:lnTo>
                  <a:lnTo>
                    <a:pt x="284" y="33"/>
                  </a:lnTo>
                  <a:lnTo>
                    <a:pt x="266" y="18"/>
                  </a:lnTo>
                  <a:lnTo>
                    <a:pt x="257" y="15"/>
                  </a:lnTo>
                  <a:lnTo>
                    <a:pt x="244" y="11"/>
                  </a:lnTo>
                  <a:lnTo>
                    <a:pt x="231" y="11"/>
                  </a:lnTo>
                  <a:lnTo>
                    <a:pt x="218" y="7"/>
                  </a:lnTo>
                  <a:lnTo>
                    <a:pt x="209" y="1"/>
                  </a:lnTo>
                  <a:lnTo>
                    <a:pt x="189" y="1"/>
                  </a:lnTo>
                  <a:lnTo>
                    <a:pt x="184" y="2"/>
                  </a:lnTo>
                  <a:lnTo>
                    <a:pt x="182" y="4"/>
                  </a:lnTo>
                  <a:lnTo>
                    <a:pt x="176" y="11"/>
                  </a:lnTo>
                  <a:lnTo>
                    <a:pt x="174" y="27"/>
                  </a:lnTo>
                  <a:lnTo>
                    <a:pt x="167" y="31"/>
                  </a:lnTo>
                  <a:lnTo>
                    <a:pt x="164" y="31"/>
                  </a:lnTo>
                  <a:lnTo>
                    <a:pt x="164" y="21"/>
                  </a:lnTo>
                  <a:lnTo>
                    <a:pt x="160" y="20"/>
                  </a:lnTo>
                  <a:lnTo>
                    <a:pt x="156" y="20"/>
                  </a:lnTo>
                  <a:lnTo>
                    <a:pt x="137" y="31"/>
                  </a:lnTo>
                  <a:lnTo>
                    <a:pt x="121" y="33"/>
                  </a:lnTo>
                  <a:lnTo>
                    <a:pt x="118" y="36"/>
                  </a:lnTo>
                  <a:lnTo>
                    <a:pt x="110" y="43"/>
                  </a:lnTo>
                  <a:lnTo>
                    <a:pt x="105" y="44"/>
                  </a:lnTo>
                  <a:lnTo>
                    <a:pt x="101" y="44"/>
                  </a:lnTo>
                  <a:lnTo>
                    <a:pt x="92" y="43"/>
                  </a:lnTo>
                  <a:lnTo>
                    <a:pt x="75" y="36"/>
                  </a:lnTo>
                  <a:lnTo>
                    <a:pt x="71" y="34"/>
                  </a:lnTo>
                  <a:lnTo>
                    <a:pt x="48" y="34"/>
                  </a:lnTo>
                  <a:lnTo>
                    <a:pt x="45" y="28"/>
                  </a:lnTo>
                  <a:lnTo>
                    <a:pt x="45" y="23"/>
                  </a:lnTo>
                  <a:lnTo>
                    <a:pt x="39" y="20"/>
                  </a:lnTo>
                  <a:lnTo>
                    <a:pt x="37" y="9"/>
                  </a:lnTo>
                  <a:lnTo>
                    <a:pt x="35" y="7"/>
                  </a:lnTo>
                  <a:lnTo>
                    <a:pt x="27" y="5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9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7" name="Freeform 264"/>
            <p:cNvSpPr>
              <a:spLocks noChangeAspect="1"/>
            </p:cNvSpPr>
            <p:nvPr/>
          </p:nvSpPr>
          <p:spPr bwMode="gray">
            <a:xfrm>
              <a:off x="1680330" y="2988980"/>
              <a:ext cx="52223" cy="56480"/>
            </a:xfrm>
            <a:custGeom>
              <a:avLst/>
              <a:gdLst/>
              <a:ahLst/>
              <a:cxnLst>
                <a:cxn ang="0">
                  <a:pos x="71" y="1"/>
                </a:cxn>
                <a:cxn ang="0">
                  <a:pos x="39" y="28"/>
                </a:cxn>
                <a:cxn ang="0">
                  <a:pos x="63" y="52"/>
                </a:cxn>
                <a:cxn ang="0">
                  <a:pos x="82" y="71"/>
                </a:cxn>
                <a:cxn ang="0">
                  <a:pos x="95" y="84"/>
                </a:cxn>
                <a:cxn ang="0">
                  <a:pos x="93" y="100"/>
                </a:cxn>
                <a:cxn ang="0">
                  <a:pos x="69" y="99"/>
                </a:cxn>
                <a:cxn ang="0">
                  <a:pos x="16" y="138"/>
                </a:cxn>
                <a:cxn ang="0">
                  <a:pos x="9" y="152"/>
                </a:cxn>
                <a:cxn ang="0">
                  <a:pos x="5" y="158"/>
                </a:cxn>
                <a:cxn ang="0">
                  <a:pos x="6" y="168"/>
                </a:cxn>
                <a:cxn ang="0">
                  <a:pos x="2" y="186"/>
                </a:cxn>
                <a:cxn ang="0">
                  <a:pos x="2" y="191"/>
                </a:cxn>
                <a:cxn ang="0">
                  <a:pos x="9" y="196"/>
                </a:cxn>
                <a:cxn ang="0">
                  <a:pos x="17" y="204"/>
                </a:cxn>
                <a:cxn ang="0">
                  <a:pos x="37" y="217"/>
                </a:cxn>
                <a:cxn ang="0">
                  <a:pos x="55" y="226"/>
                </a:cxn>
                <a:cxn ang="0">
                  <a:pos x="86" y="227"/>
                </a:cxn>
                <a:cxn ang="0">
                  <a:pos x="112" y="232"/>
                </a:cxn>
                <a:cxn ang="0">
                  <a:pos x="119" y="232"/>
                </a:cxn>
                <a:cxn ang="0">
                  <a:pos x="134" y="220"/>
                </a:cxn>
                <a:cxn ang="0">
                  <a:pos x="145" y="211"/>
                </a:cxn>
                <a:cxn ang="0">
                  <a:pos x="149" y="199"/>
                </a:cxn>
                <a:cxn ang="0">
                  <a:pos x="155" y="194"/>
                </a:cxn>
                <a:cxn ang="0">
                  <a:pos x="165" y="184"/>
                </a:cxn>
                <a:cxn ang="0">
                  <a:pos x="163" y="175"/>
                </a:cxn>
                <a:cxn ang="0">
                  <a:pos x="162" y="169"/>
                </a:cxn>
                <a:cxn ang="0">
                  <a:pos x="172" y="159"/>
                </a:cxn>
                <a:cxn ang="0">
                  <a:pos x="177" y="157"/>
                </a:cxn>
                <a:cxn ang="0">
                  <a:pos x="208" y="134"/>
                </a:cxn>
                <a:cxn ang="0">
                  <a:pos x="212" y="124"/>
                </a:cxn>
                <a:cxn ang="0">
                  <a:pos x="211" y="121"/>
                </a:cxn>
                <a:cxn ang="0">
                  <a:pos x="209" y="118"/>
                </a:cxn>
                <a:cxn ang="0">
                  <a:pos x="195" y="121"/>
                </a:cxn>
                <a:cxn ang="0">
                  <a:pos x="187" y="116"/>
                </a:cxn>
                <a:cxn ang="0">
                  <a:pos x="184" y="111"/>
                </a:cxn>
                <a:cxn ang="0">
                  <a:pos x="163" y="108"/>
                </a:cxn>
                <a:cxn ang="0">
                  <a:pos x="166" y="72"/>
                </a:cxn>
              </a:cxnLst>
              <a:rect l="0" t="0" r="r" b="b"/>
              <a:pathLst>
                <a:path w="212" h="235">
                  <a:moveTo>
                    <a:pt x="166" y="0"/>
                  </a:moveTo>
                  <a:lnTo>
                    <a:pt x="71" y="1"/>
                  </a:lnTo>
                  <a:lnTo>
                    <a:pt x="71" y="28"/>
                  </a:lnTo>
                  <a:lnTo>
                    <a:pt x="39" y="28"/>
                  </a:lnTo>
                  <a:lnTo>
                    <a:pt x="37" y="27"/>
                  </a:lnTo>
                  <a:lnTo>
                    <a:pt x="63" y="52"/>
                  </a:lnTo>
                  <a:lnTo>
                    <a:pt x="79" y="62"/>
                  </a:lnTo>
                  <a:lnTo>
                    <a:pt x="82" y="71"/>
                  </a:lnTo>
                  <a:lnTo>
                    <a:pt x="92" y="79"/>
                  </a:lnTo>
                  <a:lnTo>
                    <a:pt x="95" y="84"/>
                  </a:lnTo>
                  <a:lnTo>
                    <a:pt x="93" y="99"/>
                  </a:lnTo>
                  <a:lnTo>
                    <a:pt x="93" y="100"/>
                  </a:lnTo>
                  <a:lnTo>
                    <a:pt x="92" y="99"/>
                  </a:lnTo>
                  <a:lnTo>
                    <a:pt x="69" y="99"/>
                  </a:lnTo>
                  <a:lnTo>
                    <a:pt x="39" y="102"/>
                  </a:lnTo>
                  <a:lnTo>
                    <a:pt x="16" y="138"/>
                  </a:lnTo>
                  <a:lnTo>
                    <a:pt x="15" y="142"/>
                  </a:lnTo>
                  <a:lnTo>
                    <a:pt x="9" y="152"/>
                  </a:lnTo>
                  <a:lnTo>
                    <a:pt x="6" y="157"/>
                  </a:lnTo>
                  <a:lnTo>
                    <a:pt x="5" y="158"/>
                  </a:lnTo>
                  <a:lnTo>
                    <a:pt x="7" y="165"/>
                  </a:lnTo>
                  <a:lnTo>
                    <a:pt x="6" y="168"/>
                  </a:lnTo>
                  <a:lnTo>
                    <a:pt x="4" y="170"/>
                  </a:lnTo>
                  <a:lnTo>
                    <a:pt x="2" y="186"/>
                  </a:lnTo>
                  <a:lnTo>
                    <a:pt x="0" y="188"/>
                  </a:lnTo>
                  <a:lnTo>
                    <a:pt x="2" y="191"/>
                  </a:lnTo>
                  <a:lnTo>
                    <a:pt x="7" y="195"/>
                  </a:lnTo>
                  <a:lnTo>
                    <a:pt x="9" y="196"/>
                  </a:lnTo>
                  <a:lnTo>
                    <a:pt x="16" y="201"/>
                  </a:lnTo>
                  <a:lnTo>
                    <a:pt x="17" y="204"/>
                  </a:lnTo>
                  <a:lnTo>
                    <a:pt x="31" y="213"/>
                  </a:lnTo>
                  <a:lnTo>
                    <a:pt x="37" y="217"/>
                  </a:lnTo>
                  <a:lnTo>
                    <a:pt x="47" y="222"/>
                  </a:lnTo>
                  <a:lnTo>
                    <a:pt x="55" y="226"/>
                  </a:lnTo>
                  <a:lnTo>
                    <a:pt x="66" y="227"/>
                  </a:lnTo>
                  <a:lnTo>
                    <a:pt x="86" y="227"/>
                  </a:lnTo>
                  <a:lnTo>
                    <a:pt x="96" y="228"/>
                  </a:lnTo>
                  <a:lnTo>
                    <a:pt x="112" y="232"/>
                  </a:lnTo>
                  <a:lnTo>
                    <a:pt x="119" y="235"/>
                  </a:lnTo>
                  <a:lnTo>
                    <a:pt x="119" y="232"/>
                  </a:lnTo>
                  <a:lnTo>
                    <a:pt x="125" y="222"/>
                  </a:lnTo>
                  <a:lnTo>
                    <a:pt x="134" y="220"/>
                  </a:lnTo>
                  <a:lnTo>
                    <a:pt x="138" y="213"/>
                  </a:lnTo>
                  <a:lnTo>
                    <a:pt x="145" y="211"/>
                  </a:lnTo>
                  <a:lnTo>
                    <a:pt x="147" y="206"/>
                  </a:lnTo>
                  <a:lnTo>
                    <a:pt x="149" y="199"/>
                  </a:lnTo>
                  <a:lnTo>
                    <a:pt x="152" y="195"/>
                  </a:lnTo>
                  <a:lnTo>
                    <a:pt x="155" y="194"/>
                  </a:lnTo>
                  <a:lnTo>
                    <a:pt x="156" y="189"/>
                  </a:lnTo>
                  <a:lnTo>
                    <a:pt x="165" y="184"/>
                  </a:lnTo>
                  <a:lnTo>
                    <a:pt x="165" y="180"/>
                  </a:lnTo>
                  <a:lnTo>
                    <a:pt x="163" y="175"/>
                  </a:lnTo>
                  <a:lnTo>
                    <a:pt x="162" y="174"/>
                  </a:lnTo>
                  <a:lnTo>
                    <a:pt x="162" y="169"/>
                  </a:lnTo>
                  <a:lnTo>
                    <a:pt x="163" y="165"/>
                  </a:lnTo>
                  <a:lnTo>
                    <a:pt x="172" y="159"/>
                  </a:lnTo>
                  <a:lnTo>
                    <a:pt x="173" y="158"/>
                  </a:lnTo>
                  <a:lnTo>
                    <a:pt x="177" y="157"/>
                  </a:lnTo>
                  <a:lnTo>
                    <a:pt x="189" y="146"/>
                  </a:lnTo>
                  <a:lnTo>
                    <a:pt x="208" y="134"/>
                  </a:lnTo>
                  <a:lnTo>
                    <a:pt x="211" y="127"/>
                  </a:lnTo>
                  <a:lnTo>
                    <a:pt x="212" y="124"/>
                  </a:lnTo>
                  <a:lnTo>
                    <a:pt x="212" y="121"/>
                  </a:lnTo>
                  <a:lnTo>
                    <a:pt x="211" y="121"/>
                  </a:lnTo>
                  <a:lnTo>
                    <a:pt x="210" y="121"/>
                  </a:lnTo>
                  <a:lnTo>
                    <a:pt x="209" y="118"/>
                  </a:lnTo>
                  <a:lnTo>
                    <a:pt x="203" y="116"/>
                  </a:lnTo>
                  <a:lnTo>
                    <a:pt x="195" y="121"/>
                  </a:lnTo>
                  <a:lnTo>
                    <a:pt x="193" y="121"/>
                  </a:lnTo>
                  <a:lnTo>
                    <a:pt x="187" y="116"/>
                  </a:lnTo>
                  <a:lnTo>
                    <a:pt x="183" y="110"/>
                  </a:lnTo>
                  <a:lnTo>
                    <a:pt x="184" y="111"/>
                  </a:lnTo>
                  <a:lnTo>
                    <a:pt x="172" y="110"/>
                  </a:lnTo>
                  <a:lnTo>
                    <a:pt x="163" y="108"/>
                  </a:lnTo>
                  <a:lnTo>
                    <a:pt x="163" y="107"/>
                  </a:lnTo>
                  <a:lnTo>
                    <a:pt x="166" y="72"/>
                  </a:lnTo>
                  <a:lnTo>
                    <a:pt x="166" y="0"/>
                  </a:lnTo>
                  <a:close/>
                </a:path>
              </a:pathLst>
            </a:custGeom>
            <a:grpFill/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9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8" name="Freeform 265"/>
            <p:cNvSpPr>
              <a:spLocks noChangeAspect="1"/>
            </p:cNvSpPr>
            <p:nvPr/>
          </p:nvSpPr>
          <p:spPr bwMode="gray">
            <a:xfrm>
              <a:off x="1720409" y="2980568"/>
              <a:ext cx="14574" cy="34850"/>
            </a:xfrm>
            <a:custGeom>
              <a:avLst/>
              <a:gdLst/>
              <a:ahLst/>
              <a:cxnLst>
                <a:cxn ang="0">
                  <a:pos x="46" y="2"/>
                </a:cxn>
                <a:cxn ang="0">
                  <a:pos x="41" y="0"/>
                </a:cxn>
                <a:cxn ang="0">
                  <a:pos x="36" y="3"/>
                </a:cxn>
                <a:cxn ang="0">
                  <a:pos x="21" y="31"/>
                </a:cxn>
                <a:cxn ang="0">
                  <a:pos x="16" y="31"/>
                </a:cxn>
                <a:cxn ang="0">
                  <a:pos x="3" y="34"/>
                </a:cxn>
                <a:cxn ang="0">
                  <a:pos x="3" y="106"/>
                </a:cxn>
                <a:cxn ang="0">
                  <a:pos x="2" y="141"/>
                </a:cxn>
                <a:cxn ang="0">
                  <a:pos x="0" y="142"/>
                </a:cxn>
                <a:cxn ang="0">
                  <a:pos x="9" y="144"/>
                </a:cxn>
                <a:cxn ang="0">
                  <a:pos x="21" y="145"/>
                </a:cxn>
                <a:cxn ang="0">
                  <a:pos x="20" y="144"/>
                </a:cxn>
                <a:cxn ang="0">
                  <a:pos x="20" y="136"/>
                </a:cxn>
                <a:cxn ang="0">
                  <a:pos x="21" y="132"/>
                </a:cxn>
                <a:cxn ang="0">
                  <a:pos x="27" y="126"/>
                </a:cxn>
                <a:cxn ang="0">
                  <a:pos x="38" y="118"/>
                </a:cxn>
                <a:cxn ang="0">
                  <a:pos x="45" y="110"/>
                </a:cxn>
                <a:cxn ang="0">
                  <a:pos x="47" y="102"/>
                </a:cxn>
                <a:cxn ang="0">
                  <a:pos x="48" y="102"/>
                </a:cxn>
                <a:cxn ang="0">
                  <a:pos x="51" y="89"/>
                </a:cxn>
                <a:cxn ang="0">
                  <a:pos x="52" y="77"/>
                </a:cxn>
                <a:cxn ang="0">
                  <a:pos x="51" y="56"/>
                </a:cxn>
                <a:cxn ang="0">
                  <a:pos x="53" y="41"/>
                </a:cxn>
                <a:cxn ang="0">
                  <a:pos x="57" y="28"/>
                </a:cxn>
                <a:cxn ang="0">
                  <a:pos x="62" y="18"/>
                </a:cxn>
                <a:cxn ang="0">
                  <a:pos x="62" y="13"/>
                </a:cxn>
                <a:cxn ang="0">
                  <a:pos x="58" y="8"/>
                </a:cxn>
                <a:cxn ang="0">
                  <a:pos x="47" y="3"/>
                </a:cxn>
                <a:cxn ang="0">
                  <a:pos x="46" y="2"/>
                </a:cxn>
              </a:cxnLst>
              <a:rect l="0" t="0" r="r" b="b"/>
              <a:pathLst>
                <a:path w="62" h="145">
                  <a:moveTo>
                    <a:pt x="46" y="2"/>
                  </a:moveTo>
                  <a:lnTo>
                    <a:pt x="41" y="0"/>
                  </a:lnTo>
                  <a:lnTo>
                    <a:pt x="36" y="3"/>
                  </a:lnTo>
                  <a:lnTo>
                    <a:pt x="21" y="31"/>
                  </a:lnTo>
                  <a:lnTo>
                    <a:pt x="16" y="31"/>
                  </a:lnTo>
                  <a:lnTo>
                    <a:pt x="3" y="34"/>
                  </a:lnTo>
                  <a:lnTo>
                    <a:pt x="3" y="106"/>
                  </a:lnTo>
                  <a:lnTo>
                    <a:pt x="2" y="141"/>
                  </a:lnTo>
                  <a:lnTo>
                    <a:pt x="0" y="142"/>
                  </a:lnTo>
                  <a:lnTo>
                    <a:pt x="9" y="144"/>
                  </a:lnTo>
                  <a:lnTo>
                    <a:pt x="21" y="145"/>
                  </a:lnTo>
                  <a:lnTo>
                    <a:pt x="20" y="144"/>
                  </a:lnTo>
                  <a:lnTo>
                    <a:pt x="20" y="136"/>
                  </a:lnTo>
                  <a:lnTo>
                    <a:pt x="21" y="132"/>
                  </a:lnTo>
                  <a:lnTo>
                    <a:pt x="27" y="126"/>
                  </a:lnTo>
                  <a:lnTo>
                    <a:pt x="38" y="118"/>
                  </a:lnTo>
                  <a:lnTo>
                    <a:pt x="45" y="110"/>
                  </a:lnTo>
                  <a:lnTo>
                    <a:pt x="47" y="102"/>
                  </a:lnTo>
                  <a:lnTo>
                    <a:pt x="48" y="102"/>
                  </a:lnTo>
                  <a:lnTo>
                    <a:pt x="51" y="89"/>
                  </a:lnTo>
                  <a:lnTo>
                    <a:pt x="52" y="77"/>
                  </a:lnTo>
                  <a:lnTo>
                    <a:pt x="51" y="56"/>
                  </a:lnTo>
                  <a:lnTo>
                    <a:pt x="53" y="41"/>
                  </a:lnTo>
                  <a:lnTo>
                    <a:pt x="57" y="28"/>
                  </a:lnTo>
                  <a:lnTo>
                    <a:pt x="62" y="18"/>
                  </a:lnTo>
                  <a:lnTo>
                    <a:pt x="62" y="13"/>
                  </a:lnTo>
                  <a:lnTo>
                    <a:pt x="58" y="8"/>
                  </a:lnTo>
                  <a:lnTo>
                    <a:pt x="47" y="3"/>
                  </a:lnTo>
                  <a:lnTo>
                    <a:pt x="46" y="2"/>
                  </a:lnTo>
                  <a:close/>
                </a:path>
              </a:pathLst>
            </a:custGeom>
            <a:grpFill/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9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9" name="Freeform 266"/>
            <p:cNvSpPr>
              <a:spLocks noChangeAspect="1"/>
            </p:cNvSpPr>
            <p:nvPr/>
          </p:nvSpPr>
          <p:spPr bwMode="gray">
            <a:xfrm>
              <a:off x="1709478" y="3035846"/>
              <a:ext cx="30362" cy="16824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31" y="4"/>
                </a:cxn>
                <a:cxn ang="0">
                  <a:pos x="28" y="11"/>
                </a:cxn>
                <a:cxn ang="0">
                  <a:pos x="26" y="16"/>
                </a:cxn>
                <a:cxn ang="0">
                  <a:pos x="19" y="18"/>
                </a:cxn>
                <a:cxn ang="0">
                  <a:pos x="15" y="25"/>
                </a:cxn>
                <a:cxn ang="0">
                  <a:pos x="6" y="27"/>
                </a:cxn>
                <a:cxn ang="0">
                  <a:pos x="0" y="37"/>
                </a:cxn>
                <a:cxn ang="0">
                  <a:pos x="0" y="40"/>
                </a:cxn>
                <a:cxn ang="0">
                  <a:pos x="9" y="48"/>
                </a:cxn>
                <a:cxn ang="0">
                  <a:pos x="21" y="53"/>
                </a:cxn>
                <a:cxn ang="0">
                  <a:pos x="36" y="55"/>
                </a:cxn>
                <a:cxn ang="0">
                  <a:pos x="46" y="56"/>
                </a:cxn>
                <a:cxn ang="0">
                  <a:pos x="58" y="65"/>
                </a:cxn>
                <a:cxn ang="0">
                  <a:pos x="76" y="70"/>
                </a:cxn>
                <a:cxn ang="0">
                  <a:pos x="103" y="71"/>
                </a:cxn>
                <a:cxn ang="0">
                  <a:pos x="120" y="64"/>
                </a:cxn>
                <a:cxn ang="0">
                  <a:pos x="125" y="59"/>
                </a:cxn>
                <a:cxn ang="0">
                  <a:pos x="123" y="56"/>
                </a:cxn>
                <a:cxn ang="0">
                  <a:pos x="123" y="38"/>
                </a:cxn>
                <a:cxn ang="0">
                  <a:pos x="123" y="37"/>
                </a:cxn>
                <a:cxn ang="0">
                  <a:pos x="118" y="32"/>
                </a:cxn>
                <a:cxn ang="0">
                  <a:pos x="109" y="29"/>
                </a:cxn>
                <a:cxn ang="0">
                  <a:pos x="107" y="27"/>
                </a:cxn>
                <a:cxn ang="0">
                  <a:pos x="100" y="28"/>
                </a:cxn>
                <a:cxn ang="0">
                  <a:pos x="95" y="33"/>
                </a:cxn>
                <a:cxn ang="0">
                  <a:pos x="90" y="33"/>
                </a:cxn>
                <a:cxn ang="0">
                  <a:pos x="85" y="31"/>
                </a:cxn>
                <a:cxn ang="0">
                  <a:pos x="82" y="28"/>
                </a:cxn>
                <a:cxn ang="0">
                  <a:pos x="82" y="26"/>
                </a:cxn>
                <a:cxn ang="0">
                  <a:pos x="75" y="26"/>
                </a:cxn>
                <a:cxn ang="0">
                  <a:pos x="73" y="23"/>
                </a:cxn>
                <a:cxn ang="0">
                  <a:pos x="71" y="20"/>
                </a:cxn>
                <a:cxn ang="0">
                  <a:pos x="66" y="20"/>
                </a:cxn>
                <a:cxn ang="0">
                  <a:pos x="59" y="15"/>
                </a:cxn>
                <a:cxn ang="0">
                  <a:pos x="57" y="10"/>
                </a:cxn>
                <a:cxn ang="0">
                  <a:pos x="52" y="4"/>
                </a:cxn>
                <a:cxn ang="0">
                  <a:pos x="39" y="4"/>
                </a:cxn>
                <a:cxn ang="0">
                  <a:pos x="33" y="0"/>
                </a:cxn>
              </a:cxnLst>
              <a:rect l="0" t="0" r="r" b="b"/>
              <a:pathLst>
                <a:path w="125" h="71">
                  <a:moveTo>
                    <a:pt x="33" y="0"/>
                  </a:moveTo>
                  <a:lnTo>
                    <a:pt x="31" y="4"/>
                  </a:lnTo>
                  <a:lnTo>
                    <a:pt x="28" y="11"/>
                  </a:lnTo>
                  <a:lnTo>
                    <a:pt x="26" y="16"/>
                  </a:lnTo>
                  <a:lnTo>
                    <a:pt x="19" y="18"/>
                  </a:lnTo>
                  <a:lnTo>
                    <a:pt x="15" y="25"/>
                  </a:lnTo>
                  <a:lnTo>
                    <a:pt x="6" y="27"/>
                  </a:lnTo>
                  <a:lnTo>
                    <a:pt x="0" y="37"/>
                  </a:lnTo>
                  <a:lnTo>
                    <a:pt x="0" y="40"/>
                  </a:lnTo>
                  <a:lnTo>
                    <a:pt x="9" y="48"/>
                  </a:lnTo>
                  <a:lnTo>
                    <a:pt x="21" y="53"/>
                  </a:lnTo>
                  <a:lnTo>
                    <a:pt x="36" y="55"/>
                  </a:lnTo>
                  <a:lnTo>
                    <a:pt x="46" y="56"/>
                  </a:lnTo>
                  <a:lnTo>
                    <a:pt x="58" y="65"/>
                  </a:lnTo>
                  <a:lnTo>
                    <a:pt x="76" y="70"/>
                  </a:lnTo>
                  <a:lnTo>
                    <a:pt x="103" y="71"/>
                  </a:lnTo>
                  <a:lnTo>
                    <a:pt x="120" y="64"/>
                  </a:lnTo>
                  <a:lnTo>
                    <a:pt x="125" y="59"/>
                  </a:lnTo>
                  <a:lnTo>
                    <a:pt x="123" y="56"/>
                  </a:lnTo>
                  <a:lnTo>
                    <a:pt x="123" y="38"/>
                  </a:lnTo>
                  <a:lnTo>
                    <a:pt x="123" y="37"/>
                  </a:lnTo>
                  <a:lnTo>
                    <a:pt x="118" y="32"/>
                  </a:lnTo>
                  <a:lnTo>
                    <a:pt x="109" y="29"/>
                  </a:lnTo>
                  <a:lnTo>
                    <a:pt x="107" y="27"/>
                  </a:lnTo>
                  <a:lnTo>
                    <a:pt x="100" y="28"/>
                  </a:lnTo>
                  <a:lnTo>
                    <a:pt x="95" y="33"/>
                  </a:lnTo>
                  <a:lnTo>
                    <a:pt x="90" y="33"/>
                  </a:lnTo>
                  <a:lnTo>
                    <a:pt x="85" y="31"/>
                  </a:lnTo>
                  <a:lnTo>
                    <a:pt x="82" y="28"/>
                  </a:lnTo>
                  <a:lnTo>
                    <a:pt x="82" y="26"/>
                  </a:lnTo>
                  <a:lnTo>
                    <a:pt x="75" y="26"/>
                  </a:lnTo>
                  <a:lnTo>
                    <a:pt x="73" y="23"/>
                  </a:lnTo>
                  <a:lnTo>
                    <a:pt x="71" y="20"/>
                  </a:lnTo>
                  <a:lnTo>
                    <a:pt x="66" y="20"/>
                  </a:lnTo>
                  <a:lnTo>
                    <a:pt x="59" y="15"/>
                  </a:lnTo>
                  <a:lnTo>
                    <a:pt x="57" y="10"/>
                  </a:lnTo>
                  <a:lnTo>
                    <a:pt x="52" y="4"/>
                  </a:lnTo>
                  <a:lnTo>
                    <a:pt x="39" y="4"/>
                  </a:lnTo>
                  <a:lnTo>
                    <a:pt x="33" y="0"/>
                  </a:lnTo>
                  <a:close/>
                </a:path>
              </a:pathLst>
            </a:custGeom>
            <a:grpFill/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9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0" name="Freeform 267"/>
            <p:cNvSpPr>
              <a:spLocks noChangeAspect="1"/>
            </p:cNvSpPr>
            <p:nvPr/>
          </p:nvSpPr>
          <p:spPr bwMode="gray">
            <a:xfrm>
              <a:off x="1765345" y="3079108"/>
              <a:ext cx="43722" cy="38455"/>
            </a:xfrm>
            <a:custGeom>
              <a:avLst/>
              <a:gdLst/>
              <a:ahLst/>
              <a:cxnLst>
                <a:cxn ang="0">
                  <a:pos x="118" y="18"/>
                </a:cxn>
                <a:cxn ang="0">
                  <a:pos x="94" y="21"/>
                </a:cxn>
                <a:cxn ang="0">
                  <a:pos x="81" y="12"/>
                </a:cxn>
                <a:cxn ang="0">
                  <a:pos x="67" y="9"/>
                </a:cxn>
                <a:cxn ang="0">
                  <a:pos x="50" y="11"/>
                </a:cxn>
                <a:cxn ang="0">
                  <a:pos x="17" y="0"/>
                </a:cxn>
                <a:cxn ang="0">
                  <a:pos x="6" y="6"/>
                </a:cxn>
                <a:cxn ang="0">
                  <a:pos x="2" y="12"/>
                </a:cxn>
                <a:cxn ang="0">
                  <a:pos x="6" y="21"/>
                </a:cxn>
                <a:cxn ang="0">
                  <a:pos x="2" y="36"/>
                </a:cxn>
                <a:cxn ang="0">
                  <a:pos x="3" y="53"/>
                </a:cxn>
                <a:cxn ang="0">
                  <a:pos x="11" y="66"/>
                </a:cxn>
                <a:cxn ang="0">
                  <a:pos x="23" y="71"/>
                </a:cxn>
                <a:cxn ang="0">
                  <a:pos x="39" y="82"/>
                </a:cxn>
                <a:cxn ang="0">
                  <a:pos x="45" y="85"/>
                </a:cxn>
                <a:cxn ang="0">
                  <a:pos x="49" y="69"/>
                </a:cxn>
                <a:cxn ang="0">
                  <a:pos x="39" y="61"/>
                </a:cxn>
                <a:cxn ang="0">
                  <a:pos x="51" y="60"/>
                </a:cxn>
                <a:cxn ang="0">
                  <a:pos x="65" y="77"/>
                </a:cxn>
                <a:cxn ang="0">
                  <a:pos x="76" y="92"/>
                </a:cxn>
                <a:cxn ang="0">
                  <a:pos x="106" y="104"/>
                </a:cxn>
                <a:cxn ang="0">
                  <a:pos x="121" y="142"/>
                </a:cxn>
                <a:cxn ang="0">
                  <a:pos x="130" y="149"/>
                </a:cxn>
                <a:cxn ang="0">
                  <a:pos x="141" y="150"/>
                </a:cxn>
                <a:cxn ang="0">
                  <a:pos x="140" y="136"/>
                </a:cxn>
                <a:cxn ang="0">
                  <a:pos x="145" y="139"/>
                </a:cxn>
                <a:cxn ang="0">
                  <a:pos x="154" y="156"/>
                </a:cxn>
                <a:cxn ang="0">
                  <a:pos x="158" y="157"/>
                </a:cxn>
                <a:cxn ang="0">
                  <a:pos x="168" y="142"/>
                </a:cxn>
                <a:cxn ang="0">
                  <a:pos x="168" y="126"/>
                </a:cxn>
                <a:cxn ang="0">
                  <a:pos x="173" y="118"/>
                </a:cxn>
                <a:cxn ang="0">
                  <a:pos x="162" y="109"/>
                </a:cxn>
                <a:cxn ang="0">
                  <a:pos x="170" y="86"/>
                </a:cxn>
                <a:cxn ang="0">
                  <a:pos x="176" y="87"/>
                </a:cxn>
                <a:cxn ang="0">
                  <a:pos x="180" y="86"/>
                </a:cxn>
                <a:cxn ang="0">
                  <a:pos x="161" y="72"/>
                </a:cxn>
                <a:cxn ang="0">
                  <a:pos x="133" y="43"/>
                </a:cxn>
                <a:cxn ang="0">
                  <a:pos x="125" y="25"/>
                </a:cxn>
                <a:cxn ang="0">
                  <a:pos x="121" y="16"/>
                </a:cxn>
              </a:cxnLst>
              <a:rect l="0" t="0" r="r" b="b"/>
              <a:pathLst>
                <a:path w="180" h="157">
                  <a:moveTo>
                    <a:pt x="121" y="16"/>
                  </a:moveTo>
                  <a:lnTo>
                    <a:pt x="118" y="18"/>
                  </a:lnTo>
                  <a:lnTo>
                    <a:pt x="104" y="21"/>
                  </a:lnTo>
                  <a:lnTo>
                    <a:pt x="94" y="21"/>
                  </a:lnTo>
                  <a:lnTo>
                    <a:pt x="89" y="20"/>
                  </a:lnTo>
                  <a:lnTo>
                    <a:pt x="81" y="12"/>
                  </a:lnTo>
                  <a:lnTo>
                    <a:pt x="72" y="9"/>
                  </a:lnTo>
                  <a:lnTo>
                    <a:pt x="67" y="9"/>
                  </a:lnTo>
                  <a:lnTo>
                    <a:pt x="59" y="11"/>
                  </a:lnTo>
                  <a:lnTo>
                    <a:pt x="50" y="11"/>
                  </a:lnTo>
                  <a:lnTo>
                    <a:pt x="27" y="5"/>
                  </a:lnTo>
                  <a:lnTo>
                    <a:pt x="17" y="0"/>
                  </a:lnTo>
                  <a:lnTo>
                    <a:pt x="13" y="0"/>
                  </a:lnTo>
                  <a:lnTo>
                    <a:pt x="6" y="6"/>
                  </a:lnTo>
                  <a:lnTo>
                    <a:pt x="5" y="7"/>
                  </a:lnTo>
                  <a:lnTo>
                    <a:pt x="2" y="12"/>
                  </a:lnTo>
                  <a:lnTo>
                    <a:pt x="2" y="15"/>
                  </a:lnTo>
                  <a:lnTo>
                    <a:pt x="6" y="21"/>
                  </a:lnTo>
                  <a:lnTo>
                    <a:pt x="6" y="33"/>
                  </a:lnTo>
                  <a:lnTo>
                    <a:pt x="2" y="36"/>
                  </a:lnTo>
                  <a:lnTo>
                    <a:pt x="0" y="42"/>
                  </a:lnTo>
                  <a:lnTo>
                    <a:pt x="3" y="53"/>
                  </a:lnTo>
                  <a:lnTo>
                    <a:pt x="7" y="60"/>
                  </a:lnTo>
                  <a:lnTo>
                    <a:pt x="11" y="66"/>
                  </a:lnTo>
                  <a:lnTo>
                    <a:pt x="18" y="71"/>
                  </a:lnTo>
                  <a:lnTo>
                    <a:pt x="23" y="71"/>
                  </a:lnTo>
                  <a:lnTo>
                    <a:pt x="33" y="76"/>
                  </a:lnTo>
                  <a:lnTo>
                    <a:pt x="39" y="82"/>
                  </a:lnTo>
                  <a:lnTo>
                    <a:pt x="44" y="85"/>
                  </a:lnTo>
                  <a:lnTo>
                    <a:pt x="45" y="85"/>
                  </a:lnTo>
                  <a:lnTo>
                    <a:pt x="50" y="74"/>
                  </a:lnTo>
                  <a:lnTo>
                    <a:pt x="49" y="69"/>
                  </a:lnTo>
                  <a:lnTo>
                    <a:pt x="40" y="65"/>
                  </a:lnTo>
                  <a:lnTo>
                    <a:pt x="39" y="61"/>
                  </a:lnTo>
                  <a:lnTo>
                    <a:pt x="45" y="59"/>
                  </a:lnTo>
                  <a:lnTo>
                    <a:pt x="51" y="60"/>
                  </a:lnTo>
                  <a:lnTo>
                    <a:pt x="59" y="68"/>
                  </a:lnTo>
                  <a:lnTo>
                    <a:pt x="65" y="77"/>
                  </a:lnTo>
                  <a:lnTo>
                    <a:pt x="68" y="83"/>
                  </a:lnTo>
                  <a:lnTo>
                    <a:pt x="76" y="92"/>
                  </a:lnTo>
                  <a:lnTo>
                    <a:pt x="78" y="92"/>
                  </a:lnTo>
                  <a:lnTo>
                    <a:pt x="106" y="104"/>
                  </a:lnTo>
                  <a:lnTo>
                    <a:pt x="119" y="115"/>
                  </a:lnTo>
                  <a:lnTo>
                    <a:pt x="121" y="142"/>
                  </a:lnTo>
                  <a:lnTo>
                    <a:pt x="122" y="144"/>
                  </a:lnTo>
                  <a:lnTo>
                    <a:pt x="130" y="149"/>
                  </a:lnTo>
                  <a:lnTo>
                    <a:pt x="138" y="151"/>
                  </a:lnTo>
                  <a:lnTo>
                    <a:pt x="141" y="150"/>
                  </a:lnTo>
                  <a:lnTo>
                    <a:pt x="136" y="139"/>
                  </a:lnTo>
                  <a:lnTo>
                    <a:pt x="140" y="136"/>
                  </a:lnTo>
                  <a:lnTo>
                    <a:pt x="141" y="136"/>
                  </a:lnTo>
                  <a:lnTo>
                    <a:pt x="145" y="139"/>
                  </a:lnTo>
                  <a:lnTo>
                    <a:pt x="151" y="145"/>
                  </a:lnTo>
                  <a:lnTo>
                    <a:pt x="154" y="156"/>
                  </a:lnTo>
                  <a:lnTo>
                    <a:pt x="157" y="157"/>
                  </a:lnTo>
                  <a:lnTo>
                    <a:pt x="158" y="157"/>
                  </a:lnTo>
                  <a:lnTo>
                    <a:pt x="165" y="147"/>
                  </a:lnTo>
                  <a:lnTo>
                    <a:pt x="168" y="142"/>
                  </a:lnTo>
                  <a:lnTo>
                    <a:pt x="167" y="130"/>
                  </a:lnTo>
                  <a:lnTo>
                    <a:pt x="168" y="126"/>
                  </a:lnTo>
                  <a:lnTo>
                    <a:pt x="172" y="123"/>
                  </a:lnTo>
                  <a:lnTo>
                    <a:pt x="173" y="118"/>
                  </a:lnTo>
                  <a:lnTo>
                    <a:pt x="169" y="114"/>
                  </a:lnTo>
                  <a:lnTo>
                    <a:pt x="162" y="109"/>
                  </a:lnTo>
                  <a:lnTo>
                    <a:pt x="164" y="95"/>
                  </a:lnTo>
                  <a:lnTo>
                    <a:pt x="170" y="86"/>
                  </a:lnTo>
                  <a:lnTo>
                    <a:pt x="174" y="86"/>
                  </a:lnTo>
                  <a:lnTo>
                    <a:pt x="176" y="87"/>
                  </a:lnTo>
                  <a:lnTo>
                    <a:pt x="179" y="87"/>
                  </a:lnTo>
                  <a:lnTo>
                    <a:pt x="180" y="86"/>
                  </a:lnTo>
                  <a:lnTo>
                    <a:pt x="174" y="81"/>
                  </a:lnTo>
                  <a:lnTo>
                    <a:pt x="161" y="72"/>
                  </a:lnTo>
                  <a:lnTo>
                    <a:pt x="141" y="54"/>
                  </a:lnTo>
                  <a:lnTo>
                    <a:pt x="133" y="43"/>
                  </a:lnTo>
                  <a:lnTo>
                    <a:pt x="127" y="27"/>
                  </a:lnTo>
                  <a:lnTo>
                    <a:pt x="125" y="25"/>
                  </a:lnTo>
                  <a:lnTo>
                    <a:pt x="122" y="16"/>
                  </a:lnTo>
                  <a:lnTo>
                    <a:pt x="121" y="16"/>
                  </a:lnTo>
                  <a:close/>
                </a:path>
              </a:pathLst>
            </a:custGeom>
            <a:grpFill/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9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1" name="Freeform 268"/>
            <p:cNvSpPr>
              <a:spLocks noChangeAspect="1"/>
            </p:cNvSpPr>
            <p:nvPr/>
          </p:nvSpPr>
          <p:spPr bwMode="gray">
            <a:xfrm>
              <a:off x="1717980" y="3014215"/>
              <a:ext cx="81371" cy="40858"/>
            </a:xfrm>
            <a:custGeom>
              <a:avLst/>
              <a:gdLst/>
              <a:ahLst/>
              <a:cxnLst>
                <a:cxn ang="0">
                  <a:pos x="326" y="54"/>
                </a:cxn>
                <a:cxn ang="0">
                  <a:pos x="309" y="65"/>
                </a:cxn>
                <a:cxn ang="0">
                  <a:pos x="290" y="70"/>
                </a:cxn>
                <a:cxn ang="0">
                  <a:pos x="266" y="75"/>
                </a:cxn>
                <a:cxn ang="0">
                  <a:pos x="259" y="68"/>
                </a:cxn>
                <a:cxn ang="0">
                  <a:pos x="252" y="70"/>
                </a:cxn>
                <a:cxn ang="0">
                  <a:pos x="246" y="72"/>
                </a:cxn>
                <a:cxn ang="0">
                  <a:pos x="239" y="92"/>
                </a:cxn>
                <a:cxn ang="0">
                  <a:pos x="226" y="97"/>
                </a:cxn>
                <a:cxn ang="0">
                  <a:pos x="220" y="104"/>
                </a:cxn>
                <a:cxn ang="0">
                  <a:pos x="213" y="112"/>
                </a:cxn>
                <a:cxn ang="0">
                  <a:pos x="205" y="115"/>
                </a:cxn>
                <a:cxn ang="0">
                  <a:pos x="196" y="117"/>
                </a:cxn>
                <a:cxn ang="0">
                  <a:pos x="181" y="108"/>
                </a:cxn>
                <a:cxn ang="0">
                  <a:pos x="171" y="126"/>
                </a:cxn>
                <a:cxn ang="0">
                  <a:pos x="149" y="126"/>
                </a:cxn>
                <a:cxn ang="0">
                  <a:pos x="148" y="149"/>
                </a:cxn>
                <a:cxn ang="0">
                  <a:pos x="139" y="155"/>
                </a:cxn>
                <a:cxn ang="0">
                  <a:pos x="132" y="165"/>
                </a:cxn>
                <a:cxn ang="0">
                  <a:pos x="115" y="163"/>
                </a:cxn>
                <a:cxn ang="0">
                  <a:pos x="107" y="152"/>
                </a:cxn>
                <a:cxn ang="0">
                  <a:pos x="99" y="144"/>
                </a:cxn>
                <a:cxn ang="0">
                  <a:pos x="90" y="142"/>
                </a:cxn>
                <a:cxn ang="0">
                  <a:pos x="90" y="123"/>
                </a:cxn>
                <a:cxn ang="0">
                  <a:pos x="76" y="115"/>
                </a:cxn>
                <a:cxn ang="0">
                  <a:pos x="67" y="114"/>
                </a:cxn>
                <a:cxn ang="0">
                  <a:pos x="57" y="119"/>
                </a:cxn>
                <a:cxn ang="0">
                  <a:pos x="49" y="114"/>
                </a:cxn>
                <a:cxn ang="0">
                  <a:pos x="42" y="112"/>
                </a:cxn>
                <a:cxn ang="0">
                  <a:pos x="38" y="106"/>
                </a:cxn>
                <a:cxn ang="0">
                  <a:pos x="26" y="101"/>
                </a:cxn>
                <a:cxn ang="0">
                  <a:pos x="19" y="90"/>
                </a:cxn>
                <a:cxn ang="0">
                  <a:pos x="0" y="86"/>
                </a:cxn>
                <a:cxn ang="0">
                  <a:pos x="5" y="80"/>
                </a:cxn>
                <a:cxn ang="0">
                  <a:pos x="13" y="71"/>
                </a:cxn>
                <a:cxn ang="0">
                  <a:pos x="10" y="65"/>
                </a:cxn>
                <a:cxn ang="0">
                  <a:pos x="11" y="56"/>
                </a:cxn>
                <a:cxn ang="0">
                  <a:pos x="21" y="49"/>
                </a:cxn>
                <a:cxn ang="0">
                  <a:pos x="38" y="37"/>
                </a:cxn>
                <a:cxn ang="0">
                  <a:pos x="59" y="18"/>
                </a:cxn>
                <a:cxn ang="0">
                  <a:pos x="74" y="13"/>
                </a:cxn>
                <a:cxn ang="0">
                  <a:pos x="92" y="7"/>
                </a:cxn>
                <a:cxn ang="0">
                  <a:pos x="124" y="11"/>
                </a:cxn>
                <a:cxn ang="0">
                  <a:pos x="166" y="7"/>
                </a:cxn>
                <a:cxn ang="0">
                  <a:pos x="183" y="5"/>
                </a:cxn>
                <a:cxn ang="0">
                  <a:pos x="199" y="0"/>
                </a:cxn>
                <a:cxn ang="0">
                  <a:pos x="209" y="5"/>
                </a:cxn>
                <a:cxn ang="0">
                  <a:pos x="231" y="1"/>
                </a:cxn>
                <a:cxn ang="0">
                  <a:pos x="245" y="2"/>
                </a:cxn>
                <a:cxn ang="0">
                  <a:pos x="271" y="9"/>
                </a:cxn>
                <a:cxn ang="0">
                  <a:pos x="293" y="16"/>
                </a:cxn>
                <a:cxn ang="0">
                  <a:pos x="327" y="38"/>
                </a:cxn>
                <a:cxn ang="0">
                  <a:pos x="337" y="52"/>
                </a:cxn>
              </a:cxnLst>
              <a:rect l="0" t="0" r="r" b="b"/>
              <a:pathLst>
                <a:path w="337" h="166">
                  <a:moveTo>
                    <a:pt x="337" y="54"/>
                  </a:moveTo>
                  <a:lnTo>
                    <a:pt x="326" y="54"/>
                  </a:lnTo>
                  <a:lnTo>
                    <a:pt x="312" y="60"/>
                  </a:lnTo>
                  <a:lnTo>
                    <a:pt x="309" y="65"/>
                  </a:lnTo>
                  <a:lnTo>
                    <a:pt x="300" y="70"/>
                  </a:lnTo>
                  <a:lnTo>
                    <a:pt x="290" y="70"/>
                  </a:lnTo>
                  <a:lnTo>
                    <a:pt x="283" y="75"/>
                  </a:lnTo>
                  <a:lnTo>
                    <a:pt x="266" y="75"/>
                  </a:lnTo>
                  <a:lnTo>
                    <a:pt x="263" y="72"/>
                  </a:lnTo>
                  <a:lnTo>
                    <a:pt x="259" y="68"/>
                  </a:lnTo>
                  <a:lnTo>
                    <a:pt x="253" y="66"/>
                  </a:lnTo>
                  <a:lnTo>
                    <a:pt x="252" y="70"/>
                  </a:lnTo>
                  <a:lnTo>
                    <a:pt x="250" y="71"/>
                  </a:lnTo>
                  <a:lnTo>
                    <a:pt x="246" y="72"/>
                  </a:lnTo>
                  <a:lnTo>
                    <a:pt x="242" y="79"/>
                  </a:lnTo>
                  <a:lnTo>
                    <a:pt x="239" y="92"/>
                  </a:lnTo>
                  <a:lnTo>
                    <a:pt x="236" y="95"/>
                  </a:lnTo>
                  <a:lnTo>
                    <a:pt x="226" y="97"/>
                  </a:lnTo>
                  <a:lnTo>
                    <a:pt x="221" y="102"/>
                  </a:lnTo>
                  <a:lnTo>
                    <a:pt x="220" y="104"/>
                  </a:lnTo>
                  <a:lnTo>
                    <a:pt x="216" y="106"/>
                  </a:lnTo>
                  <a:lnTo>
                    <a:pt x="213" y="112"/>
                  </a:lnTo>
                  <a:lnTo>
                    <a:pt x="205" y="113"/>
                  </a:lnTo>
                  <a:lnTo>
                    <a:pt x="205" y="115"/>
                  </a:lnTo>
                  <a:lnTo>
                    <a:pt x="202" y="117"/>
                  </a:lnTo>
                  <a:lnTo>
                    <a:pt x="196" y="117"/>
                  </a:lnTo>
                  <a:lnTo>
                    <a:pt x="188" y="111"/>
                  </a:lnTo>
                  <a:lnTo>
                    <a:pt x="181" y="108"/>
                  </a:lnTo>
                  <a:lnTo>
                    <a:pt x="175" y="118"/>
                  </a:lnTo>
                  <a:lnTo>
                    <a:pt x="171" y="126"/>
                  </a:lnTo>
                  <a:lnTo>
                    <a:pt x="154" y="128"/>
                  </a:lnTo>
                  <a:lnTo>
                    <a:pt x="149" y="126"/>
                  </a:lnTo>
                  <a:lnTo>
                    <a:pt x="146" y="134"/>
                  </a:lnTo>
                  <a:lnTo>
                    <a:pt x="148" y="149"/>
                  </a:lnTo>
                  <a:lnTo>
                    <a:pt x="144" y="150"/>
                  </a:lnTo>
                  <a:lnTo>
                    <a:pt x="139" y="155"/>
                  </a:lnTo>
                  <a:lnTo>
                    <a:pt x="135" y="162"/>
                  </a:lnTo>
                  <a:lnTo>
                    <a:pt x="132" y="165"/>
                  </a:lnTo>
                  <a:lnTo>
                    <a:pt x="115" y="166"/>
                  </a:lnTo>
                  <a:lnTo>
                    <a:pt x="115" y="163"/>
                  </a:lnTo>
                  <a:lnTo>
                    <a:pt x="107" y="156"/>
                  </a:lnTo>
                  <a:lnTo>
                    <a:pt x="107" y="152"/>
                  </a:lnTo>
                  <a:lnTo>
                    <a:pt x="106" y="147"/>
                  </a:lnTo>
                  <a:lnTo>
                    <a:pt x="99" y="144"/>
                  </a:lnTo>
                  <a:lnTo>
                    <a:pt x="92" y="145"/>
                  </a:lnTo>
                  <a:lnTo>
                    <a:pt x="90" y="142"/>
                  </a:lnTo>
                  <a:lnTo>
                    <a:pt x="90" y="124"/>
                  </a:lnTo>
                  <a:lnTo>
                    <a:pt x="90" y="123"/>
                  </a:lnTo>
                  <a:lnTo>
                    <a:pt x="85" y="118"/>
                  </a:lnTo>
                  <a:lnTo>
                    <a:pt x="76" y="115"/>
                  </a:lnTo>
                  <a:lnTo>
                    <a:pt x="74" y="113"/>
                  </a:lnTo>
                  <a:lnTo>
                    <a:pt x="67" y="114"/>
                  </a:lnTo>
                  <a:lnTo>
                    <a:pt x="62" y="119"/>
                  </a:lnTo>
                  <a:lnTo>
                    <a:pt x="57" y="119"/>
                  </a:lnTo>
                  <a:lnTo>
                    <a:pt x="52" y="117"/>
                  </a:lnTo>
                  <a:lnTo>
                    <a:pt x="49" y="114"/>
                  </a:lnTo>
                  <a:lnTo>
                    <a:pt x="49" y="112"/>
                  </a:lnTo>
                  <a:lnTo>
                    <a:pt x="42" y="112"/>
                  </a:lnTo>
                  <a:lnTo>
                    <a:pt x="40" y="109"/>
                  </a:lnTo>
                  <a:lnTo>
                    <a:pt x="38" y="106"/>
                  </a:lnTo>
                  <a:lnTo>
                    <a:pt x="33" y="106"/>
                  </a:lnTo>
                  <a:lnTo>
                    <a:pt x="26" y="101"/>
                  </a:lnTo>
                  <a:lnTo>
                    <a:pt x="24" y="96"/>
                  </a:lnTo>
                  <a:lnTo>
                    <a:pt x="19" y="90"/>
                  </a:lnTo>
                  <a:lnTo>
                    <a:pt x="6" y="90"/>
                  </a:lnTo>
                  <a:lnTo>
                    <a:pt x="0" y="86"/>
                  </a:lnTo>
                  <a:lnTo>
                    <a:pt x="3" y="85"/>
                  </a:lnTo>
                  <a:lnTo>
                    <a:pt x="5" y="80"/>
                  </a:lnTo>
                  <a:lnTo>
                    <a:pt x="13" y="75"/>
                  </a:lnTo>
                  <a:lnTo>
                    <a:pt x="13" y="71"/>
                  </a:lnTo>
                  <a:lnTo>
                    <a:pt x="11" y="66"/>
                  </a:lnTo>
                  <a:lnTo>
                    <a:pt x="10" y="65"/>
                  </a:lnTo>
                  <a:lnTo>
                    <a:pt x="10" y="60"/>
                  </a:lnTo>
                  <a:lnTo>
                    <a:pt x="11" y="56"/>
                  </a:lnTo>
                  <a:lnTo>
                    <a:pt x="20" y="50"/>
                  </a:lnTo>
                  <a:lnTo>
                    <a:pt x="21" y="49"/>
                  </a:lnTo>
                  <a:lnTo>
                    <a:pt x="25" y="48"/>
                  </a:lnTo>
                  <a:lnTo>
                    <a:pt x="38" y="37"/>
                  </a:lnTo>
                  <a:lnTo>
                    <a:pt x="56" y="25"/>
                  </a:lnTo>
                  <a:lnTo>
                    <a:pt x="59" y="18"/>
                  </a:lnTo>
                  <a:lnTo>
                    <a:pt x="60" y="15"/>
                  </a:lnTo>
                  <a:lnTo>
                    <a:pt x="74" y="13"/>
                  </a:lnTo>
                  <a:lnTo>
                    <a:pt x="85" y="9"/>
                  </a:lnTo>
                  <a:lnTo>
                    <a:pt x="92" y="7"/>
                  </a:lnTo>
                  <a:lnTo>
                    <a:pt x="110" y="9"/>
                  </a:lnTo>
                  <a:lnTo>
                    <a:pt x="124" y="11"/>
                  </a:lnTo>
                  <a:lnTo>
                    <a:pt x="148" y="11"/>
                  </a:lnTo>
                  <a:lnTo>
                    <a:pt x="166" y="7"/>
                  </a:lnTo>
                  <a:lnTo>
                    <a:pt x="178" y="6"/>
                  </a:lnTo>
                  <a:lnTo>
                    <a:pt x="183" y="5"/>
                  </a:lnTo>
                  <a:lnTo>
                    <a:pt x="188" y="1"/>
                  </a:lnTo>
                  <a:lnTo>
                    <a:pt x="199" y="0"/>
                  </a:lnTo>
                  <a:lnTo>
                    <a:pt x="207" y="2"/>
                  </a:lnTo>
                  <a:lnTo>
                    <a:pt x="209" y="5"/>
                  </a:lnTo>
                  <a:lnTo>
                    <a:pt x="223" y="5"/>
                  </a:lnTo>
                  <a:lnTo>
                    <a:pt x="231" y="1"/>
                  </a:lnTo>
                  <a:lnTo>
                    <a:pt x="240" y="1"/>
                  </a:lnTo>
                  <a:lnTo>
                    <a:pt x="245" y="2"/>
                  </a:lnTo>
                  <a:lnTo>
                    <a:pt x="257" y="9"/>
                  </a:lnTo>
                  <a:lnTo>
                    <a:pt x="271" y="9"/>
                  </a:lnTo>
                  <a:lnTo>
                    <a:pt x="283" y="11"/>
                  </a:lnTo>
                  <a:lnTo>
                    <a:pt x="293" y="16"/>
                  </a:lnTo>
                  <a:lnTo>
                    <a:pt x="304" y="27"/>
                  </a:lnTo>
                  <a:lnTo>
                    <a:pt x="327" y="38"/>
                  </a:lnTo>
                  <a:lnTo>
                    <a:pt x="332" y="43"/>
                  </a:lnTo>
                  <a:lnTo>
                    <a:pt x="337" y="52"/>
                  </a:lnTo>
                  <a:lnTo>
                    <a:pt x="337" y="54"/>
                  </a:lnTo>
                  <a:close/>
                </a:path>
              </a:pathLst>
            </a:custGeom>
            <a:grpFill/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9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2" name="Group 105"/>
          <p:cNvGrpSpPr/>
          <p:nvPr/>
        </p:nvGrpSpPr>
        <p:grpSpPr>
          <a:xfrm>
            <a:off x="7065326" y="1256454"/>
            <a:ext cx="857824" cy="1535339"/>
            <a:chOff x="1899186" y="2927066"/>
            <a:chExt cx="599902" cy="976097"/>
          </a:xfrm>
          <a:solidFill>
            <a:schemeClr val="accent4"/>
          </a:soli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grpSpPr>
        <p:sp>
          <p:nvSpPr>
            <p:cNvPr id="73" name="Freeform 238"/>
            <p:cNvSpPr>
              <a:spLocks noChangeAspect="1"/>
            </p:cNvSpPr>
            <p:nvPr/>
          </p:nvSpPr>
          <p:spPr bwMode="gray">
            <a:xfrm>
              <a:off x="2002902" y="2930565"/>
              <a:ext cx="174431" cy="146939"/>
            </a:xfrm>
            <a:custGeom>
              <a:avLst/>
              <a:gdLst/>
              <a:ahLst/>
              <a:cxnLst>
                <a:cxn ang="0">
                  <a:pos x="84" y="47"/>
                </a:cxn>
                <a:cxn ang="0">
                  <a:pos x="97" y="77"/>
                </a:cxn>
                <a:cxn ang="0">
                  <a:pos x="73" y="133"/>
                </a:cxn>
                <a:cxn ang="0">
                  <a:pos x="98" y="176"/>
                </a:cxn>
                <a:cxn ang="0">
                  <a:pos x="126" y="148"/>
                </a:cxn>
                <a:cxn ang="0">
                  <a:pos x="108" y="74"/>
                </a:cxn>
                <a:cxn ang="0">
                  <a:pos x="196" y="42"/>
                </a:cxn>
                <a:cxn ang="0">
                  <a:pos x="169" y="27"/>
                </a:cxn>
                <a:cxn ang="0">
                  <a:pos x="191" y="2"/>
                </a:cxn>
                <a:cxn ang="0">
                  <a:pos x="243" y="46"/>
                </a:cxn>
                <a:cxn ang="0">
                  <a:pos x="285" y="88"/>
                </a:cxn>
                <a:cxn ang="0">
                  <a:pos x="366" y="88"/>
                </a:cxn>
                <a:cxn ang="0">
                  <a:pos x="411" y="106"/>
                </a:cxn>
                <a:cxn ang="0">
                  <a:pos x="495" y="99"/>
                </a:cxn>
                <a:cxn ang="0">
                  <a:pos x="499" y="88"/>
                </a:cxn>
                <a:cxn ang="0">
                  <a:pos x="621" y="86"/>
                </a:cxn>
                <a:cxn ang="0">
                  <a:pos x="573" y="95"/>
                </a:cxn>
                <a:cxn ang="0">
                  <a:pos x="593" y="117"/>
                </a:cxn>
                <a:cxn ang="0">
                  <a:pos x="663" y="150"/>
                </a:cxn>
                <a:cxn ang="0">
                  <a:pos x="689" y="197"/>
                </a:cxn>
                <a:cxn ang="0">
                  <a:pos x="695" y="211"/>
                </a:cxn>
                <a:cxn ang="0">
                  <a:pos x="737" y="209"/>
                </a:cxn>
                <a:cxn ang="0">
                  <a:pos x="728" y="231"/>
                </a:cxn>
                <a:cxn ang="0">
                  <a:pos x="689" y="252"/>
                </a:cxn>
                <a:cxn ang="0">
                  <a:pos x="702" y="279"/>
                </a:cxn>
                <a:cxn ang="0">
                  <a:pos x="673" y="321"/>
                </a:cxn>
                <a:cxn ang="0">
                  <a:pos x="674" y="359"/>
                </a:cxn>
                <a:cxn ang="0">
                  <a:pos x="699" y="401"/>
                </a:cxn>
                <a:cxn ang="0">
                  <a:pos x="646" y="432"/>
                </a:cxn>
                <a:cxn ang="0">
                  <a:pos x="568" y="459"/>
                </a:cxn>
                <a:cxn ang="0">
                  <a:pos x="474" y="437"/>
                </a:cxn>
                <a:cxn ang="0">
                  <a:pos x="497" y="467"/>
                </a:cxn>
                <a:cxn ang="0">
                  <a:pos x="501" y="524"/>
                </a:cxn>
                <a:cxn ang="0">
                  <a:pos x="546" y="550"/>
                </a:cxn>
                <a:cxn ang="0">
                  <a:pos x="518" y="565"/>
                </a:cxn>
                <a:cxn ang="0">
                  <a:pos x="486" y="593"/>
                </a:cxn>
                <a:cxn ang="0">
                  <a:pos x="452" y="607"/>
                </a:cxn>
                <a:cxn ang="0">
                  <a:pos x="402" y="631"/>
                </a:cxn>
                <a:cxn ang="0">
                  <a:pos x="361" y="612"/>
                </a:cxn>
                <a:cxn ang="0">
                  <a:pos x="321" y="532"/>
                </a:cxn>
                <a:cxn ang="0">
                  <a:pos x="328" y="492"/>
                </a:cxn>
                <a:cxn ang="0">
                  <a:pos x="315" y="459"/>
                </a:cxn>
                <a:cxn ang="0">
                  <a:pos x="299" y="419"/>
                </a:cxn>
                <a:cxn ang="0">
                  <a:pos x="314" y="357"/>
                </a:cxn>
                <a:cxn ang="0">
                  <a:pos x="314" y="330"/>
                </a:cxn>
                <a:cxn ang="0">
                  <a:pos x="253" y="337"/>
                </a:cxn>
                <a:cxn ang="0">
                  <a:pos x="217" y="338"/>
                </a:cxn>
                <a:cxn ang="0">
                  <a:pos x="169" y="289"/>
                </a:cxn>
                <a:cxn ang="0">
                  <a:pos x="90" y="287"/>
                </a:cxn>
                <a:cxn ang="0">
                  <a:pos x="52" y="229"/>
                </a:cxn>
                <a:cxn ang="0">
                  <a:pos x="31" y="196"/>
                </a:cxn>
                <a:cxn ang="0">
                  <a:pos x="14" y="140"/>
                </a:cxn>
                <a:cxn ang="0">
                  <a:pos x="79" y="29"/>
                </a:cxn>
              </a:cxnLst>
              <a:rect l="0" t="0" r="r" b="b"/>
              <a:pathLst>
                <a:path w="743" h="631">
                  <a:moveTo>
                    <a:pt x="109" y="21"/>
                  </a:moveTo>
                  <a:lnTo>
                    <a:pt x="99" y="29"/>
                  </a:lnTo>
                  <a:lnTo>
                    <a:pt x="88" y="31"/>
                  </a:lnTo>
                  <a:lnTo>
                    <a:pt x="82" y="35"/>
                  </a:lnTo>
                  <a:lnTo>
                    <a:pt x="82" y="39"/>
                  </a:lnTo>
                  <a:lnTo>
                    <a:pt x="84" y="47"/>
                  </a:lnTo>
                  <a:lnTo>
                    <a:pt x="87" y="56"/>
                  </a:lnTo>
                  <a:lnTo>
                    <a:pt x="94" y="66"/>
                  </a:lnTo>
                  <a:lnTo>
                    <a:pt x="95" y="69"/>
                  </a:lnTo>
                  <a:lnTo>
                    <a:pt x="93" y="72"/>
                  </a:lnTo>
                  <a:lnTo>
                    <a:pt x="93" y="73"/>
                  </a:lnTo>
                  <a:lnTo>
                    <a:pt x="97" y="77"/>
                  </a:lnTo>
                  <a:lnTo>
                    <a:pt x="97" y="83"/>
                  </a:lnTo>
                  <a:lnTo>
                    <a:pt x="93" y="95"/>
                  </a:lnTo>
                  <a:lnTo>
                    <a:pt x="78" y="109"/>
                  </a:lnTo>
                  <a:lnTo>
                    <a:pt x="76" y="111"/>
                  </a:lnTo>
                  <a:lnTo>
                    <a:pt x="73" y="118"/>
                  </a:lnTo>
                  <a:lnTo>
                    <a:pt x="73" y="133"/>
                  </a:lnTo>
                  <a:lnTo>
                    <a:pt x="74" y="140"/>
                  </a:lnTo>
                  <a:lnTo>
                    <a:pt x="78" y="145"/>
                  </a:lnTo>
                  <a:lnTo>
                    <a:pt x="87" y="152"/>
                  </a:lnTo>
                  <a:lnTo>
                    <a:pt x="93" y="165"/>
                  </a:lnTo>
                  <a:lnTo>
                    <a:pt x="95" y="174"/>
                  </a:lnTo>
                  <a:lnTo>
                    <a:pt x="98" y="176"/>
                  </a:lnTo>
                  <a:lnTo>
                    <a:pt x="105" y="176"/>
                  </a:lnTo>
                  <a:lnTo>
                    <a:pt x="113" y="174"/>
                  </a:lnTo>
                  <a:lnTo>
                    <a:pt x="119" y="169"/>
                  </a:lnTo>
                  <a:lnTo>
                    <a:pt x="125" y="161"/>
                  </a:lnTo>
                  <a:lnTo>
                    <a:pt x="126" y="159"/>
                  </a:lnTo>
                  <a:lnTo>
                    <a:pt x="126" y="148"/>
                  </a:lnTo>
                  <a:lnTo>
                    <a:pt x="125" y="134"/>
                  </a:lnTo>
                  <a:lnTo>
                    <a:pt x="115" y="117"/>
                  </a:lnTo>
                  <a:lnTo>
                    <a:pt x="109" y="110"/>
                  </a:lnTo>
                  <a:lnTo>
                    <a:pt x="104" y="101"/>
                  </a:lnTo>
                  <a:lnTo>
                    <a:pt x="104" y="77"/>
                  </a:lnTo>
                  <a:lnTo>
                    <a:pt x="108" y="74"/>
                  </a:lnTo>
                  <a:lnTo>
                    <a:pt x="110" y="70"/>
                  </a:lnTo>
                  <a:lnTo>
                    <a:pt x="111" y="68"/>
                  </a:lnTo>
                  <a:lnTo>
                    <a:pt x="120" y="66"/>
                  </a:lnTo>
                  <a:lnTo>
                    <a:pt x="140" y="53"/>
                  </a:lnTo>
                  <a:lnTo>
                    <a:pt x="173" y="43"/>
                  </a:lnTo>
                  <a:lnTo>
                    <a:pt x="196" y="42"/>
                  </a:lnTo>
                  <a:lnTo>
                    <a:pt x="196" y="36"/>
                  </a:lnTo>
                  <a:lnTo>
                    <a:pt x="195" y="32"/>
                  </a:lnTo>
                  <a:lnTo>
                    <a:pt x="190" y="30"/>
                  </a:lnTo>
                  <a:lnTo>
                    <a:pt x="174" y="29"/>
                  </a:lnTo>
                  <a:lnTo>
                    <a:pt x="172" y="27"/>
                  </a:lnTo>
                  <a:lnTo>
                    <a:pt x="169" y="27"/>
                  </a:lnTo>
                  <a:lnTo>
                    <a:pt x="168" y="25"/>
                  </a:lnTo>
                  <a:lnTo>
                    <a:pt x="169" y="18"/>
                  </a:lnTo>
                  <a:lnTo>
                    <a:pt x="175" y="5"/>
                  </a:lnTo>
                  <a:lnTo>
                    <a:pt x="181" y="0"/>
                  </a:lnTo>
                  <a:lnTo>
                    <a:pt x="186" y="0"/>
                  </a:lnTo>
                  <a:lnTo>
                    <a:pt x="191" y="2"/>
                  </a:lnTo>
                  <a:lnTo>
                    <a:pt x="192" y="4"/>
                  </a:lnTo>
                  <a:lnTo>
                    <a:pt x="201" y="29"/>
                  </a:lnTo>
                  <a:lnTo>
                    <a:pt x="201" y="29"/>
                  </a:lnTo>
                  <a:lnTo>
                    <a:pt x="207" y="40"/>
                  </a:lnTo>
                  <a:lnTo>
                    <a:pt x="223" y="42"/>
                  </a:lnTo>
                  <a:lnTo>
                    <a:pt x="243" y="46"/>
                  </a:lnTo>
                  <a:lnTo>
                    <a:pt x="246" y="46"/>
                  </a:lnTo>
                  <a:lnTo>
                    <a:pt x="260" y="50"/>
                  </a:lnTo>
                  <a:lnTo>
                    <a:pt x="271" y="56"/>
                  </a:lnTo>
                  <a:lnTo>
                    <a:pt x="276" y="61"/>
                  </a:lnTo>
                  <a:lnTo>
                    <a:pt x="280" y="77"/>
                  </a:lnTo>
                  <a:lnTo>
                    <a:pt x="285" y="88"/>
                  </a:lnTo>
                  <a:lnTo>
                    <a:pt x="286" y="90"/>
                  </a:lnTo>
                  <a:lnTo>
                    <a:pt x="292" y="95"/>
                  </a:lnTo>
                  <a:lnTo>
                    <a:pt x="303" y="95"/>
                  </a:lnTo>
                  <a:lnTo>
                    <a:pt x="329" y="90"/>
                  </a:lnTo>
                  <a:lnTo>
                    <a:pt x="340" y="91"/>
                  </a:lnTo>
                  <a:lnTo>
                    <a:pt x="366" y="88"/>
                  </a:lnTo>
                  <a:lnTo>
                    <a:pt x="395" y="88"/>
                  </a:lnTo>
                  <a:lnTo>
                    <a:pt x="398" y="89"/>
                  </a:lnTo>
                  <a:lnTo>
                    <a:pt x="401" y="91"/>
                  </a:lnTo>
                  <a:lnTo>
                    <a:pt x="405" y="97"/>
                  </a:lnTo>
                  <a:lnTo>
                    <a:pt x="405" y="101"/>
                  </a:lnTo>
                  <a:lnTo>
                    <a:pt x="411" y="106"/>
                  </a:lnTo>
                  <a:lnTo>
                    <a:pt x="422" y="112"/>
                  </a:lnTo>
                  <a:lnTo>
                    <a:pt x="432" y="115"/>
                  </a:lnTo>
                  <a:lnTo>
                    <a:pt x="450" y="115"/>
                  </a:lnTo>
                  <a:lnTo>
                    <a:pt x="476" y="110"/>
                  </a:lnTo>
                  <a:lnTo>
                    <a:pt x="484" y="106"/>
                  </a:lnTo>
                  <a:lnTo>
                    <a:pt x="495" y="99"/>
                  </a:lnTo>
                  <a:lnTo>
                    <a:pt x="512" y="99"/>
                  </a:lnTo>
                  <a:lnTo>
                    <a:pt x="523" y="96"/>
                  </a:lnTo>
                  <a:lnTo>
                    <a:pt x="527" y="94"/>
                  </a:lnTo>
                  <a:lnTo>
                    <a:pt x="525" y="91"/>
                  </a:lnTo>
                  <a:lnTo>
                    <a:pt x="506" y="90"/>
                  </a:lnTo>
                  <a:lnTo>
                    <a:pt x="499" y="88"/>
                  </a:lnTo>
                  <a:lnTo>
                    <a:pt x="499" y="88"/>
                  </a:lnTo>
                  <a:lnTo>
                    <a:pt x="506" y="84"/>
                  </a:lnTo>
                  <a:lnTo>
                    <a:pt x="520" y="83"/>
                  </a:lnTo>
                  <a:lnTo>
                    <a:pt x="608" y="83"/>
                  </a:lnTo>
                  <a:lnTo>
                    <a:pt x="620" y="86"/>
                  </a:lnTo>
                  <a:lnTo>
                    <a:pt x="621" y="86"/>
                  </a:lnTo>
                  <a:lnTo>
                    <a:pt x="619" y="88"/>
                  </a:lnTo>
                  <a:lnTo>
                    <a:pt x="606" y="90"/>
                  </a:lnTo>
                  <a:lnTo>
                    <a:pt x="605" y="93"/>
                  </a:lnTo>
                  <a:lnTo>
                    <a:pt x="600" y="95"/>
                  </a:lnTo>
                  <a:lnTo>
                    <a:pt x="587" y="93"/>
                  </a:lnTo>
                  <a:lnTo>
                    <a:pt x="573" y="95"/>
                  </a:lnTo>
                  <a:lnTo>
                    <a:pt x="570" y="99"/>
                  </a:lnTo>
                  <a:lnTo>
                    <a:pt x="571" y="102"/>
                  </a:lnTo>
                  <a:lnTo>
                    <a:pt x="579" y="106"/>
                  </a:lnTo>
                  <a:lnTo>
                    <a:pt x="583" y="107"/>
                  </a:lnTo>
                  <a:lnTo>
                    <a:pt x="590" y="111"/>
                  </a:lnTo>
                  <a:lnTo>
                    <a:pt x="593" y="117"/>
                  </a:lnTo>
                  <a:lnTo>
                    <a:pt x="599" y="122"/>
                  </a:lnTo>
                  <a:lnTo>
                    <a:pt x="600" y="129"/>
                  </a:lnTo>
                  <a:lnTo>
                    <a:pt x="604" y="134"/>
                  </a:lnTo>
                  <a:lnTo>
                    <a:pt x="621" y="132"/>
                  </a:lnTo>
                  <a:lnTo>
                    <a:pt x="638" y="136"/>
                  </a:lnTo>
                  <a:lnTo>
                    <a:pt x="663" y="150"/>
                  </a:lnTo>
                  <a:lnTo>
                    <a:pt x="670" y="152"/>
                  </a:lnTo>
                  <a:lnTo>
                    <a:pt x="678" y="159"/>
                  </a:lnTo>
                  <a:lnTo>
                    <a:pt x="686" y="172"/>
                  </a:lnTo>
                  <a:lnTo>
                    <a:pt x="687" y="177"/>
                  </a:lnTo>
                  <a:lnTo>
                    <a:pt x="689" y="193"/>
                  </a:lnTo>
                  <a:lnTo>
                    <a:pt x="689" y="197"/>
                  </a:lnTo>
                  <a:lnTo>
                    <a:pt x="686" y="199"/>
                  </a:lnTo>
                  <a:lnTo>
                    <a:pt x="676" y="203"/>
                  </a:lnTo>
                  <a:lnTo>
                    <a:pt x="676" y="206"/>
                  </a:lnTo>
                  <a:lnTo>
                    <a:pt x="679" y="207"/>
                  </a:lnTo>
                  <a:lnTo>
                    <a:pt x="689" y="208"/>
                  </a:lnTo>
                  <a:lnTo>
                    <a:pt x="695" y="211"/>
                  </a:lnTo>
                  <a:lnTo>
                    <a:pt x="701" y="211"/>
                  </a:lnTo>
                  <a:lnTo>
                    <a:pt x="705" y="209"/>
                  </a:lnTo>
                  <a:lnTo>
                    <a:pt x="712" y="202"/>
                  </a:lnTo>
                  <a:lnTo>
                    <a:pt x="721" y="201"/>
                  </a:lnTo>
                  <a:lnTo>
                    <a:pt x="727" y="203"/>
                  </a:lnTo>
                  <a:lnTo>
                    <a:pt x="737" y="209"/>
                  </a:lnTo>
                  <a:lnTo>
                    <a:pt x="741" y="214"/>
                  </a:lnTo>
                  <a:lnTo>
                    <a:pt x="743" y="217"/>
                  </a:lnTo>
                  <a:lnTo>
                    <a:pt x="743" y="225"/>
                  </a:lnTo>
                  <a:lnTo>
                    <a:pt x="739" y="228"/>
                  </a:lnTo>
                  <a:lnTo>
                    <a:pt x="734" y="228"/>
                  </a:lnTo>
                  <a:lnTo>
                    <a:pt x="728" y="231"/>
                  </a:lnTo>
                  <a:lnTo>
                    <a:pt x="724" y="234"/>
                  </a:lnTo>
                  <a:lnTo>
                    <a:pt x="708" y="241"/>
                  </a:lnTo>
                  <a:lnTo>
                    <a:pt x="705" y="245"/>
                  </a:lnTo>
                  <a:lnTo>
                    <a:pt x="702" y="247"/>
                  </a:lnTo>
                  <a:lnTo>
                    <a:pt x="691" y="250"/>
                  </a:lnTo>
                  <a:lnTo>
                    <a:pt x="689" y="252"/>
                  </a:lnTo>
                  <a:lnTo>
                    <a:pt x="686" y="258"/>
                  </a:lnTo>
                  <a:lnTo>
                    <a:pt x="686" y="267"/>
                  </a:lnTo>
                  <a:lnTo>
                    <a:pt x="689" y="279"/>
                  </a:lnTo>
                  <a:lnTo>
                    <a:pt x="694" y="281"/>
                  </a:lnTo>
                  <a:lnTo>
                    <a:pt x="700" y="279"/>
                  </a:lnTo>
                  <a:lnTo>
                    <a:pt x="702" y="279"/>
                  </a:lnTo>
                  <a:lnTo>
                    <a:pt x="707" y="284"/>
                  </a:lnTo>
                  <a:lnTo>
                    <a:pt x="702" y="290"/>
                  </a:lnTo>
                  <a:lnTo>
                    <a:pt x="691" y="298"/>
                  </a:lnTo>
                  <a:lnTo>
                    <a:pt x="674" y="304"/>
                  </a:lnTo>
                  <a:lnTo>
                    <a:pt x="673" y="306"/>
                  </a:lnTo>
                  <a:lnTo>
                    <a:pt x="673" y="321"/>
                  </a:lnTo>
                  <a:lnTo>
                    <a:pt x="669" y="327"/>
                  </a:lnTo>
                  <a:lnTo>
                    <a:pt x="663" y="336"/>
                  </a:lnTo>
                  <a:lnTo>
                    <a:pt x="662" y="337"/>
                  </a:lnTo>
                  <a:lnTo>
                    <a:pt x="662" y="341"/>
                  </a:lnTo>
                  <a:lnTo>
                    <a:pt x="662" y="343"/>
                  </a:lnTo>
                  <a:lnTo>
                    <a:pt x="674" y="359"/>
                  </a:lnTo>
                  <a:lnTo>
                    <a:pt x="685" y="370"/>
                  </a:lnTo>
                  <a:lnTo>
                    <a:pt x="689" y="378"/>
                  </a:lnTo>
                  <a:lnTo>
                    <a:pt x="695" y="384"/>
                  </a:lnTo>
                  <a:lnTo>
                    <a:pt x="699" y="386"/>
                  </a:lnTo>
                  <a:lnTo>
                    <a:pt x="699" y="389"/>
                  </a:lnTo>
                  <a:lnTo>
                    <a:pt x="699" y="401"/>
                  </a:lnTo>
                  <a:lnTo>
                    <a:pt x="687" y="414"/>
                  </a:lnTo>
                  <a:lnTo>
                    <a:pt x="680" y="421"/>
                  </a:lnTo>
                  <a:lnTo>
                    <a:pt x="676" y="423"/>
                  </a:lnTo>
                  <a:lnTo>
                    <a:pt x="660" y="424"/>
                  </a:lnTo>
                  <a:lnTo>
                    <a:pt x="654" y="428"/>
                  </a:lnTo>
                  <a:lnTo>
                    <a:pt x="646" y="432"/>
                  </a:lnTo>
                  <a:lnTo>
                    <a:pt x="640" y="440"/>
                  </a:lnTo>
                  <a:lnTo>
                    <a:pt x="635" y="443"/>
                  </a:lnTo>
                  <a:lnTo>
                    <a:pt x="606" y="445"/>
                  </a:lnTo>
                  <a:lnTo>
                    <a:pt x="590" y="449"/>
                  </a:lnTo>
                  <a:lnTo>
                    <a:pt x="572" y="455"/>
                  </a:lnTo>
                  <a:lnTo>
                    <a:pt x="568" y="459"/>
                  </a:lnTo>
                  <a:lnTo>
                    <a:pt x="567" y="460"/>
                  </a:lnTo>
                  <a:lnTo>
                    <a:pt x="542" y="459"/>
                  </a:lnTo>
                  <a:lnTo>
                    <a:pt x="524" y="454"/>
                  </a:lnTo>
                  <a:lnTo>
                    <a:pt x="503" y="441"/>
                  </a:lnTo>
                  <a:lnTo>
                    <a:pt x="481" y="439"/>
                  </a:lnTo>
                  <a:lnTo>
                    <a:pt x="474" y="437"/>
                  </a:lnTo>
                  <a:lnTo>
                    <a:pt x="470" y="437"/>
                  </a:lnTo>
                  <a:lnTo>
                    <a:pt x="469" y="437"/>
                  </a:lnTo>
                  <a:lnTo>
                    <a:pt x="470" y="446"/>
                  </a:lnTo>
                  <a:lnTo>
                    <a:pt x="474" y="455"/>
                  </a:lnTo>
                  <a:lnTo>
                    <a:pt x="485" y="460"/>
                  </a:lnTo>
                  <a:lnTo>
                    <a:pt x="497" y="467"/>
                  </a:lnTo>
                  <a:lnTo>
                    <a:pt x="499" y="470"/>
                  </a:lnTo>
                  <a:lnTo>
                    <a:pt x="498" y="482"/>
                  </a:lnTo>
                  <a:lnTo>
                    <a:pt x="495" y="495"/>
                  </a:lnTo>
                  <a:lnTo>
                    <a:pt x="495" y="502"/>
                  </a:lnTo>
                  <a:lnTo>
                    <a:pt x="496" y="507"/>
                  </a:lnTo>
                  <a:lnTo>
                    <a:pt x="501" y="524"/>
                  </a:lnTo>
                  <a:lnTo>
                    <a:pt x="502" y="532"/>
                  </a:lnTo>
                  <a:lnTo>
                    <a:pt x="503" y="538"/>
                  </a:lnTo>
                  <a:lnTo>
                    <a:pt x="518" y="541"/>
                  </a:lnTo>
                  <a:lnTo>
                    <a:pt x="522" y="542"/>
                  </a:lnTo>
                  <a:lnTo>
                    <a:pt x="546" y="541"/>
                  </a:lnTo>
                  <a:lnTo>
                    <a:pt x="546" y="550"/>
                  </a:lnTo>
                  <a:lnTo>
                    <a:pt x="546" y="551"/>
                  </a:lnTo>
                  <a:lnTo>
                    <a:pt x="544" y="554"/>
                  </a:lnTo>
                  <a:lnTo>
                    <a:pt x="533" y="556"/>
                  </a:lnTo>
                  <a:lnTo>
                    <a:pt x="525" y="559"/>
                  </a:lnTo>
                  <a:lnTo>
                    <a:pt x="524" y="562"/>
                  </a:lnTo>
                  <a:lnTo>
                    <a:pt x="518" y="565"/>
                  </a:lnTo>
                  <a:lnTo>
                    <a:pt x="511" y="565"/>
                  </a:lnTo>
                  <a:lnTo>
                    <a:pt x="506" y="573"/>
                  </a:lnTo>
                  <a:lnTo>
                    <a:pt x="499" y="588"/>
                  </a:lnTo>
                  <a:lnTo>
                    <a:pt x="496" y="591"/>
                  </a:lnTo>
                  <a:lnTo>
                    <a:pt x="491" y="593"/>
                  </a:lnTo>
                  <a:lnTo>
                    <a:pt x="486" y="593"/>
                  </a:lnTo>
                  <a:lnTo>
                    <a:pt x="480" y="596"/>
                  </a:lnTo>
                  <a:lnTo>
                    <a:pt x="477" y="597"/>
                  </a:lnTo>
                  <a:lnTo>
                    <a:pt x="475" y="602"/>
                  </a:lnTo>
                  <a:lnTo>
                    <a:pt x="466" y="602"/>
                  </a:lnTo>
                  <a:lnTo>
                    <a:pt x="454" y="607"/>
                  </a:lnTo>
                  <a:lnTo>
                    <a:pt x="452" y="607"/>
                  </a:lnTo>
                  <a:lnTo>
                    <a:pt x="444" y="611"/>
                  </a:lnTo>
                  <a:lnTo>
                    <a:pt x="436" y="615"/>
                  </a:lnTo>
                  <a:lnTo>
                    <a:pt x="431" y="618"/>
                  </a:lnTo>
                  <a:lnTo>
                    <a:pt x="423" y="626"/>
                  </a:lnTo>
                  <a:lnTo>
                    <a:pt x="421" y="627"/>
                  </a:lnTo>
                  <a:lnTo>
                    <a:pt x="402" y="631"/>
                  </a:lnTo>
                  <a:lnTo>
                    <a:pt x="385" y="631"/>
                  </a:lnTo>
                  <a:lnTo>
                    <a:pt x="383" y="629"/>
                  </a:lnTo>
                  <a:lnTo>
                    <a:pt x="380" y="629"/>
                  </a:lnTo>
                  <a:lnTo>
                    <a:pt x="368" y="621"/>
                  </a:lnTo>
                  <a:lnTo>
                    <a:pt x="364" y="617"/>
                  </a:lnTo>
                  <a:lnTo>
                    <a:pt x="361" y="612"/>
                  </a:lnTo>
                  <a:lnTo>
                    <a:pt x="358" y="607"/>
                  </a:lnTo>
                  <a:lnTo>
                    <a:pt x="353" y="600"/>
                  </a:lnTo>
                  <a:lnTo>
                    <a:pt x="348" y="591"/>
                  </a:lnTo>
                  <a:lnTo>
                    <a:pt x="346" y="580"/>
                  </a:lnTo>
                  <a:lnTo>
                    <a:pt x="330" y="543"/>
                  </a:lnTo>
                  <a:lnTo>
                    <a:pt x="321" y="532"/>
                  </a:lnTo>
                  <a:lnTo>
                    <a:pt x="304" y="519"/>
                  </a:lnTo>
                  <a:lnTo>
                    <a:pt x="304" y="515"/>
                  </a:lnTo>
                  <a:lnTo>
                    <a:pt x="316" y="504"/>
                  </a:lnTo>
                  <a:lnTo>
                    <a:pt x="321" y="497"/>
                  </a:lnTo>
                  <a:lnTo>
                    <a:pt x="324" y="495"/>
                  </a:lnTo>
                  <a:lnTo>
                    <a:pt x="328" y="492"/>
                  </a:lnTo>
                  <a:lnTo>
                    <a:pt x="330" y="491"/>
                  </a:lnTo>
                  <a:lnTo>
                    <a:pt x="331" y="488"/>
                  </a:lnTo>
                  <a:lnTo>
                    <a:pt x="330" y="481"/>
                  </a:lnTo>
                  <a:lnTo>
                    <a:pt x="328" y="476"/>
                  </a:lnTo>
                  <a:lnTo>
                    <a:pt x="323" y="467"/>
                  </a:lnTo>
                  <a:lnTo>
                    <a:pt x="315" y="459"/>
                  </a:lnTo>
                  <a:lnTo>
                    <a:pt x="308" y="454"/>
                  </a:lnTo>
                  <a:lnTo>
                    <a:pt x="307" y="451"/>
                  </a:lnTo>
                  <a:lnTo>
                    <a:pt x="305" y="441"/>
                  </a:lnTo>
                  <a:lnTo>
                    <a:pt x="303" y="435"/>
                  </a:lnTo>
                  <a:lnTo>
                    <a:pt x="303" y="427"/>
                  </a:lnTo>
                  <a:lnTo>
                    <a:pt x="299" y="419"/>
                  </a:lnTo>
                  <a:lnTo>
                    <a:pt x="299" y="407"/>
                  </a:lnTo>
                  <a:lnTo>
                    <a:pt x="303" y="401"/>
                  </a:lnTo>
                  <a:lnTo>
                    <a:pt x="305" y="391"/>
                  </a:lnTo>
                  <a:lnTo>
                    <a:pt x="305" y="380"/>
                  </a:lnTo>
                  <a:lnTo>
                    <a:pt x="314" y="370"/>
                  </a:lnTo>
                  <a:lnTo>
                    <a:pt x="314" y="357"/>
                  </a:lnTo>
                  <a:lnTo>
                    <a:pt x="316" y="352"/>
                  </a:lnTo>
                  <a:lnTo>
                    <a:pt x="323" y="346"/>
                  </a:lnTo>
                  <a:lnTo>
                    <a:pt x="323" y="341"/>
                  </a:lnTo>
                  <a:lnTo>
                    <a:pt x="320" y="332"/>
                  </a:lnTo>
                  <a:lnTo>
                    <a:pt x="318" y="330"/>
                  </a:lnTo>
                  <a:lnTo>
                    <a:pt x="314" y="330"/>
                  </a:lnTo>
                  <a:lnTo>
                    <a:pt x="304" y="330"/>
                  </a:lnTo>
                  <a:lnTo>
                    <a:pt x="285" y="338"/>
                  </a:lnTo>
                  <a:lnTo>
                    <a:pt x="273" y="341"/>
                  </a:lnTo>
                  <a:lnTo>
                    <a:pt x="266" y="341"/>
                  </a:lnTo>
                  <a:lnTo>
                    <a:pt x="257" y="338"/>
                  </a:lnTo>
                  <a:lnTo>
                    <a:pt x="253" y="337"/>
                  </a:lnTo>
                  <a:lnTo>
                    <a:pt x="248" y="335"/>
                  </a:lnTo>
                  <a:lnTo>
                    <a:pt x="242" y="333"/>
                  </a:lnTo>
                  <a:lnTo>
                    <a:pt x="234" y="336"/>
                  </a:lnTo>
                  <a:lnTo>
                    <a:pt x="232" y="338"/>
                  </a:lnTo>
                  <a:lnTo>
                    <a:pt x="226" y="338"/>
                  </a:lnTo>
                  <a:lnTo>
                    <a:pt x="217" y="338"/>
                  </a:lnTo>
                  <a:lnTo>
                    <a:pt x="213" y="336"/>
                  </a:lnTo>
                  <a:lnTo>
                    <a:pt x="212" y="336"/>
                  </a:lnTo>
                  <a:lnTo>
                    <a:pt x="184" y="295"/>
                  </a:lnTo>
                  <a:lnTo>
                    <a:pt x="183" y="293"/>
                  </a:lnTo>
                  <a:lnTo>
                    <a:pt x="180" y="290"/>
                  </a:lnTo>
                  <a:lnTo>
                    <a:pt x="169" y="289"/>
                  </a:lnTo>
                  <a:lnTo>
                    <a:pt x="163" y="285"/>
                  </a:lnTo>
                  <a:lnTo>
                    <a:pt x="151" y="281"/>
                  </a:lnTo>
                  <a:lnTo>
                    <a:pt x="133" y="282"/>
                  </a:lnTo>
                  <a:lnTo>
                    <a:pt x="115" y="287"/>
                  </a:lnTo>
                  <a:lnTo>
                    <a:pt x="105" y="288"/>
                  </a:lnTo>
                  <a:lnTo>
                    <a:pt x="90" y="287"/>
                  </a:lnTo>
                  <a:lnTo>
                    <a:pt x="73" y="279"/>
                  </a:lnTo>
                  <a:lnTo>
                    <a:pt x="70" y="272"/>
                  </a:lnTo>
                  <a:lnTo>
                    <a:pt x="66" y="271"/>
                  </a:lnTo>
                  <a:lnTo>
                    <a:pt x="54" y="265"/>
                  </a:lnTo>
                  <a:lnTo>
                    <a:pt x="52" y="262"/>
                  </a:lnTo>
                  <a:lnTo>
                    <a:pt x="52" y="229"/>
                  </a:lnTo>
                  <a:lnTo>
                    <a:pt x="50" y="220"/>
                  </a:lnTo>
                  <a:lnTo>
                    <a:pt x="47" y="214"/>
                  </a:lnTo>
                  <a:lnTo>
                    <a:pt x="43" y="211"/>
                  </a:lnTo>
                  <a:lnTo>
                    <a:pt x="41" y="208"/>
                  </a:lnTo>
                  <a:lnTo>
                    <a:pt x="34" y="199"/>
                  </a:lnTo>
                  <a:lnTo>
                    <a:pt x="31" y="196"/>
                  </a:lnTo>
                  <a:lnTo>
                    <a:pt x="28" y="176"/>
                  </a:lnTo>
                  <a:lnTo>
                    <a:pt x="25" y="170"/>
                  </a:lnTo>
                  <a:lnTo>
                    <a:pt x="24" y="168"/>
                  </a:lnTo>
                  <a:lnTo>
                    <a:pt x="0" y="169"/>
                  </a:lnTo>
                  <a:lnTo>
                    <a:pt x="6" y="155"/>
                  </a:lnTo>
                  <a:lnTo>
                    <a:pt x="14" y="140"/>
                  </a:lnTo>
                  <a:lnTo>
                    <a:pt x="27" y="95"/>
                  </a:lnTo>
                  <a:lnTo>
                    <a:pt x="40" y="73"/>
                  </a:lnTo>
                  <a:lnTo>
                    <a:pt x="65" y="50"/>
                  </a:lnTo>
                  <a:lnTo>
                    <a:pt x="68" y="45"/>
                  </a:lnTo>
                  <a:lnTo>
                    <a:pt x="73" y="35"/>
                  </a:lnTo>
                  <a:lnTo>
                    <a:pt x="79" y="29"/>
                  </a:lnTo>
                  <a:lnTo>
                    <a:pt x="94" y="23"/>
                  </a:lnTo>
                  <a:lnTo>
                    <a:pt x="109" y="21"/>
                  </a:lnTo>
                  <a:close/>
                </a:path>
              </a:pathLst>
            </a:custGeom>
            <a:grpFill/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9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4" name="Freeform 239"/>
            <p:cNvSpPr>
              <a:spLocks noChangeAspect="1"/>
            </p:cNvSpPr>
            <p:nvPr/>
          </p:nvSpPr>
          <p:spPr bwMode="gray">
            <a:xfrm>
              <a:off x="1905079" y="3070507"/>
              <a:ext cx="73073" cy="80467"/>
            </a:xfrm>
            <a:custGeom>
              <a:avLst/>
              <a:gdLst/>
              <a:ahLst/>
              <a:cxnLst>
                <a:cxn ang="0">
                  <a:pos x="112" y="2"/>
                </a:cxn>
                <a:cxn ang="0">
                  <a:pos x="147" y="18"/>
                </a:cxn>
                <a:cxn ang="0">
                  <a:pos x="189" y="41"/>
                </a:cxn>
                <a:cxn ang="0">
                  <a:pos x="194" y="57"/>
                </a:cxn>
                <a:cxn ang="0">
                  <a:pos x="209" y="62"/>
                </a:cxn>
                <a:cxn ang="0">
                  <a:pos x="222" y="60"/>
                </a:cxn>
                <a:cxn ang="0">
                  <a:pos x="253" y="62"/>
                </a:cxn>
                <a:cxn ang="0">
                  <a:pos x="259" y="54"/>
                </a:cxn>
                <a:cxn ang="0">
                  <a:pos x="271" y="56"/>
                </a:cxn>
                <a:cxn ang="0">
                  <a:pos x="284" y="65"/>
                </a:cxn>
                <a:cxn ang="0">
                  <a:pos x="304" y="76"/>
                </a:cxn>
                <a:cxn ang="0">
                  <a:pos x="291" y="78"/>
                </a:cxn>
                <a:cxn ang="0">
                  <a:pos x="295" y="89"/>
                </a:cxn>
                <a:cxn ang="0">
                  <a:pos x="302" y="103"/>
                </a:cxn>
                <a:cxn ang="0">
                  <a:pos x="311" y="125"/>
                </a:cxn>
                <a:cxn ang="0">
                  <a:pos x="302" y="126"/>
                </a:cxn>
                <a:cxn ang="0">
                  <a:pos x="280" y="165"/>
                </a:cxn>
                <a:cxn ang="0">
                  <a:pos x="260" y="186"/>
                </a:cxn>
                <a:cxn ang="0">
                  <a:pos x="241" y="207"/>
                </a:cxn>
                <a:cxn ang="0">
                  <a:pos x="216" y="221"/>
                </a:cxn>
                <a:cxn ang="0">
                  <a:pos x="162" y="239"/>
                </a:cxn>
                <a:cxn ang="0">
                  <a:pos x="152" y="247"/>
                </a:cxn>
                <a:cxn ang="0">
                  <a:pos x="146" y="266"/>
                </a:cxn>
                <a:cxn ang="0">
                  <a:pos x="140" y="269"/>
                </a:cxn>
                <a:cxn ang="0">
                  <a:pos x="134" y="265"/>
                </a:cxn>
                <a:cxn ang="0">
                  <a:pos x="120" y="286"/>
                </a:cxn>
                <a:cxn ang="0">
                  <a:pos x="118" y="320"/>
                </a:cxn>
                <a:cxn ang="0">
                  <a:pos x="114" y="329"/>
                </a:cxn>
                <a:cxn ang="0">
                  <a:pos x="97" y="340"/>
                </a:cxn>
                <a:cxn ang="0">
                  <a:pos x="78" y="344"/>
                </a:cxn>
                <a:cxn ang="0">
                  <a:pos x="71" y="330"/>
                </a:cxn>
                <a:cxn ang="0">
                  <a:pos x="60" y="321"/>
                </a:cxn>
                <a:cxn ang="0">
                  <a:pos x="46" y="318"/>
                </a:cxn>
                <a:cxn ang="0">
                  <a:pos x="33" y="314"/>
                </a:cxn>
                <a:cxn ang="0">
                  <a:pos x="21" y="320"/>
                </a:cxn>
                <a:cxn ang="0">
                  <a:pos x="17" y="304"/>
                </a:cxn>
                <a:cxn ang="0">
                  <a:pos x="15" y="297"/>
                </a:cxn>
                <a:cxn ang="0">
                  <a:pos x="28" y="290"/>
                </a:cxn>
                <a:cxn ang="0">
                  <a:pos x="32" y="276"/>
                </a:cxn>
                <a:cxn ang="0">
                  <a:pos x="28" y="264"/>
                </a:cxn>
                <a:cxn ang="0">
                  <a:pos x="27" y="261"/>
                </a:cxn>
                <a:cxn ang="0">
                  <a:pos x="40" y="254"/>
                </a:cxn>
                <a:cxn ang="0">
                  <a:pos x="53" y="243"/>
                </a:cxn>
                <a:cxn ang="0">
                  <a:pos x="59" y="213"/>
                </a:cxn>
                <a:cxn ang="0">
                  <a:pos x="53" y="205"/>
                </a:cxn>
                <a:cxn ang="0">
                  <a:pos x="45" y="197"/>
                </a:cxn>
                <a:cxn ang="0">
                  <a:pos x="30" y="217"/>
                </a:cxn>
                <a:cxn ang="0">
                  <a:pos x="21" y="210"/>
                </a:cxn>
                <a:cxn ang="0">
                  <a:pos x="2" y="199"/>
                </a:cxn>
                <a:cxn ang="0">
                  <a:pos x="0" y="164"/>
                </a:cxn>
                <a:cxn ang="0">
                  <a:pos x="1" y="130"/>
                </a:cxn>
                <a:cxn ang="0">
                  <a:pos x="17" y="120"/>
                </a:cxn>
                <a:cxn ang="0">
                  <a:pos x="26" y="97"/>
                </a:cxn>
                <a:cxn ang="0">
                  <a:pos x="40" y="72"/>
                </a:cxn>
                <a:cxn ang="0">
                  <a:pos x="44" y="60"/>
                </a:cxn>
                <a:cxn ang="0">
                  <a:pos x="42" y="33"/>
                </a:cxn>
                <a:cxn ang="0">
                  <a:pos x="66" y="27"/>
                </a:cxn>
                <a:cxn ang="0">
                  <a:pos x="71" y="24"/>
                </a:cxn>
                <a:cxn ang="0">
                  <a:pos x="88" y="9"/>
                </a:cxn>
                <a:cxn ang="0">
                  <a:pos x="103" y="7"/>
                </a:cxn>
                <a:cxn ang="0">
                  <a:pos x="109" y="0"/>
                </a:cxn>
              </a:cxnLst>
              <a:rect l="0" t="0" r="r" b="b"/>
              <a:pathLst>
                <a:path w="311" h="345">
                  <a:moveTo>
                    <a:pt x="109" y="0"/>
                  </a:moveTo>
                  <a:lnTo>
                    <a:pt x="112" y="2"/>
                  </a:lnTo>
                  <a:lnTo>
                    <a:pt x="115" y="5"/>
                  </a:lnTo>
                  <a:lnTo>
                    <a:pt x="147" y="18"/>
                  </a:lnTo>
                  <a:lnTo>
                    <a:pt x="177" y="33"/>
                  </a:lnTo>
                  <a:lnTo>
                    <a:pt x="189" y="41"/>
                  </a:lnTo>
                  <a:lnTo>
                    <a:pt x="191" y="46"/>
                  </a:lnTo>
                  <a:lnTo>
                    <a:pt x="194" y="57"/>
                  </a:lnTo>
                  <a:lnTo>
                    <a:pt x="196" y="61"/>
                  </a:lnTo>
                  <a:lnTo>
                    <a:pt x="209" y="62"/>
                  </a:lnTo>
                  <a:lnTo>
                    <a:pt x="217" y="60"/>
                  </a:lnTo>
                  <a:lnTo>
                    <a:pt x="222" y="60"/>
                  </a:lnTo>
                  <a:lnTo>
                    <a:pt x="243" y="62"/>
                  </a:lnTo>
                  <a:lnTo>
                    <a:pt x="253" y="62"/>
                  </a:lnTo>
                  <a:lnTo>
                    <a:pt x="254" y="60"/>
                  </a:lnTo>
                  <a:lnTo>
                    <a:pt x="259" y="54"/>
                  </a:lnTo>
                  <a:lnTo>
                    <a:pt x="264" y="54"/>
                  </a:lnTo>
                  <a:lnTo>
                    <a:pt x="271" y="56"/>
                  </a:lnTo>
                  <a:lnTo>
                    <a:pt x="277" y="62"/>
                  </a:lnTo>
                  <a:lnTo>
                    <a:pt x="284" y="65"/>
                  </a:lnTo>
                  <a:lnTo>
                    <a:pt x="298" y="76"/>
                  </a:lnTo>
                  <a:lnTo>
                    <a:pt x="304" y="76"/>
                  </a:lnTo>
                  <a:lnTo>
                    <a:pt x="302" y="78"/>
                  </a:lnTo>
                  <a:lnTo>
                    <a:pt x="291" y="78"/>
                  </a:lnTo>
                  <a:lnTo>
                    <a:pt x="290" y="87"/>
                  </a:lnTo>
                  <a:lnTo>
                    <a:pt x="295" y="89"/>
                  </a:lnTo>
                  <a:lnTo>
                    <a:pt x="297" y="92"/>
                  </a:lnTo>
                  <a:lnTo>
                    <a:pt x="302" y="103"/>
                  </a:lnTo>
                  <a:lnTo>
                    <a:pt x="303" y="108"/>
                  </a:lnTo>
                  <a:lnTo>
                    <a:pt x="311" y="125"/>
                  </a:lnTo>
                  <a:lnTo>
                    <a:pt x="311" y="126"/>
                  </a:lnTo>
                  <a:lnTo>
                    <a:pt x="302" y="126"/>
                  </a:lnTo>
                  <a:lnTo>
                    <a:pt x="295" y="141"/>
                  </a:lnTo>
                  <a:lnTo>
                    <a:pt x="280" y="165"/>
                  </a:lnTo>
                  <a:lnTo>
                    <a:pt x="268" y="180"/>
                  </a:lnTo>
                  <a:lnTo>
                    <a:pt x="260" y="186"/>
                  </a:lnTo>
                  <a:lnTo>
                    <a:pt x="250" y="195"/>
                  </a:lnTo>
                  <a:lnTo>
                    <a:pt x="241" y="207"/>
                  </a:lnTo>
                  <a:lnTo>
                    <a:pt x="232" y="213"/>
                  </a:lnTo>
                  <a:lnTo>
                    <a:pt x="216" y="221"/>
                  </a:lnTo>
                  <a:lnTo>
                    <a:pt x="180" y="232"/>
                  </a:lnTo>
                  <a:lnTo>
                    <a:pt x="162" y="239"/>
                  </a:lnTo>
                  <a:lnTo>
                    <a:pt x="155" y="244"/>
                  </a:lnTo>
                  <a:lnTo>
                    <a:pt x="152" y="247"/>
                  </a:lnTo>
                  <a:lnTo>
                    <a:pt x="147" y="256"/>
                  </a:lnTo>
                  <a:lnTo>
                    <a:pt x="146" y="266"/>
                  </a:lnTo>
                  <a:lnTo>
                    <a:pt x="142" y="269"/>
                  </a:lnTo>
                  <a:lnTo>
                    <a:pt x="140" y="269"/>
                  </a:lnTo>
                  <a:lnTo>
                    <a:pt x="136" y="265"/>
                  </a:lnTo>
                  <a:lnTo>
                    <a:pt x="134" y="265"/>
                  </a:lnTo>
                  <a:lnTo>
                    <a:pt x="134" y="266"/>
                  </a:lnTo>
                  <a:lnTo>
                    <a:pt x="120" y="286"/>
                  </a:lnTo>
                  <a:lnTo>
                    <a:pt x="118" y="299"/>
                  </a:lnTo>
                  <a:lnTo>
                    <a:pt x="118" y="320"/>
                  </a:lnTo>
                  <a:lnTo>
                    <a:pt x="115" y="328"/>
                  </a:lnTo>
                  <a:lnTo>
                    <a:pt x="114" y="329"/>
                  </a:lnTo>
                  <a:lnTo>
                    <a:pt x="104" y="333"/>
                  </a:lnTo>
                  <a:lnTo>
                    <a:pt x="97" y="340"/>
                  </a:lnTo>
                  <a:lnTo>
                    <a:pt x="86" y="345"/>
                  </a:lnTo>
                  <a:lnTo>
                    <a:pt x="78" y="344"/>
                  </a:lnTo>
                  <a:lnTo>
                    <a:pt x="73" y="336"/>
                  </a:lnTo>
                  <a:lnTo>
                    <a:pt x="71" y="330"/>
                  </a:lnTo>
                  <a:lnTo>
                    <a:pt x="66" y="321"/>
                  </a:lnTo>
                  <a:lnTo>
                    <a:pt x="60" y="321"/>
                  </a:lnTo>
                  <a:lnTo>
                    <a:pt x="50" y="321"/>
                  </a:lnTo>
                  <a:lnTo>
                    <a:pt x="46" y="318"/>
                  </a:lnTo>
                  <a:lnTo>
                    <a:pt x="43" y="314"/>
                  </a:lnTo>
                  <a:lnTo>
                    <a:pt x="33" y="314"/>
                  </a:lnTo>
                  <a:lnTo>
                    <a:pt x="26" y="319"/>
                  </a:lnTo>
                  <a:lnTo>
                    <a:pt x="21" y="320"/>
                  </a:lnTo>
                  <a:lnTo>
                    <a:pt x="18" y="318"/>
                  </a:lnTo>
                  <a:lnTo>
                    <a:pt x="17" y="304"/>
                  </a:lnTo>
                  <a:lnTo>
                    <a:pt x="15" y="299"/>
                  </a:lnTo>
                  <a:lnTo>
                    <a:pt x="15" y="297"/>
                  </a:lnTo>
                  <a:lnTo>
                    <a:pt x="18" y="292"/>
                  </a:lnTo>
                  <a:lnTo>
                    <a:pt x="28" y="290"/>
                  </a:lnTo>
                  <a:lnTo>
                    <a:pt x="33" y="285"/>
                  </a:lnTo>
                  <a:lnTo>
                    <a:pt x="32" y="276"/>
                  </a:lnTo>
                  <a:lnTo>
                    <a:pt x="30" y="274"/>
                  </a:lnTo>
                  <a:lnTo>
                    <a:pt x="28" y="264"/>
                  </a:lnTo>
                  <a:lnTo>
                    <a:pt x="27" y="264"/>
                  </a:lnTo>
                  <a:lnTo>
                    <a:pt x="27" y="261"/>
                  </a:lnTo>
                  <a:lnTo>
                    <a:pt x="30" y="258"/>
                  </a:lnTo>
                  <a:lnTo>
                    <a:pt x="40" y="254"/>
                  </a:lnTo>
                  <a:lnTo>
                    <a:pt x="46" y="250"/>
                  </a:lnTo>
                  <a:lnTo>
                    <a:pt x="53" y="243"/>
                  </a:lnTo>
                  <a:lnTo>
                    <a:pt x="55" y="237"/>
                  </a:lnTo>
                  <a:lnTo>
                    <a:pt x="59" y="213"/>
                  </a:lnTo>
                  <a:lnTo>
                    <a:pt x="56" y="207"/>
                  </a:lnTo>
                  <a:lnTo>
                    <a:pt x="53" y="205"/>
                  </a:lnTo>
                  <a:lnTo>
                    <a:pt x="51" y="191"/>
                  </a:lnTo>
                  <a:lnTo>
                    <a:pt x="45" y="197"/>
                  </a:lnTo>
                  <a:lnTo>
                    <a:pt x="37" y="210"/>
                  </a:lnTo>
                  <a:lnTo>
                    <a:pt x="30" y="217"/>
                  </a:lnTo>
                  <a:lnTo>
                    <a:pt x="26" y="215"/>
                  </a:lnTo>
                  <a:lnTo>
                    <a:pt x="21" y="210"/>
                  </a:lnTo>
                  <a:lnTo>
                    <a:pt x="11" y="206"/>
                  </a:lnTo>
                  <a:lnTo>
                    <a:pt x="2" y="199"/>
                  </a:lnTo>
                  <a:lnTo>
                    <a:pt x="0" y="173"/>
                  </a:lnTo>
                  <a:lnTo>
                    <a:pt x="0" y="164"/>
                  </a:lnTo>
                  <a:lnTo>
                    <a:pt x="2" y="156"/>
                  </a:lnTo>
                  <a:lnTo>
                    <a:pt x="1" y="130"/>
                  </a:lnTo>
                  <a:lnTo>
                    <a:pt x="3" y="126"/>
                  </a:lnTo>
                  <a:lnTo>
                    <a:pt x="17" y="120"/>
                  </a:lnTo>
                  <a:lnTo>
                    <a:pt x="24" y="111"/>
                  </a:lnTo>
                  <a:lnTo>
                    <a:pt x="26" y="97"/>
                  </a:lnTo>
                  <a:lnTo>
                    <a:pt x="28" y="89"/>
                  </a:lnTo>
                  <a:lnTo>
                    <a:pt x="40" y="72"/>
                  </a:lnTo>
                  <a:lnTo>
                    <a:pt x="44" y="66"/>
                  </a:lnTo>
                  <a:lnTo>
                    <a:pt x="44" y="60"/>
                  </a:lnTo>
                  <a:lnTo>
                    <a:pt x="42" y="46"/>
                  </a:lnTo>
                  <a:lnTo>
                    <a:pt x="42" y="33"/>
                  </a:lnTo>
                  <a:lnTo>
                    <a:pt x="46" y="27"/>
                  </a:lnTo>
                  <a:lnTo>
                    <a:pt x="66" y="27"/>
                  </a:lnTo>
                  <a:lnTo>
                    <a:pt x="67" y="27"/>
                  </a:lnTo>
                  <a:lnTo>
                    <a:pt x="71" y="24"/>
                  </a:lnTo>
                  <a:lnTo>
                    <a:pt x="82" y="13"/>
                  </a:lnTo>
                  <a:lnTo>
                    <a:pt x="88" y="9"/>
                  </a:lnTo>
                  <a:lnTo>
                    <a:pt x="97" y="8"/>
                  </a:lnTo>
                  <a:lnTo>
                    <a:pt x="103" y="7"/>
                  </a:lnTo>
                  <a:lnTo>
                    <a:pt x="108" y="2"/>
                  </a:lnTo>
                  <a:lnTo>
                    <a:pt x="109" y="0"/>
                  </a:lnTo>
                  <a:close/>
                </a:path>
              </a:pathLst>
            </a:custGeom>
            <a:grpFill/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9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5" name="Freeform 240"/>
            <p:cNvSpPr>
              <a:spLocks noChangeAspect="1"/>
            </p:cNvSpPr>
            <p:nvPr/>
          </p:nvSpPr>
          <p:spPr bwMode="gray">
            <a:xfrm>
              <a:off x="2139618" y="3336397"/>
              <a:ext cx="108430" cy="114286"/>
            </a:xfrm>
            <a:custGeom>
              <a:avLst/>
              <a:gdLst/>
              <a:ahLst/>
              <a:cxnLst>
                <a:cxn ang="0">
                  <a:pos x="8" y="164"/>
                </a:cxn>
                <a:cxn ang="0">
                  <a:pos x="19" y="117"/>
                </a:cxn>
                <a:cxn ang="0">
                  <a:pos x="18" y="87"/>
                </a:cxn>
                <a:cxn ang="0">
                  <a:pos x="29" y="66"/>
                </a:cxn>
                <a:cxn ang="0">
                  <a:pos x="43" y="35"/>
                </a:cxn>
                <a:cxn ang="0">
                  <a:pos x="64" y="25"/>
                </a:cxn>
                <a:cxn ang="0">
                  <a:pos x="121" y="8"/>
                </a:cxn>
                <a:cxn ang="0">
                  <a:pos x="156" y="0"/>
                </a:cxn>
                <a:cxn ang="0">
                  <a:pos x="212" y="3"/>
                </a:cxn>
                <a:cxn ang="0">
                  <a:pos x="232" y="19"/>
                </a:cxn>
                <a:cxn ang="0">
                  <a:pos x="248" y="44"/>
                </a:cxn>
                <a:cxn ang="0">
                  <a:pos x="252" y="55"/>
                </a:cxn>
                <a:cxn ang="0">
                  <a:pos x="260" y="71"/>
                </a:cxn>
                <a:cxn ang="0">
                  <a:pos x="261" y="121"/>
                </a:cxn>
                <a:cxn ang="0">
                  <a:pos x="265" y="163"/>
                </a:cxn>
                <a:cxn ang="0">
                  <a:pos x="286" y="169"/>
                </a:cxn>
                <a:cxn ang="0">
                  <a:pos x="311" y="175"/>
                </a:cxn>
                <a:cxn ang="0">
                  <a:pos x="335" y="174"/>
                </a:cxn>
                <a:cxn ang="0">
                  <a:pos x="349" y="168"/>
                </a:cxn>
                <a:cxn ang="0">
                  <a:pos x="378" y="180"/>
                </a:cxn>
                <a:cxn ang="0">
                  <a:pos x="386" y="195"/>
                </a:cxn>
                <a:cxn ang="0">
                  <a:pos x="392" y="230"/>
                </a:cxn>
                <a:cxn ang="0">
                  <a:pos x="392" y="260"/>
                </a:cxn>
                <a:cxn ang="0">
                  <a:pos x="404" y="272"/>
                </a:cxn>
                <a:cxn ang="0">
                  <a:pos x="421" y="275"/>
                </a:cxn>
                <a:cxn ang="0">
                  <a:pos x="440" y="272"/>
                </a:cxn>
                <a:cxn ang="0">
                  <a:pos x="454" y="275"/>
                </a:cxn>
                <a:cxn ang="0">
                  <a:pos x="459" y="308"/>
                </a:cxn>
                <a:cxn ang="0">
                  <a:pos x="454" y="327"/>
                </a:cxn>
                <a:cxn ang="0">
                  <a:pos x="449" y="374"/>
                </a:cxn>
                <a:cxn ang="0">
                  <a:pos x="443" y="420"/>
                </a:cxn>
                <a:cxn ang="0">
                  <a:pos x="433" y="438"/>
                </a:cxn>
                <a:cxn ang="0">
                  <a:pos x="411" y="458"/>
                </a:cxn>
                <a:cxn ang="0">
                  <a:pos x="404" y="463"/>
                </a:cxn>
                <a:cxn ang="0">
                  <a:pos x="388" y="479"/>
                </a:cxn>
                <a:cxn ang="0">
                  <a:pos x="378" y="482"/>
                </a:cxn>
                <a:cxn ang="0">
                  <a:pos x="356" y="483"/>
                </a:cxn>
                <a:cxn ang="0">
                  <a:pos x="345" y="491"/>
                </a:cxn>
                <a:cxn ang="0">
                  <a:pos x="333" y="488"/>
                </a:cxn>
                <a:cxn ang="0">
                  <a:pos x="313" y="487"/>
                </a:cxn>
                <a:cxn ang="0">
                  <a:pos x="290" y="474"/>
                </a:cxn>
                <a:cxn ang="0">
                  <a:pos x="236" y="469"/>
                </a:cxn>
                <a:cxn ang="0">
                  <a:pos x="233" y="459"/>
                </a:cxn>
                <a:cxn ang="0">
                  <a:pos x="238" y="442"/>
                </a:cxn>
                <a:cxn ang="0">
                  <a:pos x="264" y="395"/>
                </a:cxn>
                <a:cxn ang="0">
                  <a:pos x="273" y="372"/>
                </a:cxn>
                <a:cxn ang="0">
                  <a:pos x="269" y="358"/>
                </a:cxn>
                <a:cxn ang="0">
                  <a:pos x="260" y="348"/>
                </a:cxn>
                <a:cxn ang="0">
                  <a:pos x="238" y="339"/>
                </a:cxn>
                <a:cxn ang="0">
                  <a:pos x="214" y="319"/>
                </a:cxn>
                <a:cxn ang="0">
                  <a:pos x="173" y="293"/>
                </a:cxn>
                <a:cxn ang="0">
                  <a:pos x="155" y="287"/>
                </a:cxn>
                <a:cxn ang="0">
                  <a:pos x="118" y="283"/>
                </a:cxn>
                <a:cxn ang="0">
                  <a:pos x="102" y="276"/>
                </a:cxn>
                <a:cxn ang="0">
                  <a:pos x="89" y="256"/>
                </a:cxn>
                <a:cxn ang="0">
                  <a:pos x="74" y="246"/>
                </a:cxn>
                <a:cxn ang="0">
                  <a:pos x="46" y="223"/>
                </a:cxn>
                <a:cxn ang="0">
                  <a:pos x="22" y="189"/>
                </a:cxn>
                <a:cxn ang="0">
                  <a:pos x="0" y="179"/>
                </a:cxn>
              </a:cxnLst>
              <a:rect l="0" t="0" r="r" b="b"/>
              <a:pathLst>
                <a:path w="459" h="491">
                  <a:moveTo>
                    <a:pt x="0" y="179"/>
                  </a:moveTo>
                  <a:lnTo>
                    <a:pt x="8" y="164"/>
                  </a:lnTo>
                  <a:lnTo>
                    <a:pt x="19" y="124"/>
                  </a:lnTo>
                  <a:lnTo>
                    <a:pt x="19" y="117"/>
                  </a:lnTo>
                  <a:lnTo>
                    <a:pt x="18" y="113"/>
                  </a:lnTo>
                  <a:lnTo>
                    <a:pt x="18" y="87"/>
                  </a:lnTo>
                  <a:lnTo>
                    <a:pt x="18" y="84"/>
                  </a:lnTo>
                  <a:lnTo>
                    <a:pt x="29" y="66"/>
                  </a:lnTo>
                  <a:lnTo>
                    <a:pt x="40" y="50"/>
                  </a:lnTo>
                  <a:lnTo>
                    <a:pt x="43" y="35"/>
                  </a:lnTo>
                  <a:lnTo>
                    <a:pt x="45" y="29"/>
                  </a:lnTo>
                  <a:lnTo>
                    <a:pt x="64" y="25"/>
                  </a:lnTo>
                  <a:lnTo>
                    <a:pt x="118" y="8"/>
                  </a:lnTo>
                  <a:lnTo>
                    <a:pt x="121" y="8"/>
                  </a:lnTo>
                  <a:lnTo>
                    <a:pt x="152" y="0"/>
                  </a:lnTo>
                  <a:lnTo>
                    <a:pt x="156" y="0"/>
                  </a:lnTo>
                  <a:lnTo>
                    <a:pt x="199" y="0"/>
                  </a:lnTo>
                  <a:lnTo>
                    <a:pt x="212" y="3"/>
                  </a:lnTo>
                  <a:lnTo>
                    <a:pt x="222" y="11"/>
                  </a:lnTo>
                  <a:lnTo>
                    <a:pt x="232" y="19"/>
                  </a:lnTo>
                  <a:lnTo>
                    <a:pt x="247" y="40"/>
                  </a:lnTo>
                  <a:lnTo>
                    <a:pt x="248" y="44"/>
                  </a:lnTo>
                  <a:lnTo>
                    <a:pt x="254" y="50"/>
                  </a:lnTo>
                  <a:lnTo>
                    <a:pt x="252" y="55"/>
                  </a:lnTo>
                  <a:lnTo>
                    <a:pt x="252" y="57"/>
                  </a:lnTo>
                  <a:lnTo>
                    <a:pt x="260" y="71"/>
                  </a:lnTo>
                  <a:lnTo>
                    <a:pt x="261" y="73"/>
                  </a:lnTo>
                  <a:lnTo>
                    <a:pt x="261" y="121"/>
                  </a:lnTo>
                  <a:lnTo>
                    <a:pt x="261" y="154"/>
                  </a:lnTo>
                  <a:lnTo>
                    <a:pt x="265" y="163"/>
                  </a:lnTo>
                  <a:lnTo>
                    <a:pt x="271" y="165"/>
                  </a:lnTo>
                  <a:lnTo>
                    <a:pt x="286" y="169"/>
                  </a:lnTo>
                  <a:lnTo>
                    <a:pt x="293" y="173"/>
                  </a:lnTo>
                  <a:lnTo>
                    <a:pt x="311" y="175"/>
                  </a:lnTo>
                  <a:lnTo>
                    <a:pt x="323" y="175"/>
                  </a:lnTo>
                  <a:lnTo>
                    <a:pt x="335" y="174"/>
                  </a:lnTo>
                  <a:lnTo>
                    <a:pt x="340" y="171"/>
                  </a:lnTo>
                  <a:lnTo>
                    <a:pt x="349" y="168"/>
                  </a:lnTo>
                  <a:lnTo>
                    <a:pt x="355" y="173"/>
                  </a:lnTo>
                  <a:lnTo>
                    <a:pt x="378" y="180"/>
                  </a:lnTo>
                  <a:lnTo>
                    <a:pt x="384" y="189"/>
                  </a:lnTo>
                  <a:lnTo>
                    <a:pt x="386" y="195"/>
                  </a:lnTo>
                  <a:lnTo>
                    <a:pt x="388" y="218"/>
                  </a:lnTo>
                  <a:lnTo>
                    <a:pt x="392" y="230"/>
                  </a:lnTo>
                  <a:lnTo>
                    <a:pt x="390" y="255"/>
                  </a:lnTo>
                  <a:lnTo>
                    <a:pt x="392" y="260"/>
                  </a:lnTo>
                  <a:lnTo>
                    <a:pt x="397" y="267"/>
                  </a:lnTo>
                  <a:lnTo>
                    <a:pt x="404" y="272"/>
                  </a:lnTo>
                  <a:lnTo>
                    <a:pt x="411" y="275"/>
                  </a:lnTo>
                  <a:lnTo>
                    <a:pt x="421" y="275"/>
                  </a:lnTo>
                  <a:lnTo>
                    <a:pt x="426" y="272"/>
                  </a:lnTo>
                  <a:lnTo>
                    <a:pt x="440" y="272"/>
                  </a:lnTo>
                  <a:lnTo>
                    <a:pt x="449" y="270"/>
                  </a:lnTo>
                  <a:lnTo>
                    <a:pt x="454" y="275"/>
                  </a:lnTo>
                  <a:lnTo>
                    <a:pt x="459" y="283"/>
                  </a:lnTo>
                  <a:lnTo>
                    <a:pt x="459" y="308"/>
                  </a:lnTo>
                  <a:lnTo>
                    <a:pt x="458" y="311"/>
                  </a:lnTo>
                  <a:lnTo>
                    <a:pt x="454" y="327"/>
                  </a:lnTo>
                  <a:lnTo>
                    <a:pt x="451" y="353"/>
                  </a:lnTo>
                  <a:lnTo>
                    <a:pt x="449" y="374"/>
                  </a:lnTo>
                  <a:lnTo>
                    <a:pt x="446" y="404"/>
                  </a:lnTo>
                  <a:lnTo>
                    <a:pt x="443" y="420"/>
                  </a:lnTo>
                  <a:lnTo>
                    <a:pt x="440" y="428"/>
                  </a:lnTo>
                  <a:lnTo>
                    <a:pt x="433" y="438"/>
                  </a:lnTo>
                  <a:lnTo>
                    <a:pt x="425" y="447"/>
                  </a:lnTo>
                  <a:lnTo>
                    <a:pt x="411" y="458"/>
                  </a:lnTo>
                  <a:lnTo>
                    <a:pt x="409" y="461"/>
                  </a:lnTo>
                  <a:lnTo>
                    <a:pt x="404" y="463"/>
                  </a:lnTo>
                  <a:lnTo>
                    <a:pt x="390" y="475"/>
                  </a:lnTo>
                  <a:lnTo>
                    <a:pt x="388" y="479"/>
                  </a:lnTo>
                  <a:lnTo>
                    <a:pt x="386" y="480"/>
                  </a:lnTo>
                  <a:lnTo>
                    <a:pt x="378" y="482"/>
                  </a:lnTo>
                  <a:lnTo>
                    <a:pt x="363" y="480"/>
                  </a:lnTo>
                  <a:lnTo>
                    <a:pt x="356" y="483"/>
                  </a:lnTo>
                  <a:lnTo>
                    <a:pt x="352" y="488"/>
                  </a:lnTo>
                  <a:lnTo>
                    <a:pt x="345" y="491"/>
                  </a:lnTo>
                  <a:lnTo>
                    <a:pt x="338" y="491"/>
                  </a:lnTo>
                  <a:lnTo>
                    <a:pt x="333" y="488"/>
                  </a:lnTo>
                  <a:lnTo>
                    <a:pt x="323" y="490"/>
                  </a:lnTo>
                  <a:lnTo>
                    <a:pt x="313" y="487"/>
                  </a:lnTo>
                  <a:lnTo>
                    <a:pt x="296" y="476"/>
                  </a:lnTo>
                  <a:lnTo>
                    <a:pt x="290" y="474"/>
                  </a:lnTo>
                  <a:lnTo>
                    <a:pt x="258" y="469"/>
                  </a:lnTo>
                  <a:lnTo>
                    <a:pt x="236" y="469"/>
                  </a:lnTo>
                  <a:lnTo>
                    <a:pt x="233" y="465"/>
                  </a:lnTo>
                  <a:lnTo>
                    <a:pt x="233" y="459"/>
                  </a:lnTo>
                  <a:lnTo>
                    <a:pt x="236" y="450"/>
                  </a:lnTo>
                  <a:lnTo>
                    <a:pt x="238" y="442"/>
                  </a:lnTo>
                  <a:lnTo>
                    <a:pt x="249" y="417"/>
                  </a:lnTo>
                  <a:lnTo>
                    <a:pt x="264" y="395"/>
                  </a:lnTo>
                  <a:lnTo>
                    <a:pt x="273" y="382"/>
                  </a:lnTo>
                  <a:lnTo>
                    <a:pt x="273" y="372"/>
                  </a:lnTo>
                  <a:lnTo>
                    <a:pt x="271" y="363"/>
                  </a:lnTo>
                  <a:lnTo>
                    <a:pt x="269" y="358"/>
                  </a:lnTo>
                  <a:lnTo>
                    <a:pt x="265" y="357"/>
                  </a:lnTo>
                  <a:lnTo>
                    <a:pt x="260" y="348"/>
                  </a:lnTo>
                  <a:lnTo>
                    <a:pt x="252" y="342"/>
                  </a:lnTo>
                  <a:lnTo>
                    <a:pt x="238" y="339"/>
                  </a:lnTo>
                  <a:lnTo>
                    <a:pt x="230" y="327"/>
                  </a:lnTo>
                  <a:lnTo>
                    <a:pt x="214" y="319"/>
                  </a:lnTo>
                  <a:lnTo>
                    <a:pt x="199" y="311"/>
                  </a:lnTo>
                  <a:lnTo>
                    <a:pt x="173" y="293"/>
                  </a:lnTo>
                  <a:lnTo>
                    <a:pt x="167" y="291"/>
                  </a:lnTo>
                  <a:lnTo>
                    <a:pt x="155" y="287"/>
                  </a:lnTo>
                  <a:lnTo>
                    <a:pt x="126" y="286"/>
                  </a:lnTo>
                  <a:lnTo>
                    <a:pt x="118" y="283"/>
                  </a:lnTo>
                  <a:lnTo>
                    <a:pt x="107" y="280"/>
                  </a:lnTo>
                  <a:lnTo>
                    <a:pt x="102" y="276"/>
                  </a:lnTo>
                  <a:lnTo>
                    <a:pt x="101" y="275"/>
                  </a:lnTo>
                  <a:lnTo>
                    <a:pt x="89" y="256"/>
                  </a:lnTo>
                  <a:lnTo>
                    <a:pt x="85" y="253"/>
                  </a:lnTo>
                  <a:lnTo>
                    <a:pt x="74" y="246"/>
                  </a:lnTo>
                  <a:lnTo>
                    <a:pt x="49" y="228"/>
                  </a:lnTo>
                  <a:lnTo>
                    <a:pt x="46" y="223"/>
                  </a:lnTo>
                  <a:lnTo>
                    <a:pt x="33" y="210"/>
                  </a:lnTo>
                  <a:lnTo>
                    <a:pt x="22" y="189"/>
                  </a:lnTo>
                  <a:lnTo>
                    <a:pt x="16" y="184"/>
                  </a:lnTo>
                  <a:lnTo>
                    <a:pt x="0" y="179"/>
                  </a:lnTo>
                  <a:close/>
                </a:path>
              </a:pathLst>
            </a:custGeom>
            <a:grpFill/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9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6" name="Freeform 241"/>
            <p:cNvSpPr>
              <a:spLocks noChangeAspect="1"/>
            </p:cNvSpPr>
            <p:nvPr/>
          </p:nvSpPr>
          <p:spPr bwMode="gray">
            <a:xfrm>
              <a:off x="1973437" y="3313073"/>
              <a:ext cx="109609" cy="590090"/>
            </a:xfrm>
            <a:custGeom>
              <a:avLst/>
              <a:gdLst/>
              <a:ahLst/>
              <a:cxnLst>
                <a:cxn ang="0">
                  <a:pos x="375" y="93"/>
                </a:cxn>
                <a:cxn ang="0">
                  <a:pos x="368" y="149"/>
                </a:cxn>
                <a:cxn ang="0">
                  <a:pos x="398" y="209"/>
                </a:cxn>
                <a:cxn ang="0">
                  <a:pos x="429" y="311"/>
                </a:cxn>
                <a:cxn ang="0">
                  <a:pos x="436" y="385"/>
                </a:cxn>
                <a:cxn ang="0">
                  <a:pos x="387" y="508"/>
                </a:cxn>
                <a:cxn ang="0">
                  <a:pos x="329" y="628"/>
                </a:cxn>
                <a:cxn ang="0">
                  <a:pos x="300" y="766"/>
                </a:cxn>
                <a:cxn ang="0">
                  <a:pos x="284" y="863"/>
                </a:cxn>
                <a:cxn ang="0">
                  <a:pos x="298" y="1032"/>
                </a:cxn>
                <a:cxn ang="0">
                  <a:pos x="269" y="1148"/>
                </a:cxn>
                <a:cxn ang="0">
                  <a:pos x="242" y="1290"/>
                </a:cxn>
                <a:cxn ang="0">
                  <a:pos x="208" y="1440"/>
                </a:cxn>
                <a:cxn ang="0">
                  <a:pos x="190" y="1597"/>
                </a:cxn>
                <a:cxn ang="0">
                  <a:pos x="201" y="1739"/>
                </a:cxn>
                <a:cxn ang="0">
                  <a:pos x="214" y="1785"/>
                </a:cxn>
                <a:cxn ang="0">
                  <a:pos x="212" y="1915"/>
                </a:cxn>
                <a:cxn ang="0">
                  <a:pos x="171" y="2027"/>
                </a:cxn>
                <a:cxn ang="0">
                  <a:pos x="137" y="2139"/>
                </a:cxn>
                <a:cxn ang="0">
                  <a:pos x="129" y="2264"/>
                </a:cxn>
                <a:cxn ang="0">
                  <a:pos x="179" y="2283"/>
                </a:cxn>
                <a:cxn ang="0">
                  <a:pos x="306" y="2367"/>
                </a:cxn>
                <a:cxn ang="0">
                  <a:pos x="355" y="2386"/>
                </a:cxn>
                <a:cxn ang="0">
                  <a:pos x="268" y="2429"/>
                </a:cxn>
                <a:cxn ang="0">
                  <a:pos x="214" y="2525"/>
                </a:cxn>
                <a:cxn ang="0">
                  <a:pos x="208" y="2477"/>
                </a:cxn>
                <a:cxn ang="0">
                  <a:pos x="189" y="2413"/>
                </a:cxn>
                <a:cxn ang="0">
                  <a:pos x="171" y="2376"/>
                </a:cxn>
                <a:cxn ang="0">
                  <a:pos x="160" y="2345"/>
                </a:cxn>
                <a:cxn ang="0">
                  <a:pos x="125" y="2343"/>
                </a:cxn>
                <a:cxn ang="0">
                  <a:pos x="81" y="2285"/>
                </a:cxn>
                <a:cxn ang="0">
                  <a:pos x="79" y="2240"/>
                </a:cxn>
                <a:cxn ang="0">
                  <a:pos x="70" y="2173"/>
                </a:cxn>
                <a:cxn ang="0">
                  <a:pos x="93" y="2117"/>
                </a:cxn>
                <a:cxn ang="0">
                  <a:pos x="70" y="2076"/>
                </a:cxn>
                <a:cxn ang="0">
                  <a:pos x="59" y="2042"/>
                </a:cxn>
                <a:cxn ang="0">
                  <a:pos x="109" y="2032"/>
                </a:cxn>
                <a:cxn ang="0">
                  <a:pos x="63" y="1979"/>
                </a:cxn>
                <a:cxn ang="0">
                  <a:pos x="66" y="1920"/>
                </a:cxn>
                <a:cxn ang="0">
                  <a:pos x="15" y="1930"/>
                </a:cxn>
                <a:cxn ang="0">
                  <a:pos x="44" y="1871"/>
                </a:cxn>
                <a:cxn ang="0">
                  <a:pos x="72" y="1856"/>
                </a:cxn>
                <a:cxn ang="0">
                  <a:pos x="91" y="1888"/>
                </a:cxn>
                <a:cxn ang="0">
                  <a:pos x="118" y="1879"/>
                </a:cxn>
                <a:cxn ang="0">
                  <a:pos x="114" y="1849"/>
                </a:cxn>
                <a:cxn ang="0">
                  <a:pos x="117" y="1818"/>
                </a:cxn>
                <a:cxn ang="0">
                  <a:pos x="120" y="1806"/>
                </a:cxn>
                <a:cxn ang="0">
                  <a:pos x="149" y="1740"/>
                </a:cxn>
                <a:cxn ang="0">
                  <a:pos x="146" y="1691"/>
                </a:cxn>
                <a:cxn ang="0">
                  <a:pos x="158" y="1601"/>
                </a:cxn>
                <a:cxn ang="0">
                  <a:pos x="153" y="1558"/>
                </a:cxn>
                <a:cxn ang="0">
                  <a:pos x="141" y="1525"/>
                </a:cxn>
                <a:cxn ang="0">
                  <a:pos x="92" y="1504"/>
                </a:cxn>
                <a:cxn ang="0">
                  <a:pos x="115" y="1329"/>
                </a:cxn>
                <a:cxn ang="0">
                  <a:pos x="122" y="1219"/>
                </a:cxn>
                <a:cxn ang="0">
                  <a:pos x="166" y="1105"/>
                </a:cxn>
                <a:cxn ang="0">
                  <a:pos x="221" y="928"/>
                </a:cxn>
                <a:cxn ang="0">
                  <a:pos x="226" y="719"/>
                </a:cxn>
                <a:cxn ang="0">
                  <a:pos x="253" y="565"/>
                </a:cxn>
                <a:cxn ang="0">
                  <a:pos x="275" y="461"/>
                </a:cxn>
                <a:cxn ang="0">
                  <a:pos x="279" y="317"/>
                </a:cxn>
                <a:cxn ang="0">
                  <a:pos x="292" y="142"/>
                </a:cxn>
                <a:cxn ang="0">
                  <a:pos x="312" y="25"/>
                </a:cxn>
              </a:cxnLst>
              <a:rect l="0" t="0" r="r" b="b"/>
              <a:pathLst>
                <a:path w="463" h="2531">
                  <a:moveTo>
                    <a:pt x="325" y="0"/>
                  </a:moveTo>
                  <a:lnTo>
                    <a:pt x="328" y="0"/>
                  </a:lnTo>
                  <a:lnTo>
                    <a:pt x="339" y="14"/>
                  </a:lnTo>
                  <a:lnTo>
                    <a:pt x="343" y="18"/>
                  </a:lnTo>
                  <a:lnTo>
                    <a:pt x="350" y="27"/>
                  </a:lnTo>
                  <a:lnTo>
                    <a:pt x="350" y="37"/>
                  </a:lnTo>
                  <a:lnTo>
                    <a:pt x="354" y="69"/>
                  </a:lnTo>
                  <a:lnTo>
                    <a:pt x="357" y="78"/>
                  </a:lnTo>
                  <a:lnTo>
                    <a:pt x="362" y="83"/>
                  </a:lnTo>
                  <a:lnTo>
                    <a:pt x="375" y="93"/>
                  </a:lnTo>
                  <a:lnTo>
                    <a:pt x="382" y="100"/>
                  </a:lnTo>
                  <a:lnTo>
                    <a:pt x="383" y="110"/>
                  </a:lnTo>
                  <a:lnTo>
                    <a:pt x="379" y="115"/>
                  </a:lnTo>
                  <a:lnTo>
                    <a:pt x="378" y="121"/>
                  </a:lnTo>
                  <a:lnTo>
                    <a:pt x="382" y="127"/>
                  </a:lnTo>
                  <a:lnTo>
                    <a:pt x="382" y="131"/>
                  </a:lnTo>
                  <a:lnTo>
                    <a:pt x="379" y="132"/>
                  </a:lnTo>
                  <a:lnTo>
                    <a:pt x="372" y="136"/>
                  </a:lnTo>
                  <a:lnTo>
                    <a:pt x="371" y="137"/>
                  </a:lnTo>
                  <a:lnTo>
                    <a:pt x="368" y="149"/>
                  </a:lnTo>
                  <a:lnTo>
                    <a:pt x="368" y="155"/>
                  </a:lnTo>
                  <a:lnTo>
                    <a:pt x="376" y="159"/>
                  </a:lnTo>
                  <a:lnTo>
                    <a:pt x="379" y="164"/>
                  </a:lnTo>
                  <a:lnTo>
                    <a:pt x="379" y="172"/>
                  </a:lnTo>
                  <a:lnTo>
                    <a:pt x="379" y="180"/>
                  </a:lnTo>
                  <a:lnTo>
                    <a:pt x="382" y="183"/>
                  </a:lnTo>
                  <a:lnTo>
                    <a:pt x="387" y="185"/>
                  </a:lnTo>
                  <a:lnTo>
                    <a:pt x="394" y="192"/>
                  </a:lnTo>
                  <a:lnTo>
                    <a:pt x="395" y="196"/>
                  </a:lnTo>
                  <a:lnTo>
                    <a:pt x="398" y="209"/>
                  </a:lnTo>
                  <a:lnTo>
                    <a:pt x="398" y="218"/>
                  </a:lnTo>
                  <a:lnTo>
                    <a:pt x="404" y="228"/>
                  </a:lnTo>
                  <a:lnTo>
                    <a:pt x="407" y="250"/>
                  </a:lnTo>
                  <a:lnTo>
                    <a:pt x="407" y="268"/>
                  </a:lnTo>
                  <a:lnTo>
                    <a:pt x="411" y="290"/>
                  </a:lnTo>
                  <a:lnTo>
                    <a:pt x="411" y="294"/>
                  </a:lnTo>
                  <a:lnTo>
                    <a:pt x="415" y="306"/>
                  </a:lnTo>
                  <a:lnTo>
                    <a:pt x="415" y="308"/>
                  </a:lnTo>
                  <a:lnTo>
                    <a:pt x="422" y="311"/>
                  </a:lnTo>
                  <a:lnTo>
                    <a:pt x="429" y="311"/>
                  </a:lnTo>
                  <a:lnTo>
                    <a:pt x="441" y="311"/>
                  </a:lnTo>
                  <a:lnTo>
                    <a:pt x="447" y="309"/>
                  </a:lnTo>
                  <a:lnTo>
                    <a:pt x="457" y="309"/>
                  </a:lnTo>
                  <a:lnTo>
                    <a:pt x="457" y="311"/>
                  </a:lnTo>
                  <a:lnTo>
                    <a:pt x="458" y="311"/>
                  </a:lnTo>
                  <a:lnTo>
                    <a:pt x="458" y="314"/>
                  </a:lnTo>
                  <a:lnTo>
                    <a:pt x="463" y="319"/>
                  </a:lnTo>
                  <a:lnTo>
                    <a:pt x="463" y="331"/>
                  </a:lnTo>
                  <a:lnTo>
                    <a:pt x="454" y="378"/>
                  </a:lnTo>
                  <a:lnTo>
                    <a:pt x="436" y="385"/>
                  </a:lnTo>
                  <a:lnTo>
                    <a:pt x="388" y="407"/>
                  </a:lnTo>
                  <a:lnTo>
                    <a:pt x="387" y="414"/>
                  </a:lnTo>
                  <a:lnTo>
                    <a:pt x="387" y="422"/>
                  </a:lnTo>
                  <a:lnTo>
                    <a:pt x="389" y="432"/>
                  </a:lnTo>
                  <a:lnTo>
                    <a:pt x="389" y="441"/>
                  </a:lnTo>
                  <a:lnTo>
                    <a:pt x="383" y="449"/>
                  </a:lnTo>
                  <a:lnTo>
                    <a:pt x="382" y="451"/>
                  </a:lnTo>
                  <a:lnTo>
                    <a:pt x="382" y="467"/>
                  </a:lnTo>
                  <a:lnTo>
                    <a:pt x="387" y="482"/>
                  </a:lnTo>
                  <a:lnTo>
                    <a:pt x="387" y="508"/>
                  </a:lnTo>
                  <a:lnTo>
                    <a:pt x="389" y="519"/>
                  </a:lnTo>
                  <a:lnTo>
                    <a:pt x="393" y="534"/>
                  </a:lnTo>
                  <a:lnTo>
                    <a:pt x="395" y="548"/>
                  </a:lnTo>
                  <a:lnTo>
                    <a:pt x="394" y="551"/>
                  </a:lnTo>
                  <a:lnTo>
                    <a:pt x="389" y="554"/>
                  </a:lnTo>
                  <a:lnTo>
                    <a:pt x="379" y="558"/>
                  </a:lnTo>
                  <a:lnTo>
                    <a:pt x="364" y="573"/>
                  </a:lnTo>
                  <a:lnTo>
                    <a:pt x="361" y="575"/>
                  </a:lnTo>
                  <a:lnTo>
                    <a:pt x="354" y="600"/>
                  </a:lnTo>
                  <a:lnTo>
                    <a:pt x="329" y="628"/>
                  </a:lnTo>
                  <a:lnTo>
                    <a:pt x="323" y="654"/>
                  </a:lnTo>
                  <a:lnTo>
                    <a:pt x="318" y="675"/>
                  </a:lnTo>
                  <a:lnTo>
                    <a:pt x="317" y="682"/>
                  </a:lnTo>
                  <a:lnTo>
                    <a:pt x="311" y="696"/>
                  </a:lnTo>
                  <a:lnTo>
                    <a:pt x="308" y="704"/>
                  </a:lnTo>
                  <a:lnTo>
                    <a:pt x="307" y="729"/>
                  </a:lnTo>
                  <a:lnTo>
                    <a:pt x="308" y="739"/>
                  </a:lnTo>
                  <a:lnTo>
                    <a:pt x="308" y="749"/>
                  </a:lnTo>
                  <a:lnTo>
                    <a:pt x="305" y="762"/>
                  </a:lnTo>
                  <a:lnTo>
                    <a:pt x="300" y="766"/>
                  </a:lnTo>
                  <a:lnTo>
                    <a:pt x="300" y="769"/>
                  </a:lnTo>
                  <a:lnTo>
                    <a:pt x="298" y="776"/>
                  </a:lnTo>
                  <a:lnTo>
                    <a:pt x="292" y="782"/>
                  </a:lnTo>
                  <a:lnTo>
                    <a:pt x="289" y="796"/>
                  </a:lnTo>
                  <a:lnTo>
                    <a:pt x="281" y="811"/>
                  </a:lnTo>
                  <a:lnTo>
                    <a:pt x="280" y="814"/>
                  </a:lnTo>
                  <a:lnTo>
                    <a:pt x="276" y="825"/>
                  </a:lnTo>
                  <a:lnTo>
                    <a:pt x="274" y="841"/>
                  </a:lnTo>
                  <a:lnTo>
                    <a:pt x="274" y="854"/>
                  </a:lnTo>
                  <a:lnTo>
                    <a:pt x="284" y="863"/>
                  </a:lnTo>
                  <a:lnTo>
                    <a:pt x="284" y="892"/>
                  </a:lnTo>
                  <a:lnTo>
                    <a:pt x="296" y="925"/>
                  </a:lnTo>
                  <a:lnTo>
                    <a:pt x="297" y="935"/>
                  </a:lnTo>
                  <a:lnTo>
                    <a:pt x="296" y="947"/>
                  </a:lnTo>
                  <a:lnTo>
                    <a:pt x="303" y="955"/>
                  </a:lnTo>
                  <a:lnTo>
                    <a:pt x="306" y="960"/>
                  </a:lnTo>
                  <a:lnTo>
                    <a:pt x="309" y="979"/>
                  </a:lnTo>
                  <a:lnTo>
                    <a:pt x="311" y="997"/>
                  </a:lnTo>
                  <a:lnTo>
                    <a:pt x="311" y="1013"/>
                  </a:lnTo>
                  <a:lnTo>
                    <a:pt x="298" y="1032"/>
                  </a:lnTo>
                  <a:lnTo>
                    <a:pt x="292" y="1045"/>
                  </a:lnTo>
                  <a:lnTo>
                    <a:pt x="290" y="1052"/>
                  </a:lnTo>
                  <a:lnTo>
                    <a:pt x="286" y="1075"/>
                  </a:lnTo>
                  <a:lnTo>
                    <a:pt x="285" y="1078"/>
                  </a:lnTo>
                  <a:lnTo>
                    <a:pt x="274" y="1088"/>
                  </a:lnTo>
                  <a:lnTo>
                    <a:pt x="275" y="1117"/>
                  </a:lnTo>
                  <a:lnTo>
                    <a:pt x="278" y="1134"/>
                  </a:lnTo>
                  <a:lnTo>
                    <a:pt x="278" y="1142"/>
                  </a:lnTo>
                  <a:lnTo>
                    <a:pt x="275" y="1144"/>
                  </a:lnTo>
                  <a:lnTo>
                    <a:pt x="269" y="1148"/>
                  </a:lnTo>
                  <a:lnTo>
                    <a:pt x="266" y="1151"/>
                  </a:lnTo>
                  <a:lnTo>
                    <a:pt x="265" y="1159"/>
                  </a:lnTo>
                  <a:lnTo>
                    <a:pt x="263" y="1161"/>
                  </a:lnTo>
                  <a:lnTo>
                    <a:pt x="257" y="1161"/>
                  </a:lnTo>
                  <a:lnTo>
                    <a:pt x="253" y="1164"/>
                  </a:lnTo>
                  <a:lnTo>
                    <a:pt x="247" y="1172"/>
                  </a:lnTo>
                  <a:lnTo>
                    <a:pt x="242" y="1186"/>
                  </a:lnTo>
                  <a:lnTo>
                    <a:pt x="238" y="1225"/>
                  </a:lnTo>
                  <a:lnTo>
                    <a:pt x="238" y="1262"/>
                  </a:lnTo>
                  <a:lnTo>
                    <a:pt x="242" y="1290"/>
                  </a:lnTo>
                  <a:lnTo>
                    <a:pt x="247" y="1301"/>
                  </a:lnTo>
                  <a:lnTo>
                    <a:pt x="247" y="1314"/>
                  </a:lnTo>
                  <a:lnTo>
                    <a:pt x="243" y="1323"/>
                  </a:lnTo>
                  <a:lnTo>
                    <a:pt x="235" y="1332"/>
                  </a:lnTo>
                  <a:lnTo>
                    <a:pt x="230" y="1337"/>
                  </a:lnTo>
                  <a:lnTo>
                    <a:pt x="227" y="1343"/>
                  </a:lnTo>
                  <a:lnTo>
                    <a:pt x="225" y="1358"/>
                  </a:lnTo>
                  <a:lnTo>
                    <a:pt x="208" y="1419"/>
                  </a:lnTo>
                  <a:lnTo>
                    <a:pt x="206" y="1424"/>
                  </a:lnTo>
                  <a:lnTo>
                    <a:pt x="208" y="1440"/>
                  </a:lnTo>
                  <a:lnTo>
                    <a:pt x="199" y="1481"/>
                  </a:lnTo>
                  <a:lnTo>
                    <a:pt x="196" y="1510"/>
                  </a:lnTo>
                  <a:lnTo>
                    <a:pt x="200" y="1525"/>
                  </a:lnTo>
                  <a:lnTo>
                    <a:pt x="209" y="1533"/>
                  </a:lnTo>
                  <a:lnTo>
                    <a:pt x="210" y="1537"/>
                  </a:lnTo>
                  <a:lnTo>
                    <a:pt x="210" y="1549"/>
                  </a:lnTo>
                  <a:lnTo>
                    <a:pt x="209" y="1554"/>
                  </a:lnTo>
                  <a:lnTo>
                    <a:pt x="205" y="1563"/>
                  </a:lnTo>
                  <a:lnTo>
                    <a:pt x="195" y="1576"/>
                  </a:lnTo>
                  <a:lnTo>
                    <a:pt x="190" y="1597"/>
                  </a:lnTo>
                  <a:lnTo>
                    <a:pt x="190" y="1633"/>
                  </a:lnTo>
                  <a:lnTo>
                    <a:pt x="193" y="1639"/>
                  </a:lnTo>
                  <a:lnTo>
                    <a:pt x="196" y="1641"/>
                  </a:lnTo>
                  <a:lnTo>
                    <a:pt x="198" y="1646"/>
                  </a:lnTo>
                  <a:lnTo>
                    <a:pt x="196" y="1673"/>
                  </a:lnTo>
                  <a:lnTo>
                    <a:pt x="198" y="1678"/>
                  </a:lnTo>
                  <a:lnTo>
                    <a:pt x="203" y="1688"/>
                  </a:lnTo>
                  <a:lnTo>
                    <a:pt x="205" y="1703"/>
                  </a:lnTo>
                  <a:lnTo>
                    <a:pt x="201" y="1732"/>
                  </a:lnTo>
                  <a:lnTo>
                    <a:pt x="201" y="1739"/>
                  </a:lnTo>
                  <a:lnTo>
                    <a:pt x="209" y="1739"/>
                  </a:lnTo>
                  <a:lnTo>
                    <a:pt x="223" y="1742"/>
                  </a:lnTo>
                  <a:lnTo>
                    <a:pt x="231" y="1751"/>
                  </a:lnTo>
                  <a:lnTo>
                    <a:pt x="232" y="1759"/>
                  </a:lnTo>
                  <a:lnTo>
                    <a:pt x="230" y="1768"/>
                  </a:lnTo>
                  <a:lnTo>
                    <a:pt x="216" y="1769"/>
                  </a:lnTo>
                  <a:lnTo>
                    <a:pt x="200" y="1767"/>
                  </a:lnTo>
                  <a:lnTo>
                    <a:pt x="196" y="1769"/>
                  </a:lnTo>
                  <a:lnTo>
                    <a:pt x="200" y="1779"/>
                  </a:lnTo>
                  <a:lnTo>
                    <a:pt x="214" y="1785"/>
                  </a:lnTo>
                  <a:lnTo>
                    <a:pt x="223" y="1797"/>
                  </a:lnTo>
                  <a:lnTo>
                    <a:pt x="223" y="1807"/>
                  </a:lnTo>
                  <a:lnTo>
                    <a:pt x="219" y="1812"/>
                  </a:lnTo>
                  <a:lnTo>
                    <a:pt x="215" y="1817"/>
                  </a:lnTo>
                  <a:lnTo>
                    <a:pt x="214" y="1827"/>
                  </a:lnTo>
                  <a:lnTo>
                    <a:pt x="214" y="1853"/>
                  </a:lnTo>
                  <a:lnTo>
                    <a:pt x="212" y="1858"/>
                  </a:lnTo>
                  <a:lnTo>
                    <a:pt x="212" y="1871"/>
                  </a:lnTo>
                  <a:lnTo>
                    <a:pt x="214" y="1879"/>
                  </a:lnTo>
                  <a:lnTo>
                    <a:pt x="212" y="1915"/>
                  </a:lnTo>
                  <a:lnTo>
                    <a:pt x="206" y="1930"/>
                  </a:lnTo>
                  <a:lnTo>
                    <a:pt x="200" y="1945"/>
                  </a:lnTo>
                  <a:lnTo>
                    <a:pt x="199" y="1955"/>
                  </a:lnTo>
                  <a:lnTo>
                    <a:pt x="189" y="1973"/>
                  </a:lnTo>
                  <a:lnTo>
                    <a:pt x="176" y="1992"/>
                  </a:lnTo>
                  <a:lnTo>
                    <a:pt x="172" y="1998"/>
                  </a:lnTo>
                  <a:lnTo>
                    <a:pt x="171" y="2004"/>
                  </a:lnTo>
                  <a:lnTo>
                    <a:pt x="169" y="2019"/>
                  </a:lnTo>
                  <a:lnTo>
                    <a:pt x="171" y="2019"/>
                  </a:lnTo>
                  <a:lnTo>
                    <a:pt x="171" y="2027"/>
                  </a:lnTo>
                  <a:lnTo>
                    <a:pt x="173" y="2033"/>
                  </a:lnTo>
                  <a:lnTo>
                    <a:pt x="176" y="2044"/>
                  </a:lnTo>
                  <a:lnTo>
                    <a:pt x="176" y="2053"/>
                  </a:lnTo>
                  <a:lnTo>
                    <a:pt x="172" y="2055"/>
                  </a:lnTo>
                  <a:lnTo>
                    <a:pt x="171" y="2059"/>
                  </a:lnTo>
                  <a:lnTo>
                    <a:pt x="168" y="2080"/>
                  </a:lnTo>
                  <a:lnTo>
                    <a:pt x="165" y="2093"/>
                  </a:lnTo>
                  <a:lnTo>
                    <a:pt x="162" y="2098"/>
                  </a:lnTo>
                  <a:lnTo>
                    <a:pt x="151" y="2112"/>
                  </a:lnTo>
                  <a:lnTo>
                    <a:pt x="137" y="2139"/>
                  </a:lnTo>
                  <a:lnTo>
                    <a:pt x="133" y="2143"/>
                  </a:lnTo>
                  <a:lnTo>
                    <a:pt x="128" y="2154"/>
                  </a:lnTo>
                  <a:lnTo>
                    <a:pt x="120" y="2186"/>
                  </a:lnTo>
                  <a:lnTo>
                    <a:pt x="120" y="2198"/>
                  </a:lnTo>
                  <a:lnTo>
                    <a:pt x="119" y="2208"/>
                  </a:lnTo>
                  <a:lnTo>
                    <a:pt x="119" y="2238"/>
                  </a:lnTo>
                  <a:lnTo>
                    <a:pt x="120" y="2241"/>
                  </a:lnTo>
                  <a:lnTo>
                    <a:pt x="123" y="2256"/>
                  </a:lnTo>
                  <a:lnTo>
                    <a:pt x="125" y="2263"/>
                  </a:lnTo>
                  <a:lnTo>
                    <a:pt x="129" y="2264"/>
                  </a:lnTo>
                  <a:lnTo>
                    <a:pt x="133" y="2261"/>
                  </a:lnTo>
                  <a:lnTo>
                    <a:pt x="136" y="2253"/>
                  </a:lnTo>
                  <a:lnTo>
                    <a:pt x="144" y="2248"/>
                  </a:lnTo>
                  <a:lnTo>
                    <a:pt x="163" y="2252"/>
                  </a:lnTo>
                  <a:lnTo>
                    <a:pt x="168" y="2246"/>
                  </a:lnTo>
                  <a:lnTo>
                    <a:pt x="169" y="2246"/>
                  </a:lnTo>
                  <a:lnTo>
                    <a:pt x="173" y="2247"/>
                  </a:lnTo>
                  <a:lnTo>
                    <a:pt x="176" y="2249"/>
                  </a:lnTo>
                  <a:lnTo>
                    <a:pt x="178" y="2268"/>
                  </a:lnTo>
                  <a:lnTo>
                    <a:pt x="179" y="2283"/>
                  </a:lnTo>
                  <a:lnTo>
                    <a:pt x="178" y="2340"/>
                  </a:lnTo>
                  <a:lnTo>
                    <a:pt x="179" y="2345"/>
                  </a:lnTo>
                  <a:lnTo>
                    <a:pt x="185" y="2359"/>
                  </a:lnTo>
                  <a:lnTo>
                    <a:pt x="190" y="2364"/>
                  </a:lnTo>
                  <a:lnTo>
                    <a:pt x="204" y="2370"/>
                  </a:lnTo>
                  <a:lnTo>
                    <a:pt x="259" y="2370"/>
                  </a:lnTo>
                  <a:lnTo>
                    <a:pt x="264" y="2371"/>
                  </a:lnTo>
                  <a:lnTo>
                    <a:pt x="269" y="2371"/>
                  </a:lnTo>
                  <a:lnTo>
                    <a:pt x="289" y="2371"/>
                  </a:lnTo>
                  <a:lnTo>
                    <a:pt x="306" y="2367"/>
                  </a:lnTo>
                  <a:lnTo>
                    <a:pt x="317" y="2369"/>
                  </a:lnTo>
                  <a:lnTo>
                    <a:pt x="343" y="2377"/>
                  </a:lnTo>
                  <a:lnTo>
                    <a:pt x="375" y="2383"/>
                  </a:lnTo>
                  <a:lnTo>
                    <a:pt x="389" y="2391"/>
                  </a:lnTo>
                  <a:lnTo>
                    <a:pt x="394" y="2392"/>
                  </a:lnTo>
                  <a:lnTo>
                    <a:pt x="394" y="2396"/>
                  </a:lnTo>
                  <a:lnTo>
                    <a:pt x="391" y="2397"/>
                  </a:lnTo>
                  <a:lnTo>
                    <a:pt x="379" y="2393"/>
                  </a:lnTo>
                  <a:lnTo>
                    <a:pt x="368" y="2393"/>
                  </a:lnTo>
                  <a:lnTo>
                    <a:pt x="355" y="2386"/>
                  </a:lnTo>
                  <a:lnTo>
                    <a:pt x="348" y="2385"/>
                  </a:lnTo>
                  <a:lnTo>
                    <a:pt x="333" y="2392"/>
                  </a:lnTo>
                  <a:lnTo>
                    <a:pt x="330" y="2399"/>
                  </a:lnTo>
                  <a:lnTo>
                    <a:pt x="327" y="2405"/>
                  </a:lnTo>
                  <a:lnTo>
                    <a:pt x="311" y="2409"/>
                  </a:lnTo>
                  <a:lnTo>
                    <a:pt x="294" y="2419"/>
                  </a:lnTo>
                  <a:lnTo>
                    <a:pt x="290" y="2424"/>
                  </a:lnTo>
                  <a:lnTo>
                    <a:pt x="281" y="2426"/>
                  </a:lnTo>
                  <a:lnTo>
                    <a:pt x="275" y="2425"/>
                  </a:lnTo>
                  <a:lnTo>
                    <a:pt x="268" y="2429"/>
                  </a:lnTo>
                  <a:lnTo>
                    <a:pt x="259" y="2431"/>
                  </a:lnTo>
                  <a:lnTo>
                    <a:pt x="259" y="2455"/>
                  </a:lnTo>
                  <a:lnTo>
                    <a:pt x="253" y="2479"/>
                  </a:lnTo>
                  <a:lnTo>
                    <a:pt x="251" y="2512"/>
                  </a:lnTo>
                  <a:lnTo>
                    <a:pt x="249" y="2521"/>
                  </a:lnTo>
                  <a:lnTo>
                    <a:pt x="246" y="2527"/>
                  </a:lnTo>
                  <a:lnTo>
                    <a:pt x="243" y="2531"/>
                  </a:lnTo>
                  <a:lnTo>
                    <a:pt x="237" y="2531"/>
                  </a:lnTo>
                  <a:lnTo>
                    <a:pt x="222" y="2526"/>
                  </a:lnTo>
                  <a:lnTo>
                    <a:pt x="214" y="2525"/>
                  </a:lnTo>
                  <a:lnTo>
                    <a:pt x="194" y="2515"/>
                  </a:lnTo>
                  <a:lnTo>
                    <a:pt x="183" y="2505"/>
                  </a:lnTo>
                  <a:lnTo>
                    <a:pt x="178" y="2495"/>
                  </a:lnTo>
                  <a:lnTo>
                    <a:pt x="179" y="2485"/>
                  </a:lnTo>
                  <a:lnTo>
                    <a:pt x="188" y="2480"/>
                  </a:lnTo>
                  <a:lnTo>
                    <a:pt x="190" y="2488"/>
                  </a:lnTo>
                  <a:lnTo>
                    <a:pt x="189" y="2494"/>
                  </a:lnTo>
                  <a:lnTo>
                    <a:pt x="198" y="2490"/>
                  </a:lnTo>
                  <a:lnTo>
                    <a:pt x="201" y="2483"/>
                  </a:lnTo>
                  <a:lnTo>
                    <a:pt x="208" y="2477"/>
                  </a:lnTo>
                  <a:lnTo>
                    <a:pt x="220" y="2475"/>
                  </a:lnTo>
                  <a:lnTo>
                    <a:pt x="231" y="2468"/>
                  </a:lnTo>
                  <a:lnTo>
                    <a:pt x="238" y="2461"/>
                  </a:lnTo>
                  <a:lnTo>
                    <a:pt x="243" y="2450"/>
                  </a:lnTo>
                  <a:lnTo>
                    <a:pt x="244" y="2442"/>
                  </a:lnTo>
                  <a:lnTo>
                    <a:pt x="233" y="2436"/>
                  </a:lnTo>
                  <a:lnTo>
                    <a:pt x="227" y="2428"/>
                  </a:lnTo>
                  <a:lnTo>
                    <a:pt x="222" y="2417"/>
                  </a:lnTo>
                  <a:lnTo>
                    <a:pt x="211" y="2414"/>
                  </a:lnTo>
                  <a:lnTo>
                    <a:pt x="189" y="2413"/>
                  </a:lnTo>
                  <a:lnTo>
                    <a:pt x="176" y="2418"/>
                  </a:lnTo>
                  <a:lnTo>
                    <a:pt x="171" y="2424"/>
                  </a:lnTo>
                  <a:lnTo>
                    <a:pt x="171" y="2417"/>
                  </a:lnTo>
                  <a:lnTo>
                    <a:pt x="168" y="2412"/>
                  </a:lnTo>
                  <a:lnTo>
                    <a:pt x="153" y="2414"/>
                  </a:lnTo>
                  <a:lnTo>
                    <a:pt x="153" y="2409"/>
                  </a:lnTo>
                  <a:lnTo>
                    <a:pt x="156" y="2404"/>
                  </a:lnTo>
                  <a:lnTo>
                    <a:pt x="168" y="2398"/>
                  </a:lnTo>
                  <a:lnTo>
                    <a:pt x="171" y="2388"/>
                  </a:lnTo>
                  <a:lnTo>
                    <a:pt x="171" y="2376"/>
                  </a:lnTo>
                  <a:lnTo>
                    <a:pt x="160" y="2364"/>
                  </a:lnTo>
                  <a:lnTo>
                    <a:pt x="168" y="2360"/>
                  </a:lnTo>
                  <a:lnTo>
                    <a:pt x="169" y="2354"/>
                  </a:lnTo>
                  <a:lnTo>
                    <a:pt x="168" y="2345"/>
                  </a:lnTo>
                  <a:lnTo>
                    <a:pt x="160" y="2335"/>
                  </a:lnTo>
                  <a:lnTo>
                    <a:pt x="145" y="2322"/>
                  </a:lnTo>
                  <a:lnTo>
                    <a:pt x="134" y="2316"/>
                  </a:lnTo>
                  <a:lnTo>
                    <a:pt x="129" y="2316"/>
                  </a:lnTo>
                  <a:lnTo>
                    <a:pt x="160" y="2338"/>
                  </a:lnTo>
                  <a:lnTo>
                    <a:pt x="160" y="2345"/>
                  </a:lnTo>
                  <a:lnTo>
                    <a:pt x="153" y="2348"/>
                  </a:lnTo>
                  <a:lnTo>
                    <a:pt x="146" y="2344"/>
                  </a:lnTo>
                  <a:lnTo>
                    <a:pt x="137" y="2335"/>
                  </a:lnTo>
                  <a:lnTo>
                    <a:pt x="135" y="2338"/>
                  </a:lnTo>
                  <a:lnTo>
                    <a:pt x="141" y="2351"/>
                  </a:lnTo>
                  <a:lnTo>
                    <a:pt x="137" y="2361"/>
                  </a:lnTo>
                  <a:lnTo>
                    <a:pt x="133" y="2365"/>
                  </a:lnTo>
                  <a:lnTo>
                    <a:pt x="130" y="2360"/>
                  </a:lnTo>
                  <a:lnTo>
                    <a:pt x="126" y="2353"/>
                  </a:lnTo>
                  <a:lnTo>
                    <a:pt x="125" y="2343"/>
                  </a:lnTo>
                  <a:lnTo>
                    <a:pt x="119" y="2329"/>
                  </a:lnTo>
                  <a:lnTo>
                    <a:pt x="125" y="2344"/>
                  </a:lnTo>
                  <a:lnTo>
                    <a:pt x="126" y="2359"/>
                  </a:lnTo>
                  <a:lnTo>
                    <a:pt x="125" y="2371"/>
                  </a:lnTo>
                  <a:lnTo>
                    <a:pt x="119" y="2370"/>
                  </a:lnTo>
                  <a:lnTo>
                    <a:pt x="114" y="2367"/>
                  </a:lnTo>
                  <a:lnTo>
                    <a:pt x="110" y="2355"/>
                  </a:lnTo>
                  <a:lnTo>
                    <a:pt x="113" y="2332"/>
                  </a:lnTo>
                  <a:lnTo>
                    <a:pt x="106" y="2312"/>
                  </a:lnTo>
                  <a:lnTo>
                    <a:pt x="81" y="2285"/>
                  </a:lnTo>
                  <a:lnTo>
                    <a:pt x="79" y="2274"/>
                  </a:lnTo>
                  <a:lnTo>
                    <a:pt x="81" y="2267"/>
                  </a:lnTo>
                  <a:lnTo>
                    <a:pt x="92" y="2267"/>
                  </a:lnTo>
                  <a:lnTo>
                    <a:pt x="102" y="2263"/>
                  </a:lnTo>
                  <a:lnTo>
                    <a:pt x="101" y="2252"/>
                  </a:lnTo>
                  <a:lnTo>
                    <a:pt x="97" y="2249"/>
                  </a:lnTo>
                  <a:lnTo>
                    <a:pt x="94" y="2256"/>
                  </a:lnTo>
                  <a:lnTo>
                    <a:pt x="90" y="2256"/>
                  </a:lnTo>
                  <a:lnTo>
                    <a:pt x="83" y="2251"/>
                  </a:lnTo>
                  <a:lnTo>
                    <a:pt x="79" y="2240"/>
                  </a:lnTo>
                  <a:lnTo>
                    <a:pt x="82" y="2234"/>
                  </a:lnTo>
                  <a:lnTo>
                    <a:pt x="93" y="2237"/>
                  </a:lnTo>
                  <a:lnTo>
                    <a:pt x="92" y="2234"/>
                  </a:lnTo>
                  <a:lnTo>
                    <a:pt x="86" y="2227"/>
                  </a:lnTo>
                  <a:lnTo>
                    <a:pt x="74" y="2225"/>
                  </a:lnTo>
                  <a:lnTo>
                    <a:pt x="66" y="2221"/>
                  </a:lnTo>
                  <a:lnTo>
                    <a:pt x="60" y="2214"/>
                  </a:lnTo>
                  <a:lnTo>
                    <a:pt x="55" y="2204"/>
                  </a:lnTo>
                  <a:lnTo>
                    <a:pt x="69" y="2189"/>
                  </a:lnTo>
                  <a:lnTo>
                    <a:pt x="70" y="2173"/>
                  </a:lnTo>
                  <a:lnTo>
                    <a:pt x="72" y="2170"/>
                  </a:lnTo>
                  <a:lnTo>
                    <a:pt x="72" y="2164"/>
                  </a:lnTo>
                  <a:lnTo>
                    <a:pt x="87" y="2154"/>
                  </a:lnTo>
                  <a:lnTo>
                    <a:pt x="93" y="2156"/>
                  </a:lnTo>
                  <a:lnTo>
                    <a:pt x="97" y="2156"/>
                  </a:lnTo>
                  <a:lnTo>
                    <a:pt x="97" y="2154"/>
                  </a:lnTo>
                  <a:lnTo>
                    <a:pt x="92" y="2150"/>
                  </a:lnTo>
                  <a:lnTo>
                    <a:pt x="90" y="2144"/>
                  </a:lnTo>
                  <a:lnTo>
                    <a:pt x="97" y="2116"/>
                  </a:lnTo>
                  <a:lnTo>
                    <a:pt x="93" y="2117"/>
                  </a:lnTo>
                  <a:lnTo>
                    <a:pt x="85" y="2125"/>
                  </a:lnTo>
                  <a:lnTo>
                    <a:pt x="82" y="2134"/>
                  </a:lnTo>
                  <a:lnTo>
                    <a:pt x="77" y="2144"/>
                  </a:lnTo>
                  <a:lnTo>
                    <a:pt x="72" y="2141"/>
                  </a:lnTo>
                  <a:lnTo>
                    <a:pt x="70" y="2134"/>
                  </a:lnTo>
                  <a:lnTo>
                    <a:pt x="69" y="2119"/>
                  </a:lnTo>
                  <a:lnTo>
                    <a:pt x="69" y="2089"/>
                  </a:lnTo>
                  <a:lnTo>
                    <a:pt x="72" y="2082"/>
                  </a:lnTo>
                  <a:lnTo>
                    <a:pt x="77" y="2084"/>
                  </a:lnTo>
                  <a:lnTo>
                    <a:pt x="70" y="2076"/>
                  </a:lnTo>
                  <a:lnTo>
                    <a:pt x="72" y="2065"/>
                  </a:lnTo>
                  <a:lnTo>
                    <a:pt x="88" y="2064"/>
                  </a:lnTo>
                  <a:lnTo>
                    <a:pt x="98" y="2073"/>
                  </a:lnTo>
                  <a:lnTo>
                    <a:pt x="96" y="2064"/>
                  </a:lnTo>
                  <a:lnTo>
                    <a:pt x="93" y="2052"/>
                  </a:lnTo>
                  <a:lnTo>
                    <a:pt x="90" y="2057"/>
                  </a:lnTo>
                  <a:lnTo>
                    <a:pt x="69" y="2062"/>
                  </a:lnTo>
                  <a:lnTo>
                    <a:pt x="65" y="2058"/>
                  </a:lnTo>
                  <a:lnTo>
                    <a:pt x="63" y="2048"/>
                  </a:lnTo>
                  <a:lnTo>
                    <a:pt x="59" y="2042"/>
                  </a:lnTo>
                  <a:lnTo>
                    <a:pt x="59" y="2021"/>
                  </a:lnTo>
                  <a:lnTo>
                    <a:pt x="66" y="2022"/>
                  </a:lnTo>
                  <a:lnTo>
                    <a:pt x="72" y="2032"/>
                  </a:lnTo>
                  <a:lnTo>
                    <a:pt x="76" y="2042"/>
                  </a:lnTo>
                  <a:lnTo>
                    <a:pt x="75" y="2027"/>
                  </a:lnTo>
                  <a:lnTo>
                    <a:pt x="79" y="2025"/>
                  </a:lnTo>
                  <a:lnTo>
                    <a:pt x="99" y="2028"/>
                  </a:lnTo>
                  <a:lnTo>
                    <a:pt x="115" y="2041"/>
                  </a:lnTo>
                  <a:lnTo>
                    <a:pt x="122" y="2041"/>
                  </a:lnTo>
                  <a:lnTo>
                    <a:pt x="109" y="2032"/>
                  </a:lnTo>
                  <a:lnTo>
                    <a:pt x="102" y="2019"/>
                  </a:lnTo>
                  <a:lnTo>
                    <a:pt x="99" y="2005"/>
                  </a:lnTo>
                  <a:lnTo>
                    <a:pt x="97" y="1999"/>
                  </a:lnTo>
                  <a:lnTo>
                    <a:pt x="94" y="2006"/>
                  </a:lnTo>
                  <a:lnTo>
                    <a:pt x="81" y="2005"/>
                  </a:lnTo>
                  <a:lnTo>
                    <a:pt x="76" y="2000"/>
                  </a:lnTo>
                  <a:lnTo>
                    <a:pt x="77" y="1995"/>
                  </a:lnTo>
                  <a:lnTo>
                    <a:pt x="85" y="1989"/>
                  </a:lnTo>
                  <a:lnTo>
                    <a:pt x="76" y="1987"/>
                  </a:lnTo>
                  <a:lnTo>
                    <a:pt x="63" y="1979"/>
                  </a:lnTo>
                  <a:lnTo>
                    <a:pt x="60" y="1976"/>
                  </a:lnTo>
                  <a:lnTo>
                    <a:pt x="65" y="1966"/>
                  </a:lnTo>
                  <a:lnTo>
                    <a:pt x="76" y="1961"/>
                  </a:lnTo>
                  <a:lnTo>
                    <a:pt x="85" y="1958"/>
                  </a:lnTo>
                  <a:lnTo>
                    <a:pt x="77" y="1951"/>
                  </a:lnTo>
                  <a:lnTo>
                    <a:pt x="87" y="1941"/>
                  </a:lnTo>
                  <a:lnTo>
                    <a:pt x="83" y="1939"/>
                  </a:lnTo>
                  <a:lnTo>
                    <a:pt x="81" y="1931"/>
                  </a:lnTo>
                  <a:lnTo>
                    <a:pt x="74" y="1925"/>
                  </a:lnTo>
                  <a:lnTo>
                    <a:pt x="66" y="1920"/>
                  </a:lnTo>
                  <a:lnTo>
                    <a:pt x="59" y="1920"/>
                  </a:lnTo>
                  <a:lnTo>
                    <a:pt x="54" y="1926"/>
                  </a:lnTo>
                  <a:lnTo>
                    <a:pt x="48" y="1929"/>
                  </a:lnTo>
                  <a:lnTo>
                    <a:pt x="33" y="1922"/>
                  </a:lnTo>
                  <a:lnTo>
                    <a:pt x="28" y="1914"/>
                  </a:lnTo>
                  <a:lnTo>
                    <a:pt x="22" y="1909"/>
                  </a:lnTo>
                  <a:lnTo>
                    <a:pt x="13" y="1914"/>
                  </a:lnTo>
                  <a:lnTo>
                    <a:pt x="7" y="1919"/>
                  </a:lnTo>
                  <a:lnTo>
                    <a:pt x="12" y="1923"/>
                  </a:lnTo>
                  <a:lnTo>
                    <a:pt x="15" y="1930"/>
                  </a:lnTo>
                  <a:lnTo>
                    <a:pt x="12" y="1939"/>
                  </a:lnTo>
                  <a:lnTo>
                    <a:pt x="1" y="1937"/>
                  </a:lnTo>
                  <a:lnTo>
                    <a:pt x="0" y="1929"/>
                  </a:lnTo>
                  <a:lnTo>
                    <a:pt x="4" y="1908"/>
                  </a:lnTo>
                  <a:lnTo>
                    <a:pt x="12" y="1903"/>
                  </a:lnTo>
                  <a:lnTo>
                    <a:pt x="20" y="1896"/>
                  </a:lnTo>
                  <a:lnTo>
                    <a:pt x="27" y="1885"/>
                  </a:lnTo>
                  <a:lnTo>
                    <a:pt x="36" y="1883"/>
                  </a:lnTo>
                  <a:lnTo>
                    <a:pt x="44" y="1879"/>
                  </a:lnTo>
                  <a:lnTo>
                    <a:pt x="44" y="1871"/>
                  </a:lnTo>
                  <a:lnTo>
                    <a:pt x="42" y="1870"/>
                  </a:lnTo>
                  <a:lnTo>
                    <a:pt x="36" y="1871"/>
                  </a:lnTo>
                  <a:lnTo>
                    <a:pt x="32" y="1869"/>
                  </a:lnTo>
                  <a:lnTo>
                    <a:pt x="29" y="1865"/>
                  </a:lnTo>
                  <a:lnTo>
                    <a:pt x="29" y="1856"/>
                  </a:lnTo>
                  <a:lnTo>
                    <a:pt x="47" y="1853"/>
                  </a:lnTo>
                  <a:lnTo>
                    <a:pt x="55" y="1855"/>
                  </a:lnTo>
                  <a:lnTo>
                    <a:pt x="59" y="1859"/>
                  </a:lnTo>
                  <a:lnTo>
                    <a:pt x="66" y="1853"/>
                  </a:lnTo>
                  <a:lnTo>
                    <a:pt x="72" y="1856"/>
                  </a:lnTo>
                  <a:lnTo>
                    <a:pt x="79" y="1860"/>
                  </a:lnTo>
                  <a:lnTo>
                    <a:pt x="76" y="1867"/>
                  </a:lnTo>
                  <a:lnTo>
                    <a:pt x="77" y="1874"/>
                  </a:lnTo>
                  <a:lnTo>
                    <a:pt x="82" y="1869"/>
                  </a:lnTo>
                  <a:lnTo>
                    <a:pt x="82" y="1876"/>
                  </a:lnTo>
                  <a:lnTo>
                    <a:pt x="76" y="1883"/>
                  </a:lnTo>
                  <a:lnTo>
                    <a:pt x="74" y="1890"/>
                  </a:lnTo>
                  <a:lnTo>
                    <a:pt x="79" y="1897"/>
                  </a:lnTo>
                  <a:lnTo>
                    <a:pt x="86" y="1898"/>
                  </a:lnTo>
                  <a:lnTo>
                    <a:pt x="91" y="1888"/>
                  </a:lnTo>
                  <a:lnTo>
                    <a:pt x="96" y="1882"/>
                  </a:lnTo>
                  <a:lnTo>
                    <a:pt x="97" y="1888"/>
                  </a:lnTo>
                  <a:lnTo>
                    <a:pt x="94" y="1899"/>
                  </a:lnTo>
                  <a:lnTo>
                    <a:pt x="94" y="1906"/>
                  </a:lnTo>
                  <a:lnTo>
                    <a:pt x="99" y="1903"/>
                  </a:lnTo>
                  <a:lnTo>
                    <a:pt x="101" y="1896"/>
                  </a:lnTo>
                  <a:lnTo>
                    <a:pt x="104" y="1892"/>
                  </a:lnTo>
                  <a:lnTo>
                    <a:pt x="112" y="1886"/>
                  </a:lnTo>
                  <a:lnTo>
                    <a:pt x="118" y="1882"/>
                  </a:lnTo>
                  <a:lnTo>
                    <a:pt x="118" y="1879"/>
                  </a:lnTo>
                  <a:lnTo>
                    <a:pt x="120" y="1870"/>
                  </a:lnTo>
                  <a:lnTo>
                    <a:pt x="125" y="1859"/>
                  </a:lnTo>
                  <a:lnTo>
                    <a:pt x="125" y="1852"/>
                  </a:lnTo>
                  <a:lnTo>
                    <a:pt x="120" y="1855"/>
                  </a:lnTo>
                  <a:lnTo>
                    <a:pt x="117" y="1860"/>
                  </a:lnTo>
                  <a:lnTo>
                    <a:pt x="115" y="1866"/>
                  </a:lnTo>
                  <a:lnTo>
                    <a:pt x="108" y="1880"/>
                  </a:lnTo>
                  <a:lnTo>
                    <a:pt x="110" y="1855"/>
                  </a:lnTo>
                  <a:lnTo>
                    <a:pt x="113" y="1850"/>
                  </a:lnTo>
                  <a:lnTo>
                    <a:pt x="114" y="1849"/>
                  </a:lnTo>
                  <a:lnTo>
                    <a:pt x="128" y="1847"/>
                  </a:lnTo>
                  <a:lnTo>
                    <a:pt x="119" y="1844"/>
                  </a:lnTo>
                  <a:lnTo>
                    <a:pt x="119" y="1839"/>
                  </a:lnTo>
                  <a:lnTo>
                    <a:pt x="124" y="1834"/>
                  </a:lnTo>
                  <a:lnTo>
                    <a:pt x="131" y="1831"/>
                  </a:lnTo>
                  <a:lnTo>
                    <a:pt x="131" y="1827"/>
                  </a:lnTo>
                  <a:lnTo>
                    <a:pt x="124" y="1828"/>
                  </a:lnTo>
                  <a:lnTo>
                    <a:pt x="112" y="1833"/>
                  </a:lnTo>
                  <a:lnTo>
                    <a:pt x="113" y="1823"/>
                  </a:lnTo>
                  <a:lnTo>
                    <a:pt x="117" y="1818"/>
                  </a:lnTo>
                  <a:lnTo>
                    <a:pt x="122" y="1813"/>
                  </a:lnTo>
                  <a:lnTo>
                    <a:pt x="126" y="1812"/>
                  </a:lnTo>
                  <a:lnTo>
                    <a:pt x="134" y="1818"/>
                  </a:lnTo>
                  <a:lnTo>
                    <a:pt x="140" y="1821"/>
                  </a:lnTo>
                  <a:lnTo>
                    <a:pt x="144" y="1824"/>
                  </a:lnTo>
                  <a:lnTo>
                    <a:pt x="150" y="1823"/>
                  </a:lnTo>
                  <a:lnTo>
                    <a:pt x="150" y="1816"/>
                  </a:lnTo>
                  <a:lnTo>
                    <a:pt x="142" y="1816"/>
                  </a:lnTo>
                  <a:lnTo>
                    <a:pt x="129" y="1807"/>
                  </a:lnTo>
                  <a:lnTo>
                    <a:pt x="120" y="1806"/>
                  </a:lnTo>
                  <a:lnTo>
                    <a:pt x="122" y="1795"/>
                  </a:lnTo>
                  <a:lnTo>
                    <a:pt x="122" y="1789"/>
                  </a:lnTo>
                  <a:lnTo>
                    <a:pt x="126" y="1786"/>
                  </a:lnTo>
                  <a:lnTo>
                    <a:pt x="136" y="1786"/>
                  </a:lnTo>
                  <a:lnTo>
                    <a:pt x="145" y="1784"/>
                  </a:lnTo>
                  <a:lnTo>
                    <a:pt x="156" y="1773"/>
                  </a:lnTo>
                  <a:lnTo>
                    <a:pt x="157" y="1767"/>
                  </a:lnTo>
                  <a:lnTo>
                    <a:pt x="157" y="1750"/>
                  </a:lnTo>
                  <a:lnTo>
                    <a:pt x="153" y="1742"/>
                  </a:lnTo>
                  <a:lnTo>
                    <a:pt x="149" y="1740"/>
                  </a:lnTo>
                  <a:lnTo>
                    <a:pt x="136" y="1729"/>
                  </a:lnTo>
                  <a:lnTo>
                    <a:pt x="130" y="1726"/>
                  </a:lnTo>
                  <a:lnTo>
                    <a:pt x="126" y="1723"/>
                  </a:lnTo>
                  <a:lnTo>
                    <a:pt x="126" y="1720"/>
                  </a:lnTo>
                  <a:lnTo>
                    <a:pt x="128" y="1720"/>
                  </a:lnTo>
                  <a:lnTo>
                    <a:pt x="129" y="1718"/>
                  </a:lnTo>
                  <a:lnTo>
                    <a:pt x="135" y="1711"/>
                  </a:lnTo>
                  <a:lnTo>
                    <a:pt x="137" y="1704"/>
                  </a:lnTo>
                  <a:lnTo>
                    <a:pt x="141" y="1697"/>
                  </a:lnTo>
                  <a:lnTo>
                    <a:pt x="146" y="1691"/>
                  </a:lnTo>
                  <a:lnTo>
                    <a:pt x="144" y="1686"/>
                  </a:lnTo>
                  <a:lnTo>
                    <a:pt x="146" y="1680"/>
                  </a:lnTo>
                  <a:lnTo>
                    <a:pt x="140" y="1675"/>
                  </a:lnTo>
                  <a:lnTo>
                    <a:pt x="139" y="1667"/>
                  </a:lnTo>
                  <a:lnTo>
                    <a:pt x="140" y="1661"/>
                  </a:lnTo>
                  <a:lnTo>
                    <a:pt x="142" y="1656"/>
                  </a:lnTo>
                  <a:lnTo>
                    <a:pt x="149" y="1651"/>
                  </a:lnTo>
                  <a:lnTo>
                    <a:pt x="153" y="1633"/>
                  </a:lnTo>
                  <a:lnTo>
                    <a:pt x="151" y="1612"/>
                  </a:lnTo>
                  <a:lnTo>
                    <a:pt x="158" y="1601"/>
                  </a:lnTo>
                  <a:lnTo>
                    <a:pt x="166" y="1603"/>
                  </a:lnTo>
                  <a:lnTo>
                    <a:pt x="161" y="1597"/>
                  </a:lnTo>
                  <a:lnTo>
                    <a:pt x="155" y="1587"/>
                  </a:lnTo>
                  <a:lnTo>
                    <a:pt x="160" y="1578"/>
                  </a:lnTo>
                  <a:lnTo>
                    <a:pt x="167" y="1580"/>
                  </a:lnTo>
                  <a:lnTo>
                    <a:pt x="172" y="1594"/>
                  </a:lnTo>
                  <a:lnTo>
                    <a:pt x="172" y="1583"/>
                  </a:lnTo>
                  <a:lnTo>
                    <a:pt x="171" y="1562"/>
                  </a:lnTo>
                  <a:lnTo>
                    <a:pt x="162" y="1562"/>
                  </a:lnTo>
                  <a:lnTo>
                    <a:pt x="153" y="1558"/>
                  </a:lnTo>
                  <a:lnTo>
                    <a:pt x="156" y="1548"/>
                  </a:lnTo>
                  <a:lnTo>
                    <a:pt x="166" y="1541"/>
                  </a:lnTo>
                  <a:lnTo>
                    <a:pt x="172" y="1540"/>
                  </a:lnTo>
                  <a:lnTo>
                    <a:pt x="178" y="1533"/>
                  </a:lnTo>
                  <a:lnTo>
                    <a:pt x="178" y="1532"/>
                  </a:lnTo>
                  <a:lnTo>
                    <a:pt x="169" y="1536"/>
                  </a:lnTo>
                  <a:lnTo>
                    <a:pt x="163" y="1536"/>
                  </a:lnTo>
                  <a:lnTo>
                    <a:pt x="157" y="1533"/>
                  </a:lnTo>
                  <a:lnTo>
                    <a:pt x="151" y="1525"/>
                  </a:lnTo>
                  <a:lnTo>
                    <a:pt x="141" y="1525"/>
                  </a:lnTo>
                  <a:lnTo>
                    <a:pt x="135" y="1528"/>
                  </a:lnTo>
                  <a:lnTo>
                    <a:pt x="134" y="1535"/>
                  </a:lnTo>
                  <a:lnTo>
                    <a:pt x="130" y="1540"/>
                  </a:lnTo>
                  <a:lnTo>
                    <a:pt x="117" y="1543"/>
                  </a:lnTo>
                  <a:lnTo>
                    <a:pt x="103" y="1537"/>
                  </a:lnTo>
                  <a:lnTo>
                    <a:pt x="104" y="1531"/>
                  </a:lnTo>
                  <a:lnTo>
                    <a:pt x="101" y="1525"/>
                  </a:lnTo>
                  <a:lnTo>
                    <a:pt x="97" y="1524"/>
                  </a:lnTo>
                  <a:lnTo>
                    <a:pt x="93" y="1516"/>
                  </a:lnTo>
                  <a:lnTo>
                    <a:pt x="92" y="1504"/>
                  </a:lnTo>
                  <a:lnTo>
                    <a:pt x="93" y="1489"/>
                  </a:lnTo>
                  <a:lnTo>
                    <a:pt x="96" y="1466"/>
                  </a:lnTo>
                  <a:lnTo>
                    <a:pt x="101" y="1454"/>
                  </a:lnTo>
                  <a:lnTo>
                    <a:pt x="102" y="1407"/>
                  </a:lnTo>
                  <a:lnTo>
                    <a:pt x="112" y="1402"/>
                  </a:lnTo>
                  <a:lnTo>
                    <a:pt x="113" y="1396"/>
                  </a:lnTo>
                  <a:lnTo>
                    <a:pt x="118" y="1390"/>
                  </a:lnTo>
                  <a:lnTo>
                    <a:pt x="122" y="1379"/>
                  </a:lnTo>
                  <a:lnTo>
                    <a:pt x="120" y="1349"/>
                  </a:lnTo>
                  <a:lnTo>
                    <a:pt x="115" y="1329"/>
                  </a:lnTo>
                  <a:lnTo>
                    <a:pt x="108" y="1314"/>
                  </a:lnTo>
                  <a:lnTo>
                    <a:pt x="108" y="1311"/>
                  </a:lnTo>
                  <a:lnTo>
                    <a:pt x="109" y="1311"/>
                  </a:lnTo>
                  <a:lnTo>
                    <a:pt x="112" y="1285"/>
                  </a:lnTo>
                  <a:lnTo>
                    <a:pt x="109" y="1274"/>
                  </a:lnTo>
                  <a:lnTo>
                    <a:pt x="104" y="1261"/>
                  </a:lnTo>
                  <a:lnTo>
                    <a:pt x="106" y="1244"/>
                  </a:lnTo>
                  <a:lnTo>
                    <a:pt x="106" y="1225"/>
                  </a:lnTo>
                  <a:lnTo>
                    <a:pt x="113" y="1215"/>
                  </a:lnTo>
                  <a:lnTo>
                    <a:pt x="122" y="1219"/>
                  </a:lnTo>
                  <a:lnTo>
                    <a:pt x="130" y="1215"/>
                  </a:lnTo>
                  <a:lnTo>
                    <a:pt x="129" y="1182"/>
                  </a:lnTo>
                  <a:lnTo>
                    <a:pt x="134" y="1178"/>
                  </a:lnTo>
                  <a:lnTo>
                    <a:pt x="137" y="1182"/>
                  </a:lnTo>
                  <a:lnTo>
                    <a:pt x="141" y="1180"/>
                  </a:lnTo>
                  <a:lnTo>
                    <a:pt x="149" y="1161"/>
                  </a:lnTo>
                  <a:lnTo>
                    <a:pt x="152" y="1139"/>
                  </a:lnTo>
                  <a:lnTo>
                    <a:pt x="158" y="1132"/>
                  </a:lnTo>
                  <a:lnTo>
                    <a:pt x="162" y="1116"/>
                  </a:lnTo>
                  <a:lnTo>
                    <a:pt x="166" y="1105"/>
                  </a:lnTo>
                  <a:lnTo>
                    <a:pt x="182" y="1076"/>
                  </a:lnTo>
                  <a:lnTo>
                    <a:pt x="183" y="1068"/>
                  </a:lnTo>
                  <a:lnTo>
                    <a:pt x="194" y="1037"/>
                  </a:lnTo>
                  <a:lnTo>
                    <a:pt x="195" y="1025"/>
                  </a:lnTo>
                  <a:lnTo>
                    <a:pt x="196" y="1024"/>
                  </a:lnTo>
                  <a:lnTo>
                    <a:pt x="204" y="994"/>
                  </a:lnTo>
                  <a:lnTo>
                    <a:pt x="210" y="987"/>
                  </a:lnTo>
                  <a:lnTo>
                    <a:pt x="210" y="950"/>
                  </a:lnTo>
                  <a:lnTo>
                    <a:pt x="217" y="939"/>
                  </a:lnTo>
                  <a:lnTo>
                    <a:pt x="221" y="928"/>
                  </a:lnTo>
                  <a:lnTo>
                    <a:pt x="221" y="903"/>
                  </a:lnTo>
                  <a:lnTo>
                    <a:pt x="216" y="882"/>
                  </a:lnTo>
                  <a:lnTo>
                    <a:pt x="215" y="855"/>
                  </a:lnTo>
                  <a:lnTo>
                    <a:pt x="210" y="821"/>
                  </a:lnTo>
                  <a:lnTo>
                    <a:pt x="209" y="789"/>
                  </a:lnTo>
                  <a:lnTo>
                    <a:pt x="211" y="763"/>
                  </a:lnTo>
                  <a:lnTo>
                    <a:pt x="223" y="756"/>
                  </a:lnTo>
                  <a:lnTo>
                    <a:pt x="228" y="737"/>
                  </a:lnTo>
                  <a:lnTo>
                    <a:pt x="226" y="731"/>
                  </a:lnTo>
                  <a:lnTo>
                    <a:pt x="226" y="719"/>
                  </a:lnTo>
                  <a:lnTo>
                    <a:pt x="219" y="698"/>
                  </a:lnTo>
                  <a:lnTo>
                    <a:pt x="216" y="694"/>
                  </a:lnTo>
                  <a:lnTo>
                    <a:pt x="217" y="685"/>
                  </a:lnTo>
                  <a:lnTo>
                    <a:pt x="220" y="678"/>
                  </a:lnTo>
                  <a:lnTo>
                    <a:pt x="231" y="664"/>
                  </a:lnTo>
                  <a:lnTo>
                    <a:pt x="236" y="643"/>
                  </a:lnTo>
                  <a:lnTo>
                    <a:pt x="242" y="606"/>
                  </a:lnTo>
                  <a:lnTo>
                    <a:pt x="251" y="591"/>
                  </a:lnTo>
                  <a:lnTo>
                    <a:pt x="251" y="572"/>
                  </a:lnTo>
                  <a:lnTo>
                    <a:pt x="253" y="565"/>
                  </a:lnTo>
                  <a:lnTo>
                    <a:pt x="257" y="562"/>
                  </a:lnTo>
                  <a:lnTo>
                    <a:pt x="262" y="548"/>
                  </a:lnTo>
                  <a:lnTo>
                    <a:pt x="263" y="530"/>
                  </a:lnTo>
                  <a:lnTo>
                    <a:pt x="265" y="521"/>
                  </a:lnTo>
                  <a:lnTo>
                    <a:pt x="265" y="511"/>
                  </a:lnTo>
                  <a:lnTo>
                    <a:pt x="262" y="497"/>
                  </a:lnTo>
                  <a:lnTo>
                    <a:pt x="262" y="483"/>
                  </a:lnTo>
                  <a:lnTo>
                    <a:pt x="264" y="475"/>
                  </a:lnTo>
                  <a:lnTo>
                    <a:pt x="268" y="467"/>
                  </a:lnTo>
                  <a:lnTo>
                    <a:pt x="275" y="461"/>
                  </a:lnTo>
                  <a:lnTo>
                    <a:pt x="275" y="452"/>
                  </a:lnTo>
                  <a:lnTo>
                    <a:pt x="275" y="438"/>
                  </a:lnTo>
                  <a:lnTo>
                    <a:pt x="274" y="423"/>
                  </a:lnTo>
                  <a:lnTo>
                    <a:pt x="274" y="375"/>
                  </a:lnTo>
                  <a:lnTo>
                    <a:pt x="276" y="363"/>
                  </a:lnTo>
                  <a:lnTo>
                    <a:pt x="276" y="351"/>
                  </a:lnTo>
                  <a:lnTo>
                    <a:pt x="270" y="343"/>
                  </a:lnTo>
                  <a:lnTo>
                    <a:pt x="270" y="337"/>
                  </a:lnTo>
                  <a:lnTo>
                    <a:pt x="274" y="324"/>
                  </a:lnTo>
                  <a:lnTo>
                    <a:pt x="279" y="317"/>
                  </a:lnTo>
                  <a:lnTo>
                    <a:pt x="284" y="317"/>
                  </a:lnTo>
                  <a:lnTo>
                    <a:pt x="286" y="310"/>
                  </a:lnTo>
                  <a:lnTo>
                    <a:pt x="289" y="268"/>
                  </a:lnTo>
                  <a:lnTo>
                    <a:pt x="292" y="256"/>
                  </a:lnTo>
                  <a:lnTo>
                    <a:pt x="292" y="244"/>
                  </a:lnTo>
                  <a:lnTo>
                    <a:pt x="296" y="233"/>
                  </a:lnTo>
                  <a:lnTo>
                    <a:pt x="297" y="224"/>
                  </a:lnTo>
                  <a:lnTo>
                    <a:pt x="296" y="222"/>
                  </a:lnTo>
                  <a:lnTo>
                    <a:pt x="290" y="195"/>
                  </a:lnTo>
                  <a:lnTo>
                    <a:pt x="292" y="142"/>
                  </a:lnTo>
                  <a:lnTo>
                    <a:pt x="290" y="132"/>
                  </a:lnTo>
                  <a:lnTo>
                    <a:pt x="287" y="122"/>
                  </a:lnTo>
                  <a:lnTo>
                    <a:pt x="285" y="95"/>
                  </a:lnTo>
                  <a:lnTo>
                    <a:pt x="279" y="57"/>
                  </a:lnTo>
                  <a:lnTo>
                    <a:pt x="274" y="39"/>
                  </a:lnTo>
                  <a:lnTo>
                    <a:pt x="284" y="30"/>
                  </a:lnTo>
                  <a:lnTo>
                    <a:pt x="286" y="30"/>
                  </a:lnTo>
                  <a:lnTo>
                    <a:pt x="303" y="29"/>
                  </a:lnTo>
                  <a:lnTo>
                    <a:pt x="311" y="26"/>
                  </a:lnTo>
                  <a:lnTo>
                    <a:pt x="312" y="25"/>
                  </a:lnTo>
                  <a:lnTo>
                    <a:pt x="313" y="16"/>
                  </a:lnTo>
                  <a:lnTo>
                    <a:pt x="318" y="7"/>
                  </a:lnTo>
                  <a:lnTo>
                    <a:pt x="323" y="2"/>
                  </a:lnTo>
                  <a:lnTo>
                    <a:pt x="325" y="0"/>
                  </a:lnTo>
                  <a:close/>
                </a:path>
              </a:pathLst>
            </a:custGeom>
            <a:grpFill/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9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7" name="Freeform 249"/>
            <p:cNvSpPr>
              <a:spLocks noChangeAspect="1"/>
            </p:cNvSpPr>
            <p:nvPr/>
          </p:nvSpPr>
          <p:spPr bwMode="gray">
            <a:xfrm>
              <a:off x="1995830" y="3020361"/>
              <a:ext cx="503258" cy="522451"/>
            </a:xfrm>
            <a:custGeom>
              <a:avLst/>
              <a:gdLst/>
              <a:ahLst/>
              <a:cxnLst>
                <a:cxn ang="0">
                  <a:pos x="598" y="69"/>
                </a:cxn>
                <a:cxn ang="0">
                  <a:pos x="523" y="81"/>
                </a:cxn>
                <a:cxn ang="0">
                  <a:pos x="572" y="165"/>
                </a:cxn>
                <a:cxn ang="0">
                  <a:pos x="503" y="211"/>
                </a:cxn>
                <a:cxn ang="0">
                  <a:pos x="408" y="243"/>
                </a:cxn>
                <a:cxn ang="0">
                  <a:pos x="317" y="186"/>
                </a:cxn>
                <a:cxn ang="0">
                  <a:pos x="225" y="231"/>
                </a:cxn>
                <a:cxn ang="0">
                  <a:pos x="210" y="254"/>
                </a:cxn>
                <a:cxn ang="0">
                  <a:pos x="220" y="460"/>
                </a:cxn>
                <a:cxn ang="0">
                  <a:pos x="83" y="554"/>
                </a:cxn>
                <a:cxn ang="0">
                  <a:pos x="0" y="698"/>
                </a:cxn>
                <a:cxn ang="0">
                  <a:pos x="82" y="806"/>
                </a:cxn>
                <a:cxn ang="0">
                  <a:pos x="180" y="853"/>
                </a:cxn>
                <a:cxn ang="0">
                  <a:pos x="303" y="883"/>
                </a:cxn>
                <a:cxn ang="0">
                  <a:pos x="468" y="840"/>
                </a:cxn>
                <a:cxn ang="0">
                  <a:pos x="573" y="973"/>
                </a:cxn>
                <a:cxn ang="0">
                  <a:pos x="720" y="1039"/>
                </a:cxn>
                <a:cxn ang="0">
                  <a:pos x="749" y="1181"/>
                </a:cxn>
                <a:cxn ang="0">
                  <a:pos x="863" y="1243"/>
                </a:cxn>
                <a:cxn ang="0">
                  <a:pos x="872" y="1398"/>
                </a:cxn>
                <a:cxn ang="0">
                  <a:pos x="901" y="1526"/>
                </a:cxn>
                <a:cxn ang="0">
                  <a:pos x="1000" y="1613"/>
                </a:cxn>
                <a:cxn ang="0">
                  <a:pos x="1059" y="1706"/>
                </a:cxn>
                <a:cxn ang="0">
                  <a:pos x="1054" y="1841"/>
                </a:cxn>
                <a:cxn ang="0">
                  <a:pos x="904" y="2000"/>
                </a:cxn>
                <a:cxn ang="0">
                  <a:pos x="973" y="2055"/>
                </a:cxn>
                <a:cxn ang="0">
                  <a:pos x="1052" y="2092"/>
                </a:cxn>
                <a:cxn ang="0">
                  <a:pos x="1126" y="2180"/>
                </a:cxn>
                <a:cxn ang="0">
                  <a:pos x="1156" y="2196"/>
                </a:cxn>
                <a:cxn ang="0">
                  <a:pos x="1275" y="2045"/>
                </a:cxn>
                <a:cxn ang="0">
                  <a:pos x="1377" y="1895"/>
                </a:cxn>
                <a:cxn ang="0">
                  <a:pos x="1376" y="1762"/>
                </a:cxn>
                <a:cxn ang="0">
                  <a:pos x="1474" y="1650"/>
                </a:cxn>
                <a:cxn ang="0">
                  <a:pos x="1598" y="1588"/>
                </a:cxn>
                <a:cxn ang="0">
                  <a:pos x="1657" y="1570"/>
                </a:cxn>
                <a:cxn ang="0">
                  <a:pos x="1787" y="1512"/>
                </a:cxn>
                <a:cxn ang="0">
                  <a:pos x="1868" y="1305"/>
                </a:cxn>
                <a:cxn ang="0">
                  <a:pos x="1901" y="1102"/>
                </a:cxn>
                <a:cxn ang="0">
                  <a:pos x="1975" y="947"/>
                </a:cxn>
                <a:cxn ang="0">
                  <a:pos x="2115" y="776"/>
                </a:cxn>
                <a:cxn ang="0">
                  <a:pos x="2040" y="565"/>
                </a:cxn>
                <a:cxn ang="0">
                  <a:pos x="1896" y="463"/>
                </a:cxn>
                <a:cxn ang="0">
                  <a:pos x="1659" y="413"/>
                </a:cxn>
                <a:cxn ang="0">
                  <a:pos x="1605" y="404"/>
                </a:cxn>
                <a:cxn ang="0">
                  <a:pos x="1561" y="364"/>
                </a:cxn>
                <a:cxn ang="0">
                  <a:pos x="1403" y="342"/>
                </a:cxn>
                <a:cxn ang="0">
                  <a:pos x="1344" y="419"/>
                </a:cxn>
                <a:cxn ang="0">
                  <a:pos x="1277" y="387"/>
                </a:cxn>
                <a:cxn ang="0">
                  <a:pos x="1238" y="381"/>
                </a:cxn>
                <a:cxn ang="0">
                  <a:pos x="1261" y="339"/>
                </a:cxn>
                <a:cxn ang="0">
                  <a:pos x="1231" y="308"/>
                </a:cxn>
                <a:cxn ang="0">
                  <a:pos x="1312" y="195"/>
                </a:cxn>
                <a:cxn ang="0">
                  <a:pos x="1247" y="69"/>
                </a:cxn>
                <a:cxn ang="0">
                  <a:pos x="1141" y="170"/>
                </a:cxn>
                <a:cxn ang="0">
                  <a:pos x="1034" y="149"/>
                </a:cxn>
                <a:cxn ang="0">
                  <a:pos x="921" y="177"/>
                </a:cxn>
                <a:cxn ang="0">
                  <a:pos x="812" y="213"/>
                </a:cxn>
                <a:cxn ang="0">
                  <a:pos x="774" y="96"/>
                </a:cxn>
                <a:cxn ang="0">
                  <a:pos x="755" y="0"/>
                </a:cxn>
              </a:cxnLst>
              <a:rect l="0" t="0" r="r" b="b"/>
              <a:pathLst>
                <a:path w="2135" h="2241">
                  <a:moveTo>
                    <a:pt x="725" y="3"/>
                  </a:moveTo>
                  <a:lnTo>
                    <a:pt x="725" y="15"/>
                  </a:lnTo>
                  <a:lnTo>
                    <a:pt x="713" y="28"/>
                  </a:lnTo>
                  <a:lnTo>
                    <a:pt x="706" y="35"/>
                  </a:lnTo>
                  <a:lnTo>
                    <a:pt x="702" y="37"/>
                  </a:lnTo>
                  <a:lnTo>
                    <a:pt x="686" y="38"/>
                  </a:lnTo>
                  <a:lnTo>
                    <a:pt x="680" y="42"/>
                  </a:lnTo>
                  <a:lnTo>
                    <a:pt x="672" y="46"/>
                  </a:lnTo>
                  <a:lnTo>
                    <a:pt x="666" y="54"/>
                  </a:lnTo>
                  <a:lnTo>
                    <a:pt x="661" y="57"/>
                  </a:lnTo>
                  <a:lnTo>
                    <a:pt x="632" y="59"/>
                  </a:lnTo>
                  <a:lnTo>
                    <a:pt x="616" y="63"/>
                  </a:lnTo>
                  <a:lnTo>
                    <a:pt x="598" y="69"/>
                  </a:lnTo>
                  <a:lnTo>
                    <a:pt x="594" y="73"/>
                  </a:lnTo>
                  <a:lnTo>
                    <a:pt x="593" y="74"/>
                  </a:lnTo>
                  <a:lnTo>
                    <a:pt x="568" y="73"/>
                  </a:lnTo>
                  <a:lnTo>
                    <a:pt x="550" y="68"/>
                  </a:lnTo>
                  <a:lnTo>
                    <a:pt x="529" y="55"/>
                  </a:lnTo>
                  <a:lnTo>
                    <a:pt x="507" y="53"/>
                  </a:lnTo>
                  <a:lnTo>
                    <a:pt x="500" y="51"/>
                  </a:lnTo>
                  <a:lnTo>
                    <a:pt x="496" y="51"/>
                  </a:lnTo>
                  <a:lnTo>
                    <a:pt x="495" y="51"/>
                  </a:lnTo>
                  <a:lnTo>
                    <a:pt x="496" y="60"/>
                  </a:lnTo>
                  <a:lnTo>
                    <a:pt x="500" y="69"/>
                  </a:lnTo>
                  <a:lnTo>
                    <a:pt x="511" y="74"/>
                  </a:lnTo>
                  <a:lnTo>
                    <a:pt x="523" y="81"/>
                  </a:lnTo>
                  <a:lnTo>
                    <a:pt x="525" y="84"/>
                  </a:lnTo>
                  <a:lnTo>
                    <a:pt x="524" y="96"/>
                  </a:lnTo>
                  <a:lnTo>
                    <a:pt x="521" y="109"/>
                  </a:lnTo>
                  <a:lnTo>
                    <a:pt x="521" y="116"/>
                  </a:lnTo>
                  <a:lnTo>
                    <a:pt x="522" y="121"/>
                  </a:lnTo>
                  <a:lnTo>
                    <a:pt x="527" y="138"/>
                  </a:lnTo>
                  <a:lnTo>
                    <a:pt x="528" y="146"/>
                  </a:lnTo>
                  <a:lnTo>
                    <a:pt x="530" y="152"/>
                  </a:lnTo>
                  <a:lnTo>
                    <a:pt x="545" y="155"/>
                  </a:lnTo>
                  <a:lnTo>
                    <a:pt x="548" y="156"/>
                  </a:lnTo>
                  <a:lnTo>
                    <a:pt x="572" y="155"/>
                  </a:lnTo>
                  <a:lnTo>
                    <a:pt x="572" y="164"/>
                  </a:lnTo>
                  <a:lnTo>
                    <a:pt x="572" y="165"/>
                  </a:lnTo>
                  <a:lnTo>
                    <a:pt x="570" y="168"/>
                  </a:lnTo>
                  <a:lnTo>
                    <a:pt x="559" y="170"/>
                  </a:lnTo>
                  <a:lnTo>
                    <a:pt x="551" y="173"/>
                  </a:lnTo>
                  <a:lnTo>
                    <a:pt x="550" y="176"/>
                  </a:lnTo>
                  <a:lnTo>
                    <a:pt x="545" y="179"/>
                  </a:lnTo>
                  <a:lnTo>
                    <a:pt x="537" y="179"/>
                  </a:lnTo>
                  <a:lnTo>
                    <a:pt x="532" y="187"/>
                  </a:lnTo>
                  <a:lnTo>
                    <a:pt x="527" y="202"/>
                  </a:lnTo>
                  <a:lnTo>
                    <a:pt x="522" y="205"/>
                  </a:lnTo>
                  <a:lnTo>
                    <a:pt x="517" y="207"/>
                  </a:lnTo>
                  <a:lnTo>
                    <a:pt x="512" y="207"/>
                  </a:lnTo>
                  <a:lnTo>
                    <a:pt x="506" y="210"/>
                  </a:lnTo>
                  <a:lnTo>
                    <a:pt x="503" y="211"/>
                  </a:lnTo>
                  <a:lnTo>
                    <a:pt x="501" y="216"/>
                  </a:lnTo>
                  <a:lnTo>
                    <a:pt x="492" y="216"/>
                  </a:lnTo>
                  <a:lnTo>
                    <a:pt x="480" y="221"/>
                  </a:lnTo>
                  <a:lnTo>
                    <a:pt x="478" y="221"/>
                  </a:lnTo>
                  <a:lnTo>
                    <a:pt x="470" y="225"/>
                  </a:lnTo>
                  <a:lnTo>
                    <a:pt x="462" y="229"/>
                  </a:lnTo>
                  <a:lnTo>
                    <a:pt x="457" y="232"/>
                  </a:lnTo>
                  <a:lnTo>
                    <a:pt x="449" y="240"/>
                  </a:lnTo>
                  <a:lnTo>
                    <a:pt x="447" y="241"/>
                  </a:lnTo>
                  <a:lnTo>
                    <a:pt x="428" y="245"/>
                  </a:lnTo>
                  <a:lnTo>
                    <a:pt x="411" y="245"/>
                  </a:lnTo>
                  <a:lnTo>
                    <a:pt x="409" y="243"/>
                  </a:lnTo>
                  <a:lnTo>
                    <a:pt x="408" y="243"/>
                  </a:lnTo>
                  <a:lnTo>
                    <a:pt x="394" y="235"/>
                  </a:lnTo>
                  <a:lnTo>
                    <a:pt x="390" y="231"/>
                  </a:lnTo>
                  <a:lnTo>
                    <a:pt x="387" y="226"/>
                  </a:lnTo>
                  <a:lnTo>
                    <a:pt x="384" y="221"/>
                  </a:lnTo>
                  <a:lnTo>
                    <a:pt x="379" y="214"/>
                  </a:lnTo>
                  <a:lnTo>
                    <a:pt x="379" y="216"/>
                  </a:lnTo>
                  <a:lnTo>
                    <a:pt x="368" y="221"/>
                  </a:lnTo>
                  <a:lnTo>
                    <a:pt x="362" y="192"/>
                  </a:lnTo>
                  <a:lnTo>
                    <a:pt x="354" y="181"/>
                  </a:lnTo>
                  <a:lnTo>
                    <a:pt x="349" y="176"/>
                  </a:lnTo>
                  <a:lnTo>
                    <a:pt x="338" y="176"/>
                  </a:lnTo>
                  <a:lnTo>
                    <a:pt x="319" y="186"/>
                  </a:lnTo>
                  <a:lnTo>
                    <a:pt x="317" y="186"/>
                  </a:lnTo>
                  <a:lnTo>
                    <a:pt x="313" y="179"/>
                  </a:lnTo>
                  <a:lnTo>
                    <a:pt x="309" y="177"/>
                  </a:lnTo>
                  <a:lnTo>
                    <a:pt x="307" y="177"/>
                  </a:lnTo>
                  <a:lnTo>
                    <a:pt x="303" y="182"/>
                  </a:lnTo>
                  <a:lnTo>
                    <a:pt x="302" y="188"/>
                  </a:lnTo>
                  <a:lnTo>
                    <a:pt x="298" y="192"/>
                  </a:lnTo>
                  <a:lnTo>
                    <a:pt x="218" y="192"/>
                  </a:lnTo>
                  <a:lnTo>
                    <a:pt x="217" y="191"/>
                  </a:lnTo>
                  <a:lnTo>
                    <a:pt x="217" y="222"/>
                  </a:lnTo>
                  <a:lnTo>
                    <a:pt x="217" y="222"/>
                  </a:lnTo>
                  <a:lnTo>
                    <a:pt x="217" y="225"/>
                  </a:lnTo>
                  <a:lnTo>
                    <a:pt x="221" y="226"/>
                  </a:lnTo>
                  <a:lnTo>
                    <a:pt x="225" y="231"/>
                  </a:lnTo>
                  <a:lnTo>
                    <a:pt x="232" y="231"/>
                  </a:lnTo>
                  <a:lnTo>
                    <a:pt x="234" y="229"/>
                  </a:lnTo>
                  <a:lnTo>
                    <a:pt x="244" y="227"/>
                  </a:lnTo>
                  <a:lnTo>
                    <a:pt x="249" y="235"/>
                  </a:lnTo>
                  <a:lnTo>
                    <a:pt x="250" y="242"/>
                  </a:lnTo>
                  <a:lnTo>
                    <a:pt x="254" y="252"/>
                  </a:lnTo>
                  <a:lnTo>
                    <a:pt x="254" y="253"/>
                  </a:lnTo>
                  <a:lnTo>
                    <a:pt x="249" y="254"/>
                  </a:lnTo>
                  <a:lnTo>
                    <a:pt x="248" y="252"/>
                  </a:lnTo>
                  <a:lnTo>
                    <a:pt x="244" y="251"/>
                  </a:lnTo>
                  <a:lnTo>
                    <a:pt x="234" y="249"/>
                  </a:lnTo>
                  <a:lnTo>
                    <a:pt x="227" y="252"/>
                  </a:lnTo>
                  <a:lnTo>
                    <a:pt x="210" y="254"/>
                  </a:lnTo>
                  <a:lnTo>
                    <a:pt x="205" y="257"/>
                  </a:lnTo>
                  <a:lnTo>
                    <a:pt x="205" y="295"/>
                  </a:lnTo>
                  <a:lnTo>
                    <a:pt x="210" y="300"/>
                  </a:lnTo>
                  <a:lnTo>
                    <a:pt x="222" y="310"/>
                  </a:lnTo>
                  <a:lnTo>
                    <a:pt x="228" y="316"/>
                  </a:lnTo>
                  <a:lnTo>
                    <a:pt x="233" y="326"/>
                  </a:lnTo>
                  <a:lnTo>
                    <a:pt x="240" y="354"/>
                  </a:lnTo>
                  <a:lnTo>
                    <a:pt x="239" y="360"/>
                  </a:lnTo>
                  <a:lnTo>
                    <a:pt x="238" y="370"/>
                  </a:lnTo>
                  <a:lnTo>
                    <a:pt x="228" y="433"/>
                  </a:lnTo>
                  <a:lnTo>
                    <a:pt x="227" y="434"/>
                  </a:lnTo>
                  <a:lnTo>
                    <a:pt x="223" y="452"/>
                  </a:lnTo>
                  <a:lnTo>
                    <a:pt x="220" y="460"/>
                  </a:lnTo>
                  <a:lnTo>
                    <a:pt x="218" y="472"/>
                  </a:lnTo>
                  <a:lnTo>
                    <a:pt x="217" y="475"/>
                  </a:lnTo>
                  <a:lnTo>
                    <a:pt x="216" y="483"/>
                  </a:lnTo>
                  <a:lnTo>
                    <a:pt x="213" y="498"/>
                  </a:lnTo>
                  <a:lnTo>
                    <a:pt x="211" y="504"/>
                  </a:lnTo>
                  <a:lnTo>
                    <a:pt x="210" y="511"/>
                  </a:lnTo>
                  <a:lnTo>
                    <a:pt x="209" y="514"/>
                  </a:lnTo>
                  <a:lnTo>
                    <a:pt x="202" y="517"/>
                  </a:lnTo>
                  <a:lnTo>
                    <a:pt x="182" y="516"/>
                  </a:lnTo>
                  <a:lnTo>
                    <a:pt x="169" y="521"/>
                  </a:lnTo>
                  <a:lnTo>
                    <a:pt x="118" y="536"/>
                  </a:lnTo>
                  <a:lnTo>
                    <a:pt x="99" y="543"/>
                  </a:lnTo>
                  <a:lnTo>
                    <a:pt x="83" y="554"/>
                  </a:lnTo>
                  <a:lnTo>
                    <a:pt x="72" y="563"/>
                  </a:lnTo>
                  <a:lnTo>
                    <a:pt x="59" y="579"/>
                  </a:lnTo>
                  <a:lnTo>
                    <a:pt x="50" y="591"/>
                  </a:lnTo>
                  <a:lnTo>
                    <a:pt x="41" y="607"/>
                  </a:lnTo>
                  <a:lnTo>
                    <a:pt x="39" y="613"/>
                  </a:lnTo>
                  <a:lnTo>
                    <a:pt x="39" y="643"/>
                  </a:lnTo>
                  <a:lnTo>
                    <a:pt x="30" y="644"/>
                  </a:lnTo>
                  <a:lnTo>
                    <a:pt x="21" y="646"/>
                  </a:lnTo>
                  <a:lnTo>
                    <a:pt x="17" y="651"/>
                  </a:lnTo>
                  <a:lnTo>
                    <a:pt x="13" y="668"/>
                  </a:lnTo>
                  <a:lnTo>
                    <a:pt x="1" y="690"/>
                  </a:lnTo>
                  <a:lnTo>
                    <a:pt x="0" y="694"/>
                  </a:lnTo>
                  <a:lnTo>
                    <a:pt x="0" y="698"/>
                  </a:lnTo>
                  <a:lnTo>
                    <a:pt x="11" y="721"/>
                  </a:lnTo>
                  <a:lnTo>
                    <a:pt x="13" y="733"/>
                  </a:lnTo>
                  <a:lnTo>
                    <a:pt x="14" y="737"/>
                  </a:lnTo>
                  <a:lnTo>
                    <a:pt x="23" y="748"/>
                  </a:lnTo>
                  <a:lnTo>
                    <a:pt x="27" y="756"/>
                  </a:lnTo>
                  <a:lnTo>
                    <a:pt x="39" y="769"/>
                  </a:lnTo>
                  <a:lnTo>
                    <a:pt x="49" y="775"/>
                  </a:lnTo>
                  <a:lnTo>
                    <a:pt x="50" y="784"/>
                  </a:lnTo>
                  <a:lnTo>
                    <a:pt x="44" y="794"/>
                  </a:lnTo>
                  <a:lnTo>
                    <a:pt x="45" y="797"/>
                  </a:lnTo>
                  <a:lnTo>
                    <a:pt x="57" y="801"/>
                  </a:lnTo>
                  <a:lnTo>
                    <a:pt x="77" y="802"/>
                  </a:lnTo>
                  <a:lnTo>
                    <a:pt x="82" y="806"/>
                  </a:lnTo>
                  <a:lnTo>
                    <a:pt x="86" y="811"/>
                  </a:lnTo>
                  <a:lnTo>
                    <a:pt x="88" y="822"/>
                  </a:lnTo>
                  <a:lnTo>
                    <a:pt x="91" y="826"/>
                  </a:lnTo>
                  <a:lnTo>
                    <a:pt x="104" y="829"/>
                  </a:lnTo>
                  <a:lnTo>
                    <a:pt x="119" y="830"/>
                  </a:lnTo>
                  <a:lnTo>
                    <a:pt x="127" y="829"/>
                  </a:lnTo>
                  <a:lnTo>
                    <a:pt x="145" y="819"/>
                  </a:lnTo>
                  <a:lnTo>
                    <a:pt x="167" y="803"/>
                  </a:lnTo>
                  <a:lnTo>
                    <a:pt x="177" y="794"/>
                  </a:lnTo>
                  <a:lnTo>
                    <a:pt x="180" y="792"/>
                  </a:lnTo>
                  <a:lnTo>
                    <a:pt x="180" y="795"/>
                  </a:lnTo>
                  <a:lnTo>
                    <a:pt x="180" y="849"/>
                  </a:lnTo>
                  <a:lnTo>
                    <a:pt x="180" y="853"/>
                  </a:lnTo>
                  <a:lnTo>
                    <a:pt x="180" y="882"/>
                  </a:lnTo>
                  <a:lnTo>
                    <a:pt x="183" y="886"/>
                  </a:lnTo>
                  <a:lnTo>
                    <a:pt x="189" y="889"/>
                  </a:lnTo>
                  <a:lnTo>
                    <a:pt x="194" y="889"/>
                  </a:lnTo>
                  <a:lnTo>
                    <a:pt x="201" y="887"/>
                  </a:lnTo>
                  <a:lnTo>
                    <a:pt x="201" y="887"/>
                  </a:lnTo>
                  <a:lnTo>
                    <a:pt x="209" y="883"/>
                  </a:lnTo>
                  <a:lnTo>
                    <a:pt x="226" y="882"/>
                  </a:lnTo>
                  <a:lnTo>
                    <a:pt x="228" y="880"/>
                  </a:lnTo>
                  <a:lnTo>
                    <a:pt x="236" y="880"/>
                  </a:lnTo>
                  <a:lnTo>
                    <a:pt x="254" y="886"/>
                  </a:lnTo>
                  <a:lnTo>
                    <a:pt x="295" y="887"/>
                  </a:lnTo>
                  <a:lnTo>
                    <a:pt x="303" y="883"/>
                  </a:lnTo>
                  <a:lnTo>
                    <a:pt x="308" y="880"/>
                  </a:lnTo>
                  <a:lnTo>
                    <a:pt x="334" y="871"/>
                  </a:lnTo>
                  <a:lnTo>
                    <a:pt x="341" y="867"/>
                  </a:lnTo>
                  <a:lnTo>
                    <a:pt x="366" y="845"/>
                  </a:lnTo>
                  <a:lnTo>
                    <a:pt x="383" y="826"/>
                  </a:lnTo>
                  <a:lnTo>
                    <a:pt x="389" y="819"/>
                  </a:lnTo>
                  <a:lnTo>
                    <a:pt x="405" y="816"/>
                  </a:lnTo>
                  <a:lnTo>
                    <a:pt x="411" y="816"/>
                  </a:lnTo>
                  <a:lnTo>
                    <a:pt x="438" y="812"/>
                  </a:lnTo>
                  <a:lnTo>
                    <a:pt x="457" y="813"/>
                  </a:lnTo>
                  <a:lnTo>
                    <a:pt x="460" y="816"/>
                  </a:lnTo>
                  <a:lnTo>
                    <a:pt x="465" y="823"/>
                  </a:lnTo>
                  <a:lnTo>
                    <a:pt x="468" y="840"/>
                  </a:lnTo>
                  <a:lnTo>
                    <a:pt x="468" y="872"/>
                  </a:lnTo>
                  <a:lnTo>
                    <a:pt x="467" y="882"/>
                  </a:lnTo>
                  <a:lnTo>
                    <a:pt x="462" y="889"/>
                  </a:lnTo>
                  <a:lnTo>
                    <a:pt x="460" y="893"/>
                  </a:lnTo>
                  <a:lnTo>
                    <a:pt x="459" y="900"/>
                  </a:lnTo>
                  <a:lnTo>
                    <a:pt x="465" y="924"/>
                  </a:lnTo>
                  <a:lnTo>
                    <a:pt x="474" y="937"/>
                  </a:lnTo>
                  <a:lnTo>
                    <a:pt x="481" y="943"/>
                  </a:lnTo>
                  <a:lnTo>
                    <a:pt x="508" y="963"/>
                  </a:lnTo>
                  <a:lnTo>
                    <a:pt x="521" y="967"/>
                  </a:lnTo>
                  <a:lnTo>
                    <a:pt x="538" y="969"/>
                  </a:lnTo>
                  <a:lnTo>
                    <a:pt x="557" y="969"/>
                  </a:lnTo>
                  <a:lnTo>
                    <a:pt x="573" y="973"/>
                  </a:lnTo>
                  <a:lnTo>
                    <a:pt x="580" y="979"/>
                  </a:lnTo>
                  <a:lnTo>
                    <a:pt x="582" y="983"/>
                  </a:lnTo>
                  <a:lnTo>
                    <a:pt x="589" y="991"/>
                  </a:lnTo>
                  <a:lnTo>
                    <a:pt x="597" y="995"/>
                  </a:lnTo>
                  <a:lnTo>
                    <a:pt x="635" y="1005"/>
                  </a:lnTo>
                  <a:lnTo>
                    <a:pt x="651" y="1020"/>
                  </a:lnTo>
                  <a:lnTo>
                    <a:pt x="656" y="1023"/>
                  </a:lnTo>
                  <a:lnTo>
                    <a:pt x="666" y="1023"/>
                  </a:lnTo>
                  <a:lnTo>
                    <a:pt x="675" y="1021"/>
                  </a:lnTo>
                  <a:lnTo>
                    <a:pt x="680" y="1021"/>
                  </a:lnTo>
                  <a:lnTo>
                    <a:pt x="693" y="1023"/>
                  </a:lnTo>
                  <a:lnTo>
                    <a:pt x="712" y="1034"/>
                  </a:lnTo>
                  <a:lnTo>
                    <a:pt x="720" y="1039"/>
                  </a:lnTo>
                  <a:lnTo>
                    <a:pt x="726" y="1050"/>
                  </a:lnTo>
                  <a:lnTo>
                    <a:pt x="731" y="1065"/>
                  </a:lnTo>
                  <a:lnTo>
                    <a:pt x="732" y="1080"/>
                  </a:lnTo>
                  <a:lnTo>
                    <a:pt x="736" y="1088"/>
                  </a:lnTo>
                  <a:lnTo>
                    <a:pt x="739" y="1093"/>
                  </a:lnTo>
                  <a:lnTo>
                    <a:pt x="739" y="1102"/>
                  </a:lnTo>
                  <a:lnTo>
                    <a:pt x="737" y="1119"/>
                  </a:lnTo>
                  <a:lnTo>
                    <a:pt x="729" y="1120"/>
                  </a:lnTo>
                  <a:lnTo>
                    <a:pt x="729" y="1124"/>
                  </a:lnTo>
                  <a:lnTo>
                    <a:pt x="729" y="1129"/>
                  </a:lnTo>
                  <a:lnTo>
                    <a:pt x="736" y="1145"/>
                  </a:lnTo>
                  <a:lnTo>
                    <a:pt x="743" y="1168"/>
                  </a:lnTo>
                  <a:lnTo>
                    <a:pt x="749" y="1181"/>
                  </a:lnTo>
                  <a:lnTo>
                    <a:pt x="764" y="1181"/>
                  </a:lnTo>
                  <a:lnTo>
                    <a:pt x="775" y="1182"/>
                  </a:lnTo>
                  <a:lnTo>
                    <a:pt x="788" y="1182"/>
                  </a:lnTo>
                  <a:lnTo>
                    <a:pt x="793" y="1184"/>
                  </a:lnTo>
                  <a:lnTo>
                    <a:pt x="836" y="1184"/>
                  </a:lnTo>
                  <a:lnTo>
                    <a:pt x="841" y="1185"/>
                  </a:lnTo>
                  <a:lnTo>
                    <a:pt x="844" y="1188"/>
                  </a:lnTo>
                  <a:lnTo>
                    <a:pt x="846" y="1193"/>
                  </a:lnTo>
                  <a:lnTo>
                    <a:pt x="844" y="1203"/>
                  </a:lnTo>
                  <a:lnTo>
                    <a:pt x="841" y="1211"/>
                  </a:lnTo>
                  <a:lnTo>
                    <a:pt x="841" y="1217"/>
                  </a:lnTo>
                  <a:lnTo>
                    <a:pt x="846" y="1237"/>
                  </a:lnTo>
                  <a:lnTo>
                    <a:pt x="863" y="1243"/>
                  </a:lnTo>
                  <a:lnTo>
                    <a:pt x="866" y="1246"/>
                  </a:lnTo>
                  <a:lnTo>
                    <a:pt x="871" y="1260"/>
                  </a:lnTo>
                  <a:lnTo>
                    <a:pt x="881" y="1279"/>
                  </a:lnTo>
                  <a:lnTo>
                    <a:pt x="883" y="1289"/>
                  </a:lnTo>
                  <a:lnTo>
                    <a:pt x="883" y="1312"/>
                  </a:lnTo>
                  <a:lnTo>
                    <a:pt x="882" y="1341"/>
                  </a:lnTo>
                  <a:lnTo>
                    <a:pt x="881" y="1345"/>
                  </a:lnTo>
                  <a:lnTo>
                    <a:pt x="876" y="1356"/>
                  </a:lnTo>
                  <a:lnTo>
                    <a:pt x="871" y="1367"/>
                  </a:lnTo>
                  <a:lnTo>
                    <a:pt x="869" y="1373"/>
                  </a:lnTo>
                  <a:lnTo>
                    <a:pt x="869" y="1381"/>
                  </a:lnTo>
                  <a:lnTo>
                    <a:pt x="871" y="1386"/>
                  </a:lnTo>
                  <a:lnTo>
                    <a:pt x="872" y="1398"/>
                  </a:lnTo>
                  <a:lnTo>
                    <a:pt x="871" y="1399"/>
                  </a:lnTo>
                  <a:lnTo>
                    <a:pt x="863" y="1402"/>
                  </a:lnTo>
                  <a:lnTo>
                    <a:pt x="862" y="1403"/>
                  </a:lnTo>
                  <a:lnTo>
                    <a:pt x="861" y="1408"/>
                  </a:lnTo>
                  <a:lnTo>
                    <a:pt x="861" y="1410"/>
                  </a:lnTo>
                  <a:lnTo>
                    <a:pt x="868" y="1424"/>
                  </a:lnTo>
                  <a:lnTo>
                    <a:pt x="869" y="1426"/>
                  </a:lnTo>
                  <a:lnTo>
                    <a:pt x="871" y="1474"/>
                  </a:lnTo>
                  <a:lnTo>
                    <a:pt x="869" y="1507"/>
                  </a:lnTo>
                  <a:lnTo>
                    <a:pt x="873" y="1516"/>
                  </a:lnTo>
                  <a:lnTo>
                    <a:pt x="879" y="1518"/>
                  </a:lnTo>
                  <a:lnTo>
                    <a:pt x="894" y="1522"/>
                  </a:lnTo>
                  <a:lnTo>
                    <a:pt x="901" y="1526"/>
                  </a:lnTo>
                  <a:lnTo>
                    <a:pt x="919" y="1528"/>
                  </a:lnTo>
                  <a:lnTo>
                    <a:pt x="931" y="1528"/>
                  </a:lnTo>
                  <a:lnTo>
                    <a:pt x="943" y="1527"/>
                  </a:lnTo>
                  <a:lnTo>
                    <a:pt x="948" y="1524"/>
                  </a:lnTo>
                  <a:lnTo>
                    <a:pt x="957" y="1521"/>
                  </a:lnTo>
                  <a:lnTo>
                    <a:pt x="963" y="1526"/>
                  </a:lnTo>
                  <a:lnTo>
                    <a:pt x="986" y="1533"/>
                  </a:lnTo>
                  <a:lnTo>
                    <a:pt x="992" y="1542"/>
                  </a:lnTo>
                  <a:lnTo>
                    <a:pt x="994" y="1548"/>
                  </a:lnTo>
                  <a:lnTo>
                    <a:pt x="996" y="1571"/>
                  </a:lnTo>
                  <a:lnTo>
                    <a:pt x="1000" y="1583"/>
                  </a:lnTo>
                  <a:lnTo>
                    <a:pt x="998" y="1608"/>
                  </a:lnTo>
                  <a:lnTo>
                    <a:pt x="1000" y="1613"/>
                  </a:lnTo>
                  <a:lnTo>
                    <a:pt x="1006" y="1620"/>
                  </a:lnTo>
                  <a:lnTo>
                    <a:pt x="1013" y="1625"/>
                  </a:lnTo>
                  <a:lnTo>
                    <a:pt x="1019" y="1628"/>
                  </a:lnTo>
                  <a:lnTo>
                    <a:pt x="1029" y="1628"/>
                  </a:lnTo>
                  <a:lnTo>
                    <a:pt x="1035" y="1625"/>
                  </a:lnTo>
                  <a:lnTo>
                    <a:pt x="1048" y="1625"/>
                  </a:lnTo>
                  <a:lnTo>
                    <a:pt x="1057" y="1623"/>
                  </a:lnTo>
                  <a:lnTo>
                    <a:pt x="1062" y="1628"/>
                  </a:lnTo>
                  <a:lnTo>
                    <a:pt x="1067" y="1636"/>
                  </a:lnTo>
                  <a:lnTo>
                    <a:pt x="1067" y="1661"/>
                  </a:lnTo>
                  <a:lnTo>
                    <a:pt x="1066" y="1664"/>
                  </a:lnTo>
                  <a:lnTo>
                    <a:pt x="1062" y="1680"/>
                  </a:lnTo>
                  <a:lnTo>
                    <a:pt x="1059" y="1706"/>
                  </a:lnTo>
                  <a:lnTo>
                    <a:pt x="1057" y="1726"/>
                  </a:lnTo>
                  <a:lnTo>
                    <a:pt x="1066" y="1726"/>
                  </a:lnTo>
                  <a:lnTo>
                    <a:pt x="1070" y="1725"/>
                  </a:lnTo>
                  <a:lnTo>
                    <a:pt x="1084" y="1725"/>
                  </a:lnTo>
                  <a:lnTo>
                    <a:pt x="1091" y="1732"/>
                  </a:lnTo>
                  <a:lnTo>
                    <a:pt x="1103" y="1771"/>
                  </a:lnTo>
                  <a:lnTo>
                    <a:pt x="1103" y="1803"/>
                  </a:lnTo>
                  <a:lnTo>
                    <a:pt x="1102" y="1814"/>
                  </a:lnTo>
                  <a:lnTo>
                    <a:pt x="1099" y="1818"/>
                  </a:lnTo>
                  <a:lnTo>
                    <a:pt x="1097" y="1822"/>
                  </a:lnTo>
                  <a:lnTo>
                    <a:pt x="1073" y="1838"/>
                  </a:lnTo>
                  <a:lnTo>
                    <a:pt x="1066" y="1840"/>
                  </a:lnTo>
                  <a:lnTo>
                    <a:pt x="1054" y="1841"/>
                  </a:lnTo>
                  <a:lnTo>
                    <a:pt x="1046" y="1845"/>
                  </a:lnTo>
                  <a:lnTo>
                    <a:pt x="1037" y="1857"/>
                  </a:lnTo>
                  <a:lnTo>
                    <a:pt x="1028" y="1867"/>
                  </a:lnTo>
                  <a:lnTo>
                    <a:pt x="984" y="1905"/>
                  </a:lnTo>
                  <a:lnTo>
                    <a:pt x="982" y="1909"/>
                  </a:lnTo>
                  <a:lnTo>
                    <a:pt x="978" y="1916"/>
                  </a:lnTo>
                  <a:lnTo>
                    <a:pt x="958" y="1941"/>
                  </a:lnTo>
                  <a:lnTo>
                    <a:pt x="955" y="1947"/>
                  </a:lnTo>
                  <a:lnTo>
                    <a:pt x="937" y="1968"/>
                  </a:lnTo>
                  <a:lnTo>
                    <a:pt x="922" y="1980"/>
                  </a:lnTo>
                  <a:lnTo>
                    <a:pt x="915" y="1989"/>
                  </a:lnTo>
                  <a:lnTo>
                    <a:pt x="906" y="1995"/>
                  </a:lnTo>
                  <a:lnTo>
                    <a:pt x="904" y="2000"/>
                  </a:lnTo>
                  <a:lnTo>
                    <a:pt x="895" y="2010"/>
                  </a:lnTo>
                  <a:lnTo>
                    <a:pt x="885" y="2015"/>
                  </a:lnTo>
                  <a:lnTo>
                    <a:pt x="904" y="2017"/>
                  </a:lnTo>
                  <a:lnTo>
                    <a:pt x="911" y="2013"/>
                  </a:lnTo>
                  <a:lnTo>
                    <a:pt x="915" y="2007"/>
                  </a:lnTo>
                  <a:lnTo>
                    <a:pt x="920" y="2005"/>
                  </a:lnTo>
                  <a:lnTo>
                    <a:pt x="925" y="2005"/>
                  </a:lnTo>
                  <a:lnTo>
                    <a:pt x="931" y="2007"/>
                  </a:lnTo>
                  <a:lnTo>
                    <a:pt x="943" y="2017"/>
                  </a:lnTo>
                  <a:lnTo>
                    <a:pt x="948" y="2022"/>
                  </a:lnTo>
                  <a:lnTo>
                    <a:pt x="959" y="2032"/>
                  </a:lnTo>
                  <a:lnTo>
                    <a:pt x="968" y="2040"/>
                  </a:lnTo>
                  <a:lnTo>
                    <a:pt x="973" y="2055"/>
                  </a:lnTo>
                  <a:lnTo>
                    <a:pt x="974" y="2064"/>
                  </a:lnTo>
                  <a:lnTo>
                    <a:pt x="982" y="2065"/>
                  </a:lnTo>
                  <a:lnTo>
                    <a:pt x="986" y="2064"/>
                  </a:lnTo>
                  <a:lnTo>
                    <a:pt x="1000" y="2053"/>
                  </a:lnTo>
                  <a:lnTo>
                    <a:pt x="1005" y="2056"/>
                  </a:lnTo>
                  <a:lnTo>
                    <a:pt x="1006" y="2060"/>
                  </a:lnTo>
                  <a:lnTo>
                    <a:pt x="1011" y="2070"/>
                  </a:lnTo>
                  <a:lnTo>
                    <a:pt x="1018" y="2078"/>
                  </a:lnTo>
                  <a:lnTo>
                    <a:pt x="1021" y="2081"/>
                  </a:lnTo>
                  <a:lnTo>
                    <a:pt x="1025" y="2082"/>
                  </a:lnTo>
                  <a:lnTo>
                    <a:pt x="1033" y="2082"/>
                  </a:lnTo>
                  <a:lnTo>
                    <a:pt x="1040" y="2091"/>
                  </a:lnTo>
                  <a:lnTo>
                    <a:pt x="1052" y="2092"/>
                  </a:lnTo>
                  <a:lnTo>
                    <a:pt x="1055" y="2096"/>
                  </a:lnTo>
                  <a:lnTo>
                    <a:pt x="1062" y="2107"/>
                  </a:lnTo>
                  <a:lnTo>
                    <a:pt x="1068" y="2112"/>
                  </a:lnTo>
                  <a:lnTo>
                    <a:pt x="1077" y="2117"/>
                  </a:lnTo>
                  <a:lnTo>
                    <a:pt x="1082" y="2118"/>
                  </a:lnTo>
                  <a:lnTo>
                    <a:pt x="1097" y="2125"/>
                  </a:lnTo>
                  <a:lnTo>
                    <a:pt x="1100" y="2131"/>
                  </a:lnTo>
                  <a:lnTo>
                    <a:pt x="1104" y="2150"/>
                  </a:lnTo>
                  <a:lnTo>
                    <a:pt x="1107" y="2153"/>
                  </a:lnTo>
                  <a:lnTo>
                    <a:pt x="1127" y="2168"/>
                  </a:lnTo>
                  <a:lnTo>
                    <a:pt x="1132" y="2177"/>
                  </a:lnTo>
                  <a:lnTo>
                    <a:pt x="1131" y="2179"/>
                  </a:lnTo>
                  <a:lnTo>
                    <a:pt x="1126" y="2180"/>
                  </a:lnTo>
                  <a:lnTo>
                    <a:pt x="1124" y="2188"/>
                  </a:lnTo>
                  <a:lnTo>
                    <a:pt x="1121" y="2189"/>
                  </a:lnTo>
                  <a:lnTo>
                    <a:pt x="1116" y="2196"/>
                  </a:lnTo>
                  <a:lnTo>
                    <a:pt x="1114" y="2204"/>
                  </a:lnTo>
                  <a:lnTo>
                    <a:pt x="1114" y="2220"/>
                  </a:lnTo>
                  <a:lnTo>
                    <a:pt x="1111" y="2234"/>
                  </a:lnTo>
                  <a:lnTo>
                    <a:pt x="1113" y="2236"/>
                  </a:lnTo>
                  <a:lnTo>
                    <a:pt x="1116" y="2241"/>
                  </a:lnTo>
                  <a:lnTo>
                    <a:pt x="1116" y="2237"/>
                  </a:lnTo>
                  <a:lnTo>
                    <a:pt x="1121" y="2232"/>
                  </a:lnTo>
                  <a:lnTo>
                    <a:pt x="1130" y="2227"/>
                  </a:lnTo>
                  <a:lnTo>
                    <a:pt x="1145" y="2215"/>
                  </a:lnTo>
                  <a:lnTo>
                    <a:pt x="1156" y="2196"/>
                  </a:lnTo>
                  <a:lnTo>
                    <a:pt x="1167" y="2184"/>
                  </a:lnTo>
                  <a:lnTo>
                    <a:pt x="1173" y="2156"/>
                  </a:lnTo>
                  <a:lnTo>
                    <a:pt x="1178" y="2148"/>
                  </a:lnTo>
                  <a:lnTo>
                    <a:pt x="1193" y="2132"/>
                  </a:lnTo>
                  <a:lnTo>
                    <a:pt x="1199" y="2129"/>
                  </a:lnTo>
                  <a:lnTo>
                    <a:pt x="1221" y="2112"/>
                  </a:lnTo>
                  <a:lnTo>
                    <a:pt x="1229" y="2108"/>
                  </a:lnTo>
                  <a:lnTo>
                    <a:pt x="1238" y="2102"/>
                  </a:lnTo>
                  <a:lnTo>
                    <a:pt x="1244" y="2096"/>
                  </a:lnTo>
                  <a:lnTo>
                    <a:pt x="1247" y="2088"/>
                  </a:lnTo>
                  <a:lnTo>
                    <a:pt x="1253" y="2078"/>
                  </a:lnTo>
                  <a:lnTo>
                    <a:pt x="1267" y="2059"/>
                  </a:lnTo>
                  <a:lnTo>
                    <a:pt x="1275" y="2045"/>
                  </a:lnTo>
                  <a:lnTo>
                    <a:pt x="1286" y="2032"/>
                  </a:lnTo>
                  <a:lnTo>
                    <a:pt x="1291" y="2010"/>
                  </a:lnTo>
                  <a:lnTo>
                    <a:pt x="1303" y="1981"/>
                  </a:lnTo>
                  <a:lnTo>
                    <a:pt x="1309" y="1973"/>
                  </a:lnTo>
                  <a:lnTo>
                    <a:pt x="1314" y="1963"/>
                  </a:lnTo>
                  <a:lnTo>
                    <a:pt x="1318" y="1956"/>
                  </a:lnTo>
                  <a:lnTo>
                    <a:pt x="1324" y="1951"/>
                  </a:lnTo>
                  <a:lnTo>
                    <a:pt x="1339" y="1930"/>
                  </a:lnTo>
                  <a:lnTo>
                    <a:pt x="1346" y="1922"/>
                  </a:lnTo>
                  <a:lnTo>
                    <a:pt x="1352" y="1919"/>
                  </a:lnTo>
                  <a:lnTo>
                    <a:pt x="1363" y="1915"/>
                  </a:lnTo>
                  <a:lnTo>
                    <a:pt x="1368" y="1902"/>
                  </a:lnTo>
                  <a:lnTo>
                    <a:pt x="1377" y="1895"/>
                  </a:lnTo>
                  <a:lnTo>
                    <a:pt x="1380" y="1873"/>
                  </a:lnTo>
                  <a:lnTo>
                    <a:pt x="1382" y="1834"/>
                  </a:lnTo>
                  <a:lnTo>
                    <a:pt x="1384" y="1829"/>
                  </a:lnTo>
                  <a:lnTo>
                    <a:pt x="1390" y="1829"/>
                  </a:lnTo>
                  <a:lnTo>
                    <a:pt x="1392" y="1825"/>
                  </a:lnTo>
                  <a:lnTo>
                    <a:pt x="1389" y="1820"/>
                  </a:lnTo>
                  <a:lnTo>
                    <a:pt x="1382" y="1813"/>
                  </a:lnTo>
                  <a:lnTo>
                    <a:pt x="1380" y="1809"/>
                  </a:lnTo>
                  <a:lnTo>
                    <a:pt x="1380" y="1795"/>
                  </a:lnTo>
                  <a:lnTo>
                    <a:pt x="1378" y="1792"/>
                  </a:lnTo>
                  <a:lnTo>
                    <a:pt x="1378" y="1777"/>
                  </a:lnTo>
                  <a:lnTo>
                    <a:pt x="1376" y="1769"/>
                  </a:lnTo>
                  <a:lnTo>
                    <a:pt x="1376" y="1762"/>
                  </a:lnTo>
                  <a:lnTo>
                    <a:pt x="1378" y="1758"/>
                  </a:lnTo>
                  <a:lnTo>
                    <a:pt x="1380" y="1752"/>
                  </a:lnTo>
                  <a:lnTo>
                    <a:pt x="1380" y="1742"/>
                  </a:lnTo>
                  <a:lnTo>
                    <a:pt x="1390" y="1726"/>
                  </a:lnTo>
                  <a:lnTo>
                    <a:pt x="1395" y="1719"/>
                  </a:lnTo>
                  <a:lnTo>
                    <a:pt x="1409" y="1706"/>
                  </a:lnTo>
                  <a:lnTo>
                    <a:pt x="1428" y="1684"/>
                  </a:lnTo>
                  <a:lnTo>
                    <a:pt x="1431" y="1684"/>
                  </a:lnTo>
                  <a:lnTo>
                    <a:pt x="1436" y="1680"/>
                  </a:lnTo>
                  <a:lnTo>
                    <a:pt x="1446" y="1672"/>
                  </a:lnTo>
                  <a:lnTo>
                    <a:pt x="1459" y="1662"/>
                  </a:lnTo>
                  <a:lnTo>
                    <a:pt x="1464" y="1656"/>
                  </a:lnTo>
                  <a:lnTo>
                    <a:pt x="1474" y="1650"/>
                  </a:lnTo>
                  <a:lnTo>
                    <a:pt x="1487" y="1636"/>
                  </a:lnTo>
                  <a:lnTo>
                    <a:pt x="1501" y="1628"/>
                  </a:lnTo>
                  <a:lnTo>
                    <a:pt x="1511" y="1628"/>
                  </a:lnTo>
                  <a:lnTo>
                    <a:pt x="1516" y="1625"/>
                  </a:lnTo>
                  <a:lnTo>
                    <a:pt x="1522" y="1618"/>
                  </a:lnTo>
                  <a:lnTo>
                    <a:pt x="1533" y="1614"/>
                  </a:lnTo>
                  <a:lnTo>
                    <a:pt x="1550" y="1614"/>
                  </a:lnTo>
                  <a:lnTo>
                    <a:pt x="1561" y="1606"/>
                  </a:lnTo>
                  <a:lnTo>
                    <a:pt x="1565" y="1604"/>
                  </a:lnTo>
                  <a:lnTo>
                    <a:pt x="1573" y="1593"/>
                  </a:lnTo>
                  <a:lnTo>
                    <a:pt x="1578" y="1591"/>
                  </a:lnTo>
                  <a:lnTo>
                    <a:pt x="1591" y="1588"/>
                  </a:lnTo>
                  <a:lnTo>
                    <a:pt x="1598" y="1588"/>
                  </a:lnTo>
                  <a:lnTo>
                    <a:pt x="1600" y="1585"/>
                  </a:lnTo>
                  <a:lnTo>
                    <a:pt x="1600" y="1581"/>
                  </a:lnTo>
                  <a:lnTo>
                    <a:pt x="1597" y="1579"/>
                  </a:lnTo>
                  <a:lnTo>
                    <a:pt x="1597" y="1576"/>
                  </a:lnTo>
                  <a:lnTo>
                    <a:pt x="1605" y="1569"/>
                  </a:lnTo>
                  <a:lnTo>
                    <a:pt x="1608" y="1569"/>
                  </a:lnTo>
                  <a:lnTo>
                    <a:pt x="1608" y="1567"/>
                  </a:lnTo>
                  <a:lnTo>
                    <a:pt x="1609" y="1571"/>
                  </a:lnTo>
                  <a:lnTo>
                    <a:pt x="1615" y="1572"/>
                  </a:lnTo>
                  <a:lnTo>
                    <a:pt x="1638" y="1566"/>
                  </a:lnTo>
                  <a:lnTo>
                    <a:pt x="1643" y="1566"/>
                  </a:lnTo>
                  <a:lnTo>
                    <a:pt x="1647" y="1569"/>
                  </a:lnTo>
                  <a:lnTo>
                    <a:pt x="1657" y="1570"/>
                  </a:lnTo>
                  <a:lnTo>
                    <a:pt x="1673" y="1564"/>
                  </a:lnTo>
                  <a:lnTo>
                    <a:pt x="1680" y="1564"/>
                  </a:lnTo>
                  <a:lnTo>
                    <a:pt x="1686" y="1566"/>
                  </a:lnTo>
                  <a:lnTo>
                    <a:pt x="1697" y="1567"/>
                  </a:lnTo>
                  <a:lnTo>
                    <a:pt x="1708" y="1567"/>
                  </a:lnTo>
                  <a:lnTo>
                    <a:pt x="1732" y="1564"/>
                  </a:lnTo>
                  <a:lnTo>
                    <a:pt x="1736" y="1563"/>
                  </a:lnTo>
                  <a:lnTo>
                    <a:pt x="1740" y="1554"/>
                  </a:lnTo>
                  <a:lnTo>
                    <a:pt x="1743" y="1542"/>
                  </a:lnTo>
                  <a:lnTo>
                    <a:pt x="1751" y="1533"/>
                  </a:lnTo>
                  <a:lnTo>
                    <a:pt x="1759" y="1529"/>
                  </a:lnTo>
                  <a:lnTo>
                    <a:pt x="1778" y="1521"/>
                  </a:lnTo>
                  <a:lnTo>
                    <a:pt x="1787" y="1512"/>
                  </a:lnTo>
                  <a:lnTo>
                    <a:pt x="1791" y="1505"/>
                  </a:lnTo>
                  <a:lnTo>
                    <a:pt x="1792" y="1497"/>
                  </a:lnTo>
                  <a:lnTo>
                    <a:pt x="1793" y="1483"/>
                  </a:lnTo>
                  <a:lnTo>
                    <a:pt x="1796" y="1469"/>
                  </a:lnTo>
                  <a:lnTo>
                    <a:pt x="1808" y="1452"/>
                  </a:lnTo>
                  <a:lnTo>
                    <a:pt x="1825" y="1431"/>
                  </a:lnTo>
                  <a:lnTo>
                    <a:pt x="1834" y="1416"/>
                  </a:lnTo>
                  <a:lnTo>
                    <a:pt x="1845" y="1388"/>
                  </a:lnTo>
                  <a:lnTo>
                    <a:pt x="1858" y="1373"/>
                  </a:lnTo>
                  <a:lnTo>
                    <a:pt x="1864" y="1365"/>
                  </a:lnTo>
                  <a:lnTo>
                    <a:pt x="1867" y="1335"/>
                  </a:lnTo>
                  <a:lnTo>
                    <a:pt x="1867" y="1318"/>
                  </a:lnTo>
                  <a:lnTo>
                    <a:pt x="1868" y="1305"/>
                  </a:lnTo>
                  <a:lnTo>
                    <a:pt x="1872" y="1291"/>
                  </a:lnTo>
                  <a:lnTo>
                    <a:pt x="1878" y="1282"/>
                  </a:lnTo>
                  <a:lnTo>
                    <a:pt x="1890" y="1268"/>
                  </a:lnTo>
                  <a:lnTo>
                    <a:pt x="1894" y="1260"/>
                  </a:lnTo>
                  <a:lnTo>
                    <a:pt x="1894" y="1244"/>
                  </a:lnTo>
                  <a:lnTo>
                    <a:pt x="1898" y="1206"/>
                  </a:lnTo>
                  <a:lnTo>
                    <a:pt x="1900" y="1199"/>
                  </a:lnTo>
                  <a:lnTo>
                    <a:pt x="1904" y="1173"/>
                  </a:lnTo>
                  <a:lnTo>
                    <a:pt x="1907" y="1156"/>
                  </a:lnTo>
                  <a:lnTo>
                    <a:pt x="1906" y="1144"/>
                  </a:lnTo>
                  <a:lnTo>
                    <a:pt x="1904" y="1134"/>
                  </a:lnTo>
                  <a:lnTo>
                    <a:pt x="1904" y="1111"/>
                  </a:lnTo>
                  <a:lnTo>
                    <a:pt x="1901" y="1102"/>
                  </a:lnTo>
                  <a:lnTo>
                    <a:pt x="1901" y="1080"/>
                  </a:lnTo>
                  <a:lnTo>
                    <a:pt x="1904" y="1052"/>
                  </a:lnTo>
                  <a:lnTo>
                    <a:pt x="1907" y="1034"/>
                  </a:lnTo>
                  <a:lnTo>
                    <a:pt x="1907" y="1022"/>
                  </a:lnTo>
                  <a:lnTo>
                    <a:pt x="1910" y="1009"/>
                  </a:lnTo>
                  <a:lnTo>
                    <a:pt x="1911" y="1006"/>
                  </a:lnTo>
                  <a:lnTo>
                    <a:pt x="1922" y="995"/>
                  </a:lnTo>
                  <a:lnTo>
                    <a:pt x="1926" y="995"/>
                  </a:lnTo>
                  <a:lnTo>
                    <a:pt x="1935" y="998"/>
                  </a:lnTo>
                  <a:lnTo>
                    <a:pt x="1937" y="998"/>
                  </a:lnTo>
                  <a:lnTo>
                    <a:pt x="1952" y="984"/>
                  </a:lnTo>
                  <a:lnTo>
                    <a:pt x="1963" y="969"/>
                  </a:lnTo>
                  <a:lnTo>
                    <a:pt x="1975" y="947"/>
                  </a:lnTo>
                  <a:lnTo>
                    <a:pt x="1981" y="929"/>
                  </a:lnTo>
                  <a:lnTo>
                    <a:pt x="1989" y="914"/>
                  </a:lnTo>
                  <a:lnTo>
                    <a:pt x="1997" y="902"/>
                  </a:lnTo>
                  <a:lnTo>
                    <a:pt x="2013" y="889"/>
                  </a:lnTo>
                  <a:lnTo>
                    <a:pt x="2018" y="881"/>
                  </a:lnTo>
                  <a:lnTo>
                    <a:pt x="2028" y="871"/>
                  </a:lnTo>
                  <a:lnTo>
                    <a:pt x="2049" y="860"/>
                  </a:lnTo>
                  <a:lnTo>
                    <a:pt x="2055" y="853"/>
                  </a:lnTo>
                  <a:lnTo>
                    <a:pt x="2063" y="840"/>
                  </a:lnTo>
                  <a:lnTo>
                    <a:pt x="2076" y="824"/>
                  </a:lnTo>
                  <a:lnTo>
                    <a:pt x="2094" y="805"/>
                  </a:lnTo>
                  <a:lnTo>
                    <a:pt x="2111" y="779"/>
                  </a:lnTo>
                  <a:lnTo>
                    <a:pt x="2115" y="776"/>
                  </a:lnTo>
                  <a:lnTo>
                    <a:pt x="2120" y="767"/>
                  </a:lnTo>
                  <a:lnTo>
                    <a:pt x="2120" y="767"/>
                  </a:lnTo>
                  <a:lnTo>
                    <a:pt x="2130" y="724"/>
                  </a:lnTo>
                  <a:lnTo>
                    <a:pt x="2132" y="709"/>
                  </a:lnTo>
                  <a:lnTo>
                    <a:pt x="2135" y="673"/>
                  </a:lnTo>
                  <a:lnTo>
                    <a:pt x="2135" y="650"/>
                  </a:lnTo>
                  <a:lnTo>
                    <a:pt x="2126" y="629"/>
                  </a:lnTo>
                  <a:lnTo>
                    <a:pt x="2120" y="597"/>
                  </a:lnTo>
                  <a:lnTo>
                    <a:pt x="2111" y="582"/>
                  </a:lnTo>
                  <a:lnTo>
                    <a:pt x="2102" y="570"/>
                  </a:lnTo>
                  <a:lnTo>
                    <a:pt x="2093" y="565"/>
                  </a:lnTo>
                  <a:lnTo>
                    <a:pt x="2046" y="565"/>
                  </a:lnTo>
                  <a:lnTo>
                    <a:pt x="2040" y="565"/>
                  </a:lnTo>
                  <a:lnTo>
                    <a:pt x="2034" y="564"/>
                  </a:lnTo>
                  <a:lnTo>
                    <a:pt x="2030" y="560"/>
                  </a:lnTo>
                  <a:lnTo>
                    <a:pt x="2022" y="558"/>
                  </a:lnTo>
                  <a:lnTo>
                    <a:pt x="2014" y="558"/>
                  </a:lnTo>
                  <a:lnTo>
                    <a:pt x="2009" y="550"/>
                  </a:lnTo>
                  <a:lnTo>
                    <a:pt x="2000" y="542"/>
                  </a:lnTo>
                  <a:lnTo>
                    <a:pt x="1993" y="538"/>
                  </a:lnTo>
                  <a:lnTo>
                    <a:pt x="1985" y="534"/>
                  </a:lnTo>
                  <a:lnTo>
                    <a:pt x="1971" y="526"/>
                  </a:lnTo>
                  <a:lnTo>
                    <a:pt x="1942" y="496"/>
                  </a:lnTo>
                  <a:lnTo>
                    <a:pt x="1930" y="485"/>
                  </a:lnTo>
                  <a:lnTo>
                    <a:pt x="1915" y="474"/>
                  </a:lnTo>
                  <a:lnTo>
                    <a:pt x="1896" y="463"/>
                  </a:lnTo>
                  <a:lnTo>
                    <a:pt x="1883" y="455"/>
                  </a:lnTo>
                  <a:lnTo>
                    <a:pt x="1872" y="448"/>
                  </a:lnTo>
                  <a:lnTo>
                    <a:pt x="1860" y="445"/>
                  </a:lnTo>
                  <a:lnTo>
                    <a:pt x="1808" y="444"/>
                  </a:lnTo>
                  <a:lnTo>
                    <a:pt x="1799" y="445"/>
                  </a:lnTo>
                  <a:lnTo>
                    <a:pt x="1790" y="445"/>
                  </a:lnTo>
                  <a:lnTo>
                    <a:pt x="1760" y="444"/>
                  </a:lnTo>
                  <a:lnTo>
                    <a:pt x="1751" y="442"/>
                  </a:lnTo>
                  <a:lnTo>
                    <a:pt x="1731" y="437"/>
                  </a:lnTo>
                  <a:lnTo>
                    <a:pt x="1678" y="420"/>
                  </a:lnTo>
                  <a:lnTo>
                    <a:pt x="1668" y="420"/>
                  </a:lnTo>
                  <a:lnTo>
                    <a:pt x="1665" y="420"/>
                  </a:lnTo>
                  <a:lnTo>
                    <a:pt x="1659" y="413"/>
                  </a:lnTo>
                  <a:lnTo>
                    <a:pt x="1652" y="417"/>
                  </a:lnTo>
                  <a:lnTo>
                    <a:pt x="1645" y="423"/>
                  </a:lnTo>
                  <a:lnTo>
                    <a:pt x="1636" y="426"/>
                  </a:lnTo>
                  <a:lnTo>
                    <a:pt x="1620" y="433"/>
                  </a:lnTo>
                  <a:lnTo>
                    <a:pt x="1611" y="434"/>
                  </a:lnTo>
                  <a:lnTo>
                    <a:pt x="1610" y="428"/>
                  </a:lnTo>
                  <a:lnTo>
                    <a:pt x="1613" y="421"/>
                  </a:lnTo>
                  <a:lnTo>
                    <a:pt x="1619" y="415"/>
                  </a:lnTo>
                  <a:lnTo>
                    <a:pt x="1619" y="410"/>
                  </a:lnTo>
                  <a:lnTo>
                    <a:pt x="1616" y="405"/>
                  </a:lnTo>
                  <a:lnTo>
                    <a:pt x="1611" y="403"/>
                  </a:lnTo>
                  <a:lnTo>
                    <a:pt x="1609" y="403"/>
                  </a:lnTo>
                  <a:lnTo>
                    <a:pt x="1605" y="404"/>
                  </a:lnTo>
                  <a:lnTo>
                    <a:pt x="1602" y="404"/>
                  </a:lnTo>
                  <a:lnTo>
                    <a:pt x="1600" y="403"/>
                  </a:lnTo>
                  <a:lnTo>
                    <a:pt x="1600" y="399"/>
                  </a:lnTo>
                  <a:lnTo>
                    <a:pt x="1604" y="397"/>
                  </a:lnTo>
                  <a:lnTo>
                    <a:pt x="1605" y="387"/>
                  </a:lnTo>
                  <a:lnTo>
                    <a:pt x="1598" y="375"/>
                  </a:lnTo>
                  <a:lnTo>
                    <a:pt x="1587" y="366"/>
                  </a:lnTo>
                  <a:lnTo>
                    <a:pt x="1582" y="367"/>
                  </a:lnTo>
                  <a:lnTo>
                    <a:pt x="1576" y="370"/>
                  </a:lnTo>
                  <a:lnTo>
                    <a:pt x="1570" y="375"/>
                  </a:lnTo>
                  <a:lnTo>
                    <a:pt x="1564" y="378"/>
                  </a:lnTo>
                  <a:lnTo>
                    <a:pt x="1564" y="369"/>
                  </a:lnTo>
                  <a:lnTo>
                    <a:pt x="1561" y="364"/>
                  </a:lnTo>
                  <a:lnTo>
                    <a:pt x="1555" y="355"/>
                  </a:lnTo>
                  <a:lnTo>
                    <a:pt x="1543" y="353"/>
                  </a:lnTo>
                  <a:lnTo>
                    <a:pt x="1533" y="347"/>
                  </a:lnTo>
                  <a:lnTo>
                    <a:pt x="1522" y="345"/>
                  </a:lnTo>
                  <a:lnTo>
                    <a:pt x="1517" y="340"/>
                  </a:lnTo>
                  <a:lnTo>
                    <a:pt x="1502" y="340"/>
                  </a:lnTo>
                  <a:lnTo>
                    <a:pt x="1497" y="339"/>
                  </a:lnTo>
                  <a:lnTo>
                    <a:pt x="1465" y="322"/>
                  </a:lnTo>
                  <a:lnTo>
                    <a:pt x="1454" y="318"/>
                  </a:lnTo>
                  <a:lnTo>
                    <a:pt x="1425" y="320"/>
                  </a:lnTo>
                  <a:lnTo>
                    <a:pt x="1416" y="324"/>
                  </a:lnTo>
                  <a:lnTo>
                    <a:pt x="1409" y="339"/>
                  </a:lnTo>
                  <a:lnTo>
                    <a:pt x="1403" y="342"/>
                  </a:lnTo>
                  <a:lnTo>
                    <a:pt x="1399" y="350"/>
                  </a:lnTo>
                  <a:lnTo>
                    <a:pt x="1396" y="359"/>
                  </a:lnTo>
                  <a:lnTo>
                    <a:pt x="1392" y="366"/>
                  </a:lnTo>
                  <a:lnTo>
                    <a:pt x="1383" y="366"/>
                  </a:lnTo>
                  <a:lnTo>
                    <a:pt x="1374" y="370"/>
                  </a:lnTo>
                  <a:lnTo>
                    <a:pt x="1371" y="371"/>
                  </a:lnTo>
                  <a:lnTo>
                    <a:pt x="1365" y="376"/>
                  </a:lnTo>
                  <a:lnTo>
                    <a:pt x="1358" y="396"/>
                  </a:lnTo>
                  <a:lnTo>
                    <a:pt x="1355" y="403"/>
                  </a:lnTo>
                  <a:lnTo>
                    <a:pt x="1352" y="404"/>
                  </a:lnTo>
                  <a:lnTo>
                    <a:pt x="1351" y="408"/>
                  </a:lnTo>
                  <a:lnTo>
                    <a:pt x="1349" y="418"/>
                  </a:lnTo>
                  <a:lnTo>
                    <a:pt x="1344" y="419"/>
                  </a:lnTo>
                  <a:lnTo>
                    <a:pt x="1344" y="419"/>
                  </a:lnTo>
                  <a:lnTo>
                    <a:pt x="1341" y="412"/>
                  </a:lnTo>
                  <a:lnTo>
                    <a:pt x="1341" y="401"/>
                  </a:lnTo>
                  <a:lnTo>
                    <a:pt x="1345" y="386"/>
                  </a:lnTo>
                  <a:lnTo>
                    <a:pt x="1342" y="386"/>
                  </a:lnTo>
                  <a:lnTo>
                    <a:pt x="1334" y="386"/>
                  </a:lnTo>
                  <a:lnTo>
                    <a:pt x="1326" y="388"/>
                  </a:lnTo>
                  <a:lnTo>
                    <a:pt x="1319" y="387"/>
                  </a:lnTo>
                  <a:lnTo>
                    <a:pt x="1296" y="388"/>
                  </a:lnTo>
                  <a:lnTo>
                    <a:pt x="1287" y="387"/>
                  </a:lnTo>
                  <a:lnTo>
                    <a:pt x="1286" y="388"/>
                  </a:lnTo>
                  <a:lnTo>
                    <a:pt x="1280" y="388"/>
                  </a:lnTo>
                  <a:lnTo>
                    <a:pt x="1277" y="387"/>
                  </a:lnTo>
                  <a:lnTo>
                    <a:pt x="1271" y="387"/>
                  </a:lnTo>
                  <a:lnTo>
                    <a:pt x="1256" y="392"/>
                  </a:lnTo>
                  <a:lnTo>
                    <a:pt x="1250" y="392"/>
                  </a:lnTo>
                  <a:lnTo>
                    <a:pt x="1238" y="387"/>
                  </a:lnTo>
                  <a:lnTo>
                    <a:pt x="1234" y="387"/>
                  </a:lnTo>
                  <a:lnTo>
                    <a:pt x="1232" y="388"/>
                  </a:lnTo>
                  <a:lnTo>
                    <a:pt x="1229" y="397"/>
                  </a:lnTo>
                  <a:lnTo>
                    <a:pt x="1228" y="399"/>
                  </a:lnTo>
                  <a:lnTo>
                    <a:pt x="1226" y="397"/>
                  </a:lnTo>
                  <a:lnTo>
                    <a:pt x="1224" y="390"/>
                  </a:lnTo>
                  <a:lnTo>
                    <a:pt x="1226" y="387"/>
                  </a:lnTo>
                  <a:lnTo>
                    <a:pt x="1232" y="381"/>
                  </a:lnTo>
                  <a:lnTo>
                    <a:pt x="1238" y="381"/>
                  </a:lnTo>
                  <a:lnTo>
                    <a:pt x="1247" y="385"/>
                  </a:lnTo>
                  <a:lnTo>
                    <a:pt x="1259" y="386"/>
                  </a:lnTo>
                  <a:lnTo>
                    <a:pt x="1269" y="382"/>
                  </a:lnTo>
                  <a:lnTo>
                    <a:pt x="1271" y="380"/>
                  </a:lnTo>
                  <a:lnTo>
                    <a:pt x="1272" y="377"/>
                  </a:lnTo>
                  <a:lnTo>
                    <a:pt x="1272" y="355"/>
                  </a:lnTo>
                  <a:lnTo>
                    <a:pt x="1271" y="353"/>
                  </a:lnTo>
                  <a:lnTo>
                    <a:pt x="1265" y="353"/>
                  </a:lnTo>
                  <a:lnTo>
                    <a:pt x="1264" y="349"/>
                  </a:lnTo>
                  <a:lnTo>
                    <a:pt x="1258" y="345"/>
                  </a:lnTo>
                  <a:lnTo>
                    <a:pt x="1256" y="344"/>
                  </a:lnTo>
                  <a:lnTo>
                    <a:pt x="1256" y="340"/>
                  </a:lnTo>
                  <a:lnTo>
                    <a:pt x="1261" y="339"/>
                  </a:lnTo>
                  <a:lnTo>
                    <a:pt x="1266" y="334"/>
                  </a:lnTo>
                  <a:lnTo>
                    <a:pt x="1267" y="329"/>
                  </a:lnTo>
                  <a:lnTo>
                    <a:pt x="1261" y="329"/>
                  </a:lnTo>
                  <a:lnTo>
                    <a:pt x="1258" y="332"/>
                  </a:lnTo>
                  <a:lnTo>
                    <a:pt x="1254" y="332"/>
                  </a:lnTo>
                  <a:lnTo>
                    <a:pt x="1249" y="340"/>
                  </a:lnTo>
                  <a:lnTo>
                    <a:pt x="1247" y="348"/>
                  </a:lnTo>
                  <a:lnTo>
                    <a:pt x="1236" y="348"/>
                  </a:lnTo>
                  <a:lnTo>
                    <a:pt x="1234" y="345"/>
                  </a:lnTo>
                  <a:lnTo>
                    <a:pt x="1234" y="343"/>
                  </a:lnTo>
                  <a:lnTo>
                    <a:pt x="1234" y="327"/>
                  </a:lnTo>
                  <a:lnTo>
                    <a:pt x="1231" y="317"/>
                  </a:lnTo>
                  <a:lnTo>
                    <a:pt x="1231" y="308"/>
                  </a:lnTo>
                  <a:lnTo>
                    <a:pt x="1232" y="306"/>
                  </a:lnTo>
                  <a:lnTo>
                    <a:pt x="1238" y="299"/>
                  </a:lnTo>
                  <a:lnTo>
                    <a:pt x="1243" y="292"/>
                  </a:lnTo>
                  <a:lnTo>
                    <a:pt x="1253" y="281"/>
                  </a:lnTo>
                  <a:lnTo>
                    <a:pt x="1266" y="267"/>
                  </a:lnTo>
                  <a:lnTo>
                    <a:pt x="1283" y="254"/>
                  </a:lnTo>
                  <a:lnTo>
                    <a:pt x="1291" y="242"/>
                  </a:lnTo>
                  <a:lnTo>
                    <a:pt x="1297" y="238"/>
                  </a:lnTo>
                  <a:lnTo>
                    <a:pt x="1303" y="232"/>
                  </a:lnTo>
                  <a:lnTo>
                    <a:pt x="1306" y="222"/>
                  </a:lnTo>
                  <a:lnTo>
                    <a:pt x="1306" y="218"/>
                  </a:lnTo>
                  <a:lnTo>
                    <a:pt x="1312" y="199"/>
                  </a:lnTo>
                  <a:lnTo>
                    <a:pt x="1312" y="195"/>
                  </a:lnTo>
                  <a:lnTo>
                    <a:pt x="1308" y="192"/>
                  </a:lnTo>
                  <a:lnTo>
                    <a:pt x="1301" y="192"/>
                  </a:lnTo>
                  <a:lnTo>
                    <a:pt x="1285" y="187"/>
                  </a:lnTo>
                  <a:lnTo>
                    <a:pt x="1279" y="175"/>
                  </a:lnTo>
                  <a:lnTo>
                    <a:pt x="1272" y="152"/>
                  </a:lnTo>
                  <a:lnTo>
                    <a:pt x="1271" y="150"/>
                  </a:lnTo>
                  <a:lnTo>
                    <a:pt x="1269" y="138"/>
                  </a:lnTo>
                  <a:lnTo>
                    <a:pt x="1264" y="129"/>
                  </a:lnTo>
                  <a:lnTo>
                    <a:pt x="1260" y="116"/>
                  </a:lnTo>
                  <a:lnTo>
                    <a:pt x="1256" y="105"/>
                  </a:lnTo>
                  <a:lnTo>
                    <a:pt x="1253" y="91"/>
                  </a:lnTo>
                  <a:lnTo>
                    <a:pt x="1253" y="80"/>
                  </a:lnTo>
                  <a:lnTo>
                    <a:pt x="1247" y="69"/>
                  </a:lnTo>
                  <a:lnTo>
                    <a:pt x="1237" y="57"/>
                  </a:lnTo>
                  <a:lnTo>
                    <a:pt x="1232" y="53"/>
                  </a:lnTo>
                  <a:lnTo>
                    <a:pt x="1229" y="54"/>
                  </a:lnTo>
                  <a:lnTo>
                    <a:pt x="1227" y="62"/>
                  </a:lnTo>
                  <a:lnTo>
                    <a:pt x="1222" y="63"/>
                  </a:lnTo>
                  <a:lnTo>
                    <a:pt x="1209" y="76"/>
                  </a:lnTo>
                  <a:lnTo>
                    <a:pt x="1206" y="84"/>
                  </a:lnTo>
                  <a:lnTo>
                    <a:pt x="1193" y="102"/>
                  </a:lnTo>
                  <a:lnTo>
                    <a:pt x="1183" y="114"/>
                  </a:lnTo>
                  <a:lnTo>
                    <a:pt x="1179" y="121"/>
                  </a:lnTo>
                  <a:lnTo>
                    <a:pt x="1170" y="143"/>
                  </a:lnTo>
                  <a:lnTo>
                    <a:pt x="1143" y="167"/>
                  </a:lnTo>
                  <a:lnTo>
                    <a:pt x="1141" y="170"/>
                  </a:lnTo>
                  <a:lnTo>
                    <a:pt x="1136" y="172"/>
                  </a:lnTo>
                  <a:lnTo>
                    <a:pt x="1126" y="172"/>
                  </a:lnTo>
                  <a:lnTo>
                    <a:pt x="1119" y="168"/>
                  </a:lnTo>
                  <a:lnTo>
                    <a:pt x="1113" y="168"/>
                  </a:lnTo>
                  <a:lnTo>
                    <a:pt x="1109" y="170"/>
                  </a:lnTo>
                  <a:lnTo>
                    <a:pt x="1093" y="177"/>
                  </a:lnTo>
                  <a:lnTo>
                    <a:pt x="1087" y="177"/>
                  </a:lnTo>
                  <a:lnTo>
                    <a:pt x="1084" y="176"/>
                  </a:lnTo>
                  <a:lnTo>
                    <a:pt x="1075" y="170"/>
                  </a:lnTo>
                  <a:lnTo>
                    <a:pt x="1065" y="159"/>
                  </a:lnTo>
                  <a:lnTo>
                    <a:pt x="1059" y="157"/>
                  </a:lnTo>
                  <a:lnTo>
                    <a:pt x="1055" y="155"/>
                  </a:lnTo>
                  <a:lnTo>
                    <a:pt x="1034" y="149"/>
                  </a:lnTo>
                  <a:lnTo>
                    <a:pt x="1012" y="155"/>
                  </a:lnTo>
                  <a:lnTo>
                    <a:pt x="1008" y="155"/>
                  </a:lnTo>
                  <a:lnTo>
                    <a:pt x="998" y="152"/>
                  </a:lnTo>
                  <a:lnTo>
                    <a:pt x="991" y="152"/>
                  </a:lnTo>
                  <a:lnTo>
                    <a:pt x="985" y="155"/>
                  </a:lnTo>
                  <a:lnTo>
                    <a:pt x="986" y="179"/>
                  </a:lnTo>
                  <a:lnTo>
                    <a:pt x="982" y="183"/>
                  </a:lnTo>
                  <a:lnTo>
                    <a:pt x="965" y="183"/>
                  </a:lnTo>
                  <a:lnTo>
                    <a:pt x="953" y="178"/>
                  </a:lnTo>
                  <a:lnTo>
                    <a:pt x="942" y="179"/>
                  </a:lnTo>
                  <a:lnTo>
                    <a:pt x="928" y="181"/>
                  </a:lnTo>
                  <a:lnTo>
                    <a:pt x="922" y="178"/>
                  </a:lnTo>
                  <a:lnTo>
                    <a:pt x="921" y="177"/>
                  </a:lnTo>
                  <a:lnTo>
                    <a:pt x="917" y="176"/>
                  </a:lnTo>
                  <a:lnTo>
                    <a:pt x="912" y="176"/>
                  </a:lnTo>
                  <a:lnTo>
                    <a:pt x="901" y="182"/>
                  </a:lnTo>
                  <a:lnTo>
                    <a:pt x="893" y="192"/>
                  </a:lnTo>
                  <a:lnTo>
                    <a:pt x="879" y="192"/>
                  </a:lnTo>
                  <a:lnTo>
                    <a:pt x="871" y="195"/>
                  </a:lnTo>
                  <a:lnTo>
                    <a:pt x="866" y="200"/>
                  </a:lnTo>
                  <a:lnTo>
                    <a:pt x="855" y="200"/>
                  </a:lnTo>
                  <a:lnTo>
                    <a:pt x="846" y="203"/>
                  </a:lnTo>
                  <a:lnTo>
                    <a:pt x="840" y="213"/>
                  </a:lnTo>
                  <a:lnTo>
                    <a:pt x="835" y="215"/>
                  </a:lnTo>
                  <a:lnTo>
                    <a:pt x="822" y="215"/>
                  </a:lnTo>
                  <a:lnTo>
                    <a:pt x="812" y="213"/>
                  </a:lnTo>
                  <a:lnTo>
                    <a:pt x="796" y="203"/>
                  </a:lnTo>
                  <a:lnTo>
                    <a:pt x="790" y="198"/>
                  </a:lnTo>
                  <a:lnTo>
                    <a:pt x="786" y="192"/>
                  </a:lnTo>
                  <a:lnTo>
                    <a:pt x="783" y="191"/>
                  </a:lnTo>
                  <a:lnTo>
                    <a:pt x="779" y="186"/>
                  </a:lnTo>
                  <a:lnTo>
                    <a:pt x="777" y="183"/>
                  </a:lnTo>
                  <a:lnTo>
                    <a:pt x="779" y="170"/>
                  </a:lnTo>
                  <a:lnTo>
                    <a:pt x="777" y="161"/>
                  </a:lnTo>
                  <a:lnTo>
                    <a:pt x="766" y="151"/>
                  </a:lnTo>
                  <a:lnTo>
                    <a:pt x="765" y="148"/>
                  </a:lnTo>
                  <a:lnTo>
                    <a:pt x="765" y="117"/>
                  </a:lnTo>
                  <a:lnTo>
                    <a:pt x="771" y="103"/>
                  </a:lnTo>
                  <a:lnTo>
                    <a:pt x="774" y="96"/>
                  </a:lnTo>
                  <a:lnTo>
                    <a:pt x="774" y="86"/>
                  </a:lnTo>
                  <a:lnTo>
                    <a:pt x="783" y="73"/>
                  </a:lnTo>
                  <a:lnTo>
                    <a:pt x="785" y="70"/>
                  </a:lnTo>
                  <a:lnTo>
                    <a:pt x="783" y="63"/>
                  </a:lnTo>
                  <a:lnTo>
                    <a:pt x="779" y="57"/>
                  </a:lnTo>
                  <a:lnTo>
                    <a:pt x="779" y="42"/>
                  </a:lnTo>
                  <a:lnTo>
                    <a:pt x="767" y="38"/>
                  </a:lnTo>
                  <a:lnTo>
                    <a:pt x="765" y="37"/>
                  </a:lnTo>
                  <a:lnTo>
                    <a:pt x="756" y="36"/>
                  </a:lnTo>
                  <a:lnTo>
                    <a:pt x="760" y="22"/>
                  </a:lnTo>
                  <a:lnTo>
                    <a:pt x="760" y="15"/>
                  </a:lnTo>
                  <a:lnTo>
                    <a:pt x="760" y="9"/>
                  </a:lnTo>
                  <a:lnTo>
                    <a:pt x="755" y="0"/>
                  </a:lnTo>
                  <a:lnTo>
                    <a:pt x="747" y="0"/>
                  </a:lnTo>
                  <a:lnTo>
                    <a:pt x="734" y="4"/>
                  </a:lnTo>
                  <a:lnTo>
                    <a:pt x="725" y="3"/>
                  </a:lnTo>
                  <a:close/>
                </a:path>
              </a:pathLst>
            </a:custGeom>
            <a:grpFill/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9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8" name="Freeform 250"/>
            <p:cNvSpPr>
              <a:spLocks noChangeAspect="1"/>
            </p:cNvSpPr>
            <p:nvPr/>
          </p:nvSpPr>
          <p:spPr bwMode="gray">
            <a:xfrm>
              <a:off x="1929829" y="2927066"/>
              <a:ext cx="155574" cy="212246"/>
            </a:xfrm>
            <a:custGeom>
              <a:avLst/>
              <a:gdLst/>
              <a:ahLst/>
              <a:cxnLst>
                <a:cxn ang="0">
                  <a:pos x="404" y="0"/>
                </a:cxn>
                <a:cxn ang="0">
                  <a:pos x="380" y="12"/>
                </a:cxn>
                <a:cxn ang="0">
                  <a:pos x="314" y="58"/>
                </a:cxn>
                <a:cxn ang="0">
                  <a:pos x="260" y="65"/>
                </a:cxn>
                <a:cxn ang="0">
                  <a:pos x="244" y="82"/>
                </a:cxn>
                <a:cxn ang="0">
                  <a:pos x="187" y="102"/>
                </a:cxn>
                <a:cxn ang="0">
                  <a:pos x="158" y="170"/>
                </a:cxn>
                <a:cxn ang="0">
                  <a:pos x="115" y="213"/>
                </a:cxn>
                <a:cxn ang="0">
                  <a:pos x="113" y="242"/>
                </a:cxn>
                <a:cxn ang="0">
                  <a:pos x="88" y="226"/>
                </a:cxn>
                <a:cxn ang="0">
                  <a:pos x="91" y="251"/>
                </a:cxn>
                <a:cxn ang="0">
                  <a:pos x="60" y="278"/>
                </a:cxn>
                <a:cxn ang="0">
                  <a:pos x="81" y="320"/>
                </a:cxn>
                <a:cxn ang="0">
                  <a:pos x="83" y="380"/>
                </a:cxn>
                <a:cxn ang="0">
                  <a:pos x="83" y="462"/>
                </a:cxn>
                <a:cxn ang="0">
                  <a:pos x="111" y="472"/>
                </a:cxn>
                <a:cxn ang="0">
                  <a:pos x="71" y="533"/>
                </a:cxn>
                <a:cxn ang="0">
                  <a:pos x="20" y="560"/>
                </a:cxn>
                <a:cxn ang="0">
                  <a:pos x="0" y="596"/>
                </a:cxn>
                <a:cxn ang="0">
                  <a:pos x="44" y="629"/>
                </a:cxn>
                <a:cxn ang="0">
                  <a:pos x="106" y="673"/>
                </a:cxn>
                <a:cxn ang="0">
                  <a:pos x="156" y="665"/>
                </a:cxn>
                <a:cxn ang="0">
                  <a:pos x="201" y="687"/>
                </a:cxn>
                <a:cxn ang="0">
                  <a:pos x="238" y="708"/>
                </a:cxn>
                <a:cxn ang="0">
                  <a:pos x="273" y="743"/>
                </a:cxn>
                <a:cxn ang="0">
                  <a:pos x="297" y="776"/>
                </a:cxn>
                <a:cxn ang="0">
                  <a:pos x="319" y="811"/>
                </a:cxn>
                <a:cxn ang="0">
                  <a:pos x="365" y="821"/>
                </a:cxn>
                <a:cxn ang="0">
                  <a:pos x="389" y="807"/>
                </a:cxn>
                <a:cxn ang="0">
                  <a:pos x="435" y="807"/>
                </a:cxn>
                <a:cxn ang="0">
                  <a:pos x="488" y="842"/>
                </a:cxn>
                <a:cxn ang="0">
                  <a:pos x="459" y="892"/>
                </a:cxn>
                <a:cxn ang="0">
                  <a:pos x="494" y="909"/>
                </a:cxn>
                <a:cxn ang="0">
                  <a:pos x="504" y="858"/>
                </a:cxn>
                <a:cxn ang="0">
                  <a:pos x="524" y="752"/>
                </a:cxn>
                <a:cxn ang="0">
                  <a:pos x="489" y="655"/>
                </a:cxn>
                <a:cxn ang="0">
                  <a:pos x="532" y="652"/>
                </a:cxn>
                <a:cxn ang="0">
                  <a:pos x="518" y="627"/>
                </a:cxn>
                <a:cxn ang="0">
                  <a:pos x="501" y="620"/>
                </a:cxn>
                <a:cxn ang="0">
                  <a:pos x="591" y="575"/>
                </a:cxn>
                <a:cxn ang="0">
                  <a:pos x="633" y="574"/>
                </a:cxn>
                <a:cxn ang="0">
                  <a:pos x="658" y="603"/>
                </a:cxn>
                <a:cxn ang="0">
                  <a:pos x="626" y="516"/>
                </a:cxn>
                <a:cxn ang="0">
                  <a:pos x="640" y="493"/>
                </a:cxn>
                <a:cxn ang="0">
                  <a:pos x="615" y="453"/>
                </a:cxn>
                <a:cxn ang="0">
                  <a:pos x="615" y="403"/>
                </a:cxn>
                <a:cxn ang="0">
                  <a:pos x="633" y="353"/>
                </a:cxn>
                <a:cxn ang="0">
                  <a:pos x="583" y="353"/>
                </a:cxn>
                <a:cxn ang="0">
                  <a:pos x="544" y="348"/>
                </a:cxn>
                <a:cxn ang="0">
                  <a:pos x="494" y="307"/>
                </a:cxn>
                <a:cxn ang="0">
                  <a:pos x="443" y="294"/>
                </a:cxn>
                <a:cxn ang="0">
                  <a:pos x="376" y="283"/>
                </a:cxn>
                <a:cxn ang="0">
                  <a:pos x="353" y="223"/>
                </a:cxn>
                <a:cxn ang="0">
                  <a:pos x="334" y="180"/>
                </a:cxn>
                <a:cxn ang="0">
                  <a:pos x="375" y="62"/>
                </a:cxn>
              </a:cxnLst>
              <a:rect l="0" t="0" r="r" b="b"/>
              <a:pathLst>
                <a:path w="663" h="909">
                  <a:moveTo>
                    <a:pt x="419" y="33"/>
                  </a:moveTo>
                  <a:lnTo>
                    <a:pt x="424" y="28"/>
                  </a:lnTo>
                  <a:lnTo>
                    <a:pt x="429" y="21"/>
                  </a:lnTo>
                  <a:lnTo>
                    <a:pt x="427" y="12"/>
                  </a:lnTo>
                  <a:lnTo>
                    <a:pt x="418" y="6"/>
                  </a:lnTo>
                  <a:lnTo>
                    <a:pt x="404" y="0"/>
                  </a:lnTo>
                  <a:lnTo>
                    <a:pt x="396" y="5"/>
                  </a:lnTo>
                  <a:lnTo>
                    <a:pt x="393" y="5"/>
                  </a:lnTo>
                  <a:lnTo>
                    <a:pt x="391" y="5"/>
                  </a:lnTo>
                  <a:lnTo>
                    <a:pt x="391" y="14"/>
                  </a:lnTo>
                  <a:lnTo>
                    <a:pt x="386" y="14"/>
                  </a:lnTo>
                  <a:lnTo>
                    <a:pt x="380" y="12"/>
                  </a:lnTo>
                  <a:lnTo>
                    <a:pt x="378" y="16"/>
                  </a:lnTo>
                  <a:lnTo>
                    <a:pt x="377" y="24"/>
                  </a:lnTo>
                  <a:lnTo>
                    <a:pt x="372" y="31"/>
                  </a:lnTo>
                  <a:lnTo>
                    <a:pt x="366" y="35"/>
                  </a:lnTo>
                  <a:lnTo>
                    <a:pt x="341" y="43"/>
                  </a:lnTo>
                  <a:lnTo>
                    <a:pt x="314" y="58"/>
                  </a:lnTo>
                  <a:lnTo>
                    <a:pt x="310" y="60"/>
                  </a:lnTo>
                  <a:lnTo>
                    <a:pt x="289" y="65"/>
                  </a:lnTo>
                  <a:lnTo>
                    <a:pt x="281" y="65"/>
                  </a:lnTo>
                  <a:lnTo>
                    <a:pt x="271" y="63"/>
                  </a:lnTo>
                  <a:lnTo>
                    <a:pt x="263" y="63"/>
                  </a:lnTo>
                  <a:lnTo>
                    <a:pt x="260" y="65"/>
                  </a:lnTo>
                  <a:lnTo>
                    <a:pt x="257" y="70"/>
                  </a:lnTo>
                  <a:lnTo>
                    <a:pt x="253" y="81"/>
                  </a:lnTo>
                  <a:lnTo>
                    <a:pt x="249" y="90"/>
                  </a:lnTo>
                  <a:lnTo>
                    <a:pt x="247" y="91"/>
                  </a:lnTo>
                  <a:lnTo>
                    <a:pt x="244" y="91"/>
                  </a:lnTo>
                  <a:lnTo>
                    <a:pt x="244" y="82"/>
                  </a:lnTo>
                  <a:lnTo>
                    <a:pt x="242" y="80"/>
                  </a:lnTo>
                  <a:lnTo>
                    <a:pt x="231" y="80"/>
                  </a:lnTo>
                  <a:lnTo>
                    <a:pt x="220" y="80"/>
                  </a:lnTo>
                  <a:lnTo>
                    <a:pt x="216" y="80"/>
                  </a:lnTo>
                  <a:lnTo>
                    <a:pt x="194" y="96"/>
                  </a:lnTo>
                  <a:lnTo>
                    <a:pt x="187" y="102"/>
                  </a:lnTo>
                  <a:lnTo>
                    <a:pt x="185" y="107"/>
                  </a:lnTo>
                  <a:lnTo>
                    <a:pt x="183" y="128"/>
                  </a:lnTo>
                  <a:lnTo>
                    <a:pt x="181" y="144"/>
                  </a:lnTo>
                  <a:lnTo>
                    <a:pt x="179" y="160"/>
                  </a:lnTo>
                  <a:lnTo>
                    <a:pt x="173" y="166"/>
                  </a:lnTo>
                  <a:lnTo>
                    <a:pt x="158" y="170"/>
                  </a:lnTo>
                  <a:lnTo>
                    <a:pt x="155" y="173"/>
                  </a:lnTo>
                  <a:lnTo>
                    <a:pt x="146" y="188"/>
                  </a:lnTo>
                  <a:lnTo>
                    <a:pt x="142" y="192"/>
                  </a:lnTo>
                  <a:lnTo>
                    <a:pt x="135" y="198"/>
                  </a:lnTo>
                  <a:lnTo>
                    <a:pt x="117" y="209"/>
                  </a:lnTo>
                  <a:lnTo>
                    <a:pt x="115" y="213"/>
                  </a:lnTo>
                  <a:lnTo>
                    <a:pt x="117" y="216"/>
                  </a:lnTo>
                  <a:lnTo>
                    <a:pt x="118" y="219"/>
                  </a:lnTo>
                  <a:lnTo>
                    <a:pt x="122" y="238"/>
                  </a:lnTo>
                  <a:lnTo>
                    <a:pt x="119" y="245"/>
                  </a:lnTo>
                  <a:lnTo>
                    <a:pt x="118" y="246"/>
                  </a:lnTo>
                  <a:lnTo>
                    <a:pt x="113" y="242"/>
                  </a:lnTo>
                  <a:lnTo>
                    <a:pt x="103" y="229"/>
                  </a:lnTo>
                  <a:lnTo>
                    <a:pt x="86" y="209"/>
                  </a:lnTo>
                  <a:lnTo>
                    <a:pt x="85" y="213"/>
                  </a:lnTo>
                  <a:lnTo>
                    <a:pt x="83" y="221"/>
                  </a:lnTo>
                  <a:lnTo>
                    <a:pt x="83" y="223"/>
                  </a:lnTo>
                  <a:lnTo>
                    <a:pt x="88" y="226"/>
                  </a:lnTo>
                  <a:lnTo>
                    <a:pt x="92" y="232"/>
                  </a:lnTo>
                  <a:lnTo>
                    <a:pt x="92" y="238"/>
                  </a:lnTo>
                  <a:lnTo>
                    <a:pt x="93" y="240"/>
                  </a:lnTo>
                  <a:lnTo>
                    <a:pt x="97" y="242"/>
                  </a:lnTo>
                  <a:lnTo>
                    <a:pt x="97" y="246"/>
                  </a:lnTo>
                  <a:lnTo>
                    <a:pt x="91" y="251"/>
                  </a:lnTo>
                  <a:lnTo>
                    <a:pt x="81" y="264"/>
                  </a:lnTo>
                  <a:lnTo>
                    <a:pt x="77" y="267"/>
                  </a:lnTo>
                  <a:lnTo>
                    <a:pt x="72" y="263"/>
                  </a:lnTo>
                  <a:lnTo>
                    <a:pt x="69" y="264"/>
                  </a:lnTo>
                  <a:lnTo>
                    <a:pt x="69" y="272"/>
                  </a:lnTo>
                  <a:lnTo>
                    <a:pt x="60" y="278"/>
                  </a:lnTo>
                  <a:lnTo>
                    <a:pt x="60" y="283"/>
                  </a:lnTo>
                  <a:lnTo>
                    <a:pt x="59" y="283"/>
                  </a:lnTo>
                  <a:lnTo>
                    <a:pt x="61" y="288"/>
                  </a:lnTo>
                  <a:lnTo>
                    <a:pt x="66" y="306"/>
                  </a:lnTo>
                  <a:lnTo>
                    <a:pt x="70" y="311"/>
                  </a:lnTo>
                  <a:lnTo>
                    <a:pt x="81" y="320"/>
                  </a:lnTo>
                  <a:lnTo>
                    <a:pt x="86" y="327"/>
                  </a:lnTo>
                  <a:lnTo>
                    <a:pt x="87" y="331"/>
                  </a:lnTo>
                  <a:lnTo>
                    <a:pt x="85" y="353"/>
                  </a:lnTo>
                  <a:lnTo>
                    <a:pt x="88" y="367"/>
                  </a:lnTo>
                  <a:lnTo>
                    <a:pt x="88" y="372"/>
                  </a:lnTo>
                  <a:lnTo>
                    <a:pt x="83" y="380"/>
                  </a:lnTo>
                  <a:lnTo>
                    <a:pt x="81" y="386"/>
                  </a:lnTo>
                  <a:lnTo>
                    <a:pt x="85" y="412"/>
                  </a:lnTo>
                  <a:lnTo>
                    <a:pt x="90" y="431"/>
                  </a:lnTo>
                  <a:lnTo>
                    <a:pt x="90" y="439"/>
                  </a:lnTo>
                  <a:lnTo>
                    <a:pt x="85" y="455"/>
                  </a:lnTo>
                  <a:lnTo>
                    <a:pt x="83" y="462"/>
                  </a:lnTo>
                  <a:lnTo>
                    <a:pt x="85" y="469"/>
                  </a:lnTo>
                  <a:lnTo>
                    <a:pt x="92" y="472"/>
                  </a:lnTo>
                  <a:lnTo>
                    <a:pt x="98" y="473"/>
                  </a:lnTo>
                  <a:lnTo>
                    <a:pt x="103" y="472"/>
                  </a:lnTo>
                  <a:lnTo>
                    <a:pt x="111" y="467"/>
                  </a:lnTo>
                  <a:lnTo>
                    <a:pt x="111" y="472"/>
                  </a:lnTo>
                  <a:lnTo>
                    <a:pt x="111" y="474"/>
                  </a:lnTo>
                  <a:lnTo>
                    <a:pt x="107" y="479"/>
                  </a:lnTo>
                  <a:lnTo>
                    <a:pt x="95" y="490"/>
                  </a:lnTo>
                  <a:lnTo>
                    <a:pt x="81" y="507"/>
                  </a:lnTo>
                  <a:lnTo>
                    <a:pt x="74" y="531"/>
                  </a:lnTo>
                  <a:lnTo>
                    <a:pt x="71" y="533"/>
                  </a:lnTo>
                  <a:lnTo>
                    <a:pt x="69" y="536"/>
                  </a:lnTo>
                  <a:lnTo>
                    <a:pt x="54" y="541"/>
                  </a:lnTo>
                  <a:lnTo>
                    <a:pt x="40" y="539"/>
                  </a:lnTo>
                  <a:lnTo>
                    <a:pt x="37" y="541"/>
                  </a:lnTo>
                  <a:lnTo>
                    <a:pt x="26" y="547"/>
                  </a:lnTo>
                  <a:lnTo>
                    <a:pt x="20" y="560"/>
                  </a:lnTo>
                  <a:lnTo>
                    <a:pt x="18" y="569"/>
                  </a:lnTo>
                  <a:lnTo>
                    <a:pt x="21" y="577"/>
                  </a:lnTo>
                  <a:lnTo>
                    <a:pt x="20" y="584"/>
                  </a:lnTo>
                  <a:lnTo>
                    <a:pt x="7" y="585"/>
                  </a:lnTo>
                  <a:lnTo>
                    <a:pt x="4" y="590"/>
                  </a:lnTo>
                  <a:lnTo>
                    <a:pt x="0" y="596"/>
                  </a:lnTo>
                  <a:lnTo>
                    <a:pt x="0" y="601"/>
                  </a:lnTo>
                  <a:lnTo>
                    <a:pt x="5" y="607"/>
                  </a:lnTo>
                  <a:lnTo>
                    <a:pt x="6" y="611"/>
                  </a:lnTo>
                  <a:lnTo>
                    <a:pt x="9" y="613"/>
                  </a:lnTo>
                  <a:lnTo>
                    <a:pt x="12" y="616"/>
                  </a:lnTo>
                  <a:lnTo>
                    <a:pt x="44" y="629"/>
                  </a:lnTo>
                  <a:lnTo>
                    <a:pt x="74" y="644"/>
                  </a:lnTo>
                  <a:lnTo>
                    <a:pt x="86" y="652"/>
                  </a:lnTo>
                  <a:lnTo>
                    <a:pt x="88" y="657"/>
                  </a:lnTo>
                  <a:lnTo>
                    <a:pt x="91" y="668"/>
                  </a:lnTo>
                  <a:lnTo>
                    <a:pt x="93" y="672"/>
                  </a:lnTo>
                  <a:lnTo>
                    <a:pt x="106" y="673"/>
                  </a:lnTo>
                  <a:lnTo>
                    <a:pt x="114" y="671"/>
                  </a:lnTo>
                  <a:lnTo>
                    <a:pt x="119" y="671"/>
                  </a:lnTo>
                  <a:lnTo>
                    <a:pt x="140" y="673"/>
                  </a:lnTo>
                  <a:lnTo>
                    <a:pt x="150" y="673"/>
                  </a:lnTo>
                  <a:lnTo>
                    <a:pt x="151" y="671"/>
                  </a:lnTo>
                  <a:lnTo>
                    <a:pt x="156" y="665"/>
                  </a:lnTo>
                  <a:lnTo>
                    <a:pt x="161" y="665"/>
                  </a:lnTo>
                  <a:lnTo>
                    <a:pt x="168" y="667"/>
                  </a:lnTo>
                  <a:lnTo>
                    <a:pt x="174" y="673"/>
                  </a:lnTo>
                  <a:lnTo>
                    <a:pt x="181" y="676"/>
                  </a:lnTo>
                  <a:lnTo>
                    <a:pt x="195" y="687"/>
                  </a:lnTo>
                  <a:lnTo>
                    <a:pt x="201" y="687"/>
                  </a:lnTo>
                  <a:lnTo>
                    <a:pt x="205" y="687"/>
                  </a:lnTo>
                  <a:lnTo>
                    <a:pt x="215" y="690"/>
                  </a:lnTo>
                  <a:lnTo>
                    <a:pt x="224" y="693"/>
                  </a:lnTo>
                  <a:lnTo>
                    <a:pt x="230" y="695"/>
                  </a:lnTo>
                  <a:lnTo>
                    <a:pt x="235" y="704"/>
                  </a:lnTo>
                  <a:lnTo>
                    <a:pt x="238" y="708"/>
                  </a:lnTo>
                  <a:lnTo>
                    <a:pt x="248" y="711"/>
                  </a:lnTo>
                  <a:lnTo>
                    <a:pt x="253" y="725"/>
                  </a:lnTo>
                  <a:lnTo>
                    <a:pt x="258" y="733"/>
                  </a:lnTo>
                  <a:lnTo>
                    <a:pt x="264" y="737"/>
                  </a:lnTo>
                  <a:lnTo>
                    <a:pt x="267" y="742"/>
                  </a:lnTo>
                  <a:lnTo>
                    <a:pt x="273" y="743"/>
                  </a:lnTo>
                  <a:lnTo>
                    <a:pt x="278" y="743"/>
                  </a:lnTo>
                  <a:lnTo>
                    <a:pt x="284" y="746"/>
                  </a:lnTo>
                  <a:lnTo>
                    <a:pt x="289" y="749"/>
                  </a:lnTo>
                  <a:lnTo>
                    <a:pt x="292" y="756"/>
                  </a:lnTo>
                  <a:lnTo>
                    <a:pt x="294" y="768"/>
                  </a:lnTo>
                  <a:lnTo>
                    <a:pt x="297" y="776"/>
                  </a:lnTo>
                  <a:lnTo>
                    <a:pt x="298" y="780"/>
                  </a:lnTo>
                  <a:lnTo>
                    <a:pt x="302" y="783"/>
                  </a:lnTo>
                  <a:lnTo>
                    <a:pt x="311" y="783"/>
                  </a:lnTo>
                  <a:lnTo>
                    <a:pt x="316" y="784"/>
                  </a:lnTo>
                  <a:lnTo>
                    <a:pt x="316" y="806"/>
                  </a:lnTo>
                  <a:lnTo>
                    <a:pt x="319" y="811"/>
                  </a:lnTo>
                  <a:lnTo>
                    <a:pt x="324" y="816"/>
                  </a:lnTo>
                  <a:lnTo>
                    <a:pt x="334" y="817"/>
                  </a:lnTo>
                  <a:lnTo>
                    <a:pt x="339" y="816"/>
                  </a:lnTo>
                  <a:lnTo>
                    <a:pt x="353" y="817"/>
                  </a:lnTo>
                  <a:lnTo>
                    <a:pt x="361" y="821"/>
                  </a:lnTo>
                  <a:lnTo>
                    <a:pt x="365" y="821"/>
                  </a:lnTo>
                  <a:lnTo>
                    <a:pt x="372" y="819"/>
                  </a:lnTo>
                  <a:lnTo>
                    <a:pt x="376" y="817"/>
                  </a:lnTo>
                  <a:lnTo>
                    <a:pt x="378" y="813"/>
                  </a:lnTo>
                  <a:lnTo>
                    <a:pt x="382" y="812"/>
                  </a:lnTo>
                  <a:lnTo>
                    <a:pt x="386" y="808"/>
                  </a:lnTo>
                  <a:lnTo>
                    <a:pt x="389" y="807"/>
                  </a:lnTo>
                  <a:lnTo>
                    <a:pt x="398" y="807"/>
                  </a:lnTo>
                  <a:lnTo>
                    <a:pt x="405" y="808"/>
                  </a:lnTo>
                  <a:lnTo>
                    <a:pt x="410" y="813"/>
                  </a:lnTo>
                  <a:lnTo>
                    <a:pt x="418" y="815"/>
                  </a:lnTo>
                  <a:lnTo>
                    <a:pt x="426" y="813"/>
                  </a:lnTo>
                  <a:lnTo>
                    <a:pt x="435" y="807"/>
                  </a:lnTo>
                  <a:lnTo>
                    <a:pt x="437" y="807"/>
                  </a:lnTo>
                  <a:lnTo>
                    <a:pt x="445" y="808"/>
                  </a:lnTo>
                  <a:lnTo>
                    <a:pt x="461" y="815"/>
                  </a:lnTo>
                  <a:lnTo>
                    <a:pt x="477" y="824"/>
                  </a:lnTo>
                  <a:lnTo>
                    <a:pt x="488" y="837"/>
                  </a:lnTo>
                  <a:lnTo>
                    <a:pt x="488" y="842"/>
                  </a:lnTo>
                  <a:lnTo>
                    <a:pt x="484" y="849"/>
                  </a:lnTo>
                  <a:lnTo>
                    <a:pt x="478" y="856"/>
                  </a:lnTo>
                  <a:lnTo>
                    <a:pt x="466" y="869"/>
                  </a:lnTo>
                  <a:lnTo>
                    <a:pt x="458" y="880"/>
                  </a:lnTo>
                  <a:lnTo>
                    <a:pt x="458" y="889"/>
                  </a:lnTo>
                  <a:lnTo>
                    <a:pt x="459" y="892"/>
                  </a:lnTo>
                  <a:lnTo>
                    <a:pt x="464" y="893"/>
                  </a:lnTo>
                  <a:lnTo>
                    <a:pt x="469" y="892"/>
                  </a:lnTo>
                  <a:lnTo>
                    <a:pt x="473" y="893"/>
                  </a:lnTo>
                  <a:lnTo>
                    <a:pt x="478" y="897"/>
                  </a:lnTo>
                  <a:lnTo>
                    <a:pt x="486" y="908"/>
                  </a:lnTo>
                  <a:lnTo>
                    <a:pt x="494" y="909"/>
                  </a:lnTo>
                  <a:lnTo>
                    <a:pt x="495" y="902"/>
                  </a:lnTo>
                  <a:lnTo>
                    <a:pt x="497" y="896"/>
                  </a:lnTo>
                  <a:lnTo>
                    <a:pt x="499" y="881"/>
                  </a:lnTo>
                  <a:lnTo>
                    <a:pt x="501" y="873"/>
                  </a:lnTo>
                  <a:lnTo>
                    <a:pt x="502" y="870"/>
                  </a:lnTo>
                  <a:lnTo>
                    <a:pt x="504" y="858"/>
                  </a:lnTo>
                  <a:lnTo>
                    <a:pt x="506" y="850"/>
                  </a:lnTo>
                  <a:lnTo>
                    <a:pt x="511" y="832"/>
                  </a:lnTo>
                  <a:lnTo>
                    <a:pt x="512" y="831"/>
                  </a:lnTo>
                  <a:lnTo>
                    <a:pt x="522" y="768"/>
                  </a:lnTo>
                  <a:lnTo>
                    <a:pt x="523" y="758"/>
                  </a:lnTo>
                  <a:lnTo>
                    <a:pt x="524" y="752"/>
                  </a:lnTo>
                  <a:lnTo>
                    <a:pt x="517" y="724"/>
                  </a:lnTo>
                  <a:lnTo>
                    <a:pt x="512" y="714"/>
                  </a:lnTo>
                  <a:lnTo>
                    <a:pt x="506" y="708"/>
                  </a:lnTo>
                  <a:lnTo>
                    <a:pt x="494" y="698"/>
                  </a:lnTo>
                  <a:lnTo>
                    <a:pt x="489" y="693"/>
                  </a:lnTo>
                  <a:lnTo>
                    <a:pt x="489" y="655"/>
                  </a:lnTo>
                  <a:lnTo>
                    <a:pt x="494" y="652"/>
                  </a:lnTo>
                  <a:lnTo>
                    <a:pt x="511" y="650"/>
                  </a:lnTo>
                  <a:lnTo>
                    <a:pt x="517" y="647"/>
                  </a:lnTo>
                  <a:lnTo>
                    <a:pt x="528" y="649"/>
                  </a:lnTo>
                  <a:lnTo>
                    <a:pt x="532" y="650"/>
                  </a:lnTo>
                  <a:lnTo>
                    <a:pt x="532" y="652"/>
                  </a:lnTo>
                  <a:lnTo>
                    <a:pt x="538" y="651"/>
                  </a:lnTo>
                  <a:lnTo>
                    <a:pt x="538" y="650"/>
                  </a:lnTo>
                  <a:lnTo>
                    <a:pt x="534" y="640"/>
                  </a:lnTo>
                  <a:lnTo>
                    <a:pt x="533" y="633"/>
                  </a:lnTo>
                  <a:lnTo>
                    <a:pt x="528" y="625"/>
                  </a:lnTo>
                  <a:lnTo>
                    <a:pt x="518" y="627"/>
                  </a:lnTo>
                  <a:lnTo>
                    <a:pt x="516" y="629"/>
                  </a:lnTo>
                  <a:lnTo>
                    <a:pt x="509" y="629"/>
                  </a:lnTo>
                  <a:lnTo>
                    <a:pt x="505" y="624"/>
                  </a:lnTo>
                  <a:lnTo>
                    <a:pt x="501" y="623"/>
                  </a:lnTo>
                  <a:lnTo>
                    <a:pt x="501" y="620"/>
                  </a:lnTo>
                  <a:lnTo>
                    <a:pt x="501" y="620"/>
                  </a:lnTo>
                  <a:lnTo>
                    <a:pt x="501" y="589"/>
                  </a:lnTo>
                  <a:lnTo>
                    <a:pt x="502" y="590"/>
                  </a:lnTo>
                  <a:lnTo>
                    <a:pt x="582" y="590"/>
                  </a:lnTo>
                  <a:lnTo>
                    <a:pt x="586" y="586"/>
                  </a:lnTo>
                  <a:lnTo>
                    <a:pt x="587" y="580"/>
                  </a:lnTo>
                  <a:lnTo>
                    <a:pt x="591" y="575"/>
                  </a:lnTo>
                  <a:lnTo>
                    <a:pt x="593" y="575"/>
                  </a:lnTo>
                  <a:lnTo>
                    <a:pt x="597" y="577"/>
                  </a:lnTo>
                  <a:lnTo>
                    <a:pt x="601" y="584"/>
                  </a:lnTo>
                  <a:lnTo>
                    <a:pt x="603" y="584"/>
                  </a:lnTo>
                  <a:lnTo>
                    <a:pt x="622" y="574"/>
                  </a:lnTo>
                  <a:lnTo>
                    <a:pt x="633" y="574"/>
                  </a:lnTo>
                  <a:lnTo>
                    <a:pt x="638" y="579"/>
                  </a:lnTo>
                  <a:lnTo>
                    <a:pt x="646" y="590"/>
                  </a:lnTo>
                  <a:lnTo>
                    <a:pt x="652" y="619"/>
                  </a:lnTo>
                  <a:lnTo>
                    <a:pt x="662" y="614"/>
                  </a:lnTo>
                  <a:lnTo>
                    <a:pt x="663" y="612"/>
                  </a:lnTo>
                  <a:lnTo>
                    <a:pt x="658" y="603"/>
                  </a:lnTo>
                  <a:lnTo>
                    <a:pt x="656" y="592"/>
                  </a:lnTo>
                  <a:lnTo>
                    <a:pt x="640" y="555"/>
                  </a:lnTo>
                  <a:lnTo>
                    <a:pt x="631" y="544"/>
                  </a:lnTo>
                  <a:lnTo>
                    <a:pt x="614" y="531"/>
                  </a:lnTo>
                  <a:lnTo>
                    <a:pt x="614" y="527"/>
                  </a:lnTo>
                  <a:lnTo>
                    <a:pt x="626" y="516"/>
                  </a:lnTo>
                  <a:lnTo>
                    <a:pt x="631" y="509"/>
                  </a:lnTo>
                  <a:lnTo>
                    <a:pt x="634" y="507"/>
                  </a:lnTo>
                  <a:lnTo>
                    <a:pt x="638" y="504"/>
                  </a:lnTo>
                  <a:lnTo>
                    <a:pt x="640" y="503"/>
                  </a:lnTo>
                  <a:lnTo>
                    <a:pt x="641" y="500"/>
                  </a:lnTo>
                  <a:lnTo>
                    <a:pt x="640" y="493"/>
                  </a:lnTo>
                  <a:lnTo>
                    <a:pt x="638" y="488"/>
                  </a:lnTo>
                  <a:lnTo>
                    <a:pt x="633" y="479"/>
                  </a:lnTo>
                  <a:lnTo>
                    <a:pt x="625" y="471"/>
                  </a:lnTo>
                  <a:lnTo>
                    <a:pt x="618" y="466"/>
                  </a:lnTo>
                  <a:lnTo>
                    <a:pt x="617" y="463"/>
                  </a:lnTo>
                  <a:lnTo>
                    <a:pt x="615" y="453"/>
                  </a:lnTo>
                  <a:lnTo>
                    <a:pt x="613" y="447"/>
                  </a:lnTo>
                  <a:lnTo>
                    <a:pt x="613" y="439"/>
                  </a:lnTo>
                  <a:lnTo>
                    <a:pt x="609" y="431"/>
                  </a:lnTo>
                  <a:lnTo>
                    <a:pt x="609" y="419"/>
                  </a:lnTo>
                  <a:lnTo>
                    <a:pt x="613" y="413"/>
                  </a:lnTo>
                  <a:lnTo>
                    <a:pt x="615" y="403"/>
                  </a:lnTo>
                  <a:lnTo>
                    <a:pt x="615" y="392"/>
                  </a:lnTo>
                  <a:lnTo>
                    <a:pt x="624" y="382"/>
                  </a:lnTo>
                  <a:lnTo>
                    <a:pt x="624" y="369"/>
                  </a:lnTo>
                  <a:lnTo>
                    <a:pt x="626" y="364"/>
                  </a:lnTo>
                  <a:lnTo>
                    <a:pt x="633" y="358"/>
                  </a:lnTo>
                  <a:lnTo>
                    <a:pt x="633" y="353"/>
                  </a:lnTo>
                  <a:lnTo>
                    <a:pt x="630" y="344"/>
                  </a:lnTo>
                  <a:lnTo>
                    <a:pt x="628" y="342"/>
                  </a:lnTo>
                  <a:lnTo>
                    <a:pt x="624" y="342"/>
                  </a:lnTo>
                  <a:lnTo>
                    <a:pt x="614" y="342"/>
                  </a:lnTo>
                  <a:lnTo>
                    <a:pt x="595" y="350"/>
                  </a:lnTo>
                  <a:lnTo>
                    <a:pt x="583" y="353"/>
                  </a:lnTo>
                  <a:lnTo>
                    <a:pt x="576" y="353"/>
                  </a:lnTo>
                  <a:lnTo>
                    <a:pt x="567" y="350"/>
                  </a:lnTo>
                  <a:lnTo>
                    <a:pt x="563" y="349"/>
                  </a:lnTo>
                  <a:lnTo>
                    <a:pt x="558" y="347"/>
                  </a:lnTo>
                  <a:lnTo>
                    <a:pt x="552" y="345"/>
                  </a:lnTo>
                  <a:lnTo>
                    <a:pt x="544" y="348"/>
                  </a:lnTo>
                  <a:lnTo>
                    <a:pt x="542" y="350"/>
                  </a:lnTo>
                  <a:lnTo>
                    <a:pt x="536" y="350"/>
                  </a:lnTo>
                  <a:lnTo>
                    <a:pt x="527" y="350"/>
                  </a:lnTo>
                  <a:lnTo>
                    <a:pt x="523" y="348"/>
                  </a:lnTo>
                  <a:lnTo>
                    <a:pt x="522" y="348"/>
                  </a:lnTo>
                  <a:lnTo>
                    <a:pt x="494" y="307"/>
                  </a:lnTo>
                  <a:lnTo>
                    <a:pt x="493" y="305"/>
                  </a:lnTo>
                  <a:lnTo>
                    <a:pt x="490" y="302"/>
                  </a:lnTo>
                  <a:lnTo>
                    <a:pt x="479" y="301"/>
                  </a:lnTo>
                  <a:lnTo>
                    <a:pt x="473" y="297"/>
                  </a:lnTo>
                  <a:lnTo>
                    <a:pt x="461" y="293"/>
                  </a:lnTo>
                  <a:lnTo>
                    <a:pt x="443" y="294"/>
                  </a:lnTo>
                  <a:lnTo>
                    <a:pt x="425" y="299"/>
                  </a:lnTo>
                  <a:lnTo>
                    <a:pt x="415" y="300"/>
                  </a:lnTo>
                  <a:lnTo>
                    <a:pt x="400" y="299"/>
                  </a:lnTo>
                  <a:lnTo>
                    <a:pt x="383" y="291"/>
                  </a:lnTo>
                  <a:lnTo>
                    <a:pt x="380" y="284"/>
                  </a:lnTo>
                  <a:lnTo>
                    <a:pt x="376" y="283"/>
                  </a:lnTo>
                  <a:lnTo>
                    <a:pt x="364" y="277"/>
                  </a:lnTo>
                  <a:lnTo>
                    <a:pt x="362" y="274"/>
                  </a:lnTo>
                  <a:lnTo>
                    <a:pt x="362" y="241"/>
                  </a:lnTo>
                  <a:lnTo>
                    <a:pt x="360" y="232"/>
                  </a:lnTo>
                  <a:lnTo>
                    <a:pt x="357" y="226"/>
                  </a:lnTo>
                  <a:lnTo>
                    <a:pt x="353" y="223"/>
                  </a:lnTo>
                  <a:lnTo>
                    <a:pt x="351" y="220"/>
                  </a:lnTo>
                  <a:lnTo>
                    <a:pt x="344" y="211"/>
                  </a:lnTo>
                  <a:lnTo>
                    <a:pt x="341" y="208"/>
                  </a:lnTo>
                  <a:lnTo>
                    <a:pt x="338" y="188"/>
                  </a:lnTo>
                  <a:lnTo>
                    <a:pt x="335" y="182"/>
                  </a:lnTo>
                  <a:lnTo>
                    <a:pt x="334" y="180"/>
                  </a:lnTo>
                  <a:lnTo>
                    <a:pt x="310" y="181"/>
                  </a:lnTo>
                  <a:lnTo>
                    <a:pt x="316" y="167"/>
                  </a:lnTo>
                  <a:lnTo>
                    <a:pt x="324" y="152"/>
                  </a:lnTo>
                  <a:lnTo>
                    <a:pt x="337" y="107"/>
                  </a:lnTo>
                  <a:lnTo>
                    <a:pt x="350" y="85"/>
                  </a:lnTo>
                  <a:lnTo>
                    <a:pt x="375" y="62"/>
                  </a:lnTo>
                  <a:lnTo>
                    <a:pt x="378" y="57"/>
                  </a:lnTo>
                  <a:lnTo>
                    <a:pt x="383" y="47"/>
                  </a:lnTo>
                  <a:lnTo>
                    <a:pt x="389" y="41"/>
                  </a:lnTo>
                  <a:lnTo>
                    <a:pt x="404" y="35"/>
                  </a:lnTo>
                  <a:lnTo>
                    <a:pt x="419" y="33"/>
                  </a:lnTo>
                  <a:close/>
                </a:path>
              </a:pathLst>
            </a:custGeom>
            <a:grpFill/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9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9" name="Freeform 251"/>
            <p:cNvSpPr>
              <a:spLocks noChangeAspect="1"/>
            </p:cNvSpPr>
            <p:nvPr/>
          </p:nvSpPr>
          <p:spPr bwMode="gray">
            <a:xfrm>
              <a:off x="2048867" y="3209283"/>
              <a:ext cx="155574" cy="176094"/>
            </a:xfrm>
            <a:custGeom>
              <a:avLst/>
              <a:gdLst/>
              <a:ahLst/>
              <a:cxnLst>
                <a:cxn ang="0">
                  <a:pos x="29" y="74"/>
                </a:cxn>
                <a:cxn ang="0">
                  <a:pos x="109" y="59"/>
                </a:cxn>
                <a:cxn ang="0">
                  <a:pos x="164" y="7"/>
                </a:cxn>
                <a:cxn ang="0">
                  <a:pos x="232" y="1"/>
                </a:cxn>
                <a:cxn ang="0">
                  <a:pos x="243" y="60"/>
                </a:cxn>
                <a:cxn ang="0">
                  <a:pos x="234" y="88"/>
                </a:cxn>
                <a:cxn ang="0">
                  <a:pos x="283" y="151"/>
                </a:cxn>
                <a:cxn ang="0">
                  <a:pos x="348" y="161"/>
                </a:cxn>
                <a:cxn ang="0">
                  <a:pos x="372" y="183"/>
                </a:cxn>
                <a:cxn ang="0">
                  <a:pos x="441" y="211"/>
                </a:cxn>
                <a:cxn ang="0">
                  <a:pos x="487" y="222"/>
                </a:cxn>
                <a:cxn ang="0">
                  <a:pos x="507" y="268"/>
                </a:cxn>
                <a:cxn ang="0">
                  <a:pos x="512" y="307"/>
                </a:cxn>
                <a:cxn ang="0">
                  <a:pos x="511" y="334"/>
                </a:cxn>
                <a:cxn ang="0">
                  <a:pos x="550" y="370"/>
                </a:cxn>
                <a:cxn ang="0">
                  <a:pos x="616" y="373"/>
                </a:cxn>
                <a:cxn ang="0">
                  <a:pos x="616" y="399"/>
                </a:cxn>
                <a:cxn ang="0">
                  <a:pos x="641" y="434"/>
                </a:cxn>
                <a:cxn ang="0">
                  <a:pos x="658" y="500"/>
                </a:cxn>
                <a:cxn ang="0">
                  <a:pos x="644" y="555"/>
                </a:cxn>
                <a:cxn ang="0">
                  <a:pos x="647" y="586"/>
                </a:cxn>
                <a:cxn ang="0">
                  <a:pos x="631" y="585"/>
                </a:cxn>
                <a:cxn ang="0">
                  <a:pos x="595" y="544"/>
                </a:cxn>
                <a:cxn ang="0">
                  <a:pos x="504" y="549"/>
                </a:cxn>
                <a:cxn ang="0">
                  <a:pos x="426" y="576"/>
                </a:cxn>
                <a:cxn ang="0">
                  <a:pos x="401" y="628"/>
                </a:cxn>
                <a:cxn ang="0">
                  <a:pos x="391" y="705"/>
                </a:cxn>
                <a:cxn ang="0">
                  <a:pos x="362" y="706"/>
                </a:cxn>
                <a:cxn ang="0">
                  <a:pos x="315" y="701"/>
                </a:cxn>
                <a:cxn ang="0">
                  <a:pos x="297" y="735"/>
                </a:cxn>
                <a:cxn ang="0">
                  <a:pos x="281" y="726"/>
                </a:cxn>
                <a:cxn ang="0">
                  <a:pos x="250" y="710"/>
                </a:cxn>
                <a:cxn ang="0">
                  <a:pos x="202" y="695"/>
                </a:cxn>
                <a:cxn ang="0">
                  <a:pos x="176" y="708"/>
                </a:cxn>
                <a:cxn ang="0">
                  <a:pos x="149" y="737"/>
                </a:cxn>
                <a:cxn ang="0">
                  <a:pos x="126" y="752"/>
                </a:cxn>
                <a:cxn ang="0">
                  <a:pos x="94" y="751"/>
                </a:cxn>
                <a:cxn ang="0">
                  <a:pos x="86" y="711"/>
                </a:cxn>
                <a:cxn ang="0">
                  <a:pos x="77" y="652"/>
                </a:cxn>
                <a:cxn ang="0">
                  <a:pos x="61" y="626"/>
                </a:cxn>
                <a:cxn ang="0">
                  <a:pos x="55" y="602"/>
                </a:cxn>
                <a:cxn ang="0">
                  <a:pos x="51" y="579"/>
                </a:cxn>
                <a:cxn ang="0">
                  <a:pos x="57" y="564"/>
                </a:cxn>
                <a:cxn ang="0">
                  <a:pos x="54" y="536"/>
                </a:cxn>
                <a:cxn ang="0">
                  <a:pos x="29" y="480"/>
                </a:cxn>
                <a:cxn ang="0">
                  <a:pos x="7" y="443"/>
                </a:cxn>
                <a:cxn ang="0">
                  <a:pos x="1" y="431"/>
                </a:cxn>
                <a:cxn ang="0">
                  <a:pos x="36" y="373"/>
                </a:cxn>
                <a:cxn ang="0">
                  <a:pos x="20" y="357"/>
                </a:cxn>
                <a:cxn ang="0">
                  <a:pos x="17" y="328"/>
                </a:cxn>
                <a:cxn ang="0">
                  <a:pos x="29" y="303"/>
                </a:cxn>
                <a:cxn ang="0">
                  <a:pos x="22" y="276"/>
                </a:cxn>
                <a:cxn ang="0">
                  <a:pos x="33" y="231"/>
                </a:cxn>
                <a:cxn ang="0">
                  <a:pos x="40" y="166"/>
                </a:cxn>
                <a:cxn ang="0">
                  <a:pos x="35" y="129"/>
                </a:cxn>
              </a:cxnLst>
              <a:rect l="0" t="0" r="r" b="b"/>
              <a:pathLst>
                <a:path w="658" h="754">
                  <a:moveTo>
                    <a:pt x="1" y="70"/>
                  </a:moveTo>
                  <a:lnTo>
                    <a:pt x="3" y="68"/>
                  </a:lnTo>
                  <a:lnTo>
                    <a:pt x="11" y="68"/>
                  </a:lnTo>
                  <a:lnTo>
                    <a:pt x="29" y="74"/>
                  </a:lnTo>
                  <a:lnTo>
                    <a:pt x="70" y="75"/>
                  </a:lnTo>
                  <a:lnTo>
                    <a:pt x="78" y="71"/>
                  </a:lnTo>
                  <a:lnTo>
                    <a:pt x="83" y="68"/>
                  </a:lnTo>
                  <a:lnTo>
                    <a:pt x="109" y="59"/>
                  </a:lnTo>
                  <a:lnTo>
                    <a:pt x="116" y="55"/>
                  </a:lnTo>
                  <a:lnTo>
                    <a:pt x="141" y="33"/>
                  </a:lnTo>
                  <a:lnTo>
                    <a:pt x="158" y="14"/>
                  </a:lnTo>
                  <a:lnTo>
                    <a:pt x="164" y="7"/>
                  </a:lnTo>
                  <a:lnTo>
                    <a:pt x="180" y="4"/>
                  </a:lnTo>
                  <a:lnTo>
                    <a:pt x="186" y="4"/>
                  </a:lnTo>
                  <a:lnTo>
                    <a:pt x="213" y="0"/>
                  </a:lnTo>
                  <a:lnTo>
                    <a:pt x="232" y="1"/>
                  </a:lnTo>
                  <a:lnTo>
                    <a:pt x="235" y="4"/>
                  </a:lnTo>
                  <a:lnTo>
                    <a:pt x="240" y="11"/>
                  </a:lnTo>
                  <a:lnTo>
                    <a:pt x="243" y="28"/>
                  </a:lnTo>
                  <a:lnTo>
                    <a:pt x="243" y="60"/>
                  </a:lnTo>
                  <a:lnTo>
                    <a:pt x="242" y="70"/>
                  </a:lnTo>
                  <a:lnTo>
                    <a:pt x="237" y="77"/>
                  </a:lnTo>
                  <a:lnTo>
                    <a:pt x="235" y="81"/>
                  </a:lnTo>
                  <a:lnTo>
                    <a:pt x="234" y="88"/>
                  </a:lnTo>
                  <a:lnTo>
                    <a:pt x="240" y="112"/>
                  </a:lnTo>
                  <a:lnTo>
                    <a:pt x="249" y="125"/>
                  </a:lnTo>
                  <a:lnTo>
                    <a:pt x="256" y="131"/>
                  </a:lnTo>
                  <a:lnTo>
                    <a:pt x="283" y="151"/>
                  </a:lnTo>
                  <a:lnTo>
                    <a:pt x="296" y="155"/>
                  </a:lnTo>
                  <a:lnTo>
                    <a:pt x="313" y="157"/>
                  </a:lnTo>
                  <a:lnTo>
                    <a:pt x="332" y="157"/>
                  </a:lnTo>
                  <a:lnTo>
                    <a:pt x="348" y="161"/>
                  </a:lnTo>
                  <a:lnTo>
                    <a:pt x="355" y="167"/>
                  </a:lnTo>
                  <a:lnTo>
                    <a:pt x="356" y="171"/>
                  </a:lnTo>
                  <a:lnTo>
                    <a:pt x="363" y="179"/>
                  </a:lnTo>
                  <a:lnTo>
                    <a:pt x="372" y="183"/>
                  </a:lnTo>
                  <a:lnTo>
                    <a:pt x="410" y="193"/>
                  </a:lnTo>
                  <a:lnTo>
                    <a:pt x="426" y="208"/>
                  </a:lnTo>
                  <a:lnTo>
                    <a:pt x="431" y="211"/>
                  </a:lnTo>
                  <a:lnTo>
                    <a:pt x="441" y="211"/>
                  </a:lnTo>
                  <a:lnTo>
                    <a:pt x="450" y="209"/>
                  </a:lnTo>
                  <a:lnTo>
                    <a:pt x="455" y="209"/>
                  </a:lnTo>
                  <a:lnTo>
                    <a:pt x="468" y="211"/>
                  </a:lnTo>
                  <a:lnTo>
                    <a:pt x="487" y="222"/>
                  </a:lnTo>
                  <a:lnTo>
                    <a:pt x="493" y="227"/>
                  </a:lnTo>
                  <a:lnTo>
                    <a:pt x="501" y="238"/>
                  </a:lnTo>
                  <a:lnTo>
                    <a:pt x="506" y="253"/>
                  </a:lnTo>
                  <a:lnTo>
                    <a:pt x="507" y="268"/>
                  </a:lnTo>
                  <a:lnTo>
                    <a:pt x="511" y="276"/>
                  </a:lnTo>
                  <a:lnTo>
                    <a:pt x="514" y="281"/>
                  </a:lnTo>
                  <a:lnTo>
                    <a:pt x="514" y="290"/>
                  </a:lnTo>
                  <a:lnTo>
                    <a:pt x="512" y="307"/>
                  </a:lnTo>
                  <a:lnTo>
                    <a:pt x="503" y="308"/>
                  </a:lnTo>
                  <a:lnTo>
                    <a:pt x="503" y="312"/>
                  </a:lnTo>
                  <a:lnTo>
                    <a:pt x="504" y="317"/>
                  </a:lnTo>
                  <a:lnTo>
                    <a:pt x="511" y="334"/>
                  </a:lnTo>
                  <a:lnTo>
                    <a:pt x="518" y="356"/>
                  </a:lnTo>
                  <a:lnTo>
                    <a:pt x="524" y="369"/>
                  </a:lnTo>
                  <a:lnTo>
                    <a:pt x="539" y="369"/>
                  </a:lnTo>
                  <a:lnTo>
                    <a:pt x="550" y="370"/>
                  </a:lnTo>
                  <a:lnTo>
                    <a:pt x="563" y="370"/>
                  </a:lnTo>
                  <a:lnTo>
                    <a:pt x="568" y="372"/>
                  </a:lnTo>
                  <a:lnTo>
                    <a:pt x="611" y="372"/>
                  </a:lnTo>
                  <a:lnTo>
                    <a:pt x="616" y="373"/>
                  </a:lnTo>
                  <a:lnTo>
                    <a:pt x="619" y="376"/>
                  </a:lnTo>
                  <a:lnTo>
                    <a:pt x="620" y="381"/>
                  </a:lnTo>
                  <a:lnTo>
                    <a:pt x="619" y="391"/>
                  </a:lnTo>
                  <a:lnTo>
                    <a:pt x="616" y="399"/>
                  </a:lnTo>
                  <a:lnTo>
                    <a:pt x="616" y="405"/>
                  </a:lnTo>
                  <a:lnTo>
                    <a:pt x="620" y="425"/>
                  </a:lnTo>
                  <a:lnTo>
                    <a:pt x="638" y="431"/>
                  </a:lnTo>
                  <a:lnTo>
                    <a:pt x="641" y="434"/>
                  </a:lnTo>
                  <a:lnTo>
                    <a:pt x="644" y="448"/>
                  </a:lnTo>
                  <a:lnTo>
                    <a:pt x="656" y="467"/>
                  </a:lnTo>
                  <a:lnTo>
                    <a:pt x="658" y="477"/>
                  </a:lnTo>
                  <a:lnTo>
                    <a:pt x="658" y="500"/>
                  </a:lnTo>
                  <a:lnTo>
                    <a:pt x="657" y="529"/>
                  </a:lnTo>
                  <a:lnTo>
                    <a:pt x="656" y="533"/>
                  </a:lnTo>
                  <a:lnTo>
                    <a:pt x="649" y="544"/>
                  </a:lnTo>
                  <a:lnTo>
                    <a:pt x="644" y="555"/>
                  </a:lnTo>
                  <a:lnTo>
                    <a:pt x="644" y="561"/>
                  </a:lnTo>
                  <a:lnTo>
                    <a:pt x="644" y="569"/>
                  </a:lnTo>
                  <a:lnTo>
                    <a:pt x="646" y="574"/>
                  </a:lnTo>
                  <a:lnTo>
                    <a:pt x="647" y="586"/>
                  </a:lnTo>
                  <a:lnTo>
                    <a:pt x="646" y="587"/>
                  </a:lnTo>
                  <a:lnTo>
                    <a:pt x="638" y="590"/>
                  </a:lnTo>
                  <a:lnTo>
                    <a:pt x="637" y="591"/>
                  </a:lnTo>
                  <a:lnTo>
                    <a:pt x="631" y="585"/>
                  </a:lnTo>
                  <a:lnTo>
                    <a:pt x="630" y="581"/>
                  </a:lnTo>
                  <a:lnTo>
                    <a:pt x="615" y="560"/>
                  </a:lnTo>
                  <a:lnTo>
                    <a:pt x="605" y="552"/>
                  </a:lnTo>
                  <a:lnTo>
                    <a:pt x="595" y="544"/>
                  </a:lnTo>
                  <a:lnTo>
                    <a:pt x="582" y="541"/>
                  </a:lnTo>
                  <a:lnTo>
                    <a:pt x="539" y="541"/>
                  </a:lnTo>
                  <a:lnTo>
                    <a:pt x="535" y="541"/>
                  </a:lnTo>
                  <a:lnTo>
                    <a:pt x="504" y="549"/>
                  </a:lnTo>
                  <a:lnTo>
                    <a:pt x="501" y="549"/>
                  </a:lnTo>
                  <a:lnTo>
                    <a:pt x="447" y="566"/>
                  </a:lnTo>
                  <a:lnTo>
                    <a:pt x="428" y="570"/>
                  </a:lnTo>
                  <a:lnTo>
                    <a:pt x="426" y="576"/>
                  </a:lnTo>
                  <a:lnTo>
                    <a:pt x="423" y="591"/>
                  </a:lnTo>
                  <a:lnTo>
                    <a:pt x="412" y="607"/>
                  </a:lnTo>
                  <a:lnTo>
                    <a:pt x="401" y="625"/>
                  </a:lnTo>
                  <a:lnTo>
                    <a:pt x="401" y="628"/>
                  </a:lnTo>
                  <a:lnTo>
                    <a:pt x="401" y="654"/>
                  </a:lnTo>
                  <a:lnTo>
                    <a:pt x="402" y="658"/>
                  </a:lnTo>
                  <a:lnTo>
                    <a:pt x="402" y="665"/>
                  </a:lnTo>
                  <a:lnTo>
                    <a:pt x="391" y="705"/>
                  </a:lnTo>
                  <a:lnTo>
                    <a:pt x="383" y="720"/>
                  </a:lnTo>
                  <a:lnTo>
                    <a:pt x="375" y="716"/>
                  </a:lnTo>
                  <a:lnTo>
                    <a:pt x="369" y="711"/>
                  </a:lnTo>
                  <a:lnTo>
                    <a:pt x="362" y="706"/>
                  </a:lnTo>
                  <a:lnTo>
                    <a:pt x="359" y="705"/>
                  </a:lnTo>
                  <a:lnTo>
                    <a:pt x="351" y="704"/>
                  </a:lnTo>
                  <a:lnTo>
                    <a:pt x="334" y="704"/>
                  </a:lnTo>
                  <a:lnTo>
                    <a:pt x="315" y="701"/>
                  </a:lnTo>
                  <a:lnTo>
                    <a:pt x="307" y="701"/>
                  </a:lnTo>
                  <a:lnTo>
                    <a:pt x="304" y="705"/>
                  </a:lnTo>
                  <a:lnTo>
                    <a:pt x="300" y="724"/>
                  </a:lnTo>
                  <a:lnTo>
                    <a:pt x="297" y="735"/>
                  </a:lnTo>
                  <a:lnTo>
                    <a:pt x="296" y="741"/>
                  </a:lnTo>
                  <a:lnTo>
                    <a:pt x="293" y="741"/>
                  </a:lnTo>
                  <a:lnTo>
                    <a:pt x="282" y="730"/>
                  </a:lnTo>
                  <a:lnTo>
                    <a:pt x="281" y="726"/>
                  </a:lnTo>
                  <a:lnTo>
                    <a:pt x="278" y="725"/>
                  </a:lnTo>
                  <a:lnTo>
                    <a:pt x="275" y="719"/>
                  </a:lnTo>
                  <a:lnTo>
                    <a:pt x="271" y="715"/>
                  </a:lnTo>
                  <a:lnTo>
                    <a:pt x="250" y="710"/>
                  </a:lnTo>
                  <a:lnTo>
                    <a:pt x="245" y="710"/>
                  </a:lnTo>
                  <a:lnTo>
                    <a:pt x="237" y="708"/>
                  </a:lnTo>
                  <a:lnTo>
                    <a:pt x="211" y="708"/>
                  </a:lnTo>
                  <a:lnTo>
                    <a:pt x="202" y="695"/>
                  </a:lnTo>
                  <a:lnTo>
                    <a:pt x="196" y="689"/>
                  </a:lnTo>
                  <a:lnTo>
                    <a:pt x="192" y="689"/>
                  </a:lnTo>
                  <a:lnTo>
                    <a:pt x="189" y="690"/>
                  </a:lnTo>
                  <a:lnTo>
                    <a:pt x="176" y="708"/>
                  </a:lnTo>
                  <a:lnTo>
                    <a:pt x="165" y="716"/>
                  </a:lnTo>
                  <a:lnTo>
                    <a:pt x="157" y="725"/>
                  </a:lnTo>
                  <a:lnTo>
                    <a:pt x="151" y="733"/>
                  </a:lnTo>
                  <a:lnTo>
                    <a:pt x="149" y="737"/>
                  </a:lnTo>
                  <a:lnTo>
                    <a:pt x="143" y="747"/>
                  </a:lnTo>
                  <a:lnTo>
                    <a:pt x="138" y="752"/>
                  </a:lnTo>
                  <a:lnTo>
                    <a:pt x="136" y="752"/>
                  </a:lnTo>
                  <a:lnTo>
                    <a:pt x="126" y="752"/>
                  </a:lnTo>
                  <a:lnTo>
                    <a:pt x="120" y="754"/>
                  </a:lnTo>
                  <a:lnTo>
                    <a:pt x="108" y="754"/>
                  </a:lnTo>
                  <a:lnTo>
                    <a:pt x="101" y="754"/>
                  </a:lnTo>
                  <a:lnTo>
                    <a:pt x="94" y="751"/>
                  </a:lnTo>
                  <a:lnTo>
                    <a:pt x="94" y="749"/>
                  </a:lnTo>
                  <a:lnTo>
                    <a:pt x="90" y="737"/>
                  </a:lnTo>
                  <a:lnTo>
                    <a:pt x="90" y="733"/>
                  </a:lnTo>
                  <a:lnTo>
                    <a:pt x="86" y="711"/>
                  </a:lnTo>
                  <a:lnTo>
                    <a:pt x="86" y="693"/>
                  </a:lnTo>
                  <a:lnTo>
                    <a:pt x="83" y="671"/>
                  </a:lnTo>
                  <a:lnTo>
                    <a:pt x="77" y="661"/>
                  </a:lnTo>
                  <a:lnTo>
                    <a:pt x="77" y="652"/>
                  </a:lnTo>
                  <a:lnTo>
                    <a:pt x="74" y="639"/>
                  </a:lnTo>
                  <a:lnTo>
                    <a:pt x="73" y="635"/>
                  </a:lnTo>
                  <a:lnTo>
                    <a:pt x="66" y="628"/>
                  </a:lnTo>
                  <a:lnTo>
                    <a:pt x="61" y="626"/>
                  </a:lnTo>
                  <a:lnTo>
                    <a:pt x="58" y="623"/>
                  </a:lnTo>
                  <a:lnTo>
                    <a:pt x="58" y="615"/>
                  </a:lnTo>
                  <a:lnTo>
                    <a:pt x="58" y="607"/>
                  </a:lnTo>
                  <a:lnTo>
                    <a:pt x="55" y="602"/>
                  </a:lnTo>
                  <a:lnTo>
                    <a:pt x="47" y="598"/>
                  </a:lnTo>
                  <a:lnTo>
                    <a:pt x="47" y="592"/>
                  </a:lnTo>
                  <a:lnTo>
                    <a:pt x="50" y="580"/>
                  </a:lnTo>
                  <a:lnTo>
                    <a:pt x="51" y="579"/>
                  </a:lnTo>
                  <a:lnTo>
                    <a:pt x="58" y="575"/>
                  </a:lnTo>
                  <a:lnTo>
                    <a:pt x="61" y="574"/>
                  </a:lnTo>
                  <a:lnTo>
                    <a:pt x="61" y="570"/>
                  </a:lnTo>
                  <a:lnTo>
                    <a:pt x="57" y="564"/>
                  </a:lnTo>
                  <a:lnTo>
                    <a:pt x="58" y="558"/>
                  </a:lnTo>
                  <a:lnTo>
                    <a:pt x="62" y="553"/>
                  </a:lnTo>
                  <a:lnTo>
                    <a:pt x="61" y="543"/>
                  </a:lnTo>
                  <a:lnTo>
                    <a:pt x="54" y="536"/>
                  </a:lnTo>
                  <a:lnTo>
                    <a:pt x="41" y="526"/>
                  </a:lnTo>
                  <a:lnTo>
                    <a:pt x="36" y="521"/>
                  </a:lnTo>
                  <a:lnTo>
                    <a:pt x="33" y="512"/>
                  </a:lnTo>
                  <a:lnTo>
                    <a:pt x="29" y="480"/>
                  </a:lnTo>
                  <a:lnTo>
                    <a:pt x="29" y="470"/>
                  </a:lnTo>
                  <a:lnTo>
                    <a:pt x="22" y="461"/>
                  </a:lnTo>
                  <a:lnTo>
                    <a:pt x="18" y="457"/>
                  </a:lnTo>
                  <a:lnTo>
                    <a:pt x="7" y="443"/>
                  </a:lnTo>
                  <a:lnTo>
                    <a:pt x="4" y="443"/>
                  </a:lnTo>
                  <a:lnTo>
                    <a:pt x="2" y="439"/>
                  </a:lnTo>
                  <a:lnTo>
                    <a:pt x="0" y="437"/>
                  </a:lnTo>
                  <a:lnTo>
                    <a:pt x="1" y="431"/>
                  </a:lnTo>
                  <a:lnTo>
                    <a:pt x="12" y="412"/>
                  </a:lnTo>
                  <a:lnTo>
                    <a:pt x="23" y="400"/>
                  </a:lnTo>
                  <a:lnTo>
                    <a:pt x="35" y="383"/>
                  </a:lnTo>
                  <a:lnTo>
                    <a:pt x="36" y="373"/>
                  </a:lnTo>
                  <a:lnTo>
                    <a:pt x="35" y="370"/>
                  </a:lnTo>
                  <a:lnTo>
                    <a:pt x="29" y="365"/>
                  </a:lnTo>
                  <a:lnTo>
                    <a:pt x="24" y="362"/>
                  </a:lnTo>
                  <a:lnTo>
                    <a:pt x="20" y="357"/>
                  </a:lnTo>
                  <a:lnTo>
                    <a:pt x="18" y="356"/>
                  </a:lnTo>
                  <a:lnTo>
                    <a:pt x="17" y="350"/>
                  </a:lnTo>
                  <a:lnTo>
                    <a:pt x="15" y="342"/>
                  </a:lnTo>
                  <a:lnTo>
                    <a:pt x="17" y="328"/>
                  </a:lnTo>
                  <a:lnTo>
                    <a:pt x="22" y="319"/>
                  </a:lnTo>
                  <a:lnTo>
                    <a:pt x="27" y="316"/>
                  </a:lnTo>
                  <a:lnTo>
                    <a:pt x="29" y="308"/>
                  </a:lnTo>
                  <a:lnTo>
                    <a:pt x="29" y="303"/>
                  </a:lnTo>
                  <a:lnTo>
                    <a:pt x="27" y="297"/>
                  </a:lnTo>
                  <a:lnTo>
                    <a:pt x="18" y="286"/>
                  </a:lnTo>
                  <a:lnTo>
                    <a:pt x="18" y="283"/>
                  </a:lnTo>
                  <a:lnTo>
                    <a:pt x="22" y="276"/>
                  </a:lnTo>
                  <a:lnTo>
                    <a:pt x="35" y="270"/>
                  </a:lnTo>
                  <a:lnTo>
                    <a:pt x="36" y="268"/>
                  </a:lnTo>
                  <a:lnTo>
                    <a:pt x="36" y="249"/>
                  </a:lnTo>
                  <a:lnTo>
                    <a:pt x="33" y="231"/>
                  </a:lnTo>
                  <a:lnTo>
                    <a:pt x="33" y="220"/>
                  </a:lnTo>
                  <a:lnTo>
                    <a:pt x="35" y="201"/>
                  </a:lnTo>
                  <a:lnTo>
                    <a:pt x="35" y="177"/>
                  </a:lnTo>
                  <a:lnTo>
                    <a:pt x="40" y="166"/>
                  </a:lnTo>
                  <a:lnTo>
                    <a:pt x="47" y="157"/>
                  </a:lnTo>
                  <a:lnTo>
                    <a:pt x="50" y="155"/>
                  </a:lnTo>
                  <a:lnTo>
                    <a:pt x="50" y="152"/>
                  </a:lnTo>
                  <a:lnTo>
                    <a:pt x="35" y="129"/>
                  </a:lnTo>
                  <a:lnTo>
                    <a:pt x="1" y="70"/>
                  </a:lnTo>
                  <a:close/>
                </a:path>
              </a:pathLst>
            </a:custGeom>
            <a:grpFill/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9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0" name="Freeform 252"/>
            <p:cNvSpPr>
              <a:spLocks noChangeAspect="1"/>
            </p:cNvSpPr>
            <p:nvPr/>
          </p:nvSpPr>
          <p:spPr bwMode="gray">
            <a:xfrm>
              <a:off x="2193833" y="3488001"/>
              <a:ext cx="69537" cy="73470"/>
            </a:xfrm>
            <a:custGeom>
              <a:avLst/>
              <a:gdLst/>
              <a:ahLst/>
              <a:cxnLst>
                <a:cxn ang="0">
                  <a:pos x="2" y="252"/>
                </a:cxn>
                <a:cxn ang="0">
                  <a:pos x="26" y="272"/>
                </a:cxn>
                <a:cxn ang="0">
                  <a:pos x="56" y="283"/>
                </a:cxn>
                <a:cxn ang="0">
                  <a:pos x="91" y="297"/>
                </a:cxn>
                <a:cxn ang="0">
                  <a:pos x="115" y="304"/>
                </a:cxn>
                <a:cxn ang="0">
                  <a:pos x="129" y="310"/>
                </a:cxn>
                <a:cxn ang="0">
                  <a:pos x="162" y="307"/>
                </a:cxn>
                <a:cxn ang="0">
                  <a:pos x="197" y="314"/>
                </a:cxn>
                <a:cxn ang="0">
                  <a:pos x="225" y="303"/>
                </a:cxn>
                <a:cxn ang="0">
                  <a:pos x="246" y="283"/>
                </a:cxn>
                <a:cxn ang="0">
                  <a:pos x="253" y="272"/>
                </a:cxn>
                <a:cxn ang="0">
                  <a:pos x="268" y="253"/>
                </a:cxn>
                <a:cxn ang="0">
                  <a:pos x="276" y="236"/>
                </a:cxn>
                <a:cxn ang="0">
                  <a:pos x="271" y="229"/>
                </a:cxn>
                <a:cxn ang="0">
                  <a:pos x="274" y="199"/>
                </a:cxn>
                <a:cxn ang="0">
                  <a:pos x="281" y="184"/>
                </a:cxn>
                <a:cxn ang="0">
                  <a:pos x="286" y="175"/>
                </a:cxn>
                <a:cxn ang="0">
                  <a:pos x="292" y="172"/>
                </a:cxn>
                <a:cxn ang="0">
                  <a:pos x="267" y="148"/>
                </a:cxn>
                <a:cxn ang="0">
                  <a:pos x="260" y="126"/>
                </a:cxn>
                <a:cxn ang="0">
                  <a:pos x="242" y="113"/>
                </a:cxn>
                <a:cxn ang="0">
                  <a:pos x="228" y="108"/>
                </a:cxn>
                <a:cxn ang="0">
                  <a:pos x="215" y="91"/>
                </a:cxn>
                <a:cxn ang="0">
                  <a:pos x="200" y="86"/>
                </a:cxn>
                <a:cxn ang="0">
                  <a:pos x="185" y="77"/>
                </a:cxn>
                <a:cxn ang="0">
                  <a:pos x="178" y="73"/>
                </a:cxn>
                <a:cxn ang="0">
                  <a:pos x="166" y="55"/>
                </a:cxn>
                <a:cxn ang="0">
                  <a:pos x="160" y="48"/>
                </a:cxn>
                <a:cxn ang="0">
                  <a:pos x="142" y="60"/>
                </a:cxn>
                <a:cxn ang="0">
                  <a:pos x="133" y="50"/>
                </a:cxn>
                <a:cxn ang="0">
                  <a:pos x="119" y="27"/>
                </a:cxn>
                <a:cxn ang="0">
                  <a:pos x="103" y="12"/>
                </a:cxn>
                <a:cxn ang="0">
                  <a:pos x="85" y="0"/>
                </a:cxn>
                <a:cxn ang="0">
                  <a:pos x="75" y="2"/>
                </a:cxn>
                <a:cxn ang="0">
                  <a:pos x="64" y="12"/>
                </a:cxn>
                <a:cxn ang="0">
                  <a:pos x="44" y="16"/>
                </a:cxn>
                <a:cxn ang="0">
                  <a:pos x="33" y="27"/>
                </a:cxn>
                <a:cxn ang="0">
                  <a:pos x="31" y="72"/>
                </a:cxn>
                <a:cxn ang="0">
                  <a:pos x="29" y="97"/>
                </a:cxn>
                <a:cxn ang="0">
                  <a:pos x="20" y="172"/>
                </a:cxn>
                <a:cxn ang="0">
                  <a:pos x="16" y="188"/>
                </a:cxn>
                <a:cxn ang="0">
                  <a:pos x="5" y="210"/>
                </a:cxn>
                <a:cxn ang="0">
                  <a:pos x="0" y="252"/>
                </a:cxn>
              </a:cxnLst>
              <a:rect l="0" t="0" r="r" b="b"/>
              <a:pathLst>
                <a:path w="292" h="314">
                  <a:moveTo>
                    <a:pt x="0" y="252"/>
                  </a:moveTo>
                  <a:lnTo>
                    <a:pt x="2" y="252"/>
                  </a:lnTo>
                  <a:lnTo>
                    <a:pt x="9" y="253"/>
                  </a:lnTo>
                  <a:lnTo>
                    <a:pt x="26" y="272"/>
                  </a:lnTo>
                  <a:lnTo>
                    <a:pt x="29" y="281"/>
                  </a:lnTo>
                  <a:lnTo>
                    <a:pt x="56" y="283"/>
                  </a:lnTo>
                  <a:lnTo>
                    <a:pt x="66" y="283"/>
                  </a:lnTo>
                  <a:lnTo>
                    <a:pt x="91" y="297"/>
                  </a:lnTo>
                  <a:lnTo>
                    <a:pt x="104" y="302"/>
                  </a:lnTo>
                  <a:lnTo>
                    <a:pt x="115" y="304"/>
                  </a:lnTo>
                  <a:lnTo>
                    <a:pt x="123" y="309"/>
                  </a:lnTo>
                  <a:lnTo>
                    <a:pt x="129" y="310"/>
                  </a:lnTo>
                  <a:lnTo>
                    <a:pt x="149" y="307"/>
                  </a:lnTo>
                  <a:lnTo>
                    <a:pt x="162" y="307"/>
                  </a:lnTo>
                  <a:lnTo>
                    <a:pt x="183" y="310"/>
                  </a:lnTo>
                  <a:lnTo>
                    <a:pt x="197" y="314"/>
                  </a:lnTo>
                  <a:lnTo>
                    <a:pt x="212" y="309"/>
                  </a:lnTo>
                  <a:lnTo>
                    <a:pt x="225" y="303"/>
                  </a:lnTo>
                  <a:lnTo>
                    <a:pt x="236" y="295"/>
                  </a:lnTo>
                  <a:lnTo>
                    <a:pt x="246" y="283"/>
                  </a:lnTo>
                  <a:lnTo>
                    <a:pt x="249" y="281"/>
                  </a:lnTo>
                  <a:lnTo>
                    <a:pt x="253" y="272"/>
                  </a:lnTo>
                  <a:lnTo>
                    <a:pt x="260" y="265"/>
                  </a:lnTo>
                  <a:lnTo>
                    <a:pt x="268" y="253"/>
                  </a:lnTo>
                  <a:lnTo>
                    <a:pt x="271" y="240"/>
                  </a:lnTo>
                  <a:lnTo>
                    <a:pt x="276" y="236"/>
                  </a:lnTo>
                  <a:lnTo>
                    <a:pt x="273" y="231"/>
                  </a:lnTo>
                  <a:lnTo>
                    <a:pt x="271" y="229"/>
                  </a:lnTo>
                  <a:lnTo>
                    <a:pt x="274" y="215"/>
                  </a:lnTo>
                  <a:lnTo>
                    <a:pt x="274" y="199"/>
                  </a:lnTo>
                  <a:lnTo>
                    <a:pt x="276" y="191"/>
                  </a:lnTo>
                  <a:lnTo>
                    <a:pt x="281" y="184"/>
                  </a:lnTo>
                  <a:lnTo>
                    <a:pt x="284" y="183"/>
                  </a:lnTo>
                  <a:lnTo>
                    <a:pt x="286" y="175"/>
                  </a:lnTo>
                  <a:lnTo>
                    <a:pt x="291" y="174"/>
                  </a:lnTo>
                  <a:lnTo>
                    <a:pt x="292" y="172"/>
                  </a:lnTo>
                  <a:lnTo>
                    <a:pt x="287" y="163"/>
                  </a:lnTo>
                  <a:lnTo>
                    <a:pt x="267" y="148"/>
                  </a:lnTo>
                  <a:lnTo>
                    <a:pt x="264" y="145"/>
                  </a:lnTo>
                  <a:lnTo>
                    <a:pt x="260" y="126"/>
                  </a:lnTo>
                  <a:lnTo>
                    <a:pt x="257" y="120"/>
                  </a:lnTo>
                  <a:lnTo>
                    <a:pt x="242" y="113"/>
                  </a:lnTo>
                  <a:lnTo>
                    <a:pt x="237" y="112"/>
                  </a:lnTo>
                  <a:lnTo>
                    <a:pt x="228" y="108"/>
                  </a:lnTo>
                  <a:lnTo>
                    <a:pt x="222" y="102"/>
                  </a:lnTo>
                  <a:lnTo>
                    <a:pt x="215" y="91"/>
                  </a:lnTo>
                  <a:lnTo>
                    <a:pt x="212" y="87"/>
                  </a:lnTo>
                  <a:lnTo>
                    <a:pt x="200" y="86"/>
                  </a:lnTo>
                  <a:lnTo>
                    <a:pt x="193" y="77"/>
                  </a:lnTo>
                  <a:lnTo>
                    <a:pt x="185" y="77"/>
                  </a:lnTo>
                  <a:lnTo>
                    <a:pt x="181" y="76"/>
                  </a:lnTo>
                  <a:lnTo>
                    <a:pt x="178" y="73"/>
                  </a:lnTo>
                  <a:lnTo>
                    <a:pt x="171" y="65"/>
                  </a:lnTo>
                  <a:lnTo>
                    <a:pt x="166" y="55"/>
                  </a:lnTo>
                  <a:lnTo>
                    <a:pt x="165" y="51"/>
                  </a:lnTo>
                  <a:lnTo>
                    <a:pt x="160" y="48"/>
                  </a:lnTo>
                  <a:lnTo>
                    <a:pt x="146" y="59"/>
                  </a:lnTo>
                  <a:lnTo>
                    <a:pt x="142" y="60"/>
                  </a:lnTo>
                  <a:lnTo>
                    <a:pt x="134" y="59"/>
                  </a:lnTo>
                  <a:lnTo>
                    <a:pt x="133" y="50"/>
                  </a:lnTo>
                  <a:lnTo>
                    <a:pt x="128" y="35"/>
                  </a:lnTo>
                  <a:lnTo>
                    <a:pt x="119" y="27"/>
                  </a:lnTo>
                  <a:lnTo>
                    <a:pt x="108" y="17"/>
                  </a:lnTo>
                  <a:lnTo>
                    <a:pt x="103" y="12"/>
                  </a:lnTo>
                  <a:lnTo>
                    <a:pt x="91" y="2"/>
                  </a:lnTo>
                  <a:lnTo>
                    <a:pt x="85" y="0"/>
                  </a:lnTo>
                  <a:lnTo>
                    <a:pt x="80" y="0"/>
                  </a:lnTo>
                  <a:lnTo>
                    <a:pt x="75" y="2"/>
                  </a:lnTo>
                  <a:lnTo>
                    <a:pt x="71" y="8"/>
                  </a:lnTo>
                  <a:lnTo>
                    <a:pt x="64" y="12"/>
                  </a:lnTo>
                  <a:lnTo>
                    <a:pt x="45" y="10"/>
                  </a:lnTo>
                  <a:lnTo>
                    <a:pt x="44" y="16"/>
                  </a:lnTo>
                  <a:lnTo>
                    <a:pt x="34" y="24"/>
                  </a:lnTo>
                  <a:lnTo>
                    <a:pt x="33" y="27"/>
                  </a:lnTo>
                  <a:lnTo>
                    <a:pt x="34" y="50"/>
                  </a:lnTo>
                  <a:lnTo>
                    <a:pt x="31" y="72"/>
                  </a:lnTo>
                  <a:lnTo>
                    <a:pt x="31" y="87"/>
                  </a:lnTo>
                  <a:lnTo>
                    <a:pt x="29" y="97"/>
                  </a:lnTo>
                  <a:lnTo>
                    <a:pt x="20" y="121"/>
                  </a:lnTo>
                  <a:lnTo>
                    <a:pt x="20" y="172"/>
                  </a:lnTo>
                  <a:lnTo>
                    <a:pt x="18" y="182"/>
                  </a:lnTo>
                  <a:lnTo>
                    <a:pt x="16" y="188"/>
                  </a:lnTo>
                  <a:lnTo>
                    <a:pt x="9" y="201"/>
                  </a:lnTo>
                  <a:lnTo>
                    <a:pt x="5" y="210"/>
                  </a:lnTo>
                  <a:lnTo>
                    <a:pt x="1" y="236"/>
                  </a:lnTo>
                  <a:lnTo>
                    <a:pt x="0" y="252"/>
                  </a:lnTo>
                  <a:close/>
                </a:path>
              </a:pathLst>
            </a:custGeom>
            <a:grpFill/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9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1" name="Freeform 253"/>
            <p:cNvSpPr>
              <a:spLocks noChangeAspect="1"/>
            </p:cNvSpPr>
            <p:nvPr/>
          </p:nvSpPr>
          <p:spPr bwMode="gray">
            <a:xfrm>
              <a:off x="2158476" y="2980711"/>
              <a:ext cx="62465" cy="89796"/>
            </a:xfrm>
            <a:custGeom>
              <a:avLst/>
              <a:gdLst/>
              <a:ahLst/>
              <a:cxnLst>
                <a:cxn ang="0">
                  <a:pos x="89" y="0"/>
                </a:cxn>
                <a:cxn ang="0">
                  <a:pos x="141" y="41"/>
                </a:cxn>
                <a:cxn ang="0">
                  <a:pos x="152" y="83"/>
                </a:cxn>
                <a:cxn ang="0">
                  <a:pos x="172" y="84"/>
                </a:cxn>
                <a:cxn ang="0">
                  <a:pos x="195" y="94"/>
                </a:cxn>
                <a:cxn ang="0">
                  <a:pos x="211" y="112"/>
                </a:cxn>
                <a:cxn ang="0">
                  <a:pos x="232" y="139"/>
                </a:cxn>
                <a:cxn ang="0">
                  <a:pos x="217" y="159"/>
                </a:cxn>
                <a:cxn ang="0">
                  <a:pos x="220" y="165"/>
                </a:cxn>
                <a:cxn ang="0">
                  <a:pos x="212" y="182"/>
                </a:cxn>
                <a:cxn ang="0">
                  <a:pos x="189" y="186"/>
                </a:cxn>
                <a:cxn ang="0">
                  <a:pos x="183" y="193"/>
                </a:cxn>
                <a:cxn ang="0">
                  <a:pos x="174" y="228"/>
                </a:cxn>
                <a:cxn ang="0">
                  <a:pos x="189" y="255"/>
                </a:cxn>
                <a:cxn ang="0">
                  <a:pos x="200" y="268"/>
                </a:cxn>
                <a:cxn ang="0">
                  <a:pos x="217" y="273"/>
                </a:cxn>
                <a:cxn ang="0">
                  <a:pos x="226" y="289"/>
                </a:cxn>
                <a:cxn ang="0">
                  <a:pos x="233" y="311"/>
                </a:cxn>
                <a:cxn ang="0">
                  <a:pos x="263" y="347"/>
                </a:cxn>
                <a:cxn ang="0">
                  <a:pos x="254" y="350"/>
                </a:cxn>
                <a:cxn ang="0">
                  <a:pos x="233" y="348"/>
                </a:cxn>
                <a:cxn ang="0">
                  <a:pos x="213" y="353"/>
                </a:cxn>
                <a:cxn ang="0">
                  <a:pos x="183" y="366"/>
                </a:cxn>
                <a:cxn ang="0">
                  <a:pos x="158" y="374"/>
                </a:cxn>
                <a:cxn ang="0">
                  <a:pos x="134" y="386"/>
                </a:cxn>
                <a:cxn ang="0">
                  <a:pos x="102" y="369"/>
                </a:cxn>
                <a:cxn ang="0">
                  <a:pos x="91" y="357"/>
                </a:cxn>
                <a:cxn ang="0">
                  <a:pos x="89" y="332"/>
                </a:cxn>
                <a:cxn ang="0">
                  <a:pos x="77" y="288"/>
                </a:cxn>
                <a:cxn ang="0">
                  <a:pos x="86" y="257"/>
                </a:cxn>
                <a:cxn ang="0">
                  <a:pos x="95" y="234"/>
                </a:cxn>
                <a:cxn ang="0">
                  <a:pos x="79" y="209"/>
                </a:cxn>
                <a:cxn ang="0">
                  <a:pos x="72" y="193"/>
                </a:cxn>
                <a:cxn ang="0">
                  <a:pos x="67" y="171"/>
                </a:cxn>
                <a:cxn ang="0">
                  <a:pos x="37" y="174"/>
                </a:cxn>
                <a:cxn ang="0">
                  <a:pos x="27" y="163"/>
                </a:cxn>
                <a:cxn ang="0">
                  <a:pos x="0" y="128"/>
                </a:cxn>
                <a:cxn ang="0">
                  <a:pos x="1" y="121"/>
                </a:cxn>
                <a:cxn ang="0">
                  <a:pos x="11" y="91"/>
                </a:cxn>
                <a:cxn ang="0">
                  <a:pos x="40" y="75"/>
                </a:cxn>
                <a:cxn ang="0">
                  <a:pos x="38" y="64"/>
                </a:cxn>
                <a:cxn ang="0">
                  <a:pos x="24" y="52"/>
                </a:cxn>
                <a:cxn ang="0">
                  <a:pos x="29" y="35"/>
                </a:cxn>
                <a:cxn ang="0">
                  <a:pos x="46" y="26"/>
                </a:cxn>
                <a:cxn ang="0">
                  <a:pos x="72" y="13"/>
                </a:cxn>
                <a:cxn ang="0">
                  <a:pos x="81" y="2"/>
                </a:cxn>
              </a:cxnLst>
              <a:rect l="0" t="0" r="r" b="b"/>
              <a:pathLst>
                <a:path w="265" h="386">
                  <a:moveTo>
                    <a:pt x="81" y="2"/>
                  </a:moveTo>
                  <a:lnTo>
                    <a:pt x="87" y="3"/>
                  </a:lnTo>
                  <a:lnTo>
                    <a:pt x="89" y="0"/>
                  </a:lnTo>
                  <a:lnTo>
                    <a:pt x="94" y="0"/>
                  </a:lnTo>
                  <a:lnTo>
                    <a:pt x="108" y="10"/>
                  </a:lnTo>
                  <a:lnTo>
                    <a:pt x="141" y="41"/>
                  </a:lnTo>
                  <a:lnTo>
                    <a:pt x="150" y="53"/>
                  </a:lnTo>
                  <a:lnTo>
                    <a:pt x="151" y="59"/>
                  </a:lnTo>
                  <a:lnTo>
                    <a:pt x="152" y="83"/>
                  </a:lnTo>
                  <a:lnTo>
                    <a:pt x="156" y="84"/>
                  </a:lnTo>
                  <a:lnTo>
                    <a:pt x="162" y="84"/>
                  </a:lnTo>
                  <a:lnTo>
                    <a:pt x="172" y="84"/>
                  </a:lnTo>
                  <a:lnTo>
                    <a:pt x="179" y="85"/>
                  </a:lnTo>
                  <a:lnTo>
                    <a:pt x="183" y="88"/>
                  </a:lnTo>
                  <a:lnTo>
                    <a:pt x="195" y="94"/>
                  </a:lnTo>
                  <a:lnTo>
                    <a:pt x="197" y="96"/>
                  </a:lnTo>
                  <a:lnTo>
                    <a:pt x="202" y="104"/>
                  </a:lnTo>
                  <a:lnTo>
                    <a:pt x="211" y="112"/>
                  </a:lnTo>
                  <a:lnTo>
                    <a:pt x="222" y="120"/>
                  </a:lnTo>
                  <a:lnTo>
                    <a:pt x="228" y="136"/>
                  </a:lnTo>
                  <a:lnTo>
                    <a:pt x="232" y="139"/>
                  </a:lnTo>
                  <a:lnTo>
                    <a:pt x="231" y="142"/>
                  </a:lnTo>
                  <a:lnTo>
                    <a:pt x="224" y="148"/>
                  </a:lnTo>
                  <a:lnTo>
                    <a:pt x="217" y="159"/>
                  </a:lnTo>
                  <a:lnTo>
                    <a:pt x="216" y="163"/>
                  </a:lnTo>
                  <a:lnTo>
                    <a:pt x="218" y="165"/>
                  </a:lnTo>
                  <a:lnTo>
                    <a:pt x="220" y="165"/>
                  </a:lnTo>
                  <a:lnTo>
                    <a:pt x="220" y="172"/>
                  </a:lnTo>
                  <a:lnTo>
                    <a:pt x="213" y="179"/>
                  </a:lnTo>
                  <a:lnTo>
                    <a:pt x="212" y="182"/>
                  </a:lnTo>
                  <a:lnTo>
                    <a:pt x="205" y="183"/>
                  </a:lnTo>
                  <a:lnTo>
                    <a:pt x="196" y="183"/>
                  </a:lnTo>
                  <a:lnTo>
                    <a:pt x="189" y="186"/>
                  </a:lnTo>
                  <a:lnTo>
                    <a:pt x="185" y="188"/>
                  </a:lnTo>
                  <a:lnTo>
                    <a:pt x="184" y="191"/>
                  </a:lnTo>
                  <a:lnTo>
                    <a:pt x="183" y="193"/>
                  </a:lnTo>
                  <a:lnTo>
                    <a:pt x="181" y="208"/>
                  </a:lnTo>
                  <a:lnTo>
                    <a:pt x="178" y="217"/>
                  </a:lnTo>
                  <a:lnTo>
                    <a:pt x="174" y="228"/>
                  </a:lnTo>
                  <a:lnTo>
                    <a:pt x="174" y="234"/>
                  </a:lnTo>
                  <a:lnTo>
                    <a:pt x="180" y="240"/>
                  </a:lnTo>
                  <a:lnTo>
                    <a:pt x="189" y="255"/>
                  </a:lnTo>
                  <a:lnTo>
                    <a:pt x="191" y="256"/>
                  </a:lnTo>
                  <a:lnTo>
                    <a:pt x="200" y="263"/>
                  </a:lnTo>
                  <a:lnTo>
                    <a:pt x="200" y="268"/>
                  </a:lnTo>
                  <a:lnTo>
                    <a:pt x="204" y="272"/>
                  </a:lnTo>
                  <a:lnTo>
                    <a:pt x="205" y="273"/>
                  </a:lnTo>
                  <a:lnTo>
                    <a:pt x="217" y="273"/>
                  </a:lnTo>
                  <a:lnTo>
                    <a:pt x="220" y="276"/>
                  </a:lnTo>
                  <a:lnTo>
                    <a:pt x="221" y="284"/>
                  </a:lnTo>
                  <a:lnTo>
                    <a:pt x="226" y="289"/>
                  </a:lnTo>
                  <a:lnTo>
                    <a:pt x="226" y="299"/>
                  </a:lnTo>
                  <a:lnTo>
                    <a:pt x="232" y="305"/>
                  </a:lnTo>
                  <a:lnTo>
                    <a:pt x="233" y="311"/>
                  </a:lnTo>
                  <a:lnTo>
                    <a:pt x="239" y="321"/>
                  </a:lnTo>
                  <a:lnTo>
                    <a:pt x="253" y="338"/>
                  </a:lnTo>
                  <a:lnTo>
                    <a:pt x="263" y="347"/>
                  </a:lnTo>
                  <a:lnTo>
                    <a:pt x="265" y="347"/>
                  </a:lnTo>
                  <a:lnTo>
                    <a:pt x="265" y="349"/>
                  </a:lnTo>
                  <a:lnTo>
                    <a:pt x="254" y="350"/>
                  </a:lnTo>
                  <a:lnTo>
                    <a:pt x="240" y="352"/>
                  </a:lnTo>
                  <a:lnTo>
                    <a:pt x="234" y="349"/>
                  </a:lnTo>
                  <a:lnTo>
                    <a:pt x="233" y="348"/>
                  </a:lnTo>
                  <a:lnTo>
                    <a:pt x="229" y="347"/>
                  </a:lnTo>
                  <a:lnTo>
                    <a:pt x="224" y="347"/>
                  </a:lnTo>
                  <a:lnTo>
                    <a:pt x="213" y="353"/>
                  </a:lnTo>
                  <a:lnTo>
                    <a:pt x="205" y="363"/>
                  </a:lnTo>
                  <a:lnTo>
                    <a:pt x="191" y="363"/>
                  </a:lnTo>
                  <a:lnTo>
                    <a:pt x="183" y="366"/>
                  </a:lnTo>
                  <a:lnTo>
                    <a:pt x="178" y="371"/>
                  </a:lnTo>
                  <a:lnTo>
                    <a:pt x="167" y="371"/>
                  </a:lnTo>
                  <a:lnTo>
                    <a:pt x="158" y="374"/>
                  </a:lnTo>
                  <a:lnTo>
                    <a:pt x="152" y="384"/>
                  </a:lnTo>
                  <a:lnTo>
                    <a:pt x="147" y="386"/>
                  </a:lnTo>
                  <a:lnTo>
                    <a:pt x="134" y="386"/>
                  </a:lnTo>
                  <a:lnTo>
                    <a:pt x="124" y="384"/>
                  </a:lnTo>
                  <a:lnTo>
                    <a:pt x="108" y="374"/>
                  </a:lnTo>
                  <a:lnTo>
                    <a:pt x="102" y="369"/>
                  </a:lnTo>
                  <a:lnTo>
                    <a:pt x="98" y="363"/>
                  </a:lnTo>
                  <a:lnTo>
                    <a:pt x="95" y="362"/>
                  </a:lnTo>
                  <a:lnTo>
                    <a:pt x="91" y="357"/>
                  </a:lnTo>
                  <a:lnTo>
                    <a:pt x="89" y="354"/>
                  </a:lnTo>
                  <a:lnTo>
                    <a:pt x="91" y="341"/>
                  </a:lnTo>
                  <a:lnTo>
                    <a:pt x="89" y="332"/>
                  </a:lnTo>
                  <a:lnTo>
                    <a:pt x="78" y="322"/>
                  </a:lnTo>
                  <a:lnTo>
                    <a:pt x="77" y="319"/>
                  </a:lnTo>
                  <a:lnTo>
                    <a:pt x="77" y="288"/>
                  </a:lnTo>
                  <a:lnTo>
                    <a:pt x="83" y="274"/>
                  </a:lnTo>
                  <a:lnTo>
                    <a:pt x="86" y="267"/>
                  </a:lnTo>
                  <a:lnTo>
                    <a:pt x="86" y="257"/>
                  </a:lnTo>
                  <a:lnTo>
                    <a:pt x="95" y="244"/>
                  </a:lnTo>
                  <a:lnTo>
                    <a:pt x="97" y="241"/>
                  </a:lnTo>
                  <a:lnTo>
                    <a:pt x="95" y="234"/>
                  </a:lnTo>
                  <a:lnTo>
                    <a:pt x="91" y="228"/>
                  </a:lnTo>
                  <a:lnTo>
                    <a:pt x="91" y="213"/>
                  </a:lnTo>
                  <a:lnTo>
                    <a:pt x="79" y="209"/>
                  </a:lnTo>
                  <a:lnTo>
                    <a:pt x="77" y="208"/>
                  </a:lnTo>
                  <a:lnTo>
                    <a:pt x="68" y="207"/>
                  </a:lnTo>
                  <a:lnTo>
                    <a:pt x="72" y="193"/>
                  </a:lnTo>
                  <a:lnTo>
                    <a:pt x="72" y="186"/>
                  </a:lnTo>
                  <a:lnTo>
                    <a:pt x="72" y="180"/>
                  </a:lnTo>
                  <a:lnTo>
                    <a:pt x="67" y="171"/>
                  </a:lnTo>
                  <a:lnTo>
                    <a:pt x="59" y="171"/>
                  </a:lnTo>
                  <a:lnTo>
                    <a:pt x="46" y="175"/>
                  </a:lnTo>
                  <a:lnTo>
                    <a:pt x="37" y="174"/>
                  </a:lnTo>
                  <a:lnTo>
                    <a:pt x="37" y="171"/>
                  </a:lnTo>
                  <a:lnTo>
                    <a:pt x="33" y="169"/>
                  </a:lnTo>
                  <a:lnTo>
                    <a:pt x="27" y="163"/>
                  </a:lnTo>
                  <a:lnTo>
                    <a:pt x="23" y="155"/>
                  </a:lnTo>
                  <a:lnTo>
                    <a:pt x="12" y="144"/>
                  </a:lnTo>
                  <a:lnTo>
                    <a:pt x="0" y="128"/>
                  </a:lnTo>
                  <a:lnTo>
                    <a:pt x="0" y="126"/>
                  </a:lnTo>
                  <a:lnTo>
                    <a:pt x="0" y="122"/>
                  </a:lnTo>
                  <a:lnTo>
                    <a:pt x="1" y="121"/>
                  </a:lnTo>
                  <a:lnTo>
                    <a:pt x="7" y="112"/>
                  </a:lnTo>
                  <a:lnTo>
                    <a:pt x="11" y="106"/>
                  </a:lnTo>
                  <a:lnTo>
                    <a:pt x="11" y="91"/>
                  </a:lnTo>
                  <a:lnTo>
                    <a:pt x="12" y="89"/>
                  </a:lnTo>
                  <a:lnTo>
                    <a:pt x="29" y="83"/>
                  </a:lnTo>
                  <a:lnTo>
                    <a:pt x="40" y="75"/>
                  </a:lnTo>
                  <a:lnTo>
                    <a:pt x="45" y="69"/>
                  </a:lnTo>
                  <a:lnTo>
                    <a:pt x="40" y="64"/>
                  </a:lnTo>
                  <a:lnTo>
                    <a:pt x="38" y="64"/>
                  </a:lnTo>
                  <a:lnTo>
                    <a:pt x="32" y="66"/>
                  </a:lnTo>
                  <a:lnTo>
                    <a:pt x="27" y="64"/>
                  </a:lnTo>
                  <a:lnTo>
                    <a:pt x="24" y="52"/>
                  </a:lnTo>
                  <a:lnTo>
                    <a:pt x="24" y="43"/>
                  </a:lnTo>
                  <a:lnTo>
                    <a:pt x="27" y="37"/>
                  </a:lnTo>
                  <a:lnTo>
                    <a:pt x="29" y="35"/>
                  </a:lnTo>
                  <a:lnTo>
                    <a:pt x="40" y="32"/>
                  </a:lnTo>
                  <a:lnTo>
                    <a:pt x="43" y="30"/>
                  </a:lnTo>
                  <a:lnTo>
                    <a:pt x="46" y="26"/>
                  </a:lnTo>
                  <a:lnTo>
                    <a:pt x="62" y="19"/>
                  </a:lnTo>
                  <a:lnTo>
                    <a:pt x="66" y="16"/>
                  </a:lnTo>
                  <a:lnTo>
                    <a:pt x="72" y="13"/>
                  </a:lnTo>
                  <a:lnTo>
                    <a:pt x="77" y="13"/>
                  </a:lnTo>
                  <a:lnTo>
                    <a:pt x="81" y="10"/>
                  </a:lnTo>
                  <a:lnTo>
                    <a:pt x="81" y="2"/>
                  </a:lnTo>
                  <a:close/>
                </a:path>
              </a:pathLst>
            </a:custGeom>
            <a:grpFill/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9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2" name="Freeform 254"/>
            <p:cNvSpPr>
              <a:spLocks noChangeAspect="1"/>
            </p:cNvSpPr>
            <p:nvPr/>
          </p:nvSpPr>
          <p:spPr bwMode="gray">
            <a:xfrm>
              <a:off x="2246870" y="3014530"/>
              <a:ext cx="37715" cy="46647"/>
            </a:xfrm>
            <a:custGeom>
              <a:avLst/>
              <a:gdLst/>
              <a:ahLst/>
              <a:cxnLst>
                <a:cxn ang="0">
                  <a:pos x="0" y="182"/>
                </a:cxn>
                <a:cxn ang="0">
                  <a:pos x="13" y="169"/>
                </a:cxn>
                <a:cxn ang="0">
                  <a:pos x="15" y="166"/>
                </a:cxn>
                <a:cxn ang="0">
                  <a:pos x="17" y="147"/>
                </a:cxn>
                <a:cxn ang="0">
                  <a:pos x="22" y="125"/>
                </a:cxn>
                <a:cxn ang="0">
                  <a:pos x="23" y="110"/>
                </a:cxn>
                <a:cxn ang="0">
                  <a:pos x="18" y="102"/>
                </a:cxn>
                <a:cxn ang="0">
                  <a:pos x="17" y="101"/>
                </a:cxn>
                <a:cxn ang="0">
                  <a:pos x="17" y="99"/>
                </a:cxn>
                <a:cxn ang="0">
                  <a:pos x="8" y="86"/>
                </a:cxn>
                <a:cxn ang="0">
                  <a:pos x="5" y="75"/>
                </a:cxn>
                <a:cxn ang="0">
                  <a:pos x="3" y="56"/>
                </a:cxn>
                <a:cxn ang="0">
                  <a:pos x="3" y="34"/>
                </a:cxn>
                <a:cxn ang="0">
                  <a:pos x="7" y="24"/>
                </a:cxn>
                <a:cxn ang="0">
                  <a:pos x="15" y="18"/>
                </a:cxn>
                <a:cxn ang="0">
                  <a:pos x="19" y="12"/>
                </a:cxn>
                <a:cxn ang="0">
                  <a:pos x="19" y="10"/>
                </a:cxn>
                <a:cxn ang="0">
                  <a:pos x="22" y="7"/>
                </a:cxn>
                <a:cxn ang="0">
                  <a:pos x="28" y="5"/>
                </a:cxn>
                <a:cxn ang="0">
                  <a:pos x="32" y="1"/>
                </a:cxn>
                <a:cxn ang="0">
                  <a:pos x="35" y="0"/>
                </a:cxn>
                <a:cxn ang="0">
                  <a:pos x="49" y="8"/>
                </a:cxn>
                <a:cxn ang="0">
                  <a:pos x="61" y="13"/>
                </a:cxn>
                <a:cxn ang="0">
                  <a:pos x="73" y="19"/>
                </a:cxn>
                <a:cxn ang="0">
                  <a:pos x="85" y="21"/>
                </a:cxn>
                <a:cxn ang="0">
                  <a:pos x="98" y="28"/>
                </a:cxn>
                <a:cxn ang="0">
                  <a:pos x="113" y="39"/>
                </a:cxn>
                <a:cxn ang="0">
                  <a:pos x="116" y="40"/>
                </a:cxn>
                <a:cxn ang="0">
                  <a:pos x="130" y="53"/>
                </a:cxn>
                <a:cxn ang="0">
                  <a:pos x="135" y="59"/>
                </a:cxn>
                <a:cxn ang="0">
                  <a:pos x="146" y="65"/>
                </a:cxn>
                <a:cxn ang="0">
                  <a:pos x="156" y="75"/>
                </a:cxn>
                <a:cxn ang="0">
                  <a:pos x="156" y="86"/>
                </a:cxn>
                <a:cxn ang="0">
                  <a:pos x="157" y="86"/>
                </a:cxn>
                <a:cxn ang="0">
                  <a:pos x="144" y="99"/>
                </a:cxn>
                <a:cxn ang="0">
                  <a:pos x="141" y="107"/>
                </a:cxn>
                <a:cxn ang="0">
                  <a:pos x="128" y="125"/>
                </a:cxn>
                <a:cxn ang="0">
                  <a:pos x="118" y="137"/>
                </a:cxn>
                <a:cxn ang="0">
                  <a:pos x="114" y="144"/>
                </a:cxn>
                <a:cxn ang="0">
                  <a:pos x="105" y="166"/>
                </a:cxn>
                <a:cxn ang="0">
                  <a:pos x="78" y="190"/>
                </a:cxn>
                <a:cxn ang="0">
                  <a:pos x="76" y="193"/>
                </a:cxn>
                <a:cxn ang="0">
                  <a:pos x="71" y="195"/>
                </a:cxn>
                <a:cxn ang="0">
                  <a:pos x="61" y="195"/>
                </a:cxn>
                <a:cxn ang="0">
                  <a:pos x="54" y="191"/>
                </a:cxn>
                <a:cxn ang="0">
                  <a:pos x="48" y="191"/>
                </a:cxn>
                <a:cxn ang="0">
                  <a:pos x="44" y="193"/>
                </a:cxn>
                <a:cxn ang="0">
                  <a:pos x="28" y="200"/>
                </a:cxn>
                <a:cxn ang="0">
                  <a:pos x="22" y="200"/>
                </a:cxn>
                <a:cxn ang="0">
                  <a:pos x="19" y="199"/>
                </a:cxn>
                <a:cxn ang="0">
                  <a:pos x="10" y="193"/>
                </a:cxn>
                <a:cxn ang="0">
                  <a:pos x="0" y="182"/>
                </a:cxn>
              </a:cxnLst>
              <a:rect l="0" t="0" r="r" b="b"/>
              <a:pathLst>
                <a:path w="157" h="200">
                  <a:moveTo>
                    <a:pt x="0" y="182"/>
                  </a:moveTo>
                  <a:lnTo>
                    <a:pt x="13" y="169"/>
                  </a:lnTo>
                  <a:lnTo>
                    <a:pt x="15" y="166"/>
                  </a:lnTo>
                  <a:lnTo>
                    <a:pt x="17" y="147"/>
                  </a:lnTo>
                  <a:lnTo>
                    <a:pt x="22" y="125"/>
                  </a:lnTo>
                  <a:lnTo>
                    <a:pt x="23" y="110"/>
                  </a:lnTo>
                  <a:lnTo>
                    <a:pt x="18" y="102"/>
                  </a:lnTo>
                  <a:lnTo>
                    <a:pt x="17" y="101"/>
                  </a:lnTo>
                  <a:lnTo>
                    <a:pt x="17" y="99"/>
                  </a:lnTo>
                  <a:lnTo>
                    <a:pt x="8" y="86"/>
                  </a:lnTo>
                  <a:lnTo>
                    <a:pt x="5" y="75"/>
                  </a:lnTo>
                  <a:lnTo>
                    <a:pt x="3" y="56"/>
                  </a:lnTo>
                  <a:lnTo>
                    <a:pt x="3" y="34"/>
                  </a:lnTo>
                  <a:lnTo>
                    <a:pt x="7" y="24"/>
                  </a:lnTo>
                  <a:lnTo>
                    <a:pt x="15" y="18"/>
                  </a:lnTo>
                  <a:lnTo>
                    <a:pt x="19" y="12"/>
                  </a:lnTo>
                  <a:lnTo>
                    <a:pt x="19" y="10"/>
                  </a:lnTo>
                  <a:lnTo>
                    <a:pt x="22" y="7"/>
                  </a:lnTo>
                  <a:lnTo>
                    <a:pt x="28" y="5"/>
                  </a:lnTo>
                  <a:lnTo>
                    <a:pt x="32" y="1"/>
                  </a:lnTo>
                  <a:lnTo>
                    <a:pt x="35" y="0"/>
                  </a:lnTo>
                  <a:lnTo>
                    <a:pt x="49" y="8"/>
                  </a:lnTo>
                  <a:lnTo>
                    <a:pt x="61" y="13"/>
                  </a:lnTo>
                  <a:lnTo>
                    <a:pt x="73" y="19"/>
                  </a:lnTo>
                  <a:lnTo>
                    <a:pt x="85" y="21"/>
                  </a:lnTo>
                  <a:lnTo>
                    <a:pt x="98" y="28"/>
                  </a:lnTo>
                  <a:lnTo>
                    <a:pt x="113" y="39"/>
                  </a:lnTo>
                  <a:lnTo>
                    <a:pt x="116" y="40"/>
                  </a:lnTo>
                  <a:lnTo>
                    <a:pt x="130" y="53"/>
                  </a:lnTo>
                  <a:lnTo>
                    <a:pt x="135" y="59"/>
                  </a:lnTo>
                  <a:lnTo>
                    <a:pt x="146" y="65"/>
                  </a:lnTo>
                  <a:lnTo>
                    <a:pt x="156" y="75"/>
                  </a:lnTo>
                  <a:lnTo>
                    <a:pt x="156" y="86"/>
                  </a:lnTo>
                  <a:lnTo>
                    <a:pt x="157" y="86"/>
                  </a:lnTo>
                  <a:lnTo>
                    <a:pt x="144" y="99"/>
                  </a:lnTo>
                  <a:lnTo>
                    <a:pt x="141" y="107"/>
                  </a:lnTo>
                  <a:lnTo>
                    <a:pt x="128" y="125"/>
                  </a:lnTo>
                  <a:lnTo>
                    <a:pt x="118" y="137"/>
                  </a:lnTo>
                  <a:lnTo>
                    <a:pt x="114" y="144"/>
                  </a:lnTo>
                  <a:lnTo>
                    <a:pt x="105" y="166"/>
                  </a:lnTo>
                  <a:lnTo>
                    <a:pt x="78" y="190"/>
                  </a:lnTo>
                  <a:lnTo>
                    <a:pt x="76" y="193"/>
                  </a:lnTo>
                  <a:lnTo>
                    <a:pt x="71" y="195"/>
                  </a:lnTo>
                  <a:lnTo>
                    <a:pt x="61" y="195"/>
                  </a:lnTo>
                  <a:lnTo>
                    <a:pt x="54" y="191"/>
                  </a:lnTo>
                  <a:lnTo>
                    <a:pt x="48" y="191"/>
                  </a:lnTo>
                  <a:lnTo>
                    <a:pt x="44" y="193"/>
                  </a:lnTo>
                  <a:lnTo>
                    <a:pt x="28" y="200"/>
                  </a:lnTo>
                  <a:lnTo>
                    <a:pt x="22" y="200"/>
                  </a:lnTo>
                  <a:lnTo>
                    <a:pt x="19" y="199"/>
                  </a:lnTo>
                  <a:lnTo>
                    <a:pt x="10" y="193"/>
                  </a:lnTo>
                  <a:lnTo>
                    <a:pt x="0" y="182"/>
                  </a:lnTo>
                  <a:close/>
                </a:path>
              </a:pathLst>
            </a:custGeom>
            <a:grpFill/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9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3" name="Freeform 255"/>
            <p:cNvSpPr>
              <a:spLocks noChangeAspect="1"/>
            </p:cNvSpPr>
            <p:nvPr/>
          </p:nvSpPr>
          <p:spPr bwMode="gray">
            <a:xfrm>
              <a:off x="1899186" y="3088000"/>
              <a:ext cx="161467" cy="234403"/>
            </a:xfrm>
            <a:custGeom>
              <a:avLst/>
              <a:gdLst/>
              <a:ahLst/>
              <a:cxnLst>
                <a:cxn ang="0">
                  <a:pos x="319" y="13"/>
                </a:cxn>
                <a:cxn ang="0">
                  <a:pos x="335" y="50"/>
                </a:cxn>
                <a:cxn ang="0">
                  <a:pos x="284" y="110"/>
                </a:cxn>
                <a:cxn ang="0">
                  <a:pos x="204" y="156"/>
                </a:cxn>
                <a:cxn ang="0">
                  <a:pos x="170" y="190"/>
                </a:cxn>
                <a:cxn ang="0">
                  <a:pos x="159" y="190"/>
                </a:cxn>
                <a:cxn ang="0">
                  <a:pos x="138" y="253"/>
                </a:cxn>
                <a:cxn ang="0">
                  <a:pos x="97" y="260"/>
                </a:cxn>
                <a:cxn ang="0">
                  <a:pos x="72" y="242"/>
                </a:cxn>
                <a:cxn ang="0">
                  <a:pos x="43" y="242"/>
                </a:cxn>
                <a:cxn ang="0">
                  <a:pos x="52" y="214"/>
                </a:cxn>
                <a:cxn ang="0">
                  <a:pos x="51" y="188"/>
                </a:cxn>
                <a:cxn ang="0">
                  <a:pos x="3" y="231"/>
                </a:cxn>
                <a:cxn ang="0">
                  <a:pos x="9" y="271"/>
                </a:cxn>
                <a:cxn ang="0">
                  <a:pos x="21" y="308"/>
                </a:cxn>
                <a:cxn ang="0">
                  <a:pos x="51" y="350"/>
                </a:cxn>
                <a:cxn ang="0">
                  <a:pos x="89" y="387"/>
                </a:cxn>
                <a:cxn ang="0">
                  <a:pos x="140" y="478"/>
                </a:cxn>
                <a:cxn ang="0">
                  <a:pos x="188" y="578"/>
                </a:cxn>
                <a:cxn ang="0">
                  <a:pos x="212" y="632"/>
                </a:cxn>
                <a:cxn ang="0">
                  <a:pos x="256" y="711"/>
                </a:cxn>
                <a:cxn ang="0">
                  <a:pos x="267" y="764"/>
                </a:cxn>
                <a:cxn ang="0">
                  <a:pos x="298" y="807"/>
                </a:cxn>
                <a:cxn ang="0">
                  <a:pos x="391" y="874"/>
                </a:cxn>
                <a:cxn ang="0">
                  <a:pos x="481" y="922"/>
                </a:cxn>
                <a:cxn ang="0">
                  <a:pos x="532" y="957"/>
                </a:cxn>
                <a:cxn ang="0">
                  <a:pos x="584" y="1001"/>
                </a:cxn>
                <a:cxn ang="0">
                  <a:pos x="620" y="995"/>
                </a:cxn>
                <a:cxn ang="0">
                  <a:pos x="638" y="968"/>
                </a:cxn>
                <a:cxn ang="0">
                  <a:pos x="649" y="935"/>
                </a:cxn>
                <a:cxn ang="0">
                  <a:pos x="665" y="888"/>
                </a:cxn>
                <a:cxn ang="0">
                  <a:pos x="651" y="865"/>
                </a:cxn>
                <a:cxn ang="0">
                  <a:pos x="665" y="826"/>
                </a:cxn>
                <a:cxn ang="0">
                  <a:pos x="671" y="793"/>
                </a:cxn>
                <a:cxn ang="0">
                  <a:pos x="671" y="724"/>
                </a:cxn>
                <a:cxn ang="0">
                  <a:pos x="686" y="675"/>
                </a:cxn>
                <a:cxn ang="0">
                  <a:pos x="612" y="598"/>
                </a:cxn>
                <a:cxn ang="0">
                  <a:pos x="591" y="564"/>
                </a:cxn>
                <a:cxn ang="0">
                  <a:pos x="578" y="514"/>
                </a:cxn>
                <a:cxn ang="0">
                  <a:pos x="502" y="537"/>
                </a:cxn>
                <a:cxn ang="0">
                  <a:pos x="468" y="512"/>
                </a:cxn>
                <a:cxn ang="0">
                  <a:pos x="450" y="480"/>
                </a:cxn>
                <a:cxn ang="0">
                  <a:pos x="422" y="432"/>
                </a:cxn>
                <a:cxn ang="0">
                  <a:pos x="428" y="362"/>
                </a:cxn>
                <a:cxn ang="0">
                  <a:pos x="452" y="318"/>
                </a:cxn>
                <a:cxn ang="0">
                  <a:pos x="510" y="254"/>
                </a:cxn>
                <a:cxn ang="0">
                  <a:pos x="620" y="225"/>
                </a:cxn>
                <a:cxn ang="0">
                  <a:pos x="596" y="205"/>
                </a:cxn>
                <a:cxn ang="0">
                  <a:pos x="593" y="182"/>
                </a:cxn>
                <a:cxn ang="0">
                  <a:pos x="605" y="137"/>
                </a:cxn>
                <a:cxn ang="0">
                  <a:pos x="553" y="126"/>
                </a:cxn>
                <a:cxn ang="0">
                  <a:pos x="516" y="120"/>
                </a:cxn>
                <a:cxn ang="0">
                  <a:pos x="499" y="132"/>
                </a:cxn>
                <a:cxn ang="0">
                  <a:pos x="461" y="130"/>
                </a:cxn>
                <a:cxn ang="0">
                  <a:pos x="438" y="96"/>
                </a:cxn>
                <a:cxn ang="0">
                  <a:pos x="419" y="69"/>
                </a:cxn>
                <a:cxn ang="0">
                  <a:pos x="394" y="55"/>
                </a:cxn>
                <a:cxn ang="0">
                  <a:pos x="366" y="21"/>
                </a:cxn>
                <a:cxn ang="0">
                  <a:pos x="332" y="0"/>
                </a:cxn>
              </a:cxnLst>
              <a:rect l="0" t="0" r="r" b="b"/>
              <a:pathLst>
                <a:path w="686" h="1005">
                  <a:moveTo>
                    <a:pt x="328" y="0"/>
                  </a:moveTo>
                  <a:lnTo>
                    <a:pt x="326" y="2"/>
                  </a:lnTo>
                  <a:lnTo>
                    <a:pt x="315" y="2"/>
                  </a:lnTo>
                  <a:lnTo>
                    <a:pt x="314" y="11"/>
                  </a:lnTo>
                  <a:lnTo>
                    <a:pt x="319" y="13"/>
                  </a:lnTo>
                  <a:lnTo>
                    <a:pt x="321" y="16"/>
                  </a:lnTo>
                  <a:lnTo>
                    <a:pt x="326" y="27"/>
                  </a:lnTo>
                  <a:lnTo>
                    <a:pt x="327" y="32"/>
                  </a:lnTo>
                  <a:lnTo>
                    <a:pt x="335" y="49"/>
                  </a:lnTo>
                  <a:lnTo>
                    <a:pt x="335" y="50"/>
                  </a:lnTo>
                  <a:lnTo>
                    <a:pt x="326" y="50"/>
                  </a:lnTo>
                  <a:lnTo>
                    <a:pt x="319" y="65"/>
                  </a:lnTo>
                  <a:lnTo>
                    <a:pt x="305" y="89"/>
                  </a:lnTo>
                  <a:lnTo>
                    <a:pt x="292" y="104"/>
                  </a:lnTo>
                  <a:lnTo>
                    <a:pt x="284" y="110"/>
                  </a:lnTo>
                  <a:lnTo>
                    <a:pt x="274" y="119"/>
                  </a:lnTo>
                  <a:lnTo>
                    <a:pt x="265" y="131"/>
                  </a:lnTo>
                  <a:lnTo>
                    <a:pt x="256" y="137"/>
                  </a:lnTo>
                  <a:lnTo>
                    <a:pt x="240" y="145"/>
                  </a:lnTo>
                  <a:lnTo>
                    <a:pt x="204" y="156"/>
                  </a:lnTo>
                  <a:lnTo>
                    <a:pt x="186" y="163"/>
                  </a:lnTo>
                  <a:lnTo>
                    <a:pt x="179" y="168"/>
                  </a:lnTo>
                  <a:lnTo>
                    <a:pt x="176" y="171"/>
                  </a:lnTo>
                  <a:lnTo>
                    <a:pt x="171" y="180"/>
                  </a:lnTo>
                  <a:lnTo>
                    <a:pt x="170" y="190"/>
                  </a:lnTo>
                  <a:lnTo>
                    <a:pt x="166" y="193"/>
                  </a:lnTo>
                  <a:lnTo>
                    <a:pt x="164" y="193"/>
                  </a:lnTo>
                  <a:lnTo>
                    <a:pt x="160" y="189"/>
                  </a:lnTo>
                  <a:lnTo>
                    <a:pt x="159" y="189"/>
                  </a:lnTo>
                  <a:lnTo>
                    <a:pt x="159" y="190"/>
                  </a:lnTo>
                  <a:lnTo>
                    <a:pt x="144" y="210"/>
                  </a:lnTo>
                  <a:lnTo>
                    <a:pt x="142" y="223"/>
                  </a:lnTo>
                  <a:lnTo>
                    <a:pt x="142" y="244"/>
                  </a:lnTo>
                  <a:lnTo>
                    <a:pt x="139" y="252"/>
                  </a:lnTo>
                  <a:lnTo>
                    <a:pt x="138" y="253"/>
                  </a:lnTo>
                  <a:lnTo>
                    <a:pt x="128" y="257"/>
                  </a:lnTo>
                  <a:lnTo>
                    <a:pt x="121" y="264"/>
                  </a:lnTo>
                  <a:lnTo>
                    <a:pt x="110" y="269"/>
                  </a:lnTo>
                  <a:lnTo>
                    <a:pt x="102" y="268"/>
                  </a:lnTo>
                  <a:lnTo>
                    <a:pt x="97" y="260"/>
                  </a:lnTo>
                  <a:lnTo>
                    <a:pt x="95" y="254"/>
                  </a:lnTo>
                  <a:lnTo>
                    <a:pt x="90" y="245"/>
                  </a:lnTo>
                  <a:lnTo>
                    <a:pt x="84" y="245"/>
                  </a:lnTo>
                  <a:lnTo>
                    <a:pt x="74" y="245"/>
                  </a:lnTo>
                  <a:lnTo>
                    <a:pt x="72" y="242"/>
                  </a:lnTo>
                  <a:lnTo>
                    <a:pt x="67" y="238"/>
                  </a:lnTo>
                  <a:lnTo>
                    <a:pt x="58" y="238"/>
                  </a:lnTo>
                  <a:lnTo>
                    <a:pt x="50" y="243"/>
                  </a:lnTo>
                  <a:lnTo>
                    <a:pt x="45" y="244"/>
                  </a:lnTo>
                  <a:lnTo>
                    <a:pt x="43" y="242"/>
                  </a:lnTo>
                  <a:lnTo>
                    <a:pt x="41" y="228"/>
                  </a:lnTo>
                  <a:lnTo>
                    <a:pt x="39" y="223"/>
                  </a:lnTo>
                  <a:lnTo>
                    <a:pt x="39" y="221"/>
                  </a:lnTo>
                  <a:lnTo>
                    <a:pt x="42" y="216"/>
                  </a:lnTo>
                  <a:lnTo>
                    <a:pt x="52" y="214"/>
                  </a:lnTo>
                  <a:lnTo>
                    <a:pt x="57" y="209"/>
                  </a:lnTo>
                  <a:lnTo>
                    <a:pt x="56" y="200"/>
                  </a:lnTo>
                  <a:lnTo>
                    <a:pt x="54" y="198"/>
                  </a:lnTo>
                  <a:lnTo>
                    <a:pt x="52" y="188"/>
                  </a:lnTo>
                  <a:lnTo>
                    <a:pt x="51" y="188"/>
                  </a:lnTo>
                  <a:lnTo>
                    <a:pt x="51" y="185"/>
                  </a:lnTo>
                  <a:lnTo>
                    <a:pt x="43" y="193"/>
                  </a:lnTo>
                  <a:lnTo>
                    <a:pt x="32" y="200"/>
                  </a:lnTo>
                  <a:lnTo>
                    <a:pt x="18" y="216"/>
                  </a:lnTo>
                  <a:lnTo>
                    <a:pt x="3" y="231"/>
                  </a:lnTo>
                  <a:lnTo>
                    <a:pt x="2" y="236"/>
                  </a:lnTo>
                  <a:lnTo>
                    <a:pt x="0" y="245"/>
                  </a:lnTo>
                  <a:lnTo>
                    <a:pt x="3" y="260"/>
                  </a:lnTo>
                  <a:lnTo>
                    <a:pt x="4" y="263"/>
                  </a:lnTo>
                  <a:lnTo>
                    <a:pt x="9" y="271"/>
                  </a:lnTo>
                  <a:lnTo>
                    <a:pt x="10" y="284"/>
                  </a:lnTo>
                  <a:lnTo>
                    <a:pt x="19" y="292"/>
                  </a:lnTo>
                  <a:lnTo>
                    <a:pt x="24" y="298"/>
                  </a:lnTo>
                  <a:lnTo>
                    <a:pt x="24" y="302"/>
                  </a:lnTo>
                  <a:lnTo>
                    <a:pt x="21" y="308"/>
                  </a:lnTo>
                  <a:lnTo>
                    <a:pt x="11" y="318"/>
                  </a:lnTo>
                  <a:lnTo>
                    <a:pt x="14" y="323"/>
                  </a:lnTo>
                  <a:lnTo>
                    <a:pt x="29" y="333"/>
                  </a:lnTo>
                  <a:lnTo>
                    <a:pt x="37" y="340"/>
                  </a:lnTo>
                  <a:lnTo>
                    <a:pt x="51" y="350"/>
                  </a:lnTo>
                  <a:lnTo>
                    <a:pt x="58" y="355"/>
                  </a:lnTo>
                  <a:lnTo>
                    <a:pt x="73" y="367"/>
                  </a:lnTo>
                  <a:lnTo>
                    <a:pt x="80" y="379"/>
                  </a:lnTo>
                  <a:lnTo>
                    <a:pt x="83" y="379"/>
                  </a:lnTo>
                  <a:lnTo>
                    <a:pt x="89" y="387"/>
                  </a:lnTo>
                  <a:lnTo>
                    <a:pt x="97" y="413"/>
                  </a:lnTo>
                  <a:lnTo>
                    <a:pt x="102" y="422"/>
                  </a:lnTo>
                  <a:lnTo>
                    <a:pt x="133" y="452"/>
                  </a:lnTo>
                  <a:lnTo>
                    <a:pt x="139" y="467"/>
                  </a:lnTo>
                  <a:lnTo>
                    <a:pt x="140" y="478"/>
                  </a:lnTo>
                  <a:lnTo>
                    <a:pt x="143" y="484"/>
                  </a:lnTo>
                  <a:lnTo>
                    <a:pt x="155" y="507"/>
                  </a:lnTo>
                  <a:lnTo>
                    <a:pt x="161" y="522"/>
                  </a:lnTo>
                  <a:lnTo>
                    <a:pt x="170" y="549"/>
                  </a:lnTo>
                  <a:lnTo>
                    <a:pt x="188" y="578"/>
                  </a:lnTo>
                  <a:lnTo>
                    <a:pt x="191" y="584"/>
                  </a:lnTo>
                  <a:lnTo>
                    <a:pt x="193" y="608"/>
                  </a:lnTo>
                  <a:lnTo>
                    <a:pt x="199" y="624"/>
                  </a:lnTo>
                  <a:lnTo>
                    <a:pt x="204" y="629"/>
                  </a:lnTo>
                  <a:lnTo>
                    <a:pt x="212" y="632"/>
                  </a:lnTo>
                  <a:lnTo>
                    <a:pt x="217" y="639"/>
                  </a:lnTo>
                  <a:lnTo>
                    <a:pt x="225" y="659"/>
                  </a:lnTo>
                  <a:lnTo>
                    <a:pt x="239" y="678"/>
                  </a:lnTo>
                  <a:lnTo>
                    <a:pt x="249" y="693"/>
                  </a:lnTo>
                  <a:lnTo>
                    <a:pt x="256" y="711"/>
                  </a:lnTo>
                  <a:lnTo>
                    <a:pt x="269" y="726"/>
                  </a:lnTo>
                  <a:lnTo>
                    <a:pt x="274" y="742"/>
                  </a:lnTo>
                  <a:lnTo>
                    <a:pt x="277" y="754"/>
                  </a:lnTo>
                  <a:lnTo>
                    <a:pt x="271" y="758"/>
                  </a:lnTo>
                  <a:lnTo>
                    <a:pt x="267" y="764"/>
                  </a:lnTo>
                  <a:lnTo>
                    <a:pt x="269" y="776"/>
                  </a:lnTo>
                  <a:lnTo>
                    <a:pt x="272" y="780"/>
                  </a:lnTo>
                  <a:lnTo>
                    <a:pt x="283" y="791"/>
                  </a:lnTo>
                  <a:lnTo>
                    <a:pt x="290" y="802"/>
                  </a:lnTo>
                  <a:lnTo>
                    <a:pt x="298" y="807"/>
                  </a:lnTo>
                  <a:lnTo>
                    <a:pt x="317" y="828"/>
                  </a:lnTo>
                  <a:lnTo>
                    <a:pt x="327" y="834"/>
                  </a:lnTo>
                  <a:lnTo>
                    <a:pt x="335" y="842"/>
                  </a:lnTo>
                  <a:lnTo>
                    <a:pt x="359" y="858"/>
                  </a:lnTo>
                  <a:lnTo>
                    <a:pt x="391" y="874"/>
                  </a:lnTo>
                  <a:lnTo>
                    <a:pt x="411" y="890"/>
                  </a:lnTo>
                  <a:lnTo>
                    <a:pt x="414" y="892"/>
                  </a:lnTo>
                  <a:lnTo>
                    <a:pt x="455" y="908"/>
                  </a:lnTo>
                  <a:lnTo>
                    <a:pt x="478" y="921"/>
                  </a:lnTo>
                  <a:lnTo>
                    <a:pt x="481" y="922"/>
                  </a:lnTo>
                  <a:lnTo>
                    <a:pt x="486" y="922"/>
                  </a:lnTo>
                  <a:lnTo>
                    <a:pt x="491" y="923"/>
                  </a:lnTo>
                  <a:lnTo>
                    <a:pt x="513" y="941"/>
                  </a:lnTo>
                  <a:lnTo>
                    <a:pt x="525" y="948"/>
                  </a:lnTo>
                  <a:lnTo>
                    <a:pt x="532" y="957"/>
                  </a:lnTo>
                  <a:lnTo>
                    <a:pt x="541" y="964"/>
                  </a:lnTo>
                  <a:lnTo>
                    <a:pt x="551" y="974"/>
                  </a:lnTo>
                  <a:lnTo>
                    <a:pt x="562" y="989"/>
                  </a:lnTo>
                  <a:lnTo>
                    <a:pt x="574" y="995"/>
                  </a:lnTo>
                  <a:lnTo>
                    <a:pt x="584" y="1001"/>
                  </a:lnTo>
                  <a:lnTo>
                    <a:pt x="585" y="1001"/>
                  </a:lnTo>
                  <a:lnTo>
                    <a:pt x="589" y="1005"/>
                  </a:lnTo>
                  <a:lnTo>
                    <a:pt x="599" y="996"/>
                  </a:lnTo>
                  <a:lnTo>
                    <a:pt x="601" y="996"/>
                  </a:lnTo>
                  <a:lnTo>
                    <a:pt x="620" y="995"/>
                  </a:lnTo>
                  <a:lnTo>
                    <a:pt x="626" y="992"/>
                  </a:lnTo>
                  <a:lnTo>
                    <a:pt x="627" y="991"/>
                  </a:lnTo>
                  <a:lnTo>
                    <a:pt x="628" y="982"/>
                  </a:lnTo>
                  <a:lnTo>
                    <a:pt x="634" y="973"/>
                  </a:lnTo>
                  <a:lnTo>
                    <a:pt x="638" y="968"/>
                  </a:lnTo>
                  <a:lnTo>
                    <a:pt x="642" y="966"/>
                  </a:lnTo>
                  <a:lnTo>
                    <a:pt x="638" y="960"/>
                  </a:lnTo>
                  <a:lnTo>
                    <a:pt x="636" y="960"/>
                  </a:lnTo>
                  <a:lnTo>
                    <a:pt x="637" y="954"/>
                  </a:lnTo>
                  <a:lnTo>
                    <a:pt x="649" y="935"/>
                  </a:lnTo>
                  <a:lnTo>
                    <a:pt x="659" y="923"/>
                  </a:lnTo>
                  <a:lnTo>
                    <a:pt x="671" y="906"/>
                  </a:lnTo>
                  <a:lnTo>
                    <a:pt x="672" y="896"/>
                  </a:lnTo>
                  <a:lnTo>
                    <a:pt x="671" y="893"/>
                  </a:lnTo>
                  <a:lnTo>
                    <a:pt x="665" y="888"/>
                  </a:lnTo>
                  <a:lnTo>
                    <a:pt x="660" y="885"/>
                  </a:lnTo>
                  <a:lnTo>
                    <a:pt x="656" y="880"/>
                  </a:lnTo>
                  <a:lnTo>
                    <a:pt x="654" y="879"/>
                  </a:lnTo>
                  <a:lnTo>
                    <a:pt x="653" y="873"/>
                  </a:lnTo>
                  <a:lnTo>
                    <a:pt x="651" y="865"/>
                  </a:lnTo>
                  <a:lnTo>
                    <a:pt x="653" y="851"/>
                  </a:lnTo>
                  <a:lnTo>
                    <a:pt x="658" y="842"/>
                  </a:lnTo>
                  <a:lnTo>
                    <a:pt x="663" y="839"/>
                  </a:lnTo>
                  <a:lnTo>
                    <a:pt x="665" y="831"/>
                  </a:lnTo>
                  <a:lnTo>
                    <a:pt x="665" y="826"/>
                  </a:lnTo>
                  <a:lnTo>
                    <a:pt x="664" y="820"/>
                  </a:lnTo>
                  <a:lnTo>
                    <a:pt x="654" y="809"/>
                  </a:lnTo>
                  <a:lnTo>
                    <a:pt x="654" y="806"/>
                  </a:lnTo>
                  <a:lnTo>
                    <a:pt x="658" y="799"/>
                  </a:lnTo>
                  <a:lnTo>
                    <a:pt x="671" y="793"/>
                  </a:lnTo>
                  <a:lnTo>
                    <a:pt x="672" y="791"/>
                  </a:lnTo>
                  <a:lnTo>
                    <a:pt x="672" y="772"/>
                  </a:lnTo>
                  <a:lnTo>
                    <a:pt x="669" y="754"/>
                  </a:lnTo>
                  <a:lnTo>
                    <a:pt x="669" y="743"/>
                  </a:lnTo>
                  <a:lnTo>
                    <a:pt x="671" y="724"/>
                  </a:lnTo>
                  <a:lnTo>
                    <a:pt x="671" y="700"/>
                  </a:lnTo>
                  <a:lnTo>
                    <a:pt x="676" y="689"/>
                  </a:lnTo>
                  <a:lnTo>
                    <a:pt x="683" y="680"/>
                  </a:lnTo>
                  <a:lnTo>
                    <a:pt x="686" y="678"/>
                  </a:lnTo>
                  <a:lnTo>
                    <a:pt x="686" y="675"/>
                  </a:lnTo>
                  <a:lnTo>
                    <a:pt x="671" y="652"/>
                  </a:lnTo>
                  <a:lnTo>
                    <a:pt x="637" y="593"/>
                  </a:lnTo>
                  <a:lnTo>
                    <a:pt x="620" y="594"/>
                  </a:lnTo>
                  <a:lnTo>
                    <a:pt x="612" y="598"/>
                  </a:lnTo>
                  <a:lnTo>
                    <a:pt x="612" y="598"/>
                  </a:lnTo>
                  <a:lnTo>
                    <a:pt x="605" y="600"/>
                  </a:lnTo>
                  <a:lnTo>
                    <a:pt x="600" y="600"/>
                  </a:lnTo>
                  <a:lnTo>
                    <a:pt x="594" y="597"/>
                  </a:lnTo>
                  <a:lnTo>
                    <a:pt x="591" y="593"/>
                  </a:lnTo>
                  <a:lnTo>
                    <a:pt x="591" y="564"/>
                  </a:lnTo>
                  <a:lnTo>
                    <a:pt x="591" y="560"/>
                  </a:lnTo>
                  <a:lnTo>
                    <a:pt x="591" y="506"/>
                  </a:lnTo>
                  <a:lnTo>
                    <a:pt x="591" y="503"/>
                  </a:lnTo>
                  <a:lnTo>
                    <a:pt x="588" y="505"/>
                  </a:lnTo>
                  <a:lnTo>
                    <a:pt x="578" y="514"/>
                  </a:lnTo>
                  <a:lnTo>
                    <a:pt x="556" y="530"/>
                  </a:lnTo>
                  <a:lnTo>
                    <a:pt x="538" y="540"/>
                  </a:lnTo>
                  <a:lnTo>
                    <a:pt x="530" y="541"/>
                  </a:lnTo>
                  <a:lnTo>
                    <a:pt x="515" y="540"/>
                  </a:lnTo>
                  <a:lnTo>
                    <a:pt x="502" y="537"/>
                  </a:lnTo>
                  <a:lnTo>
                    <a:pt x="499" y="533"/>
                  </a:lnTo>
                  <a:lnTo>
                    <a:pt x="497" y="522"/>
                  </a:lnTo>
                  <a:lnTo>
                    <a:pt x="493" y="517"/>
                  </a:lnTo>
                  <a:lnTo>
                    <a:pt x="488" y="513"/>
                  </a:lnTo>
                  <a:lnTo>
                    <a:pt x="468" y="512"/>
                  </a:lnTo>
                  <a:lnTo>
                    <a:pt x="456" y="508"/>
                  </a:lnTo>
                  <a:lnTo>
                    <a:pt x="455" y="505"/>
                  </a:lnTo>
                  <a:lnTo>
                    <a:pt x="461" y="495"/>
                  </a:lnTo>
                  <a:lnTo>
                    <a:pt x="460" y="486"/>
                  </a:lnTo>
                  <a:lnTo>
                    <a:pt x="450" y="480"/>
                  </a:lnTo>
                  <a:lnTo>
                    <a:pt x="438" y="467"/>
                  </a:lnTo>
                  <a:lnTo>
                    <a:pt x="434" y="459"/>
                  </a:lnTo>
                  <a:lnTo>
                    <a:pt x="425" y="448"/>
                  </a:lnTo>
                  <a:lnTo>
                    <a:pt x="424" y="444"/>
                  </a:lnTo>
                  <a:lnTo>
                    <a:pt x="422" y="432"/>
                  </a:lnTo>
                  <a:lnTo>
                    <a:pt x="411" y="409"/>
                  </a:lnTo>
                  <a:lnTo>
                    <a:pt x="411" y="405"/>
                  </a:lnTo>
                  <a:lnTo>
                    <a:pt x="412" y="401"/>
                  </a:lnTo>
                  <a:lnTo>
                    <a:pt x="424" y="379"/>
                  </a:lnTo>
                  <a:lnTo>
                    <a:pt x="428" y="362"/>
                  </a:lnTo>
                  <a:lnTo>
                    <a:pt x="432" y="357"/>
                  </a:lnTo>
                  <a:lnTo>
                    <a:pt x="441" y="355"/>
                  </a:lnTo>
                  <a:lnTo>
                    <a:pt x="450" y="354"/>
                  </a:lnTo>
                  <a:lnTo>
                    <a:pt x="450" y="324"/>
                  </a:lnTo>
                  <a:lnTo>
                    <a:pt x="452" y="318"/>
                  </a:lnTo>
                  <a:lnTo>
                    <a:pt x="461" y="302"/>
                  </a:lnTo>
                  <a:lnTo>
                    <a:pt x="470" y="290"/>
                  </a:lnTo>
                  <a:lnTo>
                    <a:pt x="483" y="274"/>
                  </a:lnTo>
                  <a:lnTo>
                    <a:pt x="494" y="265"/>
                  </a:lnTo>
                  <a:lnTo>
                    <a:pt x="510" y="254"/>
                  </a:lnTo>
                  <a:lnTo>
                    <a:pt x="529" y="247"/>
                  </a:lnTo>
                  <a:lnTo>
                    <a:pt x="580" y="232"/>
                  </a:lnTo>
                  <a:lnTo>
                    <a:pt x="593" y="227"/>
                  </a:lnTo>
                  <a:lnTo>
                    <a:pt x="613" y="228"/>
                  </a:lnTo>
                  <a:lnTo>
                    <a:pt x="620" y="225"/>
                  </a:lnTo>
                  <a:lnTo>
                    <a:pt x="621" y="222"/>
                  </a:lnTo>
                  <a:lnTo>
                    <a:pt x="613" y="221"/>
                  </a:lnTo>
                  <a:lnTo>
                    <a:pt x="605" y="210"/>
                  </a:lnTo>
                  <a:lnTo>
                    <a:pt x="600" y="206"/>
                  </a:lnTo>
                  <a:lnTo>
                    <a:pt x="596" y="205"/>
                  </a:lnTo>
                  <a:lnTo>
                    <a:pt x="591" y="206"/>
                  </a:lnTo>
                  <a:lnTo>
                    <a:pt x="586" y="205"/>
                  </a:lnTo>
                  <a:lnTo>
                    <a:pt x="585" y="202"/>
                  </a:lnTo>
                  <a:lnTo>
                    <a:pt x="585" y="193"/>
                  </a:lnTo>
                  <a:lnTo>
                    <a:pt x="593" y="182"/>
                  </a:lnTo>
                  <a:lnTo>
                    <a:pt x="605" y="169"/>
                  </a:lnTo>
                  <a:lnTo>
                    <a:pt x="611" y="162"/>
                  </a:lnTo>
                  <a:lnTo>
                    <a:pt x="615" y="155"/>
                  </a:lnTo>
                  <a:lnTo>
                    <a:pt x="615" y="150"/>
                  </a:lnTo>
                  <a:lnTo>
                    <a:pt x="605" y="137"/>
                  </a:lnTo>
                  <a:lnTo>
                    <a:pt x="588" y="128"/>
                  </a:lnTo>
                  <a:lnTo>
                    <a:pt x="572" y="121"/>
                  </a:lnTo>
                  <a:lnTo>
                    <a:pt x="564" y="120"/>
                  </a:lnTo>
                  <a:lnTo>
                    <a:pt x="562" y="120"/>
                  </a:lnTo>
                  <a:lnTo>
                    <a:pt x="553" y="126"/>
                  </a:lnTo>
                  <a:lnTo>
                    <a:pt x="545" y="128"/>
                  </a:lnTo>
                  <a:lnTo>
                    <a:pt x="537" y="126"/>
                  </a:lnTo>
                  <a:lnTo>
                    <a:pt x="532" y="121"/>
                  </a:lnTo>
                  <a:lnTo>
                    <a:pt x="525" y="120"/>
                  </a:lnTo>
                  <a:lnTo>
                    <a:pt x="516" y="120"/>
                  </a:lnTo>
                  <a:lnTo>
                    <a:pt x="513" y="121"/>
                  </a:lnTo>
                  <a:lnTo>
                    <a:pt x="509" y="125"/>
                  </a:lnTo>
                  <a:lnTo>
                    <a:pt x="505" y="126"/>
                  </a:lnTo>
                  <a:lnTo>
                    <a:pt x="503" y="130"/>
                  </a:lnTo>
                  <a:lnTo>
                    <a:pt x="499" y="132"/>
                  </a:lnTo>
                  <a:lnTo>
                    <a:pt x="492" y="134"/>
                  </a:lnTo>
                  <a:lnTo>
                    <a:pt x="488" y="134"/>
                  </a:lnTo>
                  <a:lnTo>
                    <a:pt x="480" y="130"/>
                  </a:lnTo>
                  <a:lnTo>
                    <a:pt x="466" y="129"/>
                  </a:lnTo>
                  <a:lnTo>
                    <a:pt x="461" y="130"/>
                  </a:lnTo>
                  <a:lnTo>
                    <a:pt x="451" y="129"/>
                  </a:lnTo>
                  <a:lnTo>
                    <a:pt x="446" y="124"/>
                  </a:lnTo>
                  <a:lnTo>
                    <a:pt x="443" y="119"/>
                  </a:lnTo>
                  <a:lnTo>
                    <a:pt x="443" y="97"/>
                  </a:lnTo>
                  <a:lnTo>
                    <a:pt x="438" y="96"/>
                  </a:lnTo>
                  <a:lnTo>
                    <a:pt x="429" y="96"/>
                  </a:lnTo>
                  <a:lnTo>
                    <a:pt x="425" y="93"/>
                  </a:lnTo>
                  <a:lnTo>
                    <a:pt x="424" y="89"/>
                  </a:lnTo>
                  <a:lnTo>
                    <a:pt x="421" y="81"/>
                  </a:lnTo>
                  <a:lnTo>
                    <a:pt x="419" y="69"/>
                  </a:lnTo>
                  <a:lnTo>
                    <a:pt x="416" y="62"/>
                  </a:lnTo>
                  <a:lnTo>
                    <a:pt x="411" y="59"/>
                  </a:lnTo>
                  <a:lnTo>
                    <a:pt x="405" y="56"/>
                  </a:lnTo>
                  <a:lnTo>
                    <a:pt x="400" y="56"/>
                  </a:lnTo>
                  <a:lnTo>
                    <a:pt x="394" y="55"/>
                  </a:lnTo>
                  <a:lnTo>
                    <a:pt x="391" y="50"/>
                  </a:lnTo>
                  <a:lnTo>
                    <a:pt x="385" y="46"/>
                  </a:lnTo>
                  <a:lnTo>
                    <a:pt x="380" y="38"/>
                  </a:lnTo>
                  <a:lnTo>
                    <a:pt x="375" y="24"/>
                  </a:lnTo>
                  <a:lnTo>
                    <a:pt x="366" y="21"/>
                  </a:lnTo>
                  <a:lnTo>
                    <a:pt x="362" y="17"/>
                  </a:lnTo>
                  <a:lnTo>
                    <a:pt x="357" y="8"/>
                  </a:lnTo>
                  <a:lnTo>
                    <a:pt x="352" y="6"/>
                  </a:lnTo>
                  <a:lnTo>
                    <a:pt x="342" y="3"/>
                  </a:lnTo>
                  <a:lnTo>
                    <a:pt x="332" y="0"/>
                  </a:lnTo>
                  <a:lnTo>
                    <a:pt x="328" y="0"/>
                  </a:lnTo>
                  <a:close/>
                </a:path>
              </a:pathLst>
            </a:custGeom>
            <a:grpFill/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9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4" name="Freeform 256"/>
            <p:cNvSpPr>
              <a:spLocks noChangeAspect="1"/>
            </p:cNvSpPr>
            <p:nvPr/>
          </p:nvSpPr>
          <p:spPr bwMode="gray">
            <a:xfrm>
              <a:off x="2001723" y="3370216"/>
              <a:ext cx="254575" cy="500293"/>
            </a:xfrm>
            <a:custGeom>
              <a:avLst/>
              <a:gdLst/>
              <a:ahLst/>
              <a:cxnLst>
                <a:cxn ang="0">
                  <a:pos x="150" y="2125"/>
                </a:cxn>
                <a:cxn ang="0">
                  <a:pos x="60" y="2037"/>
                </a:cxn>
                <a:cxn ang="0">
                  <a:pos x="17" y="2007"/>
                </a:cxn>
                <a:cxn ang="0">
                  <a:pos x="1" y="1952"/>
                </a:cxn>
                <a:cxn ang="0">
                  <a:pos x="49" y="1834"/>
                </a:cxn>
                <a:cxn ang="0">
                  <a:pos x="52" y="1773"/>
                </a:cxn>
                <a:cxn ang="0">
                  <a:pos x="93" y="1669"/>
                </a:cxn>
                <a:cxn ang="0">
                  <a:pos x="104" y="1561"/>
                </a:cxn>
                <a:cxn ang="0">
                  <a:pos x="113" y="1513"/>
                </a:cxn>
                <a:cxn ang="0">
                  <a:pos x="79" y="1432"/>
                </a:cxn>
                <a:cxn ang="0">
                  <a:pos x="86" y="1317"/>
                </a:cxn>
                <a:cxn ang="0">
                  <a:pos x="89" y="1194"/>
                </a:cxn>
                <a:cxn ang="0">
                  <a:pos x="128" y="1068"/>
                </a:cxn>
                <a:cxn ang="0">
                  <a:pos x="138" y="915"/>
                </a:cxn>
                <a:cxn ang="0">
                  <a:pos x="156" y="871"/>
                </a:cxn>
                <a:cxn ang="0">
                  <a:pos x="192" y="751"/>
                </a:cxn>
                <a:cxn ang="0">
                  <a:pos x="165" y="617"/>
                </a:cxn>
                <a:cxn ang="0">
                  <a:pos x="179" y="530"/>
                </a:cxn>
                <a:cxn ang="0">
                  <a:pos x="192" y="450"/>
                </a:cxn>
                <a:cxn ang="0">
                  <a:pos x="260" y="312"/>
                </a:cxn>
                <a:cxn ang="0">
                  <a:pos x="263" y="221"/>
                </a:cxn>
                <a:cxn ang="0">
                  <a:pos x="317" y="139"/>
                </a:cxn>
                <a:cxn ang="0">
                  <a:pos x="340" y="62"/>
                </a:cxn>
                <a:cxn ang="0">
                  <a:pos x="396" y="0"/>
                </a:cxn>
                <a:cxn ang="0">
                  <a:pos x="477" y="30"/>
                </a:cxn>
                <a:cxn ang="0">
                  <a:pos x="507" y="16"/>
                </a:cxn>
                <a:cxn ang="0">
                  <a:pos x="577" y="27"/>
                </a:cxn>
                <a:cxn ang="0">
                  <a:pos x="671" y="105"/>
                </a:cxn>
                <a:cxn ang="0">
                  <a:pos x="752" y="143"/>
                </a:cxn>
                <a:cxn ang="0">
                  <a:pos x="850" y="209"/>
                </a:cxn>
                <a:cxn ang="0">
                  <a:pos x="821" y="302"/>
                </a:cxn>
                <a:cxn ang="0">
                  <a:pos x="908" y="342"/>
                </a:cxn>
                <a:cxn ang="0">
                  <a:pos x="972" y="332"/>
                </a:cxn>
                <a:cxn ang="0">
                  <a:pos x="1025" y="280"/>
                </a:cxn>
                <a:cxn ang="0">
                  <a:pos x="1080" y="270"/>
                </a:cxn>
                <a:cxn ang="0">
                  <a:pos x="1023" y="344"/>
                </a:cxn>
                <a:cxn ang="0">
                  <a:pos x="914" y="467"/>
                </a:cxn>
                <a:cxn ang="0">
                  <a:pos x="851" y="528"/>
                </a:cxn>
                <a:cxn ang="0">
                  <a:pos x="835" y="686"/>
                </a:cxn>
                <a:cxn ang="0">
                  <a:pos x="813" y="776"/>
                </a:cxn>
                <a:cxn ang="0">
                  <a:pos x="878" y="892"/>
                </a:cxn>
                <a:cxn ang="0">
                  <a:pos x="877" y="1004"/>
                </a:cxn>
                <a:cxn ang="0">
                  <a:pos x="765" y="1080"/>
                </a:cxn>
                <a:cxn ang="0">
                  <a:pos x="604" y="1088"/>
                </a:cxn>
                <a:cxn ang="0">
                  <a:pos x="604" y="1169"/>
                </a:cxn>
                <a:cxn ang="0">
                  <a:pos x="526" y="1251"/>
                </a:cxn>
                <a:cxn ang="0">
                  <a:pos x="457" y="1270"/>
                </a:cxn>
                <a:cxn ang="0">
                  <a:pos x="505" y="1332"/>
                </a:cxn>
                <a:cxn ang="0">
                  <a:pos x="518" y="1376"/>
                </a:cxn>
                <a:cxn ang="0">
                  <a:pos x="463" y="1361"/>
                </a:cxn>
                <a:cxn ang="0">
                  <a:pos x="466" y="1407"/>
                </a:cxn>
                <a:cxn ang="0">
                  <a:pos x="445" y="1501"/>
                </a:cxn>
                <a:cxn ang="0">
                  <a:pos x="386" y="1547"/>
                </a:cxn>
                <a:cxn ang="0">
                  <a:pos x="318" y="1633"/>
                </a:cxn>
                <a:cxn ang="0">
                  <a:pos x="414" y="1705"/>
                </a:cxn>
                <a:cxn ang="0">
                  <a:pos x="410" y="1780"/>
                </a:cxn>
                <a:cxn ang="0">
                  <a:pos x="321" y="1862"/>
                </a:cxn>
                <a:cxn ang="0">
                  <a:pos x="276" y="1953"/>
                </a:cxn>
                <a:cxn ang="0">
                  <a:pos x="238" y="1983"/>
                </a:cxn>
                <a:cxn ang="0">
                  <a:pos x="225" y="2080"/>
                </a:cxn>
              </a:cxnLst>
              <a:rect l="0" t="0" r="r" b="b"/>
              <a:pathLst>
                <a:path w="1080" h="2146">
                  <a:moveTo>
                    <a:pt x="275" y="2146"/>
                  </a:moveTo>
                  <a:lnTo>
                    <a:pt x="270" y="2145"/>
                  </a:lnTo>
                  <a:lnTo>
                    <a:pt x="256" y="2136"/>
                  </a:lnTo>
                  <a:lnTo>
                    <a:pt x="224" y="2131"/>
                  </a:lnTo>
                  <a:lnTo>
                    <a:pt x="198" y="2123"/>
                  </a:lnTo>
                  <a:lnTo>
                    <a:pt x="187" y="2121"/>
                  </a:lnTo>
                  <a:lnTo>
                    <a:pt x="170" y="2125"/>
                  </a:lnTo>
                  <a:lnTo>
                    <a:pt x="150" y="2125"/>
                  </a:lnTo>
                  <a:lnTo>
                    <a:pt x="145" y="2125"/>
                  </a:lnTo>
                  <a:lnTo>
                    <a:pt x="140" y="2124"/>
                  </a:lnTo>
                  <a:lnTo>
                    <a:pt x="85" y="2124"/>
                  </a:lnTo>
                  <a:lnTo>
                    <a:pt x="71" y="2118"/>
                  </a:lnTo>
                  <a:lnTo>
                    <a:pt x="66" y="2113"/>
                  </a:lnTo>
                  <a:lnTo>
                    <a:pt x="60" y="2099"/>
                  </a:lnTo>
                  <a:lnTo>
                    <a:pt x="59" y="2094"/>
                  </a:lnTo>
                  <a:lnTo>
                    <a:pt x="60" y="2037"/>
                  </a:lnTo>
                  <a:lnTo>
                    <a:pt x="59" y="2022"/>
                  </a:lnTo>
                  <a:lnTo>
                    <a:pt x="57" y="2003"/>
                  </a:lnTo>
                  <a:lnTo>
                    <a:pt x="55" y="2001"/>
                  </a:lnTo>
                  <a:lnTo>
                    <a:pt x="50" y="2000"/>
                  </a:lnTo>
                  <a:lnTo>
                    <a:pt x="49" y="2000"/>
                  </a:lnTo>
                  <a:lnTo>
                    <a:pt x="44" y="2006"/>
                  </a:lnTo>
                  <a:lnTo>
                    <a:pt x="26" y="2002"/>
                  </a:lnTo>
                  <a:lnTo>
                    <a:pt x="17" y="2007"/>
                  </a:lnTo>
                  <a:lnTo>
                    <a:pt x="14" y="2015"/>
                  </a:lnTo>
                  <a:lnTo>
                    <a:pt x="10" y="2018"/>
                  </a:lnTo>
                  <a:lnTo>
                    <a:pt x="6" y="2016"/>
                  </a:lnTo>
                  <a:lnTo>
                    <a:pt x="4" y="2010"/>
                  </a:lnTo>
                  <a:lnTo>
                    <a:pt x="1" y="1995"/>
                  </a:lnTo>
                  <a:lnTo>
                    <a:pt x="0" y="1992"/>
                  </a:lnTo>
                  <a:lnTo>
                    <a:pt x="0" y="1962"/>
                  </a:lnTo>
                  <a:lnTo>
                    <a:pt x="1" y="1952"/>
                  </a:lnTo>
                  <a:lnTo>
                    <a:pt x="1" y="1940"/>
                  </a:lnTo>
                  <a:lnTo>
                    <a:pt x="9" y="1908"/>
                  </a:lnTo>
                  <a:lnTo>
                    <a:pt x="14" y="1897"/>
                  </a:lnTo>
                  <a:lnTo>
                    <a:pt x="18" y="1893"/>
                  </a:lnTo>
                  <a:lnTo>
                    <a:pt x="32" y="1866"/>
                  </a:lnTo>
                  <a:lnTo>
                    <a:pt x="43" y="1852"/>
                  </a:lnTo>
                  <a:lnTo>
                    <a:pt x="46" y="1847"/>
                  </a:lnTo>
                  <a:lnTo>
                    <a:pt x="49" y="1834"/>
                  </a:lnTo>
                  <a:lnTo>
                    <a:pt x="52" y="1813"/>
                  </a:lnTo>
                  <a:lnTo>
                    <a:pt x="53" y="1809"/>
                  </a:lnTo>
                  <a:lnTo>
                    <a:pt x="57" y="1807"/>
                  </a:lnTo>
                  <a:lnTo>
                    <a:pt x="57" y="1798"/>
                  </a:lnTo>
                  <a:lnTo>
                    <a:pt x="55" y="1787"/>
                  </a:lnTo>
                  <a:lnTo>
                    <a:pt x="52" y="1781"/>
                  </a:lnTo>
                  <a:lnTo>
                    <a:pt x="52" y="1773"/>
                  </a:lnTo>
                  <a:lnTo>
                    <a:pt x="52" y="1773"/>
                  </a:lnTo>
                  <a:lnTo>
                    <a:pt x="52" y="1758"/>
                  </a:lnTo>
                  <a:lnTo>
                    <a:pt x="53" y="1752"/>
                  </a:lnTo>
                  <a:lnTo>
                    <a:pt x="57" y="1746"/>
                  </a:lnTo>
                  <a:lnTo>
                    <a:pt x="70" y="1727"/>
                  </a:lnTo>
                  <a:lnTo>
                    <a:pt x="80" y="1709"/>
                  </a:lnTo>
                  <a:lnTo>
                    <a:pt x="81" y="1699"/>
                  </a:lnTo>
                  <a:lnTo>
                    <a:pt x="89" y="1684"/>
                  </a:lnTo>
                  <a:lnTo>
                    <a:pt x="93" y="1669"/>
                  </a:lnTo>
                  <a:lnTo>
                    <a:pt x="95" y="1631"/>
                  </a:lnTo>
                  <a:lnTo>
                    <a:pt x="93" y="1624"/>
                  </a:lnTo>
                  <a:lnTo>
                    <a:pt x="93" y="1612"/>
                  </a:lnTo>
                  <a:lnTo>
                    <a:pt x="95" y="1607"/>
                  </a:lnTo>
                  <a:lnTo>
                    <a:pt x="95" y="1580"/>
                  </a:lnTo>
                  <a:lnTo>
                    <a:pt x="96" y="1571"/>
                  </a:lnTo>
                  <a:lnTo>
                    <a:pt x="100" y="1566"/>
                  </a:lnTo>
                  <a:lnTo>
                    <a:pt x="104" y="1561"/>
                  </a:lnTo>
                  <a:lnTo>
                    <a:pt x="104" y="1550"/>
                  </a:lnTo>
                  <a:lnTo>
                    <a:pt x="95" y="1539"/>
                  </a:lnTo>
                  <a:lnTo>
                    <a:pt x="81" y="1533"/>
                  </a:lnTo>
                  <a:lnTo>
                    <a:pt x="77" y="1523"/>
                  </a:lnTo>
                  <a:lnTo>
                    <a:pt x="81" y="1521"/>
                  </a:lnTo>
                  <a:lnTo>
                    <a:pt x="97" y="1523"/>
                  </a:lnTo>
                  <a:lnTo>
                    <a:pt x="111" y="1522"/>
                  </a:lnTo>
                  <a:lnTo>
                    <a:pt x="113" y="1513"/>
                  </a:lnTo>
                  <a:lnTo>
                    <a:pt x="112" y="1505"/>
                  </a:lnTo>
                  <a:lnTo>
                    <a:pt x="104" y="1496"/>
                  </a:lnTo>
                  <a:lnTo>
                    <a:pt x="90" y="1491"/>
                  </a:lnTo>
                  <a:lnTo>
                    <a:pt x="82" y="1491"/>
                  </a:lnTo>
                  <a:lnTo>
                    <a:pt x="82" y="1486"/>
                  </a:lnTo>
                  <a:lnTo>
                    <a:pt x="86" y="1457"/>
                  </a:lnTo>
                  <a:lnTo>
                    <a:pt x="85" y="1442"/>
                  </a:lnTo>
                  <a:lnTo>
                    <a:pt x="79" y="1432"/>
                  </a:lnTo>
                  <a:lnTo>
                    <a:pt x="77" y="1427"/>
                  </a:lnTo>
                  <a:lnTo>
                    <a:pt x="79" y="1400"/>
                  </a:lnTo>
                  <a:lnTo>
                    <a:pt x="77" y="1395"/>
                  </a:lnTo>
                  <a:lnTo>
                    <a:pt x="74" y="1392"/>
                  </a:lnTo>
                  <a:lnTo>
                    <a:pt x="71" y="1387"/>
                  </a:lnTo>
                  <a:lnTo>
                    <a:pt x="71" y="1351"/>
                  </a:lnTo>
                  <a:lnTo>
                    <a:pt x="77" y="1329"/>
                  </a:lnTo>
                  <a:lnTo>
                    <a:pt x="86" y="1317"/>
                  </a:lnTo>
                  <a:lnTo>
                    <a:pt x="90" y="1308"/>
                  </a:lnTo>
                  <a:lnTo>
                    <a:pt x="91" y="1303"/>
                  </a:lnTo>
                  <a:lnTo>
                    <a:pt x="91" y="1291"/>
                  </a:lnTo>
                  <a:lnTo>
                    <a:pt x="90" y="1287"/>
                  </a:lnTo>
                  <a:lnTo>
                    <a:pt x="81" y="1279"/>
                  </a:lnTo>
                  <a:lnTo>
                    <a:pt x="77" y="1264"/>
                  </a:lnTo>
                  <a:lnTo>
                    <a:pt x="80" y="1235"/>
                  </a:lnTo>
                  <a:lnTo>
                    <a:pt x="89" y="1194"/>
                  </a:lnTo>
                  <a:lnTo>
                    <a:pt x="89" y="1178"/>
                  </a:lnTo>
                  <a:lnTo>
                    <a:pt x="89" y="1173"/>
                  </a:lnTo>
                  <a:lnTo>
                    <a:pt x="106" y="1112"/>
                  </a:lnTo>
                  <a:lnTo>
                    <a:pt x="108" y="1097"/>
                  </a:lnTo>
                  <a:lnTo>
                    <a:pt x="111" y="1091"/>
                  </a:lnTo>
                  <a:lnTo>
                    <a:pt x="116" y="1086"/>
                  </a:lnTo>
                  <a:lnTo>
                    <a:pt x="124" y="1077"/>
                  </a:lnTo>
                  <a:lnTo>
                    <a:pt x="128" y="1068"/>
                  </a:lnTo>
                  <a:lnTo>
                    <a:pt x="128" y="1055"/>
                  </a:lnTo>
                  <a:lnTo>
                    <a:pt x="123" y="1043"/>
                  </a:lnTo>
                  <a:lnTo>
                    <a:pt x="119" y="1016"/>
                  </a:lnTo>
                  <a:lnTo>
                    <a:pt x="119" y="979"/>
                  </a:lnTo>
                  <a:lnTo>
                    <a:pt x="123" y="940"/>
                  </a:lnTo>
                  <a:lnTo>
                    <a:pt x="128" y="926"/>
                  </a:lnTo>
                  <a:lnTo>
                    <a:pt x="134" y="918"/>
                  </a:lnTo>
                  <a:lnTo>
                    <a:pt x="138" y="915"/>
                  </a:lnTo>
                  <a:lnTo>
                    <a:pt x="144" y="915"/>
                  </a:lnTo>
                  <a:lnTo>
                    <a:pt x="146" y="913"/>
                  </a:lnTo>
                  <a:lnTo>
                    <a:pt x="147" y="905"/>
                  </a:lnTo>
                  <a:lnTo>
                    <a:pt x="150" y="902"/>
                  </a:lnTo>
                  <a:lnTo>
                    <a:pt x="156" y="898"/>
                  </a:lnTo>
                  <a:lnTo>
                    <a:pt x="159" y="896"/>
                  </a:lnTo>
                  <a:lnTo>
                    <a:pt x="159" y="888"/>
                  </a:lnTo>
                  <a:lnTo>
                    <a:pt x="156" y="871"/>
                  </a:lnTo>
                  <a:lnTo>
                    <a:pt x="155" y="842"/>
                  </a:lnTo>
                  <a:lnTo>
                    <a:pt x="166" y="832"/>
                  </a:lnTo>
                  <a:lnTo>
                    <a:pt x="167" y="829"/>
                  </a:lnTo>
                  <a:lnTo>
                    <a:pt x="171" y="806"/>
                  </a:lnTo>
                  <a:lnTo>
                    <a:pt x="173" y="799"/>
                  </a:lnTo>
                  <a:lnTo>
                    <a:pt x="179" y="786"/>
                  </a:lnTo>
                  <a:lnTo>
                    <a:pt x="192" y="767"/>
                  </a:lnTo>
                  <a:lnTo>
                    <a:pt x="192" y="751"/>
                  </a:lnTo>
                  <a:lnTo>
                    <a:pt x="190" y="733"/>
                  </a:lnTo>
                  <a:lnTo>
                    <a:pt x="187" y="714"/>
                  </a:lnTo>
                  <a:lnTo>
                    <a:pt x="186" y="709"/>
                  </a:lnTo>
                  <a:lnTo>
                    <a:pt x="178" y="701"/>
                  </a:lnTo>
                  <a:lnTo>
                    <a:pt x="178" y="689"/>
                  </a:lnTo>
                  <a:lnTo>
                    <a:pt x="178" y="679"/>
                  </a:lnTo>
                  <a:lnTo>
                    <a:pt x="165" y="646"/>
                  </a:lnTo>
                  <a:lnTo>
                    <a:pt x="165" y="617"/>
                  </a:lnTo>
                  <a:lnTo>
                    <a:pt x="155" y="607"/>
                  </a:lnTo>
                  <a:lnTo>
                    <a:pt x="155" y="595"/>
                  </a:lnTo>
                  <a:lnTo>
                    <a:pt x="157" y="579"/>
                  </a:lnTo>
                  <a:lnTo>
                    <a:pt x="161" y="568"/>
                  </a:lnTo>
                  <a:lnTo>
                    <a:pt x="162" y="565"/>
                  </a:lnTo>
                  <a:lnTo>
                    <a:pt x="171" y="550"/>
                  </a:lnTo>
                  <a:lnTo>
                    <a:pt x="173" y="536"/>
                  </a:lnTo>
                  <a:lnTo>
                    <a:pt x="179" y="530"/>
                  </a:lnTo>
                  <a:lnTo>
                    <a:pt x="182" y="523"/>
                  </a:lnTo>
                  <a:lnTo>
                    <a:pt x="182" y="520"/>
                  </a:lnTo>
                  <a:lnTo>
                    <a:pt x="186" y="516"/>
                  </a:lnTo>
                  <a:lnTo>
                    <a:pt x="189" y="503"/>
                  </a:lnTo>
                  <a:lnTo>
                    <a:pt x="189" y="493"/>
                  </a:lnTo>
                  <a:lnTo>
                    <a:pt x="188" y="482"/>
                  </a:lnTo>
                  <a:lnTo>
                    <a:pt x="189" y="458"/>
                  </a:lnTo>
                  <a:lnTo>
                    <a:pt x="192" y="450"/>
                  </a:lnTo>
                  <a:lnTo>
                    <a:pt x="198" y="436"/>
                  </a:lnTo>
                  <a:lnTo>
                    <a:pt x="200" y="429"/>
                  </a:lnTo>
                  <a:lnTo>
                    <a:pt x="204" y="408"/>
                  </a:lnTo>
                  <a:lnTo>
                    <a:pt x="210" y="382"/>
                  </a:lnTo>
                  <a:lnTo>
                    <a:pt x="235" y="354"/>
                  </a:lnTo>
                  <a:lnTo>
                    <a:pt x="242" y="329"/>
                  </a:lnTo>
                  <a:lnTo>
                    <a:pt x="245" y="327"/>
                  </a:lnTo>
                  <a:lnTo>
                    <a:pt x="260" y="312"/>
                  </a:lnTo>
                  <a:lnTo>
                    <a:pt x="270" y="308"/>
                  </a:lnTo>
                  <a:lnTo>
                    <a:pt x="275" y="305"/>
                  </a:lnTo>
                  <a:lnTo>
                    <a:pt x="276" y="302"/>
                  </a:lnTo>
                  <a:lnTo>
                    <a:pt x="274" y="288"/>
                  </a:lnTo>
                  <a:lnTo>
                    <a:pt x="270" y="273"/>
                  </a:lnTo>
                  <a:lnTo>
                    <a:pt x="268" y="262"/>
                  </a:lnTo>
                  <a:lnTo>
                    <a:pt x="268" y="236"/>
                  </a:lnTo>
                  <a:lnTo>
                    <a:pt x="263" y="221"/>
                  </a:lnTo>
                  <a:lnTo>
                    <a:pt x="263" y="205"/>
                  </a:lnTo>
                  <a:lnTo>
                    <a:pt x="264" y="203"/>
                  </a:lnTo>
                  <a:lnTo>
                    <a:pt x="270" y="195"/>
                  </a:lnTo>
                  <a:lnTo>
                    <a:pt x="270" y="186"/>
                  </a:lnTo>
                  <a:lnTo>
                    <a:pt x="268" y="176"/>
                  </a:lnTo>
                  <a:lnTo>
                    <a:pt x="268" y="168"/>
                  </a:lnTo>
                  <a:lnTo>
                    <a:pt x="269" y="161"/>
                  </a:lnTo>
                  <a:lnTo>
                    <a:pt x="317" y="139"/>
                  </a:lnTo>
                  <a:lnTo>
                    <a:pt x="335" y="132"/>
                  </a:lnTo>
                  <a:lnTo>
                    <a:pt x="344" y="85"/>
                  </a:lnTo>
                  <a:lnTo>
                    <a:pt x="344" y="73"/>
                  </a:lnTo>
                  <a:lnTo>
                    <a:pt x="339" y="68"/>
                  </a:lnTo>
                  <a:lnTo>
                    <a:pt x="339" y="65"/>
                  </a:lnTo>
                  <a:lnTo>
                    <a:pt x="338" y="65"/>
                  </a:lnTo>
                  <a:lnTo>
                    <a:pt x="338" y="63"/>
                  </a:lnTo>
                  <a:lnTo>
                    <a:pt x="340" y="62"/>
                  </a:lnTo>
                  <a:lnTo>
                    <a:pt x="345" y="58"/>
                  </a:lnTo>
                  <a:lnTo>
                    <a:pt x="351" y="48"/>
                  </a:lnTo>
                  <a:lnTo>
                    <a:pt x="353" y="44"/>
                  </a:lnTo>
                  <a:lnTo>
                    <a:pt x="359" y="36"/>
                  </a:lnTo>
                  <a:lnTo>
                    <a:pt x="367" y="27"/>
                  </a:lnTo>
                  <a:lnTo>
                    <a:pt x="378" y="19"/>
                  </a:lnTo>
                  <a:lnTo>
                    <a:pt x="392" y="1"/>
                  </a:lnTo>
                  <a:lnTo>
                    <a:pt x="396" y="0"/>
                  </a:lnTo>
                  <a:lnTo>
                    <a:pt x="399" y="0"/>
                  </a:lnTo>
                  <a:lnTo>
                    <a:pt x="404" y="6"/>
                  </a:lnTo>
                  <a:lnTo>
                    <a:pt x="413" y="19"/>
                  </a:lnTo>
                  <a:lnTo>
                    <a:pt x="439" y="19"/>
                  </a:lnTo>
                  <a:lnTo>
                    <a:pt x="447" y="21"/>
                  </a:lnTo>
                  <a:lnTo>
                    <a:pt x="452" y="21"/>
                  </a:lnTo>
                  <a:lnTo>
                    <a:pt x="473" y="26"/>
                  </a:lnTo>
                  <a:lnTo>
                    <a:pt x="477" y="30"/>
                  </a:lnTo>
                  <a:lnTo>
                    <a:pt x="480" y="36"/>
                  </a:lnTo>
                  <a:lnTo>
                    <a:pt x="483" y="37"/>
                  </a:lnTo>
                  <a:lnTo>
                    <a:pt x="484" y="41"/>
                  </a:lnTo>
                  <a:lnTo>
                    <a:pt x="495" y="52"/>
                  </a:lnTo>
                  <a:lnTo>
                    <a:pt x="498" y="52"/>
                  </a:lnTo>
                  <a:lnTo>
                    <a:pt x="499" y="46"/>
                  </a:lnTo>
                  <a:lnTo>
                    <a:pt x="504" y="35"/>
                  </a:lnTo>
                  <a:lnTo>
                    <a:pt x="507" y="16"/>
                  </a:lnTo>
                  <a:lnTo>
                    <a:pt x="509" y="12"/>
                  </a:lnTo>
                  <a:lnTo>
                    <a:pt x="517" y="12"/>
                  </a:lnTo>
                  <a:lnTo>
                    <a:pt x="536" y="15"/>
                  </a:lnTo>
                  <a:lnTo>
                    <a:pt x="553" y="15"/>
                  </a:lnTo>
                  <a:lnTo>
                    <a:pt x="561" y="16"/>
                  </a:lnTo>
                  <a:lnTo>
                    <a:pt x="564" y="17"/>
                  </a:lnTo>
                  <a:lnTo>
                    <a:pt x="571" y="22"/>
                  </a:lnTo>
                  <a:lnTo>
                    <a:pt x="577" y="27"/>
                  </a:lnTo>
                  <a:lnTo>
                    <a:pt x="585" y="31"/>
                  </a:lnTo>
                  <a:lnTo>
                    <a:pt x="601" y="36"/>
                  </a:lnTo>
                  <a:lnTo>
                    <a:pt x="607" y="41"/>
                  </a:lnTo>
                  <a:lnTo>
                    <a:pt x="618" y="62"/>
                  </a:lnTo>
                  <a:lnTo>
                    <a:pt x="631" y="75"/>
                  </a:lnTo>
                  <a:lnTo>
                    <a:pt x="634" y="80"/>
                  </a:lnTo>
                  <a:lnTo>
                    <a:pt x="659" y="98"/>
                  </a:lnTo>
                  <a:lnTo>
                    <a:pt x="671" y="105"/>
                  </a:lnTo>
                  <a:lnTo>
                    <a:pt x="674" y="108"/>
                  </a:lnTo>
                  <a:lnTo>
                    <a:pt x="686" y="127"/>
                  </a:lnTo>
                  <a:lnTo>
                    <a:pt x="687" y="128"/>
                  </a:lnTo>
                  <a:lnTo>
                    <a:pt x="692" y="132"/>
                  </a:lnTo>
                  <a:lnTo>
                    <a:pt x="703" y="135"/>
                  </a:lnTo>
                  <a:lnTo>
                    <a:pt x="711" y="136"/>
                  </a:lnTo>
                  <a:lnTo>
                    <a:pt x="740" y="139"/>
                  </a:lnTo>
                  <a:lnTo>
                    <a:pt x="752" y="143"/>
                  </a:lnTo>
                  <a:lnTo>
                    <a:pt x="758" y="145"/>
                  </a:lnTo>
                  <a:lnTo>
                    <a:pt x="784" y="163"/>
                  </a:lnTo>
                  <a:lnTo>
                    <a:pt x="799" y="171"/>
                  </a:lnTo>
                  <a:lnTo>
                    <a:pt x="815" y="179"/>
                  </a:lnTo>
                  <a:lnTo>
                    <a:pt x="823" y="191"/>
                  </a:lnTo>
                  <a:lnTo>
                    <a:pt x="838" y="194"/>
                  </a:lnTo>
                  <a:lnTo>
                    <a:pt x="845" y="200"/>
                  </a:lnTo>
                  <a:lnTo>
                    <a:pt x="850" y="209"/>
                  </a:lnTo>
                  <a:lnTo>
                    <a:pt x="854" y="210"/>
                  </a:lnTo>
                  <a:lnTo>
                    <a:pt x="856" y="214"/>
                  </a:lnTo>
                  <a:lnTo>
                    <a:pt x="858" y="224"/>
                  </a:lnTo>
                  <a:lnTo>
                    <a:pt x="858" y="234"/>
                  </a:lnTo>
                  <a:lnTo>
                    <a:pt x="849" y="247"/>
                  </a:lnTo>
                  <a:lnTo>
                    <a:pt x="834" y="269"/>
                  </a:lnTo>
                  <a:lnTo>
                    <a:pt x="823" y="294"/>
                  </a:lnTo>
                  <a:lnTo>
                    <a:pt x="821" y="302"/>
                  </a:lnTo>
                  <a:lnTo>
                    <a:pt x="819" y="311"/>
                  </a:lnTo>
                  <a:lnTo>
                    <a:pt x="819" y="317"/>
                  </a:lnTo>
                  <a:lnTo>
                    <a:pt x="821" y="321"/>
                  </a:lnTo>
                  <a:lnTo>
                    <a:pt x="843" y="321"/>
                  </a:lnTo>
                  <a:lnTo>
                    <a:pt x="875" y="326"/>
                  </a:lnTo>
                  <a:lnTo>
                    <a:pt x="881" y="328"/>
                  </a:lnTo>
                  <a:lnTo>
                    <a:pt x="898" y="339"/>
                  </a:lnTo>
                  <a:lnTo>
                    <a:pt x="908" y="342"/>
                  </a:lnTo>
                  <a:lnTo>
                    <a:pt x="918" y="340"/>
                  </a:lnTo>
                  <a:lnTo>
                    <a:pt x="923" y="343"/>
                  </a:lnTo>
                  <a:lnTo>
                    <a:pt x="930" y="343"/>
                  </a:lnTo>
                  <a:lnTo>
                    <a:pt x="937" y="340"/>
                  </a:lnTo>
                  <a:lnTo>
                    <a:pt x="941" y="335"/>
                  </a:lnTo>
                  <a:lnTo>
                    <a:pt x="948" y="332"/>
                  </a:lnTo>
                  <a:lnTo>
                    <a:pt x="963" y="333"/>
                  </a:lnTo>
                  <a:lnTo>
                    <a:pt x="972" y="332"/>
                  </a:lnTo>
                  <a:lnTo>
                    <a:pt x="973" y="331"/>
                  </a:lnTo>
                  <a:lnTo>
                    <a:pt x="975" y="327"/>
                  </a:lnTo>
                  <a:lnTo>
                    <a:pt x="990" y="315"/>
                  </a:lnTo>
                  <a:lnTo>
                    <a:pt x="994" y="313"/>
                  </a:lnTo>
                  <a:lnTo>
                    <a:pt x="996" y="310"/>
                  </a:lnTo>
                  <a:lnTo>
                    <a:pt x="1010" y="299"/>
                  </a:lnTo>
                  <a:lnTo>
                    <a:pt x="1018" y="290"/>
                  </a:lnTo>
                  <a:lnTo>
                    <a:pt x="1025" y="280"/>
                  </a:lnTo>
                  <a:lnTo>
                    <a:pt x="1028" y="272"/>
                  </a:lnTo>
                  <a:lnTo>
                    <a:pt x="1031" y="256"/>
                  </a:lnTo>
                  <a:lnTo>
                    <a:pt x="1034" y="225"/>
                  </a:lnTo>
                  <a:lnTo>
                    <a:pt x="1043" y="225"/>
                  </a:lnTo>
                  <a:lnTo>
                    <a:pt x="1047" y="224"/>
                  </a:lnTo>
                  <a:lnTo>
                    <a:pt x="1061" y="224"/>
                  </a:lnTo>
                  <a:lnTo>
                    <a:pt x="1068" y="231"/>
                  </a:lnTo>
                  <a:lnTo>
                    <a:pt x="1080" y="270"/>
                  </a:lnTo>
                  <a:lnTo>
                    <a:pt x="1080" y="302"/>
                  </a:lnTo>
                  <a:lnTo>
                    <a:pt x="1079" y="313"/>
                  </a:lnTo>
                  <a:lnTo>
                    <a:pt x="1076" y="317"/>
                  </a:lnTo>
                  <a:lnTo>
                    <a:pt x="1074" y="321"/>
                  </a:lnTo>
                  <a:lnTo>
                    <a:pt x="1050" y="337"/>
                  </a:lnTo>
                  <a:lnTo>
                    <a:pt x="1043" y="339"/>
                  </a:lnTo>
                  <a:lnTo>
                    <a:pt x="1031" y="340"/>
                  </a:lnTo>
                  <a:lnTo>
                    <a:pt x="1023" y="344"/>
                  </a:lnTo>
                  <a:lnTo>
                    <a:pt x="1014" y="356"/>
                  </a:lnTo>
                  <a:lnTo>
                    <a:pt x="1005" y="366"/>
                  </a:lnTo>
                  <a:lnTo>
                    <a:pt x="961" y="404"/>
                  </a:lnTo>
                  <a:lnTo>
                    <a:pt x="959" y="408"/>
                  </a:lnTo>
                  <a:lnTo>
                    <a:pt x="955" y="415"/>
                  </a:lnTo>
                  <a:lnTo>
                    <a:pt x="935" y="440"/>
                  </a:lnTo>
                  <a:lnTo>
                    <a:pt x="932" y="446"/>
                  </a:lnTo>
                  <a:lnTo>
                    <a:pt x="914" y="467"/>
                  </a:lnTo>
                  <a:lnTo>
                    <a:pt x="899" y="479"/>
                  </a:lnTo>
                  <a:lnTo>
                    <a:pt x="892" y="488"/>
                  </a:lnTo>
                  <a:lnTo>
                    <a:pt x="883" y="494"/>
                  </a:lnTo>
                  <a:lnTo>
                    <a:pt x="881" y="499"/>
                  </a:lnTo>
                  <a:lnTo>
                    <a:pt x="872" y="509"/>
                  </a:lnTo>
                  <a:lnTo>
                    <a:pt x="862" y="514"/>
                  </a:lnTo>
                  <a:lnTo>
                    <a:pt x="861" y="520"/>
                  </a:lnTo>
                  <a:lnTo>
                    <a:pt x="851" y="528"/>
                  </a:lnTo>
                  <a:lnTo>
                    <a:pt x="850" y="531"/>
                  </a:lnTo>
                  <a:lnTo>
                    <a:pt x="853" y="554"/>
                  </a:lnTo>
                  <a:lnTo>
                    <a:pt x="848" y="576"/>
                  </a:lnTo>
                  <a:lnTo>
                    <a:pt x="848" y="591"/>
                  </a:lnTo>
                  <a:lnTo>
                    <a:pt x="846" y="601"/>
                  </a:lnTo>
                  <a:lnTo>
                    <a:pt x="838" y="625"/>
                  </a:lnTo>
                  <a:lnTo>
                    <a:pt x="838" y="676"/>
                  </a:lnTo>
                  <a:lnTo>
                    <a:pt x="835" y="686"/>
                  </a:lnTo>
                  <a:lnTo>
                    <a:pt x="834" y="692"/>
                  </a:lnTo>
                  <a:lnTo>
                    <a:pt x="826" y="705"/>
                  </a:lnTo>
                  <a:lnTo>
                    <a:pt x="823" y="714"/>
                  </a:lnTo>
                  <a:lnTo>
                    <a:pt x="818" y="740"/>
                  </a:lnTo>
                  <a:lnTo>
                    <a:pt x="817" y="756"/>
                  </a:lnTo>
                  <a:lnTo>
                    <a:pt x="818" y="765"/>
                  </a:lnTo>
                  <a:lnTo>
                    <a:pt x="817" y="774"/>
                  </a:lnTo>
                  <a:lnTo>
                    <a:pt x="813" y="776"/>
                  </a:lnTo>
                  <a:lnTo>
                    <a:pt x="822" y="796"/>
                  </a:lnTo>
                  <a:lnTo>
                    <a:pt x="846" y="810"/>
                  </a:lnTo>
                  <a:lnTo>
                    <a:pt x="856" y="817"/>
                  </a:lnTo>
                  <a:lnTo>
                    <a:pt x="869" y="828"/>
                  </a:lnTo>
                  <a:lnTo>
                    <a:pt x="885" y="845"/>
                  </a:lnTo>
                  <a:lnTo>
                    <a:pt x="886" y="855"/>
                  </a:lnTo>
                  <a:lnTo>
                    <a:pt x="875" y="880"/>
                  </a:lnTo>
                  <a:lnTo>
                    <a:pt x="878" y="892"/>
                  </a:lnTo>
                  <a:lnTo>
                    <a:pt x="889" y="907"/>
                  </a:lnTo>
                  <a:lnTo>
                    <a:pt x="903" y="913"/>
                  </a:lnTo>
                  <a:lnTo>
                    <a:pt x="913" y="912"/>
                  </a:lnTo>
                  <a:lnTo>
                    <a:pt x="914" y="921"/>
                  </a:lnTo>
                  <a:lnTo>
                    <a:pt x="914" y="950"/>
                  </a:lnTo>
                  <a:lnTo>
                    <a:pt x="908" y="963"/>
                  </a:lnTo>
                  <a:lnTo>
                    <a:pt x="889" y="991"/>
                  </a:lnTo>
                  <a:lnTo>
                    <a:pt x="877" y="1004"/>
                  </a:lnTo>
                  <a:lnTo>
                    <a:pt x="870" y="1015"/>
                  </a:lnTo>
                  <a:lnTo>
                    <a:pt x="865" y="1039"/>
                  </a:lnTo>
                  <a:lnTo>
                    <a:pt x="854" y="1049"/>
                  </a:lnTo>
                  <a:lnTo>
                    <a:pt x="840" y="1056"/>
                  </a:lnTo>
                  <a:lnTo>
                    <a:pt x="815" y="1065"/>
                  </a:lnTo>
                  <a:lnTo>
                    <a:pt x="805" y="1065"/>
                  </a:lnTo>
                  <a:lnTo>
                    <a:pt x="790" y="1072"/>
                  </a:lnTo>
                  <a:lnTo>
                    <a:pt x="765" y="1080"/>
                  </a:lnTo>
                  <a:lnTo>
                    <a:pt x="753" y="1082"/>
                  </a:lnTo>
                  <a:lnTo>
                    <a:pt x="733" y="1083"/>
                  </a:lnTo>
                  <a:lnTo>
                    <a:pt x="711" y="1091"/>
                  </a:lnTo>
                  <a:lnTo>
                    <a:pt x="677" y="1096"/>
                  </a:lnTo>
                  <a:lnTo>
                    <a:pt x="650" y="1096"/>
                  </a:lnTo>
                  <a:lnTo>
                    <a:pt x="620" y="1091"/>
                  </a:lnTo>
                  <a:lnTo>
                    <a:pt x="607" y="1079"/>
                  </a:lnTo>
                  <a:lnTo>
                    <a:pt x="604" y="1088"/>
                  </a:lnTo>
                  <a:lnTo>
                    <a:pt x="607" y="1113"/>
                  </a:lnTo>
                  <a:lnTo>
                    <a:pt x="616" y="1122"/>
                  </a:lnTo>
                  <a:lnTo>
                    <a:pt x="619" y="1130"/>
                  </a:lnTo>
                  <a:lnTo>
                    <a:pt x="617" y="1147"/>
                  </a:lnTo>
                  <a:lnTo>
                    <a:pt x="614" y="1155"/>
                  </a:lnTo>
                  <a:lnTo>
                    <a:pt x="611" y="1157"/>
                  </a:lnTo>
                  <a:lnTo>
                    <a:pt x="609" y="1156"/>
                  </a:lnTo>
                  <a:lnTo>
                    <a:pt x="604" y="1169"/>
                  </a:lnTo>
                  <a:lnTo>
                    <a:pt x="602" y="1184"/>
                  </a:lnTo>
                  <a:lnTo>
                    <a:pt x="607" y="1214"/>
                  </a:lnTo>
                  <a:lnTo>
                    <a:pt x="607" y="1221"/>
                  </a:lnTo>
                  <a:lnTo>
                    <a:pt x="603" y="1230"/>
                  </a:lnTo>
                  <a:lnTo>
                    <a:pt x="597" y="1237"/>
                  </a:lnTo>
                  <a:lnTo>
                    <a:pt x="580" y="1241"/>
                  </a:lnTo>
                  <a:lnTo>
                    <a:pt x="564" y="1252"/>
                  </a:lnTo>
                  <a:lnTo>
                    <a:pt x="526" y="1251"/>
                  </a:lnTo>
                  <a:lnTo>
                    <a:pt x="517" y="1247"/>
                  </a:lnTo>
                  <a:lnTo>
                    <a:pt x="507" y="1241"/>
                  </a:lnTo>
                  <a:lnTo>
                    <a:pt x="487" y="1232"/>
                  </a:lnTo>
                  <a:lnTo>
                    <a:pt x="472" y="1227"/>
                  </a:lnTo>
                  <a:lnTo>
                    <a:pt x="462" y="1216"/>
                  </a:lnTo>
                  <a:lnTo>
                    <a:pt x="451" y="1230"/>
                  </a:lnTo>
                  <a:lnTo>
                    <a:pt x="451" y="1251"/>
                  </a:lnTo>
                  <a:lnTo>
                    <a:pt x="457" y="1270"/>
                  </a:lnTo>
                  <a:lnTo>
                    <a:pt x="458" y="1302"/>
                  </a:lnTo>
                  <a:lnTo>
                    <a:pt x="459" y="1317"/>
                  </a:lnTo>
                  <a:lnTo>
                    <a:pt x="473" y="1329"/>
                  </a:lnTo>
                  <a:lnTo>
                    <a:pt x="487" y="1333"/>
                  </a:lnTo>
                  <a:lnTo>
                    <a:pt x="482" y="1340"/>
                  </a:lnTo>
                  <a:lnTo>
                    <a:pt x="489" y="1345"/>
                  </a:lnTo>
                  <a:lnTo>
                    <a:pt x="509" y="1340"/>
                  </a:lnTo>
                  <a:lnTo>
                    <a:pt x="505" y="1332"/>
                  </a:lnTo>
                  <a:lnTo>
                    <a:pt x="499" y="1328"/>
                  </a:lnTo>
                  <a:lnTo>
                    <a:pt x="515" y="1325"/>
                  </a:lnTo>
                  <a:lnTo>
                    <a:pt x="527" y="1317"/>
                  </a:lnTo>
                  <a:lnTo>
                    <a:pt x="534" y="1329"/>
                  </a:lnTo>
                  <a:lnTo>
                    <a:pt x="538" y="1355"/>
                  </a:lnTo>
                  <a:lnTo>
                    <a:pt x="536" y="1367"/>
                  </a:lnTo>
                  <a:lnTo>
                    <a:pt x="528" y="1372"/>
                  </a:lnTo>
                  <a:lnTo>
                    <a:pt x="518" y="1376"/>
                  </a:lnTo>
                  <a:lnTo>
                    <a:pt x="509" y="1376"/>
                  </a:lnTo>
                  <a:lnTo>
                    <a:pt x="501" y="1372"/>
                  </a:lnTo>
                  <a:lnTo>
                    <a:pt x="500" y="1360"/>
                  </a:lnTo>
                  <a:lnTo>
                    <a:pt x="495" y="1354"/>
                  </a:lnTo>
                  <a:lnTo>
                    <a:pt x="484" y="1351"/>
                  </a:lnTo>
                  <a:lnTo>
                    <a:pt x="475" y="1354"/>
                  </a:lnTo>
                  <a:lnTo>
                    <a:pt x="469" y="1360"/>
                  </a:lnTo>
                  <a:lnTo>
                    <a:pt x="463" y="1361"/>
                  </a:lnTo>
                  <a:lnTo>
                    <a:pt x="458" y="1366"/>
                  </a:lnTo>
                  <a:lnTo>
                    <a:pt x="458" y="1372"/>
                  </a:lnTo>
                  <a:lnTo>
                    <a:pt x="475" y="1381"/>
                  </a:lnTo>
                  <a:lnTo>
                    <a:pt x="487" y="1382"/>
                  </a:lnTo>
                  <a:lnTo>
                    <a:pt x="494" y="1384"/>
                  </a:lnTo>
                  <a:lnTo>
                    <a:pt x="500" y="1387"/>
                  </a:lnTo>
                  <a:lnTo>
                    <a:pt x="499" y="1389"/>
                  </a:lnTo>
                  <a:lnTo>
                    <a:pt x="466" y="1407"/>
                  </a:lnTo>
                  <a:lnTo>
                    <a:pt x="461" y="1414"/>
                  </a:lnTo>
                  <a:lnTo>
                    <a:pt x="457" y="1423"/>
                  </a:lnTo>
                  <a:lnTo>
                    <a:pt x="448" y="1432"/>
                  </a:lnTo>
                  <a:lnTo>
                    <a:pt x="446" y="1445"/>
                  </a:lnTo>
                  <a:lnTo>
                    <a:pt x="450" y="1461"/>
                  </a:lnTo>
                  <a:lnTo>
                    <a:pt x="448" y="1474"/>
                  </a:lnTo>
                  <a:lnTo>
                    <a:pt x="448" y="1490"/>
                  </a:lnTo>
                  <a:lnTo>
                    <a:pt x="445" y="1501"/>
                  </a:lnTo>
                  <a:lnTo>
                    <a:pt x="440" y="1506"/>
                  </a:lnTo>
                  <a:lnTo>
                    <a:pt x="432" y="1508"/>
                  </a:lnTo>
                  <a:lnTo>
                    <a:pt x="426" y="1520"/>
                  </a:lnTo>
                  <a:lnTo>
                    <a:pt x="431" y="1533"/>
                  </a:lnTo>
                  <a:lnTo>
                    <a:pt x="432" y="1538"/>
                  </a:lnTo>
                  <a:lnTo>
                    <a:pt x="429" y="1544"/>
                  </a:lnTo>
                  <a:lnTo>
                    <a:pt x="396" y="1542"/>
                  </a:lnTo>
                  <a:lnTo>
                    <a:pt x="386" y="1547"/>
                  </a:lnTo>
                  <a:lnTo>
                    <a:pt x="378" y="1556"/>
                  </a:lnTo>
                  <a:lnTo>
                    <a:pt x="369" y="1556"/>
                  </a:lnTo>
                  <a:lnTo>
                    <a:pt x="359" y="1561"/>
                  </a:lnTo>
                  <a:lnTo>
                    <a:pt x="342" y="1580"/>
                  </a:lnTo>
                  <a:lnTo>
                    <a:pt x="335" y="1588"/>
                  </a:lnTo>
                  <a:lnTo>
                    <a:pt x="333" y="1597"/>
                  </a:lnTo>
                  <a:lnTo>
                    <a:pt x="322" y="1615"/>
                  </a:lnTo>
                  <a:lnTo>
                    <a:pt x="318" y="1633"/>
                  </a:lnTo>
                  <a:lnTo>
                    <a:pt x="321" y="1640"/>
                  </a:lnTo>
                  <a:lnTo>
                    <a:pt x="327" y="1653"/>
                  </a:lnTo>
                  <a:lnTo>
                    <a:pt x="333" y="1664"/>
                  </a:lnTo>
                  <a:lnTo>
                    <a:pt x="343" y="1672"/>
                  </a:lnTo>
                  <a:lnTo>
                    <a:pt x="365" y="1696"/>
                  </a:lnTo>
                  <a:lnTo>
                    <a:pt x="389" y="1706"/>
                  </a:lnTo>
                  <a:lnTo>
                    <a:pt x="402" y="1707"/>
                  </a:lnTo>
                  <a:lnTo>
                    <a:pt x="414" y="1705"/>
                  </a:lnTo>
                  <a:lnTo>
                    <a:pt x="421" y="1712"/>
                  </a:lnTo>
                  <a:lnTo>
                    <a:pt x="424" y="1723"/>
                  </a:lnTo>
                  <a:lnTo>
                    <a:pt x="424" y="1739"/>
                  </a:lnTo>
                  <a:lnTo>
                    <a:pt x="417" y="1752"/>
                  </a:lnTo>
                  <a:lnTo>
                    <a:pt x="413" y="1754"/>
                  </a:lnTo>
                  <a:lnTo>
                    <a:pt x="417" y="1766"/>
                  </a:lnTo>
                  <a:lnTo>
                    <a:pt x="418" y="1776"/>
                  </a:lnTo>
                  <a:lnTo>
                    <a:pt x="410" y="1780"/>
                  </a:lnTo>
                  <a:lnTo>
                    <a:pt x="409" y="1791"/>
                  </a:lnTo>
                  <a:lnTo>
                    <a:pt x="402" y="1791"/>
                  </a:lnTo>
                  <a:lnTo>
                    <a:pt x="393" y="1796"/>
                  </a:lnTo>
                  <a:lnTo>
                    <a:pt x="376" y="1813"/>
                  </a:lnTo>
                  <a:lnTo>
                    <a:pt x="358" y="1829"/>
                  </a:lnTo>
                  <a:lnTo>
                    <a:pt x="350" y="1833"/>
                  </a:lnTo>
                  <a:lnTo>
                    <a:pt x="335" y="1849"/>
                  </a:lnTo>
                  <a:lnTo>
                    <a:pt x="321" y="1862"/>
                  </a:lnTo>
                  <a:lnTo>
                    <a:pt x="312" y="1882"/>
                  </a:lnTo>
                  <a:lnTo>
                    <a:pt x="310" y="1894"/>
                  </a:lnTo>
                  <a:lnTo>
                    <a:pt x="318" y="1887"/>
                  </a:lnTo>
                  <a:lnTo>
                    <a:pt x="310" y="1924"/>
                  </a:lnTo>
                  <a:lnTo>
                    <a:pt x="305" y="1940"/>
                  </a:lnTo>
                  <a:lnTo>
                    <a:pt x="296" y="1948"/>
                  </a:lnTo>
                  <a:lnTo>
                    <a:pt x="286" y="1953"/>
                  </a:lnTo>
                  <a:lnTo>
                    <a:pt x="276" y="1953"/>
                  </a:lnTo>
                  <a:lnTo>
                    <a:pt x="269" y="1946"/>
                  </a:lnTo>
                  <a:lnTo>
                    <a:pt x="258" y="1925"/>
                  </a:lnTo>
                  <a:lnTo>
                    <a:pt x="260" y="1945"/>
                  </a:lnTo>
                  <a:lnTo>
                    <a:pt x="268" y="1948"/>
                  </a:lnTo>
                  <a:lnTo>
                    <a:pt x="270" y="1954"/>
                  </a:lnTo>
                  <a:lnTo>
                    <a:pt x="270" y="1959"/>
                  </a:lnTo>
                  <a:lnTo>
                    <a:pt x="248" y="1974"/>
                  </a:lnTo>
                  <a:lnTo>
                    <a:pt x="238" y="1983"/>
                  </a:lnTo>
                  <a:lnTo>
                    <a:pt x="226" y="2026"/>
                  </a:lnTo>
                  <a:lnTo>
                    <a:pt x="219" y="2037"/>
                  </a:lnTo>
                  <a:lnTo>
                    <a:pt x="225" y="2037"/>
                  </a:lnTo>
                  <a:lnTo>
                    <a:pt x="230" y="2033"/>
                  </a:lnTo>
                  <a:lnTo>
                    <a:pt x="237" y="2058"/>
                  </a:lnTo>
                  <a:lnTo>
                    <a:pt x="241" y="2074"/>
                  </a:lnTo>
                  <a:lnTo>
                    <a:pt x="237" y="2081"/>
                  </a:lnTo>
                  <a:lnTo>
                    <a:pt x="225" y="2080"/>
                  </a:lnTo>
                  <a:lnTo>
                    <a:pt x="220" y="2082"/>
                  </a:lnTo>
                  <a:lnTo>
                    <a:pt x="229" y="2089"/>
                  </a:lnTo>
                  <a:lnTo>
                    <a:pt x="233" y="2088"/>
                  </a:lnTo>
                  <a:lnTo>
                    <a:pt x="240" y="2089"/>
                  </a:lnTo>
                  <a:lnTo>
                    <a:pt x="256" y="2120"/>
                  </a:lnTo>
                  <a:lnTo>
                    <a:pt x="275" y="2145"/>
                  </a:lnTo>
                  <a:lnTo>
                    <a:pt x="275" y="2146"/>
                  </a:lnTo>
                  <a:close/>
                </a:path>
              </a:pathLst>
            </a:custGeom>
            <a:grpFill/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9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5" name="Freeform 258"/>
            <p:cNvSpPr>
              <a:spLocks noChangeAspect="1"/>
            </p:cNvSpPr>
            <p:nvPr/>
          </p:nvSpPr>
          <p:spPr bwMode="gray">
            <a:xfrm>
              <a:off x="2199726" y="3011031"/>
              <a:ext cx="53037" cy="52478"/>
            </a:xfrm>
            <a:custGeom>
              <a:avLst/>
              <a:gdLst/>
              <a:ahLst/>
              <a:cxnLst>
                <a:cxn ang="0">
                  <a:pos x="197" y="195"/>
                </a:cxn>
                <a:cxn ang="0">
                  <a:pos x="172" y="187"/>
                </a:cxn>
                <a:cxn ang="0">
                  <a:pos x="146" y="193"/>
                </a:cxn>
                <a:cxn ang="0">
                  <a:pos x="129" y="190"/>
                </a:cxn>
                <a:cxn ang="0">
                  <a:pos x="124" y="217"/>
                </a:cxn>
                <a:cxn ang="0">
                  <a:pos x="103" y="221"/>
                </a:cxn>
                <a:cxn ang="0">
                  <a:pos x="91" y="214"/>
                </a:cxn>
                <a:cxn ang="0">
                  <a:pos x="79" y="205"/>
                </a:cxn>
                <a:cxn ang="0">
                  <a:pos x="59" y="178"/>
                </a:cxn>
                <a:cxn ang="0">
                  <a:pos x="52" y="166"/>
                </a:cxn>
                <a:cxn ang="0">
                  <a:pos x="47" y="151"/>
                </a:cxn>
                <a:cxn ang="0">
                  <a:pos x="43" y="140"/>
                </a:cxn>
                <a:cxn ang="0">
                  <a:pos x="30" y="139"/>
                </a:cxn>
                <a:cxn ang="0">
                  <a:pos x="26" y="130"/>
                </a:cxn>
                <a:cxn ang="0">
                  <a:pos x="15" y="122"/>
                </a:cxn>
                <a:cxn ang="0">
                  <a:pos x="0" y="101"/>
                </a:cxn>
                <a:cxn ang="0">
                  <a:pos x="4" y="84"/>
                </a:cxn>
                <a:cxn ang="0">
                  <a:pos x="9" y="60"/>
                </a:cxn>
                <a:cxn ang="0">
                  <a:pos x="11" y="55"/>
                </a:cxn>
                <a:cxn ang="0">
                  <a:pos x="22" y="50"/>
                </a:cxn>
                <a:cxn ang="0">
                  <a:pos x="38" y="49"/>
                </a:cxn>
                <a:cxn ang="0">
                  <a:pos x="46" y="39"/>
                </a:cxn>
                <a:cxn ang="0">
                  <a:pos x="44" y="32"/>
                </a:cxn>
                <a:cxn ang="0">
                  <a:pos x="43" y="26"/>
                </a:cxn>
                <a:cxn ang="0">
                  <a:pos x="57" y="9"/>
                </a:cxn>
                <a:cxn ang="0">
                  <a:pos x="62" y="5"/>
                </a:cxn>
                <a:cxn ang="0">
                  <a:pos x="71" y="0"/>
                </a:cxn>
                <a:cxn ang="0">
                  <a:pos x="114" y="6"/>
                </a:cxn>
                <a:cxn ang="0">
                  <a:pos x="154" y="3"/>
                </a:cxn>
                <a:cxn ang="0">
                  <a:pos x="168" y="0"/>
                </a:cxn>
                <a:cxn ang="0">
                  <a:pos x="200" y="3"/>
                </a:cxn>
                <a:cxn ang="0">
                  <a:pos x="225" y="11"/>
                </a:cxn>
                <a:cxn ang="0">
                  <a:pos x="222" y="25"/>
                </a:cxn>
                <a:cxn ang="0">
                  <a:pos x="218" y="33"/>
                </a:cxn>
                <a:cxn ang="0">
                  <a:pos x="206" y="49"/>
                </a:cxn>
                <a:cxn ang="0">
                  <a:pos x="208" y="90"/>
                </a:cxn>
                <a:cxn ang="0">
                  <a:pos x="220" y="114"/>
                </a:cxn>
                <a:cxn ang="0">
                  <a:pos x="221" y="117"/>
                </a:cxn>
                <a:cxn ang="0">
                  <a:pos x="225" y="140"/>
                </a:cxn>
                <a:cxn ang="0">
                  <a:pos x="218" y="181"/>
                </a:cxn>
                <a:cxn ang="0">
                  <a:pos x="203" y="197"/>
                </a:cxn>
              </a:cxnLst>
              <a:rect l="0" t="0" r="r" b="b"/>
              <a:pathLst>
                <a:path w="226" h="221">
                  <a:moveTo>
                    <a:pt x="203" y="197"/>
                  </a:moveTo>
                  <a:lnTo>
                    <a:pt x="197" y="195"/>
                  </a:lnTo>
                  <a:lnTo>
                    <a:pt x="193" y="193"/>
                  </a:lnTo>
                  <a:lnTo>
                    <a:pt x="172" y="187"/>
                  </a:lnTo>
                  <a:lnTo>
                    <a:pt x="150" y="193"/>
                  </a:lnTo>
                  <a:lnTo>
                    <a:pt x="146" y="193"/>
                  </a:lnTo>
                  <a:lnTo>
                    <a:pt x="136" y="190"/>
                  </a:lnTo>
                  <a:lnTo>
                    <a:pt x="129" y="190"/>
                  </a:lnTo>
                  <a:lnTo>
                    <a:pt x="123" y="193"/>
                  </a:lnTo>
                  <a:lnTo>
                    <a:pt x="124" y="217"/>
                  </a:lnTo>
                  <a:lnTo>
                    <a:pt x="120" y="221"/>
                  </a:lnTo>
                  <a:lnTo>
                    <a:pt x="103" y="221"/>
                  </a:lnTo>
                  <a:lnTo>
                    <a:pt x="91" y="216"/>
                  </a:lnTo>
                  <a:lnTo>
                    <a:pt x="91" y="214"/>
                  </a:lnTo>
                  <a:lnTo>
                    <a:pt x="89" y="214"/>
                  </a:lnTo>
                  <a:lnTo>
                    <a:pt x="79" y="205"/>
                  </a:lnTo>
                  <a:lnTo>
                    <a:pt x="65" y="188"/>
                  </a:lnTo>
                  <a:lnTo>
                    <a:pt x="59" y="178"/>
                  </a:lnTo>
                  <a:lnTo>
                    <a:pt x="58" y="172"/>
                  </a:lnTo>
                  <a:lnTo>
                    <a:pt x="52" y="166"/>
                  </a:lnTo>
                  <a:lnTo>
                    <a:pt x="52" y="156"/>
                  </a:lnTo>
                  <a:lnTo>
                    <a:pt x="47" y="151"/>
                  </a:lnTo>
                  <a:lnTo>
                    <a:pt x="46" y="143"/>
                  </a:lnTo>
                  <a:lnTo>
                    <a:pt x="43" y="140"/>
                  </a:lnTo>
                  <a:lnTo>
                    <a:pt x="32" y="140"/>
                  </a:lnTo>
                  <a:lnTo>
                    <a:pt x="30" y="139"/>
                  </a:lnTo>
                  <a:lnTo>
                    <a:pt x="26" y="135"/>
                  </a:lnTo>
                  <a:lnTo>
                    <a:pt x="26" y="130"/>
                  </a:lnTo>
                  <a:lnTo>
                    <a:pt x="17" y="123"/>
                  </a:lnTo>
                  <a:lnTo>
                    <a:pt x="15" y="122"/>
                  </a:lnTo>
                  <a:lnTo>
                    <a:pt x="6" y="107"/>
                  </a:lnTo>
                  <a:lnTo>
                    <a:pt x="0" y="101"/>
                  </a:lnTo>
                  <a:lnTo>
                    <a:pt x="0" y="95"/>
                  </a:lnTo>
                  <a:lnTo>
                    <a:pt x="4" y="84"/>
                  </a:lnTo>
                  <a:lnTo>
                    <a:pt x="9" y="75"/>
                  </a:lnTo>
                  <a:lnTo>
                    <a:pt x="9" y="60"/>
                  </a:lnTo>
                  <a:lnTo>
                    <a:pt x="10" y="58"/>
                  </a:lnTo>
                  <a:lnTo>
                    <a:pt x="11" y="55"/>
                  </a:lnTo>
                  <a:lnTo>
                    <a:pt x="15" y="53"/>
                  </a:lnTo>
                  <a:lnTo>
                    <a:pt x="22" y="50"/>
                  </a:lnTo>
                  <a:lnTo>
                    <a:pt x="32" y="50"/>
                  </a:lnTo>
                  <a:lnTo>
                    <a:pt x="38" y="49"/>
                  </a:lnTo>
                  <a:lnTo>
                    <a:pt x="39" y="46"/>
                  </a:lnTo>
                  <a:lnTo>
                    <a:pt x="46" y="39"/>
                  </a:lnTo>
                  <a:lnTo>
                    <a:pt x="46" y="32"/>
                  </a:lnTo>
                  <a:lnTo>
                    <a:pt x="44" y="32"/>
                  </a:lnTo>
                  <a:lnTo>
                    <a:pt x="42" y="30"/>
                  </a:lnTo>
                  <a:lnTo>
                    <a:pt x="43" y="26"/>
                  </a:lnTo>
                  <a:lnTo>
                    <a:pt x="50" y="15"/>
                  </a:lnTo>
                  <a:lnTo>
                    <a:pt x="57" y="9"/>
                  </a:lnTo>
                  <a:lnTo>
                    <a:pt x="58" y="6"/>
                  </a:lnTo>
                  <a:lnTo>
                    <a:pt x="62" y="5"/>
                  </a:lnTo>
                  <a:lnTo>
                    <a:pt x="66" y="0"/>
                  </a:lnTo>
                  <a:lnTo>
                    <a:pt x="71" y="0"/>
                  </a:lnTo>
                  <a:lnTo>
                    <a:pt x="95" y="6"/>
                  </a:lnTo>
                  <a:lnTo>
                    <a:pt x="114" y="6"/>
                  </a:lnTo>
                  <a:lnTo>
                    <a:pt x="139" y="1"/>
                  </a:lnTo>
                  <a:lnTo>
                    <a:pt x="154" y="3"/>
                  </a:lnTo>
                  <a:lnTo>
                    <a:pt x="166" y="1"/>
                  </a:lnTo>
                  <a:lnTo>
                    <a:pt x="168" y="0"/>
                  </a:lnTo>
                  <a:lnTo>
                    <a:pt x="175" y="0"/>
                  </a:lnTo>
                  <a:lnTo>
                    <a:pt x="200" y="3"/>
                  </a:lnTo>
                  <a:lnTo>
                    <a:pt x="225" y="10"/>
                  </a:lnTo>
                  <a:lnTo>
                    <a:pt x="225" y="11"/>
                  </a:lnTo>
                  <a:lnTo>
                    <a:pt x="225" y="22"/>
                  </a:lnTo>
                  <a:lnTo>
                    <a:pt x="222" y="25"/>
                  </a:lnTo>
                  <a:lnTo>
                    <a:pt x="222" y="27"/>
                  </a:lnTo>
                  <a:lnTo>
                    <a:pt x="218" y="33"/>
                  </a:lnTo>
                  <a:lnTo>
                    <a:pt x="210" y="39"/>
                  </a:lnTo>
                  <a:lnTo>
                    <a:pt x="206" y="49"/>
                  </a:lnTo>
                  <a:lnTo>
                    <a:pt x="206" y="71"/>
                  </a:lnTo>
                  <a:lnTo>
                    <a:pt x="208" y="90"/>
                  </a:lnTo>
                  <a:lnTo>
                    <a:pt x="211" y="101"/>
                  </a:lnTo>
                  <a:lnTo>
                    <a:pt x="220" y="114"/>
                  </a:lnTo>
                  <a:lnTo>
                    <a:pt x="220" y="116"/>
                  </a:lnTo>
                  <a:lnTo>
                    <a:pt x="221" y="117"/>
                  </a:lnTo>
                  <a:lnTo>
                    <a:pt x="226" y="125"/>
                  </a:lnTo>
                  <a:lnTo>
                    <a:pt x="225" y="140"/>
                  </a:lnTo>
                  <a:lnTo>
                    <a:pt x="220" y="162"/>
                  </a:lnTo>
                  <a:lnTo>
                    <a:pt x="218" y="181"/>
                  </a:lnTo>
                  <a:lnTo>
                    <a:pt x="216" y="184"/>
                  </a:lnTo>
                  <a:lnTo>
                    <a:pt x="203" y="197"/>
                  </a:lnTo>
                  <a:close/>
                </a:path>
              </a:pathLst>
            </a:custGeom>
            <a:grpFill/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9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6000">
        <p:fade/>
      </p:transition>
    </mc:Choice>
    <mc:Fallback xmlns="">
      <p:transition spd="med" advClick="0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7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 animBg="1"/>
      <p:bldP spid="15" grpId="0"/>
      <p:bldP spid="16" grpId="0"/>
      <p:bldP spid="22" grpId="0"/>
      <p:bldP spid="23" grpId="0" animBg="1"/>
      <p:bldP spid="24" grpId="0"/>
      <p:bldP spid="30" grpId="0"/>
      <p:bldP spid="31" grpId="0"/>
      <p:bldP spid="32" grpId="0" animBg="1"/>
      <p:bldP spid="33" grpId="0"/>
      <p:bldP spid="34" grpId="0"/>
      <p:bldP spid="40" grpId="0"/>
      <p:bldP spid="41" grpId="0" animBg="1"/>
      <p:bldP spid="42" grpId="0"/>
      <p:bldP spid="48" grpId="0"/>
      <p:bldP spid="49" grpId="0"/>
      <p:bldP spid="50" grpId="0" animBg="1"/>
      <p:bldP spid="51" grpId="0"/>
      <p:bldP spid="52" grpId="0"/>
      <p:bldP spid="53" grpId="0" animBg="1"/>
      <p:bldP spid="57" grpId="0"/>
      <p:bldP spid="58" grpId="0" animBg="1"/>
      <p:bldP spid="59" grpId="0"/>
      <p:bldP spid="60" grpId="0" animBg="1"/>
      <p:bldP spid="6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5"/>
          <p:cNvSpPr txBox="1"/>
          <p:nvPr/>
        </p:nvSpPr>
        <p:spPr>
          <a:xfrm>
            <a:off x="3818973" y="158344"/>
            <a:ext cx="14703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工作完成情况</a:t>
            </a:r>
          </a:p>
        </p:txBody>
      </p:sp>
      <p:sp>
        <p:nvSpPr>
          <p:cNvPr id="25" name="Freeform 48"/>
          <p:cNvSpPr>
            <a:spLocks noEditPoints="1"/>
          </p:cNvSpPr>
          <p:nvPr/>
        </p:nvSpPr>
        <p:spPr bwMode="auto">
          <a:xfrm>
            <a:off x="628651" y="1248967"/>
            <a:ext cx="479720" cy="479720"/>
          </a:xfrm>
          <a:custGeom>
            <a:avLst/>
            <a:gdLst>
              <a:gd name="T0" fmla="*/ 1462 w 3405"/>
              <a:gd name="T1" fmla="*/ 1863 h 3405"/>
              <a:gd name="T2" fmla="*/ 659 w 3405"/>
              <a:gd name="T3" fmla="*/ 1703 h 3405"/>
              <a:gd name="T4" fmla="*/ 2746 w 3405"/>
              <a:gd name="T5" fmla="*/ 1222 h 3405"/>
              <a:gd name="T6" fmla="*/ 1703 w 3405"/>
              <a:gd name="T7" fmla="*/ 0 h 3405"/>
              <a:gd name="T8" fmla="*/ 1908 w 3405"/>
              <a:gd name="T9" fmla="*/ 12 h 3405"/>
              <a:gd name="T10" fmla="*/ 2107 w 3405"/>
              <a:gd name="T11" fmla="*/ 48 h 3405"/>
              <a:gd name="T12" fmla="*/ 2297 w 3405"/>
              <a:gd name="T13" fmla="*/ 106 h 3405"/>
              <a:gd name="T14" fmla="*/ 2476 w 3405"/>
              <a:gd name="T15" fmla="*/ 186 h 3405"/>
              <a:gd name="T16" fmla="*/ 2645 w 3405"/>
              <a:gd name="T17" fmla="*/ 284 h 3405"/>
              <a:gd name="T18" fmla="*/ 2799 w 3405"/>
              <a:gd name="T19" fmla="*/ 400 h 3405"/>
              <a:gd name="T20" fmla="*/ 2940 w 3405"/>
              <a:gd name="T21" fmla="*/ 533 h 3405"/>
              <a:gd name="T22" fmla="*/ 3065 w 3405"/>
              <a:gd name="T23" fmla="*/ 682 h 3405"/>
              <a:gd name="T24" fmla="*/ 3173 w 3405"/>
              <a:gd name="T25" fmla="*/ 843 h 3405"/>
              <a:gd name="T26" fmla="*/ 3262 w 3405"/>
              <a:gd name="T27" fmla="*/ 1017 h 3405"/>
              <a:gd name="T28" fmla="*/ 3331 w 3405"/>
              <a:gd name="T29" fmla="*/ 1202 h 3405"/>
              <a:gd name="T30" fmla="*/ 3377 w 3405"/>
              <a:gd name="T31" fmla="*/ 1397 h 3405"/>
              <a:gd name="T32" fmla="*/ 3402 w 3405"/>
              <a:gd name="T33" fmla="*/ 1599 h 3405"/>
              <a:gd name="T34" fmla="*/ 3402 w 3405"/>
              <a:gd name="T35" fmla="*/ 1806 h 3405"/>
              <a:gd name="T36" fmla="*/ 3377 w 3405"/>
              <a:gd name="T37" fmla="*/ 2008 h 3405"/>
              <a:gd name="T38" fmla="*/ 3331 w 3405"/>
              <a:gd name="T39" fmla="*/ 2203 h 3405"/>
              <a:gd name="T40" fmla="*/ 3262 w 3405"/>
              <a:gd name="T41" fmla="*/ 2388 h 3405"/>
              <a:gd name="T42" fmla="*/ 3173 w 3405"/>
              <a:gd name="T43" fmla="*/ 2562 h 3405"/>
              <a:gd name="T44" fmla="*/ 3065 w 3405"/>
              <a:gd name="T45" fmla="*/ 2723 h 3405"/>
              <a:gd name="T46" fmla="*/ 2940 w 3405"/>
              <a:gd name="T47" fmla="*/ 2872 h 3405"/>
              <a:gd name="T48" fmla="*/ 2799 w 3405"/>
              <a:gd name="T49" fmla="*/ 3005 h 3405"/>
              <a:gd name="T50" fmla="*/ 2645 w 3405"/>
              <a:gd name="T51" fmla="*/ 3121 h 3405"/>
              <a:gd name="T52" fmla="*/ 2476 w 3405"/>
              <a:gd name="T53" fmla="*/ 3219 h 3405"/>
              <a:gd name="T54" fmla="*/ 2297 w 3405"/>
              <a:gd name="T55" fmla="*/ 3299 h 3405"/>
              <a:gd name="T56" fmla="*/ 2107 w 3405"/>
              <a:gd name="T57" fmla="*/ 3357 h 3405"/>
              <a:gd name="T58" fmla="*/ 1908 w 3405"/>
              <a:gd name="T59" fmla="*/ 3393 h 3405"/>
              <a:gd name="T60" fmla="*/ 1703 w 3405"/>
              <a:gd name="T61" fmla="*/ 3405 h 3405"/>
              <a:gd name="T62" fmla="*/ 1497 w 3405"/>
              <a:gd name="T63" fmla="*/ 3393 h 3405"/>
              <a:gd name="T64" fmla="*/ 1298 w 3405"/>
              <a:gd name="T65" fmla="*/ 3357 h 3405"/>
              <a:gd name="T66" fmla="*/ 1108 w 3405"/>
              <a:gd name="T67" fmla="*/ 3299 h 3405"/>
              <a:gd name="T68" fmla="*/ 929 w 3405"/>
              <a:gd name="T69" fmla="*/ 3219 h 3405"/>
              <a:gd name="T70" fmla="*/ 760 w 3405"/>
              <a:gd name="T71" fmla="*/ 3121 h 3405"/>
              <a:gd name="T72" fmla="*/ 606 w 3405"/>
              <a:gd name="T73" fmla="*/ 3005 h 3405"/>
              <a:gd name="T74" fmla="*/ 465 w 3405"/>
              <a:gd name="T75" fmla="*/ 2872 h 3405"/>
              <a:gd name="T76" fmla="*/ 341 w 3405"/>
              <a:gd name="T77" fmla="*/ 2723 h 3405"/>
              <a:gd name="T78" fmla="*/ 232 w 3405"/>
              <a:gd name="T79" fmla="*/ 2562 h 3405"/>
              <a:gd name="T80" fmla="*/ 143 w 3405"/>
              <a:gd name="T81" fmla="*/ 2388 h 3405"/>
              <a:gd name="T82" fmla="*/ 74 w 3405"/>
              <a:gd name="T83" fmla="*/ 2203 h 3405"/>
              <a:gd name="T84" fmla="*/ 28 w 3405"/>
              <a:gd name="T85" fmla="*/ 2008 h 3405"/>
              <a:gd name="T86" fmla="*/ 3 w 3405"/>
              <a:gd name="T87" fmla="*/ 1806 h 3405"/>
              <a:gd name="T88" fmla="*/ 3 w 3405"/>
              <a:gd name="T89" fmla="*/ 1599 h 3405"/>
              <a:gd name="T90" fmla="*/ 28 w 3405"/>
              <a:gd name="T91" fmla="*/ 1397 h 3405"/>
              <a:gd name="T92" fmla="*/ 74 w 3405"/>
              <a:gd name="T93" fmla="*/ 1202 h 3405"/>
              <a:gd name="T94" fmla="*/ 143 w 3405"/>
              <a:gd name="T95" fmla="*/ 1017 h 3405"/>
              <a:gd name="T96" fmla="*/ 232 w 3405"/>
              <a:gd name="T97" fmla="*/ 843 h 3405"/>
              <a:gd name="T98" fmla="*/ 341 w 3405"/>
              <a:gd name="T99" fmla="*/ 682 h 3405"/>
              <a:gd name="T100" fmla="*/ 465 w 3405"/>
              <a:gd name="T101" fmla="*/ 533 h 3405"/>
              <a:gd name="T102" fmla="*/ 606 w 3405"/>
              <a:gd name="T103" fmla="*/ 400 h 3405"/>
              <a:gd name="T104" fmla="*/ 760 w 3405"/>
              <a:gd name="T105" fmla="*/ 284 h 3405"/>
              <a:gd name="T106" fmla="*/ 929 w 3405"/>
              <a:gd name="T107" fmla="*/ 186 h 3405"/>
              <a:gd name="T108" fmla="*/ 1108 w 3405"/>
              <a:gd name="T109" fmla="*/ 106 h 3405"/>
              <a:gd name="T110" fmla="*/ 1298 w 3405"/>
              <a:gd name="T111" fmla="*/ 48 h 3405"/>
              <a:gd name="T112" fmla="*/ 1497 w 3405"/>
              <a:gd name="T113" fmla="*/ 12 h 3405"/>
              <a:gd name="T114" fmla="*/ 1703 w 3405"/>
              <a:gd name="T115" fmla="*/ 0 h 34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405" h="3405">
                <a:moveTo>
                  <a:pt x="2424" y="900"/>
                </a:moveTo>
                <a:lnTo>
                  <a:pt x="1462" y="1863"/>
                </a:lnTo>
                <a:lnTo>
                  <a:pt x="980" y="1381"/>
                </a:lnTo>
                <a:lnTo>
                  <a:pt x="659" y="1703"/>
                </a:lnTo>
                <a:lnTo>
                  <a:pt x="1462" y="2505"/>
                </a:lnTo>
                <a:lnTo>
                  <a:pt x="2746" y="1222"/>
                </a:lnTo>
                <a:lnTo>
                  <a:pt x="2424" y="900"/>
                </a:lnTo>
                <a:close/>
                <a:moveTo>
                  <a:pt x="1703" y="0"/>
                </a:moveTo>
                <a:lnTo>
                  <a:pt x="1806" y="3"/>
                </a:lnTo>
                <a:lnTo>
                  <a:pt x="1908" y="12"/>
                </a:lnTo>
                <a:lnTo>
                  <a:pt x="2008" y="28"/>
                </a:lnTo>
                <a:lnTo>
                  <a:pt x="2107" y="48"/>
                </a:lnTo>
                <a:lnTo>
                  <a:pt x="2203" y="74"/>
                </a:lnTo>
                <a:lnTo>
                  <a:pt x="2297" y="106"/>
                </a:lnTo>
                <a:lnTo>
                  <a:pt x="2388" y="143"/>
                </a:lnTo>
                <a:lnTo>
                  <a:pt x="2476" y="186"/>
                </a:lnTo>
                <a:lnTo>
                  <a:pt x="2562" y="232"/>
                </a:lnTo>
                <a:lnTo>
                  <a:pt x="2645" y="284"/>
                </a:lnTo>
                <a:lnTo>
                  <a:pt x="2723" y="341"/>
                </a:lnTo>
                <a:lnTo>
                  <a:pt x="2799" y="400"/>
                </a:lnTo>
                <a:lnTo>
                  <a:pt x="2872" y="465"/>
                </a:lnTo>
                <a:lnTo>
                  <a:pt x="2940" y="533"/>
                </a:lnTo>
                <a:lnTo>
                  <a:pt x="3005" y="606"/>
                </a:lnTo>
                <a:lnTo>
                  <a:pt x="3065" y="682"/>
                </a:lnTo>
                <a:lnTo>
                  <a:pt x="3121" y="760"/>
                </a:lnTo>
                <a:lnTo>
                  <a:pt x="3173" y="843"/>
                </a:lnTo>
                <a:lnTo>
                  <a:pt x="3219" y="929"/>
                </a:lnTo>
                <a:lnTo>
                  <a:pt x="3262" y="1017"/>
                </a:lnTo>
                <a:lnTo>
                  <a:pt x="3299" y="1108"/>
                </a:lnTo>
                <a:lnTo>
                  <a:pt x="3331" y="1202"/>
                </a:lnTo>
                <a:lnTo>
                  <a:pt x="3357" y="1298"/>
                </a:lnTo>
                <a:lnTo>
                  <a:pt x="3377" y="1397"/>
                </a:lnTo>
                <a:lnTo>
                  <a:pt x="3393" y="1497"/>
                </a:lnTo>
                <a:lnTo>
                  <a:pt x="3402" y="1599"/>
                </a:lnTo>
                <a:lnTo>
                  <a:pt x="3405" y="1703"/>
                </a:lnTo>
                <a:lnTo>
                  <a:pt x="3402" y="1806"/>
                </a:lnTo>
                <a:lnTo>
                  <a:pt x="3393" y="1908"/>
                </a:lnTo>
                <a:lnTo>
                  <a:pt x="3377" y="2008"/>
                </a:lnTo>
                <a:lnTo>
                  <a:pt x="3357" y="2107"/>
                </a:lnTo>
                <a:lnTo>
                  <a:pt x="3331" y="2203"/>
                </a:lnTo>
                <a:lnTo>
                  <a:pt x="3299" y="2297"/>
                </a:lnTo>
                <a:lnTo>
                  <a:pt x="3262" y="2388"/>
                </a:lnTo>
                <a:lnTo>
                  <a:pt x="3219" y="2476"/>
                </a:lnTo>
                <a:lnTo>
                  <a:pt x="3173" y="2562"/>
                </a:lnTo>
                <a:lnTo>
                  <a:pt x="3121" y="2645"/>
                </a:lnTo>
                <a:lnTo>
                  <a:pt x="3065" y="2723"/>
                </a:lnTo>
                <a:lnTo>
                  <a:pt x="3005" y="2799"/>
                </a:lnTo>
                <a:lnTo>
                  <a:pt x="2940" y="2872"/>
                </a:lnTo>
                <a:lnTo>
                  <a:pt x="2872" y="2940"/>
                </a:lnTo>
                <a:lnTo>
                  <a:pt x="2799" y="3005"/>
                </a:lnTo>
                <a:lnTo>
                  <a:pt x="2723" y="3065"/>
                </a:lnTo>
                <a:lnTo>
                  <a:pt x="2645" y="3121"/>
                </a:lnTo>
                <a:lnTo>
                  <a:pt x="2562" y="3173"/>
                </a:lnTo>
                <a:lnTo>
                  <a:pt x="2476" y="3219"/>
                </a:lnTo>
                <a:lnTo>
                  <a:pt x="2388" y="3262"/>
                </a:lnTo>
                <a:lnTo>
                  <a:pt x="2297" y="3299"/>
                </a:lnTo>
                <a:lnTo>
                  <a:pt x="2203" y="3331"/>
                </a:lnTo>
                <a:lnTo>
                  <a:pt x="2107" y="3357"/>
                </a:lnTo>
                <a:lnTo>
                  <a:pt x="2008" y="3377"/>
                </a:lnTo>
                <a:lnTo>
                  <a:pt x="1908" y="3393"/>
                </a:lnTo>
                <a:lnTo>
                  <a:pt x="1806" y="3402"/>
                </a:lnTo>
                <a:lnTo>
                  <a:pt x="1703" y="3405"/>
                </a:lnTo>
                <a:lnTo>
                  <a:pt x="1599" y="3402"/>
                </a:lnTo>
                <a:lnTo>
                  <a:pt x="1497" y="3393"/>
                </a:lnTo>
                <a:lnTo>
                  <a:pt x="1397" y="3377"/>
                </a:lnTo>
                <a:lnTo>
                  <a:pt x="1298" y="3357"/>
                </a:lnTo>
                <a:lnTo>
                  <a:pt x="1202" y="3331"/>
                </a:lnTo>
                <a:lnTo>
                  <a:pt x="1108" y="3299"/>
                </a:lnTo>
                <a:lnTo>
                  <a:pt x="1017" y="3262"/>
                </a:lnTo>
                <a:lnTo>
                  <a:pt x="929" y="3219"/>
                </a:lnTo>
                <a:lnTo>
                  <a:pt x="843" y="3173"/>
                </a:lnTo>
                <a:lnTo>
                  <a:pt x="760" y="3121"/>
                </a:lnTo>
                <a:lnTo>
                  <a:pt x="682" y="3065"/>
                </a:lnTo>
                <a:lnTo>
                  <a:pt x="606" y="3005"/>
                </a:lnTo>
                <a:lnTo>
                  <a:pt x="533" y="2940"/>
                </a:lnTo>
                <a:lnTo>
                  <a:pt x="465" y="2872"/>
                </a:lnTo>
                <a:lnTo>
                  <a:pt x="400" y="2799"/>
                </a:lnTo>
                <a:lnTo>
                  <a:pt x="341" y="2723"/>
                </a:lnTo>
                <a:lnTo>
                  <a:pt x="284" y="2645"/>
                </a:lnTo>
                <a:lnTo>
                  <a:pt x="232" y="2562"/>
                </a:lnTo>
                <a:lnTo>
                  <a:pt x="186" y="2476"/>
                </a:lnTo>
                <a:lnTo>
                  <a:pt x="143" y="2388"/>
                </a:lnTo>
                <a:lnTo>
                  <a:pt x="106" y="2297"/>
                </a:lnTo>
                <a:lnTo>
                  <a:pt x="74" y="2203"/>
                </a:lnTo>
                <a:lnTo>
                  <a:pt x="48" y="2107"/>
                </a:lnTo>
                <a:lnTo>
                  <a:pt x="28" y="2008"/>
                </a:lnTo>
                <a:lnTo>
                  <a:pt x="12" y="1908"/>
                </a:lnTo>
                <a:lnTo>
                  <a:pt x="3" y="1806"/>
                </a:lnTo>
                <a:lnTo>
                  <a:pt x="0" y="1703"/>
                </a:lnTo>
                <a:lnTo>
                  <a:pt x="3" y="1599"/>
                </a:lnTo>
                <a:lnTo>
                  <a:pt x="12" y="1497"/>
                </a:lnTo>
                <a:lnTo>
                  <a:pt x="28" y="1397"/>
                </a:lnTo>
                <a:lnTo>
                  <a:pt x="48" y="1298"/>
                </a:lnTo>
                <a:lnTo>
                  <a:pt x="74" y="1202"/>
                </a:lnTo>
                <a:lnTo>
                  <a:pt x="106" y="1108"/>
                </a:lnTo>
                <a:lnTo>
                  <a:pt x="143" y="1017"/>
                </a:lnTo>
                <a:lnTo>
                  <a:pt x="186" y="929"/>
                </a:lnTo>
                <a:lnTo>
                  <a:pt x="232" y="843"/>
                </a:lnTo>
                <a:lnTo>
                  <a:pt x="284" y="760"/>
                </a:lnTo>
                <a:lnTo>
                  <a:pt x="341" y="682"/>
                </a:lnTo>
                <a:lnTo>
                  <a:pt x="400" y="606"/>
                </a:lnTo>
                <a:lnTo>
                  <a:pt x="465" y="533"/>
                </a:lnTo>
                <a:lnTo>
                  <a:pt x="533" y="465"/>
                </a:lnTo>
                <a:lnTo>
                  <a:pt x="606" y="400"/>
                </a:lnTo>
                <a:lnTo>
                  <a:pt x="682" y="341"/>
                </a:lnTo>
                <a:lnTo>
                  <a:pt x="760" y="284"/>
                </a:lnTo>
                <a:lnTo>
                  <a:pt x="843" y="232"/>
                </a:lnTo>
                <a:lnTo>
                  <a:pt x="929" y="186"/>
                </a:lnTo>
                <a:lnTo>
                  <a:pt x="1017" y="143"/>
                </a:lnTo>
                <a:lnTo>
                  <a:pt x="1108" y="106"/>
                </a:lnTo>
                <a:lnTo>
                  <a:pt x="1202" y="74"/>
                </a:lnTo>
                <a:lnTo>
                  <a:pt x="1298" y="48"/>
                </a:lnTo>
                <a:lnTo>
                  <a:pt x="1397" y="28"/>
                </a:lnTo>
                <a:lnTo>
                  <a:pt x="1497" y="12"/>
                </a:lnTo>
                <a:lnTo>
                  <a:pt x="1599" y="3"/>
                </a:lnTo>
                <a:lnTo>
                  <a:pt x="1703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en-IN" sz="1015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Text Placeholder 14"/>
          <p:cNvSpPr txBox="1"/>
          <p:nvPr/>
        </p:nvSpPr>
        <p:spPr>
          <a:xfrm>
            <a:off x="1266826" y="1248968"/>
            <a:ext cx="2420960" cy="1661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2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单击编辑标题</a:t>
            </a:r>
          </a:p>
        </p:txBody>
      </p:sp>
      <p:sp>
        <p:nvSpPr>
          <p:cNvPr id="27" name="Text Placeholder 14"/>
          <p:cNvSpPr txBox="1"/>
          <p:nvPr/>
        </p:nvSpPr>
        <p:spPr>
          <a:xfrm>
            <a:off x="1266826" y="1451689"/>
            <a:ext cx="2425065" cy="2492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2495">
              <a:spcBef>
                <a:spcPct val="20000"/>
              </a:spcBef>
              <a:defRPr/>
            </a:pPr>
            <a:r>
              <a:rPr lang="zh-CN" altLang="en-US" sz="9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900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8" name="Freeform 48"/>
          <p:cNvSpPr>
            <a:spLocks noEditPoints="1"/>
          </p:cNvSpPr>
          <p:nvPr/>
        </p:nvSpPr>
        <p:spPr bwMode="auto">
          <a:xfrm>
            <a:off x="628651" y="1956214"/>
            <a:ext cx="479720" cy="479720"/>
          </a:xfrm>
          <a:custGeom>
            <a:avLst/>
            <a:gdLst>
              <a:gd name="T0" fmla="*/ 1462 w 3405"/>
              <a:gd name="T1" fmla="*/ 1863 h 3405"/>
              <a:gd name="T2" fmla="*/ 659 w 3405"/>
              <a:gd name="T3" fmla="*/ 1703 h 3405"/>
              <a:gd name="T4" fmla="*/ 2746 w 3405"/>
              <a:gd name="T5" fmla="*/ 1222 h 3405"/>
              <a:gd name="T6" fmla="*/ 1703 w 3405"/>
              <a:gd name="T7" fmla="*/ 0 h 3405"/>
              <a:gd name="T8" fmla="*/ 1908 w 3405"/>
              <a:gd name="T9" fmla="*/ 12 h 3405"/>
              <a:gd name="T10" fmla="*/ 2107 w 3405"/>
              <a:gd name="T11" fmla="*/ 48 h 3405"/>
              <a:gd name="T12" fmla="*/ 2297 w 3405"/>
              <a:gd name="T13" fmla="*/ 106 h 3405"/>
              <a:gd name="T14" fmla="*/ 2476 w 3405"/>
              <a:gd name="T15" fmla="*/ 186 h 3405"/>
              <a:gd name="T16" fmla="*/ 2645 w 3405"/>
              <a:gd name="T17" fmla="*/ 284 h 3405"/>
              <a:gd name="T18" fmla="*/ 2799 w 3405"/>
              <a:gd name="T19" fmla="*/ 400 h 3405"/>
              <a:gd name="T20" fmla="*/ 2940 w 3405"/>
              <a:gd name="T21" fmla="*/ 533 h 3405"/>
              <a:gd name="T22" fmla="*/ 3065 w 3405"/>
              <a:gd name="T23" fmla="*/ 682 h 3405"/>
              <a:gd name="T24" fmla="*/ 3173 w 3405"/>
              <a:gd name="T25" fmla="*/ 843 h 3405"/>
              <a:gd name="T26" fmla="*/ 3262 w 3405"/>
              <a:gd name="T27" fmla="*/ 1017 h 3405"/>
              <a:gd name="T28" fmla="*/ 3331 w 3405"/>
              <a:gd name="T29" fmla="*/ 1202 h 3405"/>
              <a:gd name="T30" fmla="*/ 3377 w 3405"/>
              <a:gd name="T31" fmla="*/ 1397 h 3405"/>
              <a:gd name="T32" fmla="*/ 3402 w 3405"/>
              <a:gd name="T33" fmla="*/ 1599 h 3405"/>
              <a:gd name="T34" fmla="*/ 3402 w 3405"/>
              <a:gd name="T35" fmla="*/ 1806 h 3405"/>
              <a:gd name="T36" fmla="*/ 3377 w 3405"/>
              <a:gd name="T37" fmla="*/ 2008 h 3405"/>
              <a:gd name="T38" fmla="*/ 3331 w 3405"/>
              <a:gd name="T39" fmla="*/ 2203 h 3405"/>
              <a:gd name="T40" fmla="*/ 3262 w 3405"/>
              <a:gd name="T41" fmla="*/ 2388 h 3405"/>
              <a:gd name="T42" fmla="*/ 3173 w 3405"/>
              <a:gd name="T43" fmla="*/ 2562 h 3405"/>
              <a:gd name="T44" fmla="*/ 3065 w 3405"/>
              <a:gd name="T45" fmla="*/ 2723 h 3405"/>
              <a:gd name="T46" fmla="*/ 2940 w 3405"/>
              <a:gd name="T47" fmla="*/ 2872 h 3405"/>
              <a:gd name="T48" fmla="*/ 2799 w 3405"/>
              <a:gd name="T49" fmla="*/ 3005 h 3405"/>
              <a:gd name="T50" fmla="*/ 2645 w 3405"/>
              <a:gd name="T51" fmla="*/ 3121 h 3405"/>
              <a:gd name="T52" fmla="*/ 2476 w 3405"/>
              <a:gd name="T53" fmla="*/ 3219 h 3405"/>
              <a:gd name="T54" fmla="*/ 2297 w 3405"/>
              <a:gd name="T55" fmla="*/ 3299 h 3405"/>
              <a:gd name="T56" fmla="*/ 2107 w 3405"/>
              <a:gd name="T57" fmla="*/ 3357 h 3405"/>
              <a:gd name="T58" fmla="*/ 1908 w 3405"/>
              <a:gd name="T59" fmla="*/ 3393 h 3405"/>
              <a:gd name="T60" fmla="*/ 1703 w 3405"/>
              <a:gd name="T61" fmla="*/ 3405 h 3405"/>
              <a:gd name="T62" fmla="*/ 1497 w 3405"/>
              <a:gd name="T63" fmla="*/ 3393 h 3405"/>
              <a:gd name="T64" fmla="*/ 1298 w 3405"/>
              <a:gd name="T65" fmla="*/ 3357 h 3405"/>
              <a:gd name="T66" fmla="*/ 1108 w 3405"/>
              <a:gd name="T67" fmla="*/ 3299 h 3405"/>
              <a:gd name="T68" fmla="*/ 929 w 3405"/>
              <a:gd name="T69" fmla="*/ 3219 h 3405"/>
              <a:gd name="T70" fmla="*/ 760 w 3405"/>
              <a:gd name="T71" fmla="*/ 3121 h 3405"/>
              <a:gd name="T72" fmla="*/ 606 w 3405"/>
              <a:gd name="T73" fmla="*/ 3005 h 3405"/>
              <a:gd name="T74" fmla="*/ 465 w 3405"/>
              <a:gd name="T75" fmla="*/ 2872 h 3405"/>
              <a:gd name="T76" fmla="*/ 341 w 3405"/>
              <a:gd name="T77" fmla="*/ 2723 h 3405"/>
              <a:gd name="T78" fmla="*/ 232 w 3405"/>
              <a:gd name="T79" fmla="*/ 2562 h 3405"/>
              <a:gd name="T80" fmla="*/ 143 w 3405"/>
              <a:gd name="T81" fmla="*/ 2388 h 3405"/>
              <a:gd name="T82" fmla="*/ 74 w 3405"/>
              <a:gd name="T83" fmla="*/ 2203 h 3405"/>
              <a:gd name="T84" fmla="*/ 28 w 3405"/>
              <a:gd name="T85" fmla="*/ 2008 h 3405"/>
              <a:gd name="T86" fmla="*/ 3 w 3405"/>
              <a:gd name="T87" fmla="*/ 1806 h 3405"/>
              <a:gd name="T88" fmla="*/ 3 w 3405"/>
              <a:gd name="T89" fmla="*/ 1599 h 3405"/>
              <a:gd name="T90" fmla="*/ 28 w 3405"/>
              <a:gd name="T91" fmla="*/ 1397 h 3405"/>
              <a:gd name="T92" fmla="*/ 74 w 3405"/>
              <a:gd name="T93" fmla="*/ 1202 h 3405"/>
              <a:gd name="T94" fmla="*/ 143 w 3405"/>
              <a:gd name="T95" fmla="*/ 1017 h 3405"/>
              <a:gd name="T96" fmla="*/ 232 w 3405"/>
              <a:gd name="T97" fmla="*/ 843 h 3405"/>
              <a:gd name="T98" fmla="*/ 341 w 3405"/>
              <a:gd name="T99" fmla="*/ 682 h 3405"/>
              <a:gd name="T100" fmla="*/ 465 w 3405"/>
              <a:gd name="T101" fmla="*/ 533 h 3405"/>
              <a:gd name="T102" fmla="*/ 606 w 3405"/>
              <a:gd name="T103" fmla="*/ 400 h 3405"/>
              <a:gd name="T104" fmla="*/ 760 w 3405"/>
              <a:gd name="T105" fmla="*/ 284 h 3405"/>
              <a:gd name="T106" fmla="*/ 929 w 3405"/>
              <a:gd name="T107" fmla="*/ 186 h 3405"/>
              <a:gd name="T108" fmla="*/ 1108 w 3405"/>
              <a:gd name="T109" fmla="*/ 106 h 3405"/>
              <a:gd name="T110" fmla="*/ 1298 w 3405"/>
              <a:gd name="T111" fmla="*/ 48 h 3405"/>
              <a:gd name="T112" fmla="*/ 1497 w 3405"/>
              <a:gd name="T113" fmla="*/ 12 h 3405"/>
              <a:gd name="T114" fmla="*/ 1703 w 3405"/>
              <a:gd name="T115" fmla="*/ 0 h 34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405" h="3405">
                <a:moveTo>
                  <a:pt x="2424" y="900"/>
                </a:moveTo>
                <a:lnTo>
                  <a:pt x="1462" y="1863"/>
                </a:lnTo>
                <a:lnTo>
                  <a:pt x="980" y="1381"/>
                </a:lnTo>
                <a:lnTo>
                  <a:pt x="659" y="1703"/>
                </a:lnTo>
                <a:lnTo>
                  <a:pt x="1462" y="2505"/>
                </a:lnTo>
                <a:lnTo>
                  <a:pt x="2746" y="1222"/>
                </a:lnTo>
                <a:lnTo>
                  <a:pt x="2424" y="900"/>
                </a:lnTo>
                <a:close/>
                <a:moveTo>
                  <a:pt x="1703" y="0"/>
                </a:moveTo>
                <a:lnTo>
                  <a:pt x="1806" y="3"/>
                </a:lnTo>
                <a:lnTo>
                  <a:pt x="1908" y="12"/>
                </a:lnTo>
                <a:lnTo>
                  <a:pt x="2008" y="28"/>
                </a:lnTo>
                <a:lnTo>
                  <a:pt x="2107" y="48"/>
                </a:lnTo>
                <a:lnTo>
                  <a:pt x="2203" y="74"/>
                </a:lnTo>
                <a:lnTo>
                  <a:pt x="2297" y="106"/>
                </a:lnTo>
                <a:lnTo>
                  <a:pt x="2388" y="143"/>
                </a:lnTo>
                <a:lnTo>
                  <a:pt x="2476" y="186"/>
                </a:lnTo>
                <a:lnTo>
                  <a:pt x="2562" y="232"/>
                </a:lnTo>
                <a:lnTo>
                  <a:pt x="2645" y="284"/>
                </a:lnTo>
                <a:lnTo>
                  <a:pt x="2723" y="341"/>
                </a:lnTo>
                <a:lnTo>
                  <a:pt x="2799" y="400"/>
                </a:lnTo>
                <a:lnTo>
                  <a:pt x="2872" y="465"/>
                </a:lnTo>
                <a:lnTo>
                  <a:pt x="2940" y="533"/>
                </a:lnTo>
                <a:lnTo>
                  <a:pt x="3005" y="606"/>
                </a:lnTo>
                <a:lnTo>
                  <a:pt x="3065" y="682"/>
                </a:lnTo>
                <a:lnTo>
                  <a:pt x="3121" y="760"/>
                </a:lnTo>
                <a:lnTo>
                  <a:pt x="3173" y="843"/>
                </a:lnTo>
                <a:lnTo>
                  <a:pt x="3219" y="929"/>
                </a:lnTo>
                <a:lnTo>
                  <a:pt x="3262" y="1017"/>
                </a:lnTo>
                <a:lnTo>
                  <a:pt x="3299" y="1108"/>
                </a:lnTo>
                <a:lnTo>
                  <a:pt x="3331" y="1202"/>
                </a:lnTo>
                <a:lnTo>
                  <a:pt x="3357" y="1298"/>
                </a:lnTo>
                <a:lnTo>
                  <a:pt x="3377" y="1397"/>
                </a:lnTo>
                <a:lnTo>
                  <a:pt x="3393" y="1497"/>
                </a:lnTo>
                <a:lnTo>
                  <a:pt x="3402" y="1599"/>
                </a:lnTo>
                <a:lnTo>
                  <a:pt x="3405" y="1703"/>
                </a:lnTo>
                <a:lnTo>
                  <a:pt x="3402" y="1806"/>
                </a:lnTo>
                <a:lnTo>
                  <a:pt x="3393" y="1908"/>
                </a:lnTo>
                <a:lnTo>
                  <a:pt x="3377" y="2008"/>
                </a:lnTo>
                <a:lnTo>
                  <a:pt x="3357" y="2107"/>
                </a:lnTo>
                <a:lnTo>
                  <a:pt x="3331" y="2203"/>
                </a:lnTo>
                <a:lnTo>
                  <a:pt x="3299" y="2297"/>
                </a:lnTo>
                <a:lnTo>
                  <a:pt x="3262" y="2388"/>
                </a:lnTo>
                <a:lnTo>
                  <a:pt x="3219" y="2476"/>
                </a:lnTo>
                <a:lnTo>
                  <a:pt x="3173" y="2562"/>
                </a:lnTo>
                <a:lnTo>
                  <a:pt x="3121" y="2645"/>
                </a:lnTo>
                <a:lnTo>
                  <a:pt x="3065" y="2723"/>
                </a:lnTo>
                <a:lnTo>
                  <a:pt x="3005" y="2799"/>
                </a:lnTo>
                <a:lnTo>
                  <a:pt x="2940" y="2872"/>
                </a:lnTo>
                <a:lnTo>
                  <a:pt x="2872" y="2940"/>
                </a:lnTo>
                <a:lnTo>
                  <a:pt x="2799" y="3005"/>
                </a:lnTo>
                <a:lnTo>
                  <a:pt x="2723" y="3065"/>
                </a:lnTo>
                <a:lnTo>
                  <a:pt x="2645" y="3121"/>
                </a:lnTo>
                <a:lnTo>
                  <a:pt x="2562" y="3173"/>
                </a:lnTo>
                <a:lnTo>
                  <a:pt x="2476" y="3219"/>
                </a:lnTo>
                <a:lnTo>
                  <a:pt x="2388" y="3262"/>
                </a:lnTo>
                <a:lnTo>
                  <a:pt x="2297" y="3299"/>
                </a:lnTo>
                <a:lnTo>
                  <a:pt x="2203" y="3331"/>
                </a:lnTo>
                <a:lnTo>
                  <a:pt x="2107" y="3357"/>
                </a:lnTo>
                <a:lnTo>
                  <a:pt x="2008" y="3377"/>
                </a:lnTo>
                <a:lnTo>
                  <a:pt x="1908" y="3393"/>
                </a:lnTo>
                <a:lnTo>
                  <a:pt x="1806" y="3402"/>
                </a:lnTo>
                <a:lnTo>
                  <a:pt x="1703" y="3405"/>
                </a:lnTo>
                <a:lnTo>
                  <a:pt x="1599" y="3402"/>
                </a:lnTo>
                <a:lnTo>
                  <a:pt x="1497" y="3393"/>
                </a:lnTo>
                <a:lnTo>
                  <a:pt x="1397" y="3377"/>
                </a:lnTo>
                <a:lnTo>
                  <a:pt x="1298" y="3357"/>
                </a:lnTo>
                <a:lnTo>
                  <a:pt x="1202" y="3331"/>
                </a:lnTo>
                <a:lnTo>
                  <a:pt x="1108" y="3299"/>
                </a:lnTo>
                <a:lnTo>
                  <a:pt x="1017" y="3262"/>
                </a:lnTo>
                <a:lnTo>
                  <a:pt x="929" y="3219"/>
                </a:lnTo>
                <a:lnTo>
                  <a:pt x="843" y="3173"/>
                </a:lnTo>
                <a:lnTo>
                  <a:pt x="760" y="3121"/>
                </a:lnTo>
                <a:lnTo>
                  <a:pt x="682" y="3065"/>
                </a:lnTo>
                <a:lnTo>
                  <a:pt x="606" y="3005"/>
                </a:lnTo>
                <a:lnTo>
                  <a:pt x="533" y="2940"/>
                </a:lnTo>
                <a:lnTo>
                  <a:pt x="465" y="2872"/>
                </a:lnTo>
                <a:lnTo>
                  <a:pt x="400" y="2799"/>
                </a:lnTo>
                <a:lnTo>
                  <a:pt x="341" y="2723"/>
                </a:lnTo>
                <a:lnTo>
                  <a:pt x="284" y="2645"/>
                </a:lnTo>
                <a:lnTo>
                  <a:pt x="232" y="2562"/>
                </a:lnTo>
                <a:lnTo>
                  <a:pt x="186" y="2476"/>
                </a:lnTo>
                <a:lnTo>
                  <a:pt x="143" y="2388"/>
                </a:lnTo>
                <a:lnTo>
                  <a:pt x="106" y="2297"/>
                </a:lnTo>
                <a:lnTo>
                  <a:pt x="74" y="2203"/>
                </a:lnTo>
                <a:lnTo>
                  <a:pt x="48" y="2107"/>
                </a:lnTo>
                <a:lnTo>
                  <a:pt x="28" y="2008"/>
                </a:lnTo>
                <a:lnTo>
                  <a:pt x="12" y="1908"/>
                </a:lnTo>
                <a:lnTo>
                  <a:pt x="3" y="1806"/>
                </a:lnTo>
                <a:lnTo>
                  <a:pt x="0" y="1703"/>
                </a:lnTo>
                <a:lnTo>
                  <a:pt x="3" y="1599"/>
                </a:lnTo>
                <a:lnTo>
                  <a:pt x="12" y="1497"/>
                </a:lnTo>
                <a:lnTo>
                  <a:pt x="28" y="1397"/>
                </a:lnTo>
                <a:lnTo>
                  <a:pt x="48" y="1298"/>
                </a:lnTo>
                <a:lnTo>
                  <a:pt x="74" y="1202"/>
                </a:lnTo>
                <a:lnTo>
                  <a:pt x="106" y="1108"/>
                </a:lnTo>
                <a:lnTo>
                  <a:pt x="143" y="1017"/>
                </a:lnTo>
                <a:lnTo>
                  <a:pt x="186" y="929"/>
                </a:lnTo>
                <a:lnTo>
                  <a:pt x="232" y="843"/>
                </a:lnTo>
                <a:lnTo>
                  <a:pt x="284" y="760"/>
                </a:lnTo>
                <a:lnTo>
                  <a:pt x="341" y="682"/>
                </a:lnTo>
                <a:lnTo>
                  <a:pt x="400" y="606"/>
                </a:lnTo>
                <a:lnTo>
                  <a:pt x="465" y="533"/>
                </a:lnTo>
                <a:lnTo>
                  <a:pt x="533" y="465"/>
                </a:lnTo>
                <a:lnTo>
                  <a:pt x="606" y="400"/>
                </a:lnTo>
                <a:lnTo>
                  <a:pt x="682" y="341"/>
                </a:lnTo>
                <a:lnTo>
                  <a:pt x="760" y="284"/>
                </a:lnTo>
                <a:lnTo>
                  <a:pt x="843" y="232"/>
                </a:lnTo>
                <a:lnTo>
                  <a:pt x="929" y="186"/>
                </a:lnTo>
                <a:lnTo>
                  <a:pt x="1017" y="143"/>
                </a:lnTo>
                <a:lnTo>
                  <a:pt x="1108" y="106"/>
                </a:lnTo>
                <a:lnTo>
                  <a:pt x="1202" y="74"/>
                </a:lnTo>
                <a:lnTo>
                  <a:pt x="1298" y="48"/>
                </a:lnTo>
                <a:lnTo>
                  <a:pt x="1397" y="28"/>
                </a:lnTo>
                <a:lnTo>
                  <a:pt x="1497" y="12"/>
                </a:lnTo>
                <a:lnTo>
                  <a:pt x="1599" y="3"/>
                </a:lnTo>
                <a:lnTo>
                  <a:pt x="1703" y="0"/>
                </a:ln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en-IN" sz="1015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Text Placeholder 14"/>
          <p:cNvSpPr txBox="1"/>
          <p:nvPr/>
        </p:nvSpPr>
        <p:spPr>
          <a:xfrm>
            <a:off x="1266826" y="1956215"/>
            <a:ext cx="2420960" cy="1661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200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单击编辑标题</a:t>
            </a:r>
          </a:p>
        </p:txBody>
      </p:sp>
      <p:sp>
        <p:nvSpPr>
          <p:cNvPr id="30" name="Text Placeholder 14"/>
          <p:cNvSpPr txBox="1"/>
          <p:nvPr/>
        </p:nvSpPr>
        <p:spPr>
          <a:xfrm>
            <a:off x="1266826" y="2158936"/>
            <a:ext cx="2425065" cy="2492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2495">
              <a:spcBef>
                <a:spcPct val="20000"/>
              </a:spcBef>
              <a:defRPr/>
            </a:pPr>
            <a:r>
              <a:rPr lang="zh-CN" altLang="en-US" sz="9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900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1" name="Freeform 48"/>
          <p:cNvSpPr>
            <a:spLocks noEditPoints="1"/>
          </p:cNvSpPr>
          <p:nvPr/>
        </p:nvSpPr>
        <p:spPr bwMode="auto">
          <a:xfrm>
            <a:off x="628651" y="2663461"/>
            <a:ext cx="479720" cy="479720"/>
          </a:xfrm>
          <a:custGeom>
            <a:avLst/>
            <a:gdLst>
              <a:gd name="T0" fmla="*/ 1462 w 3405"/>
              <a:gd name="T1" fmla="*/ 1863 h 3405"/>
              <a:gd name="T2" fmla="*/ 659 w 3405"/>
              <a:gd name="T3" fmla="*/ 1703 h 3405"/>
              <a:gd name="T4" fmla="*/ 2746 w 3405"/>
              <a:gd name="T5" fmla="*/ 1222 h 3405"/>
              <a:gd name="T6" fmla="*/ 1703 w 3405"/>
              <a:gd name="T7" fmla="*/ 0 h 3405"/>
              <a:gd name="T8" fmla="*/ 1908 w 3405"/>
              <a:gd name="T9" fmla="*/ 12 h 3405"/>
              <a:gd name="T10" fmla="*/ 2107 w 3405"/>
              <a:gd name="T11" fmla="*/ 48 h 3405"/>
              <a:gd name="T12" fmla="*/ 2297 w 3405"/>
              <a:gd name="T13" fmla="*/ 106 h 3405"/>
              <a:gd name="T14" fmla="*/ 2476 w 3405"/>
              <a:gd name="T15" fmla="*/ 186 h 3405"/>
              <a:gd name="T16" fmla="*/ 2645 w 3405"/>
              <a:gd name="T17" fmla="*/ 284 h 3405"/>
              <a:gd name="T18" fmla="*/ 2799 w 3405"/>
              <a:gd name="T19" fmla="*/ 400 h 3405"/>
              <a:gd name="T20" fmla="*/ 2940 w 3405"/>
              <a:gd name="T21" fmla="*/ 533 h 3405"/>
              <a:gd name="T22" fmla="*/ 3065 w 3405"/>
              <a:gd name="T23" fmla="*/ 682 h 3405"/>
              <a:gd name="T24" fmla="*/ 3173 w 3405"/>
              <a:gd name="T25" fmla="*/ 843 h 3405"/>
              <a:gd name="T26" fmla="*/ 3262 w 3405"/>
              <a:gd name="T27" fmla="*/ 1017 h 3405"/>
              <a:gd name="T28" fmla="*/ 3331 w 3405"/>
              <a:gd name="T29" fmla="*/ 1202 h 3405"/>
              <a:gd name="T30" fmla="*/ 3377 w 3405"/>
              <a:gd name="T31" fmla="*/ 1397 h 3405"/>
              <a:gd name="T32" fmla="*/ 3402 w 3405"/>
              <a:gd name="T33" fmla="*/ 1599 h 3405"/>
              <a:gd name="T34" fmla="*/ 3402 w 3405"/>
              <a:gd name="T35" fmla="*/ 1806 h 3405"/>
              <a:gd name="T36" fmla="*/ 3377 w 3405"/>
              <a:gd name="T37" fmla="*/ 2008 h 3405"/>
              <a:gd name="T38" fmla="*/ 3331 w 3405"/>
              <a:gd name="T39" fmla="*/ 2203 h 3405"/>
              <a:gd name="T40" fmla="*/ 3262 w 3405"/>
              <a:gd name="T41" fmla="*/ 2388 h 3405"/>
              <a:gd name="T42" fmla="*/ 3173 w 3405"/>
              <a:gd name="T43" fmla="*/ 2562 h 3405"/>
              <a:gd name="T44" fmla="*/ 3065 w 3405"/>
              <a:gd name="T45" fmla="*/ 2723 h 3405"/>
              <a:gd name="T46" fmla="*/ 2940 w 3405"/>
              <a:gd name="T47" fmla="*/ 2872 h 3405"/>
              <a:gd name="T48" fmla="*/ 2799 w 3405"/>
              <a:gd name="T49" fmla="*/ 3005 h 3405"/>
              <a:gd name="T50" fmla="*/ 2645 w 3405"/>
              <a:gd name="T51" fmla="*/ 3121 h 3405"/>
              <a:gd name="T52" fmla="*/ 2476 w 3405"/>
              <a:gd name="T53" fmla="*/ 3219 h 3405"/>
              <a:gd name="T54" fmla="*/ 2297 w 3405"/>
              <a:gd name="T55" fmla="*/ 3299 h 3405"/>
              <a:gd name="T56" fmla="*/ 2107 w 3405"/>
              <a:gd name="T57" fmla="*/ 3357 h 3405"/>
              <a:gd name="T58" fmla="*/ 1908 w 3405"/>
              <a:gd name="T59" fmla="*/ 3393 h 3405"/>
              <a:gd name="T60" fmla="*/ 1703 w 3405"/>
              <a:gd name="T61" fmla="*/ 3405 h 3405"/>
              <a:gd name="T62" fmla="*/ 1497 w 3405"/>
              <a:gd name="T63" fmla="*/ 3393 h 3405"/>
              <a:gd name="T64" fmla="*/ 1298 w 3405"/>
              <a:gd name="T65" fmla="*/ 3357 h 3405"/>
              <a:gd name="T66" fmla="*/ 1108 w 3405"/>
              <a:gd name="T67" fmla="*/ 3299 h 3405"/>
              <a:gd name="T68" fmla="*/ 929 w 3405"/>
              <a:gd name="T69" fmla="*/ 3219 h 3405"/>
              <a:gd name="T70" fmla="*/ 760 w 3405"/>
              <a:gd name="T71" fmla="*/ 3121 h 3405"/>
              <a:gd name="T72" fmla="*/ 606 w 3405"/>
              <a:gd name="T73" fmla="*/ 3005 h 3405"/>
              <a:gd name="T74" fmla="*/ 465 w 3405"/>
              <a:gd name="T75" fmla="*/ 2872 h 3405"/>
              <a:gd name="T76" fmla="*/ 341 w 3405"/>
              <a:gd name="T77" fmla="*/ 2723 h 3405"/>
              <a:gd name="T78" fmla="*/ 232 w 3405"/>
              <a:gd name="T79" fmla="*/ 2562 h 3405"/>
              <a:gd name="T80" fmla="*/ 143 w 3405"/>
              <a:gd name="T81" fmla="*/ 2388 h 3405"/>
              <a:gd name="T82" fmla="*/ 74 w 3405"/>
              <a:gd name="T83" fmla="*/ 2203 h 3405"/>
              <a:gd name="T84" fmla="*/ 28 w 3405"/>
              <a:gd name="T85" fmla="*/ 2008 h 3405"/>
              <a:gd name="T86" fmla="*/ 3 w 3405"/>
              <a:gd name="T87" fmla="*/ 1806 h 3405"/>
              <a:gd name="T88" fmla="*/ 3 w 3405"/>
              <a:gd name="T89" fmla="*/ 1599 h 3405"/>
              <a:gd name="T90" fmla="*/ 28 w 3405"/>
              <a:gd name="T91" fmla="*/ 1397 h 3405"/>
              <a:gd name="T92" fmla="*/ 74 w 3405"/>
              <a:gd name="T93" fmla="*/ 1202 h 3405"/>
              <a:gd name="T94" fmla="*/ 143 w 3405"/>
              <a:gd name="T95" fmla="*/ 1017 h 3405"/>
              <a:gd name="T96" fmla="*/ 232 w 3405"/>
              <a:gd name="T97" fmla="*/ 843 h 3405"/>
              <a:gd name="T98" fmla="*/ 341 w 3405"/>
              <a:gd name="T99" fmla="*/ 682 h 3405"/>
              <a:gd name="T100" fmla="*/ 465 w 3405"/>
              <a:gd name="T101" fmla="*/ 533 h 3405"/>
              <a:gd name="T102" fmla="*/ 606 w 3405"/>
              <a:gd name="T103" fmla="*/ 400 h 3405"/>
              <a:gd name="T104" fmla="*/ 760 w 3405"/>
              <a:gd name="T105" fmla="*/ 284 h 3405"/>
              <a:gd name="T106" fmla="*/ 929 w 3405"/>
              <a:gd name="T107" fmla="*/ 186 h 3405"/>
              <a:gd name="T108" fmla="*/ 1108 w 3405"/>
              <a:gd name="T109" fmla="*/ 106 h 3405"/>
              <a:gd name="T110" fmla="*/ 1298 w 3405"/>
              <a:gd name="T111" fmla="*/ 48 h 3405"/>
              <a:gd name="T112" fmla="*/ 1497 w 3405"/>
              <a:gd name="T113" fmla="*/ 12 h 3405"/>
              <a:gd name="T114" fmla="*/ 1703 w 3405"/>
              <a:gd name="T115" fmla="*/ 0 h 34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405" h="3405">
                <a:moveTo>
                  <a:pt x="2424" y="900"/>
                </a:moveTo>
                <a:lnTo>
                  <a:pt x="1462" y="1863"/>
                </a:lnTo>
                <a:lnTo>
                  <a:pt x="980" y="1381"/>
                </a:lnTo>
                <a:lnTo>
                  <a:pt x="659" y="1703"/>
                </a:lnTo>
                <a:lnTo>
                  <a:pt x="1462" y="2505"/>
                </a:lnTo>
                <a:lnTo>
                  <a:pt x="2746" y="1222"/>
                </a:lnTo>
                <a:lnTo>
                  <a:pt x="2424" y="900"/>
                </a:lnTo>
                <a:close/>
                <a:moveTo>
                  <a:pt x="1703" y="0"/>
                </a:moveTo>
                <a:lnTo>
                  <a:pt x="1806" y="3"/>
                </a:lnTo>
                <a:lnTo>
                  <a:pt x="1908" y="12"/>
                </a:lnTo>
                <a:lnTo>
                  <a:pt x="2008" y="28"/>
                </a:lnTo>
                <a:lnTo>
                  <a:pt x="2107" y="48"/>
                </a:lnTo>
                <a:lnTo>
                  <a:pt x="2203" y="74"/>
                </a:lnTo>
                <a:lnTo>
                  <a:pt x="2297" y="106"/>
                </a:lnTo>
                <a:lnTo>
                  <a:pt x="2388" y="143"/>
                </a:lnTo>
                <a:lnTo>
                  <a:pt x="2476" y="186"/>
                </a:lnTo>
                <a:lnTo>
                  <a:pt x="2562" y="232"/>
                </a:lnTo>
                <a:lnTo>
                  <a:pt x="2645" y="284"/>
                </a:lnTo>
                <a:lnTo>
                  <a:pt x="2723" y="341"/>
                </a:lnTo>
                <a:lnTo>
                  <a:pt x="2799" y="400"/>
                </a:lnTo>
                <a:lnTo>
                  <a:pt x="2872" y="465"/>
                </a:lnTo>
                <a:lnTo>
                  <a:pt x="2940" y="533"/>
                </a:lnTo>
                <a:lnTo>
                  <a:pt x="3005" y="606"/>
                </a:lnTo>
                <a:lnTo>
                  <a:pt x="3065" y="682"/>
                </a:lnTo>
                <a:lnTo>
                  <a:pt x="3121" y="760"/>
                </a:lnTo>
                <a:lnTo>
                  <a:pt x="3173" y="843"/>
                </a:lnTo>
                <a:lnTo>
                  <a:pt x="3219" y="929"/>
                </a:lnTo>
                <a:lnTo>
                  <a:pt x="3262" y="1017"/>
                </a:lnTo>
                <a:lnTo>
                  <a:pt x="3299" y="1108"/>
                </a:lnTo>
                <a:lnTo>
                  <a:pt x="3331" y="1202"/>
                </a:lnTo>
                <a:lnTo>
                  <a:pt x="3357" y="1298"/>
                </a:lnTo>
                <a:lnTo>
                  <a:pt x="3377" y="1397"/>
                </a:lnTo>
                <a:lnTo>
                  <a:pt x="3393" y="1497"/>
                </a:lnTo>
                <a:lnTo>
                  <a:pt x="3402" y="1599"/>
                </a:lnTo>
                <a:lnTo>
                  <a:pt x="3405" y="1703"/>
                </a:lnTo>
                <a:lnTo>
                  <a:pt x="3402" y="1806"/>
                </a:lnTo>
                <a:lnTo>
                  <a:pt x="3393" y="1908"/>
                </a:lnTo>
                <a:lnTo>
                  <a:pt x="3377" y="2008"/>
                </a:lnTo>
                <a:lnTo>
                  <a:pt x="3357" y="2107"/>
                </a:lnTo>
                <a:lnTo>
                  <a:pt x="3331" y="2203"/>
                </a:lnTo>
                <a:lnTo>
                  <a:pt x="3299" y="2297"/>
                </a:lnTo>
                <a:lnTo>
                  <a:pt x="3262" y="2388"/>
                </a:lnTo>
                <a:lnTo>
                  <a:pt x="3219" y="2476"/>
                </a:lnTo>
                <a:lnTo>
                  <a:pt x="3173" y="2562"/>
                </a:lnTo>
                <a:lnTo>
                  <a:pt x="3121" y="2645"/>
                </a:lnTo>
                <a:lnTo>
                  <a:pt x="3065" y="2723"/>
                </a:lnTo>
                <a:lnTo>
                  <a:pt x="3005" y="2799"/>
                </a:lnTo>
                <a:lnTo>
                  <a:pt x="2940" y="2872"/>
                </a:lnTo>
                <a:lnTo>
                  <a:pt x="2872" y="2940"/>
                </a:lnTo>
                <a:lnTo>
                  <a:pt x="2799" y="3005"/>
                </a:lnTo>
                <a:lnTo>
                  <a:pt x="2723" y="3065"/>
                </a:lnTo>
                <a:lnTo>
                  <a:pt x="2645" y="3121"/>
                </a:lnTo>
                <a:lnTo>
                  <a:pt x="2562" y="3173"/>
                </a:lnTo>
                <a:lnTo>
                  <a:pt x="2476" y="3219"/>
                </a:lnTo>
                <a:lnTo>
                  <a:pt x="2388" y="3262"/>
                </a:lnTo>
                <a:lnTo>
                  <a:pt x="2297" y="3299"/>
                </a:lnTo>
                <a:lnTo>
                  <a:pt x="2203" y="3331"/>
                </a:lnTo>
                <a:lnTo>
                  <a:pt x="2107" y="3357"/>
                </a:lnTo>
                <a:lnTo>
                  <a:pt x="2008" y="3377"/>
                </a:lnTo>
                <a:lnTo>
                  <a:pt x="1908" y="3393"/>
                </a:lnTo>
                <a:lnTo>
                  <a:pt x="1806" y="3402"/>
                </a:lnTo>
                <a:lnTo>
                  <a:pt x="1703" y="3405"/>
                </a:lnTo>
                <a:lnTo>
                  <a:pt x="1599" y="3402"/>
                </a:lnTo>
                <a:lnTo>
                  <a:pt x="1497" y="3393"/>
                </a:lnTo>
                <a:lnTo>
                  <a:pt x="1397" y="3377"/>
                </a:lnTo>
                <a:lnTo>
                  <a:pt x="1298" y="3357"/>
                </a:lnTo>
                <a:lnTo>
                  <a:pt x="1202" y="3331"/>
                </a:lnTo>
                <a:lnTo>
                  <a:pt x="1108" y="3299"/>
                </a:lnTo>
                <a:lnTo>
                  <a:pt x="1017" y="3262"/>
                </a:lnTo>
                <a:lnTo>
                  <a:pt x="929" y="3219"/>
                </a:lnTo>
                <a:lnTo>
                  <a:pt x="843" y="3173"/>
                </a:lnTo>
                <a:lnTo>
                  <a:pt x="760" y="3121"/>
                </a:lnTo>
                <a:lnTo>
                  <a:pt x="682" y="3065"/>
                </a:lnTo>
                <a:lnTo>
                  <a:pt x="606" y="3005"/>
                </a:lnTo>
                <a:lnTo>
                  <a:pt x="533" y="2940"/>
                </a:lnTo>
                <a:lnTo>
                  <a:pt x="465" y="2872"/>
                </a:lnTo>
                <a:lnTo>
                  <a:pt x="400" y="2799"/>
                </a:lnTo>
                <a:lnTo>
                  <a:pt x="341" y="2723"/>
                </a:lnTo>
                <a:lnTo>
                  <a:pt x="284" y="2645"/>
                </a:lnTo>
                <a:lnTo>
                  <a:pt x="232" y="2562"/>
                </a:lnTo>
                <a:lnTo>
                  <a:pt x="186" y="2476"/>
                </a:lnTo>
                <a:lnTo>
                  <a:pt x="143" y="2388"/>
                </a:lnTo>
                <a:lnTo>
                  <a:pt x="106" y="2297"/>
                </a:lnTo>
                <a:lnTo>
                  <a:pt x="74" y="2203"/>
                </a:lnTo>
                <a:lnTo>
                  <a:pt x="48" y="2107"/>
                </a:lnTo>
                <a:lnTo>
                  <a:pt x="28" y="2008"/>
                </a:lnTo>
                <a:lnTo>
                  <a:pt x="12" y="1908"/>
                </a:lnTo>
                <a:lnTo>
                  <a:pt x="3" y="1806"/>
                </a:lnTo>
                <a:lnTo>
                  <a:pt x="0" y="1703"/>
                </a:lnTo>
                <a:lnTo>
                  <a:pt x="3" y="1599"/>
                </a:lnTo>
                <a:lnTo>
                  <a:pt x="12" y="1497"/>
                </a:lnTo>
                <a:lnTo>
                  <a:pt x="28" y="1397"/>
                </a:lnTo>
                <a:lnTo>
                  <a:pt x="48" y="1298"/>
                </a:lnTo>
                <a:lnTo>
                  <a:pt x="74" y="1202"/>
                </a:lnTo>
                <a:lnTo>
                  <a:pt x="106" y="1108"/>
                </a:lnTo>
                <a:lnTo>
                  <a:pt x="143" y="1017"/>
                </a:lnTo>
                <a:lnTo>
                  <a:pt x="186" y="929"/>
                </a:lnTo>
                <a:lnTo>
                  <a:pt x="232" y="843"/>
                </a:lnTo>
                <a:lnTo>
                  <a:pt x="284" y="760"/>
                </a:lnTo>
                <a:lnTo>
                  <a:pt x="341" y="682"/>
                </a:lnTo>
                <a:lnTo>
                  <a:pt x="400" y="606"/>
                </a:lnTo>
                <a:lnTo>
                  <a:pt x="465" y="533"/>
                </a:lnTo>
                <a:lnTo>
                  <a:pt x="533" y="465"/>
                </a:lnTo>
                <a:lnTo>
                  <a:pt x="606" y="400"/>
                </a:lnTo>
                <a:lnTo>
                  <a:pt x="682" y="341"/>
                </a:lnTo>
                <a:lnTo>
                  <a:pt x="760" y="284"/>
                </a:lnTo>
                <a:lnTo>
                  <a:pt x="843" y="232"/>
                </a:lnTo>
                <a:lnTo>
                  <a:pt x="929" y="186"/>
                </a:lnTo>
                <a:lnTo>
                  <a:pt x="1017" y="143"/>
                </a:lnTo>
                <a:lnTo>
                  <a:pt x="1108" y="106"/>
                </a:lnTo>
                <a:lnTo>
                  <a:pt x="1202" y="74"/>
                </a:lnTo>
                <a:lnTo>
                  <a:pt x="1298" y="48"/>
                </a:lnTo>
                <a:lnTo>
                  <a:pt x="1397" y="28"/>
                </a:lnTo>
                <a:lnTo>
                  <a:pt x="1497" y="12"/>
                </a:lnTo>
                <a:lnTo>
                  <a:pt x="1599" y="3"/>
                </a:lnTo>
                <a:lnTo>
                  <a:pt x="1703" y="0"/>
                </a:lnTo>
                <a:close/>
              </a:path>
            </a:pathLst>
          </a:custGeom>
          <a:solidFill>
            <a:schemeClr val="accent3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en-IN" sz="1015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Text Placeholder 14"/>
          <p:cNvSpPr txBox="1"/>
          <p:nvPr/>
        </p:nvSpPr>
        <p:spPr>
          <a:xfrm>
            <a:off x="1266826" y="2663462"/>
            <a:ext cx="2420960" cy="1661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200" dirty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单击编辑标题</a:t>
            </a:r>
          </a:p>
        </p:txBody>
      </p:sp>
      <p:sp>
        <p:nvSpPr>
          <p:cNvPr id="33" name="Text Placeholder 14"/>
          <p:cNvSpPr txBox="1"/>
          <p:nvPr/>
        </p:nvSpPr>
        <p:spPr>
          <a:xfrm>
            <a:off x="1266826" y="2866183"/>
            <a:ext cx="2425065" cy="2492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2495">
              <a:spcBef>
                <a:spcPct val="20000"/>
              </a:spcBef>
              <a:defRPr/>
            </a:pPr>
            <a:r>
              <a:rPr lang="zh-CN" altLang="en-US" sz="9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900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4" name="Freeform 48"/>
          <p:cNvSpPr>
            <a:spLocks noEditPoints="1"/>
          </p:cNvSpPr>
          <p:nvPr/>
        </p:nvSpPr>
        <p:spPr bwMode="auto">
          <a:xfrm>
            <a:off x="628651" y="3370708"/>
            <a:ext cx="479720" cy="479720"/>
          </a:xfrm>
          <a:custGeom>
            <a:avLst/>
            <a:gdLst>
              <a:gd name="T0" fmla="*/ 1462 w 3405"/>
              <a:gd name="T1" fmla="*/ 1863 h 3405"/>
              <a:gd name="T2" fmla="*/ 659 w 3405"/>
              <a:gd name="T3" fmla="*/ 1703 h 3405"/>
              <a:gd name="T4" fmla="*/ 2746 w 3405"/>
              <a:gd name="T5" fmla="*/ 1222 h 3405"/>
              <a:gd name="T6" fmla="*/ 1703 w 3405"/>
              <a:gd name="T7" fmla="*/ 0 h 3405"/>
              <a:gd name="T8" fmla="*/ 1908 w 3405"/>
              <a:gd name="T9" fmla="*/ 12 h 3405"/>
              <a:gd name="T10" fmla="*/ 2107 w 3405"/>
              <a:gd name="T11" fmla="*/ 48 h 3405"/>
              <a:gd name="T12" fmla="*/ 2297 w 3405"/>
              <a:gd name="T13" fmla="*/ 106 h 3405"/>
              <a:gd name="T14" fmla="*/ 2476 w 3405"/>
              <a:gd name="T15" fmla="*/ 186 h 3405"/>
              <a:gd name="T16" fmla="*/ 2645 w 3405"/>
              <a:gd name="T17" fmla="*/ 284 h 3405"/>
              <a:gd name="T18" fmla="*/ 2799 w 3405"/>
              <a:gd name="T19" fmla="*/ 400 h 3405"/>
              <a:gd name="T20" fmla="*/ 2940 w 3405"/>
              <a:gd name="T21" fmla="*/ 533 h 3405"/>
              <a:gd name="T22" fmla="*/ 3065 w 3405"/>
              <a:gd name="T23" fmla="*/ 682 h 3405"/>
              <a:gd name="T24" fmla="*/ 3173 w 3405"/>
              <a:gd name="T25" fmla="*/ 843 h 3405"/>
              <a:gd name="T26" fmla="*/ 3262 w 3405"/>
              <a:gd name="T27" fmla="*/ 1017 h 3405"/>
              <a:gd name="T28" fmla="*/ 3331 w 3405"/>
              <a:gd name="T29" fmla="*/ 1202 h 3405"/>
              <a:gd name="T30" fmla="*/ 3377 w 3405"/>
              <a:gd name="T31" fmla="*/ 1397 h 3405"/>
              <a:gd name="T32" fmla="*/ 3402 w 3405"/>
              <a:gd name="T33" fmla="*/ 1599 h 3405"/>
              <a:gd name="T34" fmla="*/ 3402 w 3405"/>
              <a:gd name="T35" fmla="*/ 1806 h 3405"/>
              <a:gd name="T36" fmla="*/ 3377 w 3405"/>
              <a:gd name="T37" fmla="*/ 2008 h 3405"/>
              <a:gd name="T38" fmla="*/ 3331 w 3405"/>
              <a:gd name="T39" fmla="*/ 2203 h 3405"/>
              <a:gd name="T40" fmla="*/ 3262 w 3405"/>
              <a:gd name="T41" fmla="*/ 2388 h 3405"/>
              <a:gd name="T42" fmla="*/ 3173 w 3405"/>
              <a:gd name="T43" fmla="*/ 2562 h 3405"/>
              <a:gd name="T44" fmla="*/ 3065 w 3405"/>
              <a:gd name="T45" fmla="*/ 2723 h 3405"/>
              <a:gd name="T46" fmla="*/ 2940 w 3405"/>
              <a:gd name="T47" fmla="*/ 2872 h 3405"/>
              <a:gd name="T48" fmla="*/ 2799 w 3405"/>
              <a:gd name="T49" fmla="*/ 3005 h 3405"/>
              <a:gd name="T50" fmla="*/ 2645 w 3405"/>
              <a:gd name="T51" fmla="*/ 3121 h 3405"/>
              <a:gd name="T52" fmla="*/ 2476 w 3405"/>
              <a:gd name="T53" fmla="*/ 3219 h 3405"/>
              <a:gd name="T54" fmla="*/ 2297 w 3405"/>
              <a:gd name="T55" fmla="*/ 3299 h 3405"/>
              <a:gd name="T56" fmla="*/ 2107 w 3405"/>
              <a:gd name="T57" fmla="*/ 3357 h 3405"/>
              <a:gd name="T58" fmla="*/ 1908 w 3405"/>
              <a:gd name="T59" fmla="*/ 3393 h 3405"/>
              <a:gd name="T60" fmla="*/ 1703 w 3405"/>
              <a:gd name="T61" fmla="*/ 3405 h 3405"/>
              <a:gd name="T62" fmla="*/ 1497 w 3405"/>
              <a:gd name="T63" fmla="*/ 3393 h 3405"/>
              <a:gd name="T64" fmla="*/ 1298 w 3405"/>
              <a:gd name="T65" fmla="*/ 3357 h 3405"/>
              <a:gd name="T66" fmla="*/ 1108 w 3405"/>
              <a:gd name="T67" fmla="*/ 3299 h 3405"/>
              <a:gd name="T68" fmla="*/ 929 w 3405"/>
              <a:gd name="T69" fmla="*/ 3219 h 3405"/>
              <a:gd name="T70" fmla="*/ 760 w 3405"/>
              <a:gd name="T71" fmla="*/ 3121 h 3405"/>
              <a:gd name="T72" fmla="*/ 606 w 3405"/>
              <a:gd name="T73" fmla="*/ 3005 h 3405"/>
              <a:gd name="T74" fmla="*/ 465 w 3405"/>
              <a:gd name="T75" fmla="*/ 2872 h 3405"/>
              <a:gd name="T76" fmla="*/ 341 w 3405"/>
              <a:gd name="T77" fmla="*/ 2723 h 3405"/>
              <a:gd name="T78" fmla="*/ 232 w 3405"/>
              <a:gd name="T79" fmla="*/ 2562 h 3405"/>
              <a:gd name="T80" fmla="*/ 143 w 3405"/>
              <a:gd name="T81" fmla="*/ 2388 h 3405"/>
              <a:gd name="T82" fmla="*/ 74 w 3405"/>
              <a:gd name="T83" fmla="*/ 2203 h 3405"/>
              <a:gd name="T84" fmla="*/ 28 w 3405"/>
              <a:gd name="T85" fmla="*/ 2008 h 3405"/>
              <a:gd name="T86" fmla="*/ 3 w 3405"/>
              <a:gd name="T87" fmla="*/ 1806 h 3405"/>
              <a:gd name="T88" fmla="*/ 3 w 3405"/>
              <a:gd name="T89" fmla="*/ 1599 h 3405"/>
              <a:gd name="T90" fmla="*/ 28 w 3405"/>
              <a:gd name="T91" fmla="*/ 1397 h 3405"/>
              <a:gd name="T92" fmla="*/ 74 w 3405"/>
              <a:gd name="T93" fmla="*/ 1202 h 3405"/>
              <a:gd name="T94" fmla="*/ 143 w 3405"/>
              <a:gd name="T95" fmla="*/ 1017 h 3405"/>
              <a:gd name="T96" fmla="*/ 232 w 3405"/>
              <a:gd name="T97" fmla="*/ 843 h 3405"/>
              <a:gd name="T98" fmla="*/ 341 w 3405"/>
              <a:gd name="T99" fmla="*/ 682 h 3405"/>
              <a:gd name="T100" fmla="*/ 465 w 3405"/>
              <a:gd name="T101" fmla="*/ 533 h 3405"/>
              <a:gd name="T102" fmla="*/ 606 w 3405"/>
              <a:gd name="T103" fmla="*/ 400 h 3405"/>
              <a:gd name="T104" fmla="*/ 760 w 3405"/>
              <a:gd name="T105" fmla="*/ 284 h 3405"/>
              <a:gd name="T106" fmla="*/ 929 w 3405"/>
              <a:gd name="T107" fmla="*/ 186 h 3405"/>
              <a:gd name="T108" fmla="*/ 1108 w 3405"/>
              <a:gd name="T109" fmla="*/ 106 h 3405"/>
              <a:gd name="T110" fmla="*/ 1298 w 3405"/>
              <a:gd name="T111" fmla="*/ 48 h 3405"/>
              <a:gd name="T112" fmla="*/ 1497 w 3405"/>
              <a:gd name="T113" fmla="*/ 12 h 3405"/>
              <a:gd name="T114" fmla="*/ 1703 w 3405"/>
              <a:gd name="T115" fmla="*/ 0 h 34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405" h="3405">
                <a:moveTo>
                  <a:pt x="2424" y="900"/>
                </a:moveTo>
                <a:lnTo>
                  <a:pt x="1462" y="1863"/>
                </a:lnTo>
                <a:lnTo>
                  <a:pt x="980" y="1381"/>
                </a:lnTo>
                <a:lnTo>
                  <a:pt x="659" y="1703"/>
                </a:lnTo>
                <a:lnTo>
                  <a:pt x="1462" y="2505"/>
                </a:lnTo>
                <a:lnTo>
                  <a:pt x="2746" y="1222"/>
                </a:lnTo>
                <a:lnTo>
                  <a:pt x="2424" y="900"/>
                </a:lnTo>
                <a:close/>
                <a:moveTo>
                  <a:pt x="1703" y="0"/>
                </a:moveTo>
                <a:lnTo>
                  <a:pt x="1806" y="3"/>
                </a:lnTo>
                <a:lnTo>
                  <a:pt x="1908" y="12"/>
                </a:lnTo>
                <a:lnTo>
                  <a:pt x="2008" y="28"/>
                </a:lnTo>
                <a:lnTo>
                  <a:pt x="2107" y="48"/>
                </a:lnTo>
                <a:lnTo>
                  <a:pt x="2203" y="74"/>
                </a:lnTo>
                <a:lnTo>
                  <a:pt x="2297" y="106"/>
                </a:lnTo>
                <a:lnTo>
                  <a:pt x="2388" y="143"/>
                </a:lnTo>
                <a:lnTo>
                  <a:pt x="2476" y="186"/>
                </a:lnTo>
                <a:lnTo>
                  <a:pt x="2562" y="232"/>
                </a:lnTo>
                <a:lnTo>
                  <a:pt x="2645" y="284"/>
                </a:lnTo>
                <a:lnTo>
                  <a:pt x="2723" y="341"/>
                </a:lnTo>
                <a:lnTo>
                  <a:pt x="2799" y="400"/>
                </a:lnTo>
                <a:lnTo>
                  <a:pt x="2872" y="465"/>
                </a:lnTo>
                <a:lnTo>
                  <a:pt x="2940" y="533"/>
                </a:lnTo>
                <a:lnTo>
                  <a:pt x="3005" y="606"/>
                </a:lnTo>
                <a:lnTo>
                  <a:pt x="3065" y="682"/>
                </a:lnTo>
                <a:lnTo>
                  <a:pt x="3121" y="760"/>
                </a:lnTo>
                <a:lnTo>
                  <a:pt x="3173" y="843"/>
                </a:lnTo>
                <a:lnTo>
                  <a:pt x="3219" y="929"/>
                </a:lnTo>
                <a:lnTo>
                  <a:pt x="3262" y="1017"/>
                </a:lnTo>
                <a:lnTo>
                  <a:pt x="3299" y="1108"/>
                </a:lnTo>
                <a:lnTo>
                  <a:pt x="3331" y="1202"/>
                </a:lnTo>
                <a:lnTo>
                  <a:pt x="3357" y="1298"/>
                </a:lnTo>
                <a:lnTo>
                  <a:pt x="3377" y="1397"/>
                </a:lnTo>
                <a:lnTo>
                  <a:pt x="3393" y="1497"/>
                </a:lnTo>
                <a:lnTo>
                  <a:pt x="3402" y="1599"/>
                </a:lnTo>
                <a:lnTo>
                  <a:pt x="3405" y="1703"/>
                </a:lnTo>
                <a:lnTo>
                  <a:pt x="3402" y="1806"/>
                </a:lnTo>
                <a:lnTo>
                  <a:pt x="3393" y="1908"/>
                </a:lnTo>
                <a:lnTo>
                  <a:pt x="3377" y="2008"/>
                </a:lnTo>
                <a:lnTo>
                  <a:pt x="3357" y="2107"/>
                </a:lnTo>
                <a:lnTo>
                  <a:pt x="3331" y="2203"/>
                </a:lnTo>
                <a:lnTo>
                  <a:pt x="3299" y="2297"/>
                </a:lnTo>
                <a:lnTo>
                  <a:pt x="3262" y="2388"/>
                </a:lnTo>
                <a:lnTo>
                  <a:pt x="3219" y="2476"/>
                </a:lnTo>
                <a:lnTo>
                  <a:pt x="3173" y="2562"/>
                </a:lnTo>
                <a:lnTo>
                  <a:pt x="3121" y="2645"/>
                </a:lnTo>
                <a:lnTo>
                  <a:pt x="3065" y="2723"/>
                </a:lnTo>
                <a:lnTo>
                  <a:pt x="3005" y="2799"/>
                </a:lnTo>
                <a:lnTo>
                  <a:pt x="2940" y="2872"/>
                </a:lnTo>
                <a:lnTo>
                  <a:pt x="2872" y="2940"/>
                </a:lnTo>
                <a:lnTo>
                  <a:pt x="2799" y="3005"/>
                </a:lnTo>
                <a:lnTo>
                  <a:pt x="2723" y="3065"/>
                </a:lnTo>
                <a:lnTo>
                  <a:pt x="2645" y="3121"/>
                </a:lnTo>
                <a:lnTo>
                  <a:pt x="2562" y="3173"/>
                </a:lnTo>
                <a:lnTo>
                  <a:pt x="2476" y="3219"/>
                </a:lnTo>
                <a:lnTo>
                  <a:pt x="2388" y="3262"/>
                </a:lnTo>
                <a:lnTo>
                  <a:pt x="2297" y="3299"/>
                </a:lnTo>
                <a:lnTo>
                  <a:pt x="2203" y="3331"/>
                </a:lnTo>
                <a:lnTo>
                  <a:pt x="2107" y="3357"/>
                </a:lnTo>
                <a:lnTo>
                  <a:pt x="2008" y="3377"/>
                </a:lnTo>
                <a:lnTo>
                  <a:pt x="1908" y="3393"/>
                </a:lnTo>
                <a:lnTo>
                  <a:pt x="1806" y="3402"/>
                </a:lnTo>
                <a:lnTo>
                  <a:pt x="1703" y="3405"/>
                </a:lnTo>
                <a:lnTo>
                  <a:pt x="1599" y="3402"/>
                </a:lnTo>
                <a:lnTo>
                  <a:pt x="1497" y="3393"/>
                </a:lnTo>
                <a:lnTo>
                  <a:pt x="1397" y="3377"/>
                </a:lnTo>
                <a:lnTo>
                  <a:pt x="1298" y="3357"/>
                </a:lnTo>
                <a:lnTo>
                  <a:pt x="1202" y="3331"/>
                </a:lnTo>
                <a:lnTo>
                  <a:pt x="1108" y="3299"/>
                </a:lnTo>
                <a:lnTo>
                  <a:pt x="1017" y="3262"/>
                </a:lnTo>
                <a:lnTo>
                  <a:pt x="929" y="3219"/>
                </a:lnTo>
                <a:lnTo>
                  <a:pt x="843" y="3173"/>
                </a:lnTo>
                <a:lnTo>
                  <a:pt x="760" y="3121"/>
                </a:lnTo>
                <a:lnTo>
                  <a:pt x="682" y="3065"/>
                </a:lnTo>
                <a:lnTo>
                  <a:pt x="606" y="3005"/>
                </a:lnTo>
                <a:lnTo>
                  <a:pt x="533" y="2940"/>
                </a:lnTo>
                <a:lnTo>
                  <a:pt x="465" y="2872"/>
                </a:lnTo>
                <a:lnTo>
                  <a:pt x="400" y="2799"/>
                </a:lnTo>
                <a:lnTo>
                  <a:pt x="341" y="2723"/>
                </a:lnTo>
                <a:lnTo>
                  <a:pt x="284" y="2645"/>
                </a:lnTo>
                <a:lnTo>
                  <a:pt x="232" y="2562"/>
                </a:lnTo>
                <a:lnTo>
                  <a:pt x="186" y="2476"/>
                </a:lnTo>
                <a:lnTo>
                  <a:pt x="143" y="2388"/>
                </a:lnTo>
                <a:lnTo>
                  <a:pt x="106" y="2297"/>
                </a:lnTo>
                <a:lnTo>
                  <a:pt x="74" y="2203"/>
                </a:lnTo>
                <a:lnTo>
                  <a:pt x="48" y="2107"/>
                </a:lnTo>
                <a:lnTo>
                  <a:pt x="28" y="2008"/>
                </a:lnTo>
                <a:lnTo>
                  <a:pt x="12" y="1908"/>
                </a:lnTo>
                <a:lnTo>
                  <a:pt x="3" y="1806"/>
                </a:lnTo>
                <a:lnTo>
                  <a:pt x="0" y="1703"/>
                </a:lnTo>
                <a:lnTo>
                  <a:pt x="3" y="1599"/>
                </a:lnTo>
                <a:lnTo>
                  <a:pt x="12" y="1497"/>
                </a:lnTo>
                <a:lnTo>
                  <a:pt x="28" y="1397"/>
                </a:lnTo>
                <a:lnTo>
                  <a:pt x="48" y="1298"/>
                </a:lnTo>
                <a:lnTo>
                  <a:pt x="74" y="1202"/>
                </a:lnTo>
                <a:lnTo>
                  <a:pt x="106" y="1108"/>
                </a:lnTo>
                <a:lnTo>
                  <a:pt x="143" y="1017"/>
                </a:lnTo>
                <a:lnTo>
                  <a:pt x="186" y="929"/>
                </a:lnTo>
                <a:lnTo>
                  <a:pt x="232" y="843"/>
                </a:lnTo>
                <a:lnTo>
                  <a:pt x="284" y="760"/>
                </a:lnTo>
                <a:lnTo>
                  <a:pt x="341" y="682"/>
                </a:lnTo>
                <a:lnTo>
                  <a:pt x="400" y="606"/>
                </a:lnTo>
                <a:lnTo>
                  <a:pt x="465" y="533"/>
                </a:lnTo>
                <a:lnTo>
                  <a:pt x="533" y="465"/>
                </a:lnTo>
                <a:lnTo>
                  <a:pt x="606" y="400"/>
                </a:lnTo>
                <a:lnTo>
                  <a:pt x="682" y="341"/>
                </a:lnTo>
                <a:lnTo>
                  <a:pt x="760" y="284"/>
                </a:lnTo>
                <a:lnTo>
                  <a:pt x="843" y="232"/>
                </a:lnTo>
                <a:lnTo>
                  <a:pt x="929" y="186"/>
                </a:lnTo>
                <a:lnTo>
                  <a:pt x="1017" y="143"/>
                </a:lnTo>
                <a:lnTo>
                  <a:pt x="1108" y="106"/>
                </a:lnTo>
                <a:lnTo>
                  <a:pt x="1202" y="74"/>
                </a:lnTo>
                <a:lnTo>
                  <a:pt x="1298" y="48"/>
                </a:lnTo>
                <a:lnTo>
                  <a:pt x="1397" y="28"/>
                </a:lnTo>
                <a:lnTo>
                  <a:pt x="1497" y="12"/>
                </a:lnTo>
                <a:lnTo>
                  <a:pt x="1599" y="3"/>
                </a:lnTo>
                <a:lnTo>
                  <a:pt x="1703" y="0"/>
                </a:lnTo>
                <a:close/>
              </a:path>
            </a:pathLst>
          </a:custGeom>
          <a:solidFill>
            <a:schemeClr val="accent4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en-IN" sz="1015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Text Placeholder 14"/>
          <p:cNvSpPr txBox="1"/>
          <p:nvPr/>
        </p:nvSpPr>
        <p:spPr>
          <a:xfrm>
            <a:off x="1266826" y="3370709"/>
            <a:ext cx="2420960" cy="1661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200" dirty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单击编辑标题</a:t>
            </a:r>
          </a:p>
        </p:txBody>
      </p:sp>
      <p:sp>
        <p:nvSpPr>
          <p:cNvPr id="36" name="Text Placeholder 14"/>
          <p:cNvSpPr txBox="1"/>
          <p:nvPr/>
        </p:nvSpPr>
        <p:spPr>
          <a:xfrm>
            <a:off x="1266826" y="3573430"/>
            <a:ext cx="2425065" cy="2492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2495">
              <a:spcBef>
                <a:spcPct val="20000"/>
              </a:spcBef>
              <a:defRPr/>
            </a:pPr>
            <a:r>
              <a:rPr lang="zh-CN" altLang="en-US" sz="9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900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7" name="Freeform 48"/>
          <p:cNvSpPr>
            <a:spLocks noEditPoints="1"/>
          </p:cNvSpPr>
          <p:nvPr/>
        </p:nvSpPr>
        <p:spPr bwMode="auto">
          <a:xfrm>
            <a:off x="628651" y="4077955"/>
            <a:ext cx="479720" cy="479720"/>
          </a:xfrm>
          <a:custGeom>
            <a:avLst/>
            <a:gdLst>
              <a:gd name="T0" fmla="*/ 1462 w 3405"/>
              <a:gd name="T1" fmla="*/ 1863 h 3405"/>
              <a:gd name="T2" fmla="*/ 659 w 3405"/>
              <a:gd name="T3" fmla="*/ 1703 h 3405"/>
              <a:gd name="T4" fmla="*/ 2746 w 3405"/>
              <a:gd name="T5" fmla="*/ 1222 h 3405"/>
              <a:gd name="T6" fmla="*/ 1703 w 3405"/>
              <a:gd name="T7" fmla="*/ 0 h 3405"/>
              <a:gd name="T8" fmla="*/ 1908 w 3405"/>
              <a:gd name="T9" fmla="*/ 12 h 3405"/>
              <a:gd name="T10" fmla="*/ 2107 w 3405"/>
              <a:gd name="T11" fmla="*/ 48 h 3405"/>
              <a:gd name="T12" fmla="*/ 2297 w 3405"/>
              <a:gd name="T13" fmla="*/ 106 h 3405"/>
              <a:gd name="T14" fmla="*/ 2476 w 3405"/>
              <a:gd name="T15" fmla="*/ 186 h 3405"/>
              <a:gd name="T16" fmla="*/ 2645 w 3405"/>
              <a:gd name="T17" fmla="*/ 284 h 3405"/>
              <a:gd name="T18" fmla="*/ 2799 w 3405"/>
              <a:gd name="T19" fmla="*/ 400 h 3405"/>
              <a:gd name="T20" fmla="*/ 2940 w 3405"/>
              <a:gd name="T21" fmla="*/ 533 h 3405"/>
              <a:gd name="T22" fmla="*/ 3065 w 3405"/>
              <a:gd name="T23" fmla="*/ 682 h 3405"/>
              <a:gd name="T24" fmla="*/ 3173 w 3405"/>
              <a:gd name="T25" fmla="*/ 843 h 3405"/>
              <a:gd name="T26" fmla="*/ 3262 w 3405"/>
              <a:gd name="T27" fmla="*/ 1017 h 3405"/>
              <a:gd name="T28" fmla="*/ 3331 w 3405"/>
              <a:gd name="T29" fmla="*/ 1202 h 3405"/>
              <a:gd name="T30" fmla="*/ 3377 w 3405"/>
              <a:gd name="T31" fmla="*/ 1397 h 3405"/>
              <a:gd name="T32" fmla="*/ 3402 w 3405"/>
              <a:gd name="T33" fmla="*/ 1599 h 3405"/>
              <a:gd name="T34" fmla="*/ 3402 w 3405"/>
              <a:gd name="T35" fmla="*/ 1806 h 3405"/>
              <a:gd name="T36" fmla="*/ 3377 w 3405"/>
              <a:gd name="T37" fmla="*/ 2008 h 3405"/>
              <a:gd name="T38" fmla="*/ 3331 w 3405"/>
              <a:gd name="T39" fmla="*/ 2203 h 3405"/>
              <a:gd name="T40" fmla="*/ 3262 w 3405"/>
              <a:gd name="T41" fmla="*/ 2388 h 3405"/>
              <a:gd name="T42" fmla="*/ 3173 w 3405"/>
              <a:gd name="T43" fmla="*/ 2562 h 3405"/>
              <a:gd name="T44" fmla="*/ 3065 w 3405"/>
              <a:gd name="T45" fmla="*/ 2723 h 3405"/>
              <a:gd name="T46" fmla="*/ 2940 w 3405"/>
              <a:gd name="T47" fmla="*/ 2872 h 3405"/>
              <a:gd name="T48" fmla="*/ 2799 w 3405"/>
              <a:gd name="T49" fmla="*/ 3005 h 3405"/>
              <a:gd name="T50" fmla="*/ 2645 w 3405"/>
              <a:gd name="T51" fmla="*/ 3121 h 3405"/>
              <a:gd name="T52" fmla="*/ 2476 w 3405"/>
              <a:gd name="T53" fmla="*/ 3219 h 3405"/>
              <a:gd name="T54" fmla="*/ 2297 w 3405"/>
              <a:gd name="T55" fmla="*/ 3299 h 3405"/>
              <a:gd name="T56" fmla="*/ 2107 w 3405"/>
              <a:gd name="T57" fmla="*/ 3357 h 3405"/>
              <a:gd name="T58" fmla="*/ 1908 w 3405"/>
              <a:gd name="T59" fmla="*/ 3393 h 3405"/>
              <a:gd name="T60" fmla="*/ 1703 w 3405"/>
              <a:gd name="T61" fmla="*/ 3405 h 3405"/>
              <a:gd name="T62" fmla="*/ 1497 w 3405"/>
              <a:gd name="T63" fmla="*/ 3393 h 3405"/>
              <a:gd name="T64" fmla="*/ 1298 w 3405"/>
              <a:gd name="T65" fmla="*/ 3357 h 3405"/>
              <a:gd name="T66" fmla="*/ 1108 w 3405"/>
              <a:gd name="T67" fmla="*/ 3299 h 3405"/>
              <a:gd name="T68" fmla="*/ 929 w 3405"/>
              <a:gd name="T69" fmla="*/ 3219 h 3405"/>
              <a:gd name="T70" fmla="*/ 760 w 3405"/>
              <a:gd name="T71" fmla="*/ 3121 h 3405"/>
              <a:gd name="T72" fmla="*/ 606 w 3405"/>
              <a:gd name="T73" fmla="*/ 3005 h 3405"/>
              <a:gd name="T74" fmla="*/ 465 w 3405"/>
              <a:gd name="T75" fmla="*/ 2872 h 3405"/>
              <a:gd name="T76" fmla="*/ 341 w 3405"/>
              <a:gd name="T77" fmla="*/ 2723 h 3405"/>
              <a:gd name="T78" fmla="*/ 232 w 3405"/>
              <a:gd name="T79" fmla="*/ 2562 h 3405"/>
              <a:gd name="T80" fmla="*/ 143 w 3405"/>
              <a:gd name="T81" fmla="*/ 2388 h 3405"/>
              <a:gd name="T82" fmla="*/ 74 w 3405"/>
              <a:gd name="T83" fmla="*/ 2203 h 3405"/>
              <a:gd name="T84" fmla="*/ 28 w 3405"/>
              <a:gd name="T85" fmla="*/ 2008 h 3405"/>
              <a:gd name="T86" fmla="*/ 3 w 3405"/>
              <a:gd name="T87" fmla="*/ 1806 h 3405"/>
              <a:gd name="T88" fmla="*/ 3 w 3405"/>
              <a:gd name="T89" fmla="*/ 1599 h 3405"/>
              <a:gd name="T90" fmla="*/ 28 w 3405"/>
              <a:gd name="T91" fmla="*/ 1397 h 3405"/>
              <a:gd name="T92" fmla="*/ 74 w 3405"/>
              <a:gd name="T93" fmla="*/ 1202 h 3405"/>
              <a:gd name="T94" fmla="*/ 143 w 3405"/>
              <a:gd name="T95" fmla="*/ 1017 h 3405"/>
              <a:gd name="T96" fmla="*/ 232 w 3405"/>
              <a:gd name="T97" fmla="*/ 843 h 3405"/>
              <a:gd name="T98" fmla="*/ 341 w 3405"/>
              <a:gd name="T99" fmla="*/ 682 h 3405"/>
              <a:gd name="T100" fmla="*/ 465 w 3405"/>
              <a:gd name="T101" fmla="*/ 533 h 3405"/>
              <a:gd name="T102" fmla="*/ 606 w 3405"/>
              <a:gd name="T103" fmla="*/ 400 h 3405"/>
              <a:gd name="T104" fmla="*/ 760 w 3405"/>
              <a:gd name="T105" fmla="*/ 284 h 3405"/>
              <a:gd name="T106" fmla="*/ 929 w 3405"/>
              <a:gd name="T107" fmla="*/ 186 h 3405"/>
              <a:gd name="T108" fmla="*/ 1108 w 3405"/>
              <a:gd name="T109" fmla="*/ 106 h 3405"/>
              <a:gd name="T110" fmla="*/ 1298 w 3405"/>
              <a:gd name="T111" fmla="*/ 48 h 3405"/>
              <a:gd name="T112" fmla="*/ 1497 w 3405"/>
              <a:gd name="T113" fmla="*/ 12 h 3405"/>
              <a:gd name="T114" fmla="*/ 1703 w 3405"/>
              <a:gd name="T115" fmla="*/ 0 h 34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405" h="3405">
                <a:moveTo>
                  <a:pt x="2424" y="900"/>
                </a:moveTo>
                <a:lnTo>
                  <a:pt x="1462" y="1863"/>
                </a:lnTo>
                <a:lnTo>
                  <a:pt x="980" y="1381"/>
                </a:lnTo>
                <a:lnTo>
                  <a:pt x="659" y="1703"/>
                </a:lnTo>
                <a:lnTo>
                  <a:pt x="1462" y="2505"/>
                </a:lnTo>
                <a:lnTo>
                  <a:pt x="2746" y="1222"/>
                </a:lnTo>
                <a:lnTo>
                  <a:pt x="2424" y="900"/>
                </a:lnTo>
                <a:close/>
                <a:moveTo>
                  <a:pt x="1703" y="0"/>
                </a:moveTo>
                <a:lnTo>
                  <a:pt x="1806" y="3"/>
                </a:lnTo>
                <a:lnTo>
                  <a:pt x="1908" y="12"/>
                </a:lnTo>
                <a:lnTo>
                  <a:pt x="2008" y="28"/>
                </a:lnTo>
                <a:lnTo>
                  <a:pt x="2107" y="48"/>
                </a:lnTo>
                <a:lnTo>
                  <a:pt x="2203" y="74"/>
                </a:lnTo>
                <a:lnTo>
                  <a:pt x="2297" y="106"/>
                </a:lnTo>
                <a:lnTo>
                  <a:pt x="2388" y="143"/>
                </a:lnTo>
                <a:lnTo>
                  <a:pt x="2476" y="186"/>
                </a:lnTo>
                <a:lnTo>
                  <a:pt x="2562" y="232"/>
                </a:lnTo>
                <a:lnTo>
                  <a:pt x="2645" y="284"/>
                </a:lnTo>
                <a:lnTo>
                  <a:pt x="2723" y="341"/>
                </a:lnTo>
                <a:lnTo>
                  <a:pt x="2799" y="400"/>
                </a:lnTo>
                <a:lnTo>
                  <a:pt x="2872" y="465"/>
                </a:lnTo>
                <a:lnTo>
                  <a:pt x="2940" y="533"/>
                </a:lnTo>
                <a:lnTo>
                  <a:pt x="3005" y="606"/>
                </a:lnTo>
                <a:lnTo>
                  <a:pt x="3065" y="682"/>
                </a:lnTo>
                <a:lnTo>
                  <a:pt x="3121" y="760"/>
                </a:lnTo>
                <a:lnTo>
                  <a:pt x="3173" y="843"/>
                </a:lnTo>
                <a:lnTo>
                  <a:pt x="3219" y="929"/>
                </a:lnTo>
                <a:lnTo>
                  <a:pt x="3262" y="1017"/>
                </a:lnTo>
                <a:lnTo>
                  <a:pt x="3299" y="1108"/>
                </a:lnTo>
                <a:lnTo>
                  <a:pt x="3331" y="1202"/>
                </a:lnTo>
                <a:lnTo>
                  <a:pt x="3357" y="1298"/>
                </a:lnTo>
                <a:lnTo>
                  <a:pt x="3377" y="1397"/>
                </a:lnTo>
                <a:lnTo>
                  <a:pt x="3393" y="1497"/>
                </a:lnTo>
                <a:lnTo>
                  <a:pt x="3402" y="1599"/>
                </a:lnTo>
                <a:lnTo>
                  <a:pt x="3405" y="1703"/>
                </a:lnTo>
                <a:lnTo>
                  <a:pt x="3402" y="1806"/>
                </a:lnTo>
                <a:lnTo>
                  <a:pt x="3393" y="1908"/>
                </a:lnTo>
                <a:lnTo>
                  <a:pt x="3377" y="2008"/>
                </a:lnTo>
                <a:lnTo>
                  <a:pt x="3357" y="2107"/>
                </a:lnTo>
                <a:lnTo>
                  <a:pt x="3331" y="2203"/>
                </a:lnTo>
                <a:lnTo>
                  <a:pt x="3299" y="2297"/>
                </a:lnTo>
                <a:lnTo>
                  <a:pt x="3262" y="2388"/>
                </a:lnTo>
                <a:lnTo>
                  <a:pt x="3219" y="2476"/>
                </a:lnTo>
                <a:lnTo>
                  <a:pt x="3173" y="2562"/>
                </a:lnTo>
                <a:lnTo>
                  <a:pt x="3121" y="2645"/>
                </a:lnTo>
                <a:lnTo>
                  <a:pt x="3065" y="2723"/>
                </a:lnTo>
                <a:lnTo>
                  <a:pt x="3005" y="2799"/>
                </a:lnTo>
                <a:lnTo>
                  <a:pt x="2940" y="2872"/>
                </a:lnTo>
                <a:lnTo>
                  <a:pt x="2872" y="2940"/>
                </a:lnTo>
                <a:lnTo>
                  <a:pt x="2799" y="3005"/>
                </a:lnTo>
                <a:lnTo>
                  <a:pt x="2723" y="3065"/>
                </a:lnTo>
                <a:lnTo>
                  <a:pt x="2645" y="3121"/>
                </a:lnTo>
                <a:lnTo>
                  <a:pt x="2562" y="3173"/>
                </a:lnTo>
                <a:lnTo>
                  <a:pt x="2476" y="3219"/>
                </a:lnTo>
                <a:lnTo>
                  <a:pt x="2388" y="3262"/>
                </a:lnTo>
                <a:lnTo>
                  <a:pt x="2297" y="3299"/>
                </a:lnTo>
                <a:lnTo>
                  <a:pt x="2203" y="3331"/>
                </a:lnTo>
                <a:lnTo>
                  <a:pt x="2107" y="3357"/>
                </a:lnTo>
                <a:lnTo>
                  <a:pt x="2008" y="3377"/>
                </a:lnTo>
                <a:lnTo>
                  <a:pt x="1908" y="3393"/>
                </a:lnTo>
                <a:lnTo>
                  <a:pt x="1806" y="3402"/>
                </a:lnTo>
                <a:lnTo>
                  <a:pt x="1703" y="3405"/>
                </a:lnTo>
                <a:lnTo>
                  <a:pt x="1599" y="3402"/>
                </a:lnTo>
                <a:lnTo>
                  <a:pt x="1497" y="3393"/>
                </a:lnTo>
                <a:lnTo>
                  <a:pt x="1397" y="3377"/>
                </a:lnTo>
                <a:lnTo>
                  <a:pt x="1298" y="3357"/>
                </a:lnTo>
                <a:lnTo>
                  <a:pt x="1202" y="3331"/>
                </a:lnTo>
                <a:lnTo>
                  <a:pt x="1108" y="3299"/>
                </a:lnTo>
                <a:lnTo>
                  <a:pt x="1017" y="3262"/>
                </a:lnTo>
                <a:lnTo>
                  <a:pt x="929" y="3219"/>
                </a:lnTo>
                <a:lnTo>
                  <a:pt x="843" y="3173"/>
                </a:lnTo>
                <a:lnTo>
                  <a:pt x="760" y="3121"/>
                </a:lnTo>
                <a:lnTo>
                  <a:pt x="682" y="3065"/>
                </a:lnTo>
                <a:lnTo>
                  <a:pt x="606" y="3005"/>
                </a:lnTo>
                <a:lnTo>
                  <a:pt x="533" y="2940"/>
                </a:lnTo>
                <a:lnTo>
                  <a:pt x="465" y="2872"/>
                </a:lnTo>
                <a:lnTo>
                  <a:pt x="400" y="2799"/>
                </a:lnTo>
                <a:lnTo>
                  <a:pt x="341" y="2723"/>
                </a:lnTo>
                <a:lnTo>
                  <a:pt x="284" y="2645"/>
                </a:lnTo>
                <a:lnTo>
                  <a:pt x="232" y="2562"/>
                </a:lnTo>
                <a:lnTo>
                  <a:pt x="186" y="2476"/>
                </a:lnTo>
                <a:lnTo>
                  <a:pt x="143" y="2388"/>
                </a:lnTo>
                <a:lnTo>
                  <a:pt x="106" y="2297"/>
                </a:lnTo>
                <a:lnTo>
                  <a:pt x="74" y="2203"/>
                </a:lnTo>
                <a:lnTo>
                  <a:pt x="48" y="2107"/>
                </a:lnTo>
                <a:lnTo>
                  <a:pt x="28" y="2008"/>
                </a:lnTo>
                <a:lnTo>
                  <a:pt x="12" y="1908"/>
                </a:lnTo>
                <a:lnTo>
                  <a:pt x="3" y="1806"/>
                </a:lnTo>
                <a:lnTo>
                  <a:pt x="0" y="1703"/>
                </a:lnTo>
                <a:lnTo>
                  <a:pt x="3" y="1599"/>
                </a:lnTo>
                <a:lnTo>
                  <a:pt x="12" y="1497"/>
                </a:lnTo>
                <a:lnTo>
                  <a:pt x="28" y="1397"/>
                </a:lnTo>
                <a:lnTo>
                  <a:pt x="48" y="1298"/>
                </a:lnTo>
                <a:lnTo>
                  <a:pt x="74" y="1202"/>
                </a:lnTo>
                <a:lnTo>
                  <a:pt x="106" y="1108"/>
                </a:lnTo>
                <a:lnTo>
                  <a:pt x="143" y="1017"/>
                </a:lnTo>
                <a:lnTo>
                  <a:pt x="186" y="929"/>
                </a:lnTo>
                <a:lnTo>
                  <a:pt x="232" y="843"/>
                </a:lnTo>
                <a:lnTo>
                  <a:pt x="284" y="760"/>
                </a:lnTo>
                <a:lnTo>
                  <a:pt x="341" y="682"/>
                </a:lnTo>
                <a:lnTo>
                  <a:pt x="400" y="606"/>
                </a:lnTo>
                <a:lnTo>
                  <a:pt x="465" y="533"/>
                </a:lnTo>
                <a:lnTo>
                  <a:pt x="533" y="465"/>
                </a:lnTo>
                <a:lnTo>
                  <a:pt x="606" y="400"/>
                </a:lnTo>
                <a:lnTo>
                  <a:pt x="682" y="341"/>
                </a:lnTo>
                <a:lnTo>
                  <a:pt x="760" y="284"/>
                </a:lnTo>
                <a:lnTo>
                  <a:pt x="843" y="232"/>
                </a:lnTo>
                <a:lnTo>
                  <a:pt x="929" y="186"/>
                </a:lnTo>
                <a:lnTo>
                  <a:pt x="1017" y="143"/>
                </a:lnTo>
                <a:lnTo>
                  <a:pt x="1108" y="106"/>
                </a:lnTo>
                <a:lnTo>
                  <a:pt x="1202" y="74"/>
                </a:lnTo>
                <a:lnTo>
                  <a:pt x="1298" y="48"/>
                </a:lnTo>
                <a:lnTo>
                  <a:pt x="1397" y="28"/>
                </a:lnTo>
                <a:lnTo>
                  <a:pt x="1497" y="12"/>
                </a:lnTo>
                <a:lnTo>
                  <a:pt x="1599" y="3"/>
                </a:lnTo>
                <a:lnTo>
                  <a:pt x="1703" y="0"/>
                </a:lnTo>
                <a:close/>
              </a:path>
            </a:pathLst>
          </a:custGeom>
          <a:solidFill>
            <a:schemeClr val="accent6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en-IN" sz="1015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Text Placeholder 14"/>
          <p:cNvSpPr txBox="1"/>
          <p:nvPr/>
        </p:nvSpPr>
        <p:spPr>
          <a:xfrm>
            <a:off x="1266826" y="4077956"/>
            <a:ext cx="2420960" cy="1661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200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单击编辑标题</a:t>
            </a:r>
          </a:p>
        </p:txBody>
      </p:sp>
      <p:sp>
        <p:nvSpPr>
          <p:cNvPr id="39" name="Text Placeholder 14"/>
          <p:cNvSpPr txBox="1"/>
          <p:nvPr/>
        </p:nvSpPr>
        <p:spPr>
          <a:xfrm>
            <a:off x="1266826" y="4280677"/>
            <a:ext cx="2425065" cy="2492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2495">
              <a:spcBef>
                <a:spcPct val="20000"/>
              </a:spcBef>
              <a:defRPr/>
            </a:pPr>
            <a:r>
              <a:rPr lang="zh-CN" altLang="en-US" sz="9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900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0" name="Hexagon 39"/>
          <p:cNvSpPr/>
          <p:nvPr/>
        </p:nvSpPr>
        <p:spPr>
          <a:xfrm rot="16200000">
            <a:off x="5345035" y="2427923"/>
            <a:ext cx="1413332" cy="1255794"/>
          </a:xfrm>
          <a:prstGeom prst="hexagon">
            <a:avLst>
              <a:gd name="adj" fmla="val 24450"/>
              <a:gd name="vf" fmla="val 115470"/>
            </a:avLst>
          </a:prstGeom>
          <a:solidFill>
            <a:schemeClr val="accent3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015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Hexagon 42"/>
          <p:cNvSpPr/>
          <p:nvPr/>
        </p:nvSpPr>
        <p:spPr>
          <a:xfrm rot="16200000">
            <a:off x="4117652" y="2379745"/>
            <a:ext cx="1272162" cy="1130360"/>
          </a:xfrm>
          <a:prstGeom prst="hexagon">
            <a:avLst>
              <a:gd name="adj" fmla="val 24450"/>
              <a:gd name="vf" fmla="val 115470"/>
            </a:avLst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015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Freeform 145"/>
          <p:cNvSpPr>
            <a:spLocks noEditPoints="1"/>
          </p:cNvSpPr>
          <p:nvPr/>
        </p:nvSpPr>
        <p:spPr bwMode="auto">
          <a:xfrm>
            <a:off x="4519274" y="2716018"/>
            <a:ext cx="468918" cy="471830"/>
          </a:xfrm>
          <a:custGeom>
            <a:avLst/>
            <a:gdLst>
              <a:gd name="T0" fmla="*/ 165 w 165"/>
              <a:gd name="T1" fmla="*/ 108 h 166"/>
              <a:gd name="T2" fmla="*/ 162 w 165"/>
              <a:gd name="T3" fmla="*/ 114 h 166"/>
              <a:gd name="T4" fmla="*/ 87 w 165"/>
              <a:gd name="T5" fmla="*/ 165 h 166"/>
              <a:gd name="T6" fmla="*/ 83 w 165"/>
              <a:gd name="T7" fmla="*/ 166 h 166"/>
              <a:gd name="T8" fmla="*/ 79 w 165"/>
              <a:gd name="T9" fmla="*/ 165 h 166"/>
              <a:gd name="T10" fmla="*/ 3 w 165"/>
              <a:gd name="T11" fmla="*/ 114 h 166"/>
              <a:gd name="T12" fmla="*/ 0 w 165"/>
              <a:gd name="T13" fmla="*/ 108 h 166"/>
              <a:gd name="T14" fmla="*/ 0 w 165"/>
              <a:gd name="T15" fmla="*/ 58 h 166"/>
              <a:gd name="T16" fmla="*/ 3 w 165"/>
              <a:gd name="T17" fmla="*/ 52 h 166"/>
              <a:gd name="T18" fmla="*/ 79 w 165"/>
              <a:gd name="T19" fmla="*/ 2 h 166"/>
              <a:gd name="T20" fmla="*/ 83 w 165"/>
              <a:gd name="T21" fmla="*/ 0 h 166"/>
              <a:gd name="T22" fmla="*/ 87 w 165"/>
              <a:gd name="T23" fmla="*/ 2 h 166"/>
              <a:gd name="T24" fmla="*/ 162 w 165"/>
              <a:gd name="T25" fmla="*/ 52 h 166"/>
              <a:gd name="T26" fmla="*/ 165 w 165"/>
              <a:gd name="T27" fmla="*/ 58 h 166"/>
              <a:gd name="T28" fmla="*/ 165 w 165"/>
              <a:gd name="T29" fmla="*/ 108 h 166"/>
              <a:gd name="T30" fmla="*/ 32 w 165"/>
              <a:gd name="T31" fmla="*/ 83 h 166"/>
              <a:gd name="T32" fmla="*/ 14 w 165"/>
              <a:gd name="T33" fmla="*/ 71 h 166"/>
              <a:gd name="T34" fmla="*/ 14 w 165"/>
              <a:gd name="T35" fmla="*/ 95 h 166"/>
              <a:gd name="T36" fmla="*/ 32 w 165"/>
              <a:gd name="T37" fmla="*/ 83 h 166"/>
              <a:gd name="T38" fmla="*/ 76 w 165"/>
              <a:gd name="T39" fmla="*/ 54 h 166"/>
              <a:gd name="T40" fmla="*/ 76 w 165"/>
              <a:gd name="T41" fmla="*/ 21 h 166"/>
              <a:gd name="T42" fmla="*/ 20 w 165"/>
              <a:gd name="T43" fmla="*/ 58 h 166"/>
              <a:gd name="T44" fmla="*/ 45 w 165"/>
              <a:gd name="T45" fmla="*/ 75 h 166"/>
              <a:gd name="T46" fmla="*/ 76 w 165"/>
              <a:gd name="T47" fmla="*/ 54 h 166"/>
              <a:gd name="T48" fmla="*/ 76 w 165"/>
              <a:gd name="T49" fmla="*/ 146 h 166"/>
              <a:gd name="T50" fmla="*/ 76 w 165"/>
              <a:gd name="T51" fmla="*/ 112 h 166"/>
              <a:gd name="T52" fmla="*/ 45 w 165"/>
              <a:gd name="T53" fmla="*/ 92 h 166"/>
              <a:gd name="T54" fmla="*/ 20 w 165"/>
              <a:gd name="T55" fmla="*/ 108 h 166"/>
              <a:gd name="T56" fmla="*/ 76 w 165"/>
              <a:gd name="T57" fmla="*/ 146 h 166"/>
              <a:gd name="T58" fmla="*/ 108 w 165"/>
              <a:gd name="T59" fmla="*/ 83 h 166"/>
              <a:gd name="T60" fmla="*/ 83 w 165"/>
              <a:gd name="T61" fmla="*/ 66 h 166"/>
              <a:gd name="T62" fmla="*/ 58 w 165"/>
              <a:gd name="T63" fmla="*/ 83 h 166"/>
              <a:gd name="T64" fmla="*/ 83 w 165"/>
              <a:gd name="T65" fmla="*/ 100 h 166"/>
              <a:gd name="T66" fmla="*/ 108 w 165"/>
              <a:gd name="T67" fmla="*/ 83 h 166"/>
              <a:gd name="T68" fmla="*/ 146 w 165"/>
              <a:gd name="T69" fmla="*/ 58 h 166"/>
              <a:gd name="T70" fmla="*/ 90 w 165"/>
              <a:gd name="T71" fmla="*/ 21 h 166"/>
              <a:gd name="T72" fmla="*/ 90 w 165"/>
              <a:gd name="T73" fmla="*/ 54 h 166"/>
              <a:gd name="T74" fmla="*/ 121 w 165"/>
              <a:gd name="T75" fmla="*/ 75 h 166"/>
              <a:gd name="T76" fmla="*/ 146 w 165"/>
              <a:gd name="T77" fmla="*/ 58 h 166"/>
              <a:gd name="T78" fmla="*/ 146 w 165"/>
              <a:gd name="T79" fmla="*/ 108 h 166"/>
              <a:gd name="T80" fmla="*/ 121 w 165"/>
              <a:gd name="T81" fmla="*/ 92 h 166"/>
              <a:gd name="T82" fmla="*/ 90 w 165"/>
              <a:gd name="T83" fmla="*/ 112 h 166"/>
              <a:gd name="T84" fmla="*/ 90 w 165"/>
              <a:gd name="T85" fmla="*/ 146 h 166"/>
              <a:gd name="T86" fmla="*/ 146 w 165"/>
              <a:gd name="T87" fmla="*/ 108 h 166"/>
              <a:gd name="T88" fmla="*/ 151 w 165"/>
              <a:gd name="T89" fmla="*/ 95 h 166"/>
              <a:gd name="T90" fmla="*/ 151 w 165"/>
              <a:gd name="T91" fmla="*/ 71 h 166"/>
              <a:gd name="T92" fmla="*/ 133 w 165"/>
              <a:gd name="T93" fmla="*/ 83 h 166"/>
              <a:gd name="T94" fmla="*/ 151 w 165"/>
              <a:gd name="T95" fmla="*/ 95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65" h="166">
                <a:moveTo>
                  <a:pt x="165" y="108"/>
                </a:moveTo>
                <a:cubicBezTo>
                  <a:pt x="165" y="111"/>
                  <a:pt x="164" y="113"/>
                  <a:pt x="162" y="114"/>
                </a:cubicBezTo>
                <a:cubicBezTo>
                  <a:pt x="87" y="165"/>
                  <a:pt x="87" y="165"/>
                  <a:pt x="87" y="165"/>
                </a:cubicBezTo>
                <a:cubicBezTo>
                  <a:pt x="85" y="165"/>
                  <a:pt x="84" y="166"/>
                  <a:pt x="83" y="166"/>
                </a:cubicBezTo>
                <a:cubicBezTo>
                  <a:pt x="81" y="166"/>
                  <a:pt x="80" y="165"/>
                  <a:pt x="79" y="165"/>
                </a:cubicBezTo>
                <a:cubicBezTo>
                  <a:pt x="3" y="114"/>
                  <a:pt x="3" y="114"/>
                  <a:pt x="3" y="114"/>
                </a:cubicBezTo>
                <a:cubicBezTo>
                  <a:pt x="1" y="113"/>
                  <a:pt x="0" y="111"/>
                  <a:pt x="0" y="108"/>
                </a:cubicBezTo>
                <a:cubicBezTo>
                  <a:pt x="0" y="58"/>
                  <a:pt x="0" y="58"/>
                  <a:pt x="0" y="58"/>
                </a:cubicBezTo>
                <a:cubicBezTo>
                  <a:pt x="0" y="56"/>
                  <a:pt x="1" y="53"/>
                  <a:pt x="3" y="52"/>
                </a:cubicBezTo>
                <a:cubicBezTo>
                  <a:pt x="79" y="2"/>
                  <a:pt x="79" y="2"/>
                  <a:pt x="79" y="2"/>
                </a:cubicBezTo>
                <a:cubicBezTo>
                  <a:pt x="80" y="1"/>
                  <a:pt x="81" y="0"/>
                  <a:pt x="83" y="0"/>
                </a:cubicBezTo>
                <a:cubicBezTo>
                  <a:pt x="84" y="0"/>
                  <a:pt x="85" y="1"/>
                  <a:pt x="87" y="2"/>
                </a:cubicBezTo>
                <a:cubicBezTo>
                  <a:pt x="162" y="52"/>
                  <a:pt x="162" y="52"/>
                  <a:pt x="162" y="52"/>
                </a:cubicBezTo>
                <a:cubicBezTo>
                  <a:pt x="164" y="53"/>
                  <a:pt x="165" y="56"/>
                  <a:pt x="165" y="58"/>
                </a:cubicBezTo>
                <a:lnTo>
                  <a:pt x="165" y="108"/>
                </a:lnTo>
                <a:close/>
                <a:moveTo>
                  <a:pt x="32" y="83"/>
                </a:moveTo>
                <a:cubicBezTo>
                  <a:pt x="14" y="71"/>
                  <a:pt x="14" y="71"/>
                  <a:pt x="14" y="71"/>
                </a:cubicBezTo>
                <a:cubicBezTo>
                  <a:pt x="14" y="95"/>
                  <a:pt x="14" y="95"/>
                  <a:pt x="14" y="95"/>
                </a:cubicBezTo>
                <a:lnTo>
                  <a:pt x="32" y="83"/>
                </a:lnTo>
                <a:close/>
                <a:moveTo>
                  <a:pt x="76" y="54"/>
                </a:moveTo>
                <a:cubicBezTo>
                  <a:pt x="76" y="21"/>
                  <a:pt x="76" y="21"/>
                  <a:pt x="76" y="21"/>
                </a:cubicBezTo>
                <a:cubicBezTo>
                  <a:pt x="20" y="58"/>
                  <a:pt x="20" y="58"/>
                  <a:pt x="20" y="58"/>
                </a:cubicBezTo>
                <a:cubicBezTo>
                  <a:pt x="45" y="75"/>
                  <a:pt x="45" y="75"/>
                  <a:pt x="45" y="75"/>
                </a:cubicBezTo>
                <a:lnTo>
                  <a:pt x="76" y="54"/>
                </a:lnTo>
                <a:close/>
                <a:moveTo>
                  <a:pt x="76" y="146"/>
                </a:moveTo>
                <a:cubicBezTo>
                  <a:pt x="76" y="112"/>
                  <a:pt x="76" y="112"/>
                  <a:pt x="76" y="112"/>
                </a:cubicBezTo>
                <a:cubicBezTo>
                  <a:pt x="45" y="92"/>
                  <a:pt x="45" y="92"/>
                  <a:pt x="45" y="92"/>
                </a:cubicBezTo>
                <a:cubicBezTo>
                  <a:pt x="20" y="108"/>
                  <a:pt x="20" y="108"/>
                  <a:pt x="20" y="108"/>
                </a:cubicBezTo>
                <a:lnTo>
                  <a:pt x="76" y="146"/>
                </a:lnTo>
                <a:close/>
                <a:moveTo>
                  <a:pt x="108" y="83"/>
                </a:moveTo>
                <a:cubicBezTo>
                  <a:pt x="83" y="66"/>
                  <a:pt x="83" y="66"/>
                  <a:pt x="83" y="66"/>
                </a:cubicBezTo>
                <a:cubicBezTo>
                  <a:pt x="58" y="83"/>
                  <a:pt x="58" y="83"/>
                  <a:pt x="58" y="83"/>
                </a:cubicBezTo>
                <a:cubicBezTo>
                  <a:pt x="83" y="100"/>
                  <a:pt x="83" y="100"/>
                  <a:pt x="83" y="100"/>
                </a:cubicBezTo>
                <a:lnTo>
                  <a:pt x="108" y="83"/>
                </a:lnTo>
                <a:close/>
                <a:moveTo>
                  <a:pt x="146" y="58"/>
                </a:moveTo>
                <a:cubicBezTo>
                  <a:pt x="90" y="21"/>
                  <a:pt x="90" y="21"/>
                  <a:pt x="90" y="21"/>
                </a:cubicBezTo>
                <a:cubicBezTo>
                  <a:pt x="90" y="54"/>
                  <a:pt x="90" y="54"/>
                  <a:pt x="90" y="54"/>
                </a:cubicBezTo>
                <a:cubicBezTo>
                  <a:pt x="121" y="75"/>
                  <a:pt x="121" y="75"/>
                  <a:pt x="121" y="75"/>
                </a:cubicBezTo>
                <a:lnTo>
                  <a:pt x="146" y="58"/>
                </a:lnTo>
                <a:close/>
                <a:moveTo>
                  <a:pt x="146" y="108"/>
                </a:moveTo>
                <a:cubicBezTo>
                  <a:pt x="121" y="92"/>
                  <a:pt x="121" y="92"/>
                  <a:pt x="121" y="92"/>
                </a:cubicBezTo>
                <a:cubicBezTo>
                  <a:pt x="90" y="112"/>
                  <a:pt x="90" y="112"/>
                  <a:pt x="90" y="112"/>
                </a:cubicBezTo>
                <a:cubicBezTo>
                  <a:pt x="90" y="146"/>
                  <a:pt x="90" y="146"/>
                  <a:pt x="90" y="146"/>
                </a:cubicBezTo>
                <a:lnTo>
                  <a:pt x="146" y="108"/>
                </a:lnTo>
                <a:close/>
                <a:moveTo>
                  <a:pt x="151" y="95"/>
                </a:moveTo>
                <a:cubicBezTo>
                  <a:pt x="151" y="71"/>
                  <a:pt x="151" y="71"/>
                  <a:pt x="151" y="71"/>
                </a:cubicBezTo>
                <a:cubicBezTo>
                  <a:pt x="133" y="83"/>
                  <a:pt x="133" y="83"/>
                  <a:pt x="133" y="83"/>
                </a:cubicBezTo>
                <a:lnTo>
                  <a:pt x="151" y="9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en-IN" sz="1015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" name="Text Placeholder 14"/>
          <p:cNvSpPr txBox="1"/>
          <p:nvPr/>
        </p:nvSpPr>
        <p:spPr>
          <a:xfrm>
            <a:off x="5361792" y="2722080"/>
            <a:ext cx="1247813" cy="1661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单击编辑标题</a:t>
            </a:r>
          </a:p>
        </p:txBody>
      </p:sp>
      <p:sp>
        <p:nvSpPr>
          <p:cNvPr id="44" name="Text Placeholder 14"/>
          <p:cNvSpPr txBox="1"/>
          <p:nvPr/>
        </p:nvSpPr>
        <p:spPr>
          <a:xfrm>
            <a:off x="5527421" y="2939210"/>
            <a:ext cx="1053000" cy="4985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2495">
              <a:spcBef>
                <a:spcPct val="20000"/>
              </a:spcBef>
              <a:defRPr/>
            </a:pPr>
            <a:r>
              <a:rPr lang="zh-CN" altLang="en-US" sz="9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9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5" name="Hexagon 48"/>
          <p:cNvSpPr/>
          <p:nvPr/>
        </p:nvSpPr>
        <p:spPr>
          <a:xfrm rot="16200000">
            <a:off x="6104483" y="1444528"/>
            <a:ext cx="1150230" cy="1022018"/>
          </a:xfrm>
          <a:prstGeom prst="hexagon">
            <a:avLst>
              <a:gd name="adj" fmla="val 24450"/>
              <a:gd name="vf" fmla="val 115470"/>
            </a:avLst>
          </a:prstGeom>
          <a:solidFill>
            <a:schemeClr val="accent6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015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6" name="Freeform 290"/>
          <p:cNvSpPr>
            <a:spLocks noEditPoints="1"/>
          </p:cNvSpPr>
          <p:nvPr/>
        </p:nvSpPr>
        <p:spPr bwMode="auto">
          <a:xfrm>
            <a:off x="6459571" y="1741414"/>
            <a:ext cx="440057" cy="443294"/>
          </a:xfrm>
          <a:custGeom>
            <a:avLst/>
            <a:gdLst>
              <a:gd name="T0" fmla="*/ 115 w 140"/>
              <a:gd name="T1" fmla="*/ 63 h 140"/>
              <a:gd name="T2" fmla="*/ 39 w 140"/>
              <a:gd name="T3" fmla="*/ 140 h 140"/>
              <a:gd name="T4" fmla="*/ 0 w 140"/>
              <a:gd name="T5" fmla="*/ 140 h 140"/>
              <a:gd name="T6" fmla="*/ 0 w 140"/>
              <a:gd name="T7" fmla="*/ 101 h 140"/>
              <a:gd name="T8" fmla="*/ 77 w 140"/>
              <a:gd name="T9" fmla="*/ 24 h 140"/>
              <a:gd name="T10" fmla="*/ 115 w 140"/>
              <a:gd name="T11" fmla="*/ 63 h 140"/>
              <a:gd name="T12" fmla="*/ 42 w 140"/>
              <a:gd name="T13" fmla="*/ 120 h 140"/>
              <a:gd name="T14" fmla="*/ 20 w 140"/>
              <a:gd name="T15" fmla="*/ 98 h 140"/>
              <a:gd name="T16" fmla="*/ 12 w 140"/>
              <a:gd name="T17" fmla="*/ 106 h 140"/>
              <a:gd name="T18" fmla="*/ 12 w 140"/>
              <a:gd name="T19" fmla="*/ 116 h 140"/>
              <a:gd name="T20" fmla="*/ 24 w 140"/>
              <a:gd name="T21" fmla="*/ 116 h 140"/>
              <a:gd name="T22" fmla="*/ 24 w 140"/>
              <a:gd name="T23" fmla="*/ 128 h 140"/>
              <a:gd name="T24" fmla="*/ 34 w 140"/>
              <a:gd name="T25" fmla="*/ 128 h 140"/>
              <a:gd name="T26" fmla="*/ 42 w 140"/>
              <a:gd name="T27" fmla="*/ 120 h 140"/>
              <a:gd name="T28" fmla="*/ 80 w 140"/>
              <a:gd name="T29" fmla="*/ 40 h 140"/>
              <a:gd name="T30" fmla="*/ 78 w 140"/>
              <a:gd name="T31" fmla="*/ 41 h 140"/>
              <a:gd name="T32" fmla="*/ 28 w 140"/>
              <a:gd name="T33" fmla="*/ 91 h 140"/>
              <a:gd name="T34" fmla="*/ 28 w 140"/>
              <a:gd name="T35" fmla="*/ 93 h 140"/>
              <a:gd name="T36" fmla="*/ 30 w 140"/>
              <a:gd name="T37" fmla="*/ 95 h 140"/>
              <a:gd name="T38" fmla="*/ 31 w 140"/>
              <a:gd name="T39" fmla="*/ 94 h 140"/>
              <a:gd name="T40" fmla="*/ 81 w 140"/>
              <a:gd name="T41" fmla="*/ 44 h 140"/>
              <a:gd name="T42" fmla="*/ 82 w 140"/>
              <a:gd name="T43" fmla="*/ 42 h 140"/>
              <a:gd name="T44" fmla="*/ 80 w 140"/>
              <a:gd name="T45" fmla="*/ 40 h 140"/>
              <a:gd name="T46" fmla="*/ 137 w 140"/>
              <a:gd name="T47" fmla="*/ 42 h 140"/>
              <a:gd name="T48" fmla="*/ 121 w 140"/>
              <a:gd name="T49" fmla="*/ 57 h 140"/>
              <a:gd name="T50" fmla="*/ 83 w 140"/>
              <a:gd name="T51" fmla="*/ 19 h 140"/>
              <a:gd name="T52" fmla="*/ 98 w 140"/>
              <a:gd name="T53" fmla="*/ 3 h 140"/>
              <a:gd name="T54" fmla="*/ 107 w 140"/>
              <a:gd name="T55" fmla="*/ 0 h 140"/>
              <a:gd name="T56" fmla="*/ 115 w 140"/>
              <a:gd name="T57" fmla="*/ 3 h 140"/>
              <a:gd name="T58" fmla="*/ 137 w 140"/>
              <a:gd name="T59" fmla="*/ 25 h 140"/>
              <a:gd name="T60" fmla="*/ 140 w 140"/>
              <a:gd name="T61" fmla="*/ 33 h 140"/>
              <a:gd name="T62" fmla="*/ 137 w 140"/>
              <a:gd name="T63" fmla="*/ 42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40" h="140">
                <a:moveTo>
                  <a:pt x="115" y="63"/>
                </a:moveTo>
                <a:cubicBezTo>
                  <a:pt x="39" y="140"/>
                  <a:pt x="39" y="140"/>
                  <a:pt x="39" y="140"/>
                </a:cubicBezTo>
                <a:cubicBezTo>
                  <a:pt x="0" y="140"/>
                  <a:pt x="0" y="140"/>
                  <a:pt x="0" y="140"/>
                </a:cubicBezTo>
                <a:cubicBezTo>
                  <a:pt x="0" y="101"/>
                  <a:pt x="0" y="101"/>
                  <a:pt x="0" y="101"/>
                </a:cubicBezTo>
                <a:cubicBezTo>
                  <a:pt x="77" y="24"/>
                  <a:pt x="77" y="24"/>
                  <a:pt x="77" y="24"/>
                </a:cubicBezTo>
                <a:lnTo>
                  <a:pt x="115" y="63"/>
                </a:lnTo>
                <a:close/>
                <a:moveTo>
                  <a:pt x="42" y="120"/>
                </a:moveTo>
                <a:cubicBezTo>
                  <a:pt x="20" y="98"/>
                  <a:pt x="20" y="98"/>
                  <a:pt x="20" y="98"/>
                </a:cubicBezTo>
                <a:cubicBezTo>
                  <a:pt x="12" y="106"/>
                  <a:pt x="12" y="106"/>
                  <a:pt x="12" y="106"/>
                </a:cubicBezTo>
                <a:cubicBezTo>
                  <a:pt x="12" y="116"/>
                  <a:pt x="12" y="116"/>
                  <a:pt x="12" y="116"/>
                </a:cubicBezTo>
                <a:cubicBezTo>
                  <a:pt x="24" y="116"/>
                  <a:pt x="24" y="116"/>
                  <a:pt x="24" y="116"/>
                </a:cubicBezTo>
                <a:cubicBezTo>
                  <a:pt x="24" y="128"/>
                  <a:pt x="24" y="128"/>
                  <a:pt x="24" y="128"/>
                </a:cubicBezTo>
                <a:cubicBezTo>
                  <a:pt x="34" y="128"/>
                  <a:pt x="34" y="128"/>
                  <a:pt x="34" y="128"/>
                </a:cubicBezTo>
                <a:lnTo>
                  <a:pt x="42" y="120"/>
                </a:lnTo>
                <a:close/>
                <a:moveTo>
                  <a:pt x="80" y="40"/>
                </a:moveTo>
                <a:cubicBezTo>
                  <a:pt x="79" y="40"/>
                  <a:pt x="79" y="40"/>
                  <a:pt x="78" y="41"/>
                </a:cubicBezTo>
                <a:cubicBezTo>
                  <a:pt x="28" y="91"/>
                  <a:pt x="28" y="91"/>
                  <a:pt x="28" y="91"/>
                </a:cubicBezTo>
                <a:cubicBezTo>
                  <a:pt x="28" y="91"/>
                  <a:pt x="28" y="92"/>
                  <a:pt x="28" y="93"/>
                </a:cubicBezTo>
                <a:cubicBezTo>
                  <a:pt x="28" y="94"/>
                  <a:pt x="29" y="95"/>
                  <a:pt x="30" y="95"/>
                </a:cubicBezTo>
                <a:cubicBezTo>
                  <a:pt x="30" y="95"/>
                  <a:pt x="31" y="94"/>
                  <a:pt x="31" y="94"/>
                </a:cubicBezTo>
                <a:cubicBezTo>
                  <a:pt x="81" y="44"/>
                  <a:pt x="81" y="44"/>
                  <a:pt x="81" y="44"/>
                </a:cubicBezTo>
                <a:cubicBezTo>
                  <a:pt x="82" y="43"/>
                  <a:pt x="82" y="43"/>
                  <a:pt x="82" y="42"/>
                </a:cubicBezTo>
                <a:cubicBezTo>
                  <a:pt x="82" y="41"/>
                  <a:pt x="81" y="40"/>
                  <a:pt x="80" y="40"/>
                </a:cubicBezTo>
                <a:close/>
                <a:moveTo>
                  <a:pt x="137" y="42"/>
                </a:moveTo>
                <a:cubicBezTo>
                  <a:pt x="121" y="57"/>
                  <a:pt x="121" y="57"/>
                  <a:pt x="121" y="57"/>
                </a:cubicBezTo>
                <a:cubicBezTo>
                  <a:pt x="83" y="19"/>
                  <a:pt x="83" y="19"/>
                  <a:pt x="83" y="19"/>
                </a:cubicBezTo>
                <a:cubicBezTo>
                  <a:pt x="98" y="3"/>
                  <a:pt x="98" y="3"/>
                  <a:pt x="98" y="3"/>
                </a:cubicBezTo>
                <a:cubicBezTo>
                  <a:pt x="100" y="1"/>
                  <a:pt x="103" y="0"/>
                  <a:pt x="107" y="0"/>
                </a:cubicBezTo>
                <a:cubicBezTo>
                  <a:pt x="110" y="0"/>
                  <a:pt x="113" y="1"/>
                  <a:pt x="115" y="3"/>
                </a:cubicBezTo>
                <a:cubicBezTo>
                  <a:pt x="137" y="25"/>
                  <a:pt x="137" y="25"/>
                  <a:pt x="137" y="25"/>
                </a:cubicBezTo>
                <a:cubicBezTo>
                  <a:pt x="139" y="27"/>
                  <a:pt x="140" y="30"/>
                  <a:pt x="140" y="33"/>
                </a:cubicBezTo>
                <a:cubicBezTo>
                  <a:pt x="140" y="37"/>
                  <a:pt x="139" y="40"/>
                  <a:pt x="137" y="4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en-IN" sz="1015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7" name="Hexagon 54"/>
          <p:cNvSpPr/>
          <p:nvPr/>
        </p:nvSpPr>
        <p:spPr>
          <a:xfrm rot="16200000">
            <a:off x="4811500" y="1300555"/>
            <a:ext cx="1295756" cy="1151324"/>
          </a:xfrm>
          <a:prstGeom prst="hexagon">
            <a:avLst>
              <a:gd name="adj" fmla="val 24450"/>
              <a:gd name="vf" fmla="val 115470"/>
            </a:avLst>
          </a:prstGeom>
          <a:solidFill>
            <a:schemeClr val="accent4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015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8" name="Text Placeholder 14"/>
          <p:cNvSpPr txBox="1"/>
          <p:nvPr/>
        </p:nvSpPr>
        <p:spPr>
          <a:xfrm>
            <a:off x="4756517" y="1609794"/>
            <a:ext cx="1247813" cy="1661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单击编辑标题</a:t>
            </a:r>
          </a:p>
        </p:txBody>
      </p:sp>
      <p:sp>
        <p:nvSpPr>
          <p:cNvPr id="49" name="Text Placeholder 14"/>
          <p:cNvSpPr txBox="1"/>
          <p:nvPr/>
        </p:nvSpPr>
        <p:spPr>
          <a:xfrm>
            <a:off x="4987982" y="1826924"/>
            <a:ext cx="921329" cy="62324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2495">
              <a:spcBef>
                <a:spcPct val="20000"/>
              </a:spcBef>
              <a:defRPr/>
            </a:pPr>
            <a:r>
              <a:rPr lang="zh-CN" altLang="en-US" sz="9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9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0" name="Hexagon 59"/>
          <p:cNvSpPr/>
          <p:nvPr/>
        </p:nvSpPr>
        <p:spPr>
          <a:xfrm rot="16200000">
            <a:off x="7232115" y="1287734"/>
            <a:ext cx="1336294" cy="1187343"/>
          </a:xfrm>
          <a:prstGeom prst="hexagon">
            <a:avLst>
              <a:gd name="adj" fmla="val 24450"/>
              <a:gd name="vf" fmla="val 115470"/>
            </a:avLst>
          </a:prstGeom>
          <a:solidFill>
            <a:schemeClr val="accent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015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" name="Hexagon 62"/>
          <p:cNvSpPr/>
          <p:nvPr/>
        </p:nvSpPr>
        <p:spPr>
          <a:xfrm rot="16200000">
            <a:off x="6707501" y="2419208"/>
            <a:ext cx="1160196" cy="1030875"/>
          </a:xfrm>
          <a:prstGeom prst="hexagon">
            <a:avLst>
              <a:gd name="adj" fmla="val 24450"/>
              <a:gd name="vf" fmla="val 115470"/>
            </a:avLst>
          </a:prstGeom>
          <a:solidFill>
            <a:schemeClr val="accent5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015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2" name="Freeform 32"/>
          <p:cNvSpPr>
            <a:spLocks noEditPoints="1"/>
          </p:cNvSpPr>
          <p:nvPr/>
        </p:nvSpPr>
        <p:spPr bwMode="auto">
          <a:xfrm>
            <a:off x="7062374" y="2727496"/>
            <a:ext cx="450426" cy="449568"/>
          </a:xfrm>
          <a:custGeom>
            <a:avLst/>
            <a:gdLst>
              <a:gd name="T0" fmla="*/ 613 w 3673"/>
              <a:gd name="T1" fmla="*/ 2138 h 3666"/>
              <a:gd name="T2" fmla="*/ 774 w 3673"/>
              <a:gd name="T3" fmla="*/ 1760 h 3666"/>
              <a:gd name="T4" fmla="*/ 1033 w 3673"/>
              <a:gd name="T5" fmla="*/ 1840 h 3666"/>
              <a:gd name="T6" fmla="*/ 1292 w 3673"/>
              <a:gd name="T7" fmla="*/ 1760 h 3666"/>
              <a:gd name="T8" fmla="*/ 1464 w 3673"/>
              <a:gd name="T9" fmla="*/ 1649 h 3666"/>
              <a:gd name="T10" fmla="*/ 1673 w 3673"/>
              <a:gd name="T11" fmla="*/ 1810 h 3666"/>
              <a:gd name="T12" fmla="*/ 1948 w 3673"/>
              <a:gd name="T13" fmla="*/ 1827 h 3666"/>
              <a:gd name="T14" fmla="*/ 2176 w 3673"/>
              <a:gd name="T15" fmla="*/ 1690 h 3666"/>
              <a:gd name="T16" fmla="*/ 2339 w 3673"/>
              <a:gd name="T17" fmla="*/ 1728 h 3666"/>
              <a:gd name="T18" fmla="*/ 2583 w 3673"/>
              <a:gd name="T19" fmla="*/ 1837 h 3666"/>
              <a:gd name="T20" fmla="*/ 2853 w 3673"/>
              <a:gd name="T21" fmla="*/ 1789 h 3666"/>
              <a:gd name="T22" fmla="*/ 3042 w 3673"/>
              <a:gd name="T23" fmla="*/ 1604 h 3666"/>
              <a:gd name="T24" fmla="*/ 3231 w 3673"/>
              <a:gd name="T25" fmla="*/ 1789 h 3666"/>
              <a:gd name="T26" fmla="*/ 3483 w 3673"/>
              <a:gd name="T27" fmla="*/ 1838 h 3666"/>
              <a:gd name="T28" fmla="*/ 2142 w 3673"/>
              <a:gd name="T29" fmla="*/ 2138 h 3666"/>
              <a:gd name="T30" fmla="*/ 229 w 3673"/>
              <a:gd name="T31" fmla="*/ 1840 h 3666"/>
              <a:gd name="T32" fmla="*/ 488 w 3673"/>
              <a:gd name="T33" fmla="*/ 1760 h 3666"/>
              <a:gd name="T34" fmla="*/ 154 w 3673"/>
              <a:gd name="T35" fmla="*/ 458 h 3666"/>
              <a:gd name="T36" fmla="*/ 3382 w 3673"/>
              <a:gd name="T37" fmla="*/ 504 h 3666"/>
              <a:gd name="T38" fmla="*/ 3433 w 3673"/>
              <a:gd name="T39" fmla="*/ 667 h 3666"/>
              <a:gd name="T40" fmla="*/ 3505 w 3673"/>
              <a:gd name="T41" fmla="*/ 895 h 3666"/>
              <a:gd name="T42" fmla="*/ 3580 w 3673"/>
              <a:gd name="T43" fmla="*/ 1136 h 3666"/>
              <a:gd name="T44" fmla="*/ 3641 w 3673"/>
              <a:gd name="T45" fmla="*/ 1337 h 3666"/>
              <a:gd name="T46" fmla="*/ 3673 w 3673"/>
              <a:gd name="T47" fmla="*/ 1446 h 3666"/>
              <a:gd name="T48" fmla="*/ 3629 w 3673"/>
              <a:gd name="T49" fmla="*/ 1587 h 3666"/>
              <a:gd name="T50" fmla="*/ 3481 w 3673"/>
              <a:gd name="T51" fmla="*/ 1677 h 3666"/>
              <a:gd name="T52" fmla="*/ 3308 w 3673"/>
              <a:gd name="T53" fmla="*/ 1636 h 3666"/>
              <a:gd name="T54" fmla="*/ 3217 w 3673"/>
              <a:gd name="T55" fmla="*/ 1488 h 3666"/>
              <a:gd name="T56" fmla="*/ 2867 w 3673"/>
              <a:gd name="T57" fmla="*/ 1488 h 3666"/>
              <a:gd name="T58" fmla="*/ 2775 w 3673"/>
              <a:gd name="T59" fmla="*/ 1636 h 3666"/>
              <a:gd name="T60" fmla="*/ 2604 w 3673"/>
              <a:gd name="T61" fmla="*/ 1677 h 3666"/>
              <a:gd name="T62" fmla="*/ 2455 w 3673"/>
              <a:gd name="T63" fmla="*/ 1587 h 3666"/>
              <a:gd name="T64" fmla="*/ 2410 w 3673"/>
              <a:gd name="T65" fmla="*/ 763 h 3666"/>
              <a:gd name="T66" fmla="*/ 2041 w 3673"/>
              <a:gd name="T67" fmla="*/ 1556 h 3666"/>
              <a:gd name="T68" fmla="*/ 1909 w 3673"/>
              <a:gd name="T69" fmla="*/ 1668 h 3666"/>
              <a:gd name="T70" fmla="*/ 1731 w 3673"/>
              <a:gd name="T71" fmla="*/ 1654 h 3666"/>
              <a:gd name="T72" fmla="*/ 1619 w 3673"/>
              <a:gd name="T73" fmla="*/ 1523 h 3666"/>
              <a:gd name="T74" fmla="*/ 1263 w 3673"/>
              <a:gd name="T75" fmla="*/ 1451 h 3666"/>
              <a:gd name="T76" fmla="*/ 1196 w 3673"/>
              <a:gd name="T77" fmla="*/ 1613 h 3666"/>
              <a:gd name="T78" fmla="*/ 1033 w 3673"/>
              <a:gd name="T79" fmla="*/ 1680 h 3666"/>
              <a:gd name="T80" fmla="*/ 870 w 3673"/>
              <a:gd name="T81" fmla="*/ 1613 h 3666"/>
              <a:gd name="T82" fmla="*/ 804 w 3673"/>
              <a:gd name="T83" fmla="*/ 1451 h 3666"/>
              <a:gd name="T84" fmla="*/ 448 w 3673"/>
              <a:gd name="T85" fmla="*/ 1523 h 3666"/>
              <a:gd name="T86" fmla="*/ 336 w 3673"/>
              <a:gd name="T87" fmla="*/ 1654 h 3666"/>
              <a:gd name="T88" fmla="*/ 157 w 3673"/>
              <a:gd name="T89" fmla="*/ 1668 h 3666"/>
              <a:gd name="T90" fmla="*/ 26 w 3673"/>
              <a:gd name="T91" fmla="*/ 1556 h 3666"/>
              <a:gd name="T92" fmla="*/ 2 w 3673"/>
              <a:gd name="T93" fmla="*/ 1431 h 3666"/>
              <a:gd name="T94" fmla="*/ 24 w 3673"/>
              <a:gd name="T95" fmla="*/ 1284 h 3666"/>
              <a:gd name="T96" fmla="*/ 60 w 3673"/>
              <a:gd name="T97" fmla="*/ 1048 h 3666"/>
              <a:gd name="T98" fmla="*/ 100 w 3673"/>
              <a:gd name="T99" fmla="*/ 790 h 3666"/>
              <a:gd name="T100" fmla="*/ 136 w 3673"/>
              <a:gd name="T101" fmla="*/ 572 h 3666"/>
              <a:gd name="T102" fmla="*/ 152 w 3673"/>
              <a:gd name="T103" fmla="*/ 461 h 3666"/>
              <a:gd name="T104" fmla="*/ 154 w 3673"/>
              <a:gd name="T105" fmla="*/ 305 h 36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673" h="3666">
                <a:moveTo>
                  <a:pt x="613" y="2138"/>
                </a:moveTo>
                <a:lnTo>
                  <a:pt x="613" y="3055"/>
                </a:lnTo>
                <a:lnTo>
                  <a:pt x="1683" y="3055"/>
                </a:lnTo>
                <a:lnTo>
                  <a:pt x="1683" y="2138"/>
                </a:lnTo>
                <a:lnTo>
                  <a:pt x="613" y="2138"/>
                </a:lnTo>
                <a:close/>
                <a:moveTo>
                  <a:pt x="632" y="1604"/>
                </a:moveTo>
                <a:lnTo>
                  <a:pt x="660" y="1649"/>
                </a:lnTo>
                <a:lnTo>
                  <a:pt x="694" y="1690"/>
                </a:lnTo>
                <a:lnTo>
                  <a:pt x="732" y="1728"/>
                </a:lnTo>
                <a:lnTo>
                  <a:pt x="774" y="1760"/>
                </a:lnTo>
                <a:lnTo>
                  <a:pt x="821" y="1789"/>
                </a:lnTo>
                <a:lnTo>
                  <a:pt x="869" y="1810"/>
                </a:lnTo>
                <a:lnTo>
                  <a:pt x="921" y="1827"/>
                </a:lnTo>
                <a:lnTo>
                  <a:pt x="977" y="1837"/>
                </a:lnTo>
                <a:lnTo>
                  <a:pt x="1033" y="1840"/>
                </a:lnTo>
                <a:lnTo>
                  <a:pt x="1090" y="1837"/>
                </a:lnTo>
                <a:lnTo>
                  <a:pt x="1144" y="1827"/>
                </a:lnTo>
                <a:lnTo>
                  <a:pt x="1197" y="1810"/>
                </a:lnTo>
                <a:lnTo>
                  <a:pt x="1246" y="1789"/>
                </a:lnTo>
                <a:lnTo>
                  <a:pt x="1292" y="1760"/>
                </a:lnTo>
                <a:lnTo>
                  <a:pt x="1334" y="1728"/>
                </a:lnTo>
                <a:lnTo>
                  <a:pt x="1372" y="1690"/>
                </a:lnTo>
                <a:lnTo>
                  <a:pt x="1406" y="1649"/>
                </a:lnTo>
                <a:lnTo>
                  <a:pt x="1435" y="1604"/>
                </a:lnTo>
                <a:lnTo>
                  <a:pt x="1464" y="1649"/>
                </a:lnTo>
                <a:lnTo>
                  <a:pt x="1498" y="1690"/>
                </a:lnTo>
                <a:lnTo>
                  <a:pt x="1535" y="1728"/>
                </a:lnTo>
                <a:lnTo>
                  <a:pt x="1578" y="1760"/>
                </a:lnTo>
                <a:lnTo>
                  <a:pt x="1624" y="1789"/>
                </a:lnTo>
                <a:lnTo>
                  <a:pt x="1673" y="1810"/>
                </a:lnTo>
                <a:lnTo>
                  <a:pt x="1725" y="1827"/>
                </a:lnTo>
                <a:lnTo>
                  <a:pt x="1780" y="1837"/>
                </a:lnTo>
                <a:lnTo>
                  <a:pt x="1837" y="1840"/>
                </a:lnTo>
                <a:lnTo>
                  <a:pt x="1894" y="1837"/>
                </a:lnTo>
                <a:lnTo>
                  <a:pt x="1948" y="1827"/>
                </a:lnTo>
                <a:lnTo>
                  <a:pt x="2000" y="1810"/>
                </a:lnTo>
                <a:lnTo>
                  <a:pt x="2050" y="1789"/>
                </a:lnTo>
                <a:lnTo>
                  <a:pt x="2096" y="1760"/>
                </a:lnTo>
                <a:lnTo>
                  <a:pt x="2138" y="1728"/>
                </a:lnTo>
                <a:lnTo>
                  <a:pt x="2176" y="1690"/>
                </a:lnTo>
                <a:lnTo>
                  <a:pt x="2210" y="1649"/>
                </a:lnTo>
                <a:lnTo>
                  <a:pt x="2238" y="1604"/>
                </a:lnTo>
                <a:lnTo>
                  <a:pt x="2268" y="1649"/>
                </a:lnTo>
                <a:lnTo>
                  <a:pt x="2301" y="1690"/>
                </a:lnTo>
                <a:lnTo>
                  <a:pt x="2339" y="1728"/>
                </a:lnTo>
                <a:lnTo>
                  <a:pt x="2382" y="1760"/>
                </a:lnTo>
                <a:lnTo>
                  <a:pt x="2427" y="1789"/>
                </a:lnTo>
                <a:lnTo>
                  <a:pt x="2477" y="1810"/>
                </a:lnTo>
                <a:lnTo>
                  <a:pt x="2529" y="1827"/>
                </a:lnTo>
                <a:lnTo>
                  <a:pt x="2583" y="1837"/>
                </a:lnTo>
                <a:lnTo>
                  <a:pt x="2640" y="1840"/>
                </a:lnTo>
                <a:lnTo>
                  <a:pt x="2697" y="1837"/>
                </a:lnTo>
                <a:lnTo>
                  <a:pt x="2752" y="1827"/>
                </a:lnTo>
                <a:lnTo>
                  <a:pt x="2804" y="1810"/>
                </a:lnTo>
                <a:lnTo>
                  <a:pt x="2853" y="1789"/>
                </a:lnTo>
                <a:lnTo>
                  <a:pt x="2899" y="1760"/>
                </a:lnTo>
                <a:lnTo>
                  <a:pt x="2942" y="1728"/>
                </a:lnTo>
                <a:lnTo>
                  <a:pt x="2980" y="1690"/>
                </a:lnTo>
                <a:lnTo>
                  <a:pt x="3013" y="1649"/>
                </a:lnTo>
                <a:lnTo>
                  <a:pt x="3042" y="1604"/>
                </a:lnTo>
                <a:lnTo>
                  <a:pt x="3070" y="1649"/>
                </a:lnTo>
                <a:lnTo>
                  <a:pt x="3104" y="1690"/>
                </a:lnTo>
                <a:lnTo>
                  <a:pt x="3143" y="1728"/>
                </a:lnTo>
                <a:lnTo>
                  <a:pt x="3185" y="1760"/>
                </a:lnTo>
                <a:lnTo>
                  <a:pt x="3231" y="1789"/>
                </a:lnTo>
                <a:lnTo>
                  <a:pt x="3281" y="1810"/>
                </a:lnTo>
                <a:lnTo>
                  <a:pt x="3333" y="1827"/>
                </a:lnTo>
                <a:lnTo>
                  <a:pt x="3387" y="1837"/>
                </a:lnTo>
                <a:lnTo>
                  <a:pt x="3444" y="1840"/>
                </a:lnTo>
                <a:lnTo>
                  <a:pt x="3483" y="1838"/>
                </a:lnTo>
                <a:lnTo>
                  <a:pt x="3520" y="1833"/>
                </a:lnTo>
                <a:lnTo>
                  <a:pt x="3520" y="3666"/>
                </a:lnTo>
                <a:lnTo>
                  <a:pt x="3061" y="3666"/>
                </a:lnTo>
                <a:lnTo>
                  <a:pt x="3061" y="2138"/>
                </a:lnTo>
                <a:lnTo>
                  <a:pt x="2142" y="2138"/>
                </a:lnTo>
                <a:lnTo>
                  <a:pt x="2142" y="3666"/>
                </a:lnTo>
                <a:lnTo>
                  <a:pt x="154" y="3666"/>
                </a:lnTo>
                <a:lnTo>
                  <a:pt x="154" y="1833"/>
                </a:lnTo>
                <a:lnTo>
                  <a:pt x="191" y="1838"/>
                </a:lnTo>
                <a:lnTo>
                  <a:pt x="229" y="1840"/>
                </a:lnTo>
                <a:lnTo>
                  <a:pt x="286" y="1837"/>
                </a:lnTo>
                <a:lnTo>
                  <a:pt x="341" y="1827"/>
                </a:lnTo>
                <a:lnTo>
                  <a:pt x="393" y="1810"/>
                </a:lnTo>
                <a:lnTo>
                  <a:pt x="442" y="1789"/>
                </a:lnTo>
                <a:lnTo>
                  <a:pt x="488" y="1760"/>
                </a:lnTo>
                <a:lnTo>
                  <a:pt x="531" y="1728"/>
                </a:lnTo>
                <a:lnTo>
                  <a:pt x="569" y="1690"/>
                </a:lnTo>
                <a:lnTo>
                  <a:pt x="602" y="1649"/>
                </a:lnTo>
                <a:lnTo>
                  <a:pt x="632" y="1604"/>
                </a:lnTo>
                <a:close/>
                <a:moveTo>
                  <a:pt x="154" y="458"/>
                </a:moveTo>
                <a:lnTo>
                  <a:pt x="3368" y="458"/>
                </a:lnTo>
                <a:lnTo>
                  <a:pt x="3368" y="460"/>
                </a:lnTo>
                <a:lnTo>
                  <a:pt x="3371" y="471"/>
                </a:lnTo>
                <a:lnTo>
                  <a:pt x="3376" y="485"/>
                </a:lnTo>
                <a:lnTo>
                  <a:pt x="3382" y="504"/>
                </a:lnTo>
                <a:lnTo>
                  <a:pt x="3390" y="529"/>
                </a:lnTo>
                <a:lnTo>
                  <a:pt x="3399" y="559"/>
                </a:lnTo>
                <a:lnTo>
                  <a:pt x="3410" y="591"/>
                </a:lnTo>
                <a:lnTo>
                  <a:pt x="3421" y="627"/>
                </a:lnTo>
                <a:lnTo>
                  <a:pt x="3433" y="667"/>
                </a:lnTo>
                <a:lnTo>
                  <a:pt x="3447" y="710"/>
                </a:lnTo>
                <a:lnTo>
                  <a:pt x="3460" y="754"/>
                </a:lnTo>
                <a:lnTo>
                  <a:pt x="3475" y="800"/>
                </a:lnTo>
                <a:lnTo>
                  <a:pt x="3490" y="847"/>
                </a:lnTo>
                <a:lnTo>
                  <a:pt x="3505" y="895"/>
                </a:lnTo>
                <a:lnTo>
                  <a:pt x="3520" y="944"/>
                </a:lnTo>
                <a:lnTo>
                  <a:pt x="3536" y="993"/>
                </a:lnTo>
                <a:lnTo>
                  <a:pt x="3551" y="1042"/>
                </a:lnTo>
                <a:lnTo>
                  <a:pt x="3566" y="1090"/>
                </a:lnTo>
                <a:lnTo>
                  <a:pt x="3580" y="1136"/>
                </a:lnTo>
                <a:lnTo>
                  <a:pt x="3594" y="1181"/>
                </a:lnTo>
                <a:lnTo>
                  <a:pt x="3607" y="1224"/>
                </a:lnTo>
                <a:lnTo>
                  <a:pt x="3620" y="1265"/>
                </a:lnTo>
                <a:lnTo>
                  <a:pt x="3631" y="1303"/>
                </a:lnTo>
                <a:lnTo>
                  <a:pt x="3641" y="1337"/>
                </a:lnTo>
                <a:lnTo>
                  <a:pt x="3650" y="1368"/>
                </a:lnTo>
                <a:lnTo>
                  <a:pt x="3658" y="1395"/>
                </a:lnTo>
                <a:lnTo>
                  <a:pt x="3665" y="1416"/>
                </a:lnTo>
                <a:lnTo>
                  <a:pt x="3670" y="1433"/>
                </a:lnTo>
                <a:lnTo>
                  <a:pt x="3673" y="1446"/>
                </a:lnTo>
                <a:lnTo>
                  <a:pt x="3673" y="1451"/>
                </a:lnTo>
                <a:lnTo>
                  <a:pt x="3671" y="1488"/>
                </a:lnTo>
                <a:lnTo>
                  <a:pt x="3662" y="1523"/>
                </a:lnTo>
                <a:lnTo>
                  <a:pt x="3648" y="1556"/>
                </a:lnTo>
                <a:lnTo>
                  <a:pt x="3629" y="1587"/>
                </a:lnTo>
                <a:lnTo>
                  <a:pt x="3606" y="1613"/>
                </a:lnTo>
                <a:lnTo>
                  <a:pt x="3579" y="1636"/>
                </a:lnTo>
                <a:lnTo>
                  <a:pt x="3550" y="1654"/>
                </a:lnTo>
                <a:lnTo>
                  <a:pt x="3516" y="1668"/>
                </a:lnTo>
                <a:lnTo>
                  <a:pt x="3481" y="1677"/>
                </a:lnTo>
                <a:lnTo>
                  <a:pt x="3444" y="1680"/>
                </a:lnTo>
                <a:lnTo>
                  <a:pt x="3406" y="1677"/>
                </a:lnTo>
                <a:lnTo>
                  <a:pt x="3371" y="1668"/>
                </a:lnTo>
                <a:lnTo>
                  <a:pt x="3338" y="1654"/>
                </a:lnTo>
                <a:lnTo>
                  <a:pt x="3308" y="1636"/>
                </a:lnTo>
                <a:lnTo>
                  <a:pt x="3282" y="1613"/>
                </a:lnTo>
                <a:lnTo>
                  <a:pt x="3258" y="1587"/>
                </a:lnTo>
                <a:lnTo>
                  <a:pt x="3240" y="1556"/>
                </a:lnTo>
                <a:lnTo>
                  <a:pt x="3226" y="1523"/>
                </a:lnTo>
                <a:lnTo>
                  <a:pt x="3217" y="1488"/>
                </a:lnTo>
                <a:lnTo>
                  <a:pt x="3214" y="1451"/>
                </a:lnTo>
                <a:lnTo>
                  <a:pt x="3214" y="763"/>
                </a:lnTo>
                <a:lnTo>
                  <a:pt x="2871" y="763"/>
                </a:lnTo>
                <a:lnTo>
                  <a:pt x="2870" y="1451"/>
                </a:lnTo>
                <a:lnTo>
                  <a:pt x="2867" y="1488"/>
                </a:lnTo>
                <a:lnTo>
                  <a:pt x="2858" y="1523"/>
                </a:lnTo>
                <a:lnTo>
                  <a:pt x="2844" y="1556"/>
                </a:lnTo>
                <a:lnTo>
                  <a:pt x="2825" y="1587"/>
                </a:lnTo>
                <a:lnTo>
                  <a:pt x="2803" y="1613"/>
                </a:lnTo>
                <a:lnTo>
                  <a:pt x="2775" y="1636"/>
                </a:lnTo>
                <a:lnTo>
                  <a:pt x="2746" y="1654"/>
                </a:lnTo>
                <a:lnTo>
                  <a:pt x="2713" y="1668"/>
                </a:lnTo>
                <a:lnTo>
                  <a:pt x="2677" y="1677"/>
                </a:lnTo>
                <a:lnTo>
                  <a:pt x="2640" y="1680"/>
                </a:lnTo>
                <a:lnTo>
                  <a:pt x="2604" y="1677"/>
                </a:lnTo>
                <a:lnTo>
                  <a:pt x="2567" y="1668"/>
                </a:lnTo>
                <a:lnTo>
                  <a:pt x="2535" y="1654"/>
                </a:lnTo>
                <a:lnTo>
                  <a:pt x="2505" y="1636"/>
                </a:lnTo>
                <a:lnTo>
                  <a:pt x="2478" y="1613"/>
                </a:lnTo>
                <a:lnTo>
                  <a:pt x="2455" y="1587"/>
                </a:lnTo>
                <a:lnTo>
                  <a:pt x="2436" y="1556"/>
                </a:lnTo>
                <a:lnTo>
                  <a:pt x="2423" y="1523"/>
                </a:lnTo>
                <a:lnTo>
                  <a:pt x="2414" y="1488"/>
                </a:lnTo>
                <a:lnTo>
                  <a:pt x="2410" y="1451"/>
                </a:lnTo>
                <a:lnTo>
                  <a:pt x="2410" y="763"/>
                </a:lnTo>
                <a:lnTo>
                  <a:pt x="2067" y="763"/>
                </a:lnTo>
                <a:lnTo>
                  <a:pt x="2067" y="1451"/>
                </a:lnTo>
                <a:lnTo>
                  <a:pt x="2063" y="1488"/>
                </a:lnTo>
                <a:lnTo>
                  <a:pt x="2054" y="1523"/>
                </a:lnTo>
                <a:lnTo>
                  <a:pt x="2041" y="1556"/>
                </a:lnTo>
                <a:lnTo>
                  <a:pt x="2022" y="1587"/>
                </a:lnTo>
                <a:lnTo>
                  <a:pt x="1999" y="1613"/>
                </a:lnTo>
                <a:lnTo>
                  <a:pt x="1973" y="1636"/>
                </a:lnTo>
                <a:lnTo>
                  <a:pt x="1942" y="1654"/>
                </a:lnTo>
                <a:lnTo>
                  <a:pt x="1909" y="1668"/>
                </a:lnTo>
                <a:lnTo>
                  <a:pt x="1874" y="1677"/>
                </a:lnTo>
                <a:lnTo>
                  <a:pt x="1837" y="1680"/>
                </a:lnTo>
                <a:lnTo>
                  <a:pt x="1800" y="1677"/>
                </a:lnTo>
                <a:lnTo>
                  <a:pt x="1765" y="1668"/>
                </a:lnTo>
                <a:lnTo>
                  <a:pt x="1731" y="1654"/>
                </a:lnTo>
                <a:lnTo>
                  <a:pt x="1701" y="1636"/>
                </a:lnTo>
                <a:lnTo>
                  <a:pt x="1674" y="1613"/>
                </a:lnTo>
                <a:lnTo>
                  <a:pt x="1652" y="1587"/>
                </a:lnTo>
                <a:lnTo>
                  <a:pt x="1632" y="1556"/>
                </a:lnTo>
                <a:lnTo>
                  <a:pt x="1619" y="1523"/>
                </a:lnTo>
                <a:lnTo>
                  <a:pt x="1610" y="1488"/>
                </a:lnTo>
                <a:lnTo>
                  <a:pt x="1608" y="1451"/>
                </a:lnTo>
                <a:lnTo>
                  <a:pt x="1608" y="763"/>
                </a:lnTo>
                <a:lnTo>
                  <a:pt x="1263" y="763"/>
                </a:lnTo>
                <a:lnTo>
                  <a:pt x="1263" y="1451"/>
                </a:lnTo>
                <a:lnTo>
                  <a:pt x="1259" y="1488"/>
                </a:lnTo>
                <a:lnTo>
                  <a:pt x="1251" y="1523"/>
                </a:lnTo>
                <a:lnTo>
                  <a:pt x="1237" y="1556"/>
                </a:lnTo>
                <a:lnTo>
                  <a:pt x="1219" y="1587"/>
                </a:lnTo>
                <a:lnTo>
                  <a:pt x="1196" y="1613"/>
                </a:lnTo>
                <a:lnTo>
                  <a:pt x="1169" y="1636"/>
                </a:lnTo>
                <a:lnTo>
                  <a:pt x="1138" y="1654"/>
                </a:lnTo>
                <a:lnTo>
                  <a:pt x="1106" y="1668"/>
                </a:lnTo>
                <a:lnTo>
                  <a:pt x="1071" y="1677"/>
                </a:lnTo>
                <a:lnTo>
                  <a:pt x="1033" y="1680"/>
                </a:lnTo>
                <a:lnTo>
                  <a:pt x="996" y="1677"/>
                </a:lnTo>
                <a:lnTo>
                  <a:pt x="961" y="1668"/>
                </a:lnTo>
                <a:lnTo>
                  <a:pt x="928" y="1654"/>
                </a:lnTo>
                <a:lnTo>
                  <a:pt x="898" y="1636"/>
                </a:lnTo>
                <a:lnTo>
                  <a:pt x="870" y="1613"/>
                </a:lnTo>
                <a:lnTo>
                  <a:pt x="848" y="1587"/>
                </a:lnTo>
                <a:lnTo>
                  <a:pt x="830" y="1556"/>
                </a:lnTo>
                <a:lnTo>
                  <a:pt x="815" y="1523"/>
                </a:lnTo>
                <a:lnTo>
                  <a:pt x="807" y="1488"/>
                </a:lnTo>
                <a:lnTo>
                  <a:pt x="804" y="1451"/>
                </a:lnTo>
                <a:lnTo>
                  <a:pt x="804" y="763"/>
                </a:lnTo>
                <a:lnTo>
                  <a:pt x="459" y="763"/>
                </a:lnTo>
                <a:lnTo>
                  <a:pt x="459" y="1451"/>
                </a:lnTo>
                <a:lnTo>
                  <a:pt x="457" y="1488"/>
                </a:lnTo>
                <a:lnTo>
                  <a:pt x="448" y="1523"/>
                </a:lnTo>
                <a:lnTo>
                  <a:pt x="434" y="1556"/>
                </a:lnTo>
                <a:lnTo>
                  <a:pt x="415" y="1587"/>
                </a:lnTo>
                <a:lnTo>
                  <a:pt x="392" y="1613"/>
                </a:lnTo>
                <a:lnTo>
                  <a:pt x="365" y="1636"/>
                </a:lnTo>
                <a:lnTo>
                  <a:pt x="336" y="1654"/>
                </a:lnTo>
                <a:lnTo>
                  <a:pt x="302" y="1668"/>
                </a:lnTo>
                <a:lnTo>
                  <a:pt x="267" y="1677"/>
                </a:lnTo>
                <a:lnTo>
                  <a:pt x="229" y="1680"/>
                </a:lnTo>
                <a:lnTo>
                  <a:pt x="192" y="1677"/>
                </a:lnTo>
                <a:lnTo>
                  <a:pt x="157" y="1668"/>
                </a:lnTo>
                <a:lnTo>
                  <a:pt x="124" y="1654"/>
                </a:lnTo>
                <a:lnTo>
                  <a:pt x="94" y="1636"/>
                </a:lnTo>
                <a:lnTo>
                  <a:pt x="68" y="1613"/>
                </a:lnTo>
                <a:lnTo>
                  <a:pt x="44" y="1587"/>
                </a:lnTo>
                <a:lnTo>
                  <a:pt x="26" y="1556"/>
                </a:lnTo>
                <a:lnTo>
                  <a:pt x="11" y="1523"/>
                </a:lnTo>
                <a:lnTo>
                  <a:pt x="3" y="1488"/>
                </a:lnTo>
                <a:lnTo>
                  <a:pt x="0" y="1451"/>
                </a:lnTo>
                <a:lnTo>
                  <a:pt x="1" y="1444"/>
                </a:lnTo>
                <a:lnTo>
                  <a:pt x="2" y="1431"/>
                </a:lnTo>
                <a:lnTo>
                  <a:pt x="4" y="1412"/>
                </a:lnTo>
                <a:lnTo>
                  <a:pt x="9" y="1387"/>
                </a:lnTo>
                <a:lnTo>
                  <a:pt x="13" y="1357"/>
                </a:lnTo>
                <a:lnTo>
                  <a:pt x="18" y="1323"/>
                </a:lnTo>
                <a:lnTo>
                  <a:pt x="24" y="1284"/>
                </a:lnTo>
                <a:lnTo>
                  <a:pt x="30" y="1242"/>
                </a:lnTo>
                <a:lnTo>
                  <a:pt x="37" y="1197"/>
                </a:lnTo>
                <a:lnTo>
                  <a:pt x="45" y="1150"/>
                </a:lnTo>
                <a:lnTo>
                  <a:pt x="52" y="1100"/>
                </a:lnTo>
                <a:lnTo>
                  <a:pt x="60" y="1048"/>
                </a:lnTo>
                <a:lnTo>
                  <a:pt x="69" y="996"/>
                </a:lnTo>
                <a:lnTo>
                  <a:pt x="77" y="944"/>
                </a:lnTo>
                <a:lnTo>
                  <a:pt x="85" y="891"/>
                </a:lnTo>
                <a:lnTo>
                  <a:pt x="93" y="841"/>
                </a:lnTo>
                <a:lnTo>
                  <a:pt x="100" y="790"/>
                </a:lnTo>
                <a:lnTo>
                  <a:pt x="108" y="740"/>
                </a:lnTo>
                <a:lnTo>
                  <a:pt x="116" y="694"/>
                </a:lnTo>
                <a:lnTo>
                  <a:pt x="123" y="650"/>
                </a:lnTo>
                <a:lnTo>
                  <a:pt x="129" y="609"/>
                </a:lnTo>
                <a:lnTo>
                  <a:pt x="136" y="572"/>
                </a:lnTo>
                <a:lnTo>
                  <a:pt x="140" y="539"/>
                </a:lnTo>
                <a:lnTo>
                  <a:pt x="145" y="511"/>
                </a:lnTo>
                <a:lnTo>
                  <a:pt x="148" y="489"/>
                </a:lnTo>
                <a:lnTo>
                  <a:pt x="151" y="472"/>
                </a:lnTo>
                <a:lnTo>
                  <a:pt x="152" y="461"/>
                </a:lnTo>
                <a:lnTo>
                  <a:pt x="154" y="458"/>
                </a:lnTo>
                <a:close/>
                <a:moveTo>
                  <a:pt x="154" y="0"/>
                </a:moveTo>
                <a:lnTo>
                  <a:pt x="3368" y="0"/>
                </a:lnTo>
                <a:lnTo>
                  <a:pt x="3368" y="305"/>
                </a:lnTo>
                <a:lnTo>
                  <a:pt x="154" y="305"/>
                </a:lnTo>
                <a:lnTo>
                  <a:pt x="154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en-IN" sz="1015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3" name="Text Placeholder 14"/>
          <p:cNvSpPr txBox="1"/>
          <p:nvPr/>
        </p:nvSpPr>
        <p:spPr>
          <a:xfrm>
            <a:off x="7205856" y="1547350"/>
            <a:ext cx="1247813" cy="1661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单击编辑标题</a:t>
            </a:r>
          </a:p>
        </p:txBody>
      </p:sp>
      <p:sp>
        <p:nvSpPr>
          <p:cNvPr id="54" name="Text Placeholder 14"/>
          <p:cNvSpPr txBox="1"/>
          <p:nvPr/>
        </p:nvSpPr>
        <p:spPr>
          <a:xfrm>
            <a:off x="7371485" y="1764482"/>
            <a:ext cx="1053000" cy="4985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2495">
              <a:spcBef>
                <a:spcPct val="20000"/>
              </a:spcBef>
              <a:defRPr/>
            </a:pPr>
            <a:r>
              <a:rPr lang="zh-CN" altLang="en-US" sz="9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9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5" name="Hexagon 68"/>
          <p:cNvSpPr/>
          <p:nvPr/>
        </p:nvSpPr>
        <p:spPr>
          <a:xfrm rot="16200000">
            <a:off x="4663573" y="3529307"/>
            <a:ext cx="1144034" cy="1016514"/>
          </a:xfrm>
          <a:prstGeom prst="hexagon">
            <a:avLst>
              <a:gd name="adj" fmla="val 24450"/>
              <a:gd name="vf" fmla="val 115470"/>
            </a:avLst>
          </a:pr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015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6" name="Freeform 48"/>
          <p:cNvSpPr>
            <a:spLocks noEditPoints="1"/>
          </p:cNvSpPr>
          <p:nvPr/>
        </p:nvSpPr>
        <p:spPr bwMode="auto">
          <a:xfrm>
            <a:off x="5008051" y="3827619"/>
            <a:ext cx="455063" cy="451655"/>
          </a:xfrm>
          <a:custGeom>
            <a:avLst/>
            <a:gdLst>
              <a:gd name="T0" fmla="*/ 1837 w 3738"/>
              <a:gd name="T1" fmla="*/ 3484 h 3710"/>
              <a:gd name="T2" fmla="*/ 2041 w 3738"/>
              <a:gd name="T3" fmla="*/ 3554 h 3710"/>
              <a:gd name="T4" fmla="*/ 2017 w 3738"/>
              <a:gd name="T5" fmla="*/ 3340 h 3710"/>
              <a:gd name="T6" fmla="*/ 498 w 3738"/>
              <a:gd name="T7" fmla="*/ 3425 h 3710"/>
              <a:gd name="T8" fmla="*/ 652 w 3738"/>
              <a:gd name="T9" fmla="*/ 3579 h 3710"/>
              <a:gd name="T10" fmla="*/ 723 w 3738"/>
              <a:gd name="T11" fmla="*/ 3375 h 3710"/>
              <a:gd name="T12" fmla="*/ 2113 w 3738"/>
              <a:gd name="T13" fmla="*/ 3249 h 3710"/>
              <a:gd name="T14" fmla="*/ 2188 w 3738"/>
              <a:gd name="T15" fmla="*/ 3572 h 3710"/>
              <a:gd name="T16" fmla="*/ 1880 w 3738"/>
              <a:gd name="T17" fmla="*/ 3698 h 3710"/>
              <a:gd name="T18" fmla="*/ 1709 w 3738"/>
              <a:gd name="T19" fmla="*/ 3414 h 3710"/>
              <a:gd name="T20" fmla="*/ 1962 w 3738"/>
              <a:gd name="T21" fmla="*/ 3199 h 3710"/>
              <a:gd name="T22" fmla="*/ 865 w 3738"/>
              <a:gd name="T23" fmla="*/ 3374 h 3710"/>
              <a:gd name="T24" fmla="*/ 741 w 3738"/>
              <a:gd name="T25" fmla="*/ 3682 h 3710"/>
              <a:gd name="T26" fmla="*/ 417 w 3738"/>
              <a:gd name="T27" fmla="*/ 3606 h 3710"/>
              <a:gd name="T28" fmla="*/ 442 w 3738"/>
              <a:gd name="T29" fmla="*/ 3275 h 3710"/>
              <a:gd name="T30" fmla="*/ 2549 w 3738"/>
              <a:gd name="T31" fmla="*/ 3311 h 3710"/>
              <a:gd name="T32" fmla="*/ 2272 w 3738"/>
              <a:gd name="T33" fmla="*/ 3321 h 3710"/>
              <a:gd name="T34" fmla="*/ 1961 w 3738"/>
              <a:gd name="T35" fmla="*/ 3117 h 3710"/>
              <a:gd name="T36" fmla="*/ 1650 w 3738"/>
              <a:gd name="T37" fmla="*/ 3321 h 3710"/>
              <a:gd name="T38" fmla="*/ 828 w 3738"/>
              <a:gd name="T39" fmla="*/ 3186 h 3710"/>
              <a:gd name="T40" fmla="*/ 453 w 3738"/>
              <a:gd name="T41" fmla="*/ 3163 h 3710"/>
              <a:gd name="T42" fmla="*/ 95 w 3738"/>
              <a:gd name="T43" fmla="*/ 3402 h 3710"/>
              <a:gd name="T44" fmla="*/ 1812 w 3738"/>
              <a:gd name="T45" fmla="*/ 2353 h 3710"/>
              <a:gd name="T46" fmla="*/ 2307 w 3738"/>
              <a:gd name="T47" fmla="*/ 2743 h 3710"/>
              <a:gd name="T48" fmla="*/ 123 w 3738"/>
              <a:gd name="T49" fmla="*/ 1994 h 3710"/>
              <a:gd name="T50" fmla="*/ 1658 w 3738"/>
              <a:gd name="T51" fmla="*/ 2208 h 3710"/>
              <a:gd name="T52" fmla="*/ 2543 w 3738"/>
              <a:gd name="T53" fmla="*/ 2800 h 3710"/>
              <a:gd name="T54" fmla="*/ 46 w 3738"/>
              <a:gd name="T55" fmla="*/ 2022 h 3710"/>
              <a:gd name="T56" fmla="*/ 2950 w 3738"/>
              <a:gd name="T57" fmla="*/ 2268 h 3710"/>
              <a:gd name="T58" fmla="*/ 3400 w 3738"/>
              <a:gd name="T59" fmla="*/ 2205 h 3710"/>
              <a:gd name="T60" fmla="*/ 2657 w 3738"/>
              <a:gd name="T61" fmla="*/ 952 h 3710"/>
              <a:gd name="T62" fmla="*/ 2834 w 3738"/>
              <a:gd name="T63" fmla="*/ 1223 h 3710"/>
              <a:gd name="T64" fmla="*/ 1365 w 3738"/>
              <a:gd name="T65" fmla="*/ 1435 h 3710"/>
              <a:gd name="T66" fmla="*/ 3221 w 3738"/>
              <a:gd name="T67" fmla="*/ 752 h 3710"/>
              <a:gd name="T68" fmla="*/ 3018 w 3738"/>
              <a:gd name="T69" fmla="*/ 1427 h 3710"/>
              <a:gd name="T70" fmla="*/ 3363 w 3738"/>
              <a:gd name="T71" fmla="*/ 969 h 3710"/>
              <a:gd name="T72" fmla="*/ 791 w 3738"/>
              <a:gd name="T73" fmla="*/ 1126 h 3710"/>
              <a:gd name="T74" fmla="*/ 1231 w 3738"/>
              <a:gd name="T75" fmla="*/ 1198 h 3710"/>
              <a:gd name="T76" fmla="*/ 2685 w 3738"/>
              <a:gd name="T77" fmla="*/ 373 h 3710"/>
              <a:gd name="T78" fmla="*/ 3055 w 3738"/>
              <a:gd name="T79" fmla="*/ 573 h 3710"/>
              <a:gd name="T80" fmla="*/ 1436 w 3738"/>
              <a:gd name="T81" fmla="*/ 384 h 3710"/>
              <a:gd name="T82" fmla="*/ 1384 w 3738"/>
              <a:gd name="T83" fmla="*/ 651 h 3710"/>
              <a:gd name="T84" fmla="*/ 1845 w 3738"/>
              <a:gd name="T85" fmla="*/ 283 h 3710"/>
              <a:gd name="T86" fmla="*/ 1610 w 3738"/>
              <a:gd name="T87" fmla="*/ 796 h 3710"/>
              <a:gd name="T88" fmla="*/ 2407 w 3738"/>
              <a:gd name="T89" fmla="*/ 828 h 3710"/>
              <a:gd name="T90" fmla="*/ 2476 w 3738"/>
              <a:gd name="T91" fmla="*/ 371 h 3710"/>
              <a:gd name="T92" fmla="*/ 2413 w 3738"/>
              <a:gd name="T93" fmla="*/ 28 h 3710"/>
              <a:gd name="T94" fmla="*/ 3204 w 3738"/>
              <a:gd name="T95" fmla="*/ 422 h 3710"/>
              <a:gd name="T96" fmla="*/ 3667 w 3738"/>
              <a:gd name="T97" fmla="*/ 1151 h 3710"/>
              <a:gd name="T98" fmla="*/ 3693 w 3738"/>
              <a:gd name="T99" fmla="*/ 2008 h 3710"/>
              <a:gd name="T100" fmla="*/ 3277 w 3738"/>
              <a:gd name="T101" fmla="*/ 2758 h 3710"/>
              <a:gd name="T102" fmla="*/ 2784 w 3738"/>
              <a:gd name="T103" fmla="*/ 2868 h 3710"/>
              <a:gd name="T104" fmla="*/ 2836 w 3738"/>
              <a:gd name="T105" fmla="*/ 2608 h 3710"/>
              <a:gd name="T106" fmla="*/ 2664 w 3738"/>
              <a:gd name="T107" fmla="*/ 2593 h 3710"/>
              <a:gd name="T108" fmla="*/ 2561 w 3738"/>
              <a:gd name="T109" fmla="*/ 2282 h 3710"/>
              <a:gd name="T110" fmla="*/ 2192 w 3738"/>
              <a:gd name="T111" fmla="*/ 1705 h 3710"/>
              <a:gd name="T112" fmla="*/ 1367 w 3738"/>
              <a:gd name="T113" fmla="*/ 1836 h 3710"/>
              <a:gd name="T114" fmla="*/ 486 w 3738"/>
              <a:gd name="T115" fmla="*/ 1625 h 3710"/>
              <a:gd name="T116" fmla="*/ 711 w 3738"/>
              <a:gd name="T117" fmla="*/ 801 h 3710"/>
              <a:gd name="T118" fmla="*/ 1345 w 3738"/>
              <a:gd name="T119" fmla="*/ 193 h 37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3738" h="3710">
                <a:moveTo>
                  <a:pt x="1962" y="3327"/>
                </a:moveTo>
                <a:lnTo>
                  <a:pt x="1932" y="3330"/>
                </a:lnTo>
                <a:lnTo>
                  <a:pt x="1905" y="3340"/>
                </a:lnTo>
                <a:lnTo>
                  <a:pt x="1881" y="3355"/>
                </a:lnTo>
                <a:lnTo>
                  <a:pt x="1861" y="3375"/>
                </a:lnTo>
                <a:lnTo>
                  <a:pt x="1846" y="3399"/>
                </a:lnTo>
                <a:lnTo>
                  <a:pt x="1837" y="3425"/>
                </a:lnTo>
                <a:lnTo>
                  <a:pt x="1834" y="3455"/>
                </a:lnTo>
                <a:lnTo>
                  <a:pt x="1837" y="3484"/>
                </a:lnTo>
                <a:lnTo>
                  <a:pt x="1846" y="3511"/>
                </a:lnTo>
                <a:lnTo>
                  <a:pt x="1861" y="3535"/>
                </a:lnTo>
                <a:lnTo>
                  <a:pt x="1881" y="3554"/>
                </a:lnTo>
                <a:lnTo>
                  <a:pt x="1905" y="3570"/>
                </a:lnTo>
                <a:lnTo>
                  <a:pt x="1932" y="3579"/>
                </a:lnTo>
                <a:lnTo>
                  <a:pt x="1962" y="3582"/>
                </a:lnTo>
                <a:lnTo>
                  <a:pt x="1990" y="3579"/>
                </a:lnTo>
                <a:lnTo>
                  <a:pt x="2017" y="3570"/>
                </a:lnTo>
                <a:lnTo>
                  <a:pt x="2041" y="3554"/>
                </a:lnTo>
                <a:lnTo>
                  <a:pt x="2062" y="3535"/>
                </a:lnTo>
                <a:lnTo>
                  <a:pt x="2076" y="3511"/>
                </a:lnTo>
                <a:lnTo>
                  <a:pt x="2086" y="3484"/>
                </a:lnTo>
                <a:lnTo>
                  <a:pt x="2089" y="3455"/>
                </a:lnTo>
                <a:lnTo>
                  <a:pt x="2086" y="3425"/>
                </a:lnTo>
                <a:lnTo>
                  <a:pt x="2076" y="3399"/>
                </a:lnTo>
                <a:lnTo>
                  <a:pt x="2062" y="3375"/>
                </a:lnTo>
                <a:lnTo>
                  <a:pt x="2041" y="3355"/>
                </a:lnTo>
                <a:lnTo>
                  <a:pt x="2017" y="3340"/>
                </a:lnTo>
                <a:lnTo>
                  <a:pt x="1990" y="3330"/>
                </a:lnTo>
                <a:lnTo>
                  <a:pt x="1962" y="3327"/>
                </a:lnTo>
                <a:close/>
                <a:moveTo>
                  <a:pt x="623" y="3327"/>
                </a:moveTo>
                <a:lnTo>
                  <a:pt x="594" y="3330"/>
                </a:lnTo>
                <a:lnTo>
                  <a:pt x="566" y="3340"/>
                </a:lnTo>
                <a:lnTo>
                  <a:pt x="544" y="3355"/>
                </a:lnTo>
                <a:lnTo>
                  <a:pt x="523" y="3375"/>
                </a:lnTo>
                <a:lnTo>
                  <a:pt x="509" y="3399"/>
                </a:lnTo>
                <a:lnTo>
                  <a:pt x="498" y="3425"/>
                </a:lnTo>
                <a:lnTo>
                  <a:pt x="495" y="3455"/>
                </a:lnTo>
                <a:lnTo>
                  <a:pt x="498" y="3484"/>
                </a:lnTo>
                <a:lnTo>
                  <a:pt x="509" y="3511"/>
                </a:lnTo>
                <a:lnTo>
                  <a:pt x="523" y="3535"/>
                </a:lnTo>
                <a:lnTo>
                  <a:pt x="544" y="3554"/>
                </a:lnTo>
                <a:lnTo>
                  <a:pt x="566" y="3570"/>
                </a:lnTo>
                <a:lnTo>
                  <a:pt x="594" y="3579"/>
                </a:lnTo>
                <a:lnTo>
                  <a:pt x="623" y="3582"/>
                </a:lnTo>
                <a:lnTo>
                  <a:pt x="652" y="3579"/>
                </a:lnTo>
                <a:lnTo>
                  <a:pt x="680" y="3570"/>
                </a:lnTo>
                <a:lnTo>
                  <a:pt x="703" y="3554"/>
                </a:lnTo>
                <a:lnTo>
                  <a:pt x="723" y="3535"/>
                </a:lnTo>
                <a:lnTo>
                  <a:pt x="739" y="3511"/>
                </a:lnTo>
                <a:lnTo>
                  <a:pt x="748" y="3484"/>
                </a:lnTo>
                <a:lnTo>
                  <a:pt x="751" y="3455"/>
                </a:lnTo>
                <a:lnTo>
                  <a:pt x="748" y="3425"/>
                </a:lnTo>
                <a:lnTo>
                  <a:pt x="739" y="3399"/>
                </a:lnTo>
                <a:lnTo>
                  <a:pt x="723" y="3375"/>
                </a:lnTo>
                <a:lnTo>
                  <a:pt x="703" y="3355"/>
                </a:lnTo>
                <a:lnTo>
                  <a:pt x="680" y="3340"/>
                </a:lnTo>
                <a:lnTo>
                  <a:pt x="652" y="3330"/>
                </a:lnTo>
                <a:lnTo>
                  <a:pt x="623" y="3327"/>
                </a:lnTo>
                <a:close/>
                <a:moveTo>
                  <a:pt x="1962" y="3199"/>
                </a:moveTo>
                <a:lnTo>
                  <a:pt x="2003" y="3202"/>
                </a:lnTo>
                <a:lnTo>
                  <a:pt x="2042" y="3212"/>
                </a:lnTo>
                <a:lnTo>
                  <a:pt x="2079" y="3228"/>
                </a:lnTo>
                <a:lnTo>
                  <a:pt x="2113" y="3249"/>
                </a:lnTo>
                <a:lnTo>
                  <a:pt x="2142" y="3275"/>
                </a:lnTo>
                <a:lnTo>
                  <a:pt x="2168" y="3304"/>
                </a:lnTo>
                <a:lnTo>
                  <a:pt x="2188" y="3338"/>
                </a:lnTo>
                <a:lnTo>
                  <a:pt x="2204" y="3374"/>
                </a:lnTo>
                <a:lnTo>
                  <a:pt x="2213" y="3414"/>
                </a:lnTo>
                <a:lnTo>
                  <a:pt x="2217" y="3455"/>
                </a:lnTo>
                <a:lnTo>
                  <a:pt x="2213" y="3496"/>
                </a:lnTo>
                <a:lnTo>
                  <a:pt x="2204" y="3536"/>
                </a:lnTo>
                <a:lnTo>
                  <a:pt x="2188" y="3572"/>
                </a:lnTo>
                <a:lnTo>
                  <a:pt x="2168" y="3606"/>
                </a:lnTo>
                <a:lnTo>
                  <a:pt x="2142" y="3636"/>
                </a:lnTo>
                <a:lnTo>
                  <a:pt x="2113" y="3662"/>
                </a:lnTo>
                <a:lnTo>
                  <a:pt x="2079" y="3682"/>
                </a:lnTo>
                <a:lnTo>
                  <a:pt x="2042" y="3698"/>
                </a:lnTo>
                <a:lnTo>
                  <a:pt x="2003" y="3707"/>
                </a:lnTo>
                <a:lnTo>
                  <a:pt x="1962" y="3710"/>
                </a:lnTo>
                <a:lnTo>
                  <a:pt x="1920" y="3707"/>
                </a:lnTo>
                <a:lnTo>
                  <a:pt x="1880" y="3698"/>
                </a:lnTo>
                <a:lnTo>
                  <a:pt x="1844" y="3682"/>
                </a:lnTo>
                <a:lnTo>
                  <a:pt x="1810" y="3662"/>
                </a:lnTo>
                <a:lnTo>
                  <a:pt x="1781" y="3636"/>
                </a:lnTo>
                <a:lnTo>
                  <a:pt x="1755" y="3606"/>
                </a:lnTo>
                <a:lnTo>
                  <a:pt x="1734" y="3572"/>
                </a:lnTo>
                <a:lnTo>
                  <a:pt x="1718" y="3536"/>
                </a:lnTo>
                <a:lnTo>
                  <a:pt x="1709" y="3496"/>
                </a:lnTo>
                <a:lnTo>
                  <a:pt x="1706" y="3455"/>
                </a:lnTo>
                <a:lnTo>
                  <a:pt x="1709" y="3414"/>
                </a:lnTo>
                <a:lnTo>
                  <a:pt x="1718" y="3374"/>
                </a:lnTo>
                <a:lnTo>
                  <a:pt x="1734" y="3338"/>
                </a:lnTo>
                <a:lnTo>
                  <a:pt x="1755" y="3304"/>
                </a:lnTo>
                <a:lnTo>
                  <a:pt x="1781" y="3275"/>
                </a:lnTo>
                <a:lnTo>
                  <a:pt x="1810" y="3249"/>
                </a:lnTo>
                <a:lnTo>
                  <a:pt x="1844" y="3228"/>
                </a:lnTo>
                <a:lnTo>
                  <a:pt x="1880" y="3212"/>
                </a:lnTo>
                <a:lnTo>
                  <a:pt x="1920" y="3202"/>
                </a:lnTo>
                <a:lnTo>
                  <a:pt x="1962" y="3199"/>
                </a:lnTo>
                <a:close/>
                <a:moveTo>
                  <a:pt x="623" y="3199"/>
                </a:moveTo>
                <a:lnTo>
                  <a:pt x="665" y="3202"/>
                </a:lnTo>
                <a:lnTo>
                  <a:pt x="703" y="3212"/>
                </a:lnTo>
                <a:lnTo>
                  <a:pt x="741" y="3228"/>
                </a:lnTo>
                <a:lnTo>
                  <a:pt x="774" y="3249"/>
                </a:lnTo>
                <a:lnTo>
                  <a:pt x="804" y="3275"/>
                </a:lnTo>
                <a:lnTo>
                  <a:pt x="829" y="3304"/>
                </a:lnTo>
                <a:lnTo>
                  <a:pt x="851" y="3338"/>
                </a:lnTo>
                <a:lnTo>
                  <a:pt x="865" y="3374"/>
                </a:lnTo>
                <a:lnTo>
                  <a:pt x="876" y="3414"/>
                </a:lnTo>
                <a:lnTo>
                  <a:pt x="879" y="3455"/>
                </a:lnTo>
                <a:lnTo>
                  <a:pt x="876" y="3496"/>
                </a:lnTo>
                <a:lnTo>
                  <a:pt x="865" y="3536"/>
                </a:lnTo>
                <a:lnTo>
                  <a:pt x="851" y="3572"/>
                </a:lnTo>
                <a:lnTo>
                  <a:pt x="829" y="3606"/>
                </a:lnTo>
                <a:lnTo>
                  <a:pt x="804" y="3636"/>
                </a:lnTo>
                <a:lnTo>
                  <a:pt x="774" y="3662"/>
                </a:lnTo>
                <a:lnTo>
                  <a:pt x="741" y="3682"/>
                </a:lnTo>
                <a:lnTo>
                  <a:pt x="703" y="3698"/>
                </a:lnTo>
                <a:lnTo>
                  <a:pt x="665" y="3707"/>
                </a:lnTo>
                <a:lnTo>
                  <a:pt x="623" y="3710"/>
                </a:lnTo>
                <a:lnTo>
                  <a:pt x="581" y="3707"/>
                </a:lnTo>
                <a:lnTo>
                  <a:pt x="543" y="3698"/>
                </a:lnTo>
                <a:lnTo>
                  <a:pt x="505" y="3682"/>
                </a:lnTo>
                <a:lnTo>
                  <a:pt x="472" y="3662"/>
                </a:lnTo>
                <a:lnTo>
                  <a:pt x="442" y="3636"/>
                </a:lnTo>
                <a:lnTo>
                  <a:pt x="417" y="3606"/>
                </a:lnTo>
                <a:lnTo>
                  <a:pt x="396" y="3572"/>
                </a:lnTo>
                <a:lnTo>
                  <a:pt x="381" y="3536"/>
                </a:lnTo>
                <a:lnTo>
                  <a:pt x="370" y="3496"/>
                </a:lnTo>
                <a:lnTo>
                  <a:pt x="367" y="3455"/>
                </a:lnTo>
                <a:lnTo>
                  <a:pt x="370" y="3414"/>
                </a:lnTo>
                <a:lnTo>
                  <a:pt x="381" y="3374"/>
                </a:lnTo>
                <a:lnTo>
                  <a:pt x="396" y="3338"/>
                </a:lnTo>
                <a:lnTo>
                  <a:pt x="417" y="3304"/>
                </a:lnTo>
                <a:lnTo>
                  <a:pt x="442" y="3275"/>
                </a:lnTo>
                <a:lnTo>
                  <a:pt x="472" y="3249"/>
                </a:lnTo>
                <a:lnTo>
                  <a:pt x="505" y="3228"/>
                </a:lnTo>
                <a:lnTo>
                  <a:pt x="543" y="3212"/>
                </a:lnTo>
                <a:lnTo>
                  <a:pt x="581" y="3202"/>
                </a:lnTo>
                <a:lnTo>
                  <a:pt x="623" y="3199"/>
                </a:lnTo>
                <a:close/>
                <a:moveTo>
                  <a:pt x="0" y="3010"/>
                </a:moveTo>
                <a:lnTo>
                  <a:pt x="2552" y="3010"/>
                </a:lnTo>
                <a:lnTo>
                  <a:pt x="2552" y="3283"/>
                </a:lnTo>
                <a:lnTo>
                  <a:pt x="2549" y="3311"/>
                </a:lnTo>
                <a:lnTo>
                  <a:pt x="2538" y="3337"/>
                </a:lnTo>
                <a:lnTo>
                  <a:pt x="2525" y="3359"/>
                </a:lnTo>
                <a:lnTo>
                  <a:pt x="2506" y="3379"/>
                </a:lnTo>
                <a:lnTo>
                  <a:pt x="2483" y="3393"/>
                </a:lnTo>
                <a:lnTo>
                  <a:pt x="2457" y="3402"/>
                </a:lnTo>
                <a:lnTo>
                  <a:pt x="2429" y="3406"/>
                </a:lnTo>
                <a:lnTo>
                  <a:pt x="2296" y="3406"/>
                </a:lnTo>
                <a:lnTo>
                  <a:pt x="2287" y="3363"/>
                </a:lnTo>
                <a:lnTo>
                  <a:pt x="2272" y="3321"/>
                </a:lnTo>
                <a:lnTo>
                  <a:pt x="2252" y="3283"/>
                </a:lnTo>
                <a:lnTo>
                  <a:pt x="2228" y="3247"/>
                </a:lnTo>
                <a:lnTo>
                  <a:pt x="2200" y="3215"/>
                </a:lnTo>
                <a:lnTo>
                  <a:pt x="2167" y="3186"/>
                </a:lnTo>
                <a:lnTo>
                  <a:pt x="2131" y="3163"/>
                </a:lnTo>
                <a:lnTo>
                  <a:pt x="2092" y="3143"/>
                </a:lnTo>
                <a:lnTo>
                  <a:pt x="2050" y="3129"/>
                </a:lnTo>
                <a:lnTo>
                  <a:pt x="2007" y="3120"/>
                </a:lnTo>
                <a:lnTo>
                  <a:pt x="1961" y="3117"/>
                </a:lnTo>
                <a:lnTo>
                  <a:pt x="1915" y="3120"/>
                </a:lnTo>
                <a:lnTo>
                  <a:pt x="1872" y="3129"/>
                </a:lnTo>
                <a:lnTo>
                  <a:pt x="1830" y="3143"/>
                </a:lnTo>
                <a:lnTo>
                  <a:pt x="1792" y="3163"/>
                </a:lnTo>
                <a:lnTo>
                  <a:pt x="1756" y="3186"/>
                </a:lnTo>
                <a:lnTo>
                  <a:pt x="1723" y="3215"/>
                </a:lnTo>
                <a:lnTo>
                  <a:pt x="1695" y="3247"/>
                </a:lnTo>
                <a:lnTo>
                  <a:pt x="1671" y="3283"/>
                </a:lnTo>
                <a:lnTo>
                  <a:pt x="1650" y="3321"/>
                </a:lnTo>
                <a:lnTo>
                  <a:pt x="1636" y="3363"/>
                </a:lnTo>
                <a:lnTo>
                  <a:pt x="1627" y="3406"/>
                </a:lnTo>
                <a:lnTo>
                  <a:pt x="958" y="3406"/>
                </a:lnTo>
                <a:lnTo>
                  <a:pt x="948" y="3363"/>
                </a:lnTo>
                <a:lnTo>
                  <a:pt x="933" y="3321"/>
                </a:lnTo>
                <a:lnTo>
                  <a:pt x="914" y="3283"/>
                </a:lnTo>
                <a:lnTo>
                  <a:pt x="889" y="3247"/>
                </a:lnTo>
                <a:lnTo>
                  <a:pt x="861" y="3215"/>
                </a:lnTo>
                <a:lnTo>
                  <a:pt x="828" y="3186"/>
                </a:lnTo>
                <a:lnTo>
                  <a:pt x="793" y="3163"/>
                </a:lnTo>
                <a:lnTo>
                  <a:pt x="754" y="3143"/>
                </a:lnTo>
                <a:lnTo>
                  <a:pt x="712" y="3129"/>
                </a:lnTo>
                <a:lnTo>
                  <a:pt x="668" y="3120"/>
                </a:lnTo>
                <a:lnTo>
                  <a:pt x="623" y="3117"/>
                </a:lnTo>
                <a:lnTo>
                  <a:pt x="578" y="3120"/>
                </a:lnTo>
                <a:lnTo>
                  <a:pt x="534" y="3129"/>
                </a:lnTo>
                <a:lnTo>
                  <a:pt x="493" y="3143"/>
                </a:lnTo>
                <a:lnTo>
                  <a:pt x="453" y="3163"/>
                </a:lnTo>
                <a:lnTo>
                  <a:pt x="418" y="3186"/>
                </a:lnTo>
                <a:lnTo>
                  <a:pt x="385" y="3215"/>
                </a:lnTo>
                <a:lnTo>
                  <a:pt x="357" y="3247"/>
                </a:lnTo>
                <a:lnTo>
                  <a:pt x="332" y="3283"/>
                </a:lnTo>
                <a:lnTo>
                  <a:pt x="313" y="3321"/>
                </a:lnTo>
                <a:lnTo>
                  <a:pt x="298" y="3363"/>
                </a:lnTo>
                <a:lnTo>
                  <a:pt x="289" y="3406"/>
                </a:lnTo>
                <a:lnTo>
                  <a:pt x="123" y="3406"/>
                </a:lnTo>
                <a:lnTo>
                  <a:pt x="95" y="3402"/>
                </a:lnTo>
                <a:lnTo>
                  <a:pt x="69" y="3393"/>
                </a:lnTo>
                <a:lnTo>
                  <a:pt x="46" y="3379"/>
                </a:lnTo>
                <a:lnTo>
                  <a:pt x="27" y="3359"/>
                </a:lnTo>
                <a:lnTo>
                  <a:pt x="12" y="3337"/>
                </a:lnTo>
                <a:lnTo>
                  <a:pt x="3" y="3311"/>
                </a:lnTo>
                <a:lnTo>
                  <a:pt x="0" y="3283"/>
                </a:lnTo>
                <a:lnTo>
                  <a:pt x="0" y="3010"/>
                </a:lnTo>
                <a:close/>
                <a:moveTo>
                  <a:pt x="1823" y="2351"/>
                </a:moveTo>
                <a:lnTo>
                  <a:pt x="1812" y="2353"/>
                </a:lnTo>
                <a:lnTo>
                  <a:pt x="1806" y="2360"/>
                </a:lnTo>
                <a:lnTo>
                  <a:pt x="1803" y="2370"/>
                </a:lnTo>
                <a:lnTo>
                  <a:pt x="1803" y="2732"/>
                </a:lnTo>
                <a:lnTo>
                  <a:pt x="1806" y="2741"/>
                </a:lnTo>
                <a:lnTo>
                  <a:pt x="1812" y="2748"/>
                </a:lnTo>
                <a:lnTo>
                  <a:pt x="1823" y="2752"/>
                </a:lnTo>
                <a:lnTo>
                  <a:pt x="2292" y="2752"/>
                </a:lnTo>
                <a:lnTo>
                  <a:pt x="2301" y="2749"/>
                </a:lnTo>
                <a:lnTo>
                  <a:pt x="2307" y="2743"/>
                </a:lnTo>
                <a:lnTo>
                  <a:pt x="2311" y="2735"/>
                </a:lnTo>
                <a:lnTo>
                  <a:pt x="2310" y="2726"/>
                </a:lnTo>
                <a:lnTo>
                  <a:pt x="2305" y="2718"/>
                </a:lnTo>
                <a:lnTo>
                  <a:pt x="1926" y="2357"/>
                </a:lnTo>
                <a:lnTo>
                  <a:pt x="1921" y="2353"/>
                </a:lnTo>
                <a:lnTo>
                  <a:pt x="1917" y="2352"/>
                </a:lnTo>
                <a:lnTo>
                  <a:pt x="1912" y="2351"/>
                </a:lnTo>
                <a:lnTo>
                  <a:pt x="1823" y="2351"/>
                </a:lnTo>
                <a:close/>
                <a:moveTo>
                  <a:pt x="123" y="1994"/>
                </a:moveTo>
                <a:lnTo>
                  <a:pt x="1535" y="1994"/>
                </a:lnTo>
                <a:lnTo>
                  <a:pt x="1563" y="1997"/>
                </a:lnTo>
                <a:lnTo>
                  <a:pt x="1589" y="2007"/>
                </a:lnTo>
                <a:lnTo>
                  <a:pt x="1612" y="2022"/>
                </a:lnTo>
                <a:lnTo>
                  <a:pt x="1631" y="2040"/>
                </a:lnTo>
                <a:lnTo>
                  <a:pt x="1646" y="2063"/>
                </a:lnTo>
                <a:lnTo>
                  <a:pt x="1655" y="2090"/>
                </a:lnTo>
                <a:lnTo>
                  <a:pt x="1658" y="2117"/>
                </a:lnTo>
                <a:lnTo>
                  <a:pt x="1658" y="2208"/>
                </a:lnTo>
                <a:lnTo>
                  <a:pt x="1903" y="2208"/>
                </a:lnTo>
                <a:lnTo>
                  <a:pt x="1935" y="2212"/>
                </a:lnTo>
                <a:lnTo>
                  <a:pt x="1965" y="2221"/>
                </a:lnTo>
                <a:lnTo>
                  <a:pt x="1994" y="2236"/>
                </a:lnTo>
                <a:lnTo>
                  <a:pt x="2019" y="2256"/>
                </a:lnTo>
                <a:lnTo>
                  <a:pt x="2502" y="2735"/>
                </a:lnTo>
                <a:lnTo>
                  <a:pt x="2520" y="2755"/>
                </a:lnTo>
                <a:lnTo>
                  <a:pt x="2534" y="2777"/>
                </a:lnTo>
                <a:lnTo>
                  <a:pt x="2543" y="2800"/>
                </a:lnTo>
                <a:lnTo>
                  <a:pt x="2550" y="2826"/>
                </a:lnTo>
                <a:lnTo>
                  <a:pt x="2552" y="2852"/>
                </a:lnTo>
                <a:lnTo>
                  <a:pt x="2552" y="2942"/>
                </a:lnTo>
                <a:lnTo>
                  <a:pt x="0" y="2942"/>
                </a:lnTo>
                <a:lnTo>
                  <a:pt x="0" y="2117"/>
                </a:lnTo>
                <a:lnTo>
                  <a:pt x="3" y="2090"/>
                </a:lnTo>
                <a:lnTo>
                  <a:pt x="12" y="2063"/>
                </a:lnTo>
                <a:lnTo>
                  <a:pt x="27" y="2040"/>
                </a:lnTo>
                <a:lnTo>
                  <a:pt x="46" y="2022"/>
                </a:lnTo>
                <a:lnTo>
                  <a:pt x="69" y="2007"/>
                </a:lnTo>
                <a:lnTo>
                  <a:pt x="95" y="1997"/>
                </a:lnTo>
                <a:lnTo>
                  <a:pt x="123" y="1994"/>
                </a:lnTo>
                <a:close/>
                <a:moveTo>
                  <a:pt x="3023" y="1705"/>
                </a:moveTo>
                <a:lnTo>
                  <a:pt x="3018" y="1824"/>
                </a:lnTo>
                <a:lnTo>
                  <a:pt x="3007" y="1940"/>
                </a:lnTo>
                <a:lnTo>
                  <a:pt x="2993" y="2053"/>
                </a:lnTo>
                <a:lnTo>
                  <a:pt x="2973" y="2163"/>
                </a:lnTo>
                <a:lnTo>
                  <a:pt x="2950" y="2268"/>
                </a:lnTo>
                <a:lnTo>
                  <a:pt x="2922" y="2370"/>
                </a:lnTo>
                <a:lnTo>
                  <a:pt x="3003" y="2399"/>
                </a:lnTo>
                <a:lnTo>
                  <a:pt x="3079" y="2429"/>
                </a:lnTo>
                <a:lnTo>
                  <a:pt x="3152" y="2463"/>
                </a:lnTo>
                <a:lnTo>
                  <a:pt x="3221" y="2499"/>
                </a:lnTo>
                <a:lnTo>
                  <a:pt x="3274" y="2429"/>
                </a:lnTo>
                <a:lnTo>
                  <a:pt x="3321" y="2357"/>
                </a:lnTo>
                <a:lnTo>
                  <a:pt x="3363" y="2282"/>
                </a:lnTo>
                <a:lnTo>
                  <a:pt x="3400" y="2205"/>
                </a:lnTo>
                <a:lnTo>
                  <a:pt x="3433" y="2125"/>
                </a:lnTo>
                <a:lnTo>
                  <a:pt x="3462" y="2044"/>
                </a:lnTo>
                <a:lnTo>
                  <a:pt x="3484" y="1960"/>
                </a:lnTo>
                <a:lnTo>
                  <a:pt x="3502" y="1877"/>
                </a:lnTo>
                <a:lnTo>
                  <a:pt x="3515" y="1791"/>
                </a:lnTo>
                <a:lnTo>
                  <a:pt x="3523" y="1705"/>
                </a:lnTo>
                <a:lnTo>
                  <a:pt x="3023" y="1705"/>
                </a:lnTo>
                <a:close/>
                <a:moveTo>
                  <a:pt x="2767" y="926"/>
                </a:moveTo>
                <a:lnTo>
                  <a:pt x="2657" y="952"/>
                </a:lnTo>
                <a:lnTo>
                  <a:pt x="2544" y="972"/>
                </a:lnTo>
                <a:lnTo>
                  <a:pt x="2429" y="987"/>
                </a:lnTo>
                <a:lnTo>
                  <a:pt x="2311" y="998"/>
                </a:lnTo>
                <a:lnTo>
                  <a:pt x="2192" y="1004"/>
                </a:lnTo>
                <a:lnTo>
                  <a:pt x="2192" y="1546"/>
                </a:lnTo>
                <a:lnTo>
                  <a:pt x="2865" y="1546"/>
                </a:lnTo>
                <a:lnTo>
                  <a:pt x="2859" y="1435"/>
                </a:lnTo>
                <a:lnTo>
                  <a:pt x="2849" y="1328"/>
                </a:lnTo>
                <a:lnTo>
                  <a:pt x="2834" y="1223"/>
                </a:lnTo>
                <a:lnTo>
                  <a:pt x="2816" y="1121"/>
                </a:lnTo>
                <a:lnTo>
                  <a:pt x="2793" y="1021"/>
                </a:lnTo>
                <a:lnTo>
                  <a:pt x="2767" y="926"/>
                </a:lnTo>
                <a:close/>
                <a:moveTo>
                  <a:pt x="1457" y="926"/>
                </a:moveTo>
                <a:lnTo>
                  <a:pt x="1431" y="1021"/>
                </a:lnTo>
                <a:lnTo>
                  <a:pt x="1408" y="1121"/>
                </a:lnTo>
                <a:lnTo>
                  <a:pt x="1390" y="1223"/>
                </a:lnTo>
                <a:lnTo>
                  <a:pt x="1375" y="1328"/>
                </a:lnTo>
                <a:lnTo>
                  <a:pt x="1365" y="1435"/>
                </a:lnTo>
                <a:lnTo>
                  <a:pt x="1359" y="1546"/>
                </a:lnTo>
                <a:lnTo>
                  <a:pt x="2033" y="1546"/>
                </a:lnTo>
                <a:lnTo>
                  <a:pt x="2033" y="1004"/>
                </a:lnTo>
                <a:lnTo>
                  <a:pt x="1913" y="998"/>
                </a:lnTo>
                <a:lnTo>
                  <a:pt x="1795" y="987"/>
                </a:lnTo>
                <a:lnTo>
                  <a:pt x="1681" y="972"/>
                </a:lnTo>
                <a:lnTo>
                  <a:pt x="1568" y="951"/>
                </a:lnTo>
                <a:lnTo>
                  <a:pt x="1457" y="926"/>
                </a:lnTo>
                <a:close/>
                <a:moveTo>
                  <a:pt x="3221" y="752"/>
                </a:moveTo>
                <a:lnTo>
                  <a:pt x="3152" y="788"/>
                </a:lnTo>
                <a:lnTo>
                  <a:pt x="3079" y="822"/>
                </a:lnTo>
                <a:lnTo>
                  <a:pt x="3003" y="852"/>
                </a:lnTo>
                <a:lnTo>
                  <a:pt x="2922" y="881"/>
                </a:lnTo>
                <a:lnTo>
                  <a:pt x="2950" y="983"/>
                </a:lnTo>
                <a:lnTo>
                  <a:pt x="2973" y="1088"/>
                </a:lnTo>
                <a:lnTo>
                  <a:pt x="2993" y="1198"/>
                </a:lnTo>
                <a:lnTo>
                  <a:pt x="3007" y="1311"/>
                </a:lnTo>
                <a:lnTo>
                  <a:pt x="3018" y="1427"/>
                </a:lnTo>
                <a:lnTo>
                  <a:pt x="3023" y="1546"/>
                </a:lnTo>
                <a:lnTo>
                  <a:pt x="3523" y="1546"/>
                </a:lnTo>
                <a:lnTo>
                  <a:pt x="3515" y="1459"/>
                </a:lnTo>
                <a:lnTo>
                  <a:pt x="3502" y="1374"/>
                </a:lnTo>
                <a:lnTo>
                  <a:pt x="3484" y="1289"/>
                </a:lnTo>
                <a:lnTo>
                  <a:pt x="3462" y="1207"/>
                </a:lnTo>
                <a:lnTo>
                  <a:pt x="3433" y="1125"/>
                </a:lnTo>
                <a:lnTo>
                  <a:pt x="3400" y="1046"/>
                </a:lnTo>
                <a:lnTo>
                  <a:pt x="3363" y="969"/>
                </a:lnTo>
                <a:lnTo>
                  <a:pt x="3320" y="894"/>
                </a:lnTo>
                <a:lnTo>
                  <a:pt x="3274" y="822"/>
                </a:lnTo>
                <a:lnTo>
                  <a:pt x="3221" y="752"/>
                </a:lnTo>
                <a:close/>
                <a:moveTo>
                  <a:pt x="1002" y="752"/>
                </a:moveTo>
                <a:lnTo>
                  <a:pt x="951" y="822"/>
                </a:lnTo>
                <a:lnTo>
                  <a:pt x="904" y="894"/>
                </a:lnTo>
                <a:lnTo>
                  <a:pt x="861" y="969"/>
                </a:lnTo>
                <a:lnTo>
                  <a:pt x="823" y="1047"/>
                </a:lnTo>
                <a:lnTo>
                  <a:pt x="791" y="1126"/>
                </a:lnTo>
                <a:lnTo>
                  <a:pt x="762" y="1207"/>
                </a:lnTo>
                <a:lnTo>
                  <a:pt x="740" y="1290"/>
                </a:lnTo>
                <a:lnTo>
                  <a:pt x="722" y="1374"/>
                </a:lnTo>
                <a:lnTo>
                  <a:pt x="709" y="1460"/>
                </a:lnTo>
                <a:lnTo>
                  <a:pt x="701" y="1546"/>
                </a:lnTo>
                <a:lnTo>
                  <a:pt x="1201" y="1546"/>
                </a:lnTo>
                <a:lnTo>
                  <a:pt x="1206" y="1427"/>
                </a:lnTo>
                <a:lnTo>
                  <a:pt x="1217" y="1311"/>
                </a:lnTo>
                <a:lnTo>
                  <a:pt x="1231" y="1198"/>
                </a:lnTo>
                <a:lnTo>
                  <a:pt x="1251" y="1088"/>
                </a:lnTo>
                <a:lnTo>
                  <a:pt x="1274" y="983"/>
                </a:lnTo>
                <a:lnTo>
                  <a:pt x="1302" y="881"/>
                </a:lnTo>
                <a:lnTo>
                  <a:pt x="1222" y="852"/>
                </a:lnTo>
                <a:lnTo>
                  <a:pt x="1145" y="822"/>
                </a:lnTo>
                <a:lnTo>
                  <a:pt x="1073" y="788"/>
                </a:lnTo>
                <a:lnTo>
                  <a:pt x="1002" y="752"/>
                </a:lnTo>
                <a:close/>
                <a:moveTo>
                  <a:pt x="2640" y="315"/>
                </a:moveTo>
                <a:lnTo>
                  <a:pt x="2685" y="373"/>
                </a:lnTo>
                <a:lnTo>
                  <a:pt x="2728" y="436"/>
                </a:lnTo>
                <a:lnTo>
                  <a:pt x="2767" y="504"/>
                </a:lnTo>
                <a:lnTo>
                  <a:pt x="2805" y="575"/>
                </a:lnTo>
                <a:lnTo>
                  <a:pt x="2840" y="651"/>
                </a:lnTo>
                <a:lnTo>
                  <a:pt x="2873" y="730"/>
                </a:lnTo>
                <a:lnTo>
                  <a:pt x="2958" y="700"/>
                </a:lnTo>
                <a:lnTo>
                  <a:pt x="3038" y="667"/>
                </a:lnTo>
                <a:lnTo>
                  <a:pt x="3115" y="629"/>
                </a:lnTo>
                <a:lnTo>
                  <a:pt x="3055" y="573"/>
                </a:lnTo>
                <a:lnTo>
                  <a:pt x="2992" y="520"/>
                </a:lnTo>
                <a:lnTo>
                  <a:pt x="2926" y="470"/>
                </a:lnTo>
                <a:lnTo>
                  <a:pt x="2858" y="425"/>
                </a:lnTo>
                <a:lnTo>
                  <a:pt x="2788" y="384"/>
                </a:lnTo>
                <a:lnTo>
                  <a:pt x="2715" y="346"/>
                </a:lnTo>
                <a:lnTo>
                  <a:pt x="2640" y="315"/>
                </a:lnTo>
                <a:close/>
                <a:moveTo>
                  <a:pt x="1585" y="315"/>
                </a:moveTo>
                <a:lnTo>
                  <a:pt x="1510" y="346"/>
                </a:lnTo>
                <a:lnTo>
                  <a:pt x="1436" y="384"/>
                </a:lnTo>
                <a:lnTo>
                  <a:pt x="1366" y="425"/>
                </a:lnTo>
                <a:lnTo>
                  <a:pt x="1298" y="470"/>
                </a:lnTo>
                <a:lnTo>
                  <a:pt x="1232" y="520"/>
                </a:lnTo>
                <a:lnTo>
                  <a:pt x="1170" y="573"/>
                </a:lnTo>
                <a:lnTo>
                  <a:pt x="1110" y="629"/>
                </a:lnTo>
                <a:lnTo>
                  <a:pt x="1186" y="667"/>
                </a:lnTo>
                <a:lnTo>
                  <a:pt x="1266" y="700"/>
                </a:lnTo>
                <a:lnTo>
                  <a:pt x="1351" y="730"/>
                </a:lnTo>
                <a:lnTo>
                  <a:pt x="1384" y="651"/>
                </a:lnTo>
                <a:lnTo>
                  <a:pt x="1419" y="575"/>
                </a:lnTo>
                <a:lnTo>
                  <a:pt x="1457" y="504"/>
                </a:lnTo>
                <a:lnTo>
                  <a:pt x="1497" y="436"/>
                </a:lnTo>
                <a:lnTo>
                  <a:pt x="1539" y="373"/>
                </a:lnTo>
                <a:lnTo>
                  <a:pt x="1585" y="315"/>
                </a:lnTo>
                <a:close/>
                <a:moveTo>
                  <a:pt x="2033" y="214"/>
                </a:moveTo>
                <a:lnTo>
                  <a:pt x="1949" y="222"/>
                </a:lnTo>
                <a:lnTo>
                  <a:pt x="1896" y="249"/>
                </a:lnTo>
                <a:lnTo>
                  <a:pt x="1845" y="283"/>
                </a:lnTo>
                <a:lnTo>
                  <a:pt x="1797" y="324"/>
                </a:lnTo>
                <a:lnTo>
                  <a:pt x="1748" y="371"/>
                </a:lnTo>
                <a:lnTo>
                  <a:pt x="1702" y="425"/>
                </a:lnTo>
                <a:lnTo>
                  <a:pt x="1659" y="485"/>
                </a:lnTo>
                <a:lnTo>
                  <a:pt x="1618" y="549"/>
                </a:lnTo>
                <a:lnTo>
                  <a:pt x="1579" y="619"/>
                </a:lnTo>
                <a:lnTo>
                  <a:pt x="1543" y="694"/>
                </a:lnTo>
                <a:lnTo>
                  <a:pt x="1509" y="774"/>
                </a:lnTo>
                <a:lnTo>
                  <a:pt x="1610" y="796"/>
                </a:lnTo>
                <a:lnTo>
                  <a:pt x="1713" y="814"/>
                </a:lnTo>
                <a:lnTo>
                  <a:pt x="1818" y="828"/>
                </a:lnTo>
                <a:lnTo>
                  <a:pt x="1925" y="837"/>
                </a:lnTo>
                <a:lnTo>
                  <a:pt x="2033" y="842"/>
                </a:lnTo>
                <a:lnTo>
                  <a:pt x="2033" y="214"/>
                </a:lnTo>
                <a:close/>
                <a:moveTo>
                  <a:pt x="2192" y="214"/>
                </a:moveTo>
                <a:lnTo>
                  <a:pt x="2192" y="842"/>
                </a:lnTo>
                <a:lnTo>
                  <a:pt x="2299" y="837"/>
                </a:lnTo>
                <a:lnTo>
                  <a:pt x="2407" y="828"/>
                </a:lnTo>
                <a:lnTo>
                  <a:pt x="2511" y="814"/>
                </a:lnTo>
                <a:lnTo>
                  <a:pt x="2614" y="796"/>
                </a:lnTo>
                <a:lnTo>
                  <a:pt x="2715" y="774"/>
                </a:lnTo>
                <a:lnTo>
                  <a:pt x="2681" y="694"/>
                </a:lnTo>
                <a:lnTo>
                  <a:pt x="2645" y="619"/>
                </a:lnTo>
                <a:lnTo>
                  <a:pt x="2606" y="549"/>
                </a:lnTo>
                <a:lnTo>
                  <a:pt x="2566" y="485"/>
                </a:lnTo>
                <a:lnTo>
                  <a:pt x="2521" y="425"/>
                </a:lnTo>
                <a:lnTo>
                  <a:pt x="2476" y="371"/>
                </a:lnTo>
                <a:lnTo>
                  <a:pt x="2429" y="324"/>
                </a:lnTo>
                <a:lnTo>
                  <a:pt x="2379" y="283"/>
                </a:lnTo>
                <a:lnTo>
                  <a:pt x="2328" y="249"/>
                </a:lnTo>
                <a:lnTo>
                  <a:pt x="2276" y="222"/>
                </a:lnTo>
                <a:lnTo>
                  <a:pt x="2192" y="214"/>
                </a:lnTo>
                <a:close/>
                <a:moveTo>
                  <a:pt x="2113" y="0"/>
                </a:moveTo>
                <a:lnTo>
                  <a:pt x="2213" y="4"/>
                </a:lnTo>
                <a:lnTo>
                  <a:pt x="2314" y="14"/>
                </a:lnTo>
                <a:lnTo>
                  <a:pt x="2413" y="28"/>
                </a:lnTo>
                <a:lnTo>
                  <a:pt x="2510" y="50"/>
                </a:lnTo>
                <a:lnTo>
                  <a:pt x="2605" y="77"/>
                </a:lnTo>
                <a:lnTo>
                  <a:pt x="2699" y="110"/>
                </a:lnTo>
                <a:lnTo>
                  <a:pt x="2791" y="148"/>
                </a:lnTo>
                <a:lnTo>
                  <a:pt x="2879" y="193"/>
                </a:lnTo>
                <a:lnTo>
                  <a:pt x="2965" y="242"/>
                </a:lnTo>
                <a:lnTo>
                  <a:pt x="3048" y="297"/>
                </a:lnTo>
                <a:lnTo>
                  <a:pt x="3129" y="357"/>
                </a:lnTo>
                <a:lnTo>
                  <a:pt x="3204" y="422"/>
                </a:lnTo>
                <a:lnTo>
                  <a:pt x="3277" y="492"/>
                </a:lnTo>
                <a:lnTo>
                  <a:pt x="3345" y="567"/>
                </a:lnTo>
                <a:lnTo>
                  <a:pt x="3406" y="642"/>
                </a:lnTo>
                <a:lnTo>
                  <a:pt x="3462" y="720"/>
                </a:lnTo>
                <a:lnTo>
                  <a:pt x="3514" y="801"/>
                </a:lnTo>
                <a:lnTo>
                  <a:pt x="3559" y="885"/>
                </a:lnTo>
                <a:lnTo>
                  <a:pt x="3601" y="971"/>
                </a:lnTo>
                <a:lnTo>
                  <a:pt x="3636" y="1061"/>
                </a:lnTo>
                <a:lnTo>
                  <a:pt x="3667" y="1151"/>
                </a:lnTo>
                <a:lnTo>
                  <a:pt x="3693" y="1243"/>
                </a:lnTo>
                <a:lnTo>
                  <a:pt x="3712" y="1337"/>
                </a:lnTo>
                <a:lnTo>
                  <a:pt x="3727" y="1432"/>
                </a:lnTo>
                <a:lnTo>
                  <a:pt x="3735" y="1528"/>
                </a:lnTo>
                <a:lnTo>
                  <a:pt x="3738" y="1625"/>
                </a:lnTo>
                <a:lnTo>
                  <a:pt x="3735" y="1723"/>
                </a:lnTo>
                <a:lnTo>
                  <a:pt x="3727" y="1819"/>
                </a:lnTo>
                <a:lnTo>
                  <a:pt x="3712" y="1914"/>
                </a:lnTo>
                <a:lnTo>
                  <a:pt x="3693" y="2008"/>
                </a:lnTo>
                <a:lnTo>
                  <a:pt x="3667" y="2101"/>
                </a:lnTo>
                <a:lnTo>
                  <a:pt x="3636" y="2191"/>
                </a:lnTo>
                <a:lnTo>
                  <a:pt x="3601" y="2280"/>
                </a:lnTo>
                <a:lnTo>
                  <a:pt x="3559" y="2366"/>
                </a:lnTo>
                <a:lnTo>
                  <a:pt x="3513" y="2451"/>
                </a:lnTo>
                <a:lnTo>
                  <a:pt x="3462" y="2531"/>
                </a:lnTo>
                <a:lnTo>
                  <a:pt x="3406" y="2610"/>
                </a:lnTo>
                <a:lnTo>
                  <a:pt x="3345" y="2685"/>
                </a:lnTo>
                <a:lnTo>
                  <a:pt x="3277" y="2758"/>
                </a:lnTo>
                <a:lnTo>
                  <a:pt x="3207" y="2827"/>
                </a:lnTo>
                <a:lnTo>
                  <a:pt x="3131" y="2891"/>
                </a:lnTo>
                <a:lnTo>
                  <a:pt x="3053" y="2951"/>
                </a:lnTo>
                <a:lnTo>
                  <a:pt x="2971" y="3005"/>
                </a:lnTo>
                <a:lnTo>
                  <a:pt x="2887" y="3054"/>
                </a:lnTo>
                <a:lnTo>
                  <a:pt x="2800" y="3098"/>
                </a:lnTo>
                <a:lnTo>
                  <a:pt x="2711" y="3136"/>
                </a:lnTo>
                <a:lnTo>
                  <a:pt x="2711" y="2906"/>
                </a:lnTo>
                <a:lnTo>
                  <a:pt x="2784" y="2868"/>
                </a:lnTo>
                <a:lnTo>
                  <a:pt x="2856" y="2827"/>
                </a:lnTo>
                <a:lnTo>
                  <a:pt x="2925" y="2782"/>
                </a:lnTo>
                <a:lnTo>
                  <a:pt x="2990" y="2732"/>
                </a:lnTo>
                <a:lnTo>
                  <a:pt x="3054" y="2679"/>
                </a:lnTo>
                <a:lnTo>
                  <a:pt x="3115" y="2621"/>
                </a:lnTo>
                <a:lnTo>
                  <a:pt x="3038" y="2584"/>
                </a:lnTo>
                <a:lnTo>
                  <a:pt x="2958" y="2551"/>
                </a:lnTo>
                <a:lnTo>
                  <a:pt x="2873" y="2521"/>
                </a:lnTo>
                <a:lnTo>
                  <a:pt x="2836" y="2608"/>
                </a:lnTo>
                <a:lnTo>
                  <a:pt x="2797" y="2691"/>
                </a:lnTo>
                <a:lnTo>
                  <a:pt x="2755" y="2769"/>
                </a:lnTo>
                <a:lnTo>
                  <a:pt x="2709" y="2841"/>
                </a:lnTo>
                <a:lnTo>
                  <a:pt x="2705" y="2799"/>
                </a:lnTo>
                <a:lnTo>
                  <a:pt x="2696" y="2758"/>
                </a:lnTo>
                <a:lnTo>
                  <a:pt x="2681" y="2719"/>
                </a:lnTo>
                <a:lnTo>
                  <a:pt x="2661" y="2681"/>
                </a:lnTo>
                <a:lnTo>
                  <a:pt x="2637" y="2646"/>
                </a:lnTo>
                <a:lnTo>
                  <a:pt x="2664" y="2593"/>
                </a:lnTo>
                <a:lnTo>
                  <a:pt x="2690" y="2537"/>
                </a:lnTo>
                <a:lnTo>
                  <a:pt x="2715" y="2477"/>
                </a:lnTo>
                <a:lnTo>
                  <a:pt x="2618" y="2455"/>
                </a:lnTo>
                <a:lnTo>
                  <a:pt x="2517" y="2438"/>
                </a:lnTo>
                <a:lnTo>
                  <a:pt x="2415" y="2425"/>
                </a:lnTo>
                <a:lnTo>
                  <a:pt x="2237" y="2249"/>
                </a:lnTo>
                <a:lnTo>
                  <a:pt x="2347" y="2256"/>
                </a:lnTo>
                <a:lnTo>
                  <a:pt x="2455" y="2267"/>
                </a:lnTo>
                <a:lnTo>
                  <a:pt x="2561" y="2282"/>
                </a:lnTo>
                <a:lnTo>
                  <a:pt x="2665" y="2301"/>
                </a:lnTo>
                <a:lnTo>
                  <a:pt x="2767" y="2325"/>
                </a:lnTo>
                <a:lnTo>
                  <a:pt x="2793" y="2230"/>
                </a:lnTo>
                <a:lnTo>
                  <a:pt x="2816" y="2130"/>
                </a:lnTo>
                <a:lnTo>
                  <a:pt x="2834" y="2028"/>
                </a:lnTo>
                <a:lnTo>
                  <a:pt x="2849" y="1923"/>
                </a:lnTo>
                <a:lnTo>
                  <a:pt x="2859" y="1814"/>
                </a:lnTo>
                <a:lnTo>
                  <a:pt x="2865" y="1705"/>
                </a:lnTo>
                <a:lnTo>
                  <a:pt x="2192" y="1705"/>
                </a:lnTo>
                <a:lnTo>
                  <a:pt x="2192" y="2204"/>
                </a:lnTo>
                <a:lnTo>
                  <a:pt x="2130" y="2144"/>
                </a:lnTo>
                <a:lnTo>
                  <a:pt x="2100" y="2118"/>
                </a:lnTo>
                <a:lnTo>
                  <a:pt x="2067" y="2095"/>
                </a:lnTo>
                <a:lnTo>
                  <a:pt x="2033" y="2078"/>
                </a:lnTo>
                <a:lnTo>
                  <a:pt x="2033" y="1705"/>
                </a:lnTo>
                <a:lnTo>
                  <a:pt x="1359" y="1705"/>
                </a:lnTo>
                <a:lnTo>
                  <a:pt x="1363" y="1770"/>
                </a:lnTo>
                <a:lnTo>
                  <a:pt x="1367" y="1836"/>
                </a:lnTo>
                <a:lnTo>
                  <a:pt x="1209" y="1836"/>
                </a:lnTo>
                <a:lnTo>
                  <a:pt x="1204" y="1770"/>
                </a:lnTo>
                <a:lnTo>
                  <a:pt x="1201" y="1705"/>
                </a:lnTo>
                <a:lnTo>
                  <a:pt x="701" y="1705"/>
                </a:lnTo>
                <a:lnTo>
                  <a:pt x="707" y="1770"/>
                </a:lnTo>
                <a:lnTo>
                  <a:pt x="716" y="1836"/>
                </a:lnTo>
                <a:lnTo>
                  <a:pt x="500" y="1836"/>
                </a:lnTo>
                <a:lnTo>
                  <a:pt x="489" y="1731"/>
                </a:lnTo>
                <a:lnTo>
                  <a:pt x="486" y="1625"/>
                </a:lnTo>
                <a:lnTo>
                  <a:pt x="489" y="1529"/>
                </a:lnTo>
                <a:lnTo>
                  <a:pt x="497" y="1433"/>
                </a:lnTo>
                <a:lnTo>
                  <a:pt x="512" y="1338"/>
                </a:lnTo>
                <a:lnTo>
                  <a:pt x="532" y="1244"/>
                </a:lnTo>
                <a:lnTo>
                  <a:pt x="557" y="1151"/>
                </a:lnTo>
                <a:lnTo>
                  <a:pt x="588" y="1061"/>
                </a:lnTo>
                <a:lnTo>
                  <a:pt x="624" y="972"/>
                </a:lnTo>
                <a:lnTo>
                  <a:pt x="665" y="885"/>
                </a:lnTo>
                <a:lnTo>
                  <a:pt x="711" y="801"/>
                </a:lnTo>
                <a:lnTo>
                  <a:pt x="762" y="720"/>
                </a:lnTo>
                <a:lnTo>
                  <a:pt x="819" y="642"/>
                </a:lnTo>
                <a:lnTo>
                  <a:pt x="880" y="566"/>
                </a:lnTo>
                <a:lnTo>
                  <a:pt x="948" y="491"/>
                </a:lnTo>
                <a:lnTo>
                  <a:pt x="1021" y="422"/>
                </a:lnTo>
                <a:lnTo>
                  <a:pt x="1096" y="357"/>
                </a:lnTo>
                <a:lnTo>
                  <a:pt x="1176" y="297"/>
                </a:lnTo>
                <a:lnTo>
                  <a:pt x="1258" y="242"/>
                </a:lnTo>
                <a:lnTo>
                  <a:pt x="1345" y="193"/>
                </a:lnTo>
                <a:lnTo>
                  <a:pt x="1434" y="148"/>
                </a:lnTo>
                <a:lnTo>
                  <a:pt x="1525" y="110"/>
                </a:lnTo>
                <a:lnTo>
                  <a:pt x="1619" y="77"/>
                </a:lnTo>
                <a:lnTo>
                  <a:pt x="1714" y="50"/>
                </a:lnTo>
                <a:lnTo>
                  <a:pt x="1811" y="28"/>
                </a:lnTo>
                <a:lnTo>
                  <a:pt x="1911" y="14"/>
                </a:lnTo>
                <a:lnTo>
                  <a:pt x="2011" y="4"/>
                </a:lnTo>
                <a:lnTo>
                  <a:pt x="2113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en-IN" sz="1015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7" name="Text Placeholder 14"/>
          <p:cNvSpPr txBox="1"/>
          <p:nvPr/>
        </p:nvSpPr>
        <p:spPr>
          <a:xfrm>
            <a:off x="5909309" y="3906320"/>
            <a:ext cx="1281297" cy="1661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200" dirty="0">
                <a:solidFill>
                  <a:schemeClr val="accent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单击编辑标题</a:t>
            </a:r>
          </a:p>
        </p:txBody>
      </p:sp>
      <p:sp>
        <p:nvSpPr>
          <p:cNvPr id="58" name="Text Placeholder 14"/>
          <p:cNvSpPr txBox="1"/>
          <p:nvPr/>
        </p:nvSpPr>
        <p:spPr>
          <a:xfrm>
            <a:off x="5913186" y="4091795"/>
            <a:ext cx="1770221" cy="2492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2495">
              <a:spcBef>
                <a:spcPct val="20000"/>
              </a:spcBef>
              <a:defRPr/>
            </a:pPr>
            <a:r>
              <a:rPr lang="zh-CN" altLang="en-US" sz="9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900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6000">
        <p:fade/>
      </p:transition>
    </mc:Choice>
    <mc:Fallback xmlns="">
      <p:transition spd="med" advClick="0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5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3000"/>
                            </p:stCondLst>
                            <p:childTnLst>
                              <p:par>
                                <p:cTn id="9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3500"/>
                            </p:stCondLst>
                            <p:childTnLst>
                              <p:par>
                                <p:cTn id="10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4000"/>
                            </p:stCondLst>
                            <p:childTnLst>
                              <p:par>
                                <p:cTn id="10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4500"/>
                            </p:stCondLst>
                            <p:childTnLst>
                              <p:par>
                                <p:cTn id="1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0"/>
                            </p:stCondLst>
                            <p:childTnLst>
                              <p:par>
                                <p:cTn id="1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5500"/>
                            </p:stCondLst>
                            <p:childTnLst>
                              <p:par>
                                <p:cTn id="1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6000"/>
                            </p:stCondLst>
                            <p:childTnLst>
                              <p:par>
                                <p:cTn id="1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/>
      <p:bldP spid="27" grpId="0"/>
      <p:bldP spid="28" grpId="0" animBg="1"/>
      <p:bldP spid="29" grpId="0"/>
      <p:bldP spid="30" grpId="0"/>
      <p:bldP spid="31" grpId="0" animBg="1"/>
      <p:bldP spid="32" grpId="0"/>
      <p:bldP spid="33" grpId="0"/>
      <p:bldP spid="34" grpId="0" animBg="1"/>
      <p:bldP spid="35" grpId="0"/>
      <p:bldP spid="36" grpId="0"/>
      <p:bldP spid="37" grpId="0" animBg="1"/>
      <p:bldP spid="38" grpId="0"/>
      <p:bldP spid="39" grpId="0"/>
      <p:bldP spid="40" grpId="0" animBg="1"/>
      <p:bldP spid="41" grpId="0" animBg="1"/>
      <p:bldP spid="42" grpId="0" animBg="1"/>
      <p:bldP spid="43" grpId="0"/>
      <p:bldP spid="44" grpId="0"/>
      <p:bldP spid="45" grpId="0" animBg="1"/>
      <p:bldP spid="46" grpId="0" animBg="1"/>
      <p:bldP spid="47" grpId="0" animBg="1"/>
      <p:bldP spid="48" grpId="0"/>
      <p:bldP spid="49" grpId="0"/>
      <p:bldP spid="50" grpId="0" animBg="1"/>
      <p:bldP spid="51" grpId="0" animBg="1"/>
      <p:bldP spid="52" grpId="0" animBg="1"/>
      <p:bldP spid="53" grpId="0"/>
      <p:bldP spid="54" grpId="0"/>
      <p:bldP spid="55" grpId="0" animBg="1"/>
      <p:bldP spid="56" grpId="0" animBg="1"/>
      <p:bldP spid="57" grpId="0"/>
      <p:bldP spid="5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5"/>
          <p:cNvSpPr txBox="1"/>
          <p:nvPr/>
        </p:nvSpPr>
        <p:spPr>
          <a:xfrm>
            <a:off x="3818973" y="158344"/>
            <a:ext cx="14703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工作完成情况</a:t>
            </a:r>
          </a:p>
        </p:txBody>
      </p:sp>
      <p:grpSp>
        <p:nvGrpSpPr>
          <p:cNvPr id="32" name="网线"/>
          <p:cNvGrpSpPr/>
          <p:nvPr/>
        </p:nvGrpSpPr>
        <p:grpSpPr bwMode="auto">
          <a:xfrm>
            <a:off x="593473" y="1131590"/>
            <a:ext cx="3163922" cy="3329037"/>
            <a:chOff x="1937437" y="1332541"/>
            <a:chExt cx="3986578" cy="4192919"/>
          </a:xfrm>
        </p:grpSpPr>
        <p:sp>
          <p:nvSpPr>
            <p:cNvPr id="33" name="Line 16"/>
            <p:cNvSpPr>
              <a:spLocks noChangeShapeType="1"/>
            </p:cNvSpPr>
            <p:nvPr/>
          </p:nvSpPr>
          <p:spPr bwMode="gray">
            <a:xfrm>
              <a:off x="1937437" y="3430588"/>
              <a:ext cx="3986578" cy="0"/>
            </a:xfrm>
            <a:prstGeom prst="line">
              <a:avLst/>
            </a:prstGeom>
            <a:noFill/>
            <a:ln w="28575">
              <a:solidFill>
                <a:srgbClr val="808080">
                  <a:alpha val="50000"/>
                </a:srgbClr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 sz="900" kern="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4" name="Line 17"/>
            <p:cNvSpPr>
              <a:spLocks noChangeShapeType="1"/>
            </p:cNvSpPr>
            <p:nvPr/>
          </p:nvSpPr>
          <p:spPr bwMode="gray">
            <a:xfrm>
              <a:off x="3931520" y="1332541"/>
              <a:ext cx="0" cy="4192919"/>
            </a:xfrm>
            <a:prstGeom prst="line">
              <a:avLst/>
            </a:prstGeom>
            <a:noFill/>
            <a:ln w="28575">
              <a:solidFill>
                <a:srgbClr val="808080">
                  <a:alpha val="50000"/>
                </a:srgbClr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 sz="900" kern="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5" name="Oval 10"/>
            <p:cNvSpPr>
              <a:spLocks noChangeArrowheads="1"/>
            </p:cNvSpPr>
            <p:nvPr/>
          </p:nvSpPr>
          <p:spPr bwMode="gray">
            <a:xfrm>
              <a:off x="2332760" y="1808648"/>
              <a:ext cx="3192756" cy="3216899"/>
            </a:xfrm>
            <a:prstGeom prst="ellipse">
              <a:avLst/>
            </a:prstGeom>
            <a:noFill/>
            <a:ln w="9525">
              <a:solidFill>
                <a:srgbClr val="B2B2B2">
                  <a:alpha val="50000"/>
                </a:srgbClr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64999"/>
                    </a:scheme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CN" altLang="en-US" sz="900" kern="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6" name="Oval 15"/>
            <p:cNvSpPr>
              <a:spLocks noChangeArrowheads="1"/>
            </p:cNvSpPr>
            <p:nvPr/>
          </p:nvSpPr>
          <p:spPr bwMode="auto">
            <a:xfrm>
              <a:off x="2135892" y="1600749"/>
              <a:ext cx="3608719" cy="3643808"/>
            </a:xfrm>
            <a:prstGeom prst="ellipse">
              <a:avLst/>
            </a:prstGeom>
            <a:noFill/>
            <a:ln w="19050">
              <a:solidFill>
                <a:srgbClr val="B2B2B2">
                  <a:alpha val="50000"/>
                </a:srgbClr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CN" altLang="en-US" sz="900" kern="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7" name="标题"/>
          <p:cNvGrpSpPr/>
          <p:nvPr/>
        </p:nvGrpSpPr>
        <p:grpSpPr bwMode="auto">
          <a:xfrm>
            <a:off x="1109523" y="1731465"/>
            <a:ext cx="2117958" cy="2160256"/>
            <a:chOff x="579" y="1589"/>
            <a:chExt cx="1358" cy="1358"/>
          </a:xfrm>
          <a:solidFill>
            <a:srgbClr val="EB340D"/>
          </a:solidFill>
        </p:grpSpPr>
        <p:sp>
          <p:nvSpPr>
            <p:cNvPr id="38" name="Oval 12"/>
            <p:cNvSpPr>
              <a:spLocks noChangeArrowheads="1"/>
            </p:cNvSpPr>
            <p:nvPr/>
          </p:nvSpPr>
          <p:spPr bwMode="gray">
            <a:xfrm>
              <a:off x="579" y="1589"/>
              <a:ext cx="1358" cy="1358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rgbClr val="F8F8F8"/>
              </a:solidFill>
              <a:rou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 sz="900" kern="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9" name="Oval 13"/>
            <p:cNvSpPr>
              <a:spLocks noChangeArrowheads="1"/>
            </p:cNvSpPr>
            <p:nvPr/>
          </p:nvSpPr>
          <p:spPr bwMode="gray">
            <a:xfrm>
              <a:off x="635" y="1642"/>
              <a:ext cx="1245" cy="124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outerShdw algn="ctr" rotWithShape="0">
                <a:srgbClr val="00000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DDDDDD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CN" altLang="en-US" sz="900" kern="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0" name="Oval 14"/>
            <p:cNvSpPr>
              <a:spLocks noChangeArrowheads="1"/>
            </p:cNvSpPr>
            <p:nvPr/>
          </p:nvSpPr>
          <p:spPr bwMode="gray">
            <a:xfrm>
              <a:off x="865" y="1880"/>
              <a:ext cx="797" cy="79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B2B2B2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00000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spcBef>
                  <a:spcPct val="20000"/>
                </a:spcBef>
              </a:pPr>
              <a:r>
                <a:rPr lang="zh-CN" altLang="en-US" sz="1200" b="1" dirty="0">
                  <a:solidFill>
                    <a:schemeClr val="bg1"/>
                  </a:solidFill>
                  <a:ea typeface="微软雅黑" panose="020B0503020204020204" pitchFamily="34" charset="-122"/>
                  <a:cs typeface="宋体" panose="02010600030101010101" pitchFamily="2" charset="-122"/>
                  <a:sym typeface="Arial" panose="020B0604020202020204" pitchFamily="34" charset="0"/>
                </a:rPr>
                <a:t>单击编辑标题</a:t>
              </a:r>
              <a:endParaRPr lang="en-US" altLang="zh-CN" sz="1200" b="1" dirty="0">
                <a:solidFill>
                  <a:schemeClr val="bg1"/>
                </a:solidFill>
                <a:ea typeface="微软雅黑" panose="020B0503020204020204" pitchFamily="34" charset="-122"/>
                <a:cs typeface="宋体" panose="02010600030101010101" pitchFamily="2" charset="-122"/>
                <a:sym typeface="Arial" panose="020B0604020202020204" pitchFamily="34" charset="0"/>
              </a:endParaRPr>
            </a:p>
          </p:txBody>
        </p:sp>
      </p:grpSp>
      <p:sp>
        <p:nvSpPr>
          <p:cNvPr id="41" name="文本5"/>
          <p:cNvSpPr>
            <a:spLocks noChangeArrowheads="1"/>
          </p:cNvSpPr>
          <p:nvPr/>
        </p:nvSpPr>
        <p:spPr bwMode="black">
          <a:xfrm>
            <a:off x="3054300" y="3968760"/>
            <a:ext cx="1854756" cy="2579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lIns="72575" tIns="36287" rIns="72575" bIns="36287" anchor="ctr">
            <a:spAutoFit/>
          </a:bodyPr>
          <a:lstStyle/>
          <a:p>
            <a:pPr>
              <a:spcBef>
                <a:spcPct val="20000"/>
              </a:spcBef>
            </a:pPr>
            <a:r>
              <a:rPr lang="zh-CN" altLang="en-US" sz="1200" dirty="0">
                <a:solidFill>
                  <a:schemeClr val="accent6"/>
                </a:solidFill>
                <a:ea typeface="微软雅黑" panose="020B0503020204020204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单击编辑标题</a:t>
            </a:r>
            <a:endParaRPr lang="en-US" altLang="zh-CN" sz="1200" dirty="0">
              <a:solidFill>
                <a:schemeClr val="accent6"/>
              </a:solidFill>
              <a:ea typeface="微软雅黑" panose="020B0503020204020204" pitchFamily="34" charset="-122"/>
              <a:cs typeface="宋体" panose="02010600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42" name="文本4"/>
          <p:cNvSpPr>
            <a:spLocks noChangeArrowheads="1"/>
          </p:cNvSpPr>
          <p:nvPr/>
        </p:nvSpPr>
        <p:spPr bwMode="black">
          <a:xfrm>
            <a:off x="3621311" y="3400481"/>
            <a:ext cx="1854756" cy="2579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lIns="72575" tIns="36287" rIns="72575" bIns="36287" anchor="ctr">
            <a:spAutoFit/>
          </a:bodyPr>
          <a:lstStyle/>
          <a:p>
            <a:pPr>
              <a:spcBef>
                <a:spcPct val="20000"/>
              </a:spcBef>
            </a:pPr>
            <a:r>
              <a:rPr lang="zh-CN" altLang="en-US" sz="1200" dirty="0">
                <a:solidFill>
                  <a:schemeClr val="accent5"/>
                </a:solidFill>
                <a:ea typeface="微软雅黑" panose="020B0503020204020204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单击编辑标题</a:t>
            </a:r>
            <a:endParaRPr lang="en-US" altLang="zh-CN" sz="1200" dirty="0">
              <a:solidFill>
                <a:schemeClr val="accent5"/>
              </a:solidFill>
              <a:ea typeface="微软雅黑" panose="020B0503020204020204" pitchFamily="34" charset="-122"/>
              <a:cs typeface="宋体" panose="02010600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43" name="文本3"/>
          <p:cNvSpPr>
            <a:spLocks noChangeArrowheads="1"/>
          </p:cNvSpPr>
          <p:nvPr/>
        </p:nvSpPr>
        <p:spPr bwMode="black">
          <a:xfrm>
            <a:off x="3836776" y="2682886"/>
            <a:ext cx="1853496" cy="2579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lIns="72575" tIns="36287" rIns="72575" bIns="36287" anchor="ctr">
            <a:spAutoFit/>
          </a:bodyPr>
          <a:lstStyle/>
          <a:p>
            <a:pPr>
              <a:spcBef>
                <a:spcPct val="20000"/>
              </a:spcBef>
            </a:pPr>
            <a:r>
              <a:rPr lang="zh-CN" altLang="en-US" sz="1200" dirty="0">
                <a:solidFill>
                  <a:schemeClr val="accent4"/>
                </a:solidFill>
                <a:ea typeface="微软雅黑" panose="020B0503020204020204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单击编辑标题</a:t>
            </a:r>
            <a:endParaRPr lang="en-US" altLang="zh-CN" sz="1200" dirty="0">
              <a:solidFill>
                <a:schemeClr val="accent4"/>
              </a:solidFill>
              <a:ea typeface="微软雅黑" panose="020B0503020204020204" pitchFamily="34" charset="-122"/>
              <a:cs typeface="宋体" panose="02010600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44" name="文本2"/>
          <p:cNvSpPr>
            <a:spLocks noChangeArrowheads="1"/>
          </p:cNvSpPr>
          <p:nvPr/>
        </p:nvSpPr>
        <p:spPr bwMode="black">
          <a:xfrm>
            <a:off x="3625092" y="1985451"/>
            <a:ext cx="1853496" cy="2579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lIns="72575" tIns="36287" rIns="72575" bIns="36287" anchor="ctr">
            <a:spAutoFit/>
          </a:bodyPr>
          <a:lstStyle/>
          <a:p>
            <a:pPr>
              <a:spcBef>
                <a:spcPct val="20000"/>
              </a:spcBef>
            </a:pPr>
            <a:r>
              <a:rPr lang="zh-CN" altLang="en-US" sz="1200" dirty="0">
                <a:solidFill>
                  <a:schemeClr val="accent3"/>
                </a:solidFill>
                <a:ea typeface="微软雅黑" panose="020B0503020204020204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单击编辑标题</a:t>
            </a:r>
            <a:endParaRPr lang="en-US" altLang="zh-CN" sz="1200" dirty="0">
              <a:solidFill>
                <a:schemeClr val="accent3"/>
              </a:solidFill>
              <a:ea typeface="微软雅黑" panose="020B0503020204020204" pitchFamily="34" charset="-122"/>
              <a:cs typeface="宋体" panose="02010600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45" name="文本1"/>
          <p:cNvSpPr>
            <a:spLocks noChangeArrowheads="1"/>
          </p:cNvSpPr>
          <p:nvPr/>
        </p:nvSpPr>
        <p:spPr bwMode="black">
          <a:xfrm>
            <a:off x="3012720" y="1360468"/>
            <a:ext cx="1854756" cy="2579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lIns="72575" tIns="36287" rIns="72575" bIns="36287" anchor="ctr">
            <a:spAutoFit/>
          </a:bodyPr>
          <a:lstStyle/>
          <a:p>
            <a:pPr>
              <a:spcBef>
                <a:spcPct val="20000"/>
              </a:spcBef>
            </a:pPr>
            <a:r>
              <a:rPr lang="zh-CN" altLang="en-US" sz="1200" dirty="0">
                <a:solidFill>
                  <a:schemeClr val="accent2"/>
                </a:solidFill>
                <a:ea typeface="微软雅黑" panose="020B0503020204020204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单击编辑标题</a:t>
            </a:r>
            <a:endParaRPr lang="en-US" altLang="zh-CN" sz="1200" dirty="0">
              <a:solidFill>
                <a:schemeClr val="accent2"/>
              </a:solidFill>
              <a:ea typeface="微软雅黑" panose="020B0503020204020204" pitchFamily="34" charset="-122"/>
              <a:cs typeface="宋体" panose="02010600030101010101" pitchFamily="2" charset="-122"/>
              <a:sym typeface="Arial" panose="020B0604020202020204" pitchFamily="34" charset="0"/>
            </a:endParaRPr>
          </a:p>
        </p:txBody>
      </p:sp>
      <p:grpSp>
        <p:nvGrpSpPr>
          <p:cNvPr id="46" name="圆圈1"/>
          <p:cNvGrpSpPr/>
          <p:nvPr/>
        </p:nvGrpSpPr>
        <p:grpSpPr bwMode="auto">
          <a:xfrm>
            <a:off x="2683147" y="1329951"/>
            <a:ext cx="302565" cy="302549"/>
            <a:chOff x="2928" y="2208"/>
            <a:chExt cx="262" cy="262"/>
          </a:xfrm>
          <a:solidFill>
            <a:schemeClr val="accent2"/>
          </a:solidFill>
        </p:grpSpPr>
        <p:sp>
          <p:nvSpPr>
            <p:cNvPr id="47" name="Oval 19"/>
            <p:cNvSpPr>
              <a:spLocks noChangeArrowheads="1"/>
            </p:cNvSpPr>
            <p:nvPr/>
          </p:nvSpPr>
          <p:spPr bwMode="gray">
            <a:xfrm>
              <a:off x="2928" y="2208"/>
              <a:ext cx="262" cy="262"/>
            </a:xfrm>
            <a:prstGeom prst="ellipse">
              <a:avLst/>
            </a:prstGeom>
            <a:grpFill/>
            <a:ln w="12700">
              <a:solidFill>
                <a:schemeClr val="accent2"/>
              </a:solidFill>
              <a:round/>
            </a:ln>
            <a:effectLst>
              <a:outerShdw dist="35921" dir="2700000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zh-CN" altLang="en-US" sz="900" kern="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8" name="Oval 20"/>
            <p:cNvSpPr>
              <a:spLocks noChangeArrowheads="1"/>
            </p:cNvSpPr>
            <p:nvPr/>
          </p:nvSpPr>
          <p:spPr bwMode="gray">
            <a:xfrm>
              <a:off x="2953" y="2230"/>
              <a:ext cx="218" cy="218"/>
            </a:xfrm>
            <a:prstGeom prst="ellipse">
              <a:avLst/>
            </a:prstGeom>
            <a:grpFill/>
            <a:ln w="12700">
              <a:solidFill>
                <a:srgbClr val="DDDDDD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00000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CN" altLang="en-US" sz="900" kern="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9" name="圆圈2"/>
          <p:cNvGrpSpPr/>
          <p:nvPr/>
        </p:nvGrpSpPr>
        <p:grpSpPr bwMode="auto">
          <a:xfrm>
            <a:off x="3316556" y="1957670"/>
            <a:ext cx="302565" cy="302549"/>
            <a:chOff x="2928" y="2208"/>
            <a:chExt cx="262" cy="262"/>
          </a:xfrm>
          <a:solidFill>
            <a:schemeClr val="accent3"/>
          </a:solidFill>
        </p:grpSpPr>
        <p:sp>
          <p:nvSpPr>
            <p:cNvPr id="50" name="Oval 28"/>
            <p:cNvSpPr>
              <a:spLocks noChangeArrowheads="1"/>
            </p:cNvSpPr>
            <p:nvPr/>
          </p:nvSpPr>
          <p:spPr bwMode="gray">
            <a:xfrm>
              <a:off x="2928" y="2208"/>
              <a:ext cx="262" cy="262"/>
            </a:xfrm>
            <a:prstGeom prst="ellipse">
              <a:avLst/>
            </a:prstGeom>
            <a:grpFill/>
            <a:ln w="12700">
              <a:solidFill>
                <a:schemeClr val="accent3"/>
              </a:solidFill>
              <a:round/>
            </a:ln>
            <a:effectLst>
              <a:outerShdw dist="35921" dir="2700000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zh-CN" altLang="en-US" sz="900" kern="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1" name="Oval 29"/>
            <p:cNvSpPr>
              <a:spLocks noChangeArrowheads="1"/>
            </p:cNvSpPr>
            <p:nvPr/>
          </p:nvSpPr>
          <p:spPr bwMode="gray">
            <a:xfrm>
              <a:off x="2950" y="2230"/>
              <a:ext cx="218" cy="218"/>
            </a:xfrm>
            <a:prstGeom prst="ellipse">
              <a:avLst/>
            </a:prstGeom>
            <a:grpFill/>
            <a:ln w="12700">
              <a:solidFill>
                <a:schemeClr val="accent3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00000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CN" altLang="en-US" sz="900" kern="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2" name="圆圈3"/>
          <p:cNvGrpSpPr/>
          <p:nvPr/>
        </p:nvGrpSpPr>
        <p:grpSpPr bwMode="auto">
          <a:xfrm>
            <a:off x="3522977" y="2641938"/>
            <a:ext cx="302565" cy="302549"/>
            <a:chOff x="2928" y="2208"/>
            <a:chExt cx="262" cy="262"/>
          </a:xfrm>
          <a:solidFill>
            <a:schemeClr val="accent4"/>
          </a:solidFill>
        </p:grpSpPr>
        <p:sp>
          <p:nvSpPr>
            <p:cNvPr id="53" name="Oval 31"/>
            <p:cNvSpPr>
              <a:spLocks noChangeArrowheads="1"/>
            </p:cNvSpPr>
            <p:nvPr/>
          </p:nvSpPr>
          <p:spPr bwMode="gray">
            <a:xfrm>
              <a:off x="2928" y="2208"/>
              <a:ext cx="262" cy="262"/>
            </a:xfrm>
            <a:prstGeom prst="ellipse">
              <a:avLst/>
            </a:prstGeom>
            <a:grpFill/>
            <a:ln w="12700">
              <a:solidFill>
                <a:srgbClr val="F8F8F8"/>
              </a:solidFill>
              <a:round/>
            </a:ln>
            <a:effectLst>
              <a:outerShdw dist="35921" dir="2700000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zh-CN" altLang="en-US" sz="900" kern="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4" name="Oval 32"/>
            <p:cNvSpPr>
              <a:spLocks noChangeArrowheads="1"/>
            </p:cNvSpPr>
            <p:nvPr/>
          </p:nvSpPr>
          <p:spPr bwMode="gray">
            <a:xfrm>
              <a:off x="2950" y="2230"/>
              <a:ext cx="218" cy="218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DDDDDD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00000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CN" altLang="en-US" sz="900" kern="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5" name="圆圈4"/>
          <p:cNvGrpSpPr/>
          <p:nvPr/>
        </p:nvGrpSpPr>
        <p:grpSpPr bwMode="auto">
          <a:xfrm>
            <a:off x="3308072" y="3368623"/>
            <a:ext cx="302565" cy="302549"/>
            <a:chOff x="2928" y="2208"/>
            <a:chExt cx="262" cy="262"/>
          </a:xfrm>
          <a:solidFill>
            <a:schemeClr val="accent5"/>
          </a:solidFill>
        </p:grpSpPr>
        <p:sp>
          <p:nvSpPr>
            <p:cNvPr id="56" name="Oval 34"/>
            <p:cNvSpPr>
              <a:spLocks noChangeArrowheads="1"/>
            </p:cNvSpPr>
            <p:nvPr/>
          </p:nvSpPr>
          <p:spPr bwMode="gray">
            <a:xfrm>
              <a:off x="2928" y="2208"/>
              <a:ext cx="262" cy="262"/>
            </a:xfrm>
            <a:prstGeom prst="ellipse">
              <a:avLst/>
            </a:prstGeom>
            <a:grpFill/>
            <a:ln w="12700">
              <a:solidFill>
                <a:srgbClr val="F8F8F8"/>
              </a:solidFill>
              <a:round/>
            </a:ln>
            <a:effectLst>
              <a:outerShdw dist="35921" dir="2700000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zh-CN" altLang="en-US" sz="900" kern="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7" name="Oval 35"/>
            <p:cNvSpPr>
              <a:spLocks noChangeArrowheads="1"/>
            </p:cNvSpPr>
            <p:nvPr/>
          </p:nvSpPr>
          <p:spPr bwMode="gray">
            <a:xfrm>
              <a:off x="2951" y="2230"/>
              <a:ext cx="218" cy="218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DDDDDD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00000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CN" altLang="en-US" sz="900" kern="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8" name="圆圈5"/>
          <p:cNvGrpSpPr/>
          <p:nvPr/>
        </p:nvGrpSpPr>
        <p:grpSpPr bwMode="auto">
          <a:xfrm>
            <a:off x="2751011" y="3922825"/>
            <a:ext cx="302565" cy="302549"/>
            <a:chOff x="2928" y="2208"/>
            <a:chExt cx="262" cy="262"/>
          </a:xfrm>
          <a:solidFill>
            <a:schemeClr val="accent6"/>
          </a:solidFill>
        </p:grpSpPr>
        <p:sp>
          <p:nvSpPr>
            <p:cNvPr id="59" name="Oval 37"/>
            <p:cNvSpPr>
              <a:spLocks noChangeArrowheads="1"/>
            </p:cNvSpPr>
            <p:nvPr/>
          </p:nvSpPr>
          <p:spPr bwMode="gray">
            <a:xfrm>
              <a:off x="2928" y="2208"/>
              <a:ext cx="262" cy="262"/>
            </a:xfrm>
            <a:prstGeom prst="ellipse">
              <a:avLst/>
            </a:prstGeom>
            <a:grpFill/>
            <a:ln w="12700">
              <a:solidFill>
                <a:srgbClr val="F8F8F8"/>
              </a:solidFill>
              <a:round/>
            </a:ln>
            <a:effectLst>
              <a:outerShdw dist="35921" dir="2700000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zh-CN" altLang="en-US" sz="900" kern="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0" name="Oval 38"/>
            <p:cNvSpPr>
              <a:spLocks noChangeArrowheads="1"/>
            </p:cNvSpPr>
            <p:nvPr/>
          </p:nvSpPr>
          <p:spPr bwMode="gray">
            <a:xfrm>
              <a:off x="2949" y="2230"/>
              <a:ext cx="218" cy="218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DDDDDD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00000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CN" altLang="en-US" sz="900" kern="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61" name="文本框 74"/>
          <p:cNvSpPr txBox="1">
            <a:spLocks noChangeArrowheads="1"/>
          </p:cNvSpPr>
          <p:nvPr/>
        </p:nvSpPr>
        <p:spPr bwMode="auto">
          <a:xfrm>
            <a:off x="5868144" y="1789797"/>
            <a:ext cx="2779745" cy="571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2575" tIns="36287" rIns="72575" bIns="36287">
            <a:spAutoFit/>
          </a:bodyPr>
          <a:lstStyle>
            <a:lvl1pPr>
              <a:defRPr sz="26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ts val="475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ts val="475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ts val="475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ts val="475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  <a:spcBef>
                <a:spcPct val="20000"/>
              </a:spcBef>
            </a:pPr>
            <a:r>
              <a:rPr lang="zh-CN" altLang="en-US" sz="9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</a:t>
            </a:r>
            <a:endParaRPr lang="en-US" altLang="zh-CN" sz="900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2" name="文本框 75"/>
          <p:cNvSpPr txBox="1">
            <a:spLocks noChangeArrowheads="1"/>
          </p:cNvSpPr>
          <p:nvPr/>
        </p:nvSpPr>
        <p:spPr bwMode="auto">
          <a:xfrm>
            <a:off x="5868145" y="2715766"/>
            <a:ext cx="2880320" cy="557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2575" tIns="36287" rIns="72575" bIns="36287">
            <a:spAutoFit/>
          </a:bodyPr>
          <a:lstStyle>
            <a:lvl1pPr>
              <a:defRPr sz="26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ts val="475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ts val="475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ts val="475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ts val="475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  <a:spcBef>
                <a:spcPct val="20000"/>
              </a:spcBef>
            </a:pPr>
            <a:r>
              <a:rPr lang="zh-CN" altLang="en-US" sz="9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</a:t>
            </a:r>
            <a:endParaRPr lang="en-US" altLang="zh-CN" sz="900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3" name="矩形 1"/>
          <p:cNvSpPr>
            <a:spLocks noChangeArrowheads="1"/>
          </p:cNvSpPr>
          <p:nvPr/>
        </p:nvSpPr>
        <p:spPr bwMode="auto">
          <a:xfrm>
            <a:off x="5868146" y="1347615"/>
            <a:ext cx="1440160" cy="257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2575" tIns="36287" rIns="72575" bIns="36287">
            <a:spAutoFit/>
          </a:bodyPr>
          <a:lstStyle/>
          <a:p>
            <a:pPr>
              <a:spcBef>
                <a:spcPct val="20000"/>
              </a:spcBef>
            </a:pPr>
            <a:r>
              <a:rPr lang="zh-CN" altLang="en-US" sz="1200" dirty="0">
                <a:solidFill>
                  <a:schemeClr val="accent1"/>
                </a:solidFill>
                <a:ea typeface="微软雅黑" panose="020B0503020204020204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单击编辑标题</a:t>
            </a:r>
            <a:endParaRPr lang="en-US" altLang="zh-CN" sz="1200" dirty="0">
              <a:solidFill>
                <a:schemeClr val="accent1"/>
              </a:solidFill>
              <a:ea typeface="微软雅黑" panose="020B0503020204020204" pitchFamily="34" charset="-122"/>
              <a:cs typeface="宋体" panose="02010600030101010101" pitchFamily="2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6000">
        <p:fade/>
      </p:transition>
    </mc:Choice>
    <mc:Fallback xmlns="">
      <p:transition spd="med" advClick="0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"/>
                            </p:stCondLst>
                            <p:childTnLst>
                              <p:par>
                                <p:cTn id="5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0"/>
                            </p:stCondLst>
                            <p:childTnLst>
                              <p:par>
                                <p:cTn id="5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500"/>
                            </p:stCondLst>
                            <p:childTnLst>
                              <p:par>
                                <p:cTn id="5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7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7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7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7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7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/>
      <p:bldP spid="43" grpId="0"/>
      <p:bldP spid="44" grpId="0"/>
      <p:bldP spid="45" grpId="0"/>
      <p:bldP spid="61" grpId="0"/>
      <p:bldP spid="62" grpId="0"/>
      <p:bldP spid="6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5"/>
          <p:cNvSpPr txBox="1"/>
          <p:nvPr/>
        </p:nvSpPr>
        <p:spPr>
          <a:xfrm>
            <a:off x="3818973" y="158344"/>
            <a:ext cx="14703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工作完成情况</a:t>
            </a:r>
          </a:p>
        </p:txBody>
      </p:sp>
      <p:cxnSp>
        <p:nvCxnSpPr>
          <p:cNvPr id="3" name="Straight Connector 12"/>
          <p:cNvCxnSpPr>
            <a:stCxn id="27" idx="5"/>
          </p:cNvCxnSpPr>
          <p:nvPr/>
        </p:nvCxnSpPr>
        <p:spPr>
          <a:xfrm>
            <a:off x="2440939" y="1774265"/>
            <a:ext cx="1305632" cy="76143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13"/>
          <p:cNvCxnSpPr>
            <a:stCxn id="37" idx="5"/>
          </p:cNvCxnSpPr>
          <p:nvPr/>
        </p:nvCxnSpPr>
        <p:spPr>
          <a:xfrm>
            <a:off x="3528608" y="1626262"/>
            <a:ext cx="684454" cy="67567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14"/>
          <p:cNvCxnSpPr>
            <a:stCxn id="91" idx="6"/>
            <a:endCxn id="103" idx="55"/>
          </p:cNvCxnSpPr>
          <p:nvPr/>
        </p:nvCxnSpPr>
        <p:spPr>
          <a:xfrm>
            <a:off x="1452625" y="2164576"/>
            <a:ext cx="2151623" cy="484079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16"/>
          <p:cNvCxnSpPr>
            <a:stCxn id="20" idx="6"/>
            <a:endCxn id="103" idx="30"/>
          </p:cNvCxnSpPr>
          <p:nvPr/>
        </p:nvCxnSpPr>
        <p:spPr>
          <a:xfrm flipV="1">
            <a:off x="2605860" y="3036506"/>
            <a:ext cx="570139" cy="1126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17"/>
          <p:cNvCxnSpPr>
            <a:stCxn id="17" idx="6"/>
            <a:endCxn id="103" idx="33"/>
          </p:cNvCxnSpPr>
          <p:nvPr/>
        </p:nvCxnSpPr>
        <p:spPr>
          <a:xfrm flipV="1">
            <a:off x="1470292" y="3472630"/>
            <a:ext cx="1737940" cy="57163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18"/>
          <p:cNvCxnSpPr>
            <a:stCxn id="40" idx="7"/>
            <a:endCxn id="102" idx="14"/>
          </p:cNvCxnSpPr>
          <p:nvPr/>
        </p:nvCxnSpPr>
        <p:spPr>
          <a:xfrm flipV="1">
            <a:off x="3627942" y="3770353"/>
            <a:ext cx="159916" cy="253409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19"/>
          <p:cNvCxnSpPr>
            <a:endCxn id="102" idx="40"/>
          </p:cNvCxnSpPr>
          <p:nvPr/>
        </p:nvCxnSpPr>
        <p:spPr>
          <a:xfrm flipH="1" flipV="1">
            <a:off x="5039323" y="3696162"/>
            <a:ext cx="197048" cy="541079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20"/>
          <p:cNvCxnSpPr>
            <a:stCxn id="79" idx="3"/>
          </p:cNvCxnSpPr>
          <p:nvPr/>
        </p:nvCxnSpPr>
        <p:spPr>
          <a:xfrm flipH="1">
            <a:off x="4947952" y="1516632"/>
            <a:ext cx="529391" cy="62092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21"/>
          <p:cNvCxnSpPr>
            <a:stCxn id="88" idx="2"/>
          </p:cNvCxnSpPr>
          <p:nvPr/>
        </p:nvCxnSpPr>
        <p:spPr>
          <a:xfrm flipH="1">
            <a:off x="5680782" y="2153062"/>
            <a:ext cx="512086" cy="18460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22"/>
          <p:cNvCxnSpPr>
            <a:stCxn id="34" idx="2"/>
            <a:endCxn id="102" idx="54"/>
          </p:cNvCxnSpPr>
          <p:nvPr/>
        </p:nvCxnSpPr>
        <p:spPr>
          <a:xfrm flipH="1">
            <a:off x="5704923" y="2525368"/>
            <a:ext cx="1396168" cy="15988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23"/>
          <p:cNvCxnSpPr>
            <a:stCxn id="53" idx="2"/>
            <a:endCxn id="102" idx="55"/>
          </p:cNvCxnSpPr>
          <p:nvPr/>
        </p:nvCxnSpPr>
        <p:spPr>
          <a:xfrm flipH="1" flipV="1">
            <a:off x="5723245" y="3011204"/>
            <a:ext cx="1910963" cy="34869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24"/>
          <p:cNvCxnSpPr>
            <a:stCxn id="60" idx="2"/>
            <a:endCxn id="102" idx="20"/>
          </p:cNvCxnSpPr>
          <p:nvPr/>
        </p:nvCxnSpPr>
        <p:spPr>
          <a:xfrm flipH="1" flipV="1">
            <a:off x="5431977" y="3499051"/>
            <a:ext cx="578255" cy="30927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39"/>
          <p:cNvGrpSpPr/>
          <p:nvPr/>
        </p:nvGrpSpPr>
        <p:grpSpPr>
          <a:xfrm>
            <a:off x="804581" y="3810796"/>
            <a:ext cx="683291" cy="683291"/>
            <a:chOff x="1564501" y="5268003"/>
            <a:chExt cx="911054" cy="911054"/>
          </a:xfrm>
        </p:grpSpPr>
        <p:sp>
          <p:nvSpPr>
            <p:cNvPr id="17" name="Oval 40"/>
            <p:cNvSpPr/>
            <p:nvPr/>
          </p:nvSpPr>
          <p:spPr>
            <a:xfrm rot="20492386">
              <a:off x="1564501" y="5268003"/>
              <a:ext cx="911054" cy="91105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015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" name="Freeform 78"/>
            <p:cNvSpPr>
              <a:spLocks noEditPoints="1"/>
            </p:cNvSpPr>
            <p:nvPr/>
          </p:nvSpPr>
          <p:spPr bwMode="auto">
            <a:xfrm>
              <a:off x="1739397" y="5488291"/>
              <a:ext cx="474046" cy="452447"/>
            </a:xfrm>
            <a:custGeom>
              <a:avLst/>
              <a:gdLst>
                <a:gd name="T0" fmla="*/ 1669 w 3335"/>
                <a:gd name="T1" fmla="*/ 2795 h 3178"/>
                <a:gd name="T2" fmla="*/ 1854 w 3335"/>
                <a:gd name="T3" fmla="*/ 2939 h 3178"/>
                <a:gd name="T4" fmla="*/ 2199 w 3335"/>
                <a:gd name="T5" fmla="*/ 3023 h 3178"/>
                <a:gd name="T6" fmla="*/ 2623 w 3335"/>
                <a:gd name="T7" fmla="*/ 3023 h 3178"/>
                <a:gd name="T8" fmla="*/ 2969 w 3335"/>
                <a:gd name="T9" fmla="*/ 2939 h 3178"/>
                <a:gd name="T10" fmla="*/ 3154 w 3335"/>
                <a:gd name="T11" fmla="*/ 2795 h 3178"/>
                <a:gd name="T12" fmla="*/ 3156 w 3335"/>
                <a:gd name="T13" fmla="*/ 2565 h 3178"/>
                <a:gd name="T14" fmla="*/ 2978 w 3335"/>
                <a:gd name="T15" fmla="*/ 2715 h 3178"/>
                <a:gd name="T16" fmla="*/ 2628 w 3335"/>
                <a:gd name="T17" fmla="*/ 2802 h 3178"/>
                <a:gd name="T18" fmla="*/ 2195 w 3335"/>
                <a:gd name="T19" fmla="*/ 2802 h 3178"/>
                <a:gd name="T20" fmla="*/ 1845 w 3335"/>
                <a:gd name="T21" fmla="*/ 2715 h 3178"/>
                <a:gd name="T22" fmla="*/ 1668 w 3335"/>
                <a:gd name="T23" fmla="*/ 2565 h 3178"/>
                <a:gd name="T24" fmla="*/ 1659 w 3335"/>
                <a:gd name="T25" fmla="*/ 2405 h 3178"/>
                <a:gd name="T26" fmla="*/ 1809 w 3335"/>
                <a:gd name="T27" fmla="*/ 2555 h 3178"/>
                <a:gd name="T28" fmla="*/ 2133 w 3335"/>
                <a:gd name="T29" fmla="*/ 2652 h 3178"/>
                <a:gd name="T30" fmla="*/ 2555 w 3335"/>
                <a:gd name="T31" fmla="*/ 2667 h 3178"/>
                <a:gd name="T32" fmla="*/ 2922 w 3335"/>
                <a:gd name="T33" fmla="*/ 2595 h 3178"/>
                <a:gd name="T34" fmla="*/ 3137 w 3335"/>
                <a:gd name="T35" fmla="*/ 2458 h 3178"/>
                <a:gd name="T36" fmla="*/ 3163 w 3335"/>
                <a:gd name="T37" fmla="*/ 2174 h 3178"/>
                <a:gd name="T38" fmla="*/ 3021 w 3335"/>
                <a:gd name="T39" fmla="*/ 2330 h 3178"/>
                <a:gd name="T40" fmla="*/ 2695 w 3335"/>
                <a:gd name="T41" fmla="*/ 2431 h 3178"/>
                <a:gd name="T42" fmla="*/ 2265 w 3335"/>
                <a:gd name="T43" fmla="*/ 2446 h 3178"/>
                <a:gd name="T44" fmla="*/ 1894 w 3335"/>
                <a:gd name="T45" fmla="*/ 2371 h 3178"/>
                <a:gd name="T46" fmla="*/ 1683 w 3335"/>
                <a:gd name="T47" fmla="*/ 2230 h 3178"/>
                <a:gd name="T48" fmla="*/ 1031 w 3335"/>
                <a:gd name="T49" fmla="*/ 1908 h 3178"/>
                <a:gd name="T50" fmla="*/ 2133 w 3335"/>
                <a:gd name="T51" fmla="*/ 1714 h 3178"/>
                <a:gd name="T52" fmla="*/ 1809 w 3335"/>
                <a:gd name="T53" fmla="*/ 1810 h 3178"/>
                <a:gd name="T54" fmla="*/ 1659 w 3335"/>
                <a:gd name="T55" fmla="*/ 1961 h 3178"/>
                <a:gd name="T56" fmla="*/ 1737 w 3335"/>
                <a:gd name="T57" fmla="*/ 2123 h 3178"/>
                <a:gd name="T58" fmla="*/ 2010 w 3335"/>
                <a:gd name="T59" fmla="*/ 2241 h 3178"/>
                <a:gd name="T60" fmla="*/ 2411 w 3335"/>
                <a:gd name="T61" fmla="*/ 2286 h 3178"/>
                <a:gd name="T62" fmla="*/ 2813 w 3335"/>
                <a:gd name="T63" fmla="*/ 2241 h 3178"/>
                <a:gd name="T64" fmla="*/ 3087 w 3335"/>
                <a:gd name="T65" fmla="*/ 2123 h 3178"/>
                <a:gd name="T66" fmla="*/ 3164 w 3335"/>
                <a:gd name="T67" fmla="*/ 1961 h 3178"/>
                <a:gd name="T68" fmla="*/ 3014 w 3335"/>
                <a:gd name="T69" fmla="*/ 1810 h 3178"/>
                <a:gd name="T70" fmla="*/ 2690 w 3335"/>
                <a:gd name="T71" fmla="*/ 1714 h 3178"/>
                <a:gd name="T72" fmla="*/ 1131 w 3335"/>
                <a:gd name="T73" fmla="*/ 1715 h 3178"/>
                <a:gd name="T74" fmla="*/ 2275 w 3335"/>
                <a:gd name="T75" fmla="*/ 1411 h 3178"/>
                <a:gd name="T76" fmla="*/ 2082 w 3335"/>
                <a:gd name="T77" fmla="*/ 1588 h 3178"/>
                <a:gd name="T78" fmla="*/ 2416 w 3335"/>
                <a:gd name="T79" fmla="*/ 1374 h 3178"/>
                <a:gd name="T80" fmla="*/ 1922 w 3335"/>
                <a:gd name="T81" fmla="*/ 759 h 3178"/>
                <a:gd name="T82" fmla="*/ 2752 w 3335"/>
                <a:gd name="T83" fmla="*/ 14 h 3178"/>
                <a:gd name="T84" fmla="*/ 3235 w 3335"/>
                <a:gd name="T85" fmla="*/ 1619 h 3178"/>
                <a:gd name="T86" fmla="*/ 3236 w 3335"/>
                <a:gd name="T87" fmla="*/ 1786 h 3178"/>
                <a:gd name="T88" fmla="*/ 3335 w 3335"/>
                <a:gd name="T89" fmla="*/ 1990 h 3178"/>
                <a:gd name="T90" fmla="*/ 3263 w 3335"/>
                <a:gd name="T91" fmla="*/ 2928 h 3178"/>
                <a:gd name="T92" fmla="*/ 3021 w 3335"/>
                <a:gd name="T93" fmla="*/ 3080 h 3178"/>
                <a:gd name="T94" fmla="*/ 2671 w 3335"/>
                <a:gd name="T95" fmla="*/ 3163 h 3178"/>
                <a:gd name="T96" fmla="*/ 2280 w 3335"/>
                <a:gd name="T97" fmla="*/ 3175 h 3178"/>
                <a:gd name="T98" fmla="*/ 1911 w 3335"/>
                <a:gd name="T99" fmla="*/ 3115 h 3178"/>
                <a:gd name="T100" fmla="*/ 1626 w 3335"/>
                <a:gd name="T101" fmla="*/ 2986 h 3178"/>
                <a:gd name="T102" fmla="*/ 1492 w 3335"/>
                <a:gd name="T103" fmla="*/ 2790 h 3178"/>
                <a:gd name="T104" fmla="*/ 512 w 3335"/>
                <a:gd name="T105" fmla="*/ 2483 h 3178"/>
                <a:gd name="T106" fmla="*/ 399 w 3335"/>
                <a:gd name="T107" fmla="*/ 2369 h 3178"/>
                <a:gd name="T108" fmla="*/ 29 w 3335"/>
                <a:gd name="T109" fmla="*/ 735 h 3178"/>
                <a:gd name="T110" fmla="*/ 2671 w 3335"/>
                <a:gd name="T111" fmla="*/ 0 h 3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335" h="3178">
                  <a:moveTo>
                    <a:pt x="1660" y="2536"/>
                  </a:moveTo>
                  <a:lnTo>
                    <a:pt x="1658" y="2545"/>
                  </a:lnTo>
                  <a:lnTo>
                    <a:pt x="1656" y="2554"/>
                  </a:lnTo>
                  <a:lnTo>
                    <a:pt x="1656" y="2738"/>
                  </a:lnTo>
                  <a:lnTo>
                    <a:pt x="1659" y="2767"/>
                  </a:lnTo>
                  <a:lnTo>
                    <a:pt x="1669" y="2795"/>
                  </a:lnTo>
                  <a:lnTo>
                    <a:pt x="1686" y="2822"/>
                  </a:lnTo>
                  <a:lnTo>
                    <a:pt x="1708" y="2848"/>
                  </a:lnTo>
                  <a:lnTo>
                    <a:pt x="1737" y="2873"/>
                  </a:lnTo>
                  <a:lnTo>
                    <a:pt x="1771" y="2896"/>
                  </a:lnTo>
                  <a:lnTo>
                    <a:pt x="1809" y="2918"/>
                  </a:lnTo>
                  <a:lnTo>
                    <a:pt x="1854" y="2939"/>
                  </a:lnTo>
                  <a:lnTo>
                    <a:pt x="1902" y="2957"/>
                  </a:lnTo>
                  <a:lnTo>
                    <a:pt x="1955" y="2975"/>
                  </a:lnTo>
                  <a:lnTo>
                    <a:pt x="2010" y="2990"/>
                  </a:lnTo>
                  <a:lnTo>
                    <a:pt x="2070" y="3003"/>
                  </a:lnTo>
                  <a:lnTo>
                    <a:pt x="2133" y="3014"/>
                  </a:lnTo>
                  <a:lnTo>
                    <a:pt x="2199" y="3023"/>
                  </a:lnTo>
                  <a:lnTo>
                    <a:pt x="2268" y="3030"/>
                  </a:lnTo>
                  <a:lnTo>
                    <a:pt x="2339" y="3034"/>
                  </a:lnTo>
                  <a:lnTo>
                    <a:pt x="2411" y="3035"/>
                  </a:lnTo>
                  <a:lnTo>
                    <a:pt x="2484" y="3034"/>
                  </a:lnTo>
                  <a:lnTo>
                    <a:pt x="2555" y="3030"/>
                  </a:lnTo>
                  <a:lnTo>
                    <a:pt x="2623" y="3023"/>
                  </a:lnTo>
                  <a:lnTo>
                    <a:pt x="2690" y="3014"/>
                  </a:lnTo>
                  <a:lnTo>
                    <a:pt x="2753" y="3003"/>
                  </a:lnTo>
                  <a:lnTo>
                    <a:pt x="2813" y="2990"/>
                  </a:lnTo>
                  <a:lnTo>
                    <a:pt x="2869" y="2975"/>
                  </a:lnTo>
                  <a:lnTo>
                    <a:pt x="2922" y="2957"/>
                  </a:lnTo>
                  <a:lnTo>
                    <a:pt x="2969" y="2939"/>
                  </a:lnTo>
                  <a:lnTo>
                    <a:pt x="3014" y="2918"/>
                  </a:lnTo>
                  <a:lnTo>
                    <a:pt x="3053" y="2896"/>
                  </a:lnTo>
                  <a:lnTo>
                    <a:pt x="3087" y="2873"/>
                  </a:lnTo>
                  <a:lnTo>
                    <a:pt x="3115" y="2848"/>
                  </a:lnTo>
                  <a:lnTo>
                    <a:pt x="3137" y="2822"/>
                  </a:lnTo>
                  <a:lnTo>
                    <a:pt x="3154" y="2795"/>
                  </a:lnTo>
                  <a:lnTo>
                    <a:pt x="3164" y="2767"/>
                  </a:lnTo>
                  <a:lnTo>
                    <a:pt x="3167" y="2738"/>
                  </a:lnTo>
                  <a:lnTo>
                    <a:pt x="3167" y="2554"/>
                  </a:lnTo>
                  <a:lnTo>
                    <a:pt x="3166" y="2545"/>
                  </a:lnTo>
                  <a:lnTo>
                    <a:pt x="3163" y="2536"/>
                  </a:lnTo>
                  <a:lnTo>
                    <a:pt x="3156" y="2565"/>
                  </a:lnTo>
                  <a:lnTo>
                    <a:pt x="3140" y="2593"/>
                  </a:lnTo>
                  <a:lnTo>
                    <a:pt x="3120" y="2620"/>
                  </a:lnTo>
                  <a:lnTo>
                    <a:pt x="3093" y="2645"/>
                  </a:lnTo>
                  <a:lnTo>
                    <a:pt x="3060" y="2670"/>
                  </a:lnTo>
                  <a:lnTo>
                    <a:pt x="3021" y="2693"/>
                  </a:lnTo>
                  <a:lnTo>
                    <a:pt x="2978" y="2715"/>
                  </a:lnTo>
                  <a:lnTo>
                    <a:pt x="2929" y="2734"/>
                  </a:lnTo>
                  <a:lnTo>
                    <a:pt x="2877" y="2752"/>
                  </a:lnTo>
                  <a:lnTo>
                    <a:pt x="2820" y="2768"/>
                  </a:lnTo>
                  <a:lnTo>
                    <a:pt x="2759" y="2782"/>
                  </a:lnTo>
                  <a:lnTo>
                    <a:pt x="2695" y="2793"/>
                  </a:lnTo>
                  <a:lnTo>
                    <a:pt x="2628" y="2802"/>
                  </a:lnTo>
                  <a:lnTo>
                    <a:pt x="2558" y="2810"/>
                  </a:lnTo>
                  <a:lnTo>
                    <a:pt x="2486" y="2814"/>
                  </a:lnTo>
                  <a:lnTo>
                    <a:pt x="2411" y="2815"/>
                  </a:lnTo>
                  <a:lnTo>
                    <a:pt x="2337" y="2814"/>
                  </a:lnTo>
                  <a:lnTo>
                    <a:pt x="2265" y="2810"/>
                  </a:lnTo>
                  <a:lnTo>
                    <a:pt x="2195" y="2802"/>
                  </a:lnTo>
                  <a:lnTo>
                    <a:pt x="2128" y="2793"/>
                  </a:lnTo>
                  <a:lnTo>
                    <a:pt x="2064" y="2782"/>
                  </a:lnTo>
                  <a:lnTo>
                    <a:pt x="2003" y="2768"/>
                  </a:lnTo>
                  <a:lnTo>
                    <a:pt x="1946" y="2752"/>
                  </a:lnTo>
                  <a:lnTo>
                    <a:pt x="1894" y="2734"/>
                  </a:lnTo>
                  <a:lnTo>
                    <a:pt x="1845" y="2715"/>
                  </a:lnTo>
                  <a:lnTo>
                    <a:pt x="1802" y="2693"/>
                  </a:lnTo>
                  <a:lnTo>
                    <a:pt x="1764" y="2670"/>
                  </a:lnTo>
                  <a:lnTo>
                    <a:pt x="1731" y="2645"/>
                  </a:lnTo>
                  <a:lnTo>
                    <a:pt x="1703" y="2620"/>
                  </a:lnTo>
                  <a:lnTo>
                    <a:pt x="1683" y="2593"/>
                  </a:lnTo>
                  <a:lnTo>
                    <a:pt x="1668" y="2565"/>
                  </a:lnTo>
                  <a:lnTo>
                    <a:pt x="1660" y="2536"/>
                  </a:lnTo>
                  <a:close/>
                  <a:moveTo>
                    <a:pt x="1660" y="2174"/>
                  </a:moveTo>
                  <a:lnTo>
                    <a:pt x="1658" y="2183"/>
                  </a:lnTo>
                  <a:lnTo>
                    <a:pt x="1656" y="2192"/>
                  </a:lnTo>
                  <a:lnTo>
                    <a:pt x="1656" y="2376"/>
                  </a:lnTo>
                  <a:lnTo>
                    <a:pt x="1659" y="2405"/>
                  </a:lnTo>
                  <a:lnTo>
                    <a:pt x="1669" y="2432"/>
                  </a:lnTo>
                  <a:lnTo>
                    <a:pt x="1686" y="2458"/>
                  </a:lnTo>
                  <a:lnTo>
                    <a:pt x="1708" y="2484"/>
                  </a:lnTo>
                  <a:lnTo>
                    <a:pt x="1737" y="2509"/>
                  </a:lnTo>
                  <a:lnTo>
                    <a:pt x="1771" y="2533"/>
                  </a:lnTo>
                  <a:lnTo>
                    <a:pt x="1809" y="2555"/>
                  </a:lnTo>
                  <a:lnTo>
                    <a:pt x="1854" y="2575"/>
                  </a:lnTo>
                  <a:lnTo>
                    <a:pt x="1902" y="2595"/>
                  </a:lnTo>
                  <a:lnTo>
                    <a:pt x="1955" y="2611"/>
                  </a:lnTo>
                  <a:lnTo>
                    <a:pt x="2010" y="2627"/>
                  </a:lnTo>
                  <a:lnTo>
                    <a:pt x="2070" y="2640"/>
                  </a:lnTo>
                  <a:lnTo>
                    <a:pt x="2133" y="2652"/>
                  </a:lnTo>
                  <a:lnTo>
                    <a:pt x="2199" y="2661"/>
                  </a:lnTo>
                  <a:lnTo>
                    <a:pt x="2268" y="2667"/>
                  </a:lnTo>
                  <a:lnTo>
                    <a:pt x="2339" y="2671"/>
                  </a:lnTo>
                  <a:lnTo>
                    <a:pt x="2411" y="2672"/>
                  </a:lnTo>
                  <a:lnTo>
                    <a:pt x="2484" y="2671"/>
                  </a:lnTo>
                  <a:lnTo>
                    <a:pt x="2555" y="2667"/>
                  </a:lnTo>
                  <a:lnTo>
                    <a:pt x="2623" y="2661"/>
                  </a:lnTo>
                  <a:lnTo>
                    <a:pt x="2690" y="2652"/>
                  </a:lnTo>
                  <a:lnTo>
                    <a:pt x="2753" y="2640"/>
                  </a:lnTo>
                  <a:lnTo>
                    <a:pt x="2813" y="2627"/>
                  </a:lnTo>
                  <a:lnTo>
                    <a:pt x="2869" y="2611"/>
                  </a:lnTo>
                  <a:lnTo>
                    <a:pt x="2922" y="2595"/>
                  </a:lnTo>
                  <a:lnTo>
                    <a:pt x="2969" y="2575"/>
                  </a:lnTo>
                  <a:lnTo>
                    <a:pt x="3014" y="2555"/>
                  </a:lnTo>
                  <a:lnTo>
                    <a:pt x="3053" y="2533"/>
                  </a:lnTo>
                  <a:lnTo>
                    <a:pt x="3087" y="2509"/>
                  </a:lnTo>
                  <a:lnTo>
                    <a:pt x="3115" y="2484"/>
                  </a:lnTo>
                  <a:lnTo>
                    <a:pt x="3137" y="2458"/>
                  </a:lnTo>
                  <a:lnTo>
                    <a:pt x="3154" y="2432"/>
                  </a:lnTo>
                  <a:lnTo>
                    <a:pt x="3164" y="2405"/>
                  </a:lnTo>
                  <a:lnTo>
                    <a:pt x="3167" y="2376"/>
                  </a:lnTo>
                  <a:lnTo>
                    <a:pt x="3167" y="2192"/>
                  </a:lnTo>
                  <a:lnTo>
                    <a:pt x="3166" y="2183"/>
                  </a:lnTo>
                  <a:lnTo>
                    <a:pt x="3163" y="2174"/>
                  </a:lnTo>
                  <a:lnTo>
                    <a:pt x="3156" y="2202"/>
                  </a:lnTo>
                  <a:lnTo>
                    <a:pt x="3140" y="2230"/>
                  </a:lnTo>
                  <a:lnTo>
                    <a:pt x="3120" y="2257"/>
                  </a:lnTo>
                  <a:lnTo>
                    <a:pt x="3093" y="2283"/>
                  </a:lnTo>
                  <a:lnTo>
                    <a:pt x="3060" y="2307"/>
                  </a:lnTo>
                  <a:lnTo>
                    <a:pt x="3021" y="2330"/>
                  </a:lnTo>
                  <a:lnTo>
                    <a:pt x="2978" y="2351"/>
                  </a:lnTo>
                  <a:lnTo>
                    <a:pt x="2929" y="2371"/>
                  </a:lnTo>
                  <a:lnTo>
                    <a:pt x="2877" y="2389"/>
                  </a:lnTo>
                  <a:lnTo>
                    <a:pt x="2820" y="2405"/>
                  </a:lnTo>
                  <a:lnTo>
                    <a:pt x="2759" y="2419"/>
                  </a:lnTo>
                  <a:lnTo>
                    <a:pt x="2695" y="2431"/>
                  </a:lnTo>
                  <a:lnTo>
                    <a:pt x="2628" y="2440"/>
                  </a:lnTo>
                  <a:lnTo>
                    <a:pt x="2558" y="2446"/>
                  </a:lnTo>
                  <a:lnTo>
                    <a:pt x="2486" y="2451"/>
                  </a:lnTo>
                  <a:lnTo>
                    <a:pt x="2411" y="2452"/>
                  </a:lnTo>
                  <a:lnTo>
                    <a:pt x="2337" y="2451"/>
                  </a:lnTo>
                  <a:lnTo>
                    <a:pt x="2265" y="2446"/>
                  </a:lnTo>
                  <a:lnTo>
                    <a:pt x="2195" y="2440"/>
                  </a:lnTo>
                  <a:lnTo>
                    <a:pt x="2128" y="2431"/>
                  </a:lnTo>
                  <a:lnTo>
                    <a:pt x="2064" y="2419"/>
                  </a:lnTo>
                  <a:lnTo>
                    <a:pt x="2003" y="2405"/>
                  </a:lnTo>
                  <a:lnTo>
                    <a:pt x="1946" y="2389"/>
                  </a:lnTo>
                  <a:lnTo>
                    <a:pt x="1894" y="2371"/>
                  </a:lnTo>
                  <a:lnTo>
                    <a:pt x="1845" y="2351"/>
                  </a:lnTo>
                  <a:lnTo>
                    <a:pt x="1802" y="2330"/>
                  </a:lnTo>
                  <a:lnTo>
                    <a:pt x="1764" y="2307"/>
                  </a:lnTo>
                  <a:lnTo>
                    <a:pt x="1731" y="2283"/>
                  </a:lnTo>
                  <a:lnTo>
                    <a:pt x="1703" y="2257"/>
                  </a:lnTo>
                  <a:lnTo>
                    <a:pt x="1683" y="2230"/>
                  </a:lnTo>
                  <a:lnTo>
                    <a:pt x="1668" y="2202"/>
                  </a:lnTo>
                  <a:lnTo>
                    <a:pt x="1660" y="2174"/>
                  </a:lnTo>
                  <a:close/>
                  <a:moveTo>
                    <a:pt x="990" y="1751"/>
                  </a:moveTo>
                  <a:lnTo>
                    <a:pt x="489" y="1884"/>
                  </a:lnTo>
                  <a:lnTo>
                    <a:pt x="530" y="2040"/>
                  </a:lnTo>
                  <a:lnTo>
                    <a:pt x="1031" y="1908"/>
                  </a:lnTo>
                  <a:lnTo>
                    <a:pt x="990" y="1751"/>
                  </a:lnTo>
                  <a:close/>
                  <a:moveTo>
                    <a:pt x="2411" y="1693"/>
                  </a:moveTo>
                  <a:lnTo>
                    <a:pt x="2339" y="1695"/>
                  </a:lnTo>
                  <a:lnTo>
                    <a:pt x="2268" y="1698"/>
                  </a:lnTo>
                  <a:lnTo>
                    <a:pt x="2199" y="1706"/>
                  </a:lnTo>
                  <a:lnTo>
                    <a:pt x="2133" y="1714"/>
                  </a:lnTo>
                  <a:lnTo>
                    <a:pt x="2070" y="1725"/>
                  </a:lnTo>
                  <a:lnTo>
                    <a:pt x="2010" y="1739"/>
                  </a:lnTo>
                  <a:lnTo>
                    <a:pt x="1955" y="1754"/>
                  </a:lnTo>
                  <a:lnTo>
                    <a:pt x="1902" y="1771"/>
                  </a:lnTo>
                  <a:lnTo>
                    <a:pt x="1854" y="1790"/>
                  </a:lnTo>
                  <a:lnTo>
                    <a:pt x="1809" y="1810"/>
                  </a:lnTo>
                  <a:lnTo>
                    <a:pt x="1771" y="1833"/>
                  </a:lnTo>
                  <a:lnTo>
                    <a:pt x="1737" y="1855"/>
                  </a:lnTo>
                  <a:lnTo>
                    <a:pt x="1708" y="1880"/>
                  </a:lnTo>
                  <a:lnTo>
                    <a:pt x="1686" y="1906"/>
                  </a:lnTo>
                  <a:lnTo>
                    <a:pt x="1669" y="1934"/>
                  </a:lnTo>
                  <a:lnTo>
                    <a:pt x="1659" y="1961"/>
                  </a:lnTo>
                  <a:lnTo>
                    <a:pt x="1656" y="1990"/>
                  </a:lnTo>
                  <a:lnTo>
                    <a:pt x="1659" y="2019"/>
                  </a:lnTo>
                  <a:lnTo>
                    <a:pt x="1669" y="2046"/>
                  </a:lnTo>
                  <a:lnTo>
                    <a:pt x="1686" y="2072"/>
                  </a:lnTo>
                  <a:lnTo>
                    <a:pt x="1708" y="2098"/>
                  </a:lnTo>
                  <a:lnTo>
                    <a:pt x="1737" y="2123"/>
                  </a:lnTo>
                  <a:lnTo>
                    <a:pt x="1771" y="2147"/>
                  </a:lnTo>
                  <a:lnTo>
                    <a:pt x="1809" y="2168"/>
                  </a:lnTo>
                  <a:lnTo>
                    <a:pt x="1854" y="2189"/>
                  </a:lnTo>
                  <a:lnTo>
                    <a:pt x="1902" y="2209"/>
                  </a:lnTo>
                  <a:lnTo>
                    <a:pt x="1955" y="2225"/>
                  </a:lnTo>
                  <a:lnTo>
                    <a:pt x="2010" y="2241"/>
                  </a:lnTo>
                  <a:lnTo>
                    <a:pt x="2070" y="2254"/>
                  </a:lnTo>
                  <a:lnTo>
                    <a:pt x="2133" y="2265"/>
                  </a:lnTo>
                  <a:lnTo>
                    <a:pt x="2199" y="2274"/>
                  </a:lnTo>
                  <a:lnTo>
                    <a:pt x="2268" y="2280"/>
                  </a:lnTo>
                  <a:lnTo>
                    <a:pt x="2339" y="2284"/>
                  </a:lnTo>
                  <a:lnTo>
                    <a:pt x="2411" y="2286"/>
                  </a:lnTo>
                  <a:lnTo>
                    <a:pt x="2484" y="2284"/>
                  </a:lnTo>
                  <a:lnTo>
                    <a:pt x="2555" y="2280"/>
                  </a:lnTo>
                  <a:lnTo>
                    <a:pt x="2623" y="2274"/>
                  </a:lnTo>
                  <a:lnTo>
                    <a:pt x="2690" y="2265"/>
                  </a:lnTo>
                  <a:lnTo>
                    <a:pt x="2753" y="2254"/>
                  </a:lnTo>
                  <a:lnTo>
                    <a:pt x="2813" y="2241"/>
                  </a:lnTo>
                  <a:lnTo>
                    <a:pt x="2869" y="2225"/>
                  </a:lnTo>
                  <a:lnTo>
                    <a:pt x="2922" y="2209"/>
                  </a:lnTo>
                  <a:lnTo>
                    <a:pt x="2969" y="2189"/>
                  </a:lnTo>
                  <a:lnTo>
                    <a:pt x="3014" y="2168"/>
                  </a:lnTo>
                  <a:lnTo>
                    <a:pt x="3053" y="2147"/>
                  </a:lnTo>
                  <a:lnTo>
                    <a:pt x="3087" y="2123"/>
                  </a:lnTo>
                  <a:lnTo>
                    <a:pt x="3115" y="2098"/>
                  </a:lnTo>
                  <a:lnTo>
                    <a:pt x="3137" y="2072"/>
                  </a:lnTo>
                  <a:lnTo>
                    <a:pt x="3154" y="2046"/>
                  </a:lnTo>
                  <a:lnTo>
                    <a:pt x="3164" y="2019"/>
                  </a:lnTo>
                  <a:lnTo>
                    <a:pt x="3167" y="1990"/>
                  </a:lnTo>
                  <a:lnTo>
                    <a:pt x="3164" y="1961"/>
                  </a:lnTo>
                  <a:lnTo>
                    <a:pt x="3154" y="1934"/>
                  </a:lnTo>
                  <a:lnTo>
                    <a:pt x="3137" y="1906"/>
                  </a:lnTo>
                  <a:lnTo>
                    <a:pt x="3115" y="1880"/>
                  </a:lnTo>
                  <a:lnTo>
                    <a:pt x="3087" y="1855"/>
                  </a:lnTo>
                  <a:lnTo>
                    <a:pt x="3053" y="1833"/>
                  </a:lnTo>
                  <a:lnTo>
                    <a:pt x="3014" y="1810"/>
                  </a:lnTo>
                  <a:lnTo>
                    <a:pt x="2969" y="1790"/>
                  </a:lnTo>
                  <a:lnTo>
                    <a:pt x="2922" y="1771"/>
                  </a:lnTo>
                  <a:lnTo>
                    <a:pt x="2869" y="1754"/>
                  </a:lnTo>
                  <a:lnTo>
                    <a:pt x="2813" y="1739"/>
                  </a:lnTo>
                  <a:lnTo>
                    <a:pt x="2753" y="1725"/>
                  </a:lnTo>
                  <a:lnTo>
                    <a:pt x="2690" y="1714"/>
                  </a:lnTo>
                  <a:lnTo>
                    <a:pt x="2623" y="1706"/>
                  </a:lnTo>
                  <a:lnTo>
                    <a:pt x="2555" y="1698"/>
                  </a:lnTo>
                  <a:lnTo>
                    <a:pt x="2484" y="1695"/>
                  </a:lnTo>
                  <a:lnTo>
                    <a:pt x="2411" y="1693"/>
                  </a:lnTo>
                  <a:close/>
                  <a:moveTo>
                    <a:pt x="1633" y="1582"/>
                  </a:moveTo>
                  <a:lnTo>
                    <a:pt x="1131" y="1715"/>
                  </a:lnTo>
                  <a:lnTo>
                    <a:pt x="1173" y="1870"/>
                  </a:lnTo>
                  <a:lnTo>
                    <a:pt x="1635" y="1747"/>
                  </a:lnTo>
                  <a:lnTo>
                    <a:pt x="1653" y="1736"/>
                  </a:lnTo>
                  <a:lnTo>
                    <a:pt x="1670" y="1725"/>
                  </a:lnTo>
                  <a:lnTo>
                    <a:pt x="1633" y="1582"/>
                  </a:lnTo>
                  <a:close/>
                  <a:moveTo>
                    <a:pt x="2275" y="1411"/>
                  </a:moveTo>
                  <a:lnTo>
                    <a:pt x="1774" y="1545"/>
                  </a:lnTo>
                  <a:lnTo>
                    <a:pt x="1804" y="1660"/>
                  </a:lnTo>
                  <a:lnTo>
                    <a:pt x="1869" y="1639"/>
                  </a:lnTo>
                  <a:lnTo>
                    <a:pt x="1937" y="1619"/>
                  </a:lnTo>
                  <a:lnTo>
                    <a:pt x="2008" y="1602"/>
                  </a:lnTo>
                  <a:lnTo>
                    <a:pt x="2082" y="1588"/>
                  </a:lnTo>
                  <a:lnTo>
                    <a:pt x="2159" y="1578"/>
                  </a:lnTo>
                  <a:lnTo>
                    <a:pt x="2236" y="1569"/>
                  </a:lnTo>
                  <a:lnTo>
                    <a:pt x="2315" y="1564"/>
                  </a:lnTo>
                  <a:lnTo>
                    <a:pt x="2275" y="1411"/>
                  </a:lnTo>
                  <a:close/>
                  <a:moveTo>
                    <a:pt x="2918" y="1242"/>
                  </a:moveTo>
                  <a:lnTo>
                    <a:pt x="2416" y="1374"/>
                  </a:lnTo>
                  <a:lnTo>
                    <a:pt x="2457" y="1531"/>
                  </a:lnTo>
                  <a:lnTo>
                    <a:pt x="2959" y="1398"/>
                  </a:lnTo>
                  <a:lnTo>
                    <a:pt x="2918" y="1242"/>
                  </a:lnTo>
                  <a:close/>
                  <a:moveTo>
                    <a:pt x="2626" y="255"/>
                  </a:moveTo>
                  <a:lnTo>
                    <a:pt x="1844" y="461"/>
                  </a:lnTo>
                  <a:lnTo>
                    <a:pt x="1922" y="759"/>
                  </a:lnTo>
                  <a:lnTo>
                    <a:pt x="2705" y="551"/>
                  </a:lnTo>
                  <a:lnTo>
                    <a:pt x="2626" y="255"/>
                  </a:lnTo>
                  <a:close/>
                  <a:moveTo>
                    <a:pt x="2671" y="0"/>
                  </a:moveTo>
                  <a:lnTo>
                    <a:pt x="2699" y="0"/>
                  </a:lnTo>
                  <a:lnTo>
                    <a:pt x="2726" y="5"/>
                  </a:lnTo>
                  <a:lnTo>
                    <a:pt x="2752" y="14"/>
                  </a:lnTo>
                  <a:lnTo>
                    <a:pt x="2776" y="28"/>
                  </a:lnTo>
                  <a:lnTo>
                    <a:pt x="2797" y="46"/>
                  </a:lnTo>
                  <a:lnTo>
                    <a:pt x="2816" y="68"/>
                  </a:lnTo>
                  <a:lnTo>
                    <a:pt x="2829" y="93"/>
                  </a:lnTo>
                  <a:lnTo>
                    <a:pt x="2840" y="119"/>
                  </a:lnTo>
                  <a:lnTo>
                    <a:pt x="3235" y="1619"/>
                  </a:lnTo>
                  <a:lnTo>
                    <a:pt x="3239" y="1650"/>
                  </a:lnTo>
                  <a:lnTo>
                    <a:pt x="3238" y="1679"/>
                  </a:lnTo>
                  <a:lnTo>
                    <a:pt x="3231" y="1708"/>
                  </a:lnTo>
                  <a:lnTo>
                    <a:pt x="3220" y="1735"/>
                  </a:lnTo>
                  <a:lnTo>
                    <a:pt x="3203" y="1758"/>
                  </a:lnTo>
                  <a:lnTo>
                    <a:pt x="3236" y="1786"/>
                  </a:lnTo>
                  <a:lnTo>
                    <a:pt x="3265" y="1816"/>
                  </a:lnTo>
                  <a:lnTo>
                    <a:pt x="3290" y="1847"/>
                  </a:lnTo>
                  <a:lnTo>
                    <a:pt x="3309" y="1880"/>
                  </a:lnTo>
                  <a:lnTo>
                    <a:pt x="3324" y="1914"/>
                  </a:lnTo>
                  <a:lnTo>
                    <a:pt x="3332" y="1951"/>
                  </a:lnTo>
                  <a:lnTo>
                    <a:pt x="3335" y="1990"/>
                  </a:lnTo>
                  <a:lnTo>
                    <a:pt x="3335" y="2751"/>
                  </a:lnTo>
                  <a:lnTo>
                    <a:pt x="3332" y="2790"/>
                  </a:lnTo>
                  <a:lnTo>
                    <a:pt x="3323" y="2827"/>
                  </a:lnTo>
                  <a:lnTo>
                    <a:pt x="3308" y="2863"/>
                  </a:lnTo>
                  <a:lnTo>
                    <a:pt x="3288" y="2896"/>
                  </a:lnTo>
                  <a:lnTo>
                    <a:pt x="3263" y="2928"/>
                  </a:lnTo>
                  <a:lnTo>
                    <a:pt x="3232" y="2958"/>
                  </a:lnTo>
                  <a:lnTo>
                    <a:pt x="3198" y="2986"/>
                  </a:lnTo>
                  <a:lnTo>
                    <a:pt x="3159" y="3013"/>
                  </a:lnTo>
                  <a:lnTo>
                    <a:pt x="3117" y="3037"/>
                  </a:lnTo>
                  <a:lnTo>
                    <a:pt x="3070" y="3060"/>
                  </a:lnTo>
                  <a:lnTo>
                    <a:pt x="3021" y="3080"/>
                  </a:lnTo>
                  <a:lnTo>
                    <a:pt x="2968" y="3099"/>
                  </a:lnTo>
                  <a:lnTo>
                    <a:pt x="2913" y="3115"/>
                  </a:lnTo>
                  <a:lnTo>
                    <a:pt x="2855" y="3130"/>
                  </a:lnTo>
                  <a:lnTo>
                    <a:pt x="2795" y="3143"/>
                  </a:lnTo>
                  <a:lnTo>
                    <a:pt x="2733" y="3154"/>
                  </a:lnTo>
                  <a:lnTo>
                    <a:pt x="2671" y="3163"/>
                  </a:lnTo>
                  <a:lnTo>
                    <a:pt x="2607" y="3170"/>
                  </a:lnTo>
                  <a:lnTo>
                    <a:pt x="2542" y="3175"/>
                  </a:lnTo>
                  <a:lnTo>
                    <a:pt x="2477" y="3178"/>
                  </a:lnTo>
                  <a:lnTo>
                    <a:pt x="2411" y="3178"/>
                  </a:lnTo>
                  <a:lnTo>
                    <a:pt x="2346" y="3178"/>
                  </a:lnTo>
                  <a:lnTo>
                    <a:pt x="2280" y="3175"/>
                  </a:lnTo>
                  <a:lnTo>
                    <a:pt x="2216" y="3170"/>
                  </a:lnTo>
                  <a:lnTo>
                    <a:pt x="2152" y="3163"/>
                  </a:lnTo>
                  <a:lnTo>
                    <a:pt x="2089" y="3154"/>
                  </a:lnTo>
                  <a:lnTo>
                    <a:pt x="2028" y="3143"/>
                  </a:lnTo>
                  <a:lnTo>
                    <a:pt x="1968" y="3130"/>
                  </a:lnTo>
                  <a:lnTo>
                    <a:pt x="1911" y="3115"/>
                  </a:lnTo>
                  <a:lnTo>
                    <a:pt x="1856" y="3099"/>
                  </a:lnTo>
                  <a:lnTo>
                    <a:pt x="1803" y="3080"/>
                  </a:lnTo>
                  <a:lnTo>
                    <a:pt x="1754" y="3060"/>
                  </a:lnTo>
                  <a:lnTo>
                    <a:pt x="1707" y="3037"/>
                  </a:lnTo>
                  <a:lnTo>
                    <a:pt x="1665" y="3013"/>
                  </a:lnTo>
                  <a:lnTo>
                    <a:pt x="1626" y="2986"/>
                  </a:lnTo>
                  <a:lnTo>
                    <a:pt x="1591" y="2958"/>
                  </a:lnTo>
                  <a:lnTo>
                    <a:pt x="1561" y="2928"/>
                  </a:lnTo>
                  <a:lnTo>
                    <a:pt x="1536" y="2896"/>
                  </a:lnTo>
                  <a:lnTo>
                    <a:pt x="1516" y="2863"/>
                  </a:lnTo>
                  <a:lnTo>
                    <a:pt x="1501" y="2827"/>
                  </a:lnTo>
                  <a:lnTo>
                    <a:pt x="1492" y="2790"/>
                  </a:lnTo>
                  <a:lnTo>
                    <a:pt x="1489" y="2751"/>
                  </a:lnTo>
                  <a:lnTo>
                    <a:pt x="1489" y="2249"/>
                  </a:lnTo>
                  <a:lnTo>
                    <a:pt x="598" y="2484"/>
                  </a:lnTo>
                  <a:lnTo>
                    <a:pt x="569" y="2489"/>
                  </a:lnTo>
                  <a:lnTo>
                    <a:pt x="540" y="2488"/>
                  </a:lnTo>
                  <a:lnTo>
                    <a:pt x="512" y="2483"/>
                  </a:lnTo>
                  <a:lnTo>
                    <a:pt x="486" y="2474"/>
                  </a:lnTo>
                  <a:lnTo>
                    <a:pt x="463" y="2460"/>
                  </a:lnTo>
                  <a:lnTo>
                    <a:pt x="441" y="2442"/>
                  </a:lnTo>
                  <a:lnTo>
                    <a:pt x="423" y="2420"/>
                  </a:lnTo>
                  <a:lnTo>
                    <a:pt x="409" y="2397"/>
                  </a:lnTo>
                  <a:lnTo>
                    <a:pt x="399" y="2369"/>
                  </a:lnTo>
                  <a:lnTo>
                    <a:pt x="4" y="869"/>
                  </a:lnTo>
                  <a:lnTo>
                    <a:pt x="0" y="840"/>
                  </a:lnTo>
                  <a:lnTo>
                    <a:pt x="0" y="812"/>
                  </a:lnTo>
                  <a:lnTo>
                    <a:pt x="5" y="784"/>
                  </a:lnTo>
                  <a:lnTo>
                    <a:pt x="14" y="759"/>
                  </a:lnTo>
                  <a:lnTo>
                    <a:pt x="29" y="735"/>
                  </a:lnTo>
                  <a:lnTo>
                    <a:pt x="46" y="713"/>
                  </a:lnTo>
                  <a:lnTo>
                    <a:pt x="68" y="695"/>
                  </a:lnTo>
                  <a:lnTo>
                    <a:pt x="93" y="680"/>
                  </a:lnTo>
                  <a:lnTo>
                    <a:pt x="120" y="671"/>
                  </a:lnTo>
                  <a:lnTo>
                    <a:pt x="2642" y="4"/>
                  </a:lnTo>
                  <a:lnTo>
                    <a:pt x="2671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IN" sz="1015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9" name="Group 42"/>
          <p:cNvGrpSpPr/>
          <p:nvPr/>
        </p:nvGrpSpPr>
        <p:grpSpPr>
          <a:xfrm>
            <a:off x="1627008" y="2630115"/>
            <a:ext cx="984540" cy="984540"/>
            <a:chOff x="2169344" y="3506820"/>
            <a:chExt cx="1312720" cy="1312720"/>
          </a:xfrm>
        </p:grpSpPr>
        <p:sp>
          <p:nvSpPr>
            <p:cNvPr id="20" name="Oval 43"/>
            <p:cNvSpPr/>
            <p:nvPr/>
          </p:nvSpPr>
          <p:spPr>
            <a:xfrm rot="21076913">
              <a:off x="2169344" y="3506820"/>
              <a:ext cx="1312720" cy="13127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015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21" name="Group 44"/>
            <p:cNvGrpSpPr/>
            <p:nvPr/>
          </p:nvGrpSpPr>
          <p:grpSpPr>
            <a:xfrm>
              <a:off x="2526829" y="3846254"/>
              <a:ext cx="601920" cy="576107"/>
              <a:chOff x="852488" y="809625"/>
              <a:chExt cx="814387" cy="779463"/>
            </a:xfrm>
            <a:solidFill>
              <a:schemeClr val="bg1"/>
            </a:solidFill>
          </p:grpSpPr>
          <p:sp>
            <p:nvSpPr>
              <p:cNvPr id="22" name="Freeform 6"/>
              <p:cNvSpPr/>
              <p:nvPr/>
            </p:nvSpPr>
            <p:spPr bwMode="auto">
              <a:xfrm>
                <a:off x="998538" y="809625"/>
                <a:ext cx="368300" cy="149225"/>
              </a:xfrm>
              <a:custGeom>
                <a:avLst/>
                <a:gdLst>
                  <a:gd name="T0" fmla="*/ 1373 w 1626"/>
                  <a:gd name="T1" fmla="*/ 0 h 655"/>
                  <a:gd name="T2" fmla="*/ 1404 w 1626"/>
                  <a:gd name="T3" fmla="*/ 3 h 655"/>
                  <a:gd name="T4" fmla="*/ 1434 w 1626"/>
                  <a:gd name="T5" fmla="*/ 11 h 655"/>
                  <a:gd name="T6" fmla="*/ 1463 w 1626"/>
                  <a:gd name="T7" fmla="*/ 23 h 655"/>
                  <a:gd name="T8" fmla="*/ 1489 w 1626"/>
                  <a:gd name="T9" fmla="*/ 39 h 655"/>
                  <a:gd name="T10" fmla="*/ 1513 w 1626"/>
                  <a:gd name="T11" fmla="*/ 60 h 655"/>
                  <a:gd name="T12" fmla="*/ 1533 w 1626"/>
                  <a:gd name="T13" fmla="*/ 85 h 655"/>
                  <a:gd name="T14" fmla="*/ 1550 w 1626"/>
                  <a:gd name="T15" fmla="*/ 112 h 655"/>
                  <a:gd name="T16" fmla="*/ 1626 w 1626"/>
                  <a:gd name="T17" fmla="*/ 265 h 655"/>
                  <a:gd name="T18" fmla="*/ 196 w 1626"/>
                  <a:gd name="T19" fmla="*/ 655 h 655"/>
                  <a:gd name="T20" fmla="*/ 0 w 1626"/>
                  <a:gd name="T21" fmla="*/ 655 h 655"/>
                  <a:gd name="T22" fmla="*/ 1280 w 1626"/>
                  <a:gd name="T23" fmla="*/ 22 h 655"/>
                  <a:gd name="T24" fmla="*/ 1310 w 1626"/>
                  <a:gd name="T25" fmla="*/ 10 h 655"/>
                  <a:gd name="T26" fmla="*/ 1342 w 1626"/>
                  <a:gd name="T27" fmla="*/ 2 h 655"/>
                  <a:gd name="T28" fmla="*/ 1373 w 1626"/>
                  <a:gd name="T29" fmla="*/ 0 h 6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626" h="655">
                    <a:moveTo>
                      <a:pt x="1373" y="0"/>
                    </a:moveTo>
                    <a:lnTo>
                      <a:pt x="1404" y="3"/>
                    </a:lnTo>
                    <a:lnTo>
                      <a:pt x="1434" y="11"/>
                    </a:lnTo>
                    <a:lnTo>
                      <a:pt x="1463" y="23"/>
                    </a:lnTo>
                    <a:lnTo>
                      <a:pt x="1489" y="39"/>
                    </a:lnTo>
                    <a:lnTo>
                      <a:pt x="1513" y="60"/>
                    </a:lnTo>
                    <a:lnTo>
                      <a:pt x="1533" y="85"/>
                    </a:lnTo>
                    <a:lnTo>
                      <a:pt x="1550" y="112"/>
                    </a:lnTo>
                    <a:lnTo>
                      <a:pt x="1626" y="265"/>
                    </a:lnTo>
                    <a:lnTo>
                      <a:pt x="196" y="655"/>
                    </a:lnTo>
                    <a:lnTo>
                      <a:pt x="0" y="655"/>
                    </a:lnTo>
                    <a:lnTo>
                      <a:pt x="1280" y="22"/>
                    </a:lnTo>
                    <a:lnTo>
                      <a:pt x="1310" y="10"/>
                    </a:lnTo>
                    <a:lnTo>
                      <a:pt x="1342" y="2"/>
                    </a:lnTo>
                    <a:lnTo>
                      <a:pt x="137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IN" sz="1015" dirty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3" name="Freeform 7"/>
              <p:cNvSpPr/>
              <p:nvPr/>
            </p:nvSpPr>
            <p:spPr bwMode="auto">
              <a:xfrm>
                <a:off x="1146175" y="873125"/>
                <a:ext cx="379412" cy="85725"/>
              </a:xfrm>
              <a:custGeom>
                <a:avLst/>
                <a:gdLst>
                  <a:gd name="T0" fmla="*/ 1416 w 1673"/>
                  <a:gd name="T1" fmla="*/ 0 h 378"/>
                  <a:gd name="T2" fmla="*/ 1448 w 1673"/>
                  <a:gd name="T3" fmla="*/ 2 h 378"/>
                  <a:gd name="T4" fmla="*/ 1480 w 1673"/>
                  <a:gd name="T5" fmla="*/ 10 h 378"/>
                  <a:gd name="T6" fmla="*/ 1509 w 1673"/>
                  <a:gd name="T7" fmla="*/ 23 h 378"/>
                  <a:gd name="T8" fmla="*/ 1537 w 1673"/>
                  <a:gd name="T9" fmla="*/ 40 h 378"/>
                  <a:gd name="T10" fmla="*/ 1562 w 1673"/>
                  <a:gd name="T11" fmla="*/ 62 h 378"/>
                  <a:gd name="T12" fmla="*/ 1582 w 1673"/>
                  <a:gd name="T13" fmla="*/ 87 h 378"/>
                  <a:gd name="T14" fmla="*/ 1599 w 1673"/>
                  <a:gd name="T15" fmla="*/ 116 h 378"/>
                  <a:gd name="T16" fmla="*/ 1610 w 1673"/>
                  <a:gd name="T17" fmla="*/ 148 h 378"/>
                  <a:gd name="T18" fmla="*/ 1673 w 1673"/>
                  <a:gd name="T19" fmla="*/ 378 h 378"/>
                  <a:gd name="T20" fmla="*/ 0 w 1673"/>
                  <a:gd name="T21" fmla="*/ 378 h 378"/>
                  <a:gd name="T22" fmla="*/ 1026 w 1673"/>
                  <a:gd name="T23" fmla="*/ 99 h 378"/>
                  <a:gd name="T24" fmla="*/ 1363 w 1673"/>
                  <a:gd name="T25" fmla="*/ 7 h 378"/>
                  <a:gd name="T26" fmla="*/ 1390 w 1673"/>
                  <a:gd name="T27" fmla="*/ 1 h 378"/>
                  <a:gd name="T28" fmla="*/ 1416 w 1673"/>
                  <a:gd name="T29" fmla="*/ 0 h 3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673" h="378">
                    <a:moveTo>
                      <a:pt x="1416" y="0"/>
                    </a:moveTo>
                    <a:lnTo>
                      <a:pt x="1448" y="2"/>
                    </a:lnTo>
                    <a:lnTo>
                      <a:pt x="1480" y="10"/>
                    </a:lnTo>
                    <a:lnTo>
                      <a:pt x="1509" y="23"/>
                    </a:lnTo>
                    <a:lnTo>
                      <a:pt x="1537" y="40"/>
                    </a:lnTo>
                    <a:lnTo>
                      <a:pt x="1562" y="62"/>
                    </a:lnTo>
                    <a:lnTo>
                      <a:pt x="1582" y="87"/>
                    </a:lnTo>
                    <a:lnTo>
                      <a:pt x="1599" y="116"/>
                    </a:lnTo>
                    <a:lnTo>
                      <a:pt x="1610" y="148"/>
                    </a:lnTo>
                    <a:lnTo>
                      <a:pt x="1673" y="378"/>
                    </a:lnTo>
                    <a:lnTo>
                      <a:pt x="0" y="378"/>
                    </a:lnTo>
                    <a:lnTo>
                      <a:pt x="1026" y="99"/>
                    </a:lnTo>
                    <a:lnTo>
                      <a:pt x="1363" y="7"/>
                    </a:lnTo>
                    <a:lnTo>
                      <a:pt x="1390" y="1"/>
                    </a:lnTo>
                    <a:lnTo>
                      <a:pt x="141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IN" sz="1015" dirty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4" name="Freeform 8"/>
              <p:cNvSpPr/>
              <p:nvPr/>
            </p:nvSpPr>
            <p:spPr bwMode="auto">
              <a:xfrm>
                <a:off x="852488" y="990600"/>
                <a:ext cx="766762" cy="598488"/>
              </a:xfrm>
              <a:custGeom>
                <a:avLst/>
                <a:gdLst>
                  <a:gd name="T0" fmla="*/ 3180 w 3381"/>
                  <a:gd name="T1" fmla="*/ 0 h 2644"/>
                  <a:gd name="T2" fmla="*/ 3250 w 3381"/>
                  <a:gd name="T3" fmla="*/ 12 h 2644"/>
                  <a:gd name="T4" fmla="*/ 3309 w 3381"/>
                  <a:gd name="T5" fmla="*/ 47 h 2644"/>
                  <a:gd name="T6" fmla="*/ 3354 w 3381"/>
                  <a:gd name="T7" fmla="*/ 99 h 2644"/>
                  <a:gd name="T8" fmla="*/ 3378 w 3381"/>
                  <a:gd name="T9" fmla="*/ 164 h 2644"/>
                  <a:gd name="T10" fmla="*/ 3381 w 3381"/>
                  <a:gd name="T11" fmla="*/ 750 h 2644"/>
                  <a:gd name="T12" fmla="*/ 2145 w 3381"/>
                  <a:gd name="T13" fmla="*/ 752 h 2644"/>
                  <a:gd name="T14" fmla="*/ 2053 w 3381"/>
                  <a:gd name="T15" fmla="*/ 776 h 2644"/>
                  <a:gd name="T16" fmla="*/ 1974 w 3381"/>
                  <a:gd name="T17" fmla="*/ 823 h 2644"/>
                  <a:gd name="T18" fmla="*/ 1912 w 3381"/>
                  <a:gd name="T19" fmla="*/ 886 h 2644"/>
                  <a:gd name="T20" fmla="*/ 1869 w 3381"/>
                  <a:gd name="T21" fmla="*/ 961 h 2644"/>
                  <a:gd name="T22" fmla="*/ 1846 w 3381"/>
                  <a:gd name="T23" fmla="*/ 1047 h 2644"/>
                  <a:gd name="T24" fmla="*/ 1843 w 3381"/>
                  <a:gd name="T25" fmla="*/ 1539 h 2644"/>
                  <a:gd name="T26" fmla="*/ 1855 w 3381"/>
                  <a:gd name="T27" fmla="*/ 1630 h 2644"/>
                  <a:gd name="T28" fmla="*/ 1890 w 3381"/>
                  <a:gd name="T29" fmla="*/ 1711 h 2644"/>
                  <a:gd name="T30" fmla="*/ 1943 w 3381"/>
                  <a:gd name="T31" fmla="*/ 1781 h 2644"/>
                  <a:gd name="T32" fmla="*/ 2013 w 3381"/>
                  <a:gd name="T33" fmla="*/ 1834 h 2644"/>
                  <a:gd name="T34" fmla="*/ 2095 w 3381"/>
                  <a:gd name="T35" fmla="*/ 1869 h 2644"/>
                  <a:gd name="T36" fmla="*/ 2185 w 3381"/>
                  <a:gd name="T37" fmla="*/ 1881 h 2644"/>
                  <a:gd name="T38" fmla="*/ 3381 w 3381"/>
                  <a:gd name="T39" fmla="*/ 2442 h 2644"/>
                  <a:gd name="T40" fmla="*/ 3368 w 3381"/>
                  <a:gd name="T41" fmla="*/ 2512 h 2644"/>
                  <a:gd name="T42" fmla="*/ 3333 w 3381"/>
                  <a:gd name="T43" fmla="*/ 2572 h 2644"/>
                  <a:gd name="T44" fmla="*/ 3281 w 3381"/>
                  <a:gd name="T45" fmla="*/ 2615 h 2644"/>
                  <a:gd name="T46" fmla="*/ 3216 w 3381"/>
                  <a:gd name="T47" fmla="*/ 2640 h 2644"/>
                  <a:gd name="T48" fmla="*/ 201 w 3381"/>
                  <a:gd name="T49" fmla="*/ 2644 h 2644"/>
                  <a:gd name="T50" fmla="*/ 132 w 3381"/>
                  <a:gd name="T51" fmla="*/ 2631 h 2644"/>
                  <a:gd name="T52" fmla="*/ 72 w 3381"/>
                  <a:gd name="T53" fmla="*/ 2596 h 2644"/>
                  <a:gd name="T54" fmla="*/ 27 w 3381"/>
                  <a:gd name="T55" fmla="*/ 2544 h 2644"/>
                  <a:gd name="T56" fmla="*/ 3 w 3381"/>
                  <a:gd name="T57" fmla="*/ 2479 h 2644"/>
                  <a:gd name="T58" fmla="*/ 0 w 3381"/>
                  <a:gd name="T59" fmla="*/ 201 h 2644"/>
                  <a:gd name="T60" fmla="*/ 8 w 3381"/>
                  <a:gd name="T61" fmla="*/ 148 h 2644"/>
                  <a:gd name="T62" fmla="*/ 28 w 3381"/>
                  <a:gd name="T63" fmla="*/ 98 h 2644"/>
                  <a:gd name="T64" fmla="*/ 64 w 3381"/>
                  <a:gd name="T65" fmla="*/ 54 h 2644"/>
                  <a:gd name="T66" fmla="*/ 113 w 3381"/>
                  <a:gd name="T67" fmla="*/ 20 h 2644"/>
                  <a:gd name="T68" fmla="*/ 171 w 3381"/>
                  <a:gd name="T69" fmla="*/ 3 h 26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3381" h="2644">
                    <a:moveTo>
                      <a:pt x="201" y="0"/>
                    </a:moveTo>
                    <a:lnTo>
                      <a:pt x="3180" y="0"/>
                    </a:lnTo>
                    <a:lnTo>
                      <a:pt x="3216" y="4"/>
                    </a:lnTo>
                    <a:lnTo>
                      <a:pt x="3250" y="12"/>
                    </a:lnTo>
                    <a:lnTo>
                      <a:pt x="3282" y="28"/>
                    </a:lnTo>
                    <a:lnTo>
                      <a:pt x="3309" y="47"/>
                    </a:lnTo>
                    <a:lnTo>
                      <a:pt x="3334" y="71"/>
                    </a:lnTo>
                    <a:lnTo>
                      <a:pt x="3354" y="99"/>
                    </a:lnTo>
                    <a:lnTo>
                      <a:pt x="3369" y="131"/>
                    </a:lnTo>
                    <a:lnTo>
                      <a:pt x="3378" y="164"/>
                    </a:lnTo>
                    <a:lnTo>
                      <a:pt x="3381" y="201"/>
                    </a:lnTo>
                    <a:lnTo>
                      <a:pt x="3381" y="750"/>
                    </a:lnTo>
                    <a:lnTo>
                      <a:pt x="2185" y="750"/>
                    </a:lnTo>
                    <a:lnTo>
                      <a:pt x="2145" y="752"/>
                    </a:lnTo>
                    <a:lnTo>
                      <a:pt x="2098" y="761"/>
                    </a:lnTo>
                    <a:lnTo>
                      <a:pt x="2053" y="776"/>
                    </a:lnTo>
                    <a:lnTo>
                      <a:pt x="2012" y="797"/>
                    </a:lnTo>
                    <a:lnTo>
                      <a:pt x="1974" y="823"/>
                    </a:lnTo>
                    <a:lnTo>
                      <a:pt x="1940" y="853"/>
                    </a:lnTo>
                    <a:lnTo>
                      <a:pt x="1912" y="886"/>
                    </a:lnTo>
                    <a:lnTo>
                      <a:pt x="1888" y="922"/>
                    </a:lnTo>
                    <a:lnTo>
                      <a:pt x="1869" y="961"/>
                    </a:lnTo>
                    <a:lnTo>
                      <a:pt x="1854" y="1002"/>
                    </a:lnTo>
                    <a:lnTo>
                      <a:pt x="1846" y="1047"/>
                    </a:lnTo>
                    <a:lnTo>
                      <a:pt x="1843" y="1091"/>
                    </a:lnTo>
                    <a:lnTo>
                      <a:pt x="1843" y="1539"/>
                    </a:lnTo>
                    <a:lnTo>
                      <a:pt x="1846" y="1585"/>
                    </a:lnTo>
                    <a:lnTo>
                      <a:pt x="1855" y="1630"/>
                    </a:lnTo>
                    <a:lnTo>
                      <a:pt x="1869" y="1672"/>
                    </a:lnTo>
                    <a:lnTo>
                      <a:pt x="1890" y="1711"/>
                    </a:lnTo>
                    <a:lnTo>
                      <a:pt x="1914" y="1747"/>
                    </a:lnTo>
                    <a:lnTo>
                      <a:pt x="1943" y="1781"/>
                    </a:lnTo>
                    <a:lnTo>
                      <a:pt x="1976" y="1809"/>
                    </a:lnTo>
                    <a:lnTo>
                      <a:pt x="2013" y="1834"/>
                    </a:lnTo>
                    <a:lnTo>
                      <a:pt x="2052" y="1854"/>
                    </a:lnTo>
                    <a:lnTo>
                      <a:pt x="2095" y="1869"/>
                    </a:lnTo>
                    <a:lnTo>
                      <a:pt x="2139" y="1878"/>
                    </a:lnTo>
                    <a:lnTo>
                      <a:pt x="2185" y="1881"/>
                    </a:lnTo>
                    <a:lnTo>
                      <a:pt x="3381" y="1881"/>
                    </a:lnTo>
                    <a:lnTo>
                      <a:pt x="3381" y="2442"/>
                    </a:lnTo>
                    <a:lnTo>
                      <a:pt x="3378" y="2479"/>
                    </a:lnTo>
                    <a:lnTo>
                      <a:pt x="3368" y="2512"/>
                    </a:lnTo>
                    <a:lnTo>
                      <a:pt x="3354" y="2544"/>
                    </a:lnTo>
                    <a:lnTo>
                      <a:pt x="3333" y="2572"/>
                    </a:lnTo>
                    <a:lnTo>
                      <a:pt x="3309" y="2596"/>
                    </a:lnTo>
                    <a:lnTo>
                      <a:pt x="3281" y="2615"/>
                    </a:lnTo>
                    <a:lnTo>
                      <a:pt x="3249" y="2631"/>
                    </a:lnTo>
                    <a:lnTo>
                      <a:pt x="3216" y="2640"/>
                    </a:lnTo>
                    <a:lnTo>
                      <a:pt x="3180" y="2644"/>
                    </a:lnTo>
                    <a:lnTo>
                      <a:pt x="201" y="2644"/>
                    </a:lnTo>
                    <a:lnTo>
                      <a:pt x="165" y="2640"/>
                    </a:lnTo>
                    <a:lnTo>
                      <a:pt x="132" y="2631"/>
                    </a:lnTo>
                    <a:lnTo>
                      <a:pt x="100" y="2615"/>
                    </a:lnTo>
                    <a:lnTo>
                      <a:pt x="72" y="2596"/>
                    </a:lnTo>
                    <a:lnTo>
                      <a:pt x="48" y="2572"/>
                    </a:lnTo>
                    <a:lnTo>
                      <a:pt x="27" y="2544"/>
                    </a:lnTo>
                    <a:lnTo>
                      <a:pt x="13" y="2512"/>
                    </a:lnTo>
                    <a:lnTo>
                      <a:pt x="3" y="2479"/>
                    </a:lnTo>
                    <a:lnTo>
                      <a:pt x="0" y="2442"/>
                    </a:lnTo>
                    <a:lnTo>
                      <a:pt x="0" y="201"/>
                    </a:lnTo>
                    <a:lnTo>
                      <a:pt x="2" y="174"/>
                    </a:lnTo>
                    <a:lnTo>
                      <a:pt x="8" y="148"/>
                    </a:lnTo>
                    <a:lnTo>
                      <a:pt x="16" y="122"/>
                    </a:lnTo>
                    <a:lnTo>
                      <a:pt x="28" y="98"/>
                    </a:lnTo>
                    <a:lnTo>
                      <a:pt x="45" y="75"/>
                    </a:lnTo>
                    <a:lnTo>
                      <a:pt x="64" y="54"/>
                    </a:lnTo>
                    <a:lnTo>
                      <a:pt x="87" y="35"/>
                    </a:lnTo>
                    <a:lnTo>
                      <a:pt x="113" y="20"/>
                    </a:lnTo>
                    <a:lnTo>
                      <a:pt x="141" y="9"/>
                    </a:lnTo>
                    <a:lnTo>
                      <a:pt x="171" y="3"/>
                    </a:lnTo>
                    <a:lnTo>
                      <a:pt x="20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IN" sz="1015" dirty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1301750" y="1192213"/>
                <a:ext cx="365125" cy="192088"/>
              </a:xfrm>
              <a:custGeom>
                <a:avLst/>
                <a:gdLst>
                  <a:gd name="T0" fmla="*/ 432 w 1604"/>
                  <a:gd name="T1" fmla="*/ 300 h 850"/>
                  <a:gd name="T2" fmla="*/ 393 w 1604"/>
                  <a:gd name="T3" fmla="*/ 320 h 850"/>
                  <a:gd name="T4" fmla="*/ 364 w 1604"/>
                  <a:gd name="T5" fmla="*/ 353 h 850"/>
                  <a:gd name="T6" fmla="*/ 353 w 1604"/>
                  <a:gd name="T7" fmla="*/ 398 h 850"/>
                  <a:gd name="T8" fmla="*/ 357 w 1604"/>
                  <a:gd name="T9" fmla="*/ 488 h 850"/>
                  <a:gd name="T10" fmla="*/ 376 w 1604"/>
                  <a:gd name="T11" fmla="*/ 528 h 850"/>
                  <a:gd name="T12" fmla="*/ 410 w 1604"/>
                  <a:gd name="T13" fmla="*/ 555 h 850"/>
                  <a:gd name="T14" fmla="*/ 455 w 1604"/>
                  <a:gd name="T15" fmla="*/ 565 h 850"/>
                  <a:gd name="T16" fmla="*/ 545 w 1604"/>
                  <a:gd name="T17" fmla="*/ 563 h 850"/>
                  <a:gd name="T18" fmla="*/ 584 w 1604"/>
                  <a:gd name="T19" fmla="*/ 543 h 850"/>
                  <a:gd name="T20" fmla="*/ 611 w 1604"/>
                  <a:gd name="T21" fmla="*/ 509 h 850"/>
                  <a:gd name="T22" fmla="*/ 622 w 1604"/>
                  <a:gd name="T23" fmla="*/ 465 h 850"/>
                  <a:gd name="T24" fmla="*/ 619 w 1604"/>
                  <a:gd name="T25" fmla="*/ 375 h 850"/>
                  <a:gd name="T26" fmla="*/ 600 w 1604"/>
                  <a:gd name="T27" fmla="*/ 335 h 850"/>
                  <a:gd name="T28" fmla="*/ 566 w 1604"/>
                  <a:gd name="T29" fmla="*/ 308 h 850"/>
                  <a:gd name="T30" fmla="*/ 521 w 1604"/>
                  <a:gd name="T31" fmla="*/ 298 h 850"/>
                  <a:gd name="T32" fmla="*/ 201 w 1604"/>
                  <a:gd name="T33" fmla="*/ 0 h 850"/>
                  <a:gd name="T34" fmla="*/ 1436 w 1604"/>
                  <a:gd name="T35" fmla="*/ 2 h 850"/>
                  <a:gd name="T36" fmla="*/ 1494 w 1604"/>
                  <a:gd name="T37" fmla="*/ 22 h 850"/>
                  <a:gd name="T38" fmla="*/ 1538 w 1604"/>
                  <a:gd name="T39" fmla="*/ 52 h 850"/>
                  <a:gd name="T40" fmla="*/ 1579 w 1604"/>
                  <a:gd name="T41" fmla="*/ 103 h 850"/>
                  <a:gd name="T42" fmla="*/ 1600 w 1604"/>
                  <a:gd name="T43" fmla="*/ 166 h 850"/>
                  <a:gd name="T44" fmla="*/ 1604 w 1604"/>
                  <a:gd name="T45" fmla="*/ 649 h 850"/>
                  <a:gd name="T46" fmla="*/ 1593 w 1604"/>
                  <a:gd name="T47" fmla="*/ 716 h 850"/>
                  <a:gd name="T48" fmla="*/ 1560 w 1604"/>
                  <a:gd name="T49" fmla="*/ 773 h 850"/>
                  <a:gd name="T50" fmla="*/ 1517 w 1604"/>
                  <a:gd name="T51" fmla="*/ 814 h 850"/>
                  <a:gd name="T52" fmla="*/ 1468 w 1604"/>
                  <a:gd name="T53" fmla="*/ 839 h 850"/>
                  <a:gd name="T54" fmla="*/ 1402 w 1604"/>
                  <a:gd name="T55" fmla="*/ 850 h 850"/>
                  <a:gd name="T56" fmla="*/ 165 w 1604"/>
                  <a:gd name="T57" fmla="*/ 846 h 850"/>
                  <a:gd name="T58" fmla="*/ 100 w 1604"/>
                  <a:gd name="T59" fmla="*/ 823 h 850"/>
                  <a:gd name="T60" fmla="*/ 48 w 1604"/>
                  <a:gd name="T61" fmla="*/ 778 h 850"/>
                  <a:gd name="T62" fmla="*/ 13 w 1604"/>
                  <a:gd name="T63" fmla="*/ 718 h 850"/>
                  <a:gd name="T64" fmla="*/ 0 w 1604"/>
                  <a:gd name="T65" fmla="*/ 649 h 850"/>
                  <a:gd name="T66" fmla="*/ 3 w 1604"/>
                  <a:gd name="T67" fmla="*/ 164 h 850"/>
                  <a:gd name="T68" fmla="*/ 27 w 1604"/>
                  <a:gd name="T69" fmla="*/ 99 h 850"/>
                  <a:gd name="T70" fmla="*/ 72 w 1604"/>
                  <a:gd name="T71" fmla="*/ 47 h 850"/>
                  <a:gd name="T72" fmla="*/ 131 w 1604"/>
                  <a:gd name="T73" fmla="*/ 12 h 850"/>
                  <a:gd name="T74" fmla="*/ 201 w 1604"/>
                  <a:gd name="T75" fmla="*/ 0 h 8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604" h="850">
                    <a:moveTo>
                      <a:pt x="455" y="298"/>
                    </a:moveTo>
                    <a:lnTo>
                      <a:pt x="432" y="300"/>
                    </a:lnTo>
                    <a:lnTo>
                      <a:pt x="411" y="308"/>
                    </a:lnTo>
                    <a:lnTo>
                      <a:pt x="393" y="320"/>
                    </a:lnTo>
                    <a:lnTo>
                      <a:pt x="376" y="335"/>
                    </a:lnTo>
                    <a:lnTo>
                      <a:pt x="364" y="353"/>
                    </a:lnTo>
                    <a:lnTo>
                      <a:pt x="357" y="375"/>
                    </a:lnTo>
                    <a:lnTo>
                      <a:pt x="353" y="398"/>
                    </a:lnTo>
                    <a:lnTo>
                      <a:pt x="353" y="465"/>
                    </a:lnTo>
                    <a:lnTo>
                      <a:pt x="357" y="488"/>
                    </a:lnTo>
                    <a:lnTo>
                      <a:pt x="364" y="509"/>
                    </a:lnTo>
                    <a:lnTo>
                      <a:pt x="376" y="528"/>
                    </a:lnTo>
                    <a:lnTo>
                      <a:pt x="392" y="543"/>
                    </a:lnTo>
                    <a:lnTo>
                      <a:pt x="410" y="555"/>
                    </a:lnTo>
                    <a:lnTo>
                      <a:pt x="432" y="563"/>
                    </a:lnTo>
                    <a:lnTo>
                      <a:pt x="455" y="565"/>
                    </a:lnTo>
                    <a:lnTo>
                      <a:pt x="521" y="565"/>
                    </a:lnTo>
                    <a:lnTo>
                      <a:pt x="545" y="563"/>
                    </a:lnTo>
                    <a:lnTo>
                      <a:pt x="566" y="555"/>
                    </a:lnTo>
                    <a:lnTo>
                      <a:pt x="584" y="543"/>
                    </a:lnTo>
                    <a:lnTo>
                      <a:pt x="600" y="528"/>
                    </a:lnTo>
                    <a:lnTo>
                      <a:pt x="611" y="509"/>
                    </a:lnTo>
                    <a:lnTo>
                      <a:pt x="619" y="488"/>
                    </a:lnTo>
                    <a:lnTo>
                      <a:pt x="622" y="465"/>
                    </a:lnTo>
                    <a:lnTo>
                      <a:pt x="622" y="398"/>
                    </a:lnTo>
                    <a:lnTo>
                      <a:pt x="619" y="375"/>
                    </a:lnTo>
                    <a:lnTo>
                      <a:pt x="611" y="353"/>
                    </a:lnTo>
                    <a:lnTo>
                      <a:pt x="600" y="335"/>
                    </a:lnTo>
                    <a:lnTo>
                      <a:pt x="584" y="320"/>
                    </a:lnTo>
                    <a:lnTo>
                      <a:pt x="566" y="308"/>
                    </a:lnTo>
                    <a:lnTo>
                      <a:pt x="545" y="300"/>
                    </a:lnTo>
                    <a:lnTo>
                      <a:pt x="521" y="298"/>
                    </a:lnTo>
                    <a:lnTo>
                      <a:pt x="455" y="298"/>
                    </a:lnTo>
                    <a:close/>
                    <a:moveTo>
                      <a:pt x="201" y="0"/>
                    </a:moveTo>
                    <a:lnTo>
                      <a:pt x="1402" y="0"/>
                    </a:lnTo>
                    <a:lnTo>
                      <a:pt x="1436" y="2"/>
                    </a:lnTo>
                    <a:lnTo>
                      <a:pt x="1468" y="11"/>
                    </a:lnTo>
                    <a:lnTo>
                      <a:pt x="1494" y="22"/>
                    </a:lnTo>
                    <a:lnTo>
                      <a:pt x="1517" y="35"/>
                    </a:lnTo>
                    <a:lnTo>
                      <a:pt x="1538" y="52"/>
                    </a:lnTo>
                    <a:lnTo>
                      <a:pt x="1560" y="76"/>
                    </a:lnTo>
                    <a:lnTo>
                      <a:pt x="1579" y="103"/>
                    </a:lnTo>
                    <a:lnTo>
                      <a:pt x="1593" y="134"/>
                    </a:lnTo>
                    <a:lnTo>
                      <a:pt x="1600" y="166"/>
                    </a:lnTo>
                    <a:lnTo>
                      <a:pt x="1604" y="201"/>
                    </a:lnTo>
                    <a:lnTo>
                      <a:pt x="1604" y="649"/>
                    </a:lnTo>
                    <a:lnTo>
                      <a:pt x="1600" y="684"/>
                    </a:lnTo>
                    <a:lnTo>
                      <a:pt x="1593" y="716"/>
                    </a:lnTo>
                    <a:lnTo>
                      <a:pt x="1579" y="745"/>
                    </a:lnTo>
                    <a:lnTo>
                      <a:pt x="1560" y="773"/>
                    </a:lnTo>
                    <a:lnTo>
                      <a:pt x="1538" y="797"/>
                    </a:lnTo>
                    <a:lnTo>
                      <a:pt x="1517" y="814"/>
                    </a:lnTo>
                    <a:lnTo>
                      <a:pt x="1494" y="828"/>
                    </a:lnTo>
                    <a:lnTo>
                      <a:pt x="1468" y="839"/>
                    </a:lnTo>
                    <a:lnTo>
                      <a:pt x="1436" y="846"/>
                    </a:lnTo>
                    <a:lnTo>
                      <a:pt x="1402" y="850"/>
                    </a:lnTo>
                    <a:lnTo>
                      <a:pt x="201" y="850"/>
                    </a:lnTo>
                    <a:lnTo>
                      <a:pt x="165" y="846"/>
                    </a:lnTo>
                    <a:lnTo>
                      <a:pt x="131" y="837"/>
                    </a:lnTo>
                    <a:lnTo>
                      <a:pt x="100" y="823"/>
                    </a:lnTo>
                    <a:lnTo>
                      <a:pt x="72" y="802"/>
                    </a:lnTo>
                    <a:lnTo>
                      <a:pt x="48" y="778"/>
                    </a:lnTo>
                    <a:lnTo>
                      <a:pt x="27" y="750"/>
                    </a:lnTo>
                    <a:lnTo>
                      <a:pt x="13" y="718"/>
                    </a:lnTo>
                    <a:lnTo>
                      <a:pt x="3" y="685"/>
                    </a:lnTo>
                    <a:lnTo>
                      <a:pt x="0" y="649"/>
                    </a:lnTo>
                    <a:lnTo>
                      <a:pt x="0" y="201"/>
                    </a:lnTo>
                    <a:lnTo>
                      <a:pt x="3" y="164"/>
                    </a:lnTo>
                    <a:lnTo>
                      <a:pt x="13" y="131"/>
                    </a:lnTo>
                    <a:lnTo>
                      <a:pt x="27" y="99"/>
                    </a:lnTo>
                    <a:lnTo>
                      <a:pt x="48" y="71"/>
                    </a:lnTo>
                    <a:lnTo>
                      <a:pt x="72" y="47"/>
                    </a:lnTo>
                    <a:lnTo>
                      <a:pt x="100" y="27"/>
                    </a:lnTo>
                    <a:lnTo>
                      <a:pt x="131" y="12"/>
                    </a:lnTo>
                    <a:lnTo>
                      <a:pt x="165" y="3"/>
                    </a:lnTo>
                    <a:lnTo>
                      <a:pt x="20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IN" sz="1015" dirty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26" name="Group 49"/>
          <p:cNvGrpSpPr/>
          <p:nvPr/>
        </p:nvGrpSpPr>
        <p:grpSpPr>
          <a:xfrm>
            <a:off x="1762656" y="1095983"/>
            <a:ext cx="794657" cy="794657"/>
            <a:chOff x="2350206" y="1461309"/>
            <a:chExt cx="1059543" cy="1059543"/>
          </a:xfrm>
        </p:grpSpPr>
        <p:sp>
          <p:nvSpPr>
            <p:cNvPr id="27" name="Oval 50"/>
            <p:cNvSpPr/>
            <p:nvPr/>
          </p:nvSpPr>
          <p:spPr>
            <a:xfrm>
              <a:off x="2350206" y="1461309"/>
              <a:ext cx="1059543" cy="1059543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015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28" name="Group 51"/>
            <p:cNvGrpSpPr/>
            <p:nvPr/>
          </p:nvGrpSpPr>
          <p:grpSpPr>
            <a:xfrm>
              <a:off x="2586516" y="1833130"/>
              <a:ext cx="574678" cy="357181"/>
              <a:chOff x="2292350" y="982663"/>
              <a:chExt cx="973138" cy="604837"/>
            </a:xfrm>
            <a:solidFill>
              <a:schemeClr val="bg1"/>
            </a:solidFill>
          </p:grpSpPr>
          <p:sp>
            <p:nvSpPr>
              <p:cNvPr id="29" name="Freeform 14"/>
              <p:cNvSpPr/>
              <p:nvPr/>
            </p:nvSpPr>
            <p:spPr bwMode="auto">
              <a:xfrm>
                <a:off x="2713039" y="1352549"/>
                <a:ext cx="49212" cy="50799"/>
              </a:xfrm>
              <a:custGeom>
                <a:avLst/>
                <a:gdLst>
                  <a:gd name="T0" fmla="*/ 95 w 190"/>
                  <a:gd name="T1" fmla="*/ 0 h 190"/>
                  <a:gd name="T2" fmla="*/ 119 w 190"/>
                  <a:gd name="T3" fmla="*/ 3 h 190"/>
                  <a:gd name="T4" fmla="*/ 143 w 190"/>
                  <a:gd name="T5" fmla="*/ 13 h 190"/>
                  <a:gd name="T6" fmla="*/ 162 w 190"/>
                  <a:gd name="T7" fmla="*/ 28 h 190"/>
                  <a:gd name="T8" fmla="*/ 176 w 190"/>
                  <a:gd name="T9" fmla="*/ 48 h 190"/>
                  <a:gd name="T10" fmla="*/ 186 w 190"/>
                  <a:gd name="T11" fmla="*/ 70 h 190"/>
                  <a:gd name="T12" fmla="*/ 190 w 190"/>
                  <a:gd name="T13" fmla="*/ 95 h 190"/>
                  <a:gd name="T14" fmla="*/ 186 w 190"/>
                  <a:gd name="T15" fmla="*/ 120 h 190"/>
                  <a:gd name="T16" fmla="*/ 176 w 190"/>
                  <a:gd name="T17" fmla="*/ 143 h 190"/>
                  <a:gd name="T18" fmla="*/ 162 w 190"/>
                  <a:gd name="T19" fmla="*/ 163 h 190"/>
                  <a:gd name="T20" fmla="*/ 143 w 190"/>
                  <a:gd name="T21" fmla="*/ 177 h 190"/>
                  <a:gd name="T22" fmla="*/ 119 w 190"/>
                  <a:gd name="T23" fmla="*/ 186 h 190"/>
                  <a:gd name="T24" fmla="*/ 95 w 190"/>
                  <a:gd name="T25" fmla="*/ 190 h 190"/>
                  <a:gd name="T26" fmla="*/ 69 w 190"/>
                  <a:gd name="T27" fmla="*/ 186 h 190"/>
                  <a:gd name="T28" fmla="*/ 47 w 190"/>
                  <a:gd name="T29" fmla="*/ 177 h 190"/>
                  <a:gd name="T30" fmla="*/ 28 w 190"/>
                  <a:gd name="T31" fmla="*/ 163 h 190"/>
                  <a:gd name="T32" fmla="*/ 12 w 190"/>
                  <a:gd name="T33" fmla="*/ 143 h 190"/>
                  <a:gd name="T34" fmla="*/ 3 w 190"/>
                  <a:gd name="T35" fmla="*/ 120 h 190"/>
                  <a:gd name="T36" fmla="*/ 0 w 190"/>
                  <a:gd name="T37" fmla="*/ 95 h 190"/>
                  <a:gd name="T38" fmla="*/ 3 w 190"/>
                  <a:gd name="T39" fmla="*/ 70 h 190"/>
                  <a:gd name="T40" fmla="*/ 12 w 190"/>
                  <a:gd name="T41" fmla="*/ 48 h 190"/>
                  <a:gd name="T42" fmla="*/ 28 w 190"/>
                  <a:gd name="T43" fmla="*/ 28 h 190"/>
                  <a:gd name="T44" fmla="*/ 47 w 190"/>
                  <a:gd name="T45" fmla="*/ 13 h 190"/>
                  <a:gd name="T46" fmla="*/ 69 w 190"/>
                  <a:gd name="T47" fmla="*/ 3 h 190"/>
                  <a:gd name="T48" fmla="*/ 95 w 190"/>
                  <a:gd name="T49" fmla="*/ 0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90" h="190">
                    <a:moveTo>
                      <a:pt x="95" y="0"/>
                    </a:moveTo>
                    <a:lnTo>
                      <a:pt x="119" y="3"/>
                    </a:lnTo>
                    <a:lnTo>
                      <a:pt x="143" y="13"/>
                    </a:lnTo>
                    <a:lnTo>
                      <a:pt x="162" y="28"/>
                    </a:lnTo>
                    <a:lnTo>
                      <a:pt x="176" y="48"/>
                    </a:lnTo>
                    <a:lnTo>
                      <a:pt x="186" y="70"/>
                    </a:lnTo>
                    <a:lnTo>
                      <a:pt x="190" y="95"/>
                    </a:lnTo>
                    <a:lnTo>
                      <a:pt x="186" y="120"/>
                    </a:lnTo>
                    <a:lnTo>
                      <a:pt x="176" y="143"/>
                    </a:lnTo>
                    <a:lnTo>
                      <a:pt x="162" y="163"/>
                    </a:lnTo>
                    <a:lnTo>
                      <a:pt x="143" y="177"/>
                    </a:lnTo>
                    <a:lnTo>
                      <a:pt x="119" y="186"/>
                    </a:lnTo>
                    <a:lnTo>
                      <a:pt x="95" y="190"/>
                    </a:lnTo>
                    <a:lnTo>
                      <a:pt x="69" y="186"/>
                    </a:lnTo>
                    <a:lnTo>
                      <a:pt x="47" y="177"/>
                    </a:lnTo>
                    <a:lnTo>
                      <a:pt x="28" y="163"/>
                    </a:lnTo>
                    <a:lnTo>
                      <a:pt x="12" y="143"/>
                    </a:lnTo>
                    <a:lnTo>
                      <a:pt x="3" y="120"/>
                    </a:lnTo>
                    <a:lnTo>
                      <a:pt x="0" y="95"/>
                    </a:lnTo>
                    <a:lnTo>
                      <a:pt x="3" y="70"/>
                    </a:lnTo>
                    <a:lnTo>
                      <a:pt x="12" y="48"/>
                    </a:lnTo>
                    <a:lnTo>
                      <a:pt x="28" y="28"/>
                    </a:lnTo>
                    <a:lnTo>
                      <a:pt x="47" y="13"/>
                    </a:lnTo>
                    <a:lnTo>
                      <a:pt x="69" y="3"/>
                    </a:lnTo>
                    <a:lnTo>
                      <a:pt x="9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IN" sz="1015" dirty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0" name="Freeform 15"/>
              <p:cNvSpPr/>
              <p:nvPr/>
            </p:nvSpPr>
            <p:spPr bwMode="auto">
              <a:xfrm>
                <a:off x="2803525" y="1352549"/>
                <a:ext cx="50799" cy="50799"/>
              </a:xfrm>
              <a:custGeom>
                <a:avLst/>
                <a:gdLst>
                  <a:gd name="T0" fmla="*/ 95 w 189"/>
                  <a:gd name="T1" fmla="*/ 0 h 190"/>
                  <a:gd name="T2" fmla="*/ 120 w 189"/>
                  <a:gd name="T3" fmla="*/ 3 h 190"/>
                  <a:gd name="T4" fmla="*/ 143 w 189"/>
                  <a:gd name="T5" fmla="*/ 13 h 190"/>
                  <a:gd name="T6" fmla="*/ 163 w 189"/>
                  <a:gd name="T7" fmla="*/ 28 h 190"/>
                  <a:gd name="T8" fmla="*/ 177 w 189"/>
                  <a:gd name="T9" fmla="*/ 48 h 190"/>
                  <a:gd name="T10" fmla="*/ 186 w 189"/>
                  <a:gd name="T11" fmla="*/ 70 h 190"/>
                  <a:gd name="T12" fmla="*/ 189 w 189"/>
                  <a:gd name="T13" fmla="*/ 95 h 190"/>
                  <a:gd name="T14" fmla="*/ 186 w 189"/>
                  <a:gd name="T15" fmla="*/ 120 h 190"/>
                  <a:gd name="T16" fmla="*/ 177 w 189"/>
                  <a:gd name="T17" fmla="*/ 143 h 190"/>
                  <a:gd name="T18" fmla="*/ 163 w 189"/>
                  <a:gd name="T19" fmla="*/ 163 h 190"/>
                  <a:gd name="T20" fmla="*/ 143 w 189"/>
                  <a:gd name="T21" fmla="*/ 177 h 190"/>
                  <a:gd name="T22" fmla="*/ 120 w 189"/>
                  <a:gd name="T23" fmla="*/ 186 h 190"/>
                  <a:gd name="T24" fmla="*/ 95 w 189"/>
                  <a:gd name="T25" fmla="*/ 190 h 190"/>
                  <a:gd name="T26" fmla="*/ 70 w 189"/>
                  <a:gd name="T27" fmla="*/ 186 h 190"/>
                  <a:gd name="T28" fmla="*/ 47 w 189"/>
                  <a:gd name="T29" fmla="*/ 177 h 190"/>
                  <a:gd name="T30" fmla="*/ 28 w 189"/>
                  <a:gd name="T31" fmla="*/ 163 h 190"/>
                  <a:gd name="T32" fmla="*/ 13 w 189"/>
                  <a:gd name="T33" fmla="*/ 143 h 190"/>
                  <a:gd name="T34" fmla="*/ 3 w 189"/>
                  <a:gd name="T35" fmla="*/ 120 h 190"/>
                  <a:gd name="T36" fmla="*/ 0 w 189"/>
                  <a:gd name="T37" fmla="*/ 95 h 190"/>
                  <a:gd name="T38" fmla="*/ 3 w 189"/>
                  <a:gd name="T39" fmla="*/ 70 h 190"/>
                  <a:gd name="T40" fmla="*/ 13 w 189"/>
                  <a:gd name="T41" fmla="*/ 48 h 190"/>
                  <a:gd name="T42" fmla="*/ 28 w 189"/>
                  <a:gd name="T43" fmla="*/ 28 h 190"/>
                  <a:gd name="T44" fmla="*/ 47 w 189"/>
                  <a:gd name="T45" fmla="*/ 13 h 190"/>
                  <a:gd name="T46" fmla="*/ 70 w 189"/>
                  <a:gd name="T47" fmla="*/ 3 h 190"/>
                  <a:gd name="T48" fmla="*/ 95 w 189"/>
                  <a:gd name="T49" fmla="*/ 0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89" h="190">
                    <a:moveTo>
                      <a:pt x="95" y="0"/>
                    </a:moveTo>
                    <a:lnTo>
                      <a:pt x="120" y="3"/>
                    </a:lnTo>
                    <a:lnTo>
                      <a:pt x="143" y="13"/>
                    </a:lnTo>
                    <a:lnTo>
                      <a:pt x="163" y="28"/>
                    </a:lnTo>
                    <a:lnTo>
                      <a:pt x="177" y="48"/>
                    </a:lnTo>
                    <a:lnTo>
                      <a:pt x="186" y="70"/>
                    </a:lnTo>
                    <a:lnTo>
                      <a:pt x="189" y="95"/>
                    </a:lnTo>
                    <a:lnTo>
                      <a:pt x="186" y="120"/>
                    </a:lnTo>
                    <a:lnTo>
                      <a:pt x="177" y="143"/>
                    </a:lnTo>
                    <a:lnTo>
                      <a:pt x="163" y="163"/>
                    </a:lnTo>
                    <a:lnTo>
                      <a:pt x="143" y="177"/>
                    </a:lnTo>
                    <a:lnTo>
                      <a:pt x="120" y="186"/>
                    </a:lnTo>
                    <a:lnTo>
                      <a:pt x="95" y="190"/>
                    </a:lnTo>
                    <a:lnTo>
                      <a:pt x="70" y="186"/>
                    </a:lnTo>
                    <a:lnTo>
                      <a:pt x="47" y="177"/>
                    </a:lnTo>
                    <a:lnTo>
                      <a:pt x="28" y="163"/>
                    </a:lnTo>
                    <a:lnTo>
                      <a:pt x="13" y="143"/>
                    </a:lnTo>
                    <a:lnTo>
                      <a:pt x="3" y="120"/>
                    </a:lnTo>
                    <a:lnTo>
                      <a:pt x="0" y="95"/>
                    </a:lnTo>
                    <a:lnTo>
                      <a:pt x="3" y="70"/>
                    </a:lnTo>
                    <a:lnTo>
                      <a:pt x="13" y="48"/>
                    </a:lnTo>
                    <a:lnTo>
                      <a:pt x="28" y="28"/>
                    </a:lnTo>
                    <a:lnTo>
                      <a:pt x="47" y="13"/>
                    </a:lnTo>
                    <a:lnTo>
                      <a:pt x="70" y="3"/>
                    </a:lnTo>
                    <a:lnTo>
                      <a:pt x="9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IN" sz="1015" dirty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1" name="Freeform 16"/>
              <p:cNvSpPr/>
              <p:nvPr/>
            </p:nvSpPr>
            <p:spPr bwMode="auto">
              <a:xfrm>
                <a:off x="2606675" y="1117600"/>
                <a:ext cx="314325" cy="215900"/>
              </a:xfrm>
              <a:custGeom>
                <a:avLst/>
                <a:gdLst>
                  <a:gd name="T0" fmla="*/ 82 w 1188"/>
                  <a:gd name="T1" fmla="*/ 0 h 819"/>
                  <a:gd name="T2" fmla="*/ 103 w 1188"/>
                  <a:gd name="T3" fmla="*/ 4 h 819"/>
                  <a:gd name="T4" fmla="*/ 122 w 1188"/>
                  <a:gd name="T5" fmla="*/ 13 h 819"/>
                  <a:gd name="T6" fmla="*/ 212 w 1188"/>
                  <a:gd name="T7" fmla="*/ 68 h 819"/>
                  <a:gd name="T8" fmla="*/ 225 w 1188"/>
                  <a:gd name="T9" fmla="*/ 78 h 819"/>
                  <a:gd name="T10" fmla="*/ 237 w 1188"/>
                  <a:gd name="T11" fmla="*/ 92 h 819"/>
                  <a:gd name="T12" fmla="*/ 244 w 1188"/>
                  <a:gd name="T13" fmla="*/ 107 h 819"/>
                  <a:gd name="T14" fmla="*/ 293 w 1188"/>
                  <a:gd name="T15" fmla="*/ 231 h 819"/>
                  <a:gd name="T16" fmla="*/ 1141 w 1188"/>
                  <a:gd name="T17" fmla="*/ 231 h 819"/>
                  <a:gd name="T18" fmla="*/ 1156 w 1188"/>
                  <a:gd name="T19" fmla="*/ 233 h 819"/>
                  <a:gd name="T20" fmla="*/ 1169 w 1188"/>
                  <a:gd name="T21" fmla="*/ 241 h 819"/>
                  <a:gd name="T22" fmla="*/ 1180 w 1188"/>
                  <a:gd name="T23" fmla="*/ 252 h 819"/>
                  <a:gd name="T24" fmla="*/ 1186 w 1188"/>
                  <a:gd name="T25" fmla="*/ 266 h 819"/>
                  <a:gd name="T26" fmla="*/ 1188 w 1188"/>
                  <a:gd name="T27" fmla="*/ 281 h 819"/>
                  <a:gd name="T28" fmla="*/ 1185 w 1188"/>
                  <a:gd name="T29" fmla="*/ 296 h 819"/>
                  <a:gd name="T30" fmla="*/ 996 w 1188"/>
                  <a:gd name="T31" fmla="*/ 788 h 819"/>
                  <a:gd name="T32" fmla="*/ 988 w 1188"/>
                  <a:gd name="T33" fmla="*/ 802 h 819"/>
                  <a:gd name="T34" fmla="*/ 978 w 1188"/>
                  <a:gd name="T35" fmla="*/ 811 h 819"/>
                  <a:gd name="T36" fmla="*/ 966 w 1188"/>
                  <a:gd name="T37" fmla="*/ 817 h 819"/>
                  <a:gd name="T38" fmla="*/ 951 w 1188"/>
                  <a:gd name="T39" fmla="*/ 819 h 819"/>
                  <a:gd name="T40" fmla="*/ 380 w 1188"/>
                  <a:gd name="T41" fmla="*/ 819 h 819"/>
                  <a:gd name="T42" fmla="*/ 366 w 1188"/>
                  <a:gd name="T43" fmla="*/ 817 h 819"/>
                  <a:gd name="T44" fmla="*/ 354 w 1188"/>
                  <a:gd name="T45" fmla="*/ 811 h 819"/>
                  <a:gd name="T46" fmla="*/ 344 w 1188"/>
                  <a:gd name="T47" fmla="*/ 802 h 819"/>
                  <a:gd name="T48" fmla="*/ 336 w 1188"/>
                  <a:gd name="T49" fmla="*/ 788 h 819"/>
                  <a:gd name="T50" fmla="*/ 105 w 1188"/>
                  <a:gd name="T51" fmla="*/ 190 h 819"/>
                  <a:gd name="T52" fmla="*/ 38 w 1188"/>
                  <a:gd name="T53" fmla="*/ 149 h 819"/>
                  <a:gd name="T54" fmla="*/ 22 w 1188"/>
                  <a:gd name="T55" fmla="*/ 135 h 819"/>
                  <a:gd name="T56" fmla="*/ 9 w 1188"/>
                  <a:gd name="T57" fmla="*/ 118 h 819"/>
                  <a:gd name="T58" fmla="*/ 3 w 1188"/>
                  <a:gd name="T59" fmla="*/ 98 h 819"/>
                  <a:gd name="T60" fmla="*/ 0 w 1188"/>
                  <a:gd name="T61" fmla="*/ 78 h 819"/>
                  <a:gd name="T62" fmla="*/ 4 w 1188"/>
                  <a:gd name="T63" fmla="*/ 58 h 819"/>
                  <a:gd name="T64" fmla="*/ 13 w 1188"/>
                  <a:gd name="T65" fmla="*/ 38 h 819"/>
                  <a:gd name="T66" fmla="*/ 26 w 1188"/>
                  <a:gd name="T67" fmla="*/ 21 h 819"/>
                  <a:gd name="T68" fmla="*/ 43 w 1188"/>
                  <a:gd name="T69" fmla="*/ 9 h 819"/>
                  <a:gd name="T70" fmla="*/ 62 w 1188"/>
                  <a:gd name="T71" fmla="*/ 3 h 819"/>
                  <a:gd name="T72" fmla="*/ 82 w 1188"/>
                  <a:gd name="T73" fmla="*/ 0 h 8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188" h="819">
                    <a:moveTo>
                      <a:pt x="82" y="0"/>
                    </a:moveTo>
                    <a:lnTo>
                      <a:pt x="103" y="4"/>
                    </a:lnTo>
                    <a:lnTo>
                      <a:pt x="122" y="13"/>
                    </a:lnTo>
                    <a:lnTo>
                      <a:pt x="212" y="68"/>
                    </a:lnTo>
                    <a:lnTo>
                      <a:pt x="225" y="78"/>
                    </a:lnTo>
                    <a:lnTo>
                      <a:pt x="237" y="92"/>
                    </a:lnTo>
                    <a:lnTo>
                      <a:pt x="244" y="107"/>
                    </a:lnTo>
                    <a:lnTo>
                      <a:pt x="293" y="231"/>
                    </a:lnTo>
                    <a:lnTo>
                      <a:pt x="1141" y="231"/>
                    </a:lnTo>
                    <a:lnTo>
                      <a:pt x="1156" y="233"/>
                    </a:lnTo>
                    <a:lnTo>
                      <a:pt x="1169" y="241"/>
                    </a:lnTo>
                    <a:lnTo>
                      <a:pt x="1180" y="252"/>
                    </a:lnTo>
                    <a:lnTo>
                      <a:pt x="1186" y="266"/>
                    </a:lnTo>
                    <a:lnTo>
                      <a:pt x="1188" y="281"/>
                    </a:lnTo>
                    <a:lnTo>
                      <a:pt x="1185" y="296"/>
                    </a:lnTo>
                    <a:lnTo>
                      <a:pt x="996" y="788"/>
                    </a:lnTo>
                    <a:lnTo>
                      <a:pt x="988" y="802"/>
                    </a:lnTo>
                    <a:lnTo>
                      <a:pt x="978" y="811"/>
                    </a:lnTo>
                    <a:lnTo>
                      <a:pt x="966" y="817"/>
                    </a:lnTo>
                    <a:lnTo>
                      <a:pt x="951" y="819"/>
                    </a:lnTo>
                    <a:lnTo>
                      <a:pt x="380" y="819"/>
                    </a:lnTo>
                    <a:lnTo>
                      <a:pt x="366" y="817"/>
                    </a:lnTo>
                    <a:lnTo>
                      <a:pt x="354" y="811"/>
                    </a:lnTo>
                    <a:lnTo>
                      <a:pt x="344" y="802"/>
                    </a:lnTo>
                    <a:lnTo>
                      <a:pt x="336" y="788"/>
                    </a:lnTo>
                    <a:lnTo>
                      <a:pt x="105" y="190"/>
                    </a:lnTo>
                    <a:lnTo>
                      <a:pt x="38" y="149"/>
                    </a:lnTo>
                    <a:lnTo>
                      <a:pt x="22" y="135"/>
                    </a:lnTo>
                    <a:lnTo>
                      <a:pt x="9" y="118"/>
                    </a:lnTo>
                    <a:lnTo>
                      <a:pt x="3" y="98"/>
                    </a:lnTo>
                    <a:lnTo>
                      <a:pt x="0" y="78"/>
                    </a:lnTo>
                    <a:lnTo>
                      <a:pt x="4" y="58"/>
                    </a:lnTo>
                    <a:lnTo>
                      <a:pt x="13" y="38"/>
                    </a:lnTo>
                    <a:lnTo>
                      <a:pt x="26" y="21"/>
                    </a:lnTo>
                    <a:lnTo>
                      <a:pt x="43" y="9"/>
                    </a:lnTo>
                    <a:lnTo>
                      <a:pt x="62" y="3"/>
                    </a:lnTo>
                    <a:lnTo>
                      <a:pt x="8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IN" sz="1015" dirty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2" name="Freeform 17"/>
              <p:cNvSpPr>
                <a:spLocks noEditPoints="1"/>
              </p:cNvSpPr>
              <p:nvPr/>
            </p:nvSpPr>
            <p:spPr bwMode="auto">
              <a:xfrm>
                <a:off x="2292350" y="982663"/>
                <a:ext cx="973138" cy="604837"/>
              </a:xfrm>
              <a:custGeom>
                <a:avLst/>
                <a:gdLst>
                  <a:gd name="T0" fmla="*/ 495 w 3678"/>
                  <a:gd name="T1" fmla="*/ 1854 h 2285"/>
                  <a:gd name="T2" fmla="*/ 3175 w 3678"/>
                  <a:gd name="T3" fmla="*/ 242 h 2285"/>
                  <a:gd name="T4" fmla="*/ 391 w 3678"/>
                  <a:gd name="T5" fmla="*/ 0 h 2285"/>
                  <a:gd name="T6" fmla="*/ 3306 w 3678"/>
                  <a:gd name="T7" fmla="*/ 4 h 2285"/>
                  <a:gd name="T8" fmla="*/ 3356 w 3678"/>
                  <a:gd name="T9" fmla="*/ 25 h 2285"/>
                  <a:gd name="T10" fmla="*/ 3394 w 3678"/>
                  <a:gd name="T11" fmla="*/ 62 h 2285"/>
                  <a:gd name="T12" fmla="*/ 3414 w 3678"/>
                  <a:gd name="T13" fmla="*/ 112 h 2285"/>
                  <a:gd name="T14" fmla="*/ 3417 w 3678"/>
                  <a:gd name="T15" fmla="*/ 1948 h 2285"/>
                  <a:gd name="T16" fmla="*/ 3635 w 3678"/>
                  <a:gd name="T17" fmla="*/ 1952 h 2285"/>
                  <a:gd name="T18" fmla="*/ 3666 w 3678"/>
                  <a:gd name="T19" fmla="*/ 1974 h 2285"/>
                  <a:gd name="T20" fmla="*/ 3678 w 3678"/>
                  <a:gd name="T21" fmla="*/ 2012 h 2285"/>
                  <a:gd name="T22" fmla="*/ 3667 w 3678"/>
                  <a:gd name="T23" fmla="*/ 2091 h 2285"/>
                  <a:gd name="T24" fmla="*/ 3633 w 3678"/>
                  <a:gd name="T25" fmla="*/ 2161 h 2285"/>
                  <a:gd name="T26" fmla="*/ 3584 w 3678"/>
                  <a:gd name="T27" fmla="*/ 2218 h 2285"/>
                  <a:gd name="T28" fmla="*/ 3520 w 3678"/>
                  <a:gd name="T29" fmla="*/ 2260 h 2285"/>
                  <a:gd name="T30" fmla="*/ 3445 w 3678"/>
                  <a:gd name="T31" fmla="*/ 2283 h 2285"/>
                  <a:gd name="T32" fmla="*/ 2903 w 3678"/>
                  <a:gd name="T33" fmla="*/ 2285 h 2285"/>
                  <a:gd name="T34" fmla="*/ 2900 w 3678"/>
                  <a:gd name="T35" fmla="*/ 2147 h 2285"/>
                  <a:gd name="T36" fmla="*/ 2881 w 3678"/>
                  <a:gd name="T37" fmla="*/ 2113 h 2285"/>
                  <a:gd name="T38" fmla="*/ 2847 w 3678"/>
                  <a:gd name="T39" fmla="*/ 2093 h 2285"/>
                  <a:gd name="T40" fmla="*/ 2806 w 3678"/>
                  <a:gd name="T41" fmla="*/ 2093 h 2285"/>
                  <a:gd name="T42" fmla="*/ 2773 w 3678"/>
                  <a:gd name="T43" fmla="*/ 2113 h 2285"/>
                  <a:gd name="T44" fmla="*/ 2753 w 3678"/>
                  <a:gd name="T45" fmla="*/ 2147 h 2285"/>
                  <a:gd name="T46" fmla="*/ 2751 w 3678"/>
                  <a:gd name="T47" fmla="*/ 2285 h 2285"/>
                  <a:gd name="T48" fmla="*/ 2626 w 3678"/>
                  <a:gd name="T49" fmla="*/ 2167 h 2285"/>
                  <a:gd name="T50" fmla="*/ 2616 w 3678"/>
                  <a:gd name="T51" fmla="*/ 2129 h 2285"/>
                  <a:gd name="T52" fmla="*/ 2588 w 3678"/>
                  <a:gd name="T53" fmla="*/ 2101 h 2285"/>
                  <a:gd name="T54" fmla="*/ 2550 w 3678"/>
                  <a:gd name="T55" fmla="*/ 2091 h 2285"/>
                  <a:gd name="T56" fmla="*/ 2511 w 3678"/>
                  <a:gd name="T57" fmla="*/ 2101 h 2285"/>
                  <a:gd name="T58" fmla="*/ 2484 w 3678"/>
                  <a:gd name="T59" fmla="*/ 2129 h 2285"/>
                  <a:gd name="T60" fmla="*/ 2473 w 3678"/>
                  <a:gd name="T61" fmla="*/ 2167 h 2285"/>
                  <a:gd name="T62" fmla="*/ 273 w 3678"/>
                  <a:gd name="T63" fmla="*/ 2285 h 2285"/>
                  <a:gd name="T64" fmla="*/ 195 w 3678"/>
                  <a:gd name="T65" fmla="*/ 2274 h 2285"/>
                  <a:gd name="T66" fmla="*/ 125 w 3678"/>
                  <a:gd name="T67" fmla="*/ 2241 h 2285"/>
                  <a:gd name="T68" fmla="*/ 67 w 3678"/>
                  <a:gd name="T69" fmla="*/ 2191 h 2285"/>
                  <a:gd name="T70" fmla="*/ 26 w 3678"/>
                  <a:gd name="T71" fmla="*/ 2127 h 2285"/>
                  <a:gd name="T72" fmla="*/ 3 w 3678"/>
                  <a:gd name="T73" fmla="*/ 2052 h 2285"/>
                  <a:gd name="T74" fmla="*/ 3 w 3678"/>
                  <a:gd name="T75" fmla="*/ 1992 h 2285"/>
                  <a:gd name="T76" fmla="*/ 26 w 3678"/>
                  <a:gd name="T77" fmla="*/ 1961 h 2285"/>
                  <a:gd name="T78" fmla="*/ 64 w 3678"/>
                  <a:gd name="T79" fmla="*/ 1948 h 2285"/>
                  <a:gd name="T80" fmla="*/ 253 w 3678"/>
                  <a:gd name="T81" fmla="*/ 140 h 2285"/>
                  <a:gd name="T82" fmla="*/ 263 w 3678"/>
                  <a:gd name="T83" fmla="*/ 85 h 2285"/>
                  <a:gd name="T84" fmla="*/ 293 w 3678"/>
                  <a:gd name="T85" fmla="*/ 41 h 2285"/>
                  <a:gd name="T86" fmla="*/ 338 w 3678"/>
                  <a:gd name="T87" fmla="*/ 11 h 2285"/>
                  <a:gd name="T88" fmla="*/ 391 w 3678"/>
                  <a:gd name="T89" fmla="*/ 0 h 2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3678" h="2285">
                    <a:moveTo>
                      <a:pt x="495" y="242"/>
                    </a:moveTo>
                    <a:lnTo>
                      <a:pt x="495" y="1854"/>
                    </a:lnTo>
                    <a:lnTo>
                      <a:pt x="3175" y="1854"/>
                    </a:lnTo>
                    <a:lnTo>
                      <a:pt x="3175" y="242"/>
                    </a:lnTo>
                    <a:lnTo>
                      <a:pt x="495" y="242"/>
                    </a:lnTo>
                    <a:close/>
                    <a:moveTo>
                      <a:pt x="391" y="0"/>
                    </a:moveTo>
                    <a:lnTo>
                      <a:pt x="3278" y="0"/>
                    </a:lnTo>
                    <a:lnTo>
                      <a:pt x="3306" y="4"/>
                    </a:lnTo>
                    <a:lnTo>
                      <a:pt x="3332" y="11"/>
                    </a:lnTo>
                    <a:lnTo>
                      <a:pt x="3356" y="25"/>
                    </a:lnTo>
                    <a:lnTo>
                      <a:pt x="3376" y="41"/>
                    </a:lnTo>
                    <a:lnTo>
                      <a:pt x="3394" y="62"/>
                    </a:lnTo>
                    <a:lnTo>
                      <a:pt x="3406" y="85"/>
                    </a:lnTo>
                    <a:lnTo>
                      <a:pt x="3414" y="112"/>
                    </a:lnTo>
                    <a:lnTo>
                      <a:pt x="3417" y="140"/>
                    </a:lnTo>
                    <a:lnTo>
                      <a:pt x="3417" y="1948"/>
                    </a:lnTo>
                    <a:lnTo>
                      <a:pt x="3614" y="1948"/>
                    </a:lnTo>
                    <a:lnTo>
                      <a:pt x="3635" y="1952"/>
                    </a:lnTo>
                    <a:lnTo>
                      <a:pt x="3652" y="1961"/>
                    </a:lnTo>
                    <a:lnTo>
                      <a:pt x="3666" y="1974"/>
                    </a:lnTo>
                    <a:lnTo>
                      <a:pt x="3675" y="1992"/>
                    </a:lnTo>
                    <a:lnTo>
                      <a:pt x="3678" y="2012"/>
                    </a:lnTo>
                    <a:lnTo>
                      <a:pt x="3675" y="2052"/>
                    </a:lnTo>
                    <a:lnTo>
                      <a:pt x="3667" y="2091"/>
                    </a:lnTo>
                    <a:lnTo>
                      <a:pt x="3652" y="2127"/>
                    </a:lnTo>
                    <a:lnTo>
                      <a:pt x="3633" y="2161"/>
                    </a:lnTo>
                    <a:lnTo>
                      <a:pt x="3611" y="2191"/>
                    </a:lnTo>
                    <a:lnTo>
                      <a:pt x="3584" y="2218"/>
                    </a:lnTo>
                    <a:lnTo>
                      <a:pt x="3553" y="2241"/>
                    </a:lnTo>
                    <a:lnTo>
                      <a:pt x="3520" y="2260"/>
                    </a:lnTo>
                    <a:lnTo>
                      <a:pt x="3483" y="2274"/>
                    </a:lnTo>
                    <a:lnTo>
                      <a:pt x="3445" y="2283"/>
                    </a:lnTo>
                    <a:lnTo>
                      <a:pt x="3405" y="2285"/>
                    </a:lnTo>
                    <a:lnTo>
                      <a:pt x="2903" y="2285"/>
                    </a:lnTo>
                    <a:lnTo>
                      <a:pt x="2903" y="2167"/>
                    </a:lnTo>
                    <a:lnTo>
                      <a:pt x="2900" y="2147"/>
                    </a:lnTo>
                    <a:lnTo>
                      <a:pt x="2892" y="2129"/>
                    </a:lnTo>
                    <a:lnTo>
                      <a:pt x="2881" y="2113"/>
                    </a:lnTo>
                    <a:lnTo>
                      <a:pt x="2865" y="2101"/>
                    </a:lnTo>
                    <a:lnTo>
                      <a:pt x="2847" y="2093"/>
                    </a:lnTo>
                    <a:lnTo>
                      <a:pt x="2826" y="2091"/>
                    </a:lnTo>
                    <a:lnTo>
                      <a:pt x="2806" y="2093"/>
                    </a:lnTo>
                    <a:lnTo>
                      <a:pt x="2789" y="2101"/>
                    </a:lnTo>
                    <a:lnTo>
                      <a:pt x="2773" y="2113"/>
                    </a:lnTo>
                    <a:lnTo>
                      <a:pt x="2761" y="2129"/>
                    </a:lnTo>
                    <a:lnTo>
                      <a:pt x="2753" y="2147"/>
                    </a:lnTo>
                    <a:lnTo>
                      <a:pt x="2751" y="2167"/>
                    </a:lnTo>
                    <a:lnTo>
                      <a:pt x="2751" y="2285"/>
                    </a:lnTo>
                    <a:lnTo>
                      <a:pt x="2626" y="2285"/>
                    </a:lnTo>
                    <a:lnTo>
                      <a:pt x="2626" y="2167"/>
                    </a:lnTo>
                    <a:lnTo>
                      <a:pt x="2623" y="2147"/>
                    </a:lnTo>
                    <a:lnTo>
                      <a:pt x="2616" y="2129"/>
                    </a:lnTo>
                    <a:lnTo>
                      <a:pt x="2604" y="2113"/>
                    </a:lnTo>
                    <a:lnTo>
                      <a:pt x="2588" y="2101"/>
                    </a:lnTo>
                    <a:lnTo>
                      <a:pt x="2570" y="2093"/>
                    </a:lnTo>
                    <a:lnTo>
                      <a:pt x="2550" y="2091"/>
                    </a:lnTo>
                    <a:lnTo>
                      <a:pt x="2529" y="2093"/>
                    </a:lnTo>
                    <a:lnTo>
                      <a:pt x="2511" y="2101"/>
                    </a:lnTo>
                    <a:lnTo>
                      <a:pt x="2495" y="2113"/>
                    </a:lnTo>
                    <a:lnTo>
                      <a:pt x="2484" y="2129"/>
                    </a:lnTo>
                    <a:lnTo>
                      <a:pt x="2477" y="2147"/>
                    </a:lnTo>
                    <a:lnTo>
                      <a:pt x="2473" y="2167"/>
                    </a:lnTo>
                    <a:lnTo>
                      <a:pt x="2473" y="2285"/>
                    </a:lnTo>
                    <a:lnTo>
                      <a:pt x="273" y="2285"/>
                    </a:lnTo>
                    <a:lnTo>
                      <a:pt x="233" y="2283"/>
                    </a:lnTo>
                    <a:lnTo>
                      <a:pt x="195" y="2274"/>
                    </a:lnTo>
                    <a:lnTo>
                      <a:pt x="158" y="2260"/>
                    </a:lnTo>
                    <a:lnTo>
                      <a:pt x="125" y="2241"/>
                    </a:lnTo>
                    <a:lnTo>
                      <a:pt x="94" y="2218"/>
                    </a:lnTo>
                    <a:lnTo>
                      <a:pt x="67" y="2191"/>
                    </a:lnTo>
                    <a:lnTo>
                      <a:pt x="45" y="2161"/>
                    </a:lnTo>
                    <a:lnTo>
                      <a:pt x="26" y="2127"/>
                    </a:lnTo>
                    <a:lnTo>
                      <a:pt x="11" y="2091"/>
                    </a:lnTo>
                    <a:lnTo>
                      <a:pt x="3" y="2052"/>
                    </a:lnTo>
                    <a:lnTo>
                      <a:pt x="0" y="2012"/>
                    </a:lnTo>
                    <a:lnTo>
                      <a:pt x="3" y="1992"/>
                    </a:lnTo>
                    <a:lnTo>
                      <a:pt x="12" y="1974"/>
                    </a:lnTo>
                    <a:lnTo>
                      <a:pt x="26" y="1961"/>
                    </a:lnTo>
                    <a:lnTo>
                      <a:pt x="43" y="1952"/>
                    </a:lnTo>
                    <a:lnTo>
                      <a:pt x="64" y="1948"/>
                    </a:lnTo>
                    <a:lnTo>
                      <a:pt x="253" y="1948"/>
                    </a:lnTo>
                    <a:lnTo>
                      <a:pt x="253" y="140"/>
                    </a:lnTo>
                    <a:lnTo>
                      <a:pt x="255" y="112"/>
                    </a:lnTo>
                    <a:lnTo>
                      <a:pt x="263" y="85"/>
                    </a:lnTo>
                    <a:lnTo>
                      <a:pt x="276" y="62"/>
                    </a:lnTo>
                    <a:lnTo>
                      <a:pt x="293" y="41"/>
                    </a:lnTo>
                    <a:lnTo>
                      <a:pt x="314" y="25"/>
                    </a:lnTo>
                    <a:lnTo>
                      <a:pt x="338" y="11"/>
                    </a:lnTo>
                    <a:lnTo>
                      <a:pt x="363" y="4"/>
                    </a:lnTo>
                    <a:lnTo>
                      <a:pt x="39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IN" sz="1015" dirty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33" name="Group 56"/>
          <p:cNvGrpSpPr/>
          <p:nvPr/>
        </p:nvGrpSpPr>
        <p:grpSpPr>
          <a:xfrm>
            <a:off x="7087131" y="1809985"/>
            <a:ext cx="1176026" cy="1176026"/>
            <a:chOff x="9449507" y="2413312"/>
            <a:chExt cx="1568034" cy="1568034"/>
          </a:xfrm>
        </p:grpSpPr>
        <p:sp>
          <p:nvSpPr>
            <p:cNvPr id="34" name="Oval 57"/>
            <p:cNvSpPr/>
            <p:nvPr/>
          </p:nvSpPr>
          <p:spPr>
            <a:xfrm rot="20849392">
              <a:off x="9449507" y="2413312"/>
              <a:ext cx="1568034" cy="156803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015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5" name="Freeform 58"/>
            <p:cNvSpPr/>
            <p:nvPr/>
          </p:nvSpPr>
          <p:spPr bwMode="auto">
            <a:xfrm>
              <a:off x="9813992" y="2711822"/>
              <a:ext cx="898525" cy="901700"/>
            </a:xfrm>
            <a:custGeom>
              <a:avLst/>
              <a:gdLst>
                <a:gd name="connsiteX0" fmla="*/ 405475 w 898525"/>
                <a:gd name="connsiteY0" fmla="*/ 296862 h 901700"/>
                <a:gd name="connsiteX1" fmla="*/ 423671 w 898525"/>
                <a:gd name="connsiteY1" fmla="*/ 297916 h 901700"/>
                <a:gd name="connsiteX2" fmla="*/ 440812 w 898525"/>
                <a:gd name="connsiteY2" fmla="*/ 300288 h 901700"/>
                <a:gd name="connsiteX3" fmla="*/ 457689 w 898525"/>
                <a:gd name="connsiteY3" fmla="*/ 303977 h 901700"/>
                <a:gd name="connsiteX4" fmla="*/ 474039 w 898525"/>
                <a:gd name="connsiteY4" fmla="*/ 309248 h 901700"/>
                <a:gd name="connsiteX5" fmla="*/ 489598 w 898525"/>
                <a:gd name="connsiteY5" fmla="*/ 315836 h 901700"/>
                <a:gd name="connsiteX6" fmla="*/ 488015 w 898525"/>
                <a:gd name="connsiteY6" fmla="*/ 317418 h 901700"/>
                <a:gd name="connsiteX7" fmla="*/ 413386 w 898525"/>
                <a:gd name="connsiteY7" fmla="*/ 391998 h 901700"/>
                <a:gd name="connsiteX8" fmla="*/ 405475 w 898525"/>
                <a:gd name="connsiteY8" fmla="*/ 391734 h 901700"/>
                <a:gd name="connsiteX9" fmla="*/ 392553 w 898525"/>
                <a:gd name="connsiteY9" fmla="*/ 392525 h 901700"/>
                <a:gd name="connsiteX10" fmla="*/ 379895 w 898525"/>
                <a:gd name="connsiteY10" fmla="*/ 395160 h 901700"/>
                <a:gd name="connsiteX11" fmla="*/ 367764 w 898525"/>
                <a:gd name="connsiteY11" fmla="*/ 398850 h 901700"/>
                <a:gd name="connsiteX12" fmla="*/ 356425 w 898525"/>
                <a:gd name="connsiteY12" fmla="*/ 404120 h 901700"/>
                <a:gd name="connsiteX13" fmla="*/ 345876 w 898525"/>
                <a:gd name="connsiteY13" fmla="*/ 410445 h 901700"/>
                <a:gd name="connsiteX14" fmla="*/ 336119 w 898525"/>
                <a:gd name="connsiteY14" fmla="*/ 418088 h 901700"/>
                <a:gd name="connsiteX15" fmla="*/ 327417 w 898525"/>
                <a:gd name="connsiteY15" fmla="*/ 426784 h 901700"/>
                <a:gd name="connsiteX16" fmla="*/ 319769 w 898525"/>
                <a:gd name="connsiteY16" fmla="*/ 436535 h 901700"/>
                <a:gd name="connsiteX17" fmla="*/ 313177 w 898525"/>
                <a:gd name="connsiteY17" fmla="*/ 447076 h 901700"/>
                <a:gd name="connsiteX18" fmla="*/ 307903 w 898525"/>
                <a:gd name="connsiteY18" fmla="*/ 458408 h 901700"/>
                <a:gd name="connsiteX19" fmla="*/ 304211 w 898525"/>
                <a:gd name="connsiteY19" fmla="*/ 470531 h 901700"/>
                <a:gd name="connsiteX20" fmla="*/ 302101 w 898525"/>
                <a:gd name="connsiteY20" fmla="*/ 482917 h 901700"/>
                <a:gd name="connsiteX21" fmla="*/ 301310 w 898525"/>
                <a:gd name="connsiteY21" fmla="*/ 496094 h 901700"/>
                <a:gd name="connsiteX22" fmla="*/ 302101 w 898525"/>
                <a:gd name="connsiteY22" fmla="*/ 509270 h 901700"/>
                <a:gd name="connsiteX23" fmla="*/ 304211 w 898525"/>
                <a:gd name="connsiteY23" fmla="*/ 521656 h 901700"/>
                <a:gd name="connsiteX24" fmla="*/ 307903 w 898525"/>
                <a:gd name="connsiteY24" fmla="*/ 534042 h 901700"/>
                <a:gd name="connsiteX25" fmla="*/ 313177 w 898525"/>
                <a:gd name="connsiteY25" fmla="*/ 545374 h 901700"/>
                <a:gd name="connsiteX26" fmla="*/ 319769 w 898525"/>
                <a:gd name="connsiteY26" fmla="*/ 555916 h 901700"/>
                <a:gd name="connsiteX27" fmla="*/ 327417 w 898525"/>
                <a:gd name="connsiteY27" fmla="*/ 565403 h 901700"/>
                <a:gd name="connsiteX28" fmla="*/ 336119 w 898525"/>
                <a:gd name="connsiteY28" fmla="*/ 574100 h 901700"/>
                <a:gd name="connsiteX29" fmla="*/ 345613 w 898525"/>
                <a:gd name="connsiteY29" fmla="*/ 581742 h 901700"/>
                <a:gd name="connsiteX30" fmla="*/ 356425 w 898525"/>
                <a:gd name="connsiteY30" fmla="*/ 588330 h 901700"/>
                <a:gd name="connsiteX31" fmla="*/ 367501 w 898525"/>
                <a:gd name="connsiteY31" fmla="*/ 593601 h 901700"/>
                <a:gd name="connsiteX32" fmla="*/ 379895 w 898525"/>
                <a:gd name="connsiteY32" fmla="*/ 597291 h 901700"/>
                <a:gd name="connsiteX33" fmla="*/ 392553 w 898525"/>
                <a:gd name="connsiteY33" fmla="*/ 599926 h 901700"/>
                <a:gd name="connsiteX34" fmla="*/ 405475 w 898525"/>
                <a:gd name="connsiteY34" fmla="*/ 600716 h 901700"/>
                <a:gd name="connsiteX35" fmla="*/ 418660 w 898525"/>
                <a:gd name="connsiteY35" fmla="*/ 599926 h 901700"/>
                <a:gd name="connsiteX36" fmla="*/ 431318 w 898525"/>
                <a:gd name="connsiteY36" fmla="*/ 597291 h 901700"/>
                <a:gd name="connsiteX37" fmla="*/ 443185 w 898525"/>
                <a:gd name="connsiteY37" fmla="*/ 593601 h 901700"/>
                <a:gd name="connsiteX38" fmla="*/ 454788 w 898525"/>
                <a:gd name="connsiteY38" fmla="*/ 588330 h 901700"/>
                <a:gd name="connsiteX39" fmla="*/ 465073 w 898525"/>
                <a:gd name="connsiteY39" fmla="*/ 581742 h 901700"/>
                <a:gd name="connsiteX40" fmla="*/ 474830 w 898525"/>
                <a:gd name="connsiteY40" fmla="*/ 574100 h 901700"/>
                <a:gd name="connsiteX41" fmla="*/ 483796 w 898525"/>
                <a:gd name="connsiteY41" fmla="*/ 565403 h 901700"/>
                <a:gd name="connsiteX42" fmla="*/ 491444 w 898525"/>
                <a:gd name="connsiteY42" fmla="*/ 555916 h 901700"/>
                <a:gd name="connsiteX43" fmla="*/ 497773 w 898525"/>
                <a:gd name="connsiteY43" fmla="*/ 545374 h 901700"/>
                <a:gd name="connsiteX44" fmla="*/ 503047 w 898525"/>
                <a:gd name="connsiteY44" fmla="*/ 534042 h 901700"/>
                <a:gd name="connsiteX45" fmla="*/ 507003 w 898525"/>
                <a:gd name="connsiteY45" fmla="*/ 521656 h 901700"/>
                <a:gd name="connsiteX46" fmla="*/ 509112 w 898525"/>
                <a:gd name="connsiteY46" fmla="*/ 509270 h 901700"/>
                <a:gd name="connsiteX47" fmla="*/ 509903 w 898525"/>
                <a:gd name="connsiteY47" fmla="*/ 496094 h 901700"/>
                <a:gd name="connsiteX48" fmla="*/ 509640 w 898525"/>
                <a:gd name="connsiteY48" fmla="*/ 488188 h 901700"/>
                <a:gd name="connsiteX49" fmla="*/ 584533 w 898525"/>
                <a:gd name="connsiteY49" fmla="*/ 413608 h 901700"/>
                <a:gd name="connsiteX50" fmla="*/ 585851 w 898525"/>
                <a:gd name="connsiteY50" fmla="*/ 412026 h 901700"/>
                <a:gd name="connsiteX51" fmla="*/ 592444 w 898525"/>
                <a:gd name="connsiteY51" fmla="*/ 427838 h 901700"/>
                <a:gd name="connsiteX52" fmla="*/ 597982 w 898525"/>
                <a:gd name="connsiteY52" fmla="*/ 443914 h 901700"/>
                <a:gd name="connsiteX53" fmla="*/ 601410 w 898525"/>
                <a:gd name="connsiteY53" fmla="*/ 460780 h 901700"/>
                <a:gd name="connsiteX54" fmla="*/ 603783 w 898525"/>
                <a:gd name="connsiteY54" fmla="*/ 478437 h 901700"/>
                <a:gd name="connsiteX55" fmla="*/ 604838 w 898525"/>
                <a:gd name="connsiteY55" fmla="*/ 496094 h 901700"/>
                <a:gd name="connsiteX56" fmla="*/ 603783 w 898525"/>
                <a:gd name="connsiteY56" fmla="*/ 514277 h 901700"/>
                <a:gd name="connsiteX57" fmla="*/ 601410 w 898525"/>
                <a:gd name="connsiteY57" fmla="*/ 531934 h 901700"/>
                <a:gd name="connsiteX58" fmla="*/ 597718 w 898525"/>
                <a:gd name="connsiteY58" fmla="*/ 549064 h 901700"/>
                <a:gd name="connsiteX59" fmla="*/ 592180 w 898525"/>
                <a:gd name="connsiteY59" fmla="*/ 565666 h 901700"/>
                <a:gd name="connsiteX60" fmla="*/ 585588 w 898525"/>
                <a:gd name="connsiteY60" fmla="*/ 581479 h 901700"/>
                <a:gd name="connsiteX61" fmla="*/ 577413 w 898525"/>
                <a:gd name="connsiteY61" fmla="*/ 596500 h 901700"/>
                <a:gd name="connsiteX62" fmla="*/ 568447 w 898525"/>
                <a:gd name="connsiteY62" fmla="*/ 610994 h 901700"/>
                <a:gd name="connsiteX63" fmla="*/ 557898 w 898525"/>
                <a:gd name="connsiteY63" fmla="*/ 624435 h 901700"/>
                <a:gd name="connsiteX64" fmla="*/ 546295 w 898525"/>
                <a:gd name="connsiteY64" fmla="*/ 637084 h 901700"/>
                <a:gd name="connsiteX65" fmla="*/ 533901 w 898525"/>
                <a:gd name="connsiteY65" fmla="*/ 648416 h 901700"/>
                <a:gd name="connsiteX66" fmla="*/ 520188 w 898525"/>
                <a:gd name="connsiteY66" fmla="*/ 658957 h 901700"/>
                <a:gd name="connsiteX67" fmla="*/ 506211 w 898525"/>
                <a:gd name="connsiteY67" fmla="*/ 668181 h 901700"/>
                <a:gd name="connsiteX68" fmla="*/ 491180 w 898525"/>
                <a:gd name="connsiteY68" fmla="*/ 676087 h 901700"/>
                <a:gd name="connsiteX69" fmla="*/ 474830 w 898525"/>
                <a:gd name="connsiteY69" fmla="*/ 682939 h 901700"/>
                <a:gd name="connsiteX70" fmla="*/ 458480 w 898525"/>
                <a:gd name="connsiteY70" fmla="*/ 688210 h 901700"/>
                <a:gd name="connsiteX71" fmla="*/ 441339 w 898525"/>
                <a:gd name="connsiteY71" fmla="*/ 691899 h 901700"/>
                <a:gd name="connsiteX72" fmla="*/ 423671 w 898525"/>
                <a:gd name="connsiteY72" fmla="*/ 694271 h 901700"/>
                <a:gd name="connsiteX73" fmla="*/ 405475 w 898525"/>
                <a:gd name="connsiteY73" fmla="*/ 695325 h 901700"/>
                <a:gd name="connsiteX74" fmla="*/ 387542 w 898525"/>
                <a:gd name="connsiteY74" fmla="*/ 694271 h 901700"/>
                <a:gd name="connsiteX75" fmla="*/ 369874 w 898525"/>
                <a:gd name="connsiteY75" fmla="*/ 691899 h 901700"/>
                <a:gd name="connsiteX76" fmla="*/ 352469 w 898525"/>
                <a:gd name="connsiteY76" fmla="*/ 688210 h 901700"/>
                <a:gd name="connsiteX77" fmla="*/ 336119 w 898525"/>
                <a:gd name="connsiteY77" fmla="*/ 682675 h 901700"/>
                <a:gd name="connsiteX78" fmla="*/ 320297 w 898525"/>
                <a:gd name="connsiteY78" fmla="*/ 676087 h 901700"/>
                <a:gd name="connsiteX79" fmla="*/ 305002 w 898525"/>
                <a:gd name="connsiteY79" fmla="*/ 668181 h 901700"/>
                <a:gd name="connsiteX80" fmla="*/ 290761 w 898525"/>
                <a:gd name="connsiteY80" fmla="*/ 658957 h 901700"/>
                <a:gd name="connsiteX81" fmla="*/ 277312 w 898525"/>
                <a:gd name="connsiteY81" fmla="*/ 648416 h 901700"/>
                <a:gd name="connsiteX82" fmla="*/ 264918 w 898525"/>
                <a:gd name="connsiteY82" fmla="*/ 637084 h 901700"/>
                <a:gd name="connsiteX83" fmla="*/ 253315 w 898525"/>
                <a:gd name="connsiteY83" fmla="*/ 624435 h 901700"/>
                <a:gd name="connsiteX84" fmla="*/ 243030 w 898525"/>
                <a:gd name="connsiteY84" fmla="*/ 610731 h 901700"/>
                <a:gd name="connsiteX85" fmla="*/ 233801 w 898525"/>
                <a:gd name="connsiteY85" fmla="*/ 596500 h 901700"/>
                <a:gd name="connsiteX86" fmla="*/ 225889 w 898525"/>
                <a:gd name="connsiteY86" fmla="*/ 581479 h 901700"/>
                <a:gd name="connsiteX87" fmla="*/ 219033 w 898525"/>
                <a:gd name="connsiteY87" fmla="*/ 565403 h 901700"/>
                <a:gd name="connsiteX88" fmla="*/ 213495 w 898525"/>
                <a:gd name="connsiteY88" fmla="*/ 549064 h 901700"/>
                <a:gd name="connsiteX89" fmla="*/ 209539 w 898525"/>
                <a:gd name="connsiteY89" fmla="*/ 531934 h 901700"/>
                <a:gd name="connsiteX90" fmla="*/ 207166 w 898525"/>
                <a:gd name="connsiteY90" fmla="*/ 514014 h 901700"/>
                <a:gd name="connsiteX91" fmla="*/ 206375 w 898525"/>
                <a:gd name="connsiteY91" fmla="*/ 496094 h 901700"/>
                <a:gd name="connsiteX92" fmla="*/ 207166 w 898525"/>
                <a:gd name="connsiteY92" fmla="*/ 478173 h 901700"/>
                <a:gd name="connsiteX93" fmla="*/ 209539 w 898525"/>
                <a:gd name="connsiteY93" fmla="*/ 460253 h 901700"/>
                <a:gd name="connsiteX94" fmla="*/ 213495 w 898525"/>
                <a:gd name="connsiteY94" fmla="*/ 443123 h 901700"/>
                <a:gd name="connsiteX95" fmla="*/ 219033 w 898525"/>
                <a:gd name="connsiteY95" fmla="*/ 426784 h 901700"/>
                <a:gd name="connsiteX96" fmla="*/ 225889 w 898525"/>
                <a:gd name="connsiteY96" fmla="*/ 410972 h 901700"/>
                <a:gd name="connsiteX97" fmla="*/ 233801 w 898525"/>
                <a:gd name="connsiteY97" fmla="*/ 395687 h 901700"/>
                <a:gd name="connsiteX98" fmla="*/ 243030 w 898525"/>
                <a:gd name="connsiteY98" fmla="*/ 381456 h 901700"/>
                <a:gd name="connsiteX99" fmla="*/ 253315 w 898525"/>
                <a:gd name="connsiteY99" fmla="*/ 367753 h 901700"/>
                <a:gd name="connsiteX100" fmla="*/ 264918 w 898525"/>
                <a:gd name="connsiteY100" fmla="*/ 355367 h 901700"/>
                <a:gd name="connsiteX101" fmla="*/ 277312 w 898525"/>
                <a:gd name="connsiteY101" fmla="*/ 344035 h 901700"/>
                <a:gd name="connsiteX102" fmla="*/ 290761 w 898525"/>
                <a:gd name="connsiteY102" fmla="*/ 333493 h 901700"/>
                <a:gd name="connsiteX103" fmla="*/ 305002 w 898525"/>
                <a:gd name="connsiteY103" fmla="*/ 324270 h 901700"/>
                <a:gd name="connsiteX104" fmla="*/ 320297 w 898525"/>
                <a:gd name="connsiteY104" fmla="*/ 316100 h 901700"/>
                <a:gd name="connsiteX105" fmla="*/ 336119 w 898525"/>
                <a:gd name="connsiteY105" fmla="*/ 309512 h 901700"/>
                <a:gd name="connsiteX106" fmla="*/ 352469 w 898525"/>
                <a:gd name="connsiteY106" fmla="*/ 303977 h 901700"/>
                <a:gd name="connsiteX107" fmla="*/ 369874 w 898525"/>
                <a:gd name="connsiteY107" fmla="*/ 300288 h 901700"/>
                <a:gd name="connsiteX108" fmla="*/ 387542 w 898525"/>
                <a:gd name="connsiteY108" fmla="*/ 297916 h 901700"/>
                <a:gd name="connsiteX109" fmla="*/ 405474 w 898525"/>
                <a:gd name="connsiteY109" fmla="*/ 90487 h 901700"/>
                <a:gd name="connsiteX110" fmla="*/ 430602 w 898525"/>
                <a:gd name="connsiteY110" fmla="*/ 91280 h 901700"/>
                <a:gd name="connsiteX111" fmla="*/ 455200 w 898525"/>
                <a:gd name="connsiteY111" fmla="*/ 93659 h 901700"/>
                <a:gd name="connsiteX112" fmla="*/ 479269 w 898525"/>
                <a:gd name="connsiteY112" fmla="*/ 97095 h 901700"/>
                <a:gd name="connsiteX113" fmla="*/ 502809 w 898525"/>
                <a:gd name="connsiteY113" fmla="*/ 102382 h 901700"/>
                <a:gd name="connsiteX114" fmla="*/ 526085 w 898525"/>
                <a:gd name="connsiteY114" fmla="*/ 108990 h 901700"/>
                <a:gd name="connsiteX115" fmla="*/ 548567 w 898525"/>
                <a:gd name="connsiteY115" fmla="*/ 116655 h 901700"/>
                <a:gd name="connsiteX116" fmla="*/ 570521 w 898525"/>
                <a:gd name="connsiteY116" fmla="*/ 125642 h 901700"/>
                <a:gd name="connsiteX117" fmla="*/ 591945 w 898525"/>
                <a:gd name="connsiteY117" fmla="*/ 135687 h 901700"/>
                <a:gd name="connsiteX118" fmla="*/ 591416 w 898525"/>
                <a:gd name="connsiteY118" fmla="*/ 142823 h 901700"/>
                <a:gd name="connsiteX119" fmla="*/ 591681 w 898525"/>
                <a:gd name="connsiteY119" fmla="*/ 149960 h 901700"/>
                <a:gd name="connsiteX120" fmla="*/ 596177 w 898525"/>
                <a:gd name="connsiteY120" fmla="*/ 209169 h 901700"/>
                <a:gd name="connsiteX121" fmla="*/ 562586 w 898525"/>
                <a:gd name="connsiteY121" fmla="*/ 242474 h 901700"/>
                <a:gd name="connsiteX122" fmla="*/ 545129 w 898525"/>
                <a:gd name="connsiteY122" fmla="*/ 232694 h 901700"/>
                <a:gd name="connsiteX123" fmla="*/ 526879 w 898525"/>
                <a:gd name="connsiteY123" fmla="*/ 223707 h 901700"/>
                <a:gd name="connsiteX124" fmla="*/ 508099 w 898525"/>
                <a:gd name="connsiteY124" fmla="*/ 216041 h 901700"/>
                <a:gd name="connsiteX125" fmla="*/ 488527 w 898525"/>
                <a:gd name="connsiteY125" fmla="*/ 209698 h 901700"/>
                <a:gd name="connsiteX126" fmla="*/ 468689 w 898525"/>
                <a:gd name="connsiteY126" fmla="*/ 204675 h 901700"/>
                <a:gd name="connsiteX127" fmla="*/ 448058 w 898525"/>
                <a:gd name="connsiteY127" fmla="*/ 200975 h 901700"/>
                <a:gd name="connsiteX128" fmla="*/ 426899 w 898525"/>
                <a:gd name="connsiteY128" fmla="*/ 198860 h 901700"/>
                <a:gd name="connsiteX129" fmla="*/ 405474 w 898525"/>
                <a:gd name="connsiteY129" fmla="*/ 197803 h 901700"/>
                <a:gd name="connsiteX130" fmla="*/ 383256 w 898525"/>
                <a:gd name="connsiteY130" fmla="*/ 198860 h 901700"/>
                <a:gd name="connsiteX131" fmla="*/ 361303 w 898525"/>
                <a:gd name="connsiteY131" fmla="*/ 201239 h 901700"/>
                <a:gd name="connsiteX132" fmla="*/ 340408 w 898525"/>
                <a:gd name="connsiteY132" fmla="*/ 204940 h 901700"/>
                <a:gd name="connsiteX133" fmla="*/ 319513 w 898525"/>
                <a:gd name="connsiteY133" fmla="*/ 210491 h 901700"/>
                <a:gd name="connsiteX134" fmla="*/ 299146 w 898525"/>
                <a:gd name="connsiteY134" fmla="*/ 217363 h 901700"/>
                <a:gd name="connsiteX135" fmla="*/ 279838 w 898525"/>
                <a:gd name="connsiteY135" fmla="*/ 225557 h 901700"/>
                <a:gd name="connsiteX136" fmla="*/ 261059 w 898525"/>
                <a:gd name="connsiteY136" fmla="*/ 235073 h 901700"/>
                <a:gd name="connsiteX137" fmla="*/ 243337 w 898525"/>
                <a:gd name="connsiteY137" fmla="*/ 246174 h 901700"/>
                <a:gd name="connsiteX138" fmla="*/ 226145 w 898525"/>
                <a:gd name="connsiteY138" fmla="*/ 257805 h 901700"/>
                <a:gd name="connsiteX139" fmla="*/ 210011 w 898525"/>
                <a:gd name="connsiteY139" fmla="*/ 271021 h 901700"/>
                <a:gd name="connsiteX140" fmla="*/ 194934 w 898525"/>
                <a:gd name="connsiteY140" fmla="*/ 285294 h 901700"/>
                <a:gd name="connsiteX141" fmla="*/ 180651 w 898525"/>
                <a:gd name="connsiteY141" fmla="*/ 300361 h 901700"/>
                <a:gd name="connsiteX142" fmla="*/ 167427 w 898525"/>
                <a:gd name="connsiteY142" fmla="*/ 316749 h 901700"/>
                <a:gd name="connsiteX143" fmla="*/ 155260 w 898525"/>
                <a:gd name="connsiteY143" fmla="*/ 333666 h 901700"/>
                <a:gd name="connsiteX144" fmla="*/ 144680 w 898525"/>
                <a:gd name="connsiteY144" fmla="*/ 351640 h 901700"/>
                <a:gd name="connsiteX145" fmla="*/ 135158 w 898525"/>
                <a:gd name="connsiteY145" fmla="*/ 370407 h 901700"/>
                <a:gd name="connsiteX146" fmla="*/ 126959 w 898525"/>
                <a:gd name="connsiteY146" fmla="*/ 389967 h 901700"/>
                <a:gd name="connsiteX147" fmla="*/ 120082 w 898525"/>
                <a:gd name="connsiteY147" fmla="*/ 410056 h 901700"/>
                <a:gd name="connsiteX148" fmla="*/ 114527 w 898525"/>
                <a:gd name="connsiteY148" fmla="*/ 430673 h 901700"/>
                <a:gd name="connsiteX149" fmla="*/ 110824 w 898525"/>
                <a:gd name="connsiteY149" fmla="*/ 452083 h 901700"/>
                <a:gd name="connsiteX150" fmla="*/ 108179 w 898525"/>
                <a:gd name="connsiteY150" fmla="*/ 473758 h 901700"/>
                <a:gd name="connsiteX151" fmla="*/ 107386 w 898525"/>
                <a:gd name="connsiteY151" fmla="*/ 495961 h 901700"/>
                <a:gd name="connsiteX152" fmla="*/ 108179 w 898525"/>
                <a:gd name="connsiteY152" fmla="*/ 518429 h 901700"/>
                <a:gd name="connsiteX153" fmla="*/ 110824 w 898525"/>
                <a:gd name="connsiteY153" fmla="*/ 540104 h 901700"/>
                <a:gd name="connsiteX154" fmla="*/ 114527 w 898525"/>
                <a:gd name="connsiteY154" fmla="*/ 561514 h 901700"/>
                <a:gd name="connsiteX155" fmla="*/ 120082 w 898525"/>
                <a:gd name="connsiteY155" fmla="*/ 582131 h 901700"/>
                <a:gd name="connsiteX156" fmla="*/ 126959 w 898525"/>
                <a:gd name="connsiteY156" fmla="*/ 602220 h 901700"/>
                <a:gd name="connsiteX157" fmla="*/ 135158 w 898525"/>
                <a:gd name="connsiteY157" fmla="*/ 621780 h 901700"/>
                <a:gd name="connsiteX158" fmla="*/ 144680 w 898525"/>
                <a:gd name="connsiteY158" fmla="*/ 640283 h 901700"/>
                <a:gd name="connsiteX159" fmla="*/ 155260 w 898525"/>
                <a:gd name="connsiteY159" fmla="*/ 658521 h 901700"/>
                <a:gd name="connsiteX160" fmla="*/ 167427 w 898525"/>
                <a:gd name="connsiteY160" fmla="*/ 675438 h 901700"/>
                <a:gd name="connsiteX161" fmla="*/ 180651 w 898525"/>
                <a:gd name="connsiteY161" fmla="*/ 691562 h 901700"/>
                <a:gd name="connsiteX162" fmla="*/ 194934 w 898525"/>
                <a:gd name="connsiteY162" fmla="*/ 706893 h 901700"/>
                <a:gd name="connsiteX163" fmla="*/ 210011 w 898525"/>
                <a:gd name="connsiteY163" fmla="*/ 721166 h 901700"/>
                <a:gd name="connsiteX164" fmla="*/ 226409 w 898525"/>
                <a:gd name="connsiteY164" fmla="*/ 734118 h 901700"/>
                <a:gd name="connsiteX165" fmla="*/ 243337 w 898525"/>
                <a:gd name="connsiteY165" fmla="*/ 746013 h 901700"/>
                <a:gd name="connsiteX166" fmla="*/ 261059 w 898525"/>
                <a:gd name="connsiteY166" fmla="*/ 757114 h 901700"/>
                <a:gd name="connsiteX167" fmla="*/ 280102 w 898525"/>
                <a:gd name="connsiteY167" fmla="*/ 766366 h 901700"/>
                <a:gd name="connsiteX168" fmla="*/ 299411 w 898525"/>
                <a:gd name="connsiteY168" fmla="*/ 774560 h 901700"/>
                <a:gd name="connsiteX169" fmla="*/ 319513 w 898525"/>
                <a:gd name="connsiteY169" fmla="*/ 781432 h 901700"/>
                <a:gd name="connsiteX170" fmla="*/ 340408 w 898525"/>
                <a:gd name="connsiteY170" fmla="*/ 786983 h 901700"/>
                <a:gd name="connsiteX171" fmla="*/ 361832 w 898525"/>
                <a:gd name="connsiteY171" fmla="*/ 790948 h 901700"/>
                <a:gd name="connsiteX172" fmla="*/ 383256 w 898525"/>
                <a:gd name="connsiteY172" fmla="*/ 793327 h 901700"/>
                <a:gd name="connsiteX173" fmla="*/ 405474 w 898525"/>
                <a:gd name="connsiteY173" fmla="*/ 794120 h 901700"/>
                <a:gd name="connsiteX174" fmla="*/ 427957 w 898525"/>
                <a:gd name="connsiteY174" fmla="*/ 793327 h 901700"/>
                <a:gd name="connsiteX175" fmla="*/ 449645 w 898525"/>
                <a:gd name="connsiteY175" fmla="*/ 790948 h 901700"/>
                <a:gd name="connsiteX176" fmla="*/ 471070 w 898525"/>
                <a:gd name="connsiteY176" fmla="*/ 786983 h 901700"/>
                <a:gd name="connsiteX177" fmla="*/ 491965 w 898525"/>
                <a:gd name="connsiteY177" fmla="*/ 781432 h 901700"/>
                <a:gd name="connsiteX178" fmla="*/ 511802 w 898525"/>
                <a:gd name="connsiteY178" fmla="*/ 774560 h 901700"/>
                <a:gd name="connsiteX179" fmla="*/ 531375 w 898525"/>
                <a:gd name="connsiteY179" fmla="*/ 766366 h 901700"/>
                <a:gd name="connsiteX180" fmla="*/ 550154 w 898525"/>
                <a:gd name="connsiteY180" fmla="*/ 757114 h 901700"/>
                <a:gd name="connsiteX181" fmla="*/ 568140 w 898525"/>
                <a:gd name="connsiteY181" fmla="*/ 746013 h 901700"/>
                <a:gd name="connsiteX182" fmla="*/ 585068 w 898525"/>
                <a:gd name="connsiteY182" fmla="*/ 734118 h 901700"/>
                <a:gd name="connsiteX183" fmla="*/ 601202 w 898525"/>
                <a:gd name="connsiteY183" fmla="*/ 721166 h 901700"/>
                <a:gd name="connsiteX184" fmla="*/ 616543 w 898525"/>
                <a:gd name="connsiteY184" fmla="*/ 706893 h 901700"/>
                <a:gd name="connsiteX185" fmla="*/ 630826 w 898525"/>
                <a:gd name="connsiteY185" fmla="*/ 691562 h 901700"/>
                <a:gd name="connsiteX186" fmla="*/ 644051 w 898525"/>
                <a:gd name="connsiteY186" fmla="*/ 675438 h 901700"/>
                <a:gd name="connsiteX187" fmla="*/ 655689 w 898525"/>
                <a:gd name="connsiteY187" fmla="*/ 658521 h 901700"/>
                <a:gd name="connsiteX188" fmla="*/ 666798 w 898525"/>
                <a:gd name="connsiteY188" fmla="*/ 640283 h 901700"/>
                <a:gd name="connsiteX189" fmla="*/ 676055 w 898525"/>
                <a:gd name="connsiteY189" fmla="*/ 621780 h 901700"/>
                <a:gd name="connsiteX190" fmla="*/ 684255 w 898525"/>
                <a:gd name="connsiteY190" fmla="*/ 602220 h 901700"/>
                <a:gd name="connsiteX191" fmla="*/ 691396 w 898525"/>
                <a:gd name="connsiteY191" fmla="*/ 582131 h 901700"/>
                <a:gd name="connsiteX192" fmla="*/ 696686 w 898525"/>
                <a:gd name="connsiteY192" fmla="*/ 561514 h 901700"/>
                <a:gd name="connsiteX193" fmla="*/ 700653 w 898525"/>
                <a:gd name="connsiteY193" fmla="*/ 540104 h 901700"/>
                <a:gd name="connsiteX194" fmla="*/ 703034 w 898525"/>
                <a:gd name="connsiteY194" fmla="*/ 518429 h 901700"/>
                <a:gd name="connsiteX195" fmla="*/ 703827 w 898525"/>
                <a:gd name="connsiteY195" fmla="*/ 495961 h 901700"/>
                <a:gd name="connsiteX196" fmla="*/ 703034 w 898525"/>
                <a:gd name="connsiteY196" fmla="*/ 474551 h 901700"/>
                <a:gd name="connsiteX197" fmla="*/ 700918 w 898525"/>
                <a:gd name="connsiteY197" fmla="*/ 453669 h 901700"/>
                <a:gd name="connsiteX198" fmla="*/ 697215 w 898525"/>
                <a:gd name="connsiteY198" fmla="*/ 433316 h 901700"/>
                <a:gd name="connsiteX199" fmla="*/ 692189 w 898525"/>
                <a:gd name="connsiteY199" fmla="*/ 413228 h 901700"/>
                <a:gd name="connsiteX200" fmla="*/ 685842 w 898525"/>
                <a:gd name="connsiteY200" fmla="*/ 393403 h 901700"/>
                <a:gd name="connsiteX201" fmla="*/ 678171 w 898525"/>
                <a:gd name="connsiteY201" fmla="*/ 374901 h 901700"/>
                <a:gd name="connsiteX202" fmla="*/ 669178 w 898525"/>
                <a:gd name="connsiteY202" fmla="*/ 356398 h 901700"/>
                <a:gd name="connsiteX203" fmla="*/ 659392 w 898525"/>
                <a:gd name="connsiteY203" fmla="*/ 338952 h 901700"/>
                <a:gd name="connsiteX204" fmla="*/ 696157 w 898525"/>
                <a:gd name="connsiteY204" fmla="*/ 301947 h 901700"/>
                <a:gd name="connsiteX205" fmla="*/ 747734 w 898525"/>
                <a:gd name="connsiteY205" fmla="*/ 305912 h 901700"/>
                <a:gd name="connsiteX206" fmla="*/ 753817 w 898525"/>
                <a:gd name="connsiteY206" fmla="*/ 306176 h 901700"/>
                <a:gd name="connsiteX207" fmla="*/ 758843 w 898525"/>
                <a:gd name="connsiteY207" fmla="*/ 306176 h 901700"/>
                <a:gd name="connsiteX208" fmla="*/ 763604 w 898525"/>
                <a:gd name="connsiteY208" fmla="*/ 305648 h 901700"/>
                <a:gd name="connsiteX209" fmla="*/ 774713 w 898525"/>
                <a:gd name="connsiteY209" fmla="*/ 327322 h 901700"/>
                <a:gd name="connsiteX210" fmla="*/ 783970 w 898525"/>
                <a:gd name="connsiteY210" fmla="*/ 349790 h 901700"/>
                <a:gd name="connsiteX211" fmla="*/ 792169 w 898525"/>
                <a:gd name="connsiteY211" fmla="*/ 372786 h 901700"/>
                <a:gd name="connsiteX212" fmla="*/ 798782 w 898525"/>
                <a:gd name="connsiteY212" fmla="*/ 396311 h 901700"/>
                <a:gd name="connsiteX213" fmla="*/ 804336 w 898525"/>
                <a:gd name="connsiteY213" fmla="*/ 420365 h 901700"/>
                <a:gd name="connsiteX214" fmla="*/ 808039 w 898525"/>
                <a:gd name="connsiteY214" fmla="*/ 445211 h 901700"/>
                <a:gd name="connsiteX215" fmla="*/ 810420 w 898525"/>
                <a:gd name="connsiteY215" fmla="*/ 470586 h 901700"/>
                <a:gd name="connsiteX216" fmla="*/ 811213 w 898525"/>
                <a:gd name="connsiteY216" fmla="*/ 495961 h 901700"/>
                <a:gd name="connsiteX217" fmla="*/ 810155 w 898525"/>
                <a:gd name="connsiteY217" fmla="*/ 522923 h 901700"/>
                <a:gd name="connsiteX218" fmla="*/ 807775 w 898525"/>
                <a:gd name="connsiteY218" fmla="*/ 548826 h 901700"/>
                <a:gd name="connsiteX219" fmla="*/ 803807 w 898525"/>
                <a:gd name="connsiteY219" fmla="*/ 574466 h 901700"/>
                <a:gd name="connsiteX220" fmla="*/ 797988 w 898525"/>
                <a:gd name="connsiteY220" fmla="*/ 599841 h 901700"/>
                <a:gd name="connsiteX221" fmla="*/ 790582 w 898525"/>
                <a:gd name="connsiteY221" fmla="*/ 624159 h 901700"/>
                <a:gd name="connsiteX222" fmla="*/ 781854 w 898525"/>
                <a:gd name="connsiteY222" fmla="*/ 647948 h 901700"/>
                <a:gd name="connsiteX223" fmla="*/ 771539 w 898525"/>
                <a:gd name="connsiteY223" fmla="*/ 671209 h 901700"/>
                <a:gd name="connsiteX224" fmla="*/ 760165 w 898525"/>
                <a:gd name="connsiteY224" fmla="*/ 693412 h 901700"/>
                <a:gd name="connsiteX225" fmla="*/ 746940 w 898525"/>
                <a:gd name="connsiteY225" fmla="*/ 714822 h 901700"/>
                <a:gd name="connsiteX226" fmla="*/ 732922 w 898525"/>
                <a:gd name="connsiteY226" fmla="*/ 735704 h 901700"/>
                <a:gd name="connsiteX227" fmla="*/ 717581 w 898525"/>
                <a:gd name="connsiteY227" fmla="*/ 755000 h 901700"/>
                <a:gd name="connsiteX228" fmla="*/ 701182 w 898525"/>
                <a:gd name="connsiteY228" fmla="*/ 773767 h 901700"/>
                <a:gd name="connsiteX229" fmla="*/ 683461 w 898525"/>
                <a:gd name="connsiteY229" fmla="*/ 791477 h 901700"/>
                <a:gd name="connsiteX230" fmla="*/ 664682 w 898525"/>
                <a:gd name="connsiteY230" fmla="*/ 807865 h 901700"/>
                <a:gd name="connsiteX231" fmla="*/ 645109 w 898525"/>
                <a:gd name="connsiteY231" fmla="*/ 823196 h 901700"/>
                <a:gd name="connsiteX232" fmla="*/ 624478 w 898525"/>
                <a:gd name="connsiteY232" fmla="*/ 837469 h 901700"/>
                <a:gd name="connsiteX233" fmla="*/ 603054 w 898525"/>
                <a:gd name="connsiteY233" fmla="*/ 850421 h 901700"/>
                <a:gd name="connsiteX234" fmla="*/ 580572 w 898525"/>
                <a:gd name="connsiteY234" fmla="*/ 862051 h 901700"/>
                <a:gd name="connsiteX235" fmla="*/ 557560 w 898525"/>
                <a:gd name="connsiteY235" fmla="*/ 872096 h 901700"/>
                <a:gd name="connsiteX236" fmla="*/ 533756 w 898525"/>
                <a:gd name="connsiteY236" fmla="*/ 880818 h 901700"/>
                <a:gd name="connsiteX237" fmla="*/ 509422 w 898525"/>
                <a:gd name="connsiteY237" fmla="*/ 888220 h 901700"/>
                <a:gd name="connsiteX238" fmla="*/ 484295 w 898525"/>
                <a:gd name="connsiteY238" fmla="*/ 894035 h 901700"/>
                <a:gd name="connsiteX239" fmla="*/ 458374 w 898525"/>
                <a:gd name="connsiteY239" fmla="*/ 898000 h 901700"/>
                <a:gd name="connsiteX240" fmla="*/ 432189 w 898525"/>
                <a:gd name="connsiteY240" fmla="*/ 900907 h 901700"/>
                <a:gd name="connsiteX241" fmla="*/ 405474 w 898525"/>
                <a:gd name="connsiteY241" fmla="*/ 901700 h 901700"/>
                <a:gd name="connsiteX242" fmla="*/ 379024 w 898525"/>
                <a:gd name="connsiteY242" fmla="*/ 900907 h 901700"/>
                <a:gd name="connsiteX243" fmla="*/ 352575 w 898525"/>
                <a:gd name="connsiteY243" fmla="*/ 898000 h 901700"/>
                <a:gd name="connsiteX244" fmla="*/ 326918 w 898525"/>
                <a:gd name="connsiteY244" fmla="*/ 894035 h 901700"/>
                <a:gd name="connsiteX245" fmla="*/ 302056 w 898525"/>
                <a:gd name="connsiteY245" fmla="*/ 888220 h 901700"/>
                <a:gd name="connsiteX246" fmla="*/ 277193 w 898525"/>
                <a:gd name="connsiteY246" fmla="*/ 880818 h 901700"/>
                <a:gd name="connsiteX247" fmla="*/ 253388 w 898525"/>
                <a:gd name="connsiteY247" fmla="*/ 872096 h 901700"/>
                <a:gd name="connsiteX248" fmla="*/ 230377 w 898525"/>
                <a:gd name="connsiteY248" fmla="*/ 862051 h 901700"/>
                <a:gd name="connsiteX249" fmla="*/ 207895 w 898525"/>
                <a:gd name="connsiteY249" fmla="*/ 850421 h 901700"/>
                <a:gd name="connsiteX250" fmla="*/ 186735 w 898525"/>
                <a:gd name="connsiteY250" fmla="*/ 837469 h 901700"/>
                <a:gd name="connsiteX251" fmla="*/ 166104 w 898525"/>
                <a:gd name="connsiteY251" fmla="*/ 823196 h 901700"/>
                <a:gd name="connsiteX252" fmla="*/ 146267 w 898525"/>
                <a:gd name="connsiteY252" fmla="*/ 807865 h 901700"/>
                <a:gd name="connsiteX253" fmla="*/ 127752 w 898525"/>
                <a:gd name="connsiteY253" fmla="*/ 791477 h 901700"/>
                <a:gd name="connsiteX254" fmla="*/ 110031 w 898525"/>
                <a:gd name="connsiteY254" fmla="*/ 773767 h 901700"/>
                <a:gd name="connsiteX255" fmla="*/ 93367 w 898525"/>
                <a:gd name="connsiteY255" fmla="*/ 755000 h 901700"/>
                <a:gd name="connsiteX256" fmla="*/ 78027 w 898525"/>
                <a:gd name="connsiteY256" fmla="*/ 735704 h 901700"/>
                <a:gd name="connsiteX257" fmla="*/ 64008 w 898525"/>
                <a:gd name="connsiteY257" fmla="*/ 714822 h 901700"/>
                <a:gd name="connsiteX258" fmla="*/ 51312 w 898525"/>
                <a:gd name="connsiteY258" fmla="*/ 693412 h 901700"/>
                <a:gd name="connsiteX259" fmla="*/ 39674 w 898525"/>
                <a:gd name="connsiteY259" fmla="*/ 671209 h 901700"/>
                <a:gd name="connsiteX260" fmla="*/ 29359 w 898525"/>
                <a:gd name="connsiteY260" fmla="*/ 647948 h 901700"/>
                <a:gd name="connsiteX261" fmla="*/ 20631 w 898525"/>
                <a:gd name="connsiteY261" fmla="*/ 624159 h 901700"/>
                <a:gd name="connsiteX262" fmla="*/ 13489 w 898525"/>
                <a:gd name="connsiteY262" fmla="*/ 599841 h 901700"/>
                <a:gd name="connsiteX263" fmla="*/ 7670 w 898525"/>
                <a:gd name="connsiteY263" fmla="*/ 574466 h 901700"/>
                <a:gd name="connsiteX264" fmla="*/ 3174 w 898525"/>
                <a:gd name="connsiteY264" fmla="*/ 548826 h 901700"/>
                <a:gd name="connsiteX265" fmla="*/ 793 w 898525"/>
                <a:gd name="connsiteY265" fmla="*/ 522923 h 901700"/>
                <a:gd name="connsiteX266" fmla="*/ 0 w 898525"/>
                <a:gd name="connsiteY266" fmla="*/ 495961 h 901700"/>
                <a:gd name="connsiteX267" fmla="*/ 793 w 898525"/>
                <a:gd name="connsiteY267" fmla="*/ 469265 h 901700"/>
                <a:gd name="connsiteX268" fmla="*/ 3174 w 898525"/>
                <a:gd name="connsiteY268" fmla="*/ 443096 h 901700"/>
                <a:gd name="connsiteX269" fmla="*/ 7670 w 898525"/>
                <a:gd name="connsiteY269" fmla="*/ 417721 h 901700"/>
                <a:gd name="connsiteX270" fmla="*/ 13489 w 898525"/>
                <a:gd name="connsiteY270" fmla="*/ 392346 h 901700"/>
                <a:gd name="connsiteX271" fmla="*/ 20631 w 898525"/>
                <a:gd name="connsiteY271" fmla="*/ 367764 h 901700"/>
                <a:gd name="connsiteX272" fmla="*/ 29359 w 898525"/>
                <a:gd name="connsiteY272" fmla="*/ 343975 h 901700"/>
                <a:gd name="connsiteX273" fmla="*/ 39674 w 898525"/>
                <a:gd name="connsiteY273" fmla="*/ 320978 h 901700"/>
                <a:gd name="connsiteX274" fmla="*/ 51312 w 898525"/>
                <a:gd name="connsiteY274" fmla="*/ 298775 h 901700"/>
                <a:gd name="connsiteX275" fmla="*/ 64008 w 898525"/>
                <a:gd name="connsiteY275" fmla="*/ 277100 h 901700"/>
                <a:gd name="connsiteX276" fmla="*/ 78027 w 898525"/>
                <a:gd name="connsiteY276" fmla="*/ 256483 h 901700"/>
                <a:gd name="connsiteX277" fmla="*/ 93367 w 898525"/>
                <a:gd name="connsiteY277" fmla="*/ 236923 h 901700"/>
                <a:gd name="connsiteX278" fmla="*/ 110031 w 898525"/>
                <a:gd name="connsiteY278" fmla="*/ 218156 h 901700"/>
                <a:gd name="connsiteX279" fmla="*/ 127752 w 898525"/>
                <a:gd name="connsiteY279" fmla="*/ 200711 h 901700"/>
                <a:gd name="connsiteX280" fmla="*/ 146267 w 898525"/>
                <a:gd name="connsiteY280" fmla="*/ 184322 h 901700"/>
                <a:gd name="connsiteX281" fmla="*/ 166104 w 898525"/>
                <a:gd name="connsiteY281" fmla="*/ 168992 h 901700"/>
                <a:gd name="connsiteX282" fmla="*/ 186735 w 898525"/>
                <a:gd name="connsiteY282" fmla="*/ 154718 h 901700"/>
                <a:gd name="connsiteX283" fmla="*/ 207895 w 898525"/>
                <a:gd name="connsiteY283" fmla="*/ 141766 h 901700"/>
                <a:gd name="connsiteX284" fmla="*/ 230377 w 898525"/>
                <a:gd name="connsiteY284" fmla="*/ 130136 h 901700"/>
                <a:gd name="connsiteX285" fmla="*/ 253388 w 898525"/>
                <a:gd name="connsiteY285" fmla="*/ 120091 h 901700"/>
                <a:gd name="connsiteX286" fmla="*/ 277193 w 898525"/>
                <a:gd name="connsiteY286" fmla="*/ 111104 h 901700"/>
                <a:gd name="connsiteX287" fmla="*/ 301791 w 898525"/>
                <a:gd name="connsiteY287" fmla="*/ 103968 h 901700"/>
                <a:gd name="connsiteX288" fmla="*/ 326918 w 898525"/>
                <a:gd name="connsiteY288" fmla="*/ 98152 h 901700"/>
                <a:gd name="connsiteX289" fmla="*/ 352575 w 898525"/>
                <a:gd name="connsiteY289" fmla="*/ 93923 h 901700"/>
                <a:gd name="connsiteX290" fmla="*/ 378760 w 898525"/>
                <a:gd name="connsiteY290" fmla="*/ 91280 h 901700"/>
                <a:gd name="connsiteX291" fmla="*/ 748610 w 898525"/>
                <a:gd name="connsiteY291" fmla="*/ 0 h 901700"/>
                <a:gd name="connsiteX292" fmla="*/ 751523 w 898525"/>
                <a:gd name="connsiteY292" fmla="*/ 264 h 901700"/>
                <a:gd name="connsiteX293" fmla="*/ 753907 w 898525"/>
                <a:gd name="connsiteY293" fmla="*/ 1320 h 901700"/>
                <a:gd name="connsiteX294" fmla="*/ 756026 w 898525"/>
                <a:gd name="connsiteY294" fmla="*/ 3432 h 901700"/>
                <a:gd name="connsiteX295" fmla="*/ 757351 w 898525"/>
                <a:gd name="connsiteY295" fmla="*/ 5808 h 901700"/>
                <a:gd name="connsiteX296" fmla="*/ 758410 w 898525"/>
                <a:gd name="connsiteY296" fmla="*/ 8449 h 901700"/>
                <a:gd name="connsiteX297" fmla="*/ 763972 w 898525"/>
                <a:gd name="connsiteY297" fmla="*/ 81846 h 901700"/>
                <a:gd name="connsiteX298" fmla="*/ 791519 w 898525"/>
                <a:gd name="connsiteY298" fmla="*/ 54388 h 901700"/>
                <a:gd name="connsiteX299" fmla="*/ 796021 w 898525"/>
                <a:gd name="connsiteY299" fmla="*/ 50691 h 901700"/>
                <a:gd name="connsiteX300" fmla="*/ 800789 w 898525"/>
                <a:gd name="connsiteY300" fmla="*/ 48315 h 901700"/>
                <a:gd name="connsiteX301" fmla="*/ 806086 w 898525"/>
                <a:gd name="connsiteY301" fmla="*/ 46467 h 901700"/>
                <a:gd name="connsiteX302" fmla="*/ 811384 w 898525"/>
                <a:gd name="connsiteY302" fmla="*/ 46203 h 901700"/>
                <a:gd name="connsiteX303" fmla="*/ 816681 w 898525"/>
                <a:gd name="connsiteY303" fmla="*/ 46467 h 901700"/>
                <a:gd name="connsiteX304" fmla="*/ 821978 w 898525"/>
                <a:gd name="connsiteY304" fmla="*/ 48315 h 901700"/>
                <a:gd name="connsiteX305" fmla="*/ 827011 w 898525"/>
                <a:gd name="connsiteY305" fmla="*/ 50691 h 901700"/>
                <a:gd name="connsiteX306" fmla="*/ 831249 w 898525"/>
                <a:gd name="connsiteY306" fmla="*/ 54388 h 901700"/>
                <a:gd name="connsiteX307" fmla="*/ 847671 w 898525"/>
                <a:gd name="connsiteY307" fmla="*/ 71285 h 901700"/>
                <a:gd name="connsiteX308" fmla="*/ 851908 w 898525"/>
                <a:gd name="connsiteY308" fmla="*/ 76037 h 901700"/>
                <a:gd name="connsiteX309" fmla="*/ 854557 w 898525"/>
                <a:gd name="connsiteY309" fmla="*/ 81846 h 901700"/>
                <a:gd name="connsiteX310" fmla="*/ 855881 w 898525"/>
                <a:gd name="connsiteY310" fmla="*/ 87918 h 901700"/>
                <a:gd name="connsiteX311" fmla="*/ 855881 w 898525"/>
                <a:gd name="connsiteY311" fmla="*/ 93990 h 901700"/>
                <a:gd name="connsiteX312" fmla="*/ 854557 w 898525"/>
                <a:gd name="connsiteY312" fmla="*/ 99799 h 901700"/>
                <a:gd name="connsiteX313" fmla="*/ 851908 w 898525"/>
                <a:gd name="connsiteY313" fmla="*/ 105607 h 901700"/>
                <a:gd name="connsiteX314" fmla="*/ 847671 w 898525"/>
                <a:gd name="connsiteY314" fmla="*/ 110887 h 901700"/>
                <a:gd name="connsiteX315" fmla="*/ 823832 w 898525"/>
                <a:gd name="connsiteY315" fmla="*/ 134649 h 901700"/>
                <a:gd name="connsiteX316" fmla="*/ 889785 w 898525"/>
                <a:gd name="connsiteY316" fmla="*/ 139929 h 901700"/>
                <a:gd name="connsiteX317" fmla="*/ 892698 w 898525"/>
                <a:gd name="connsiteY317" fmla="*/ 140721 h 901700"/>
                <a:gd name="connsiteX318" fmla="*/ 895612 w 898525"/>
                <a:gd name="connsiteY318" fmla="*/ 142306 h 901700"/>
                <a:gd name="connsiteX319" fmla="*/ 897201 w 898525"/>
                <a:gd name="connsiteY319" fmla="*/ 144418 h 901700"/>
                <a:gd name="connsiteX320" fmla="*/ 898260 w 898525"/>
                <a:gd name="connsiteY320" fmla="*/ 147586 h 901700"/>
                <a:gd name="connsiteX321" fmla="*/ 898525 w 898525"/>
                <a:gd name="connsiteY321" fmla="*/ 150226 h 901700"/>
                <a:gd name="connsiteX322" fmla="*/ 897731 w 898525"/>
                <a:gd name="connsiteY322" fmla="*/ 153130 h 901700"/>
                <a:gd name="connsiteX323" fmla="*/ 895877 w 898525"/>
                <a:gd name="connsiteY323" fmla="*/ 156034 h 901700"/>
                <a:gd name="connsiteX324" fmla="*/ 787016 w 898525"/>
                <a:gd name="connsiteY324" fmla="*/ 264018 h 901700"/>
                <a:gd name="connsiteX325" fmla="*/ 781454 w 898525"/>
                <a:gd name="connsiteY325" fmla="*/ 269034 h 901700"/>
                <a:gd name="connsiteX326" fmla="*/ 775097 w 898525"/>
                <a:gd name="connsiteY326" fmla="*/ 272730 h 901700"/>
                <a:gd name="connsiteX327" fmla="*/ 768210 w 898525"/>
                <a:gd name="connsiteY327" fmla="*/ 275635 h 901700"/>
                <a:gd name="connsiteX328" fmla="*/ 761059 w 898525"/>
                <a:gd name="connsiteY328" fmla="*/ 277219 h 901700"/>
                <a:gd name="connsiteX329" fmla="*/ 753642 w 898525"/>
                <a:gd name="connsiteY329" fmla="*/ 278011 h 901700"/>
                <a:gd name="connsiteX330" fmla="*/ 752053 w 898525"/>
                <a:gd name="connsiteY330" fmla="*/ 277747 h 901700"/>
                <a:gd name="connsiteX331" fmla="*/ 750199 w 898525"/>
                <a:gd name="connsiteY331" fmla="*/ 277747 h 901700"/>
                <a:gd name="connsiteX332" fmla="*/ 747286 w 898525"/>
                <a:gd name="connsiteY332" fmla="*/ 277483 h 901700"/>
                <a:gd name="connsiteX333" fmla="*/ 685306 w 898525"/>
                <a:gd name="connsiteY333" fmla="*/ 272730 h 901700"/>
                <a:gd name="connsiteX334" fmla="*/ 471823 w 898525"/>
                <a:gd name="connsiteY334" fmla="*/ 485793 h 901700"/>
                <a:gd name="connsiteX335" fmla="*/ 467320 w 898525"/>
                <a:gd name="connsiteY335" fmla="*/ 489225 h 901700"/>
                <a:gd name="connsiteX336" fmla="*/ 462287 w 898525"/>
                <a:gd name="connsiteY336" fmla="*/ 491337 h 901700"/>
                <a:gd name="connsiteX337" fmla="*/ 456460 w 898525"/>
                <a:gd name="connsiteY337" fmla="*/ 492657 h 901700"/>
                <a:gd name="connsiteX338" fmla="*/ 431298 w 898525"/>
                <a:gd name="connsiteY338" fmla="*/ 493713 h 901700"/>
                <a:gd name="connsiteX339" fmla="*/ 430238 w 898525"/>
                <a:gd name="connsiteY339" fmla="*/ 493713 h 901700"/>
                <a:gd name="connsiteX340" fmla="*/ 424411 w 898525"/>
                <a:gd name="connsiteY340" fmla="*/ 493185 h 901700"/>
                <a:gd name="connsiteX341" fmla="*/ 419114 w 898525"/>
                <a:gd name="connsiteY341" fmla="*/ 491073 h 901700"/>
                <a:gd name="connsiteX342" fmla="*/ 414611 w 898525"/>
                <a:gd name="connsiteY342" fmla="*/ 488169 h 901700"/>
                <a:gd name="connsiteX343" fmla="*/ 410903 w 898525"/>
                <a:gd name="connsiteY343" fmla="*/ 483944 h 901700"/>
                <a:gd name="connsiteX344" fmla="*/ 408254 w 898525"/>
                <a:gd name="connsiteY344" fmla="*/ 479456 h 901700"/>
                <a:gd name="connsiteX345" fmla="*/ 406400 w 898525"/>
                <a:gd name="connsiteY345" fmla="*/ 473912 h 901700"/>
                <a:gd name="connsiteX346" fmla="*/ 406400 w 898525"/>
                <a:gd name="connsiteY346" fmla="*/ 468103 h 901700"/>
                <a:gd name="connsiteX347" fmla="*/ 408519 w 898525"/>
                <a:gd name="connsiteY347" fmla="*/ 444342 h 901700"/>
                <a:gd name="connsiteX348" fmla="*/ 409314 w 898525"/>
                <a:gd name="connsiteY348" fmla="*/ 438797 h 901700"/>
                <a:gd name="connsiteX349" fmla="*/ 411697 w 898525"/>
                <a:gd name="connsiteY349" fmla="*/ 434045 h 901700"/>
                <a:gd name="connsiteX350" fmla="*/ 415141 w 898525"/>
                <a:gd name="connsiteY350" fmla="*/ 429557 h 901700"/>
                <a:gd name="connsiteX351" fmla="*/ 445601 w 898525"/>
                <a:gd name="connsiteY351" fmla="*/ 399459 h 901700"/>
                <a:gd name="connsiteX352" fmla="*/ 513937 w 898525"/>
                <a:gd name="connsiteY352" fmla="*/ 331078 h 901700"/>
                <a:gd name="connsiteX353" fmla="*/ 515526 w 898525"/>
                <a:gd name="connsiteY353" fmla="*/ 329758 h 901700"/>
                <a:gd name="connsiteX354" fmla="*/ 585981 w 898525"/>
                <a:gd name="connsiteY354" fmla="*/ 259265 h 901700"/>
                <a:gd name="connsiteX355" fmla="*/ 625181 w 898525"/>
                <a:gd name="connsiteY355" fmla="*/ 219927 h 901700"/>
                <a:gd name="connsiteX356" fmla="*/ 619884 w 898525"/>
                <a:gd name="connsiteY356" fmla="*/ 152074 h 901700"/>
                <a:gd name="connsiteX357" fmla="*/ 619619 w 898525"/>
                <a:gd name="connsiteY357" fmla="*/ 148114 h 901700"/>
                <a:gd name="connsiteX358" fmla="*/ 619884 w 898525"/>
                <a:gd name="connsiteY358" fmla="*/ 139929 h 901700"/>
                <a:gd name="connsiteX359" fmla="*/ 621473 w 898525"/>
                <a:gd name="connsiteY359" fmla="*/ 132009 h 901700"/>
                <a:gd name="connsiteX360" fmla="*/ 624122 w 898525"/>
                <a:gd name="connsiteY360" fmla="*/ 124352 h 901700"/>
                <a:gd name="connsiteX361" fmla="*/ 628360 w 898525"/>
                <a:gd name="connsiteY361" fmla="*/ 117224 h 901700"/>
                <a:gd name="connsiteX362" fmla="*/ 633657 w 898525"/>
                <a:gd name="connsiteY362" fmla="*/ 110887 h 901700"/>
                <a:gd name="connsiteX363" fmla="*/ 741988 w 898525"/>
                <a:gd name="connsiteY363" fmla="*/ 2640 h 901700"/>
                <a:gd name="connsiteX364" fmla="*/ 744372 w 898525"/>
                <a:gd name="connsiteY364" fmla="*/ 1056 h 901700"/>
                <a:gd name="connsiteX365" fmla="*/ 746491 w 898525"/>
                <a:gd name="connsiteY365" fmla="*/ 264 h 90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</a:cxnLst>
              <a:rect l="l" t="t" r="r" b="b"/>
              <a:pathLst>
                <a:path w="898525" h="901700">
                  <a:moveTo>
                    <a:pt x="405475" y="296862"/>
                  </a:moveTo>
                  <a:lnTo>
                    <a:pt x="423671" y="297916"/>
                  </a:lnTo>
                  <a:lnTo>
                    <a:pt x="440812" y="300288"/>
                  </a:lnTo>
                  <a:lnTo>
                    <a:pt x="457689" y="303977"/>
                  </a:lnTo>
                  <a:lnTo>
                    <a:pt x="474039" y="309248"/>
                  </a:lnTo>
                  <a:lnTo>
                    <a:pt x="489598" y="315836"/>
                  </a:lnTo>
                  <a:lnTo>
                    <a:pt x="488015" y="317418"/>
                  </a:lnTo>
                  <a:lnTo>
                    <a:pt x="413386" y="391998"/>
                  </a:lnTo>
                  <a:lnTo>
                    <a:pt x="405475" y="391734"/>
                  </a:lnTo>
                  <a:lnTo>
                    <a:pt x="392553" y="392525"/>
                  </a:lnTo>
                  <a:lnTo>
                    <a:pt x="379895" y="395160"/>
                  </a:lnTo>
                  <a:lnTo>
                    <a:pt x="367764" y="398850"/>
                  </a:lnTo>
                  <a:lnTo>
                    <a:pt x="356425" y="404120"/>
                  </a:lnTo>
                  <a:lnTo>
                    <a:pt x="345876" y="410445"/>
                  </a:lnTo>
                  <a:lnTo>
                    <a:pt x="336119" y="418088"/>
                  </a:lnTo>
                  <a:lnTo>
                    <a:pt x="327417" y="426784"/>
                  </a:lnTo>
                  <a:lnTo>
                    <a:pt x="319769" y="436535"/>
                  </a:lnTo>
                  <a:lnTo>
                    <a:pt x="313177" y="447076"/>
                  </a:lnTo>
                  <a:lnTo>
                    <a:pt x="307903" y="458408"/>
                  </a:lnTo>
                  <a:lnTo>
                    <a:pt x="304211" y="470531"/>
                  </a:lnTo>
                  <a:lnTo>
                    <a:pt x="302101" y="482917"/>
                  </a:lnTo>
                  <a:lnTo>
                    <a:pt x="301310" y="496094"/>
                  </a:lnTo>
                  <a:lnTo>
                    <a:pt x="302101" y="509270"/>
                  </a:lnTo>
                  <a:lnTo>
                    <a:pt x="304211" y="521656"/>
                  </a:lnTo>
                  <a:lnTo>
                    <a:pt x="307903" y="534042"/>
                  </a:lnTo>
                  <a:lnTo>
                    <a:pt x="313177" y="545374"/>
                  </a:lnTo>
                  <a:lnTo>
                    <a:pt x="319769" y="555916"/>
                  </a:lnTo>
                  <a:lnTo>
                    <a:pt x="327417" y="565403"/>
                  </a:lnTo>
                  <a:lnTo>
                    <a:pt x="336119" y="574100"/>
                  </a:lnTo>
                  <a:lnTo>
                    <a:pt x="345613" y="581742"/>
                  </a:lnTo>
                  <a:lnTo>
                    <a:pt x="356425" y="588330"/>
                  </a:lnTo>
                  <a:lnTo>
                    <a:pt x="367501" y="593601"/>
                  </a:lnTo>
                  <a:lnTo>
                    <a:pt x="379895" y="597291"/>
                  </a:lnTo>
                  <a:lnTo>
                    <a:pt x="392553" y="599926"/>
                  </a:lnTo>
                  <a:lnTo>
                    <a:pt x="405475" y="600716"/>
                  </a:lnTo>
                  <a:lnTo>
                    <a:pt x="418660" y="599926"/>
                  </a:lnTo>
                  <a:lnTo>
                    <a:pt x="431318" y="597291"/>
                  </a:lnTo>
                  <a:lnTo>
                    <a:pt x="443185" y="593601"/>
                  </a:lnTo>
                  <a:lnTo>
                    <a:pt x="454788" y="588330"/>
                  </a:lnTo>
                  <a:lnTo>
                    <a:pt x="465073" y="581742"/>
                  </a:lnTo>
                  <a:lnTo>
                    <a:pt x="474830" y="574100"/>
                  </a:lnTo>
                  <a:lnTo>
                    <a:pt x="483796" y="565403"/>
                  </a:lnTo>
                  <a:lnTo>
                    <a:pt x="491444" y="555916"/>
                  </a:lnTo>
                  <a:lnTo>
                    <a:pt x="497773" y="545374"/>
                  </a:lnTo>
                  <a:lnTo>
                    <a:pt x="503047" y="534042"/>
                  </a:lnTo>
                  <a:lnTo>
                    <a:pt x="507003" y="521656"/>
                  </a:lnTo>
                  <a:lnTo>
                    <a:pt x="509112" y="509270"/>
                  </a:lnTo>
                  <a:lnTo>
                    <a:pt x="509903" y="496094"/>
                  </a:lnTo>
                  <a:lnTo>
                    <a:pt x="509640" y="488188"/>
                  </a:lnTo>
                  <a:lnTo>
                    <a:pt x="584533" y="413608"/>
                  </a:lnTo>
                  <a:lnTo>
                    <a:pt x="585851" y="412026"/>
                  </a:lnTo>
                  <a:lnTo>
                    <a:pt x="592444" y="427838"/>
                  </a:lnTo>
                  <a:lnTo>
                    <a:pt x="597982" y="443914"/>
                  </a:lnTo>
                  <a:lnTo>
                    <a:pt x="601410" y="460780"/>
                  </a:lnTo>
                  <a:lnTo>
                    <a:pt x="603783" y="478437"/>
                  </a:lnTo>
                  <a:lnTo>
                    <a:pt x="604838" y="496094"/>
                  </a:lnTo>
                  <a:lnTo>
                    <a:pt x="603783" y="514277"/>
                  </a:lnTo>
                  <a:lnTo>
                    <a:pt x="601410" y="531934"/>
                  </a:lnTo>
                  <a:lnTo>
                    <a:pt x="597718" y="549064"/>
                  </a:lnTo>
                  <a:lnTo>
                    <a:pt x="592180" y="565666"/>
                  </a:lnTo>
                  <a:lnTo>
                    <a:pt x="585588" y="581479"/>
                  </a:lnTo>
                  <a:lnTo>
                    <a:pt x="577413" y="596500"/>
                  </a:lnTo>
                  <a:lnTo>
                    <a:pt x="568447" y="610994"/>
                  </a:lnTo>
                  <a:lnTo>
                    <a:pt x="557898" y="624435"/>
                  </a:lnTo>
                  <a:lnTo>
                    <a:pt x="546295" y="637084"/>
                  </a:lnTo>
                  <a:lnTo>
                    <a:pt x="533901" y="648416"/>
                  </a:lnTo>
                  <a:lnTo>
                    <a:pt x="520188" y="658957"/>
                  </a:lnTo>
                  <a:lnTo>
                    <a:pt x="506211" y="668181"/>
                  </a:lnTo>
                  <a:lnTo>
                    <a:pt x="491180" y="676087"/>
                  </a:lnTo>
                  <a:lnTo>
                    <a:pt x="474830" y="682939"/>
                  </a:lnTo>
                  <a:lnTo>
                    <a:pt x="458480" y="688210"/>
                  </a:lnTo>
                  <a:lnTo>
                    <a:pt x="441339" y="691899"/>
                  </a:lnTo>
                  <a:lnTo>
                    <a:pt x="423671" y="694271"/>
                  </a:lnTo>
                  <a:lnTo>
                    <a:pt x="405475" y="695325"/>
                  </a:lnTo>
                  <a:lnTo>
                    <a:pt x="387542" y="694271"/>
                  </a:lnTo>
                  <a:lnTo>
                    <a:pt x="369874" y="691899"/>
                  </a:lnTo>
                  <a:lnTo>
                    <a:pt x="352469" y="688210"/>
                  </a:lnTo>
                  <a:lnTo>
                    <a:pt x="336119" y="682675"/>
                  </a:lnTo>
                  <a:lnTo>
                    <a:pt x="320297" y="676087"/>
                  </a:lnTo>
                  <a:lnTo>
                    <a:pt x="305002" y="668181"/>
                  </a:lnTo>
                  <a:lnTo>
                    <a:pt x="290761" y="658957"/>
                  </a:lnTo>
                  <a:lnTo>
                    <a:pt x="277312" y="648416"/>
                  </a:lnTo>
                  <a:lnTo>
                    <a:pt x="264918" y="637084"/>
                  </a:lnTo>
                  <a:lnTo>
                    <a:pt x="253315" y="624435"/>
                  </a:lnTo>
                  <a:lnTo>
                    <a:pt x="243030" y="610731"/>
                  </a:lnTo>
                  <a:lnTo>
                    <a:pt x="233801" y="596500"/>
                  </a:lnTo>
                  <a:lnTo>
                    <a:pt x="225889" y="581479"/>
                  </a:lnTo>
                  <a:lnTo>
                    <a:pt x="219033" y="565403"/>
                  </a:lnTo>
                  <a:lnTo>
                    <a:pt x="213495" y="549064"/>
                  </a:lnTo>
                  <a:lnTo>
                    <a:pt x="209539" y="531934"/>
                  </a:lnTo>
                  <a:lnTo>
                    <a:pt x="207166" y="514014"/>
                  </a:lnTo>
                  <a:lnTo>
                    <a:pt x="206375" y="496094"/>
                  </a:lnTo>
                  <a:lnTo>
                    <a:pt x="207166" y="478173"/>
                  </a:lnTo>
                  <a:lnTo>
                    <a:pt x="209539" y="460253"/>
                  </a:lnTo>
                  <a:lnTo>
                    <a:pt x="213495" y="443123"/>
                  </a:lnTo>
                  <a:lnTo>
                    <a:pt x="219033" y="426784"/>
                  </a:lnTo>
                  <a:lnTo>
                    <a:pt x="225889" y="410972"/>
                  </a:lnTo>
                  <a:lnTo>
                    <a:pt x="233801" y="395687"/>
                  </a:lnTo>
                  <a:lnTo>
                    <a:pt x="243030" y="381456"/>
                  </a:lnTo>
                  <a:lnTo>
                    <a:pt x="253315" y="367753"/>
                  </a:lnTo>
                  <a:lnTo>
                    <a:pt x="264918" y="355367"/>
                  </a:lnTo>
                  <a:lnTo>
                    <a:pt x="277312" y="344035"/>
                  </a:lnTo>
                  <a:lnTo>
                    <a:pt x="290761" y="333493"/>
                  </a:lnTo>
                  <a:lnTo>
                    <a:pt x="305002" y="324270"/>
                  </a:lnTo>
                  <a:lnTo>
                    <a:pt x="320297" y="316100"/>
                  </a:lnTo>
                  <a:lnTo>
                    <a:pt x="336119" y="309512"/>
                  </a:lnTo>
                  <a:lnTo>
                    <a:pt x="352469" y="303977"/>
                  </a:lnTo>
                  <a:lnTo>
                    <a:pt x="369874" y="300288"/>
                  </a:lnTo>
                  <a:lnTo>
                    <a:pt x="387542" y="297916"/>
                  </a:lnTo>
                  <a:close/>
                  <a:moveTo>
                    <a:pt x="405474" y="90487"/>
                  </a:moveTo>
                  <a:lnTo>
                    <a:pt x="430602" y="91280"/>
                  </a:lnTo>
                  <a:lnTo>
                    <a:pt x="455200" y="93659"/>
                  </a:lnTo>
                  <a:lnTo>
                    <a:pt x="479269" y="97095"/>
                  </a:lnTo>
                  <a:lnTo>
                    <a:pt x="502809" y="102382"/>
                  </a:lnTo>
                  <a:lnTo>
                    <a:pt x="526085" y="108990"/>
                  </a:lnTo>
                  <a:lnTo>
                    <a:pt x="548567" y="116655"/>
                  </a:lnTo>
                  <a:lnTo>
                    <a:pt x="570521" y="125642"/>
                  </a:lnTo>
                  <a:lnTo>
                    <a:pt x="591945" y="135687"/>
                  </a:lnTo>
                  <a:lnTo>
                    <a:pt x="591416" y="142823"/>
                  </a:lnTo>
                  <a:lnTo>
                    <a:pt x="591681" y="149960"/>
                  </a:lnTo>
                  <a:lnTo>
                    <a:pt x="596177" y="209169"/>
                  </a:lnTo>
                  <a:lnTo>
                    <a:pt x="562586" y="242474"/>
                  </a:lnTo>
                  <a:lnTo>
                    <a:pt x="545129" y="232694"/>
                  </a:lnTo>
                  <a:lnTo>
                    <a:pt x="526879" y="223707"/>
                  </a:lnTo>
                  <a:lnTo>
                    <a:pt x="508099" y="216041"/>
                  </a:lnTo>
                  <a:lnTo>
                    <a:pt x="488527" y="209698"/>
                  </a:lnTo>
                  <a:lnTo>
                    <a:pt x="468689" y="204675"/>
                  </a:lnTo>
                  <a:lnTo>
                    <a:pt x="448058" y="200975"/>
                  </a:lnTo>
                  <a:lnTo>
                    <a:pt x="426899" y="198860"/>
                  </a:lnTo>
                  <a:lnTo>
                    <a:pt x="405474" y="197803"/>
                  </a:lnTo>
                  <a:lnTo>
                    <a:pt x="383256" y="198860"/>
                  </a:lnTo>
                  <a:lnTo>
                    <a:pt x="361303" y="201239"/>
                  </a:lnTo>
                  <a:lnTo>
                    <a:pt x="340408" y="204940"/>
                  </a:lnTo>
                  <a:lnTo>
                    <a:pt x="319513" y="210491"/>
                  </a:lnTo>
                  <a:lnTo>
                    <a:pt x="299146" y="217363"/>
                  </a:lnTo>
                  <a:lnTo>
                    <a:pt x="279838" y="225557"/>
                  </a:lnTo>
                  <a:lnTo>
                    <a:pt x="261059" y="235073"/>
                  </a:lnTo>
                  <a:lnTo>
                    <a:pt x="243337" y="246174"/>
                  </a:lnTo>
                  <a:lnTo>
                    <a:pt x="226145" y="257805"/>
                  </a:lnTo>
                  <a:lnTo>
                    <a:pt x="210011" y="271021"/>
                  </a:lnTo>
                  <a:lnTo>
                    <a:pt x="194934" y="285294"/>
                  </a:lnTo>
                  <a:lnTo>
                    <a:pt x="180651" y="300361"/>
                  </a:lnTo>
                  <a:lnTo>
                    <a:pt x="167427" y="316749"/>
                  </a:lnTo>
                  <a:lnTo>
                    <a:pt x="155260" y="333666"/>
                  </a:lnTo>
                  <a:lnTo>
                    <a:pt x="144680" y="351640"/>
                  </a:lnTo>
                  <a:lnTo>
                    <a:pt x="135158" y="370407"/>
                  </a:lnTo>
                  <a:lnTo>
                    <a:pt x="126959" y="389967"/>
                  </a:lnTo>
                  <a:lnTo>
                    <a:pt x="120082" y="410056"/>
                  </a:lnTo>
                  <a:lnTo>
                    <a:pt x="114527" y="430673"/>
                  </a:lnTo>
                  <a:lnTo>
                    <a:pt x="110824" y="452083"/>
                  </a:lnTo>
                  <a:lnTo>
                    <a:pt x="108179" y="473758"/>
                  </a:lnTo>
                  <a:lnTo>
                    <a:pt x="107386" y="495961"/>
                  </a:lnTo>
                  <a:lnTo>
                    <a:pt x="108179" y="518429"/>
                  </a:lnTo>
                  <a:lnTo>
                    <a:pt x="110824" y="540104"/>
                  </a:lnTo>
                  <a:lnTo>
                    <a:pt x="114527" y="561514"/>
                  </a:lnTo>
                  <a:lnTo>
                    <a:pt x="120082" y="582131"/>
                  </a:lnTo>
                  <a:lnTo>
                    <a:pt x="126959" y="602220"/>
                  </a:lnTo>
                  <a:lnTo>
                    <a:pt x="135158" y="621780"/>
                  </a:lnTo>
                  <a:lnTo>
                    <a:pt x="144680" y="640283"/>
                  </a:lnTo>
                  <a:lnTo>
                    <a:pt x="155260" y="658521"/>
                  </a:lnTo>
                  <a:lnTo>
                    <a:pt x="167427" y="675438"/>
                  </a:lnTo>
                  <a:lnTo>
                    <a:pt x="180651" y="691562"/>
                  </a:lnTo>
                  <a:lnTo>
                    <a:pt x="194934" y="706893"/>
                  </a:lnTo>
                  <a:lnTo>
                    <a:pt x="210011" y="721166"/>
                  </a:lnTo>
                  <a:lnTo>
                    <a:pt x="226409" y="734118"/>
                  </a:lnTo>
                  <a:lnTo>
                    <a:pt x="243337" y="746013"/>
                  </a:lnTo>
                  <a:lnTo>
                    <a:pt x="261059" y="757114"/>
                  </a:lnTo>
                  <a:lnTo>
                    <a:pt x="280102" y="766366"/>
                  </a:lnTo>
                  <a:lnTo>
                    <a:pt x="299411" y="774560"/>
                  </a:lnTo>
                  <a:lnTo>
                    <a:pt x="319513" y="781432"/>
                  </a:lnTo>
                  <a:lnTo>
                    <a:pt x="340408" y="786983"/>
                  </a:lnTo>
                  <a:lnTo>
                    <a:pt x="361832" y="790948"/>
                  </a:lnTo>
                  <a:lnTo>
                    <a:pt x="383256" y="793327"/>
                  </a:lnTo>
                  <a:lnTo>
                    <a:pt x="405474" y="794120"/>
                  </a:lnTo>
                  <a:lnTo>
                    <a:pt x="427957" y="793327"/>
                  </a:lnTo>
                  <a:lnTo>
                    <a:pt x="449645" y="790948"/>
                  </a:lnTo>
                  <a:lnTo>
                    <a:pt x="471070" y="786983"/>
                  </a:lnTo>
                  <a:lnTo>
                    <a:pt x="491965" y="781432"/>
                  </a:lnTo>
                  <a:lnTo>
                    <a:pt x="511802" y="774560"/>
                  </a:lnTo>
                  <a:lnTo>
                    <a:pt x="531375" y="766366"/>
                  </a:lnTo>
                  <a:lnTo>
                    <a:pt x="550154" y="757114"/>
                  </a:lnTo>
                  <a:lnTo>
                    <a:pt x="568140" y="746013"/>
                  </a:lnTo>
                  <a:lnTo>
                    <a:pt x="585068" y="734118"/>
                  </a:lnTo>
                  <a:lnTo>
                    <a:pt x="601202" y="721166"/>
                  </a:lnTo>
                  <a:lnTo>
                    <a:pt x="616543" y="706893"/>
                  </a:lnTo>
                  <a:lnTo>
                    <a:pt x="630826" y="691562"/>
                  </a:lnTo>
                  <a:lnTo>
                    <a:pt x="644051" y="675438"/>
                  </a:lnTo>
                  <a:lnTo>
                    <a:pt x="655689" y="658521"/>
                  </a:lnTo>
                  <a:lnTo>
                    <a:pt x="666798" y="640283"/>
                  </a:lnTo>
                  <a:lnTo>
                    <a:pt x="676055" y="621780"/>
                  </a:lnTo>
                  <a:lnTo>
                    <a:pt x="684255" y="602220"/>
                  </a:lnTo>
                  <a:lnTo>
                    <a:pt x="691396" y="582131"/>
                  </a:lnTo>
                  <a:lnTo>
                    <a:pt x="696686" y="561514"/>
                  </a:lnTo>
                  <a:lnTo>
                    <a:pt x="700653" y="540104"/>
                  </a:lnTo>
                  <a:lnTo>
                    <a:pt x="703034" y="518429"/>
                  </a:lnTo>
                  <a:lnTo>
                    <a:pt x="703827" y="495961"/>
                  </a:lnTo>
                  <a:lnTo>
                    <a:pt x="703034" y="474551"/>
                  </a:lnTo>
                  <a:lnTo>
                    <a:pt x="700918" y="453669"/>
                  </a:lnTo>
                  <a:lnTo>
                    <a:pt x="697215" y="433316"/>
                  </a:lnTo>
                  <a:lnTo>
                    <a:pt x="692189" y="413228"/>
                  </a:lnTo>
                  <a:lnTo>
                    <a:pt x="685842" y="393403"/>
                  </a:lnTo>
                  <a:lnTo>
                    <a:pt x="678171" y="374901"/>
                  </a:lnTo>
                  <a:lnTo>
                    <a:pt x="669178" y="356398"/>
                  </a:lnTo>
                  <a:lnTo>
                    <a:pt x="659392" y="338952"/>
                  </a:lnTo>
                  <a:lnTo>
                    <a:pt x="696157" y="301947"/>
                  </a:lnTo>
                  <a:lnTo>
                    <a:pt x="747734" y="305912"/>
                  </a:lnTo>
                  <a:lnTo>
                    <a:pt x="753817" y="306176"/>
                  </a:lnTo>
                  <a:lnTo>
                    <a:pt x="758843" y="306176"/>
                  </a:lnTo>
                  <a:lnTo>
                    <a:pt x="763604" y="305648"/>
                  </a:lnTo>
                  <a:lnTo>
                    <a:pt x="774713" y="327322"/>
                  </a:lnTo>
                  <a:lnTo>
                    <a:pt x="783970" y="349790"/>
                  </a:lnTo>
                  <a:lnTo>
                    <a:pt x="792169" y="372786"/>
                  </a:lnTo>
                  <a:lnTo>
                    <a:pt x="798782" y="396311"/>
                  </a:lnTo>
                  <a:lnTo>
                    <a:pt x="804336" y="420365"/>
                  </a:lnTo>
                  <a:lnTo>
                    <a:pt x="808039" y="445211"/>
                  </a:lnTo>
                  <a:lnTo>
                    <a:pt x="810420" y="470586"/>
                  </a:lnTo>
                  <a:lnTo>
                    <a:pt x="811213" y="495961"/>
                  </a:lnTo>
                  <a:lnTo>
                    <a:pt x="810155" y="522923"/>
                  </a:lnTo>
                  <a:lnTo>
                    <a:pt x="807775" y="548826"/>
                  </a:lnTo>
                  <a:lnTo>
                    <a:pt x="803807" y="574466"/>
                  </a:lnTo>
                  <a:lnTo>
                    <a:pt x="797988" y="599841"/>
                  </a:lnTo>
                  <a:lnTo>
                    <a:pt x="790582" y="624159"/>
                  </a:lnTo>
                  <a:lnTo>
                    <a:pt x="781854" y="647948"/>
                  </a:lnTo>
                  <a:lnTo>
                    <a:pt x="771539" y="671209"/>
                  </a:lnTo>
                  <a:lnTo>
                    <a:pt x="760165" y="693412"/>
                  </a:lnTo>
                  <a:lnTo>
                    <a:pt x="746940" y="714822"/>
                  </a:lnTo>
                  <a:lnTo>
                    <a:pt x="732922" y="735704"/>
                  </a:lnTo>
                  <a:lnTo>
                    <a:pt x="717581" y="755000"/>
                  </a:lnTo>
                  <a:lnTo>
                    <a:pt x="701182" y="773767"/>
                  </a:lnTo>
                  <a:lnTo>
                    <a:pt x="683461" y="791477"/>
                  </a:lnTo>
                  <a:lnTo>
                    <a:pt x="664682" y="807865"/>
                  </a:lnTo>
                  <a:lnTo>
                    <a:pt x="645109" y="823196"/>
                  </a:lnTo>
                  <a:lnTo>
                    <a:pt x="624478" y="837469"/>
                  </a:lnTo>
                  <a:lnTo>
                    <a:pt x="603054" y="850421"/>
                  </a:lnTo>
                  <a:lnTo>
                    <a:pt x="580572" y="862051"/>
                  </a:lnTo>
                  <a:lnTo>
                    <a:pt x="557560" y="872096"/>
                  </a:lnTo>
                  <a:lnTo>
                    <a:pt x="533756" y="880818"/>
                  </a:lnTo>
                  <a:lnTo>
                    <a:pt x="509422" y="888220"/>
                  </a:lnTo>
                  <a:lnTo>
                    <a:pt x="484295" y="894035"/>
                  </a:lnTo>
                  <a:lnTo>
                    <a:pt x="458374" y="898000"/>
                  </a:lnTo>
                  <a:lnTo>
                    <a:pt x="432189" y="900907"/>
                  </a:lnTo>
                  <a:lnTo>
                    <a:pt x="405474" y="901700"/>
                  </a:lnTo>
                  <a:lnTo>
                    <a:pt x="379024" y="900907"/>
                  </a:lnTo>
                  <a:lnTo>
                    <a:pt x="352575" y="898000"/>
                  </a:lnTo>
                  <a:lnTo>
                    <a:pt x="326918" y="894035"/>
                  </a:lnTo>
                  <a:lnTo>
                    <a:pt x="302056" y="888220"/>
                  </a:lnTo>
                  <a:lnTo>
                    <a:pt x="277193" y="880818"/>
                  </a:lnTo>
                  <a:lnTo>
                    <a:pt x="253388" y="872096"/>
                  </a:lnTo>
                  <a:lnTo>
                    <a:pt x="230377" y="862051"/>
                  </a:lnTo>
                  <a:lnTo>
                    <a:pt x="207895" y="850421"/>
                  </a:lnTo>
                  <a:lnTo>
                    <a:pt x="186735" y="837469"/>
                  </a:lnTo>
                  <a:lnTo>
                    <a:pt x="166104" y="823196"/>
                  </a:lnTo>
                  <a:lnTo>
                    <a:pt x="146267" y="807865"/>
                  </a:lnTo>
                  <a:lnTo>
                    <a:pt x="127752" y="791477"/>
                  </a:lnTo>
                  <a:lnTo>
                    <a:pt x="110031" y="773767"/>
                  </a:lnTo>
                  <a:lnTo>
                    <a:pt x="93367" y="755000"/>
                  </a:lnTo>
                  <a:lnTo>
                    <a:pt x="78027" y="735704"/>
                  </a:lnTo>
                  <a:lnTo>
                    <a:pt x="64008" y="714822"/>
                  </a:lnTo>
                  <a:lnTo>
                    <a:pt x="51312" y="693412"/>
                  </a:lnTo>
                  <a:lnTo>
                    <a:pt x="39674" y="671209"/>
                  </a:lnTo>
                  <a:lnTo>
                    <a:pt x="29359" y="647948"/>
                  </a:lnTo>
                  <a:lnTo>
                    <a:pt x="20631" y="624159"/>
                  </a:lnTo>
                  <a:lnTo>
                    <a:pt x="13489" y="599841"/>
                  </a:lnTo>
                  <a:lnTo>
                    <a:pt x="7670" y="574466"/>
                  </a:lnTo>
                  <a:lnTo>
                    <a:pt x="3174" y="548826"/>
                  </a:lnTo>
                  <a:lnTo>
                    <a:pt x="793" y="522923"/>
                  </a:lnTo>
                  <a:lnTo>
                    <a:pt x="0" y="495961"/>
                  </a:lnTo>
                  <a:lnTo>
                    <a:pt x="793" y="469265"/>
                  </a:lnTo>
                  <a:lnTo>
                    <a:pt x="3174" y="443096"/>
                  </a:lnTo>
                  <a:lnTo>
                    <a:pt x="7670" y="417721"/>
                  </a:lnTo>
                  <a:lnTo>
                    <a:pt x="13489" y="392346"/>
                  </a:lnTo>
                  <a:lnTo>
                    <a:pt x="20631" y="367764"/>
                  </a:lnTo>
                  <a:lnTo>
                    <a:pt x="29359" y="343975"/>
                  </a:lnTo>
                  <a:lnTo>
                    <a:pt x="39674" y="320978"/>
                  </a:lnTo>
                  <a:lnTo>
                    <a:pt x="51312" y="298775"/>
                  </a:lnTo>
                  <a:lnTo>
                    <a:pt x="64008" y="277100"/>
                  </a:lnTo>
                  <a:lnTo>
                    <a:pt x="78027" y="256483"/>
                  </a:lnTo>
                  <a:lnTo>
                    <a:pt x="93367" y="236923"/>
                  </a:lnTo>
                  <a:lnTo>
                    <a:pt x="110031" y="218156"/>
                  </a:lnTo>
                  <a:lnTo>
                    <a:pt x="127752" y="200711"/>
                  </a:lnTo>
                  <a:lnTo>
                    <a:pt x="146267" y="184322"/>
                  </a:lnTo>
                  <a:lnTo>
                    <a:pt x="166104" y="168992"/>
                  </a:lnTo>
                  <a:lnTo>
                    <a:pt x="186735" y="154718"/>
                  </a:lnTo>
                  <a:lnTo>
                    <a:pt x="207895" y="141766"/>
                  </a:lnTo>
                  <a:lnTo>
                    <a:pt x="230377" y="130136"/>
                  </a:lnTo>
                  <a:lnTo>
                    <a:pt x="253388" y="120091"/>
                  </a:lnTo>
                  <a:lnTo>
                    <a:pt x="277193" y="111104"/>
                  </a:lnTo>
                  <a:lnTo>
                    <a:pt x="301791" y="103968"/>
                  </a:lnTo>
                  <a:lnTo>
                    <a:pt x="326918" y="98152"/>
                  </a:lnTo>
                  <a:lnTo>
                    <a:pt x="352575" y="93923"/>
                  </a:lnTo>
                  <a:lnTo>
                    <a:pt x="378760" y="91280"/>
                  </a:lnTo>
                  <a:close/>
                  <a:moveTo>
                    <a:pt x="748610" y="0"/>
                  </a:moveTo>
                  <a:lnTo>
                    <a:pt x="751523" y="264"/>
                  </a:lnTo>
                  <a:lnTo>
                    <a:pt x="753907" y="1320"/>
                  </a:lnTo>
                  <a:lnTo>
                    <a:pt x="756026" y="3432"/>
                  </a:lnTo>
                  <a:lnTo>
                    <a:pt x="757351" y="5808"/>
                  </a:lnTo>
                  <a:lnTo>
                    <a:pt x="758410" y="8449"/>
                  </a:lnTo>
                  <a:lnTo>
                    <a:pt x="763972" y="81846"/>
                  </a:lnTo>
                  <a:lnTo>
                    <a:pt x="791519" y="54388"/>
                  </a:lnTo>
                  <a:lnTo>
                    <a:pt x="796021" y="50691"/>
                  </a:lnTo>
                  <a:lnTo>
                    <a:pt x="800789" y="48315"/>
                  </a:lnTo>
                  <a:lnTo>
                    <a:pt x="806086" y="46467"/>
                  </a:lnTo>
                  <a:lnTo>
                    <a:pt x="811384" y="46203"/>
                  </a:lnTo>
                  <a:lnTo>
                    <a:pt x="816681" y="46467"/>
                  </a:lnTo>
                  <a:lnTo>
                    <a:pt x="821978" y="48315"/>
                  </a:lnTo>
                  <a:lnTo>
                    <a:pt x="827011" y="50691"/>
                  </a:lnTo>
                  <a:lnTo>
                    <a:pt x="831249" y="54388"/>
                  </a:lnTo>
                  <a:lnTo>
                    <a:pt x="847671" y="71285"/>
                  </a:lnTo>
                  <a:lnTo>
                    <a:pt x="851908" y="76037"/>
                  </a:lnTo>
                  <a:lnTo>
                    <a:pt x="854557" y="81846"/>
                  </a:lnTo>
                  <a:lnTo>
                    <a:pt x="855881" y="87918"/>
                  </a:lnTo>
                  <a:lnTo>
                    <a:pt x="855881" y="93990"/>
                  </a:lnTo>
                  <a:lnTo>
                    <a:pt x="854557" y="99799"/>
                  </a:lnTo>
                  <a:lnTo>
                    <a:pt x="851908" y="105607"/>
                  </a:lnTo>
                  <a:lnTo>
                    <a:pt x="847671" y="110887"/>
                  </a:lnTo>
                  <a:lnTo>
                    <a:pt x="823832" y="134649"/>
                  </a:lnTo>
                  <a:lnTo>
                    <a:pt x="889785" y="139929"/>
                  </a:lnTo>
                  <a:lnTo>
                    <a:pt x="892698" y="140721"/>
                  </a:lnTo>
                  <a:lnTo>
                    <a:pt x="895612" y="142306"/>
                  </a:lnTo>
                  <a:lnTo>
                    <a:pt x="897201" y="144418"/>
                  </a:lnTo>
                  <a:lnTo>
                    <a:pt x="898260" y="147586"/>
                  </a:lnTo>
                  <a:lnTo>
                    <a:pt x="898525" y="150226"/>
                  </a:lnTo>
                  <a:lnTo>
                    <a:pt x="897731" y="153130"/>
                  </a:lnTo>
                  <a:lnTo>
                    <a:pt x="895877" y="156034"/>
                  </a:lnTo>
                  <a:lnTo>
                    <a:pt x="787016" y="264018"/>
                  </a:lnTo>
                  <a:lnTo>
                    <a:pt x="781454" y="269034"/>
                  </a:lnTo>
                  <a:lnTo>
                    <a:pt x="775097" y="272730"/>
                  </a:lnTo>
                  <a:lnTo>
                    <a:pt x="768210" y="275635"/>
                  </a:lnTo>
                  <a:lnTo>
                    <a:pt x="761059" y="277219"/>
                  </a:lnTo>
                  <a:lnTo>
                    <a:pt x="753642" y="278011"/>
                  </a:lnTo>
                  <a:lnTo>
                    <a:pt x="752053" y="277747"/>
                  </a:lnTo>
                  <a:lnTo>
                    <a:pt x="750199" y="277747"/>
                  </a:lnTo>
                  <a:lnTo>
                    <a:pt x="747286" y="277483"/>
                  </a:lnTo>
                  <a:lnTo>
                    <a:pt x="685306" y="272730"/>
                  </a:lnTo>
                  <a:lnTo>
                    <a:pt x="471823" y="485793"/>
                  </a:lnTo>
                  <a:lnTo>
                    <a:pt x="467320" y="489225"/>
                  </a:lnTo>
                  <a:lnTo>
                    <a:pt x="462287" y="491337"/>
                  </a:lnTo>
                  <a:lnTo>
                    <a:pt x="456460" y="492657"/>
                  </a:lnTo>
                  <a:lnTo>
                    <a:pt x="431298" y="493713"/>
                  </a:lnTo>
                  <a:lnTo>
                    <a:pt x="430238" y="493713"/>
                  </a:lnTo>
                  <a:lnTo>
                    <a:pt x="424411" y="493185"/>
                  </a:lnTo>
                  <a:lnTo>
                    <a:pt x="419114" y="491073"/>
                  </a:lnTo>
                  <a:lnTo>
                    <a:pt x="414611" y="488169"/>
                  </a:lnTo>
                  <a:lnTo>
                    <a:pt x="410903" y="483944"/>
                  </a:lnTo>
                  <a:lnTo>
                    <a:pt x="408254" y="479456"/>
                  </a:lnTo>
                  <a:lnTo>
                    <a:pt x="406400" y="473912"/>
                  </a:lnTo>
                  <a:lnTo>
                    <a:pt x="406400" y="468103"/>
                  </a:lnTo>
                  <a:lnTo>
                    <a:pt x="408519" y="444342"/>
                  </a:lnTo>
                  <a:lnTo>
                    <a:pt x="409314" y="438797"/>
                  </a:lnTo>
                  <a:lnTo>
                    <a:pt x="411697" y="434045"/>
                  </a:lnTo>
                  <a:lnTo>
                    <a:pt x="415141" y="429557"/>
                  </a:lnTo>
                  <a:lnTo>
                    <a:pt x="445601" y="399459"/>
                  </a:lnTo>
                  <a:lnTo>
                    <a:pt x="513937" y="331078"/>
                  </a:lnTo>
                  <a:lnTo>
                    <a:pt x="515526" y="329758"/>
                  </a:lnTo>
                  <a:lnTo>
                    <a:pt x="585981" y="259265"/>
                  </a:lnTo>
                  <a:lnTo>
                    <a:pt x="625181" y="219927"/>
                  </a:lnTo>
                  <a:lnTo>
                    <a:pt x="619884" y="152074"/>
                  </a:lnTo>
                  <a:lnTo>
                    <a:pt x="619619" y="148114"/>
                  </a:lnTo>
                  <a:lnTo>
                    <a:pt x="619884" y="139929"/>
                  </a:lnTo>
                  <a:lnTo>
                    <a:pt x="621473" y="132009"/>
                  </a:lnTo>
                  <a:lnTo>
                    <a:pt x="624122" y="124352"/>
                  </a:lnTo>
                  <a:lnTo>
                    <a:pt x="628360" y="117224"/>
                  </a:lnTo>
                  <a:lnTo>
                    <a:pt x="633657" y="110887"/>
                  </a:lnTo>
                  <a:lnTo>
                    <a:pt x="741988" y="2640"/>
                  </a:lnTo>
                  <a:lnTo>
                    <a:pt x="744372" y="1056"/>
                  </a:lnTo>
                  <a:lnTo>
                    <a:pt x="746491" y="264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>
              <a:noAutofit/>
            </a:bodyPr>
            <a:lstStyle/>
            <a:p>
              <a:endParaRPr lang="en-IN" sz="1015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6" name="Group 59"/>
          <p:cNvGrpSpPr/>
          <p:nvPr/>
        </p:nvGrpSpPr>
        <p:grpSpPr>
          <a:xfrm>
            <a:off x="3202154" y="1299808"/>
            <a:ext cx="382465" cy="382465"/>
            <a:chOff x="4132709" y="1862155"/>
            <a:chExt cx="509953" cy="509953"/>
          </a:xfrm>
        </p:grpSpPr>
        <p:sp>
          <p:nvSpPr>
            <p:cNvPr id="37" name="Oval 60"/>
            <p:cNvSpPr/>
            <p:nvPr/>
          </p:nvSpPr>
          <p:spPr>
            <a:xfrm>
              <a:off x="4132709" y="1862155"/>
              <a:ext cx="509953" cy="50995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015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8" name="Freeform 29"/>
            <p:cNvSpPr>
              <a:spLocks noEditPoints="1"/>
            </p:cNvSpPr>
            <p:nvPr/>
          </p:nvSpPr>
          <p:spPr bwMode="auto">
            <a:xfrm>
              <a:off x="4275630" y="1988020"/>
              <a:ext cx="214240" cy="241397"/>
            </a:xfrm>
            <a:custGeom>
              <a:avLst/>
              <a:gdLst>
                <a:gd name="T0" fmla="*/ 1287 w 2839"/>
                <a:gd name="T1" fmla="*/ 327 h 3199"/>
                <a:gd name="T2" fmla="*/ 1104 w 2839"/>
                <a:gd name="T3" fmla="*/ 388 h 3199"/>
                <a:gd name="T4" fmla="*/ 946 w 2839"/>
                <a:gd name="T5" fmla="*/ 495 h 3199"/>
                <a:gd name="T6" fmla="*/ 822 w 2839"/>
                <a:gd name="T7" fmla="*/ 638 h 3199"/>
                <a:gd name="T8" fmla="*/ 740 w 2839"/>
                <a:gd name="T9" fmla="*/ 812 h 3199"/>
                <a:gd name="T10" fmla="*/ 2100 w 2839"/>
                <a:gd name="T11" fmla="*/ 812 h 3199"/>
                <a:gd name="T12" fmla="*/ 2018 w 2839"/>
                <a:gd name="T13" fmla="*/ 638 h 3199"/>
                <a:gd name="T14" fmla="*/ 1893 w 2839"/>
                <a:gd name="T15" fmla="*/ 495 h 3199"/>
                <a:gd name="T16" fmla="*/ 1737 w 2839"/>
                <a:gd name="T17" fmla="*/ 388 h 3199"/>
                <a:gd name="T18" fmla="*/ 1553 w 2839"/>
                <a:gd name="T19" fmla="*/ 327 h 3199"/>
                <a:gd name="T20" fmla="*/ 1420 w 2839"/>
                <a:gd name="T21" fmla="*/ 105 h 3199"/>
                <a:gd name="T22" fmla="*/ 1213 w 2839"/>
                <a:gd name="T23" fmla="*/ 133 h 3199"/>
                <a:gd name="T24" fmla="*/ 1028 w 2839"/>
                <a:gd name="T25" fmla="*/ 216 h 3199"/>
                <a:gd name="T26" fmla="*/ 873 w 2839"/>
                <a:gd name="T27" fmla="*/ 343 h 3199"/>
                <a:gd name="T28" fmla="*/ 756 w 2839"/>
                <a:gd name="T29" fmla="*/ 506 h 3199"/>
                <a:gd name="T30" fmla="*/ 811 w 2839"/>
                <a:gd name="T31" fmla="*/ 462 h 3199"/>
                <a:gd name="T32" fmla="*/ 964 w 2839"/>
                <a:gd name="T33" fmla="*/ 331 h 3199"/>
                <a:gd name="T34" fmla="*/ 1146 w 2839"/>
                <a:gd name="T35" fmla="*/ 242 h 3199"/>
                <a:gd name="T36" fmla="*/ 1349 w 2839"/>
                <a:gd name="T37" fmla="*/ 198 h 3199"/>
                <a:gd name="T38" fmla="*/ 1561 w 2839"/>
                <a:gd name="T39" fmla="*/ 207 h 3199"/>
                <a:gd name="T40" fmla="*/ 1758 w 2839"/>
                <a:gd name="T41" fmla="*/ 267 h 3199"/>
                <a:gd name="T42" fmla="*/ 1930 w 2839"/>
                <a:gd name="T43" fmla="*/ 371 h 3199"/>
                <a:gd name="T44" fmla="*/ 2072 w 2839"/>
                <a:gd name="T45" fmla="*/ 512 h 3199"/>
                <a:gd name="T46" fmla="*/ 2049 w 2839"/>
                <a:gd name="T47" fmla="*/ 448 h 3199"/>
                <a:gd name="T48" fmla="*/ 1919 w 2839"/>
                <a:gd name="T49" fmla="*/ 296 h 3199"/>
                <a:gd name="T50" fmla="*/ 1753 w 2839"/>
                <a:gd name="T51" fmla="*/ 183 h 3199"/>
                <a:gd name="T52" fmla="*/ 1560 w 2839"/>
                <a:gd name="T53" fmla="*/ 118 h 3199"/>
                <a:gd name="T54" fmla="*/ 1420 w 2839"/>
                <a:gd name="T55" fmla="*/ 0 h 3199"/>
                <a:gd name="T56" fmla="*/ 1635 w 2839"/>
                <a:gd name="T57" fmla="*/ 27 h 3199"/>
                <a:gd name="T58" fmla="*/ 1830 w 2839"/>
                <a:gd name="T59" fmla="*/ 105 h 3199"/>
                <a:gd name="T60" fmla="*/ 1999 w 2839"/>
                <a:gd name="T61" fmla="*/ 226 h 3199"/>
                <a:gd name="T62" fmla="*/ 2133 w 2839"/>
                <a:gd name="T63" fmla="*/ 384 h 3199"/>
                <a:gd name="T64" fmla="*/ 2225 w 2839"/>
                <a:gd name="T65" fmla="*/ 570 h 3199"/>
                <a:gd name="T66" fmla="*/ 2270 w 2839"/>
                <a:gd name="T67" fmla="*/ 779 h 3199"/>
                <a:gd name="T68" fmla="*/ 2631 w 2839"/>
                <a:gd name="T69" fmla="*/ 875 h 3199"/>
                <a:gd name="T70" fmla="*/ 209 w 2839"/>
                <a:gd name="T71" fmla="*/ 875 h 3199"/>
                <a:gd name="T72" fmla="*/ 570 w 2839"/>
                <a:gd name="T73" fmla="*/ 779 h 3199"/>
                <a:gd name="T74" fmla="*/ 615 w 2839"/>
                <a:gd name="T75" fmla="*/ 570 h 3199"/>
                <a:gd name="T76" fmla="*/ 708 w 2839"/>
                <a:gd name="T77" fmla="*/ 384 h 3199"/>
                <a:gd name="T78" fmla="*/ 841 w 2839"/>
                <a:gd name="T79" fmla="*/ 226 h 3199"/>
                <a:gd name="T80" fmla="*/ 1010 w 2839"/>
                <a:gd name="T81" fmla="*/ 105 h 3199"/>
                <a:gd name="T82" fmla="*/ 1205 w 2839"/>
                <a:gd name="T83" fmla="*/ 27 h 3199"/>
                <a:gd name="T84" fmla="*/ 1420 w 2839"/>
                <a:gd name="T85" fmla="*/ 0 h 3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839" h="3199">
                  <a:moveTo>
                    <a:pt x="1420" y="314"/>
                  </a:moveTo>
                  <a:lnTo>
                    <a:pt x="1352" y="318"/>
                  </a:lnTo>
                  <a:lnTo>
                    <a:pt x="1287" y="327"/>
                  </a:lnTo>
                  <a:lnTo>
                    <a:pt x="1224" y="342"/>
                  </a:lnTo>
                  <a:lnTo>
                    <a:pt x="1163" y="363"/>
                  </a:lnTo>
                  <a:lnTo>
                    <a:pt x="1104" y="388"/>
                  </a:lnTo>
                  <a:lnTo>
                    <a:pt x="1048" y="420"/>
                  </a:lnTo>
                  <a:lnTo>
                    <a:pt x="995" y="455"/>
                  </a:lnTo>
                  <a:lnTo>
                    <a:pt x="946" y="495"/>
                  </a:lnTo>
                  <a:lnTo>
                    <a:pt x="900" y="540"/>
                  </a:lnTo>
                  <a:lnTo>
                    <a:pt x="859" y="587"/>
                  </a:lnTo>
                  <a:lnTo>
                    <a:pt x="822" y="638"/>
                  </a:lnTo>
                  <a:lnTo>
                    <a:pt x="790" y="693"/>
                  </a:lnTo>
                  <a:lnTo>
                    <a:pt x="762" y="751"/>
                  </a:lnTo>
                  <a:lnTo>
                    <a:pt x="740" y="812"/>
                  </a:lnTo>
                  <a:lnTo>
                    <a:pt x="725" y="875"/>
                  </a:lnTo>
                  <a:lnTo>
                    <a:pt x="2117" y="875"/>
                  </a:lnTo>
                  <a:lnTo>
                    <a:pt x="2100" y="812"/>
                  </a:lnTo>
                  <a:lnTo>
                    <a:pt x="2077" y="751"/>
                  </a:lnTo>
                  <a:lnTo>
                    <a:pt x="2049" y="693"/>
                  </a:lnTo>
                  <a:lnTo>
                    <a:pt x="2018" y="638"/>
                  </a:lnTo>
                  <a:lnTo>
                    <a:pt x="1980" y="587"/>
                  </a:lnTo>
                  <a:lnTo>
                    <a:pt x="1939" y="540"/>
                  </a:lnTo>
                  <a:lnTo>
                    <a:pt x="1893" y="495"/>
                  </a:lnTo>
                  <a:lnTo>
                    <a:pt x="1845" y="455"/>
                  </a:lnTo>
                  <a:lnTo>
                    <a:pt x="1792" y="420"/>
                  </a:lnTo>
                  <a:lnTo>
                    <a:pt x="1737" y="388"/>
                  </a:lnTo>
                  <a:lnTo>
                    <a:pt x="1678" y="363"/>
                  </a:lnTo>
                  <a:lnTo>
                    <a:pt x="1616" y="342"/>
                  </a:lnTo>
                  <a:lnTo>
                    <a:pt x="1553" y="327"/>
                  </a:lnTo>
                  <a:lnTo>
                    <a:pt x="1487" y="318"/>
                  </a:lnTo>
                  <a:lnTo>
                    <a:pt x="1420" y="314"/>
                  </a:lnTo>
                  <a:close/>
                  <a:moveTo>
                    <a:pt x="1420" y="105"/>
                  </a:moveTo>
                  <a:lnTo>
                    <a:pt x="1349" y="108"/>
                  </a:lnTo>
                  <a:lnTo>
                    <a:pt x="1280" y="118"/>
                  </a:lnTo>
                  <a:lnTo>
                    <a:pt x="1213" y="133"/>
                  </a:lnTo>
                  <a:lnTo>
                    <a:pt x="1148" y="156"/>
                  </a:lnTo>
                  <a:lnTo>
                    <a:pt x="1087" y="183"/>
                  </a:lnTo>
                  <a:lnTo>
                    <a:pt x="1028" y="216"/>
                  </a:lnTo>
                  <a:lnTo>
                    <a:pt x="972" y="253"/>
                  </a:lnTo>
                  <a:lnTo>
                    <a:pt x="920" y="296"/>
                  </a:lnTo>
                  <a:lnTo>
                    <a:pt x="873" y="343"/>
                  </a:lnTo>
                  <a:lnTo>
                    <a:pt x="830" y="393"/>
                  </a:lnTo>
                  <a:lnTo>
                    <a:pt x="791" y="448"/>
                  </a:lnTo>
                  <a:lnTo>
                    <a:pt x="756" y="506"/>
                  </a:lnTo>
                  <a:lnTo>
                    <a:pt x="728" y="567"/>
                  </a:lnTo>
                  <a:lnTo>
                    <a:pt x="768" y="512"/>
                  </a:lnTo>
                  <a:lnTo>
                    <a:pt x="811" y="462"/>
                  </a:lnTo>
                  <a:lnTo>
                    <a:pt x="858" y="414"/>
                  </a:lnTo>
                  <a:lnTo>
                    <a:pt x="910" y="371"/>
                  </a:lnTo>
                  <a:lnTo>
                    <a:pt x="964" y="331"/>
                  </a:lnTo>
                  <a:lnTo>
                    <a:pt x="1021" y="297"/>
                  </a:lnTo>
                  <a:lnTo>
                    <a:pt x="1083" y="267"/>
                  </a:lnTo>
                  <a:lnTo>
                    <a:pt x="1146" y="242"/>
                  </a:lnTo>
                  <a:lnTo>
                    <a:pt x="1211" y="222"/>
                  </a:lnTo>
                  <a:lnTo>
                    <a:pt x="1278" y="207"/>
                  </a:lnTo>
                  <a:lnTo>
                    <a:pt x="1349" y="198"/>
                  </a:lnTo>
                  <a:lnTo>
                    <a:pt x="1420" y="196"/>
                  </a:lnTo>
                  <a:lnTo>
                    <a:pt x="1491" y="198"/>
                  </a:lnTo>
                  <a:lnTo>
                    <a:pt x="1561" y="207"/>
                  </a:lnTo>
                  <a:lnTo>
                    <a:pt x="1629" y="222"/>
                  </a:lnTo>
                  <a:lnTo>
                    <a:pt x="1694" y="242"/>
                  </a:lnTo>
                  <a:lnTo>
                    <a:pt x="1758" y="267"/>
                  </a:lnTo>
                  <a:lnTo>
                    <a:pt x="1818" y="297"/>
                  </a:lnTo>
                  <a:lnTo>
                    <a:pt x="1876" y="331"/>
                  </a:lnTo>
                  <a:lnTo>
                    <a:pt x="1930" y="371"/>
                  </a:lnTo>
                  <a:lnTo>
                    <a:pt x="1981" y="414"/>
                  </a:lnTo>
                  <a:lnTo>
                    <a:pt x="2028" y="462"/>
                  </a:lnTo>
                  <a:lnTo>
                    <a:pt x="2072" y="512"/>
                  </a:lnTo>
                  <a:lnTo>
                    <a:pt x="2111" y="567"/>
                  </a:lnTo>
                  <a:lnTo>
                    <a:pt x="2083" y="506"/>
                  </a:lnTo>
                  <a:lnTo>
                    <a:pt x="2049" y="448"/>
                  </a:lnTo>
                  <a:lnTo>
                    <a:pt x="2010" y="393"/>
                  </a:lnTo>
                  <a:lnTo>
                    <a:pt x="1967" y="343"/>
                  </a:lnTo>
                  <a:lnTo>
                    <a:pt x="1919" y="296"/>
                  </a:lnTo>
                  <a:lnTo>
                    <a:pt x="1867" y="253"/>
                  </a:lnTo>
                  <a:lnTo>
                    <a:pt x="1812" y="216"/>
                  </a:lnTo>
                  <a:lnTo>
                    <a:pt x="1753" y="183"/>
                  </a:lnTo>
                  <a:lnTo>
                    <a:pt x="1691" y="156"/>
                  </a:lnTo>
                  <a:lnTo>
                    <a:pt x="1627" y="133"/>
                  </a:lnTo>
                  <a:lnTo>
                    <a:pt x="1560" y="118"/>
                  </a:lnTo>
                  <a:lnTo>
                    <a:pt x="1491" y="108"/>
                  </a:lnTo>
                  <a:lnTo>
                    <a:pt x="1420" y="105"/>
                  </a:lnTo>
                  <a:close/>
                  <a:moveTo>
                    <a:pt x="1420" y="0"/>
                  </a:moveTo>
                  <a:lnTo>
                    <a:pt x="1493" y="3"/>
                  </a:lnTo>
                  <a:lnTo>
                    <a:pt x="1565" y="12"/>
                  </a:lnTo>
                  <a:lnTo>
                    <a:pt x="1635" y="27"/>
                  </a:lnTo>
                  <a:lnTo>
                    <a:pt x="1703" y="48"/>
                  </a:lnTo>
                  <a:lnTo>
                    <a:pt x="1768" y="75"/>
                  </a:lnTo>
                  <a:lnTo>
                    <a:pt x="1830" y="105"/>
                  </a:lnTo>
                  <a:lnTo>
                    <a:pt x="1890" y="141"/>
                  </a:lnTo>
                  <a:lnTo>
                    <a:pt x="1946" y="182"/>
                  </a:lnTo>
                  <a:lnTo>
                    <a:pt x="1999" y="226"/>
                  </a:lnTo>
                  <a:lnTo>
                    <a:pt x="2047" y="276"/>
                  </a:lnTo>
                  <a:lnTo>
                    <a:pt x="2092" y="327"/>
                  </a:lnTo>
                  <a:lnTo>
                    <a:pt x="2133" y="384"/>
                  </a:lnTo>
                  <a:lnTo>
                    <a:pt x="2168" y="443"/>
                  </a:lnTo>
                  <a:lnTo>
                    <a:pt x="2200" y="505"/>
                  </a:lnTo>
                  <a:lnTo>
                    <a:pt x="2225" y="570"/>
                  </a:lnTo>
                  <a:lnTo>
                    <a:pt x="2246" y="637"/>
                  </a:lnTo>
                  <a:lnTo>
                    <a:pt x="2261" y="708"/>
                  </a:lnTo>
                  <a:lnTo>
                    <a:pt x="2270" y="779"/>
                  </a:lnTo>
                  <a:lnTo>
                    <a:pt x="2274" y="853"/>
                  </a:lnTo>
                  <a:lnTo>
                    <a:pt x="2274" y="875"/>
                  </a:lnTo>
                  <a:lnTo>
                    <a:pt x="2631" y="875"/>
                  </a:lnTo>
                  <a:lnTo>
                    <a:pt x="2839" y="3199"/>
                  </a:lnTo>
                  <a:lnTo>
                    <a:pt x="0" y="3199"/>
                  </a:lnTo>
                  <a:lnTo>
                    <a:pt x="209" y="875"/>
                  </a:lnTo>
                  <a:lnTo>
                    <a:pt x="567" y="875"/>
                  </a:lnTo>
                  <a:lnTo>
                    <a:pt x="567" y="853"/>
                  </a:lnTo>
                  <a:lnTo>
                    <a:pt x="570" y="779"/>
                  </a:lnTo>
                  <a:lnTo>
                    <a:pt x="579" y="708"/>
                  </a:lnTo>
                  <a:lnTo>
                    <a:pt x="594" y="637"/>
                  </a:lnTo>
                  <a:lnTo>
                    <a:pt x="615" y="570"/>
                  </a:lnTo>
                  <a:lnTo>
                    <a:pt x="640" y="505"/>
                  </a:lnTo>
                  <a:lnTo>
                    <a:pt x="672" y="443"/>
                  </a:lnTo>
                  <a:lnTo>
                    <a:pt x="708" y="384"/>
                  </a:lnTo>
                  <a:lnTo>
                    <a:pt x="748" y="327"/>
                  </a:lnTo>
                  <a:lnTo>
                    <a:pt x="793" y="276"/>
                  </a:lnTo>
                  <a:lnTo>
                    <a:pt x="841" y="226"/>
                  </a:lnTo>
                  <a:lnTo>
                    <a:pt x="894" y="182"/>
                  </a:lnTo>
                  <a:lnTo>
                    <a:pt x="950" y="141"/>
                  </a:lnTo>
                  <a:lnTo>
                    <a:pt x="1010" y="105"/>
                  </a:lnTo>
                  <a:lnTo>
                    <a:pt x="1072" y="75"/>
                  </a:lnTo>
                  <a:lnTo>
                    <a:pt x="1137" y="48"/>
                  </a:lnTo>
                  <a:lnTo>
                    <a:pt x="1205" y="27"/>
                  </a:lnTo>
                  <a:lnTo>
                    <a:pt x="1274" y="12"/>
                  </a:lnTo>
                  <a:lnTo>
                    <a:pt x="1346" y="3"/>
                  </a:lnTo>
                  <a:lnTo>
                    <a:pt x="1420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IN" sz="1015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9" name="Group 62"/>
          <p:cNvGrpSpPr/>
          <p:nvPr/>
        </p:nvGrpSpPr>
        <p:grpSpPr>
          <a:xfrm>
            <a:off x="3331099" y="4000680"/>
            <a:ext cx="405722" cy="405722"/>
            <a:chOff x="4441463" y="5334238"/>
            <a:chExt cx="540963" cy="540963"/>
          </a:xfrm>
        </p:grpSpPr>
        <p:sp>
          <p:nvSpPr>
            <p:cNvPr id="40" name="Oval 63"/>
            <p:cNvSpPr/>
            <p:nvPr/>
          </p:nvSpPr>
          <p:spPr>
            <a:xfrm rot="20555941">
              <a:off x="4441463" y="5334238"/>
              <a:ext cx="540963" cy="540963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015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41" name="Group 64"/>
            <p:cNvGrpSpPr/>
            <p:nvPr/>
          </p:nvGrpSpPr>
          <p:grpSpPr>
            <a:xfrm>
              <a:off x="4595267" y="5497308"/>
              <a:ext cx="233354" cy="231659"/>
              <a:chOff x="6513513" y="1038225"/>
              <a:chExt cx="655637" cy="650875"/>
            </a:xfrm>
            <a:solidFill>
              <a:schemeClr val="bg1"/>
            </a:solidFill>
          </p:grpSpPr>
          <p:sp>
            <p:nvSpPr>
              <p:cNvPr id="42" name="Freeform 34"/>
              <p:cNvSpPr>
                <a:spLocks noEditPoints="1"/>
              </p:cNvSpPr>
              <p:nvPr/>
            </p:nvSpPr>
            <p:spPr bwMode="auto">
              <a:xfrm>
                <a:off x="6513513" y="1038225"/>
                <a:ext cx="655637" cy="650875"/>
              </a:xfrm>
              <a:custGeom>
                <a:avLst/>
                <a:gdLst>
                  <a:gd name="T0" fmla="*/ 241 w 3301"/>
                  <a:gd name="T1" fmla="*/ 522 h 3277"/>
                  <a:gd name="T2" fmla="*/ 209 w 3301"/>
                  <a:gd name="T3" fmla="*/ 562 h 3277"/>
                  <a:gd name="T4" fmla="*/ 209 w 3301"/>
                  <a:gd name="T5" fmla="*/ 3022 h 3277"/>
                  <a:gd name="T6" fmla="*/ 241 w 3301"/>
                  <a:gd name="T7" fmla="*/ 3063 h 3277"/>
                  <a:gd name="T8" fmla="*/ 3027 w 3301"/>
                  <a:gd name="T9" fmla="*/ 3072 h 3277"/>
                  <a:gd name="T10" fmla="*/ 3074 w 3301"/>
                  <a:gd name="T11" fmla="*/ 3052 h 3277"/>
                  <a:gd name="T12" fmla="*/ 3095 w 3301"/>
                  <a:gd name="T13" fmla="*/ 3004 h 3277"/>
                  <a:gd name="T14" fmla="*/ 3086 w 3301"/>
                  <a:gd name="T15" fmla="*/ 546 h 3277"/>
                  <a:gd name="T16" fmla="*/ 3045 w 3301"/>
                  <a:gd name="T17" fmla="*/ 515 h 3277"/>
                  <a:gd name="T18" fmla="*/ 2580 w 3301"/>
                  <a:gd name="T19" fmla="*/ 718 h 3277"/>
                  <a:gd name="T20" fmla="*/ 2556 w 3301"/>
                  <a:gd name="T21" fmla="*/ 781 h 3277"/>
                  <a:gd name="T22" fmla="*/ 2499 w 3301"/>
                  <a:gd name="T23" fmla="*/ 816 h 3277"/>
                  <a:gd name="T24" fmla="*/ 2431 w 3301"/>
                  <a:gd name="T25" fmla="*/ 809 h 3277"/>
                  <a:gd name="T26" fmla="*/ 2383 w 3301"/>
                  <a:gd name="T27" fmla="*/ 762 h 3277"/>
                  <a:gd name="T28" fmla="*/ 2373 w 3301"/>
                  <a:gd name="T29" fmla="*/ 512 h 3277"/>
                  <a:gd name="T30" fmla="*/ 1751 w 3301"/>
                  <a:gd name="T31" fmla="*/ 741 h 3277"/>
                  <a:gd name="T32" fmla="*/ 1716 w 3301"/>
                  <a:gd name="T33" fmla="*/ 797 h 3277"/>
                  <a:gd name="T34" fmla="*/ 1651 w 3301"/>
                  <a:gd name="T35" fmla="*/ 819 h 3277"/>
                  <a:gd name="T36" fmla="*/ 1586 w 3301"/>
                  <a:gd name="T37" fmla="*/ 797 h 3277"/>
                  <a:gd name="T38" fmla="*/ 1550 w 3301"/>
                  <a:gd name="T39" fmla="*/ 741 h 3277"/>
                  <a:gd name="T40" fmla="*/ 928 w 3301"/>
                  <a:gd name="T41" fmla="*/ 512 h 3277"/>
                  <a:gd name="T42" fmla="*/ 918 w 3301"/>
                  <a:gd name="T43" fmla="*/ 762 h 3277"/>
                  <a:gd name="T44" fmla="*/ 870 w 3301"/>
                  <a:gd name="T45" fmla="*/ 809 h 3277"/>
                  <a:gd name="T46" fmla="*/ 802 w 3301"/>
                  <a:gd name="T47" fmla="*/ 816 h 3277"/>
                  <a:gd name="T48" fmla="*/ 745 w 3301"/>
                  <a:gd name="T49" fmla="*/ 781 h 3277"/>
                  <a:gd name="T50" fmla="*/ 723 w 3301"/>
                  <a:gd name="T51" fmla="*/ 718 h 3277"/>
                  <a:gd name="T52" fmla="*/ 825 w 3301"/>
                  <a:gd name="T53" fmla="*/ 0 h 3277"/>
                  <a:gd name="T54" fmla="*/ 889 w 3301"/>
                  <a:gd name="T55" fmla="*/ 22 h 3277"/>
                  <a:gd name="T56" fmla="*/ 925 w 3301"/>
                  <a:gd name="T57" fmla="*/ 79 h 3277"/>
                  <a:gd name="T58" fmla="*/ 1548 w 3301"/>
                  <a:gd name="T59" fmla="*/ 307 h 3277"/>
                  <a:gd name="T60" fmla="*/ 1558 w 3301"/>
                  <a:gd name="T61" fmla="*/ 58 h 3277"/>
                  <a:gd name="T62" fmla="*/ 1606 w 3301"/>
                  <a:gd name="T63" fmla="*/ 11 h 3277"/>
                  <a:gd name="T64" fmla="*/ 1674 w 3301"/>
                  <a:gd name="T65" fmla="*/ 2 h 3277"/>
                  <a:gd name="T66" fmla="*/ 1731 w 3301"/>
                  <a:gd name="T67" fmla="*/ 39 h 3277"/>
                  <a:gd name="T68" fmla="*/ 1755 w 3301"/>
                  <a:gd name="T69" fmla="*/ 103 h 3277"/>
                  <a:gd name="T70" fmla="*/ 2373 w 3301"/>
                  <a:gd name="T71" fmla="*/ 103 h 3277"/>
                  <a:gd name="T72" fmla="*/ 2395 w 3301"/>
                  <a:gd name="T73" fmla="*/ 39 h 3277"/>
                  <a:gd name="T74" fmla="*/ 2452 w 3301"/>
                  <a:gd name="T75" fmla="*/ 2 h 3277"/>
                  <a:gd name="T76" fmla="*/ 2522 w 3301"/>
                  <a:gd name="T77" fmla="*/ 11 h 3277"/>
                  <a:gd name="T78" fmla="*/ 2569 w 3301"/>
                  <a:gd name="T79" fmla="*/ 58 h 3277"/>
                  <a:gd name="T80" fmla="*/ 2580 w 3301"/>
                  <a:gd name="T81" fmla="*/ 307 h 3277"/>
                  <a:gd name="T82" fmla="*/ 3106 w 3301"/>
                  <a:gd name="T83" fmla="*/ 319 h 3277"/>
                  <a:gd name="T84" fmla="*/ 3206 w 3301"/>
                  <a:gd name="T85" fmla="*/ 374 h 3277"/>
                  <a:gd name="T86" fmla="*/ 3276 w 3301"/>
                  <a:gd name="T87" fmla="*/ 465 h 3277"/>
                  <a:gd name="T88" fmla="*/ 3301 w 3301"/>
                  <a:gd name="T89" fmla="*/ 581 h 3277"/>
                  <a:gd name="T90" fmla="*/ 3290 w 3301"/>
                  <a:gd name="T91" fmla="*/ 3082 h 3277"/>
                  <a:gd name="T92" fmla="*/ 3234 w 3301"/>
                  <a:gd name="T93" fmla="*/ 3183 h 3277"/>
                  <a:gd name="T94" fmla="*/ 3142 w 3301"/>
                  <a:gd name="T95" fmla="*/ 3252 h 3277"/>
                  <a:gd name="T96" fmla="*/ 3027 w 3301"/>
                  <a:gd name="T97" fmla="*/ 3277 h 3277"/>
                  <a:gd name="T98" fmla="*/ 196 w 3301"/>
                  <a:gd name="T99" fmla="*/ 3266 h 3277"/>
                  <a:gd name="T100" fmla="*/ 95 w 3301"/>
                  <a:gd name="T101" fmla="*/ 3210 h 3277"/>
                  <a:gd name="T102" fmla="*/ 25 w 3301"/>
                  <a:gd name="T103" fmla="*/ 3119 h 3277"/>
                  <a:gd name="T104" fmla="*/ 0 w 3301"/>
                  <a:gd name="T105" fmla="*/ 3004 h 3277"/>
                  <a:gd name="T106" fmla="*/ 12 w 3301"/>
                  <a:gd name="T107" fmla="*/ 501 h 3277"/>
                  <a:gd name="T108" fmla="*/ 67 w 3301"/>
                  <a:gd name="T109" fmla="*/ 401 h 3277"/>
                  <a:gd name="T110" fmla="*/ 159 w 3301"/>
                  <a:gd name="T111" fmla="*/ 332 h 3277"/>
                  <a:gd name="T112" fmla="*/ 275 w 3301"/>
                  <a:gd name="T113" fmla="*/ 307 h 3277"/>
                  <a:gd name="T114" fmla="*/ 725 w 3301"/>
                  <a:gd name="T115" fmla="*/ 79 h 3277"/>
                  <a:gd name="T116" fmla="*/ 761 w 3301"/>
                  <a:gd name="T117" fmla="*/ 22 h 3277"/>
                  <a:gd name="T118" fmla="*/ 825 w 3301"/>
                  <a:gd name="T119" fmla="*/ 0 h 32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301" h="3277">
                    <a:moveTo>
                      <a:pt x="275" y="512"/>
                    </a:moveTo>
                    <a:lnTo>
                      <a:pt x="257" y="515"/>
                    </a:lnTo>
                    <a:lnTo>
                      <a:pt x="241" y="522"/>
                    </a:lnTo>
                    <a:lnTo>
                      <a:pt x="227" y="532"/>
                    </a:lnTo>
                    <a:lnTo>
                      <a:pt x="216" y="546"/>
                    </a:lnTo>
                    <a:lnTo>
                      <a:pt x="209" y="562"/>
                    </a:lnTo>
                    <a:lnTo>
                      <a:pt x="207" y="581"/>
                    </a:lnTo>
                    <a:lnTo>
                      <a:pt x="207" y="3004"/>
                    </a:lnTo>
                    <a:lnTo>
                      <a:pt x="209" y="3022"/>
                    </a:lnTo>
                    <a:lnTo>
                      <a:pt x="216" y="3038"/>
                    </a:lnTo>
                    <a:lnTo>
                      <a:pt x="227" y="3052"/>
                    </a:lnTo>
                    <a:lnTo>
                      <a:pt x="241" y="3063"/>
                    </a:lnTo>
                    <a:lnTo>
                      <a:pt x="257" y="3070"/>
                    </a:lnTo>
                    <a:lnTo>
                      <a:pt x="275" y="3072"/>
                    </a:lnTo>
                    <a:lnTo>
                      <a:pt x="3027" y="3072"/>
                    </a:lnTo>
                    <a:lnTo>
                      <a:pt x="3045" y="3070"/>
                    </a:lnTo>
                    <a:lnTo>
                      <a:pt x="3061" y="3063"/>
                    </a:lnTo>
                    <a:lnTo>
                      <a:pt x="3074" y="3052"/>
                    </a:lnTo>
                    <a:lnTo>
                      <a:pt x="3086" y="3038"/>
                    </a:lnTo>
                    <a:lnTo>
                      <a:pt x="3092" y="3022"/>
                    </a:lnTo>
                    <a:lnTo>
                      <a:pt x="3095" y="3004"/>
                    </a:lnTo>
                    <a:lnTo>
                      <a:pt x="3095" y="581"/>
                    </a:lnTo>
                    <a:lnTo>
                      <a:pt x="3092" y="562"/>
                    </a:lnTo>
                    <a:lnTo>
                      <a:pt x="3086" y="546"/>
                    </a:lnTo>
                    <a:lnTo>
                      <a:pt x="3074" y="532"/>
                    </a:lnTo>
                    <a:lnTo>
                      <a:pt x="3061" y="522"/>
                    </a:lnTo>
                    <a:lnTo>
                      <a:pt x="3045" y="515"/>
                    </a:lnTo>
                    <a:lnTo>
                      <a:pt x="3027" y="512"/>
                    </a:lnTo>
                    <a:lnTo>
                      <a:pt x="2580" y="512"/>
                    </a:lnTo>
                    <a:lnTo>
                      <a:pt x="2580" y="718"/>
                    </a:lnTo>
                    <a:lnTo>
                      <a:pt x="2576" y="741"/>
                    </a:lnTo>
                    <a:lnTo>
                      <a:pt x="2569" y="762"/>
                    </a:lnTo>
                    <a:lnTo>
                      <a:pt x="2556" y="781"/>
                    </a:lnTo>
                    <a:lnTo>
                      <a:pt x="2541" y="797"/>
                    </a:lnTo>
                    <a:lnTo>
                      <a:pt x="2522" y="809"/>
                    </a:lnTo>
                    <a:lnTo>
                      <a:pt x="2499" y="816"/>
                    </a:lnTo>
                    <a:lnTo>
                      <a:pt x="2476" y="819"/>
                    </a:lnTo>
                    <a:lnTo>
                      <a:pt x="2452" y="816"/>
                    </a:lnTo>
                    <a:lnTo>
                      <a:pt x="2431" y="809"/>
                    </a:lnTo>
                    <a:lnTo>
                      <a:pt x="2411" y="797"/>
                    </a:lnTo>
                    <a:lnTo>
                      <a:pt x="2395" y="781"/>
                    </a:lnTo>
                    <a:lnTo>
                      <a:pt x="2383" y="762"/>
                    </a:lnTo>
                    <a:lnTo>
                      <a:pt x="2375" y="741"/>
                    </a:lnTo>
                    <a:lnTo>
                      <a:pt x="2373" y="718"/>
                    </a:lnTo>
                    <a:lnTo>
                      <a:pt x="2373" y="512"/>
                    </a:lnTo>
                    <a:lnTo>
                      <a:pt x="1755" y="512"/>
                    </a:lnTo>
                    <a:lnTo>
                      <a:pt x="1755" y="718"/>
                    </a:lnTo>
                    <a:lnTo>
                      <a:pt x="1751" y="741"/>
                    </a:lnTo>
                    <a:lnTo>
                      <a:pt x="1744" y="762"/>
                    </a:lnTo>
                    <a:lnTo>
                      <a:pt x="1731" y="781"/>
                    </a:lnTo>
                    <a:lnTo>
                      <a:pt x="1716" y="797"/>
                    </a:lnTo>
                    <a:lnTo>
                      <a:pt x="1697" y="809"/>
                    </a:lnTo>
                    <a:lnTo>
                      <a:pt x="1674" y="816"/>
                    </a:lnTo>
                    <a:lnTo>
                      <a:pt x="1651" y="819"/>
                    </a:lnTo>
                    <a:lnTo>
                      <a:pt x="1627" y="816"/>
                    </a:lnTo>
                    <a:lnTo>
                      <a:pt x="1606" y="809"/>
                    </a:lnTo>
                    <a:lnTo>
                      <a:pt x="1586" y="797"/>
                    </a:lnTo>
                    <a:lnTo>
                      <a:pt x="1570" y="781"/>
                    </a:lnTo>
                    <a:lnTo>
                      <a:pt x="1558" y="762"/>
                    </a:lnTo>
                    <a:lnTo>
                      <a:pt x="1550" y="741"/>
                    </a:lnTo>
                    <a:lnTo>
                      <a:pt x="1548" y="718"/>
                    </a:lnTo>
                    <a:lnTo>
                      <a:pt x="1548" y="512"/>
                    </a:lnTo>
                    <a:lnTo>
                      <a:pt x="928" y="512"/>
                    </a:lnTo>
                    <a:lnTo>
                      <a:pt x="928" y="718"/>
                    </a:lnTo>
                    <a:lnTo>
                      <a:pt x="925" y="741"/>
                    </a:lnTo>
                    <a:lnTo>
                      <a:pt x="918" y="762"/>
                    </a:lnTo>
                    <a:lnTo>
                      <a:pt x="905" y="781"/>
                    </a:lnTo>
                    <a:lnTo>
                      <a:pt x="889" y="797"/>
                    </a:lnTo>
                    <a:lnTo>
                      <a:pt x="870" y="809"/>
                    </a:lnTo>
                    <a:lnTo>
                      <a:pt x="849" y="816"/>
                    </a:lnTo>
                    <a:lnTo>
                      <a:pt x="825" y="819"/>
                    </a:lnTo>
                    <a:lnTo>
                      <a:pt x="802" y="816"/>
                    </a:lnTo>
                    <a:lnTo>
                      <a:pt x="780" y="809"/>
                    </a:lnTo>
                    <a:lnTo>
                      <a:pt x="761" y="797"/>
                    </a:lnTo>
                    <a:lnTo>
                      <a:pt x="745" y="781"/>
                    </a:lnTo>
                    <a:lnTo>
                      <a:pt x="733" y="762"/>
                    </a:lnTo>
                    <a:lnTo>
                      <a:pt x="725" y="741"/>
                    </a:lnTo>
                    <a:lnTo>
                      <a:pt x="723" y="718"/>
                    </a:lnTo>
                    <a:lnTo>
                      <a:pt x="723" y="512"/>
                    </a:lnTo>
                    <a:lnTo>
                      <a:pt x="275" y="512"/>
                    </a:lnTo>
                    <a:close/>
                    <a:moveTo>
                      <a:pt x="825" y="0"/>
                    </a:moveTo>
                    <a:lnTo>
                      <a:pt x="849" y="2"/>
                    </a:lnTo>
                    <a:lnTo>
                      <a:pt x="870" y="11"/>
                    </a:lnTo>
                    <a:lnTo>
                      <a:pt x="889" y="22"/>
                    </a:lnTo>
                    <a:lnTo>
                      <a:pt x="905" y="39"/>
                    </a:lnTo>
                    <a:lnTo>
                      <a:pt x="918" y="58"/>
                    </a:lnTo>
                    <a:lnTo>
                      <a:pt x="925" y="79"/>
                    </a:lnTo>
                    <a:lnTo>
                      <a:pt x="928" y="103"/>
                    </a:lnTo>
                    <a:lnTo>
                      <a:pt x="928" y="307"/>
                    </a:lnTo>
                    <a:lnTo>
                      <a:pt x="1548" y="307"/>
                    </a:lnTo>
                    <a:lnTo>
                      <a:pt x="1548" y="103"/>
                    </a:lnTo>
                    <a:lnTo>
                      <a:pt x="1550" y="79"/>
                    </a:lnTo>
                    <a:lnTo>
                      <a:pt x="1558" y="58"/>
                    </a:lnTo>
                    <a:lnTo>
                      <a:pt x="1570" y="39"/>
                    </a:lnTo>
                    <a:lnTo>
                      <a:pt x="1586" y="22"/>
                    </a:lnTo>
                    <a:lnTo>
                      <a:pt x="1606" y="11"/>
                    </a:lnTo>
                    <a:lnTo>
                      <a:pt x="1627" y="2"/>
                    </a:lnTo>
                    <a:lnTo>
                      <a:pt x="1651" y="0"/>
                    </a:lnTo>
                    <a:lnTo>
                      <a:pt x="1674" y="2"/>
                    </a:lnTo>
                    <a:lnTo>
                      <a:pt x="1697" y="11"/>
                    </a:lnTo>
                    <a:lnTo>
                      <a:pt x="1716" y="22"/>
                    </a:lnTo>
                    <a:lnTo>
                      <a:pt x="1731" y="39"/>
                    </a:lnTo>
                    <a:lnTo>
                      <a:pt x="1744" y="58"/>
                    </a:lnTo>
                    <a:lnTo>
                      <a:pt x="1751" y="79"/>
                    </a:lnTo>
                    <a:lnTo>
                      <a:pt x="1755" y="103"/>
                    </a:lnTo>
                    <a:lnTo>
                      <a:pt x="1755" y="307"/>
                    </a:lnTo>
                    <a:lnTo>
                      <a:pt x="2373" y="307"/>
                    </a:lnTo>
                    <a:lnTo>
                      <a:pt x="2373" y="103"/>
                    </a:lnTo>
                    <a:lnTo>
                      <a:pt x="2375" y="79"/>
                    </a:lnTo>
                    <a:lnTo>
                      <a:pt x="2383" y="58"/>
                    </a:lnTo>
                    <a:lnTo>
                      <a:pt x="2395" y="39"/>
                    </a:lnTo>
                    <a:lnTo>
                      <a:pt x="2411" y="22"/>
                    </a:lnTo>
                    <a:lnTo>
                      <a:pt x="2431" y="11"/>
                    </a:lnTo>
                    <a:lnTo>
                      <a:pt x="2452" y="2"/>
                    </a:lnTo>
                    <a:lnTo>
                      <a:pt x="2476" y="0"/>
                    </a:lnTo>
                    <a:lnTo>
                      <a:pt x="2499" y="2"/>
                    </a:lnTo>
                    <a:lnTo>
                      <a:pt x="2522" y="11"/>
                    </a:lnTo>
                    <a:lnTo>
                      <a:pt x="2541" y="22"/>
                    </a:lnTo>
                    <a:lnTo>
                      <a:pt x="2556" y="39"/>
                    </a:lnTo>
                    <a:lnTo>
                      <a:pt x="2569" y="58"/>
                    </a:lnTo>
                    <a:lnTo>
                      <a:pt x="2576" y="79"/>
                    </a:lnTo>
                    <a:lnTo>
                      <a:pt x="2580" y="103"/>
                    </a:lnTo>
                    <a:lnTo>
                      <a:pt x="2580" y="307"/>
                    </a:lnTo>
                    <a:lnTo>
                      <a:pt x="3027" y="307"/>
                    </a:lnTo>
                    <a:lnTo>
                      <a:pt x="3067" y="310"/>
                    </a:lnTo>
                    <a:lnTo>
                      <a:pt x="3106" y="319"/>
                    </a:lnTo>
                    <a:lnTo>
                      <a:pt x="3142" y="332"/>
                    </a:lnTo>
                    <a:lnTo>
                      <a:pt x="3176" y="351"/>
                    </a:lnTo>
                    <a:lnTo>
                      <a:pt x="3206" y="374"/>
                    </a:lnTo>
                    <a:lnTo>
                      <a:pt x="3234" y="401"/>
                    </a:lnTo>
                    <a:lnTo>
                      <a:pt x="3257" y="432"/>
                    </a:lnTo>
                    <a:lnTo>
                      <a:pt x="3276" y="465"/>
                    </a:lnTo>
                    <a:lnTo>
                      <a:pt x="3290" y="501"/>
                    </a:lnTo>
                    <a:lnTo>
                      <a:pt x="3298" y="540"/>
                    </a:lnTo>
                    <a:lnTo>
                      <a:pt x="3301" y="581"/>
                    </a:lnTo>
                    <a:lnTo>
                      <a:pt x="3301" y="3004"/>
                    </a:lnTo>
                    <a:lnTo>
                      <a:pt x="3298" y="3044"/>
                    </a:lnTo>
                    <a:lnTo>
                      <a:pt x="3290" y="3082"/>
                    </a:lnTo>
                    <a:lnTo>
                      <a:pt x="3276" y="3119"/>
                    </a:lnTo>
                    <a:lnTo>
                      <a:pt x="3257" y="3153"/>
                    </a:lnTo>
                    <a:lnTo>
                      <a:pt x="3234" y="3183"/>
                    </a:lnTo>
                    <a:lnTo>
                      <a:pt x="3206" y="3210"/>
                    </a:lnTo>
                    <a:lnTo>
                      <a:pt x="3176" y="3233"/>
                    </a:lnTo>
                    <a:lnTo>
                      <a:pt x="3142" y="3252"/>
                    </a:lnTo>
                    <a:lnTo>
                      <a:pt x="3106" y="3266"/>
                    </a:lnTo>
                    <a:lnTo>
                      <a:pt x="3067" y="3274"/>
                    </a:lnTo>
                    <a:lnTo>
                      <a:pt x="3027" y="3277"/>
                    </a:lnTo>
                    <a:lnTo>
                      <a:pt x="275" y="3277"/>
                    </a:lnTo>
                    <a:lnTo>
                      <a:pt x="234" y="3274"/>
                    </a:lnTo>
                    <a:lnTo>
                      <a:pt x="196" y="3266"/>
                    </a:lnTo>
                    <a:lnTo>
                      <a:pt x="159" y="3252"/>
                    </a:lnTo>
                    <a:lnTo>
                      <a:pt x="125" y="3233"/>
                    </a:lnTo>
                    <a:lnTo>
                      <a:pt x="95" y="3210"/>
                    </a:lnTo>
                    <a:lnTo>
                      <a:pt x="67" y="3183"/>
                    </a:lnTo>
                    <a:lnTo>
                      <a:pt x="44" y="3153"/>
                    </a:lnTo>
                    <a:lnTo>
                      <a:pt x="25" y="3119"/>
                    </a:lnTo>
                    <a:lnTo>
                      <a:pt x="12" y="3082"/>
                    </a:lnTo>
                    <a:lnTo>
                      <a:pt x="3" y="3044"/>
                    </a:lnTo>
                    <a:lnTo>
                      <a:pt x="0" y="3004"/>
                    </a:lnTo>
                    <a:lnTo>
                      <a:pt x="0" y="581"/>
                    </a:lnTo>
                    <a:lnTo>
                      <a:pt x="3" y="540"/>
                    </a:lnTo>
                    <a:lnTo>
                      <a:pt x="12" y="501"/>
                    </a:lnTo>
                    <a:lnTo>
                      <a:pt x="25" y="465"/>
                    </a:lnTo>
                    <a:lnTo>
                      <a:pt x="44" y="432"/>
                    </a:lnTo>
                    <a:lnTo>
                      <a:pt x="67" y="401"/>
                    </a:lnTo>
                    <a:lnTo>
                      <a:pt x="95" y="374"/>
                    </a:lnTo>
                    <a:lnTo>
                      <a:pt x="125" y="351"/>
                    </a:lnTo>
                    <a:lnTo>
                      <a:pt x="159" y="332"/>
                    </a:lnTo>
                    <a:lnTo>
                      <a:pt x="196" y="319"/>
                    </a:lnTo>
                    <a:lnTo>
                      <a:pt x="234" y="310"/>
                    </a:lnTo>
                    <a:lnTo>
                      <a:pt x="275" y="307"/>
                    </a:lnTo>
                    <a:lnTo>
                      <a:pt x="723" y="307"/>
                    </a:lnTo>
                    <a:lnTo>
                      <a:pt x="723" y="103"/>
                    </a:lnTo>
                    <a:lnTo>
                      <a:pt x="725" y="79"/>
                    </a:lnTo>
                    <a:lnTo>
                      <a:pt x="733" y="58"/>
                    </a:lnTo>
                    <a:lnTo>
                      <a:pt x="745" y="39"/>
                    </a:lnTo>
                    <a:lnTo>
                      <a:pt x="761" y="22"/>
                    </a:lnTo>
                    <a:lnTo>
                      <a:pt x="780" y="11"/>
                    </a:lnTo>
                    <a:lnTo>
                      <a:pt x="802" y="2"/>
                    </a:lnTo>
                    <a:lnTo>
                      <a:pt x="82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IN" sz="1015" dirty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3" name="Rectangle 35"/>
              <p:cNvSpPr>
                <a:spLocks noChangeArrowheads="1"/>
              </p:cNvSpPr>
              <p:nvPr/>
            </p:nvSpPr>
            <p:spPr bwMode="auto">
              <a:xfrm>
                <a:off x="6656388" y="1282700"/>
                <a:ext cx="82550" cy="60325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IN" sz="1015" dirty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4" name="Rectangle 36"/>
              <p:cNvSpPr>
                <a:spLocks noChangeArrowheads="1"/>
              </p:cNvSpPr>
              <p:nvPr/>
            </p:nvSpPr>
            <p:spPr bwMode="auto">
              <a:xfrm>
                <a:off x="6656388" y="1384300"/>
                <a:ext cx="82550" cy="60325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IN" sz="1015" dirty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5" name="Rectangle 37"/>
              <p:cNvSpPr>
                <a:spLocks noChangeArrowheads="1"/>
              </p:cNvSpPr>
              <p:nvPr/>
            </p:nvSpPr>
            <p:spPr bwMode="auto">
              <a:xfrm>
                <a:off x="6656388" y="1485900"/>
                <a:ext cx="82550" cy="60325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IN" sz="1015" dirty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6" name="Rectangle 38"/>
              <p:cNvSpPr>
                <a:spLocks noChangeArrowheads="1"/>
              </p:cNvSpPr>
              <p:nvPr/>
            </p:nvSpPr>
            <p:spPr bwMode="auto">
              <a:xfrm>
                <a:off x="6799263" y="1485900"/>
                <a:ext cx="82550" cy="60325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IN" sz="1015" dirty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7" name="Rectangle 39"/>
              <p:cNvSpPr>
                <a:spLocks noChangeArrowheads="1"/>
              </p:cNvSpPr>
              <p:nvPr/>
            </p:nvSpPr>
            <p:spPr bwMode="auto">
              <a:xfrm>
                <a:off x="6799263" y="1384300"/>
                <a:ext cx="82550" cy="60325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IN" sz="1015" dirty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8" name="Rectangle 40"/>
              <p:cNvSpPr>
                <a:spLocks noChangeArrowheads="1"/>
              </p:cNvSpPr>
              <p:nvPr/>
            </p:nvSpPr>
            <p:spPr bwMode="auto">
              <a:xfrm>
                <a:off x="6799263" y="1282700"/>
                <a:ext cx="82550" cy="60325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IN" sz="1015" dirty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9" name="Rectangle 41"/>
              <p:cNvSpPr>
                <a:spLocks noChangeArrowheads="1"/>
              </p:cNvSpPr>
              <p:nvPr/>
            </p:nvSpPr>
            <p:spPr bwMode="auto">
              <a:xfrm>
                <a:off x="6943725" y="1485900"/>
                <a:ext cx="80962" cy="60325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IN" sz="1015" dirty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0" name="Rectangle 42"/>
              <p:cNvSpPr>
                <a:spLocks noChangeArrowheads="1"/>
              </p:cNvSpPr>
              <p:nvPr/>
            </p:nvSpPr>
            <p:spPr bwMode="auto">
              <a:xfrm>
                <a:off x="6943725" y="1384300"/>
                <a:ext cx="80962" cy="60325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IN" sz="1015" dirty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1" name="Rectangle 43"/>
              <p:cNvSpPr>
                <a:spLocks noChangeArrowheads="1"/>
              </p:cNvSpPr>
              <p:nvPr/>
            </p:nvSpPr>
            <p:spPr bwMode="auto">
              <a:xfrm>
                <a:off x="6943725" y="1282700"/>
                <a:ext cx="80962" cy="60325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IN" sz="1015" dirty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52" name="Group 75"/>
          <p:cNvGrpSpPr/>
          <p:nvPr/>
        </p:nvGrpSpPr>
        <p:grpSpPr>
          <a:xfrm>
            <a:off x="7622354" y="3181892"/>
            <a:ext cx="509645" cy="509645"/>
            <a:chOff x="9912198" y="4391345"/>
            <a:chExt cx="679527" cy="679527"/>
          </a:xfrm>
        </p:grpSpPr>
        <p:sp>
          <p:nvSpPr>
            <p:cNvPr id="53" name="Oval 76"/>
            <p:cNvSpPr/>
            <p:nvPr/>
          </p:nvSpPr>
          <p:spPr>
            <a:xfrm rot="1052720">
              <a:off x="9912198" y="4391345"/>
              <a:ext cx="679527" cy="67952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015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54" name="Group 77"/>
            <p:cNvGrpSpPr/>
            <p:nvPr/>
          </p:nvGrpSpPr>
          <p:grpSpPr>
            <a:xfrm>
              <a:off x="10075739" y="4565503"/>
              <a:ext cx="366370" cy="334116"/>
              <a:chOff x="7693025" y="1104900"/>
              <a:chExt cx="703263" cy="641350"/>
            </a:xfrm>
            <a:solidFill>
              <a:schemeClr val="bg1"/>
            </a:solidFill>
          </p:grpSpPr>
          <p:sp>
            <p:nvSpPr>
              <p:cNvPr id="55" name="Freeform 48"/>
              <p:cNvSpPr>
                <a:spLocks noEditPoints="1"/>
              </p:cNvSpPr>
              <p:nvPr/>
            </p:nvSpPr>
            <p:spPr bwMode="auto">
              <a:xfrm>
                <a:off x="7948613" y="1158875"/>
                <a:ext cx="190500" cy="206375"/>
              </a:xfrm>
              <a:custGeom>
                <a:avLst/>
                <a:gdLst>
                  <a:gd name="T0" fmla="*/ 458 w 959"/>
                  <a:gd name="T1" fmla="*/ 628 h 1040"/>
                  <a:gd name="T2" fmla="*/ 345 w 959"/>
                  <a:gd name="T3" fmla="*/ 904 h 1040"/>
                  <a:gd name="T4" fmla="*/ 614 w 959"/>
                  <a:gd name="T5" fmla="*/ 905 h 1040"/>
                  <a:gd name="T6" fmla="*/ 503 w 959"/>
                  <a:gd name="T7" fmla="*/ 628 h 1040"/>
                  <a:gd name="T8" fmla="*/ 514 w 959"/>
                  <a:gd name="T9" fmla="*/ 585 h 1040"/>
                  <a:gd name="T10" fmla="*/ 446 w 959"/>
                  <a:gd name="T11" fmla="*/ 585 h 1040"/>
                  <a:gd name="T12" fmla="*/ 480 w 959"/>
                  <a:gd name="T13" fmla="*/ 0 h 1040"/>
                  <a:gd name="T14" fmla="*/ 557 w 959"/>
                  <a:gd name="T15" fmla="*/ 12 h 1040"/>
                  <a:gd name="T16" fmla="*/ 625 w 959"/>
                  <a:gd name="T17" fmla="*/ 44 h 1040"/>
                  <a:gd name="T18" fmla="*/ 680 w 959"/>
                  <a:gd name="T19" fmla="*/ 93 h 1040"/>
                  <a:gd name="T20" fmla="*/ 721 w 959"/>
                  <a:gd name="T21" fmla="*/ 155 h 1040"/>
                  <a:gd name="T22" fmla="*/ 742 w 959"/>
                  <a:gd name="T23" fmla="*/ 229 h 1040"/>
                  <a:gd name="T24" fmla="*/ 742 w 959"/>
                  <a:gd name="T25" fmla="*/ 309 h 1040"/>
                  <a:gd name="T26" fmla="*/ 722 w 959"/>
                  <a:gd name="T27" fmla="*/ 389 h 1040"/>
                  <a:gd name="T28" fmla="*/ 683 w 959"/>
                  <a:gd name="T29" fmla="*/ 463 h 1040"/>
                  <a:gd name="T30" fmla="*/ 630 w 959"/>
                  <a:gd name="T31" fmla="*/ 525 h 1040"/>
                  <a:gd name="T32" fmla="*/ 650 w 959"/>
                  <a:gd name="T33" fmla="*/ 566 h 1040"/>
                  <a:gd name="T34" fmla="*/ 742 w 959"/>
                  <a:gd name="T35" fmla="*/ 611 h 1040"/>
                  <a:gd name="T36" fmla="*/ 823 w 959"/>
                  <a:gd name="T37" fmla="*/ 670 h 1040"/>
                  <a:gd name="T38" fmla="*/ 887 w 959"/>
                  <a:gd name="T39" fmla="*/ 740 h 1040"/>
                  <a:gd name="T40" fmla="*/ 932 w 959"/>
                  <a:gd name="T41" fmla="*/ 813 h 1040"/>
                  <a:gd name="T42" fmla="*/ 957 w 959"/>
                  <a:gd name="T43" fmla="*/ 886 h 1040"/>
                  <a:gd name="T44" fmla="*/ 956 w 959"/>
                  <a:gd name="T45" fmla="*/ 937 h 1040"/>
                  <a:gd name="T46" fmla="*/ 929 w 959"/>
                  <a:gd name="T47" fmla="*/ 966 h 1040"/>
                  <a:gd name="T48" fmla="*/ 878 w 959"/>
                  <a:gd name="T49" fmla="*/ 991 h 1040"/>
                  <a:gd name="T50" fmla="*/ 809 w 959"/>
                  <a:gd name="T51" fmla="*/ 1011 h 1040"/>
                  <a:gd name="T52" fmla="*/ 726 w 959"/>
                  <a:gd name="T53" fmla="*/ 1025 h 1040"/>
                  <a:gd name="T54" fmla="*/ 631 w 959"/>
                  <a:gd name="T55" fmla="*/ 1035 h 1040"/>
                  <a:gd name="T56" fmla="*/ 531 w 959"/>
                  <a:gd name="T57" fmla="*/ 1040 h 1040"/>
                  <a:gd name="T58" fmla="*/ 429 w 959"/>
                  <a:gd name="T59" fmla="*/ 1040 h 1040"/>
                  <a:gd name="T60" fmla="*/ 328 w 959"/>
                  <a:gd name="T61" fmla="*/ 1035 h 1040"/>
                  <a:gd name="T62" fmla="*/ 233 w 959"/>
                  <a:gd name="T63" fmla="*/ 1025 h 1040"/>
                  <a:gd name="T64" fmla="*/ 150 w 959"/>
                  <a:gd name="T65" fmla="*/ 1011 h 1040"/>
                  <a:gd name="T66" fmla="*/ 81 w 959"/>
                  <a:gd name="T67" fmla="*/ 991 h 1040"/>
                  <a:gd name="T68" fmla="*/ 30 w 959"/>
                  <a:gd name="T69" fmla="*/ 966 h 1040"/>
                  <a:gd name="T70" fmla="*/ 3 w 959"/>
                  <a:gd name="T71" fmla="*/ 937 h 1040"/>
                  <a:gd name="T72" fmla="*/ 3 w 959"/>
                  <a:gd name="T73" fmla="*/ 886 h 1040"/>
                  <a:gd name="T74" fmla="*/ 27 w 959"/>
                  <a:gd name="T75" fmla="*/ 813 h 1040"/>
                  <a:gd name="T76" fmla="*/ 73 w 959"/>
                  <a:gd name="T77" fmla="*/ 740 h 1040"/>
                  <a:gd name="T78" fmla="*/ 137 w 959"/>
                  <a:gd name="T79" fmla="*/ 670 h 1040"/>
                  <a:gd name="T80" fmla="*/ 217 w 959"/>
                  <a:gd name="T81" fmla="*/ 611 h 1040"/>
                  <a:gd name="T82" fmla="*/ 311 w 959"/>
                  <a:gd name="T83" fmla="*/ 566 h 1040"/>
                  <a:gd name="T84" fmla="*/ 330 w 959"/>
                  <a:gd name="T85" fmla="*/ 525 h 1040"/>
                  <a:gd name="T86" fmla="*/ 277 w 959"/>
                  <a:gd name="T87" fmla="*/ 463 h 1040"/>
                  <a:gd name="T88" fmla="*/ 239 w 959"/>
                  <a:gd name="T89" fmla="*/ 389 h 1040"/>
                  <a:gd name="T90" fmla="*/ 218 w 959"/>
                  <a:gd name="T91" fmla="*/ 309 h 1040"/>
                  <a:gd name="T92" fmla="*/ 218 w 959"/>
                  <a:gd name="T93" fmla="*/ 229 h 1040"/>
                  <a:gd name="T94" fmla="*/ 240 w 959"/>
                  <a:gd name="T95" fmla="*/ 155 h 1040"/>
                  <a:gd name="T96" fmla="*/ 280 w 959"/>
                  <a:gd name="T97" fmla="*/ 93 h 1040"/>
                  <a:gd name="T98" fmla="*/ 336 w 959"/>
                  <a:gd name="T99" fmla="*/ 44 h 1040"/>
                  <a:gd name="T100" fmla="*/ 404 w 959"/>
                  <a:gd name="T101" fmla="*/ 12 h 1040"/>
                  <a:gd name="T102" fmla="*/ 480 w 959"/>
                  <a:gd name="T103" fmla="*/ 0 h 10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959" h="1040">
                    <a:moveTo>
                      <a:pt x="413" y="576"/>
                    </a:moveTo>
                    <a:lnTo>
                      <a:pt x="458" y="628"/>
                    </a:lnTo>
                    <a:lnTo>
                      <a:pt x="459" y="628"/>
                    </a:lnTo>
                    <a:lnTo>
                      <a:pt x="345" y="904"/>
                    </a:lnTo>
                    <a:lnTo>
                      <a:pt x="480" y="1040"/>
                    </a:lnTo>
                    <a:lnTo>
                      <a:pt x="614" y="905"/>
                    </a:lnTo>
                    <a:lnTo>
                      <a:pt x="502" y="628"/>
                    </a:lnTo>
                    <a:lnTo>
                      <a:pt x="503" y="628"/>
                    </a:lnTo>
                    <a:lnTo>
                      <a:pt x="546" y="576"/>
                    </a:lnTo>
                    <a:lnTo>
                      <a:pt x="514" y="585"/>
                    </a:lnTo>
                    <a:lnTo>
                      <a:pt x="480" y="588"/>
                    </a:lnTo>
                    <a:lnTo>
                      <a:pt x="446" y="585"/>
                    </a:lnTo>
                    <a:lnTo>
                      <a:pt x="413" y="576"/>
                    </a:lnTo>
                    <a:close/>
                    <a:moveTo>
                      <a:pt x="480" y="0"/>
                    </a:moveTo>
                    <a:lnTo>
                      <a:pt x="519" y="4"/>
                    </a:lnTo>
                    <a:lnTo>
                      <a:pt x="557" y="12"/>
                    </a:lnTo>
                    <a:lnTo>
                      <a:pt x="591" y="25"/>
                    </a:lnTo>
                    <a:lnTo>
                      <a:pt x="625" y="44"/>
                    </a:lnTo>
                    <a:lnTo>
                      <a:pt x="654" y="67"/>
                    </a:lnTo>
                    <a:lnTo>
                      <a:pt x="680" y="93"/>
                    </a:lnTo>
                    <a:lnTo>
                      <a:pt x="703" y="123"/>
                    </a:lnTo>
                    <a:lnTo>
                      <a:pt x="721" y="155"/>
                    </a:lnTo>
                    <a:lnTo>
                      <a:pt x="734" y="191"/>
                    </a:lnTo>
                    <a:lnTo>
                      <a:pt x="742" y="229"/>
                    </a:lnTo>
                    <a:lnTo>
                      <a:pt x="746" y="269"/>
                    </a:lnTo>
                    <a:lnTo>
                      <a:pt x="742" y="309"/>
                    </a:lnTo>
                    <a:lnTo>
                      <a:pt x="735" y="348"/>
                    </a:lnTo>
                    <a:lnTo>
                      <a:pt x="722" y="389"/>
                    </a:lnTo>
                    <a:lnTo>
                      <a:pt x="705" y="427"/>
                    </a:lnTo>
                    <a:lnTo>
                      <a:pt x="683" y="463"/>
                    </a:lnTo>
                    <a:lnTo>
                      <a:pt x="658" y="496"/>
                    </a:lnTo>
                    <a:lnTo>
                      <a:pt x="630" y="525"/>
                    </a:lnTo>
                    <a:lnTo>
                      <a:pt x="599" y="550"/>
                    </a:lnTo>
                    <a:lnTo>
                      <a:pt x="650" y="566"/>
                    </a:lnTo>
                    <a:lnTo>
                      <a:pt x="697" y="586"/>
                    </a:lnTo>
                    <a:lnTo>
                      <a:pt x="742" y="611"/>
                    </a:lnTo>
                    <a:lnTo>
                      <a:pt x="785" y="640"/>
                    </a:lnTo>
                    <a:lnTo>
                      <a:pt x="823" y="670"/>
                    </a:lnTo>
                    <a:lnTo>
                      <a:pt x="857" y="704"/>
                    </a:lnTo>
                    <a:lnTo>
                      <a:pt x="887" y="740"/>
                    </a:lnTo>
                    <a:lnTo>
                      <a:pt x="912" y="776"/>
                    </a:lnTo>
                    <a:lnTo>
                      <a:pt x="932" y="813"/>
                    </a:lnTo>
                    <a:lnTo>
                      <a:pt x="947" y="850"/>
                    </a:lnTo>
                    <a:lnTo>
                      <a:pt x="957" y="886"/>
                    </a:lnTo>
                    <a:lnTo>
                      <a:pt x="959" y="920"/>
                    </a:lnTo>
                    <a:lnTo>
                      <a:pt x="956" y="937"/>
                    </a:lnTo>
                    <a:lnTo>
                      <a:pt x="946" y="952"/>
                    </a:lnTo>
                    <a:lnTo>
                      <a:pt x="929" y="966"/>
                    </a:lnTo>
                    <a:lnTo>
                      <a:pt x="906" y="979"/>
                    </a:lnTo>
                    <a:lnTo>
                      <a:pt x="878" y="991"/>
                    </a:lnTo>
                    <a:lnTo>
                      <a:pt x="846" y="1001"/>
                    </a:lnTo>
                    <a:lnTo>
                      <a:pt x="809" y="1011"/>
                    </a:lnTo>
                    <a:lnTo>
                      <a:pt x="769" y="1018"/>
                    </a:lnTo>
                    <a:lnTo>
                      <a:pt x="726" y="1025"/>
                    </a:lnTo>
                    <a:lnTo>
                      <a:pt x="680" y="1030"/>
                    </a:lnTo>
                    <a:lnTo>
                      <a:pt x="631" y="1035"/>
                    </a:lnTo>
                    <a:lnTo>
                      <a:pt x="582" y="1038"/>
                    </a:lnTo>
                    <a:lnTo>
                      <a:pt x="531" y="1040"/>
                    </a:lnTo>
                    <a:lnTo>
                      <a:pt x="480" y="1040"/>
                    </a:lnTo>
                    <a:lnTo>
                      <a:pt x="429" y="1040"/>
                    </a:lnTo>
                    <a:lnTo>
                      <a:pt x="378" y="1038"/>
                    </a:lnTo>
                    <a:lnTo>
                      <a:pt x="328" y="1035"/>
                    </a:lnTo>
                    <a:lnTo>
                      <a:pt x="280" y="1030"/>
                    </a:lnTo>
                    <a:lnTo>
                      <a:pt x="233" y="1025"/>
                    </a:lnTo>
                    <a:lnTo>
                      <a:pt x="190" y="1018"/>
                    </a:lnTo>
                    <a:lnTo>
                      <a:pt x="150" y="1011"/>
                    </a:lnTo>
                    <a:lnTo>
                      <a:pt x="114" y="1001"/>
                    </a:lnTo>
                    <a:lnTo>
                      <a:pt x="81" y="991"/>
                    </a:lnTo>
                    <a:lnTo>
                      <a:pt x="53" y="979"/>
                    </a:lnTo>
                    <a:lnTo>
                      <a:pt x="30" y="966"/>
                    </a:lnTo>
                    <a:lnTo>
                      <a:pt x="14" y="952"/>
                    </a:lnTo>
                    <a:lnTo>
                      <a:pt x="3" y="937"/>
                    </a:lnTo>
                    <a:lnTo>
                      <a:pt x="0" y="920"/>
                    </a:lnTo>
                    <a:lnTo>
                      <a:pt x="3" y="886"/>
                    </a:lnTo>
                    <a:lnTo>
                      <a:pt x="12" y="850"/>
                    </a:lnTo>
                    <a:lnTo>
                      <a:pt x="27" y="813"/>
                    </a:lnTo>
                    <a:lnTo>
                      <a:pt x="48" y="776"/>
                    </a:lnTo>
                    <a:lnTo>
                      <a:pt x="73" y="740"/>
                    </a:lnTo>
                    <a:lnTo>
                      <a:pt x="103" y="704"/>
                    </a:lnTo>
                    <a:lnTo>
                      <a:pt x="137" y="670"/>
                    </a:lnTo>
                    <a:lnTo>
                      <a:pt x="175" y="640"/>
                    </a:lnTo>
                    <a:lnTo>
                      <a:pt x="217" y="611"/>
                    </a:lnTo>
                    <a:lnTo>
                      <a:pt x="262" y="586"/>
                    </a:lnTo>
                    <a:lnTo>
                      <a:pt x="311" y="566"/>
                    </a:lnTo>
                    <a:lnTo>
                      <a:pt x="362" y="550"/>
                    </a:lnTo>
                    <a:lnTo>
                      <a:pt x="330" y="525"/>
                    </a:lnTo>
                    <a:lnTo>
                      <a:pt x="302" y="496"/>
                    </a:lnTo>
                    <a:lnTo>
                      <a:pt x="277" y="463"/>
                    </a:lnTo>
                    <a:lnTo>
                      <a:pt x="256" y="427"/>
                    </a:lnTo>
                    <a:lnTo>
                      <a:pt x="239" y="389"/>
                    </a:lnTo>
                    <a:lnTo>
                      <a:pt x="226" y="348"/>
                    </a:lnTo>
                    <a:lnTo>
                      <a:pt x="218" y="309"/>
                    </a:lnTo>
                    <a:lnTo>
                      <a:pt x="215" y="269"/>
                    </a:lnTo>
                    <a:lnTo>
                      <a:pt x="218" y="229"/>
                    </a:lnTo>
                    <a:lnTo>
                      <a:pt x="226" y="191"/>
                    </a:lnTo>
                    <a:lnTo>
                      <a:pt x="240" y="155"/>
                    </a:lnTo>
                    <a:lnTo>
                      <a:pt x="258" y="123"/>
                    </a:lnTo>
                    <a:lnTo>
                      <a:pt x="280" y="93"/>
                    </a:lnTo>
                    <a:lnTo>
                      <a:pt x="307" y="67"/>
                    </a:lnTo>
                    <a:lnTo>
                      <a:pt x="336" y="44"/>
                    </a:lnTo>
                    <a:lnTo>
                      <a:pt x="368" y="25"/>
                    </a:lnTo>
                    <a:lnTo>
                      <a:pt x="404" y="12"/>
                    </a:lnTo>
                    <a:lnTo>
                      <a:pt x="440" y="4"/>
                    </a:lnTo>
                    <a:lnTo>
                      <a:pt x="48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IN" sz="1015" dirty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6" name="Freeform 49"/>
              <p:cNvSpPr>
                <a:spLocks noEditPoints="1"/>
              </p:cNvSpPr>
              <p:nvPr/>
            </p:nvSpPr>
            <p:spPr bwMode="auto">
              <a:xfrm>
                <a:off x="7753350" y="1485900"/>
                <a:ext cx="190500" cy="206375"/>
              </a:xfrm>
              <a:custGeom>
                <a:avLst/>
                <a:gdLst>
                  <a:gd name="T0" fmla="*/ 458 w 960"/>
                  <a:gd name="T1" fmla="*/ 626 h 1038"/>
                  <a:gd name="T2" fmla="*/ 346 w 960"/>
                  <a:gd name="T3" fmla="*/ 902 h 1038"/>
                  <a:gd name="T4" fmla="*/ 615 w 960"/>
                  <a:gd name="T5" fmla="*/ 902 h 1038"/>
                  <a:gd name="T6" fmla="*/ 503 w 960"/>
                  <a:gd name="T7" fmla="*/ 626 h 1038"/>
                  <a:gd name="T8" fmla="*/ 526 w 960"/>
                  <a:gd name="T9" fmla="*/ 581 h 1038"/>
                  <a:gd name="T10" fmla="*/ 480 w 960"/>
                  <a:gd name="T11" fmla="*/ 587 h 1038"/>
                  <a:gd name="T12" fmla="*/ 413 w 960"/>
                  <a:gd name="T13" fmla="*/ 575 h 1038"/>
                  <a:gd name="T14" fmla="*/ 520 w 960"/>
                  <a:gd name="T15" fmla="*/ 2 h 1038"/>
                  <a:gd name="T16" fmla="*/ 592 w 960"/>
                  <a:gd name="T17" fmla="*/ 25 h 1038"/>
                  <a:gd name="T18" fmla="*/ 654 w 960"/>
                  <a:gd name="T19" fmla="*/ 65 h 1038"/>
                  <a:gd name="T20" fmla="*/ 702 w 960"/>
                  <a:gd name="T21" fmla="*/ 122 h 1038"/>
                  <a:gd name="T22" fmla="*/ 734 w 960"/>
                  <a:gd name="T23" fmla="*/ 191 h 1038"/>
                  <a:gd name="T24" fmla="*/ 746 w 960"/>
                  <a:gd name="T25" fmla="*/ 268 h 1038"/>
                  <a:gd name="T26" fmla="*/ 735 w 960"/>
                  <a:gd name="T27" fmla="*/ 348 h 1038"/>
                  <a:gd name="T28" fmla="*/ 705 w 960"/>
                  <a:gd name="T29" fmla="*/ 425 h 1038"/>
                  <a:gd name="T30" fmla="*/ 658 w 960"/>
                  <a:gd name="T31" fmla="*/ 494 h 1038"/>
                  <a:gd name="T32" fmla="*/ 599 w 960"/>
                  <a:gd name="T33" fmla="*/ 547 h 1038"/>
                  <a:gd name="T34" fmla="*/ 698 w 960"/>
                  <a:gd name="T35" fmla="*/ 585 h 1038"/>
                  <a:gd name="T36" fmla="*/ 785 w 960"/>
                  <a:gd name="T37" fmla="*/ 638 h 1038"/>
                  <a:gd name="T38" fmla="*/ 858 w 960"/>
                  <a:gd name="T39" fmla="*/ 703 h 1038"/>
                  <a:gd name="T40" fmla="*/ 913 w 960"/>
                  <a:gd name="T41" fmla="*/ 774 h 1038"/>
                  <a:gd name="T42" fmla="*/ 948 w 960"/>
                  <a:gd name="T43" fmla="*/ 849 h 1038"/>
                  <a:gd name="T44" fmla="*/ 960 w 960"/>
                  <a:gd name="T45" fmla="*/ 920 h 1038"/>
                  <a:gd name="T46" fmla="*/ 946 w 960"/>
                  <a:gd name="T47" fmla="*/ 951 h 1038"/>
                  <a:gd name="T48" fmla="*/ 907 w 960"/>
                  <a:gd name="T49" fmla="*/ 977 h 1038"/>
                  <a:gd name="T50" fmla="*/ 847 w 960"/>
                  <a:gd name="T51" fmla="*/ 1000 h 1038"/>
                  <a:gd name="T52" fmla="*/ 770 w 960"/>
                  <a:gd name="T53" fmla="*/ 1017 h 1038"/>
                  <a:gd name="T54" fmla="*/ 681 w 960"/>
                  <a:gd name="T55" fmla="*/ 1029 h 1038"/>
                  <a:gd name="T56" fmla="*/ 583 w 960"/>
                  <a:gd name="T57" fmla="*/ 1036 h 1038"/>
                  <a:gd name="T58" fmla="*/ 480 w 960"/>
                  <a:gd name="T59" fmla="*/ 1038 h 1038"/>
                  <a:gd name="T60" fmla="*/ 379 w 960"/>
                  <a:gd name="T61" fmla="*/ 1036 h 1038"/>
                  <a:gd name="T62" fmla="*/ 281 w 960"/>
                  <a:gd name="T63" fmla="*/ 1029 h 1038"/>
                  <a:gd name="T64" fmla="*/ 191 w 960"/>
                  <a:gd name="T65" fmla="*/ 1017 h 1038"/>
                  <a:gd name="T66" fmla="*/ 113 w 960"/>
                  <a:gd name="T67" fmla="*/ 1000 h 1038"/>
                  <a:gd name="T68" fmla="*/ 54 w 960"/>
                  <a:gd name="T69" fmla="*/ 977 h 1038"/>
                  <a:gd name="T70" fmla="*/ 14 w 960"/>
                  <a:gd name="T71" fmla="*/ 951 h 1038"/>
                  <a:gd name="T72" fmla="*/ 0 w 960"/>
                  <a:gd name="T73" fmla="*/ 920 h 1038"/>
                  <a:gd name="T74" fmla="*/ 13 w 960"/>
                  <a:gd name="T75" fmla="*/ 849 h 1038"/>
                  <a:gd name="T76" fmla="*/ 48 w 960"/>
                  <a:gd name="T77" fmla="*/ 774 h 1038"/>
                  <a:gd name="T78" fmla="*/ 104 w 960"/>
                  <a:gd name="T79" fmla="*/ 703 h 1038"/>
                  <a:gd name="T80" fmla="*/ 176 w 960"/>
                  <a:gd name="T81" fmla="*/ 638 h 1038"/>
                  <a:gd name="T82" fmla="*/ 263 w 960"/>
                  <a:gd name="T83" fmla="*/ 585 h 1038"/>
                  <a:gd name="T84" fmla="*/ 362 w 960"/>
                  <a:gd name="T85" fmla="*/ 547 h 1038"/>
                  <a:gd name="T86" fmla="*/ 302 w 960"/>
                  <a:gd name="T87" fmla="*/ 494 h 1038"/>
                  <a:gd name="T88" fmla="*/ 256 w 960"/>
                  <a:gd name="T89" fmla="*/ 425 h 1038"/>
                  <a:gd name="T90" fmla="*/ 227 w 960"/>
                  <a:gd name="T91" fmla="*/ 348 h 1038"/>
                  <a:gd name="T92" fmla="*/ 216 w 960"/>
                  <a:gd name="T93" fmla="*/ 268 h 1038"/>
                  <a:gd name="T94" fmla="*/ 227 w 960"/>
                  <a:gd name="T95" fmla="*/ 191 h 1038"/>
                  <a:gd name="T96" fmla="*/ 258 w 960"/>
                  <a:gd name="T97" fmla="*/ 122 h 1038"/>
                  <a:gd name="T98" fmla="*/ 307 w 960"/>
                  <a:gd name="T99" fmla="*/ 65 h 1038"/>
                  <a:gd name="T100" fmla="*/ 369 w 960"/>
                  <a:gd name="T101" fmla="*/ 25 h 1038"/>
                  <a:gd name="T102" fmla="*/ 441 w 960"/>
                  <a:gd name="T103" fmla="*/ 2 h 10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960" h="1038">
                    <a:moveTo>
                      <a:pt x="413" y="575"/>
                    </a:moveTo>
                    <a:lnTo>
                      <a:pt x="458" y="626"/>
                    </a:lnTo>
                    <a:lnTo>
                      <a:pt x="460" y="626"/>
                    </a:lnTo>
                    <a:lnTo>
                      <a:pt x="346" y="902"/>
                    </a:lnTo>
                    <a:lnTo>
                      <a:pt x="480" y="1038"/>
                    </a:lnTo>
                    <a:lnTo>
                      <a:pt x="615" y="902"/>
                    </a:lnTo>
                    <a:lnTo>
                      <a:pt x="502" y="626"/>
                    </a:lnTo>
                    <a:lnTo>
                      <a:pt x="503" y="626"/>
                    </a:lnTo>
                    <a:lnTo>
                      <a:pt x="547" y="575"/>
                    </a:lnTo>
                    <a:lnTo>
                      <a:pt x="526" y="581"/>
                    </a:lnTo>
                    <a:lnTo>
                      <a:pt x="503" y="586"/>
                    </a:lnTo>
                    <a:lnTo>
                      <a:pt x="480" y="587"/>
                    </a:lnTo>
                    <a:lnTo>
                      <a:pt x="447" y="583"/>
                    </a:lnTo>
                    <a:lnTo>
                      <a:pt x="413" y="575"/>
                    </a:lnTo>
                    <a:close/>
                    <a:moveTo>
                      <a:pt x="480" y="0"/>
                    </a:moveTo>
                    <a:lnTo>
                      <a:pt x="520" y="2"/>
                    </a:lnTo>
                    <a:lnTo>
                      <a:pt x="557" y="11"/>
                    </a:lnTo>
                    <a:lnTo>
                      <a:pt x="592" y="25"/>
                    </a:lnTo>
                    <a:lnTo>
                      <a:pt x="625" y="42"/>
                    </a:lnTo>
                    <a:lnTo>
                      <a:pt x="654" y="65"/>
                    </a:lnTo>
                    <a:lnTo>
                      <a:pt x="681" y="91"/>
                    </a:lnTo>
                    <a:lnTo>
                      <a:pt x="702" y="122"/>
                    </a:lnTo>
                    <a:lnTo>
                      <a:pt x="721" y="155"/>
                    </a:lnTo>
                    <a:lnTo>
                      <a:pt x="734" y="191"/>
                    </a:lnTo>
                    <a:lnTo>
                      <a:pt x="742" y="228"/>
                    </a:lnTo>
                    <a:lnTo>
                      <a:pt x="746" y="268"/>
                    </a:lnTo>
                    <a:lnTo>
                      <a:pt x="742" y="307"/>
                    </a:lnTo>
                    <a:lnTo>
                      <a:pt x="735" y="348"/>
                    </a:lnTo>
                    <a:lnTo>
                      <a:pt x="722" y="387"/>
                    </a:lnTo>
                    <a:lnTo>
                      <a:pt x="705" y="425"/>
                    </a:lnTo>
                    <a:lnTo>
                      <a:pt x="683" y="461"/>
                    </a:lnTo>
                    <a:lnTo>
                      <a:pt x="658" y="494"/>
                    </a:lnTo>
                    <a:lnTo>
                      <a:pt x="630" y="523"/>
                    </a:lnTo>
                    <a:lnTo>
                      <a:pt x="599" y="547"/>
                    </a:lnTo>
                    <a:lnTo>
                      <a:pt x="650" y="564"/>
                    </a:lnTo>
                    <a:lnTo>
                      <a:pt x="698" y="585"/>
                    </a:lnTo>
                    <a:lnTo>
                      <a:pt x="743" y="610"/>
                    </a:lnTo>
                    <a:lnTo>
                      <a:pt x="785" y="638"/>
                    </a:lnTo>
                    <a:lnTo>
                      <a:pt x="823" y="670"/>
                    </a:lnTo>
                    <a:lnTo>
                      <a:pt x="858" y="703"/>
                    </a:lnTo>
                    <a:lnTo>
                      <a:pt x="888" y="738"/>
                    </a:lnTo>
                    <a:lnTo>
                      <a:pt x="913" y="774"/>
                    </a:lnTo>
                    <a:lnTo>
                      <a:pt x="933" y="812"/>
                    </a:lnTo>
                    <a:lnTo>
                      <a:pt x="948" y="849"/>
                    </a:lnTo>
                    <a:lnTo>
                      <a:pt x="957" y="885"/>
                    </a:lnTo>
                    <a:lnTo>
                      <a:pt x="960" y="920"/>
                    </a:lnTo>
                    <a:lnTo>
                      <a:pt x="957" y="936"/>
                    </a:lnTo>
                    <a:lnTo>
                      <a:pt x="946" y="951"/>
                    </a:lnTo>
                    <a:lnTo>
                      <a:pt x="930" y="965"/>
                    </a:lnTo>
                    <a:lnTo>
                      <a:pt x="907" y="977"/>
                    </a:lnTo>
                    <a:lnTo>
                      <a:pt x="879" y="989"/>
                    </a:lnTo>
                    <a:lnTo>
                      <a:pt x="847" y="1000"/>
                    </a:lnTo>
                    <a:lnTo>
                      <a:pt x="810" y="1009"/>
                    </a:lnTo>
                    <a:lnTo>
                      <a:pt x="770" y="1017"/>
                    </a:lnTo>
                    <a:lnTo>
                      <a:pt x="727" y="1023"/>
                    </a:lnTo>
                    <a:lnTo>
                      <a:pt x="681" y="1029"/>
                    </a:lnTo>
                    <a:lnTo>
                      <a:pt x="632" y="1033"/>
                    </a:lnTo>
                    <a:lnTo>
                      <a:pt x="583" y="1036"/>
                    </a:lnTo>
                    <a:lnTo>
                      <a:pt x="532" y="1038"/>
                    </a:lnTo>
                    <a:lnTo>
                      <a:pt x="480" y="1038"/>
                    </a:lnTo>
                    <a:lnTo>
                      <a:pt x="429" y="1038"/>
                    </a:lnTo>
                    <a:lnTo>
                      <a:pt x="379" y="1036"/>
                    </a:lnTo>
                    <a:lnTo>
                      <a:pt x="328" y="1033"/>
                    </a:lnTo>
                    <a:lnTo>
                      <a:pt x="281" y="1029"/>
                    </a:lnTo>
                    <a:lnTo>
                      <a:pt x="234" y="1023"/>
                    </a:lnTo>
                    <a:lnTo>
                      <a:pt x="191" y="1017"/>
                    </a:lnTo>
                    <a:lnTo>
                      <a:pt x="150" y="1009"/>
                    </a:lnTo>
                    <a:lnTo>
                      <a:pt x="113" y="1000"/>
                    </a:lnTo>
                    <a:lnTo>
                      <a:pt x="81" y="989"/>
                    </a:lnTo>
                    <a:lnTo>
                      <a:pt x="54" y="977"/>
                    </a:lnTo>
                    <a:lnTo>
                      <a:pt x="31" y="965"/>
                    </a:lnTo>
                    <a:lnTo>
                      <a:pt x="14" y="951"/>
                    </a:lnTo>
                    <a:lnTo>
                      <a:pt x="4" y="936"/>
                    </a:lnTo>
                    <a:lnTo>
                      <a:pt x="0" y="920"/>
                    </a:lnTo>
                    <a:lnTo>
                      <a:pt x="3" y="885"/>
                    </a:lnTo>
                    <a:lnTo>
                      <a:pt x="13" y="849"/>
                    </a:lnTo>
                    <a:lnTo>
                      <a:pt x="28" y="812"/>
                    </a:lnTo>
                    <a:lnTo>
                      <a:pt x="48" y="774"/>
                    </a:lnTo>
                    <a:lnTo>
                      <a:pt x="73" y="738"/>
                    </a:lnTo>
                    <a:lnTo>
                      <a:pt x="104" y="703"/>
                    </a:lnTo>
                    <a:lnTo>
                      <a:pt x="138" y="670"/>
                    </a:lnTo>
                    <a:lnTo>
                      <a:pt x="176" y="638"/>
                    </a:lnTo>
                    <a:lnTo>
                      <a:pt x="218" y="610"/>
                    </a:lnTo>
                    <a:lnTo>
                      <a:pt x="263" y="585"/>
                    </a:lnTo>
                    <a:lnTo>
                      <a:pt x="311" y="564"/>
                    </a:lnTo>
                    <a:lnTo>
                      <a:pt x="362" y="547"/>
                    </a:lnTo>
                    <a:lnTo>
                      <a:pt x="330" y="523"/>
                    </a:lnTo>
                    <a:lnTo>
                      <a:pt x="302" y="494"/>
                    </a:lnTo>
                    <a:lnTo>
                      <a:pt x="277" y="461"/>
                    </a:lnTo>
                    <a:lnTo>
                      <a:pt x="256" y="425"/>
                    </a:lnTo>
                    <a:lnTo>
                      <a:pt x="239" y="387"/>
                    </a:lnTo>
                    <a:lnTo>
                      <a:pt x="227" y="348"/>
                    </a:lnTo>
                    <a:lnTo>
                      <a:pt x="218" y="307"/>
                    </a:lnTo>
                    <a:lnTo>
                      <a:pt x="216" y="268"/>
                    </a:lnTo>
                    <a:lnTo>
                      <a:pt x="218" y="228"/>
                    </a:lnTo>
                    <a:lnTo>
                      <a:pt x="227" y="191"/>
                    </a:lnTo>
                    <a:lnTo>
                      <a:pt x="240" y="155"/>
                    </a:lnTo>
                    <a:lnTo>
                      <a:pt x="258" y="122"/>
                    </a:lnTo>
                    <a:lnTo>
                      <a:pt x="281" y="91"/>
                    </a:lnTo>
                    <a:lnTo>
                      <a:pt x="307" y="65"/>
                    </a:lnTo>
                    <a:lnTo>
                      <a:pt x="337" y="42"/>
                    </a:lnTo>
                    <a:lnTo>
                      <a:pt x="369" y="25"/>
                    </a:lnTo>
                    <a:lnTo>
                      <a:pt x="404" y="11"/>
                    </a:lnTo>
                    <a:lnTo>
                      <a:pt x="441" y="2"/>
                    </a:lnTo>
                    <a:lnTo>
                      <a:pt x="48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IN" sz="1015" dirty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7" name="Freeform 50"/>
              <p:cNvSpPr>
                <a:spLocks noEditPoints="1"/>
              </p:cNvSpPr>
              <p:nvPr/>
            </p:nvSpPr>
            <p:spPr bwMode="auto">
              <a:xfrm>
                <a:off x="7693025" y="1104900"/>
                <a:ext cx="703263" cy="641350"/>
              </a:xfrm>
              <a:custGeom>
                <a:avLst/>
                <a:gdLst>
                  <a:gd name="T0" fmla="*/ 2318 w 3541"/>
                  <a:gd name="T1" fmla="*/ 1852 h 3228"/>
                  <a:gd name="T2" fmla="*/ 2044 w 3541"/>
                  <a:gd name="T3" fmla="*/ 2296 h 3228"/>
                  <a:gd name="T4" fmla="*/ 2141 w 3541"/>
                  <a:gd name="T5" fmla="*/ 2825 h 3228"/>
                  <a:gd name="T6" fmla="*/ 2553 w 3541"/>
                  <a:gd name="T7" fmla="*/ 3140 h 3228"/>
                  <a:gd name="T8" fmla="*/ 3084 w 3541"/>
                  <a:gd name="T9" fmla="*/ 3091 h 3228"/>
                  <a:gd name="T10" fmla="*/ 3432 w 3541"/>
                  <a:gd name="T11" fmla="*/ 2706 h 3228"/>
                  <a:gd name="T12" fmla="*/ 3432 w 3541"/>
                  <a:gd name="T13" fmla="*/ 2167 h 3228"/>
                  <a:gd name="T14" fmla="*/ 3084 w 3541"/>
                  <a:gd name="T15" fmla="*/ 1781 h 3228"/>
                  <a:gd name="T16" fmla="*/ 645 w 3541"/>
                  <a:gd name="T17" fmla="*/ 1716 h 3228"/>
                  <a:gd name="T18" fmla="*/ 206 w 3541"/>
                  <a:gd name="T19" fmla="*/ 1992 h 3228"/>
                  <a:gd name="T20" fmla="*/ 61 w 3541"/>
                  <a:gd name="T21" fmla="*/ 2506 h 3228"/>
                  <a:gd name="T22" fmla="*/ 295 w 3541"/>
                  <a:gd name="T23" fmla="*/ 2977 h 3228"/>
                  <a:gd name="T24" fmla="*/ 783 w 3541"/>
                  <a:gd name="T25" fmla="*/ 3169 h 3228"/>
                  <a:gd name="T26" fmla="*/ 1273 w 3541"/>
                  <a:gd name="T27" fmla="*/ 2977 h 3228"/>
                  <a:gd name="T28" fmla="*/ 1506 w 3541"/>
                  <a:gd name="T29" fmla="*/ 2506 h 3228"/>
                  <a:gd name="T30" fmla="*/ 1360 w 3541"/>
                  <a:gd name="T31" fmla="*/ 1992 h 3228"/>
                  <a:gd name="T32" fmla="*/ 921 w 3541"/>
                  <a:gd name="T33" fmla="*/ 1716 h 3228"/>
                  <a:gd name="T34" fmla="*/ 1106 w 3541"/>
                  <a:gd name="T35" fmla="*/ 1647 h 3228"/>
                  <a:gd name="T36" fmla="*/ 1452 w 3541"/>
                  <a:gd name="T37" fmla="*/ 2024 h 3228"/>
                  <a:gd name="T38" fmla="*/ 1562 w 3541"/>
                  <a:gd name="T39" fmla="*/ 2519 h 3228"/>
                  <a:gd name="T40" fmla="*/ 1977 w 3541"/>
                  <a:gd name="T41" fmla="*/ 2519 h 3228"/>
                  <a:gd name="T42" fmla="*/ 2087 w 3541"/>
                  <a:gd name="T43" fmla="*/ 2024 h 3228"/>
                  <a:gd name="T44" fmla="*/ 2435 w 3541"/>
                  <a:gd name="T45" fmla="*/ 1647 h 3228"/>
                  <a:gd name="T46" fmla="*/ 2138 w 3541"/>
                  <a:gd name="T47" fmla="*/ 1491 h 3228"/>
                  <a:gd name="T48" fmla="*/ 1640 w 3541"/>
                  <a:gd name="T49" fmla="*/ 1574 h 3228"/>
                  <a:gd name="T50" fmla="*/ 1770 w 3541"/>
                  <a:gd name="T51" fmla="*/ 58 h 3228"/>
                  <a:gd name="T52" fmla="*/ 1282 w 3541"/>
                  <a:gd name="T53" fmla="*/ 251 h 3228"/>
                  <a:gd name="T54" fmla="*/ 1049 w 3541"/>
                  <a:gd name="T55" fmla="*/ 722 h 3228"/>
                  <a:gd name="T56" fmla="*/ 1193 w 3541"/>
                  <a:gd name="T57" fmla="*/ 1236 h 3228"/>
                  <a:gd name="T58" fmla="*/ 1632 w 3541"/>
                  <a:gd name="T59" fmla="*/ 1513 h 3228"/>
                  <a:gd name="T60" fmla="*/ 2154 w 3541"/>
                  <a:gd name="T61" fmla="*/ 1415 h 3228"/>
                  <a:gd name="T62" fmla="*/ 2466 w 3541"/>
                  <a:gd name="T63" fmla="*/ 998 h 3228"/>
                  <a:gd name="T64" fmla="*/ 2418 w 3541"/>
                  <a:gd name="T65" fmla="*/ 461 h 3228"/>
                  <a:gd name="T66" fmla="*/ 2037 w 3541"/>
                  <a:gd name="T67" fmla="*/ 110 h 3228"/>
                  <a:gd name="T68" fmla="*/ 1911 w 3541"/>
                  <a:gd name="T69" fmla="*/ 13 h 3228"/>
                  <a:gd name="T70" fmla="*/ 2369 w 3541"/>
                  <a:gd name="T71" fmla="*/ 282 h 3228"/>
                  <a:gd name="T72" fmla="*/ 2553 w 3541"/>
                  <a:gd name="T73" fmla="*/ 793 h 3228"/>
                  <a:gd name="T74" fmla="*/ 2371 w 3541"/>
                  <a:gd name="T75" fmla="*/ 1299 h 3228"/>
                  <a:gd name="T76" fmla="*/ 2689 w 3541"/>
                  <a:gd name="T77" fmla="*/ 1647 h 3228"/>
                  <a:gd name="T78" fmla="*/ 3208 w 3541"/>
                  <a:gd name="T79" fmla="*/ 1789 h 3228"/>
                  <a:gd name="T80" fmla="*/ 3513 w 3541"/>
                  <a:gd name="T81" fmla="*/ 2225 h 3228"/>
                  <a:gd name="T82" fmla="*/ 3465 w 3541"/>
                  <a:gd name="T83" fmla="*/ 2775 h 3228"/>
                  <a:gd name="T84" fmla="*/ 3092 w 3541"/>
                  <a:gd name="T85" fmla="*/ 3152 h 3228"/>
                  <a:gd name="T86" fmla="*/ 2547 w 3541"/>
                  <a:gd name="T87" fmla="*/ 3200 h 3228"/>
                  <a:gd name="T88" fmla="*/ 2113 w 3541"/>
                  <a:gd name="T89" fmla="*/ 2886 h 3228"/>
                  <a:gd name="T90" fmla="*/ 1770 w 3541"/>
                  <a:gd name="T91" fmla="*/ 2671 h 3228"/>
                  <a:gd name="T92" fmla="*/ 1427 w 3541"/>
                  <a:gd name="T93" fmla="*/ 2886 h 3228"/>
                  <a:gd name="T94" fmla="*/ 994 w 3541"/>
                  <a:gd name="T95" fmla="*/ 3200 h 3228"/>
                  <a:gd name="T96" fmla="*/ 448 w 3541"/>
                  <a:gd name="T97" fmla="*/ 3152 h 3228"/>
                  <a:gd name="T98" fmla="*/ 76 w 3541"/>
                  <a:gd name="T99" fmla="*/ 2775 h 3228"/>
                  <a:gd name="T100" fmla="*/ 28 w 3541"/>
                  <a:gd name="T101" fmla="*/ 2225 h 3228"/>
                  <a:gd name="T102" fmla="*/ 332 w 3541"/>
                  <a:gd name="T103" fmla="*/ 1789 h 3228"/>
                  <a:gd name="T104" fmla="*/ 850 w 3541"/>
                  <a:gd name="T105" fmla="*/ 1647 h 3228"/>
                  <a:gd name="T106" fmla="*/ 1169 w 3541"/>
                  <a:gd name="T107" fmla="*/ 1299 h 3228"/>
                  <a:gd name="T108" fmla="*/ 987 w 3541"/>
                  <a:gd name="T109" fmla="*/ 793 h 3228"/>
                  <a:gd name="T110" fmla="*/ 1172 w 3541"/>
                  <a:gd name="T111" fmla="*/ 282 h 3228"/>
                  <a:gd name="T112" fmla="*/ 1629 w 3541"/>
                  <a:gd name="T113" fmla="*/ 13 h 32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3541" h="3228">
                    <a:moveTo>
                      <a:pt x="2756" y="1703"/>
                    </a:moveTo>
                    <a:lnTo>
                      <a:pt x="2686" y="1706"/>
                    </a:lnTo>
                    <a:lnTo>
                      <a:pt x="2619" y="1716"/>
                    </a:lnTo>
                    <a:lnTo>
                      <a:pt x="2553" y="1731"/>
                    </a:lnTo>
                    <a:lnTo>
                      <a:pt x="2490" y="1754"/>
                    </a:lnTo>
                    <a:lnTo>
                      <a:pt x="2429" y="1781"/>
                    </a:lnTo>
                    <a:lnTo>
                      <a:pt x="2372" y="1814"/>
                    </a:lnTo>
                    <a:lnTo>
                      <a:pt x="2318" y="1852"/>
                    </a:lnTo>
                    <a:lnTo>
                      <a:pt x="2268" y="1895"/>
                    </a:lnTo>
                    <a:lnTo>
                      <a:pt x="2221" y="1942"/>
                    </a:lnTo>
                    <a:lnTo>
                      <a:pt x="2179" y="1992"/>
                    </a:lnTo>
                    <a:lnTo>
                      <a:pt x="2141" y="2047"/>
                    </a:lnTo>
                    <a:lnTo>
                      <a:pt x="2109" y="2105"/>
                    </a:lnTo>
                    <a:lnTo>
                      <a:pt x="2082" y="2167"/>
                    </a:lnTo>
                    <a:lnTo>
                      <a:pt x="2060" y="2230"/>
                    </a:lnTo>
                    <a:lnTo>
                      <a:pt x="2044" y="2296"/>
                    </a:lnTo>
                    <a:lnTo>
                      <a:pt x="2035" y="2365"/>
                    </a:lnTo>
                    <a:lnTo>
                      <a:pt x="2031" y="2436"/>
                    </a:lnTo>
                    <a:lnTo>
                      <a:pt x="2035" y="2506"/>
                    </a:lnTo>
                    <a:lnTo>
                      <a:pt x="2044" y="2575"/>
                    </a:lnTo>
                    <a:lnTo>
                      <a:pt x="2060" y="2641"/>
                    </a:lnTo>
                    <a:lnTo>
                      <a:pt x="2082" y="2706"/>
                    </a:lnTo>
                    <a:lnTo>
                      <a:pt x="2109" y="2767"/>
                    </a:lnTo>
                    <a:lnTo>
                      <a:pt x="2141" y="2825"/>
                    </a:lnTo>
                    <a:lnTo>
                      <a:pt x="2179" y="2880"/>
                    </a:lnTo>
                    <a:lnTo>
                      <a:pt x="2221" y="2930"/>
                    </a:lnTo>
                    <a:lnTo>
                      <a:pt x="2268" y="2977"/>
                    </a:lnTo>
                    <a:lnTo>
                      <a:pt x="2318" y="3020"/>
                    </a:lnTo>
                    <a:lnTo>
                      <a:pt x="2372" y="3058"/>
                    </a:lnTo>
                    <a:lnTo>
                      <a:pt x="2429" y="3091"/>
                    </a:lnTo>
                    <a:lnTo>
                      <a:pt x="2490" y="3118"/>
                    </a:lnTo>
                    <a:lnTo>
                      <a:pt x="2553" y="3140"/>
                    </a:lnTo>
                    <a:lnTo>
                      <a:pt x="2619" y="3156"/>
                    </a:lnTo>
                    <a:lnTo>
                      <a:pt x="2686" y="3166"/>
                    </a:lnTo>
                    <a:lnTo>
                      <a:pt x="2756" y="3169"/>
                    </a:lnTo>
                    <a:lnTo>
                      <a:pt x="2826" y="3166"/>
                    </a:lnTo>
                    <a:lnTo>
                      <a:pt x="2894" y="3156"/>
                    </a:lnTo>
                    <a:lnTo>
                      <a:pt x="2960" y="3140"/>
                    </a:lnTo>
                    <a:lnTo>
                      <a:pt x="3023" y="3118"/>
                    </a:lnTo>
                    <a:lnTo>
                      <a:pt x="3084" y="3091"/>
                    </a:lnTo>
                    <a:lnTo>
                      <a:pt x="3141" y="3058"/>
                    </a:lnTo>
                    <a:lnTo>
                      <a:pt x="3195" y="3020"/>
                    </a:lnTo>
                    <a:lnTo>
                      <a:pt x="3246" y="2977"/>
                    </a:lnTo>
                    <a:lnTo>
                      <a:pt x="3292" y="2930"/>
                    </a:lnTo>
                    <a:lnTo>
                      <a:pt x="3335" y="2880"/>
                    </a:lnTo>
                    <a:lnTo>
                      <a:pt x="3371" y="2825"/>
                    </a:lnTo>
                    <a:lnTo>
                      <a:pt x="3404" y="2767"/>
                    </a:lnTo>
                    <a:lnTo>
                      <a:pt x="3432" y="2706"/>
                    </a:lnTo>
                    <a:lnTo>
                      <a:pt x="3453" y="2641"/>
                    </a:lnTo>
                    <a:lnTo>
                      <a:pt x="3469" y="2575"/>
                    </a:lnTo>
                    <a:lnTo>
                      <a:pt x="3479" y="2506"/>
                    </a:lnTo>
                    <a:lnTo>
                      <a:pt x="3482" y="2436"/>
                    </a:lnTo>
                    <a:lnTo>
                      <a:pt x="3479" y="2365"/>
                    </a:lnTo>
                    <a:lnTo>
                      <a:pt x="3469" y="2296"/>
                    </a:lnTo>
                    <a:lnTo>
                      <a:pt x="3453" y="2230"/>
                    </a:lnTo>
                    <a:lnTo>
                      <a:pt x="3432" y="2167"/>
                    </a:lnTo>
                    <a:lnTo>
                      <a:pt x="3404" y="2105"/>
                    </a:lnTo>
                    <a:lnTo>
                      <a:pt x="3371" y="2047"/>
                    </a:lnTo>
                    <a:lnTo>
                      <a:pt x="3335" y="1992"/>
                    </a:lnTo>
                    <a:lnTo>
                      <a:pt x="3292" y="1942"/>
                    </a:lnTo>
                    <a:lnTo>
                      <a:pt x="3246" y="1895"/>
                    </a:lnTo>
                    <a:lnTo>
                      <a:pt x="3195" y="1852"/>
                    </a:lnTo>
                    <a:lnTo>
                      <a:pt x="3141" y="1814"/>
                    </a:lnTo>
                    <a:lnTo>
                      <a:pt x="3084" y="1781"/>
                    </a:lnTo>
                    <a:lnTo>
                      <a:pt x="3023" y="1754"/>
                    </a:lnTo>
                    <a:lnTo>
                      <a:pt x="2960" y="1731"/>
                    </a:lnTo>
                    <a:lnTo>
                      <a:pt x="2894" y="1716"/>
                    </a:lnTo>
                    <a:lnTo>
                      <a:pt x="2826" y="1706"/>
                    </a:lnTo>
                    <a:lnTo>
                      <a:pt x="2756" y="1703"/>
                    </a:lnTo>
                    <a:close/>
                    <a:moveTo>
                      <a:pt x="783" y="1703"/>
                    </a:moveTo>
                    <a:lnTo>
                      <a:pt x="713" y="1706"/>
                    </a:lnTo>
                    <a:lnTo>
                      <a:pt x="645" y="1716"/>
                    </a:lnTo>
                    <a:lnTo>
                      <a:pt x="580" y="1731"/>
                    </a:lnTo>
                    <a:lnTo>
                      <a:pt x="517" y="1754"/>
                    </a:lnTo>
                    <a:lnTo>
                      <a:pt x="456" y="1781"/>
                    </a:lnTo>
                    <a:lnTo>
                      <a:pt x="399" y="1814"/>
                    </a:lnTo>
                    <a:lnTo>
                      <a:pt x="345" y="1852"/>
                    </a:lnTo>
                    <a:lnTo>
                      <a:pt x="295" y="1895"/>
                    </a:lnTo>
                    <a:lnTo>
                      <a:pt x="248" y="1942"/>
                    </a:lnTo>
                    <a:lnTo>
                      <a:pt x="206" y="1992"/>
                    </a:lnTo>
                    <a:lnTo>
                      <a:pt x="168" y="2047"/>
                    </a:lnTo>
                    <a:lnTo>
                      <a:pt x="136" y="2105"/>
                    </a:lnTo>
                    <a:lnTo>
                      <a:pt x="109" y="2167"/>
                    </a:lnTo>
                    <a:lnTo>
                      <a:pt x="87" y="2230"/>
                    </a:lnTo>
                    <a:lnTo>
                      <a:pt x="71" y="2296"/>
                    </a:lnTo>
                    <a:lnTo>
                      <a:pt x="61" y="2365"/>
                    </a:lnTo>
                    <a:lnTo>
                      <a:pt x="58" y="2436"/>
                    </a:lnTo>
                    <a:lnTo>
                      <a:pt x="61" y="2506"/>
                    </a:lnTo>
                    <a:lnTo>
                      <a:pt x="71" y="2575"/>
                    </a:lnTo>
                    <a:lnTo>
                      <a:pt x="87" y="2641"/>
                    </a:lnTo>
                    <a:lnTo>
                      <a:pt x="109" y="2706"/>
                    </a:lnTo>
                    <a:lnTo>
                      <a:pt x="136" y="2767"/>
                    </a:lnTo>
                    <a:lnTo>
                      <a:pt x="168" y="2825"/>
                    </a:lnTo>
                    <a:lnTo>
                      <a:pt x="206" y="2880"/>
                    </a:lnTo>
                    <a:lnTo>
                      <a:pt x="248" y="2930"/>
                    </a:lnTo>
                    <a:lnTo>
                      <a:pt x="295" y="2977"/>
                    </a:lnTo>
                    <a:lnTo>
                      <a:pt x="345" y="3020"/>
                    </a:lnTo>
                    <a:lnTo>
                      <a:pt x="399" y="3058"/>
                    </a:lnTo>
                    <a:lnTo>
                      <a:pt x="456" y="3091"/>
                    </a:lnTo>
                    <a:lnTo>
                      <a:pt x="517" y="3118"/>
                    </a:lnTo>
                    <a:lnTo>
                      <a:pt x="580" y="3140"/>
                    </a:lnTo>
                    <a:lnTo>
                      <a:pt x="645" y="3156"/>
                    </a:lnTo>
                    <a:lnTo>
                      <a:pt x="713" y="3166"/>
                    </a:lnTo>
                    <a:lnTo>
                      <a:pt x="783" y="3169"/>
                    </a:lnTo>
                    <a:lnTo>
                      <a:pt x="853" y="3166"/>
                    </a:lnTo>
                    <a:lnTo>
                      <a:pt x="921" y="3156"/>
                    </a:lnTo>
                    <a:lnTo>
                      <a:pt x="987" y="3140"/>
                    </a:lnTo>
                    <a:lnTo>
                      <a:pt x="1050" y="3118"/>
                    </a:lnTo>
                    <a:lnTo>
                      <a:pt x="1110" y="3091"/>
                    </a:lnTo>
                    <a:lnTo>
                      <a:pt x="1168" y="3058"/>
                    </a:lnTo>
                    <a:lnTo>
                      <a:pt x="1222" y="3020"/>
                    </a:lnTo>
                    <a:lnTo>
                      <a:pt x="1273" y="2977"/>
                    </a:lnTo>
                    <a:lnTo>
                      <a:pt x="1318" y="2930"/>
                    </a:lnTo>
                    <a:lnTo>
                      <a:pt x="1360" y="2880"/>
                    </a:lnTo>
                    <a:lnTo>
                      <a:pt x="1398" y="2825"/>
                    </a:lnTo>
                    <a:lnTo>
                      <a:pt x="1430" y="2767"/>
                    </a:lnTo>
                    <a:lnTo>
                      <a:pt x="1459" y="2706"/>
                    </a:lnTo>
                    <a:lnTo>
                      <a:pt x="1480" y="2641"/>
                    </a:lnTo>
                    <a:lnTo>
                      <a:pt x="1495" y="2575"/>
                    </a:lnTo>
                    <a:lnTo>
                      <a:pt x="1506" y="2506"/>
                    </a:lnTo>
                    <a:lnTo>
                      <a:pt x="1509" y="2436"/>
                    </a:lnTo>
                    <a:lnTo>
                      <a:pt x="1506" y="2365"/>
                    </a:lnTo>
                    <a:lnTo>
                      <a:pt x="1495" y="2296"/>
                    </a:lnTo>
                    <a:lnTo>
                      <a:pt x="1480" y="2230"/>
                    </a:lnTo>
                    <a:lnTo>
                      <a:pt x="1459" y="2167"/>
                    </a:lnTo>
                    <a:lnTo>
                      <a:pt x="1430" y="2105"/>
                    </a:lnTo>
                    <a:lnTo>
                      <a:pt x="1398" y="2047"/>
                    </a:lnTo>
                    <a:lnTo>
                      <a:pt x="1360" y="1992"/>
                    </a:lnTo>
                    <a:lnTo>
                      <a:pt x="1318" y="1942"/>
                    </a:lnTo>
                    <a:lnTo>
                      <a:pt x="1273" y="1895"/>
                    </a:lnTo>
                    <a:lnTo>
                      <a:pt x="1222" y="1852"/>
                    </a:lnTo>
                    <a:lnTo>
                      <a:pt x="1168" y="1814"/>
                    </a:lnTo>
                    <a:lnTo>
                      <a:pt x="1110" y="1781"/>
                    </a:lnTo>
                    <a:lnTo>
                      <a:pt x="1050" y="1754"/>
                    </a:lnTo>
                    <a:lnTo>
                      <a:pt x="987" y="1731"/>
                    </a:lnTo>
                    <a:lnTo>
                      <a:pt x="921" y="1716"/>
                    </a:lnTo>
                    <a:lnTo>
                      <a:pt x="853" y="1706"/>
                    </a:lnTo>
                    <a:lnTo>
                      <a:pt x="783" y="1703"/>
                    </a:lnTo>
                    <a:close/>
                    <a:moveTo>
                      <a:pt x="1250" y="1384"/>
                    </a:moveTo>
                    <a:lnTo>
                      <a:pt x="1213" y="1430"/>
                    </a:lnTo>
                    <a:lnTo>
                      <a:pt x="1179" y="1480"/>
                    </a:lnTo>
                    <a:lnTo>
                      <a:pt x="1150" y="1533"/>
                    </a:lnTo>
                    <a:lnTo>
                      <a:pt x="1125" y="1588"/>
                    </a:lnTo>
                    <a:lnTo>
                      <a:pt x="1106" y="1647"/>
                    </a:lnTo>
                    <a:lnTo>
                      <a:pt x="1091" y="1707"/>
                    </a:lnTo>
                    <a:lnTo>
                      <a:pt x="1153" y="1738"/>
                    </a:lnTo>
                    <a:lnTo>
                      <a:pt x="1213" y="1774"/>
                    </a:lnTo>
                    <a:lnTo>
                      <a:pt x="1270" y="1815"/>
                    </a:lnTo>
                    <a:lnTo>
                      <a:pt x="1322" y="1861"/>
                    </a:lnTo>
                    <a:lnTo>
                      <a:pt x="1370" y="1911"/>
                    </a:lnTo>
                    <a:lnTo>
                      <a:pt x="1413" y="1966"/>
                    </a:lnTo>
                    <a:lnTo>
                      <a:pt x="1452" y="2024"/>
                    </a:lnTo>
                    <a:lnTo>
                      <a:pt x="1487" y="2086"/>
                    </a:lnTo>
                    <a:lnTo>
                      <a:pt x="1515" y="2150"/>
                    </a:lnTo>
                    <a:lnTo>
                      <a:pt x="1537" y="2218"/>
                    </a:lnTo>
                    <a:lnTo>
                      <a:pt x="1553" y="2289"/>
                    </a:lnTo>
                    <a:lnTo>
                      <a:pt x="1563" y="2361"/>
                    </a:lnTo>
                    <a:lnTo>
                      <a:pt x="1566" y="2436"/>
                    </a:lnTo>
                    <a:lnTo>
                      <a:pt x="1565" y="2478"/>
                    </a:lnTo>
                    <a:lnTo>
                      <a:pt x="1562" y="2519"/>
                    </a:lnTo>
                    <a:lnTo>
                      <a:pt x="1613" y="2533"/>
                    </a:lnTo>
                    <a:lnTo>
                      <a:pt x="1663" y="2544"/>
                    </a:lnTo>
                    <a:lnTo>
                      <a:pt x="1716" y="2551"/>
                    </a:lnTo>
                    <a:lnTo>
                      <a:pt x="1770" y="2553"/>
                    </a:lnTo>
                    <a:lnTo>
                      <a:pt x="1824" y="2551"/>
                    </a:lnTo>
                    <a:lnTo>
                      <a:pt x="1876" y="2544"/>
                    </a:lnTo>
                    <a:lnTo>
                      <a:pt x="1928" y="2533"/>
                    </a:lnTo>
                    <a:lnTo>
                      <a:pt x="1977" y="2519"/>
                    </a:lnTo>
                    <a:lnTo>
                      <a:pt x="1974" y="2478"/>
                    </a:lnTo>
                    <a:lnTo>
                      <a:pt x="1973" y="2436"/>
                    </a:lnTo>
                    <a:lnTo>
                      <a:pt x="1976" y="2361"/>
                    </a:lnTo>
                    <a:lnTo>
                      <a:pt x="1987" y="2289"/>
                    </a:lnTo>
                    <a:lnTo>
                      <a:pt x="2003" y="2218"/>
                    </a:lnTo>
                    <a:lnTo>
                      <a:pt x="2026" y="2150"/>
                    </a:lnTo>
                    <a:lnTo>
                      <a:pt x="2054" y="2086"/>
                    </a:lnTo>
                    <a:lnTo>
                      <a:pt x="2087" y="2024"/>
                    </a:lnTo>
                    <a:lnTo>
                      <a:pt x="2126" y="1966"/>
                    </a:lnTo>
                    <a:lnTo>
                      <a:pt x="2171" y="1911"/>
                    </a:lnTo>
                    <a:lnTo>
                      <a:pt x="2218" y="1861"/>
                    </a:lnTo>
                    <a:lnTo>
                      <a:pt x="2271" y="1815"/>
                    </a:lnTo>
                    <a:lnTo>
                      <a:pt x="2327" y="1774"/>
                    </a:lnTo>
                    <a:lnTo>
                      <a:pt x="2386" y="1738"/>
                    </a:lnTo>
                    <a:lnTo>
                      <a:pt x="2450" y="1707"/>
                    </a:lnTo>
                    <a:lnTo>
                      <a:pt x="2435" y="1647"/>
                    </a:lnTo>
                    <a:lnTo>
                      <a:pt x="2414" y="1588"/>
                    </a:lnTo>
                    <a:lnTo>
                      <a:pt x="2390" y="1533"/>
                    </a:lnTo>
                    <a:lnTo>
                      <a:pt x="2360" y="1480"/>
                    </a:lnTo>
                    <a:lnTo>
                      <a:pt x="2327" y="1430"/>
                    </a:lnTo>
                    <a:lnTo>
                      <a:pt x="2289" y="1384"/>
                    </a:lnTo>
                    <a:lnTo>
                      <a:pt x="2242" y="1424"/>
                    </a:lnTo>
                    <a:lnTo>
                      <a:pt x="2191" y="1460"/>
                    </a:lnTo>
                    <a:lnTo>
                      <a:pt x="2138" y="1491"/>
                    </a:lnTo>
                    <a:lnTo>
                      <a:pt x="2082" y="1518"/>
                    </a:lnTo>
                    <a:lnTo>
                      <a:pt x="2023" y="1542"/>
                    </a:lnTo>
                    <a:lnTo>
                      <a:pt x="1962" y="1561"/>
                    </a:lnTo>
                    <a:lnTo>
                      <a:pt x="1900" y="1574"/>
                    </a:lnTo>
                    <a:lnTo>
                      <a:pt x="1836" y="1582"/>
                    </a:lnTo>
                    <a:lnTo>
                      <a:pt x="1770" y="1585"/>
                    </a:lnTo>
                    <a:lnTo>
                      <a:pt x="1704" y="1582"/>
                    </a:lnTo>
                    <a:lnTo>
                      <a:pt x="1640" y="1574"/>
                    </a:lnTo>
                    <a:lnTo>
                      <a:pt x="1577" y="1561"/>
                    </a:lnTo>
                    <a:lnTo>
                      <a:pt x="1517" y="1542"/>
                    </a:lnTo>
                    <a:lnTo>
                      <a:pt x="1459" y="1518"/>
                    </a:lnTo>
                    <a:lnTo>
                      <a:pt x="1402" y="1491"/>
                    </a:lnTo>
                    <a:lnTo>
                      <a:pt x="1348" y="1460"/>
                    </a:lnTo>
                    <a:lnTo>
                      <a:pt x="1298" y="1424"/>
                    </a:lnTo>
                    <a:lnTo>
                      <a:pt x="1250" y="1384"/>
                    </a:lnTo>
                    <a:close/>
                    <a:moveTo>
                      <a:pt x="1770" y="58"/>
                    </a:moveTo>
                    <a:lnTo>
                      <a:pt x="1700" y="62"/>
                    </a:lnTo>
                    <a:lnTo>
                      <a:pt x="1632" y="72"/>
                    </a:lnTo>
                    <a:lnTo>
                      <a:pt x="1566" y="88"/>
                    </a:lnTo>
                    <a:lnTo>
                      <a:pt x="1503" y="110"/>
                    </a:lnTo>
                    <a:lnTo>
                      <a:pt x="1442" y="138"/>
                    </a:lnTo>
                    <a:lnTo>
                      <a:pt x="1385" y="171"/>
                    </a:lnTo>
                    <a:lnTo>
                      <a:pt x="1331" y="208"/>
                    </a:lnTo>
                    <a:lnTo>
                      <a:pt x="1282" y="251"/>
                    </a:lnTo>
                    <a:lnTo>
                      <a:pt x="1235" y="297"/>
                    </a:lnTo>
                    <a:lnTo>
                      <a:pt x="1193" y="349"/>
                    </a:lnTo>
                    <a:lnTo>
                      <a:pt x="1155" y="403"/>
                    </a:lnTo>
                    <a:lnTo>
                      <a:pt x="1123" y="461"/>
                    </a:lnTo>
                    <a:lnTo>
                      <a:pt x="1096" y="522"/>
                    </a:lnTo>
                    <a:lnTo>
                      <a:pt x="1074" y="587"/>
                    </a:lnTo>
                    <a:lnTo>
                      <a:pt x="1058" y="653"/>
                    </a:lnTo>
                    <a:lnTo>
                      <a:pt x="1049" y="722"/>
                    </a:lnTo>
                    <a:lnTo>
                      <a:pt x="1045" y="793"/>
                    </a:lnTo>
                    <a:lnTo>
                      <a:pt x="1049" y="863"/>
                    </a:lnTo>
                    <a:lnTo>
                      <a:pt x="1058" y="931"/>
                    </a:lnTo>
                    <a:lnTo>
                      <a:pt x="1074" y="998"/>
                    </a:lnTo>
                    <a:lnTo>
                      <a:pt x="1096" y="1062"/>
                    </a:lnTo>
                    <a:lnTo>
                      <a:pt x="1123" y="1123"/>
                    </a:lnTo>
                    <a:lnTo>
                      <a:pt x="1155" y="1181"/>
                    </a:lnTo>
                    <a:lnTo>
                      <a:pt x="1193" y="1236"/>
                    </a:lnTo>
                    <a:lnTo>
                      <a:pt x="1235" y="1287"/>
                    </a:lnTo>
                    <a:lnTo>
                      <a:pt x="1282" y="1334"/>
                    </a:lnTo>
                    <a:lnTo>
                      <a:pt x="1331" y="1377"/>
                    </a:lnTo>
                    <a:lnTo>
                      <a:pt x="1385" y="1415"/>
                    </a:lnTo>
                    <a:lnTo>
                      <a:pt x="1442" y="1448"/>
                    </a:lnTo>
                    <a:lnTo>
                      <a:pt x="1503" y="1475"/>
                    </a:lnTo>
                    <a:lnTo>
                      <a:pt x="1566" y="1497"/>
                    </a:lnTo>
                    <a:lnTo>
                      <a:pt x="1632" y="1513"/>
                    </a:lnTo>
                    <a:lnTo>
                      <a:pt x="1700" y="1523"/>
                    </a:lnTo>
                    <a:lnTo>
                      <a:pt x="1770" y="1526"/>
                    </a:lnTo>
                    <a:lnTo>
                      <a:pt x="1839" y="1523"/>
                    </a:lnTo>
                    <a:lnTo>
                      <a:pt x="1907" y="1513"/>
                    </a:lnTo>
                    <a:lnTo>
                      <a:pt x="1973" y="1497"/>
                    </a:lnTo>
                    <a:lnTo>
                      <a:pt x="2037" y="1475"/>
                    </a:lnTo>
                    <a:lnTo>
                      <a:pt x="2097" y="1448"/>
                    </a:lnTo>
                    <a:lnTo>
                      <a:pt x="2154" y="1415"/>
                    </a:lnTo>
                    <a:lnTo>
                      <a:pt x="2208" y="1377"/>
                    </a:lnTo>
                    <a:lnTo>
                      <a:pt x="2259" y="1334"/>
                    </a:lnTo>
                    <a:lnTo>
                      <a:pt x="2305" y="1287"/>
                    </a:lnTo>
                    <a:lnTo>
                      <a:pt x="2347" y="1236"/>
                    </a:lnTo>
                    <a:lnTo>
                      <a:pt x="2385" y="1181"/>
                    </a:lnTo>
                    <a:lnTo>
                      <a:pt x="2418" y="1123"/>
                    </a:lnTo>
                    <a:lnTo>
                      <a:pt x="2445" y="1062"/>
                    </a:lnTo>
                    <a:lnTo>
                      <a:pt x="2466" y="998"/>
                    </a:lnTo>
                    <a:lnTo>
                      <a:pt x="2482" y="931"/>
                    </a:lnTo>
                    <a:lnTo>
                      <a:pt x="2492" y="863"/>
                    </a:lnTo>
                    <a:lnTo>
                      <a:pt x="2495" y="793"/>
                    </a:lnTo>
                    <a:lnTo>
                      <a:pt x="2492" y="722"/>
                    </a:lnTo>
                    <a:lnTo>
                      <a:pt x="2482" y="653"/>
                    </a:lnTo>
                    <a:lnTo>
                      <a:pt x="2466" y="587"/>
                    </a:lnTo>
                    <a:lnTo>
                      <a:pt x="2445" y="522"/>
                    </a:lnTo>
                    <a:lnTo>
                      <a:pt x="2418" y="461"/>
                    </a:lnTo>
                    <a:lnTo>
                      <a:pt x="2385" y="403"/>
                    </a:lnTo>
                    <a:lnTo>
                      <a:pt x="2347" y="349"/>
                    </a:lnTo>
                    <a:lnTo>
                      <a:pt x="2305" y="297"/>
                    </a:lnTo>
                    <a:lnTo>
                      <a:pt x="2259" y="251"/>
                    </a:lnTo>
                    <a:lnTo>
                      <a:pt x="2208" y="208"/>
                    </a:lnTo>
                    <a:lnTo>
                      <a:pt x="2154" y="171"/>
                    </a:lnTo>
                    <a:lnTo>
                      <a:pt x="2097" y="138"/>
                    </a:lnTo>
                    <a:lnTo>
                      <a:pt x="2037" y="110"/>
                    </a:lnTo>
                    <a:lnTo>
                      <a:pt x="1973" y="88"/>
                    </a:lnTo>
                    <a:lnTo>
                      <a:pt x="1907" y="72"/>
                    </a:lnTo>
                    <a:lnTo>
                      <a:pt x="1839" y="62"/>
                    </a:lnTo>
                    <a:lnTo>
                      <a:pt x="1770" y="58"/>
                    </a:lnTo>
                    <a:close/>
                    <a:moveTo>
                      <a:pt x="1770" y="0"/>
                    </a:moveTo>
                    <a:lnTo>
                      <a:pt x="1770" y="0"/>
                    </a:lnTo>
                    <a:lnTo>
                      <a:pt x="1841" y="3"/>
                    </a:lnTo>
                    <a:lnTo>
                      <a:pt x="1911" y="13"/>
                    </a:lnTo>
                    <a:lnTo>
                      <a:pt x="1978" y="28"/>
                    </a:lnTo>
                    <a:lnTo>
                      <a:pt x="2043" y="50"/>
                    </a:lnTo>
                    <a:lnTo>
                      <a:pt x="2106" y="76"/>
                    </a:lnTo>
                    <a:lnTo>
                      <a:pt x="2165" y="109"/>
                    </a:lnTo>
                    <a:lnTo>
                      <a:pt x="2221" y="145"/>
                    </a:lnTo>
                    <a:lnTo>
                      <a:pt x="2275" y="186"/>
                    </a:lnTo>
                    <a:lnTo>
                      <a:pt x="2324" y="232"/>
                    </a:lnTo>
                    <a:lnTo>
                      <a:pt x="2369" y="282"/>
                    </a:lnTo>
                    <a:lnTo>
                      <a:pt x="2410" y="336"/>
                    </a:lnTo>
                    <a:lnTo>
                      <a:pt x="2447" y="392"/>
                    </a:lnTo>
                    <a:lnTo>
                      <a:pt x="2478" y="453"/>
                    </a:lnTo>
                    <a:lnTo>
                      <a:pt x="2505" y="517"/>
                    </a:lnTo>
                    <a:lnTo>
                      <a:pt x="2525" y="582"/>
                    </a:lnTo>
                    <a:lnTo>
                      <a:pt x="2542" y="650"/>
                    </a:lnTo>
                    <a:lnTo>
                      <a:pt x="2550" y="721"/>
                    </a:lnTo>
                    <a:lnTo>
                      <a:pt x="2553" y="793"/>
                    </a:lnTo>
                    <a:lnTo>
                      <a:pt x="2550" y="864"/>
                    </a:lnTo>
                    <a:lnTo>
                      <a:pt x="2542" y="934"/>
                    </a:lnTo>
                    <a:lnTo>
                      <a:pt x="2525" y="1001"/>
                    </a:lnTo>
                    <a:lnTo>
                      <a:pt x="2505" y="1067"/>
                    </a:lnTo>
                    <a:lnTo>
                      <a:pt x="2479" y="1130"/>
                    </a:lnTo>
                    <a:lnTo>
                      <a:pt x="2448" y="1190"/>
                    </a:lnTo>
                    <a:lnTo>
                      <a:pt x="2412" y="1247"/>
                    </a:lnTo>
                    <a:lnTo>
                      <a:pt x="2371" y="1299"/>
                    </a:lnTo>
                    <a:lnTo>
                      <a:pt x="2415" y="1353"/>
                    </a:lnTo>
                    <a:lnTo>
                      <a:pt x="2454" y="1410"/>
                    </a:lnTo>
                    <a:lnTo>
                      <a:pt x="2489" y="1470"/>
                    </a:lnTo>
                    <a:lnTo>
                      <a:pt x="2518" y="1534"/>
                    </a:lnTo>
                    <a:lnTo>
                      <a:pt x="2543" y="1600"/>
                    </a:lnTo>
                    <a:lnTo>
                      <a:pt x="2561" y="1670"/>
                    </a:lnTo>
                    <a:lnTo>
                      <a:pt x="2625" y="1656"/>
                    </a:lnTo>
                    <a:lnTo>
                      <a:pt x="2689" y="1647"/>
                    </a:lnTo>
                    <a:lnTo>
                      <a:pt x="2756" y="1644"/>
                    </a:lnTo>
                    <a:lnTo>
                      <a:pt x="2828" y="1647"/>
                    </a:lnTo>
                    <a:lnTo>
                      <a:pt x="2898" y="1656"/>
                    </a:lnTo>
                    <a:lnTo>
                      <a:pt x="2965" y="1672"/>
                    </a:lnTo>
                    <a:lnTo>
                      <a:pt x="3029" y="1693"/>
                    </a:lnTo>
                    <a:lnTo>
                      <a:pt x="3092" y="1720"/>
                    </a:lnTo>
                    <a:lnTo>
                      <a:pt x="3151" y="1752"/>
                    </a:lnTo>
                    <a:lnTo>
                      <a:pt x="3208" y="1789"/>
                    </a:lnTo>
                    <a:lnTo>
                      <a:pt x="3261" y="1830"/>
                    </a:lnTo>
                    <a:lnTo>
                      <a:pt x="3311" y="1876"/>
                    </a:lnTo>
                    <a:lnTo>
                      <a:pt x="3356" y="1925"/>
                    </a:lnTo>
                    <a:lnTo>
                      <a:pt x="3397" y="1979"/>
                    </a:lnTo>
                    <a:lnTo>
                      <a:pt x="3433" y="2037"/>
                    </a:lnTo>
                    <a:lnTo>
                      <a:pt x="3465" y="2097"/>
                    </a:lnTo>
                    <a:lnTo>
                      <a:pt x="3491" y="2160"/>
                    </a:lnTo>
                    <a:lnTo>
                      <a:pt x="3513" y="2225"/>
                    </a:lnTo>
                    <a:lnTo>
                      <a:pt x="3528" y="2293"/>
                    </a:lnTo>
                    <a:lnTo>
                      <a:pt x="3537" y="2364"/>
                    </a:lnTo>
                    <a:lnTo>
                      <a:pt x="3541" y="2436"/>
                    </a:lnTo>
                    <a:lnTo>
                      <a:pt x="3537" y="2508"/>
                    </a:lnTo>
                    <a:lnTo>
                      <a:pt x="3528" y="2578"/>
                    </a:lnTo>
                    <a:lnTo>
                      <a:pt x="3513" y="2647"/>
                    </a:lnTo>
                    <a:lnTo>
                      <a:pt x="3491" y="2712"/>
                    </a:lnTo>
                    <a:lnTo>
                      <a:pt x="3465" y="2775"/>
                    </a:lnTo>
                    <a:lnTo>
                      <a:pt x="3433" y="2835"/>
                    </a:lnTo>
                    <a:lnTo>
                      <a:pt x="3397" y="2892"/>
                    </a:lnTo>
                    <a:lnTo>
                      <a:pt x="3356" y="2946"/>
                    </a:lnTo>
                    <a:lnTo>
                      <a:pt x="3311" y="2996"/>
                    </a:lnTo>
                    <a:lnTo>
                      <a:pt x="3261" y="3042"/>
                    </a:lnTo>
                    <a:lnTo>
                      <a:pt x="3208" y="3083"/>
                    </a:lnTo>
                    <a:lnTo>
                      <a:pt x="3151" y="3120"/>
                    </a:lnTo>
                    <a:lnTo>
                      <a:pt x="3092" y="3152"/>
                    </a:lnTo>
                    <a:lnTo>
                      <a:pt x="3029" y="3179"/>
                    </a:lnTo>
                    <a:lnTo>
                      <a:pt x="2965" y="3200"/>
                    </a:lnTo>
                    <a:lnTo>
                      <a:pt x="2898" y="3215"/>
                    </a:lnTo>
                    <a:lnTo>
                      <a:pt x="2828" y="3225"/>
                    </a:lnTo>
                    <a:lnTo>
                      <a:pt x="2756" y="3228"/>
                    </a:lnTo>
                    <a:lnTo>
                      <a:pt x="2684" y="3225"/>
                    </a:lnTo>
                    <a:lnTo>
                      <a:pt x="2615" y="3215"/>
                    </a:lnTo>
                    <a:lnTo>
                      <a:pt x="2547" y="3200"/>
                    </a:lnTo>
                    <a:lnTo>
                      <a:pt x="2481" y="3178"/>
                    </a:lnTo>
                    <a:lnTo>
                      <a:pt x="2418" y="3151"/>
                    </a:lnTo>
                    <a:lnTo>
                      <a:pt x="2358" y="3118"/>
                    </a:lnTo>
                    <a:lnTo>
                      <a:pt x="2301" y="3080"/>
                    </a:lnTo>
                    <a:lnTo>
                      <a:pt x="2248" y="3038"/>
                    </a:lnTo>
                    <a:lnTo>
                      <a:pt x="2199" y="2991"/>
                    </a:lnTo>
                    <a:lnTo>
                      <a:pt x="2153" y="2940"/>
                    </a:lnTo>
                    <a:lnTo>
                      <a:pt x="2113" y="2886"/>
                    </a:lnTo>
                    <a:lnTo>
                      <a:pt x="2077" y="2828"/>
                    </a:lnTo>
                    <a:lnTo>
                      <a:pt x="2045" y="2767"/>
                    </a:lnTo>
                    <a:lnTo>
                      <a:pt x="2019" y="2702"/>
                    </a:lnTo>
                    <a:lnTo>
                      <a:pt x="1999" y="2636"/>
                    </a:lnTo>
                    <a:lnTo>
                      <a:pt x="1944" y="2650"/>
                    </a:lnTo>
                    <a:lnTo>
                      <a:pt x="1888" y="2661"/>
                    </a:lnTo>
                    <a:lnTo>
                      <a:pt x="1830" y="2668"/>
                    </a:lnTo>
                    <a:lnTo>
                      <a:pt x="1770" y="2671"/>
                    </a:lnTo>
                    <a:lnTo>
                      <a:pt x="1711" y="2668"/>
                    </a:lnTo>
                    <a:lnTo>
                      <a:pt x="1653" y="2661"/>
                    </a:lnTo>
                    <a:lnTo>
                      <a:pt x="1597" y="2650"/>
                    </a:lnTo>
                    <a:lnTo>
                      <a:pt x="1542" y="2636"/>
                    </a:lnTo>
                    <a:lnTo>
                      <a:pt x="1521" y="2702"/>
                    </a:lnTo>
                    <a:lnTo>
                      <a:pt x="1495" y="2767"/>
                    </a:lnTo>
                    <a:lnTo>
                      <a:pt x="1464" y="2828"/>
                    </a:lnTo>
                    <a:lnTo>
                      <a:pt x="1427" y="2886"/>
                    </a:lnTo>
                    <a:lnTo>
                      <a:pt x="1386" y="2940"/>
                    </a:lnTo>
                    <a:lnTo>
                      <a:pt x="1341" y="2991"/>
                    </a:lnTo>
                    <a:lnTo>
                      <a:pt x="1291" y="3038"/>
                    </a:lnTo>
                    <a:lnTo>
                      <a:pt x="1238" y="3080"/>
                    </a:lnTo>
                    <a:lnTo>
                      <a:pt x="1182" y="3118"/>
                    </a:lnTo>
                    <a:lnTo>
                      <a:pt x="1122" y="3151"/>
                    </a:lnTo>
                    <a:lnTo>
                      <a:pt x="1059" y="3178"/>
                    </a:lnTo>
                    <a:lnTo>
                      <a:pt x="994" y="3200"/>
                    </a:lnTo>
                    <a:lnTo>
                      <a:pt x="926" y="3215"/>
                    </a:lnTo>
                    <a:lnTo>
                      <a:pt x="855" y="3225"/>
                    </a:lnTo>
                    <a:lnTo>
                      <a:pt x="783" y="3228"/>
                    </a:lnTo>
                    <a:lnTo>
                      <a:pt x="712" y="3225"/>
                    </a:lnTo>
                    <a:lnTo>
                      <a:pt x="643" y="3215"/>
                    </a:lnTo>
                    <a:lnTo>
                      <a:pt x="575" y="3200"/>
                    </a:lnTo>
                    <a:lnTo>
                      <a:pt x="510" y="3179"/>
                    </a:lnTo>
                    <a:lnTo>
                      <a:pt x="448" y="3152"/>
                    </a:lnTo>
                    <a:lnTo>
                      <a:pt x="388" y="3120"/>
                    </a:lnTo>
                    <a:lnTo>
                      <a:pt x="332" y="3083"/>
                    </a:lnTo>
                    <a:lnTo>
                      <a:pt x="279" y="3042"/>
                    </a:lnTo>
                    <a:lnTo>
                      <a:pt x="230" y="2996"/>
                    </a:lnTo>
                    <a:lnTo>
                      <a:pt x="184" y="2946"/>
                    </a:lnTo>
                    <a:lnTo>
                      <a:pt x="143" y="2892"/>
                    </a:lnTo>
                    <a:lnTo>
                      <a:pt x="107" y="2835"/>
                    </a:lnTo>
                    <a:lnTo>
                      <a:pt x="76" y="2775"/>
                    </a:lnTo>
                    <a:lnTo>
                      <a:pt x="50" y="2712"/>
                    </a:lnTo>
                    <a:lnTo>
                      <a:pt x="28" y="2647"/>
                    </a:lnTo>
                    <a:lnTo>
                      <a:pt x="13" y="2578"/>
                    </a:lnTo>
                    <a:lnTo>
                      <a:pt x="3" y="2508"/>
                    </a:lnTo>
                    <a:lnTo>
                      <a:pt x="0" y="2436"/>
                    </a:lnTo>
                    <a:lnTo>
                      <a:pt x="3" y="2364"/>
                    </a:lnTo>
                    <a:lnTo>
                      <a:pt x="13" y="2293"/>
                    </a:lnTo>
                    <a:lnTo>
                      <a:pt x="28" y="2225"/>
                    </a:lnTo>
                    <a:lnTo>
                      <a:pt x="50" y="2160"/>
                    </a:lnTo>
                    <a:lnTo>
                      <a:pt x="76" y="2097"/>
                    </a:lnTo>
                    <a:lnTo>
                      <a:pt x="107" y="2037"/>
                    </a:lnTo>
                    <a:lnTo>
                      <a:pt x="143" y="1979"/>
                    </a:lnTo>
                    <a:lnTo>
                      <a:pt x="184" y="1925"/>
                    </a:lnTo>
                    <a:lnTo>
                      <a:pt x="230" y="1876"/>
                    </a:lnTo>
                    <a:lnTo>
                      <a:pt x="279" y="1830"/>
                    </a:lnTo>
                    <a:lnTo>
                      <a:pt x="332" y="1789"/>
                    </a:lnTo>
                    <a:lnTo>
                      <a:pt x="388" y="1752"/>
                    </a:lnTo>
                    <a:lnTo>
                      <a:pt x="448" y="1720"/>
                    </a:lnTo>
                    <a:lnTo>
                      <a:pt x="510" y="1693"/>
                    </a:lnTo>
                    <a:lnTo>
                      <a:pt x="575" y="1672"/>
                    </a:lnTo>
                    <a:lnTo>
                      <a:pt x="643" y="1656"/>
                    </a:lnTo>
                    <a:lnTo>
                      <a:pt x="712" y="1647"/>
                    </a:lnTo>
                    <a:lnTo>
                      <a:pt x="783" y="1644"/>
                    </a:lnTo>
                    <a:lnTo>
                      <a:pt x="850" y="1647"/>
                    </a:lnTo>
                    <a:lnTo>
                      <a:pt x="916" y="1656"/>
                    </a:lnTo>
                    <a:lnTo>
                      <a:pt x="980" y="1670"/>
                    </a:lnTo>
                    <a:lnTo>
                      <a:pt x="998" y="1600"/>
                    </a:lnTo>
                    <a:lnTo>
                      <a:pt x="1022" y="1534"/>
                    </a:lnTo>
                    <a:lnTo>
                      <a:pt x="1052" y="1470"/>
                    </a:lnTo>
                    <a:lnTo>
                      <a:pt x="1086" y="1410"/>
                    </a:lnTo>
                    <a:lnTo>
                      <a:pt x="1125" y="1353"/>
                    </a:lnTo>
                    <a:lnTo>
                      <a:pt x="1169" y="1299"/>
                    </a:lnTo>
                    <a:lnTo>
                      <a:pt x="1128" y="1247"/>
                    </a:lnTo>
                    <a:lnTo>
                      <a:pt x="1093" y="1190"/>
                    </a:lnTo>
                    <a:lnTo>
                      <a:pt x="1062" y="1130"/>
                    </a:lnTo>
                    <a:lnTo>
                      <a:pt x="1036" y="1067"/>
                    </a:lnTo>
                    <a:lnTo>
                      <a:pt x="1014" y="1001"/>
                    </a:lnTo>
                    <a:lnTo>
                      <a:pt x="999" y="934"/>
                    </a:lnTo>
                    <a:lnTo>
                      <a:pt x="990" y="864"/>
                    </a:lnTo>
                    <a:lnTo>
                      <a:pt x="987" y="793"/>
                    </a:lnTo>
                    <a:lnTo>
                      <a:pt x="990" y="721"/>
                    </a:lnTo>
                    <a:lnTo>
                      <a:pt x="1000" y="650"/>
                    </a:lnTo>
                    <a:lnTo>
                      <a:pt x="1015" y="582"/>
                    </a:lnTo>
                    <a:lnTo>
                      <a:pt x="1036" y="517"/>
                    </a:lnTo>
                    <a:lnTo>
                      <a:pt x="1063" y="453"/>
                    </a:lnTo>
                    <a:lnTo>
                      <a:pt x="1094" y="392"/>
                    </a:lnTo>
                    <a:lnTo>
                      <a:pt x="1131" y="336"/>
                    </a:lnTo>
                    <a:lnTo>
                      <a:pt x="1172" y="282"/>
                    </a:lnTo>
                    <a:lnTo>
                      <a:pt x="1217" y="232"/>
                    </a:lnTo>
                    <a:lnTo>
                      <a:pt x="1265" y="186"/>
                    </a:lnTo>
                    <a:lnTo>
                      <a:pt x="1318" y="145"/>
                    </a:lnTo>
                    <a:lnTo>
                      <a:pt x="1375" y="109"/>
                    </a:lnTo>
                    <a:lnTo>
                      <a:pt x="1435" y="76"/>
                    </a:lnTo>
                    <a:lnTo>
                      <a:pt x="1497" y="50"/>
                    </a:lnTo>
                    <a:lnTo>
                      <a:pt x="1562" y="28"/>
                    </a:lnTo>
                    <a:lnTo>
                      <a:pt x="1629" y="13"/>
                    </a:lnTo>
                    <a:lnTo>
                      <a:pt x="1699" y="3"/>
                    </a:lnTo>
                    <a:lnTo>
                      <a:pt x="177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IN" sz="1015" dirty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8" name="Freeform 51"/>
              <p:cNvSpPr>
                <a:spLocks noEditPoints="1"/>
              </p:cNvSpPr>
              <p:nvPr/>
            </p:nvSpPr>
            <p:spPr bwMode="auto">
              <a:xfrm>
                <a:off x="8145463" y="1485900"/>
                <a:ext cx="190500" cy="206375"/>
              </a:xfrm>
              <a:custGeom>
                <a:avLst/>
                <a:gdLst>
                  <a:gd name="T0" fmla="*/ 458 w 960"/>
                  <a:gd name="T1" fmla="*/ 626 h 1038"/>
                  <a:gd name="T2" fmla="*/ 347 w 960"/>
                  <a:gd name="T3" fmla="*/ 902 h 1038"/>
                  <a:gd name="T4" fmla="*/ 615 w 960"/>
                  <a:gd name="T5" fmla="*/ 902 h 1038"/>
                  <a:gd name="T6" fmla="*/ 503 w 960"/>
                  <a:gd name="T7" fmla="*/ 626 h 1038"/>
                  <a:gd name="T8" fmla="*/ 526 w 960"/>
                  <a:gd name="T9" fmla="*/ 581 h 1038"/>
                  <a:gd name="T10" fmla="*/ 480 w 960"/>
                  <a:gd name="T11" fmla="*/ 587 h 1038"/>
                  <a:gd name="T12" fmla="*/ 414 w 960"/>
                  <a:gd name="T13" fmla="*/ 575 h 1038"/>
                  <a:gd name="T14" fmla="*/ 519 w 960"/>
                  <a:gd name="T15" fmla="*/ 2 h 1038"/>
                  <a:gd name="T16" fmla="*/ 592 w 960"/>
                  <a:gd name="T17" fmla="*/ 25 h 1038"/>
                  <a:gd name="T18" fmla="*/ 654 w 960"/>
                  <a:gd name="T19" fmla="*/ 65 h 1038"/>
                  <a:gd name="T20" fmla="*/ 703 w 960"/>
                  <a:gd name="T21" fmla="*/ 122 h 1038"/>
                  <a:gd name="T22" fmla="*/ 735 w 960"/>
                  <a:gd name="T23" fmla="*/ 191 h 1038"/>
                  <a:gd name="T24" fmla="*/ 746 w 960"/>
                  <a:gd name="T25" fmla="*/ 268 h 1038"/>
                  <a:gd name="T26" fmla="*/ 735 w 960"/>
                  <a:gd name="T27" fmla="*/ 348 h 1038"/>
                  <a:gd name="T28" fmla="*/ 705 w 960"/>
                  <a:gd name="T29" fmla="*/ 425 h 1038"/>
                  <a:gd name="T30" fmla="*/ 658 w 960"/>
                  <a:gd name="T31" fmla="*/ 494 h 1038"/>
                  <a:gd name="T32" fmla="*/ 599 w 960"/>
                  <a:gd name="T33" fmla="*/ 547 h 1038"/>
                  <a:gd name="T34" fmla="*/ 698 w 960"/>
                  <a:gd name="T35" fmla="*/ 585 h 1038"/>
                  <a:gd name="T36" fmla="*/ 786 w 960"/>
                  <a:gd name="T37" fmla="*/ 638 h 1038"/>
                  <a:gd name="T38" fmla="*/ 858 w 960"/>
                  <a:gd name="T39" fmla="*/ 703 h 1038"/>
                  <a:gd name="T40" fmla="*/ 913 w 960"/>
                  <a:gd name="T41" fmla="*/ 774 h 1038"/>
                  <a:gd name="T42" fmla="*/ 948 w 960"/>
                  <a:gd name="T43" fmla="*/ 849 h 1038"/>
                  <a:gd name="T44" fmla="*/ 960 w 960"/>
                  <a:gd name="T45" fmla="*/ 920 h 1038"/>
                  <a:gd name="T46" fmla="*/ 946 w 960"/>
                  <a:gd name="T47" fmla="*/ 951 h 1038"/>
                  <a:gd name="T48" fmla="*/ 908 w 960"/>
                  <a:gd name="T49" fmla="*/ 977 h 1038"/>
                  <a:gd name="T50" fmla="*/ 847 w 960"/>
                  <a:gd name="T51" fmla="*/ 1000 h 1038"/>
                  <a:gd name="T52" fmla="*/ 770 w 960"/>
                  <a:gd name="T53" fmla="*/ 1017 h 1038"/>
                  <a:gd name="T54" fmla="*/ 681 w 960"/>
                  <a:gd name="T55" fmla="*/ 1029 h 1038"/>
                  <a:gd name="T56" fmla="*/ 583 w 960"/>
                  <a:gd name="T57" fmla="*/ 1036 h 1038"/>
                  <a:gd name="T58" fmla="*/ 480 w 960"/>
                  <a:gd name="T59" fmla="*/ 1038 h 1038"/>
                  <a:gd name="T60" fmla="*/ 379 w 960"/>
                  <a:gd name="T61" fmla="*/ 1036 h 1038"/>
                  <a:gd name="T62" fmla="*/ 281 w 960"/>
                  <a:gd name="T63" fmla="*/ 1029 h 1038"/>
                  <a:gd name="T64" fmla="*/ 191 w 960"/>
                  <a:gd name="T65" fmla="*/ 1017 h 1038"/>
                  <a:gd name="T66" fmla="*/ 114 w 960"/>
                  <a:gd name="T67" fmla="*/ 1000 h 1038"/>
                  <a:gd name="T68" fmla="*/ 54 w 960"/>
                  <a:gd name="T69" fmla="*/ 977 h 1038"/>
                  <a:gd name="T70" fmla="*/ 14 w 960"/>
                  <a:gd name="T71" fmla="*/ 951 h 1038"/>
                  <a:gd name="T72" fmla="*/ 0 w 960"/>
                  <a:gd name="T73" fmla="*/ 920 h 1038"/>
                  <a:gd name="T74" fmla="*/ 13 w 960"/>
                  <a:gd name="T75" fmla="*/ 849 h 1038"/>
                  <a:gd name="T76" fmla="*/ 48 w 960"/>
                  <a:gd name="T77" fmla="*/ 774 h 1038"/>
                  <a:gd name="T78" fmla="*/ 104 w 960"/>
                  <a:gd name="T79" fmla="*/ 703 h 1038"/>
                  <a:gd name="T80" fmla="*/ 176 w 960"/>
                  <a:gd name="T81" fmla="*/ 638 h 1038"/>
                  <a:gd name="T82" fmla="*/ 263 w 960"/>
                  <a:gd name="T83" fmla="*/ 585 h 1038"/>
                  <a:gd name="T84" fmla="*/ 363 w 960"/>
                  <a:gd name="T85" fmla="*/ 547 h 1038"/>
                  <a:gd name="T86" fmla="*/ 302 w 960"/>
                  <a:gd name="T87" fmla="*/ 494 h 1038"/>
                  <a:gd name="T88" fmla="*/ 256 w 960"/>
                  <a:gd name="T89" fmla="*/ 425 h 1038"/>
                  <a:gd name="T90" fmla="*/ 227 w 960"/>
                  <a:gd name="T91" fmla="*/ 348 h 1038"/>
                  <a:gd name="T92" fmla="*/ 216 w 960"/>
                  <a:gd name="T93" fmla="*/ 268 h 1038"/>
                  <a:gd name="T94" fmla="*/ 227 w 960"/>
                  <a:gd name="T95" fmla="*/ 191 h 1038"/>
                  <a:gd name="T96" fmla="*/ 258 w 960"/>
                  <a:gd name="T97" fmla="*/ 122 h 1038"/>
                  <a:gd name="T98" fmla="*/ 307 w 960"/>
                  <a:gd name="T99" fmla="*/ 65 h 1038"/>
                  <a:gd name="T100" fmla="*/ 369 w 960"/>
                  <a:gd name="T101" fmla="*/ 25 h 1038"/>
                  <a:gd name="T102" fmla="*/ 441 w 960"/>
                  <a:gd name="T103" fmla="*/ 2 h 10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960" h="1038">
                    <a:moveTo>
                      <a:pt x="414" y="575"/>
                    </a:moveTo>
                    <a:lnTo>
                      <a:pt x="458" y="626"/>
                    </a:lnTo>
                    <a:lnTo>
                      <a:pt x="459" y="626"/>
                    </a:lnTo>
                    <a:lnTo>
                      <a:pt x="347" y="902"/>
                    </a:lnTo>
                    <a:lnTo>
                      <a:pt x="480" y="1038"/>
                    </a:lnTo>
                    <a:lnTo>
                      <a:pt x="615" y="902"/>
                    </a:lnTo>
                    <a:lnTo>
                      <a:pt x="502" y="626"/>
                    </a:lnTo>
                    <a:lnTo>
                      <a:pt x="503" y="626"/>
                    </a:lnTo>
                    <a:lnTo>
                      <a:pt x="547" y="575"/>
                    </a:lnTo>
                    <a:lnTo>
                      <a:pt x="526" y="581"/>
                    </a:lnTo>
                    <a:lnTo>
                      <a:pt x="503" y="586"/>
                    </a:lnTo>
                    <a:lnTo>
                      <a:pt x="480" y="587"/>
                    </a:lnTo>
                    <a:lnTo>
                      <a:pt x="447" y="583"/>
                    </a:lnTo>
                    <a:lnTo>
                      <a:pt x="414" y="575"/>
                    </a:lnTo>
                    <a:close/>
                    <a:moveTo>
                      <a:pt x="480" y="0"/>
                    </a:moveTo>
                    <a:lnTo>
                      <a:pt x="519" y="2"/>
                    </a:lnTo>
                    <a:lnTo>
                      <a:pt x="557" y="11"/>
                    </a:lnTo>
                    <a:lnTo>
                      <a:pt x="592" y="25"/>
                    </a:lnTo>
                    <a:lnTo>
                      <a:pt x="625" y="42"/>
                    </a:lnTo>
                    <a:lnTo>
                      <a:pt x="654" y="65"/>
                    </a:lnTo>
                    <a:lnTo>
                      <a:pt x="681" y="91"/>
                    </a:lnTo>
                    <a:lnTo>
                      <a:pt x="703" y="122"/>
                    </a:lnTo>
                    <a:lnTo>
                      <a:pt x="721" y="155"/>
                    </a:lnTo>
                    <a:lnTo>
                      <a:pt x="735" y="191"/>
                    </a:lnTo>
                    <a:lnTo>
                      <a:pt x="742" y="228"/>
                    </a:lnTo>
                    <a:lnTo>
                      <a:pt x="746" y="268"/>
                    </a:lnTo>
                    <a:lnTo>
                      <a:pt x="742" y="307"/>
                    </a:lnTo>
                    <a:lnTo>
                      <a:pt x="735" y="348"/>
                    </a:lnTo>
                    <a:lnTo>
                      <a:pt x="722" y="387"/>
                    </a:lnTo>
                    <a:lnTo>
                      <a:pt x="705" y="425"/>
                    </a:lnTo>
                    <a:lnTo>
                      <a:pt x="684" y="461"/>
                    </a:lnTo>
                    <a:lnTo>
                      <a:pt x="658" y="494"/>
                    </a:lnTo>
                    <a:lnTo>
                      <a:pt x="630" y="523"/>
                    </a:lnTo>
                    <a:lnTo>
                      <a:pt x="599" y="547"/>
                    </a:lnTo>
                    <a:lnTo>
                      <a:pt x="650" y="564"/>
                    </a:lnTo>
                    <a:lnTo>
                      <a:pt x="698" y="585"/>
                    </a:lnTo>
                    <a:lnTo>
                      <a:pt x="744" y="610"/>
                    </a:lnTo>
                    <a:lnTo>
                      <a:pt x="786" y="638"/>
                    </a:lnTo>
                    <a:lnTo>
                      <a:pt x="823" y="670"/>
                    </a:lnTo>
                    <a:lnTo>
                      <a:pt x="858" y="703"/>
                    </a:lnTo>
                    <a:lnTo>
                      <a:pt x="888" y="738"/>
                    </a:lnTo>
                    <a:lnTo>
                      <a:pt x="913" y="774"/>
                    </a:lnTo>
                    <a:lnTo>
                      <a:pt x="933" y="812"/>
                    </a:lnTo>
                    <a:lnTo>
                      <a:pt x="948" y="849"/>
                    </a:lnTo>
                    <a:lnTo>
                      <a:pt x="957" y="885"/>
                    </a:lnTo>
                    <a:lnTo>
                      <a:pt x="960" y="920"/>
                    </a:lnTo>
                    <a:lnTo>
                      <a:pt x="957" y="936"/>
                    </a:lnTo>
                    <a:lnTo>
                      <a:pt x="946" y="951"/>
                    </a:lnTo>
                    <a:lnTo>
                      <a:pt x="930" y="965"/>
                    </a:lnTo>
                    <a:lnTo>
                      <a:pt x="908" y="977"/>
                    </a:lnTo>
                    <a:lnTo>
                      <a:pt x="879" y="989"/>
                    </a:lnTo>
                    <a:lnTo>
                      <a:pt x="847" y="1000"/>
                    </a:lnTo>
                    <a:lnTo>
                      <a:pt x="810" y="1009"/>
                    </a:lnTo>
                    <a:lnTo>
                      <a:pt x="770" y="1017"/>
                    </a:lnTo>
                    <a:lnTo>
                      <a:pt x="727" y="1023"/>
                    </a:lnTo>
                    <a:lnTo>
                      <a:pt x="681" y="1029"/>
                    </a:lnTo>
                    <a:lnTo>
                      <a:pt x="632" y="1033"/>
                    </a:lnTo>
                    <a:lnTo>
                      <a:pt x="583" y="1036"/>
                    </a:lnTo>
                    <a:lnTo>
                      <a:pt x="532" y="1038"/>
                    </a:lnTo>
                    <a:lnTo>
                      <a:pt x="480" y="1038"/>
                    </a:lnTo>
                    <a:lnTo>
                      <a:pt x="430" y="1038"/>
                    </a:lnTo>
                    <a:lnTo>
                      <a:pt x="379" y="1036"/>
                    </a:lnTo>
                    <a:lnTo>
                      <a:pt x="328" y="1033"/>
                    </a:lnTo>
                    <a:lnTo>
                      <a:pt x="281" y="1029"/>
                    </a:lnTo>
                    <a:lnTo>
                      <a:pt x="234" y="1023"/>
                    </a:lnTo>
                    <a:lnTo>
                      <a:pt x="191" y="1017"/>
                    </a:lnTo>
                    <a:lnTo>
                      <a:pt x="150" y="1009"/>
                    </a:lnTo>
                    <a:lnTo>
                      <a:pt x="114" y="1000"/>
                    </a:lnTo>
                    <a:lnTo>
                      <a:pt x="81" y="989"/>
                    </a:lnTo>
                    <a:lnTo>
                      <a:pt x="54" y="977"/>
                    </a:lnTo>
                    <a:lnTo>
                      <a:pt x="32" y="965"/>
                    </a:lnTo>
                    <a:lnTo>
                      <a:pt x="14" y="951"/>
                    </a:lnTo>
                    <a:lnTo>
                      <a:pt x="5" y="936"/>
                    </a:lnTo>
                    <a:lnTo>
                      <a:pt x="0" y="920"/>
                    </a:lnTo>
                    <a:lnTo>
                      <a:pt x="3" y="885"/>
                    </a:lnTo>
                    <a:lnTo>
                      <a:pt x="13" y="849"/>
                    </a:lnTo>
                    <a:lnTo>
                      <a:pt x="28" y="812"/>
                    </a:lnTo>
                    <a:lnTo>
                      <a:pt x="48" y="774"/>
                    </a:lnTo>
                    <a:lnTo>
                      <a:pt x="74" y="738"/>
                    </a:lnTo>
                    <a:lnTo>
                      <a:pt x="104" y="703"/>
                    </a:lnTo>
                    <a:lnTo>
                      <a:pt x="138" y="670"/>
                    </a:lnTo>
                    <a:lnTo>
                      <a:pt x="176" y="638"/>
                    </a:lnTo>
                    <a:lnTo>
                      <a:pt x="218" y="610"/>
                    </a:lnTo>
                    <a:lnTo>
                      <a:pt x="263" y="585"/>
                    </a:lnTo>
                    <a:lnTo>
                      <a:pt x="312" y="564"/>
                    </a:lnTo>
                    <a:lnTo>
                      <a:pt x="363" y="547"/>
                    </a:lnTo>
                    <a:lnTo>
                      <a:pt x="331" y="523"/>
                    </a:lnTo>
                    <a:lnTo>
                      <a:pt x="302" y="494"/>
                    </a:lnTo>
                    <a:lnTo>
                      <a:pt x="277" y="461"/>
                    </a:lnTo>
                    <a:lnTo>
                      <a:pt x="256" y="425"/>
                    </a:lnTo>
                    <a:lnTo>
                      <a:pt x="239" y="387"/>
                    </a:lnTo>
                    <a:lnTo>
                      <a:pt x="227" y="348"/>
                    </a:lnTo>
                    <a:lnTo>
                      <a:pt x="218" y="307"/>
                    </a:lnTo>
                    <a:lnTo>
                      <a:pt x="216" y="268"/>
                    </a:lnTo>
                    <a:lnTo>
                      <a:pt x="218" y="228"/>
                    </a:lnTo>
                    <a:lnTo>
                      <a:pt x="227" y="191"/>
                    </a:lnTo>
                    <a:lnTo>
                      <a:pt x="241" y="155"/>
                    </a:lnTo>
                    <a:lnTo>
                      <a:pt x="258" y="122"/>
                    </a:lnTo>
                    <a:lnTo>
                      <a:pt x="281" y="91"/>
                    </a:lnTo>
                    <a:lnTo>
                      <a:pt x="307" y="65"/>
                    </a:lnTo>
                    <a:lnTo>
                      <a:pt x="337" y="42"/>
                    </a:lnTo>
                    <a:lnTo>
                      <a:pt x="369" y="25"/>
                    </a:lnTo>
                    <a:lnTo>
                      <a:pt x="404" y="11"/>
                    </a:lnTo>
                    <a:lnTo>
                      <a:pt x="441" y="2"/>
                    </a:lnTo>
                    <a:lnTo>
                      <a:pt x="48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IN" sz="1015" dirty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59" name="Group 82"/>
          <p:cNvGrpSpPr/>
          <p:nvPr/>
        </p:nvGrpSpPr>
        <p:grpSpPr>
          <a:xfrm>
            <a:off x="5970714" y="3585264"/>
            <a:ext cx="790702" cy="790702"/>
            <a:chOff x="7960952" y="4780351"/>
            <a:chExt cx="1054269" cy="1054269"/>
          </a:xfrm>
        </p:grpSpPr>
        <p:sp>
          <p:nvSpPr>
            <p:cNvPr id="60" name="Oval 83"/>
            <p:cNvSpPr/>
            <p:nvPr/>
          </p:nvSpPr>
          <p:spPr>
            <a:xfrm rot="1550164">
              <a:off x="7960952" y="4780351"/>
              <a:ext cx="1054269" cy="1054269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015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61" name="Group 84"/>
            <p:cNvGrpSpPr/>
            <p:nvPr/>
          </p:nvGrpSpPr>
          <p:grpSpPr>
            <a:xfrm>
              <a:off x="8300693" y="5037723"/>
              <a:ext cx="372990" cy="539523"/>
              <a:chOff x="9842500" y="1071563"/>
              <a:chExt cx="519113" cy="750887"/>
            </a:xfrm>
            <a:solidFill>
              <a:schemeClr val="bg1"/>
            </a:solidFill>
          </p:grpSpPr>
          <p:sp>
            <p:nvSpPr>
              <p:cNvPr id="62" name="Freeform 67"/>
              <p:cNvSpPr>
                <a:spLocks noEditPoints="1"/>
              </p:cNvSpPr>
              <p:nvPr/>
            </p:nvSpPr>
            <p:spPr bwMode="auto">
              <a:xfrm>
                <a:off x="9842500" y="1071563"/>
                <a:ext cx="519113" cy="750887"/>
              </a:xfrm>
              <a:custGeom>
                <a:avLst/>
                <a:gdLst>
                  <a:gd name="T0" fmla="*/ 1570 w 2289"/>
                  <a:gd name="T1" fmla="*/ 786 h 3313"/>
                  <a:gd name="T2" fmla="*/ 364 w 2289"/>
                  <a:gd name="T3" fmla="*/ 439 h 3313"/>
                  <a:gd name="T4" fmla="*/ 276 w 2289"/>
                  <a:gd name="T5" fmla="*/ 466 h 3313"/>
                  <a:gd name="T6" fmla="*/ 220 w 2289"/>
                  <a:gd name="T7" fmla="*/ 535 h 3313"/>
                  <a:gd name="T8" fmla="*/ 208 w 2289"/>
                  <a:gd name="T9" fmla="*/ 2950 h 3313"/>
                  <a:gd name="T10" fmla="*/ 235 w 2289"/>
                  <a:gd name="T11" fmla="*/ 3037 h 3313"/>
                  <a:gd name="T12" fmla="*/ 303 w 2289"/>
                  <a:gd name="T13" fmla="*/ 3093 h 3313"/>
                  <a:gd name="T14" fmla="*/ 1925 w 2289"/>
                  <a:gd name="T15" fmla="*/ 3105 h 3313"/>
                  <a:gd name="T16" fmla="*/ 2013 w 2289"/>
                  <a:gd name="T17" fmla="*/ 3078 h 3313"/>
                  <a:gd name="T18" fmla="*/ 2069 w 2289"/>
                  <a:gd name="T19" fmla="*/ 3011 h 3313"/>
                  <a:gd name="T20" fmla="*/ 2081 w 2289"/>
                  <a:gd name="T21" fmla="*/ 595 h 3313"/>
                  <a:gd name="T22" fmla="*/ 2054 w 2289"/>
                  <a:gd name="T23" fmla="*/ 508 h 3313"/>
                  <a:gd name="T24" fmla="*/ 1985 w 2289"/>
                  <a:gd name="T25" fmla="*/ 452 h 3313"/>
                  <a:gd name="T26" fmla="*/ 1776 w 2289"/>
                  <a:gd name="T27" fmla="*/ 439 h 3313"/>
                  <a:gd name="T28" fmla="*/ 1764 w 2289"/>
                  <a:gd name="T29" fmla="*/ 873 h 3313"/>
                  <a:gd name="T30" fmla="*/ 1711 w 2289"/>
                  <a:gd name="T31" fmla="*/ 948 h 3313"/>
                  <a:gd name="T32" fmla="*/ 1627 w 2289"/>
                  <a:gd name="T33" fmla="*/ 987 h 3313"/>
                  <a:gd name="T34" fmla="*/ 662 w 2289"/>
                  <a:gd name="T35" fmla="*/ 987 h 3313"/>
                  <a:gd name="T36" fmla="*/ 578 w 2289"/>
                  <a:gd name="T37" fmla="*/ 948 h 3313"/>
                  <a:gd name="T38" fmla="*/ 525 w 2289"/>
                  <a:gd name="T39" fmla="*/ 873 h 3313"/>
                  <a:gd name="T40" fmla="*/ 513 w 2289"/>
                  <a:gd name="T41" fmla="*/ 439 h 3313"/>
                  <a:gd name="T42" fmla="*/ 1123 w 2289"/>
                  <a:gd name="T43" fmla="*/ 74 h 3313"/>
                  <a:gd name="T44" fmla="*/ 1076 w 2289"/>
                  <a:gd name="T45" fmla="*/ 110 h 3313"/>
                  <a:gd name="T46" fmla="*/ 1069 w 2289"/>
                  <a:gd name="T47" fmla="*/ 171 h 3313"/>
                  <a:gd name="T48" fmla="*/ 1104 w 2289"/>
                  <a:gd name="T49" fmla="*/ 217 h 3313"/>
                  <a:gd name="T50" fmla="*/ 1166 w 2289"/>
                  <a:gd name="T51" fmla="*/ 226 h 3313"/>
                  <a:gd name="T52" fmla="*/ 1213 w 2289"/>
                  <a:gd name="T53" fmla="*/ 189 h 3313"/>
                  <a:gd name="T54" fmla="*/ 1220 w 2289"/>
                  <a:gd name="T55" fmla="*/ 129 h 3313"/>
                  <a:gd name="T56" fmla="*/ 1185 w 2289"/>
                  <a:gd name="T57" fmla="*/ 82 h 3313"/>
                  <a:gd name="T58" fmla="*/ 965 w 2289"/>
                  <a:gd name="T59" fmla="*/ 0 h 3313"/>
                  <a:gd name="T60" fmla="*/ 1386 w 2289"/>
                  <a:gd name="T61" fmla="*/ 13 h 3313"/>
                  <a:gd name="T62" fmla="*/ 1456 w 2289"/>
                  <a:gd name="T63" fmla="*/ 70 h 3313"/>
                  <a:gd name="T64" fmla="*/ 1482 w 2289"/>
                  <a:gd name="T65" fmla="*/ 158 h 3313"/>
                  <a:gd name="T66" fmla="*/ 1971 w 2289"/>
                  <a:gd name="T67" fmla="*/ 236 h 3313"/>
                  <a:gd name="T68" fmla="*/ 2096 w 2289"/>
                  <a:gd name="T69" fmla="*/ 275 h 3313"/>
                  <a:gd name="T70" fmla="*/ 2197 w 2289"/>
                  <a:gd name="T71" fmla="*/ 354 h 3313"/>
                  <a:gd name="T72" fmla="*/ 2265 w 2289"/>
                  <a:gd name="T73" fmla="*/ 464 h 3313"/>
                  <a:gd name="T74" fmla="*/ 2289 w 2289"/>
                  <a:gd name="T75" fmla="*/ 595 h 3313"/>
                  <a:gd name="T76" fmla="*/ 2277 w 2289"/>
                  <a:gd name="T77" fmla="*/ 3039 h 3313"/>
                  <a:gd name="T78" fmla="*/ 2224 w 2289"/>
                  <a:gd name="T79" fmla="*/ 3157 h 3313"/>
                  <a:gd name="T80" fmla="*/ 2132 w 2289"/>
                  <a:gd name="T81" fmla="*/ 3247 h 3313"/>
                  <a:gd name="T82" fmla="*/ 2015 w 2289"/>
                  <a:gd name="T83" fmla="*/ 3301 h 3313"/>
                  <a:gd name="T84" fmla="*/ 364 w 2289"/>
                  <a:gd name="T85" fmla="*/ 3313 h 3313"/>
                  <a:gd name="T86" fmla="*/ 233 w 2289"/>
                  <a:gd name="T87" fmla="*/ 3288 h 3313"/>
                  <a:gd name="T88" fmla="*/ 122 w 2289"/>
                  <a:gd name="T89" fmla="*/ 3220 h 3313"/>
                  <a:gd name="T90" fmla="*/ 43 w 2289"/>
                  <a:gd name="T91" fmla="*/ 3120 h 3313"/>
                  <a:gd name="T92" fmla="*/ 3 w 2289"/>
                  <a:gd name="T93" fmla="*/ 2995 h 3313"/>
                  <a:gd name="T94" fmla="*/ 3 w 2289"/>
                  <a:gd name="T95" fmla="*/ 549 h 3313"/>
                  <a:gd name="T96" fmla="*/ 43 w 2289"/>
                  <a:gd name="T97" fmla="*/ 425 h 3313"/>
                  <a:gd name="T98" fmla="*/ 122 w 2289"/>
                  <a:gd name="T99" fmla="*/ 324 h 3313"/>
                  <a:gd name="T100" fmla="*/ 233 w 2289"/>
                  <a:gd name="T101" fmla="*/ 257 h 3313"/>
                  <a:gd name="T102" fmla="*/ 364 w 2289"/>
                  <a:gd name="T103" fmla="*/ 233 h 3313"/>
                  <a:gd name="T104" fmla="*/ 810 w 2289"/>
                  <a:gd name="T105" fmla="*/ 126 h 3313"/>
                  <a:gd name="T106" fmla="*/ 853 w 2289"/>
                  <a:gd name="T107" fmla="*/ 47 h 3313"/>
                  <a:gd name="T108" fmla="*/ 932 w 2289"/>
                  <a:gd name="T109" fmla="*/ 4 h 3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2289" h="3313">
                    <a:moveTo>
                      <a:pt x="718" y="455"/>
                    </a:moveTo>
                    <a:lnTo>
                      <a:pt x="718" y="786"/>
                    </a:lnTo>
                    <a:lnTo>
                      <a:pt x="1570" y="786"/>
                    </a:lnTo>
                    <a:lnTo>
                      <a:pt x="1570" y="455"/>
                    </a:lnTo>
                    <a:lnTo>
                      <a:pt x="718" y="455"/>
                    </a:lnTo>
                    <a:close/>
                    <a:moveTo>
                      <a:pt x="364" y="439"/>
                    </a:moveTo>
                    <a:lnTo>
                      <a:pt x="333" y="442"/>
                    </a:lnTo>
                    <a:lnTo>
                      <a:pt x="303" y="452"/>
                    </a:lnTo>
                    <a:lnTo>
                      <a:pt x="276" y="466"/>
                    </a:lnTo>
                    <a:lnTo>
                      <a:pt x="253" y="485"/>
                    </a:lnTo>
                    <a:lnTo>
                      <a:pt x="235" y="508"/>
                    </a:lnTo>
                    <a:lnTo>
                      <a:pt x="220" y="535"/>
                    </a:lnTo>
                    <a:lnTo>
                      <a:pt x="212" y="564"/>
                    </a:lnTo>
                    <a:lnTo>
                      <a:pt x="208" y="595"/>
                    </a:lnTo>
                    <a:lnTo>
                      <a:pt x="208" y="2950"/>
                    </a:lnTo>
                    <a:lnTo>
                      <a:pt x="212" y="2982"/>
                    </a:lnTo>
                    <a:lnTo>
                      <a:pt x="220" y="3011"/>
                    </a:lnTo>
                    <a:lnTo>
                      <a:pt x="235" y="3037"/>
                    </a:lnTo>
                    <a:lnTo>
                      <a:pt x="253" y="3059"/>
                    </a:lnTo>
                    <a:lnTo>
                      <a:pt x="276" y="3078"/>
                    </a:lnTo>
                    <a:lnTo>
                      <a:pt x="303" y="3093"/>
                    </a:lnTo>
                    <a:lnTo>
                      <a:pt x="333" y="3102"/>
                    </a:lnTo>
                    <a:lnTo>
                      <a:pt x="364" y="3105"/>
                    </a:lnTo>
                    <a:lnTo>
                      <a:pt x="1925" y="3105"/>
                    </a:lnTo>
                    <a:lnTo>
                      <a:pt x="1956" y="3102"/>
                    </a:lnTo>
                    <a:lnTo>
                      <a:pt x="1985" y="3093"/>
                    </a:lnTo>
                    <a:lnTo>
                      <a:pt x="2013" y="3078"/>
                    </a:lnTo>
                    <a:lnTo>
                      <a:pt x="2035" y="3059"/>
                    </a:lnTo>
                    <a:lnTo>
                      <a:pt x="2054" y="3037"/>
                    </a:lnTo>
                    <a:lnTo>
                      <a:pt x="2069" y="3011"/>
                    </a:lnTo>
                    <a:lnTo>
                      <a:pt x="2078" y="2982"/>
                    </a:lnTo>
                    <a:lnTo>
                      <a:pt x="2081" y="2950"/>
                    </a:lnTo>
                    <a:lnTo>
                      <a:pt x="2081" y="595"/>
                    </a:lnTo>
                    <a:lnTo>
                      <a:pt x="2078" y="564"/>
                    </a:lnTo>
                    <a:lnTo>
                      <a:pt x="2069" y="535"/>
                    </a:lnTo>
                    <a:lnTo>
                      <a:pt x="2054" y="508"/>
                    </a:lnTo>
                    <a:lnTo>
                      <a:pt x="2035" y="485"/>
                    </a:lnTo>
                    <a:lnTo>
                      <a:pt x="2013" y="466"/>
                    </a:lnTo>
                    <a:lnTo>
                      <a:pt x="1985" y="452"/>
                    </a:lnTo>
                    <a:lnTo>
                      <a:pt x="1956" y="442"/>
                    </a:lnTo>
                    <a:lnTo>
                      <a:pt x="1925" y="439"/>
                    </a:lnTo>
                    <a:lnTo>
                      <a:pt x="1776" y="439"/>
                    </a:lnTo>
                    <a:lnTo>
                      <a:pt x="1776" y="810"/>
                    </a:lnTo>
                    <a:lnTo>
                      <a:pt x="1773" y="842"/>
                    </a:lnTo>
                    <a:lnTo>
                      <a:pt x="1764" y="873"/>
                    </a:lnTo>
                    <a:lnTo>
                      <a:pt x="1751" y="901"/>
                    </a:lnTo>
                    <a:lnTo>
                      <a:pt x="1733" y="926"/>
                    </a:lnTo>
                    <a:lnTo>
                      <a:pt x="1711" y="948"/>
                    </a:lnTo>
                    <a:lnTo>
                      <a:pt x="1686" y="965"/>
                    </a:lnTo>
                    <a:lnTo>
                      <a:pt x="1658" y="979"/>
                    </a:lnTo>
                    <a:lnTo>
                      <a:pt x="1627" y="987"/>
                    </a:lnTo>
                    <a:lnTo>
                      <a:pt x="1594" y="990"/>
                    </a:lnTo>
                    <a:lnTo>
                      <a:pt x="694" y="990"/>
                    </a:lnTo>
                    <a:lnTo>
                      <a:pt x="662" y="987"/>
                    </a:lnTo>
                    <a:lnTo>
                      <a:pt x="631" y="979"/>
                    </a:lnTo>
                    <a:lnTo>
                      <a:pt x="603" y="965"/>
                    </a:lnTo>
                    <a:lnTo>
                      <a:pt x="578" y="948"/>
                    </a:lnTo>
                    <a:lnTo>
                      <a:pt x="556" y="926"/>
                    </a:lnTo>
                    <a:lnTo>
                      <a:pt x="538" y="901"/>
                    </a:lnTo>
                    <a:lnTo>
                      <a:pt x="525" y="873"/>
                    </a:lnTo>
                    <a:lnTo>
                      <a:pt x="516" y="842"/>
                    </a:lnTo>
                    <a:lnTo>
                      <a:pt x="513" y="810"/>
                    </a:lnTo>
                    <a:lnTo>
                      <a:pt x="513" y="439"/>
                    </a:lnTo>
                    <a:lnTo>
                      <a:pt x="364" y="439"/>
                    </a:lnTo>
                    <a:close/>
                    <a:moveTo>
                      <a:pt x="1145" y="72"/>
                    </a:moveTo>
                    <a:lnTo>
                      <a:pt x="1123" y="74"/>
                    </a:lnTo>
                    <a:lnTo>
                      <a:pt x="1104" y="82"/>
                    </a:lnTo>
                    <a:lnTo>
                      <a:pt x="1089" y="95"/>
                    </a:lnTo>
                    <a:lnTo>
                      <a:pt x="1076" y="110"/>
                    </a:lnTo>
                    <a:lnTo>
                      <a:pt x="1069" y="129"/>
                    </a:lnTo>
                    <a:lnTo>
                      <a:pt x="1066" y="150"/>
                    </a:lnTo>
                    <a:lnTo>
                      <a:pt x="1069" y="171"/>
                    </a:lnTo>
                    <a:lnTo>
                      <a:pt x="1076" y="189"/>
                    </a:lnTo>
                    <a:lnTo>
                      <a:pt x="1089" y="205"/>
                    </a:lnTo>
                    <a:lnTo>
                      <a:pt x="1104" y="217"/>
                    </a:lnTo>
                    <a:lnTo>
                      <a:pt x="1123" y="226"/>
                    </a:lnTo>
                    <a:lnTo>
                      <a:pt x="1145" y="229"/>
                    </a:lnTo>
                    <a:lnTo>
                      <a:pt x="1166" y="226"/>
                    </a:lnTo>
                    <a:lnTo>
                      <a:pt x="1185" y="217"/>
                    </a:lnTo>
                    <a:lnTo>
                      <a:pt x="1200" y="205"/>
                    </a:lnTo>
                    <a:lnTo>
                      <a:pt x="1213" y="189"/>
                    </a:lnTo>
                    <a:lnTo>
                      <a:pt x="1220" y="171"/>
                    </a:lnTo>
                    <a:lnTo>
                      <a:pt x="1223" y="150"/>
                    </a:lnTo>
                    <a:lnTo>
                      <a:pt x="1220" y="129"/>
                    </a:lnTo>
                    <a:lnTo>
                      <a:pt x="1213" y="110"/>
                    </a:lnTo>
                    <a:lnTo>
                      <a:pt x="1200" y="95"/>
                    </a:lnTo>
                    <a:lnTo>
                      <a:pt x="1185" y="82"/>
                    </a:lnTo>
                    <a:lnTo>
                      <a:pt x="1166" y="74"/>
                    </a:lnTo>
                    <a:lnTo>
                      <a:pt x="1145" y="72"/>
                    </a:lnTo>
                    <a:close/>
                    <a:moveTo>
                      <a:pt x="965" y="0"/>
                    </a:moveTo>
                    <a:lnTo>
                      <a:pt x="1324" y="0"/>
                    </a:lnTo>
                    <a:lnTo>
                      <a:pt x="1356" y="4"/>
                    </a:lnTo>
                    <a:lnTo>
                      <a:pt x="1386" y="13"/>
                    </a:lnTo>
                    <a:lnTo>
                      <a:pt x="1413" y="27"/>
                    </a:lnTo>
                    <a:lnTo>
                      <a:pt x="1436" y="47"/>
                    </a:lnTo>
                    <a:lnTo>
                      <a:pt x="1456" y="70"/>
                    </a:lnTo>
                    <a:lnTo>
                      <a:pt x="1469" y="97"/>
                    </a:lnTo>
                    <a:lnTo>
                      <a:pt x="1479" y="126"/>
                    </a:lnTo>
                    <a:lnTo>
                      <a:pt x="1482" y="158"/>
                    </a:lnTo>
                    <a:lnTo>
                      <a:pt x="1482" y="233"/>
                    </a:lnTo>
                    <a:lnTo>
                      <a:pt x="1925" y="233"/>
                    </a:lnTo>
                    <a:lnTo>
                      <a:pt x="1971" y="236"/>
                    </a:lnTo>
                    <a:lnTo>
                      <a:pt x="2015" y="244"/>
                    </a:lnTo>
                    <a:lnTo>
                      <a:pt x="2056" y="257"/>
                    </a:lnTo>
                    <a:lnTo>
                      <a:pt x="2096" y="275"/>
                    </a:lnTo>
                    <a:lnTo>
                      <a:pt x="2132" y="297"/>
                    </a:lnTo>
                    <a:lnTo>
                      <a:pt x="2167" y="324"/>
                    </a:lnTo>
                    <a:lnTo>
                      <a:pt x="2197" y="354"/>
                    </a:lnTo>
                    <a:lnTo>
                      <a:pt x="2224" y="388"/>
                    </a:lnTo>
                    <a:lnTo>
                      <a:pt x="2246" y="425"/>
                    </a:lnTo>
                    <a:lnTo>
                      <a:pt x="2265" y="464"/>
                    </a:lnTo>
                    <a:lnTo>
                      <a:pt x="2278" y="506"/>
                    </a:lnTo>
                    <a:lnTo>
                      <a:pt x="2286" y="549"/>
                    </a:lnTo>
                    <a:lnTo>
                      <a:pt x="2289" y="595"/>
                    </a:lnTo>
                    <a:lnTo>
                      <a:pt x="2289" y="2950"/>
                    </a:lnTo>
                    <a:lnTo>
                      <a:pt x="2286" y="2995"/>
                    </a:lnTo>
                    <a:lnTo>
                      <a:pt x="2277" y="3039"/>
                    </a:lnTo>
                    <a:lnTo>
                      <a:pt x="2265" y="3081"/>
                    </a:lnTo>
                    <a:lnTo>
                      <a:pt x="2246" y="3120"/>
                    </a:lnTo>
                    <a:lnTo>
                      <a:pt x="2224" y="3157"/>
                    </a:lnTo>
                    <a:lnTo>
                      <a:pt x="2197" y="3190"/>
                    </a:lnTo>
                    <a:lnTo>
                      <a:pt x="2167" y="3220"/>
                    </a:lnTo>
                    <a:lnTo>
                      <a:pt x="2132" y="3247"/>
                    </a:lnTo>
                    <a:lnTo>
                      <a:pt x="2096" y="3270"/>
                    </a:lnTo>
                    <a:lnTo>
                      <a:pt x="2056" y="3288"/>
                    </a:lnTo>
                    <a:lnTo>
                      <a:pt x="2015" y="3301"/>
                    </a:lnTo>
                    <a:lnTo>
                      <a:pt x="1971" y="3309"/>
                    </a:lnTo>
                    <a:lnTo>
                      <a:pt x="1925" y="3313"/>
                    </a:lnTo>
                    <a:lnTo>
                      <a:pt x="364" y="3313"/>
                    </a:lnTo>
                    <a:lnTo>
                      <a:pt x="318" y="3309"/>
                    </a:lnTo>
                    <a:lnTo>
                      <a:pt x="274" y="3301"/>
                    </a:lnTo>
                    <a:lnTo>
                      <a:pt x="233" y="3288"/>
                    </a:lnTo>
                    <a:lnTo>
                      <a:pt x="193" y="3270"/>
                    </a:lnTo>
                    <a:lnTo>
                      <a:pt x="156" y="3247"/>
                    </a:lnTo>
                    <a:lnTo>
                      <a:pt x="122" y="3220"/>
                    </a:lnTo>
                    <a:lnTo>
                      <a:pt x="92" y="3190"/>
                    </a:lnTo>
                    <a:lnTo>
                      <a:pt x="65" y="3157"/>
                    </a:lnTo>
                    <a:lnTo>
                      <a:pt x="43" y="3120"/>
                    </a:lnTo>
                    <a:lnTo>
                      <a:pt x="24" y="3081"/>
                    </a:lnTo>
                    <a:lnTo>
                      <a:pt x="10" y="3039"/>
                    </a:lnTo>
                    <a:lnTo>
                      <a:pt x="3" y="2995"/>
                    </a:lnTo>
                    <a:lnTo>
                      <a:pt x="0" y="2950"/>
                    </a:lnTo>
                    <a:lnTo>
                      <a:pt x="0" y="595"/>
                    </a:lnTo>
                    <a:lnTo>
                      <a:pt x="3" y="549"/>
                    </a:lnTo>
                    <a:lnTo>
                      <a:pt x="10" y="506"/>
                    </a:lnTo>
                    <a:lnTo>
                      <a:pt x="24" y="464"/>
                    </a:lnTo>
                    <a:lnTo>
                      <a:pt x="43" y="425"/>
                    </a:lnTo>
                    <a:lnTo>
                      <a:pt x="65" y="388"/>
                    </a:lnTo>
                    <a:lnTo>
                      <a:pt x="92" y="354"/>
                    </a:lnTo>
                    <a:lnTo>
                      <a:pt x="122" y="324"/>
                    </a:lnTo>
                    <a:lnTo>
                      <a:pt x="156" y="297"/>
                    </a:lnTo>
                    <a:lnTo>
                      <a:pt x="193" y="275"/>
                    </a:lnTo>
                    <a:lnTo>
                      <a:pt x="233" y="257"/>
                    </a:lnTo>
                    <a:lnTo>
                      <a:pt x="274" y="244"/>
                    </a:lnTo>
                    <a:lnTo>
                      <a:pt x="318" y="236"/>
                    </a:lnTo>
                    <a:lnTo>
                      <a:pt x="364" y="233"/>
                    </a:lnTo>
                    <a:lnTo>
                      <a:pt x="807" y="233"/>
                    </a:lnTo>
                    <a:lnTo>
                      <a:pt x="807" y="158"/>
                    </a:lnTo>
                    <a:lnTo>
                      <a:pt x="810" y="126"/>
                    </a:lnTo>
                    <a:lnTo>
                      <a:pt x="820" y="97"/>
                    </a:lnTo>
                    <a:lnTo>
                      <a:pt x="834" y="70"/>
                    </a:lnTo>
                    <a:lnTo>
                      <a:pt x="853" y="47"/>
                    </a:lnTo>
                    <a:lnTo>
                      <a:pt x="876" y="27"/>
                    </a:lnTo>
                    <a:lnTo>
                      <a:pt x="903" y="13"/>
                    </a:lnTo>
                    <a:lnTo>
                      <a:pt x="932" y="4"/>
                    </a:lnTo>
                    <a:lnTo>
                      <a:pt x="96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IN" sz="1015" dirty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3" name="Freeform 68"/>
              <p:cNvSpPr>
                <a:spLocks noEditPoints="1"/>
              </p:cNvSpPr>
              <p:nvPr/>
            </p:nvSpPr>
            <p:spPr bwMode="auto">
              <a:xfrm>
                <a:off x="9920288" y="1370013"/>
                <a:ext cx="120650" cy="100012"/>
              </a:xfrm>
              <a:custGeom>
                <a:avLst/>
                <a:gdLst>
                  <a:gd name="T0" fmla="*/ 73 w 533"/>
                  <a:gd name="T1" fmla="*/ 66 h 441"/>
                  <a:gd name="T2" fmla="*/ 59 w 533"/>
                  <a:gd name="T3" fmla="*/ 81 h 441"/>
                  <a:gd name="T4" fmla="*/ 56 w 533"/>
                  <a:gd name="T5" fmla="*/ 358 h 441"/>
                  <a:gd name="T6" fmla="*/ 65 w 533"/>
                  <a:gd name="T7" fmla="*/ 377 h 441"/>
                  <a:gd name="T8" fmla="*/ 85 w 533"/>
                  <a:gd name="T9" fmla="*/ 385 h 441"/>
                  <a:gd name="T10" fmla="*/ 337 w 533"/>
                  <a:gd name="T11" fmla="*/ 383 h 441"/>
                  <a:gd name="T12" fmla="*/ 353 w 533"/>
                  <a:gd name="T13" fmla="*/ 368 h 441"/>
                  <a:gd name="T14" fmla="*/ 355 w 533"/>
                  <a:gd name="T15" fmla="*/ 282 h 441"/>
                  <a:gd name="T16" fmla="*/ 285 w 533"/>
                  <a:gd name="T17" fmla="*/ 362 h 441"/>
                  <a:gd name="T18" fmla="*/ 259 w 533"/>
                  <a:gd name="T19" fmla="*/ 370 h 441"/>
                  <a:gd name="T20" fmla="*/ 243 w 533"/>
                  <a:gd name="T21" fmla="*/ 369 h 441"/>
                  <a:gd name="T22" fmla="*/ 220 w 533"/>
                  <a:gd name="T23" fmla="*/ 357 h 441"/>
                  <a:gd name="T24" fmla="*/ 89 w 533"/>
                  <a:gd name="T25" fmla="*/ 231 h 441"/>
                  <a:gd name="T26" fmla="*/ 82 w 533"/>
                  <a:gd name="T27" fmla="*/ 200 h 441"/>
                  <a:gd name="T28" fmla="*/ 96 w 533"/>
                  <a:gd name="T29" fmla="*/ 171 h 441"/>
                  <a:gd name="T30" fmla="*/ 124 w 533"/>
                  <a:gd name="T31" fmla="*/ 155 h 441"/>
                  <a:gd name="T32" fmla="*/ 155 w 533"/>
                  <a:gd name="T33" fmla="*/ 160 h 441"/>
                  <a:gd name="T34" fmla="*/ 213 w 533"/>
                  <a:gd name="T35" fmla="*/ 208 h 441"/>
                  <a:gd name="T36" fmla="*/ 242 w 533"/>
                  <a:gd name="T37" fmla="*/ 222 h 441"/>
                  <a:gd name="T38" fmla="*/ 272 w 533"/>
                  <a:gd name="T39" fmla="*/ 215 h 441"/>
                  <a:gd name="T40" fmla="*/ 355 w 533"/>
                  <a:gd name="T41" fmla="*/ 121 h 441"/>
                  <a:gd name="T42" fmla="*/ 353 w 533"/>
                  <a:gd name="T43" fmla="*/ 81 h 441"/>
                  <a:gd name="T44" fmla="*/ 337 w 533"/>
                  <a:gd name="T45" fmla="*/ 66 h 441"/>
                  <a:gd name="T46" fmla="*/ 85 w 533"/>
                  <a:gd name="T47" fmla="*/ 64 h 441"/>
                  <a:gd name="T48" fmla="*/ 501 w 533"/>
                  <a:gd name="T49" fmla="*/ 3 h 441"/>
                  <a:gd name="T50" fmla="*/ 526 w 533"/>
                  <a:gd name="T51" fmla="*/ 24 h 441"/>
                  <a:gd name="T52" fmla="*/ 533 w 533"/>
                  <a:gd name="T53" fmla="*/ 55 h 441"/>
                  <a:gd name="T54" fmla="*/ 520 w 533"/>
                  <a:gd name="T55" fmla="*/ 84 h 441"/>
                  <a:gd name="T56" fmla="*/ 411 w 533"/>
                  <a:gd name="T57" fmla="*/ 358 h 441"/>
                  <a:gd name="T58" fmla="*/ 399 w 533"/>
                  <a:gd name="T59" fmla="*/ 399 h 441"/>
                  <a:gd name="T60" fmla="*/ 369 w 533"/>
                  <a:gd name="T61" fmla="*/ 429 h 441"/>
                  <a:gd name="T62" fmla="*/ 326 w 533"/>
                  <a:gd name="T63" fmla="*/ 441 h 441"/>
                  <a:gd name="T64" fmla="*/ 62 w 533"/>
                  <a:gd name="T65" fmla="*/ 438 h 441"/>
                  <a:gd name="T66" fmla="*/ 25 w 533"/>
                  <a:gd name="T67" fmla="*/ 417 h 441"/>
                  <a:gd name="T68" fmla="*/ 3 w 533"/>
                  <a:gd name="T69" fmla="*/ 380 h 441"/>
                  <a:gd name="T70" fmla="*/ 0 w 533"/>
                  <a:gd name="T71" fmla="*/ 92 h 441"/>
                  <a:gd name="T72" fmla="*/ 12 w 533"/>
                  <a:gd name="T73" fmla="*/ 50 h 441"/>
                  <a:gd name="T74" fmla="*/ 42 w 533"/>
                  <a:gd name="T75" fmla="*/ 20 h 441"/>
                  <a:gd name="T76" fmla="*/ 85 w 533"/>
                  <a:gd name="T77" fmla="*/ 8 h 441"/>
                  <a:gd name="T78" fmla="*/ 347 w 533"/>
                  <a:gd name="T79" fmla="*/ 10 h 441"/>
                  <a:gd name="T80" fmla="*/ 382 w 533"/>
                  <a:gd name="T81" fmla="*/ 29 h 441"/>
                  <a:gd name="T82" fmla="*/ 405 w 533"/>
                  <a:gd name="T83" fmla="*/ 61 h 441"/>
                  <a:gd name="T84" fmla="*/ 454 w 533"/>
                  <a:gd name="T85" fmla="*/ 7 h 441"/>
                  <a:gd name="T86" fmla="*/ 485 w 533"/>
                  <a:gd name="T87" fmla="*/ 0 h 4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533" h="441">
                    <a:moveTo>
                      <a:pt x="85" y="64"/>
                    </a:moveTo>
                    <a:lnTo>
                      <a:pt x="73" y="66"/>
                    </a:lnTo>
                    <a:lnTo>
                      <a:pt x="65" y="73"/>
                    </a:lnTo>
                    <a:lnTo>
                      <a:pt x="59" y="81"/>
                    </a:lnTo>
                    <a:lnTo>
                      <a:pt x="56" y="92"/>
                    </a:lnTo>
                    <a:lnTo>
                      <a:pt x="56" y="358"/>
                    </a:lnTo>
                    <a:lnTo>
                      <a:pt x="59" y="368"/>
                    </a:lnTo>
                    <a:lnTo>
                      <a:pt x="65" y="377"/>
                    </a:lnTo>
                    <a:lnTo>
                      <a:pt x="73" y="383"/>
                    </a:lnTo>
                    <a:lnTo>
                      <a:pt x="85" y="385"/>
                    </a:lnTo>
                    <a:lnTo>
                      <a:pt x="326" y="385"/>
                    </a:lnTo>
                    <a:lnTo>
                      <a:pt x="337" y="383"/>
                    </a:lnTo>
                    <a:lnTo>
                      <a:pt x="346" y="377"/>
                    </a:lnTo>
                    <a:lnTo>
                      <a:pt x="353" y="368"/>
                    </a:lnTo>
                    <a:lnTo>
                      <a:pt x="355" y="358"/>
                    </a:lnTo>
                    <a:lnTo>
                      <a:pt x="355" y="282"/>
                    </a:lnTo>
                    <a:lnTo>
                      <a:pt x="295" y="353"/>
                    </a:lnTo>
                    <a:lnTo>
                      <a:pt x="285" y="362"/>
                    </a:lnTo>
                    <a:lnTo>
                      <a:pt x="272" y="368"/>
                    </a:lnTo>
                    <a:lnTo>
                      <a:pt x="259" y="370"/>
                    </a:lnTo>
                    <a:lnTo>
                      <a:pt x="256" y="370"/>
                    </a:lnTo>
                    <a:lnTo>
                      <a:pt x="243" y="369"/>
                    </a:lnTo>
                    <a:lnTo>
                      <a:pt x="231" y="364"/>
                    </a:lnTo>
                    <a:lnTo>
                      <a:pt x="220" y="357"/>
                    </a:lnTo>
                    <a:lnTo>
                      <a:pt x="99" y="245"/>
                    </a:lnTo>
                    <a:lnTo>
                      <a:pt x="89" y="231"/>
                    </a:lnTo>
                    <a:lnTo>
                      <a:pt x="84" y="217"/>
                    </a:lnTo>
                    <a:lnTo>
                      <a:pt x="82" y="200"/>
                    </a:lnTo>
                    <a:lnTo>
                      <a:pt x="87" y="186"/>
                    </a:lnTo>
                    <a:lnTo>
                      <a:pt x="96" y="171"/>
                    </a:lnTo>
                    <a:lnTo>
                      <a:pt x="110" y="162"/>
                    </a:lnTo>
                    <a:lnTo>
                      <a:pt x="124" y="155"/>
                    </a:lnTo>
                    <a:lnTo>
                      <a:pt x="140" y="155"/>
                    </a:lnTo>
                    <a:lnTo>
                      <a:pt x="155" y="160"/>
                    </a:lnTo>
                    <a:lnTo>
                      <a:pt x="169" y="169"/>
                    </a:lnTo>
                    <a:lnTo>
                      <a:pt x="213" y="208"/>
                    </a:lnTo>
                    <a:lnTo>
                      <a:pt x="226" y="218"/>
                    </a:lnTo>
                    <a:lnTo>
                      <a:pt x="242" y="222"/>
                    </a:lnTo>
                    <a:lnTo>
                      <a:pt x="258" y="221"/>
                    </a:lnTo>
                    <a:lnTo>
                      <a:pt x="272" y="215"/>
                    </a:lnTo>
                    <a:lnTo>
                      <a:pt x="285" y="204"/>
                    </a:lnTo>
                    <a:lnTo>
                      <a:pt x="355" y="121"/>
                    </a:lnTo>
                    <a:lnTo>
                      <a:pt x="355" y="92"/>
                    </a:lnTo>
                    <a:lnTo>
                      <a:pt x="353" y="81"/>
                    </a:lnTo>
                    <a:lnTo>
                      <a:pt x="346" y="73"/>
                    </a:lnTo>
                    <a:lnTo>
                      <a:pt x="337" y="66"/>
                    </a:lnTo>
                    <a:lnTo>
                      <a:pt x="326" y="64"/>
                    </a:lnTo>
                    <a:lnTo>
                      <a:pt x="85" y="64"/>
                    </a:lnTo>
                    <a:close/>
                    <a:moveTo>
                      <a:pt x="485" y="0"/>
                    </a:moveTo>
                    <a:lnTo>
                      <a:pt x="501" y="3"/>
                    </a:lnTo>
                    <a:lnTo>
                      <a:pt x="514" y="11"/>
                    </a:lnTo>
                    <a:lnTo>
                      <a:pt x="526" y="24"/>
                    </a:lnTo>
                    <a:lnTo>
                      <a:pt x="532" y="39"/>
                    </a:lnTo>
                    <a:lnTo>
                      <a:pt x="533" y="55"/>
                    </a:lnTo>
                    <a:lnTo>
                      <a:pt x="530" y="70"/>
                    </a:lnTo>
                    <a:lnTo>
                      <a:pt x="520" y="84"/>
                    </a:lnTo>
                    <a:lnTo>
                      <a:pt x="411" y="215"/>
                    </a:lnTo>
                    <a:lnTo>
                      <a:pt x="411" y="358"/>
                    </a:lnTo>
                    <a:lnTo>
                      <a:pt x="408" y="380"/>
                    </a:lnTo>
                    <a:lnTo>
                      <a:pt x="399" y="399"/>
                    </a:lnTo>
                    <a:lnTo>
                      <a:pt x="386" y="417"/>
                    </a:lnTo>
                    <a:lnTo>
                      <a:pt x="369" y="429"/>
                    </a:lnTo>
                    <a:lnTo>
                      <a:pt x="348" y="438"/>
                    </a:lnTo>
                    <a:lnTo>
                      <a:pt x="326" y="441"/>
                    </a:lnTo>
                    <a:lnTo>
                      <a:pt x="85" y="441"/>
                    </a:lnTo>
                    <a:lnTo>
                      <a:pt x="62" y="438"/>
                    </a:lnTo>
                    <a:lnTo>
                      <a:pt x="42" y="429"/>
                    </a:lnTo>
                    <a:lnTo>
                      <a:pt x="25" y="417"/>
                    </a:lnTo>
                    <a:lnTo>
                      <a:pt x="12" y="399"/>
                    </a:lnTo>
                    <a:lnTo>
                      <a:pt x="3" y="380"/>
                    </a:lnTo>
                    <a:lnTo>
                      <a:pt x="0" y="358"/>
                    </a:lnTo>
                    <a:lnTo>
                      <a:pt x="0" y="92"/>
                    </a:lnTo>
                    <a:lnTo>
                      <a:pt x="3" y="69"/>
                    </a:lnTo>
                    <a:lnTo>
                      <a:pt x="12" y="50"/>
                    </a:lnTo>
                    <a:lnTo>
                      <a:pt x="25" y="32"/>
                    </a:lnTo>
                    <a:lnTo>
                      <a:pt x="42" y="20"/>
                    </a:lnTo>
                    <a:lnTo>
                      <a:pt x="62" y="11"/>
                    </a:lnTo>
                    <a:lnTo>
                      <a:pt x="85" y="8"/>
                    </a:lnTo>
                    <a:lnTo>
                      <a:pt x="326" y="8"/>
                    </a:lnTo>
                    <a:lnTo>
                      <a:pt x="347" y="10"/>
                    </a:lnTo>
                    <a:lnTo>
                      <a:pt x="366" y="18"/>
                    </a:lnTo>
                    <a:lnTo>
                      <a:pt x="382" y="29"/>
                    </a:lnTo>
                    <a:lnTo>
                      <a:pt x="395" y="43"/>
                    </a:lnTo>
                    <a:lnTo>
                      <a:pt x="405" y="61"/>
                    </a:lnTo>
                    <a:lnTo>
                      <a:pt x="441" y="19"/>
                    </a:lnTo>
                    <a:lnTo>
                      <a:pt x="454" y="7"/>
                    </a:lnTo>
                    <a:lnTo>
                      <a:pt x="468" y="1"/>
                    </a:lnTo>
                    <a:lnTo>
                      <a:pt x="48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IN" sz="1015" dirty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4" name="Freeform 69"/>
              <p:cNvSpPr>
                <a:spLocks noEditPoints="1"/>
              </p:cNvSpPr>
              <p:nvPr/>
            </p:nvSpPr>
            <p:spPr bwMode="auto">
              <a:xfrm>
                <a:off x="9920288" y="1498600"/>
                <a:ext cx="120650" cy="103187"/>
              </a:xfrm>
              <a:custGeom>
                <a:avLst/>
                <a:gdLst>
                  <a:gd name="T0" fmla="*/ 73 w 533"/>
                  <a:gd name="T1" fmla="*/ 78 h 453"/>
                  <a:gd name="T2" fmla="*/ 59 w 533"/>
                  <a:gd name="T3" fmla="*/ 93 h 453"/>
                  <a:gd name="T4" fmla="*/ 56 w 533"/>
                  <a:gd name="T5" fmla="*/ 369 h 453"/>
                  <a:gd name="T6" fmla="*/ 65 w 533"/>
                  <a:gd name="T7" fmla="*/ 389 h 453"/>
                  <a:gd name="T8" fmla="*/ 85 w 533"/>
                  <a:gd name="T9" fmla="*/ 397 h 453"/>
                  <a:gd name="T10" fmla="*/ 337 w 533"/>
                  <a:gd name="T11" fmla="*/ 395 h 453"/>
                  <a:gd name="T12" fmla="*/ 353 w 533"/>
                  <a:gd name="T13" fmla="*/ 381 h 453"/>
                  <a:gd name="T14" fmla="*/ 355 w 533"/>
                  <a:gd name="T15" fmla="*/ 282 h 453"/>
                  <a:gd name="T16" fmla="*/ 285 w 533"/>
                  <a:gd name="T17" fmla="*/ 361 h 453"/>
                  <a:gd name="T18" fmla="*/ 259 w 533"/>
                  <a:gd name="T19" fmla="*/ 370 h 453"/>
                  <a:gd name="T20" fmla="*/ 243 w 533"/>
                  <a:gd name="T21" fmla="*/ 368 h 453"/>
                  <a:gd name="T22" fmla="*/ 220 w 533"/>
                  <a:gd name="T23" fmla="*/ 357 h 453"/>
                  <a:gd name="T24" fmla="*/ 89 w 533"/>
                  <a:gd name="T25" fmla="*/ 231 h 453"/>
                  <a:gd name="T26" fmla="*/ 82 w 533"/>
                  <a:gd name="T27" fmla="*/ 200 h 453"/>
                  <a:gd name="T28" fmla="*/ 96 w 533"/>
                  <a:gd name="T29" fmla="*/ 171 h 453"/>
                  <a:gd name="T30" fmla="*/ 124 w 533"/>
                  <a:gd name="T31" fmla="*/ 156 h 453"/>
                  <a:gd name="T32" fmla="*/ 155 w 533"/>
                  <a:gd name="T33" fmla="*/ 160 h 453"/>
                  <a:gd name="T34" fmla="*/ 213 w 533"/>
                  <a:gd name="T35" fmla="*/ 209 h 453"/>
                  <a:gd name="T36" fmla="*/ 242 w 533"/>
                  <a:gd name="T37" fmla="*/ 222 h 453"/>
                  <a:gd name="T38" fmla="*/ 272 w 533"/>
                  <a:gd name="T39" fmla="*/ 215 h 453"/>
                  <a:gd name="T40" fmla="*/ 355 w 533"/>
                  <a:gd name="T41" fmla="*/ 120 h 453"/>
                  <a:gd name="T42" fmla="*/ 353 w 533"/>
                  <a:gd name="T43" fmla="*/ 93 h 453"/>
                  <a:gd name="T44" fmla="*/ 337 w 533"/>
                  <a:gd name="T45" fmla="*/ 78 h 453"/>
                  <a:gd name="T46" fmla="*/ 85 w 533"/>
                  <a:gd name="T47" fmla="*/ 76 h 453"/>
                  <a:gd name="T48" fmla="*/ 501 w 533"/>
                  <a:gd name="T49" fmla="*/ 3 h 453"/>
                  <a:gd name="T50" fmla="*/ 526 w 533"/>
                  <a:gd name="T51" fmla="*/ 24 h 453"/>
                  <a:gd name="T52" fmla="*/ 533 w 533"/>
                  <a:gd name="T53" fmla="*/ 54 h 453"/>
                  <a:gd name="T54" fmla="*/ 520 w 533"/>
                  <a:gd name="T55" fmla="*/ 84 h 453"/>
                  <a:gd name="T56" fmla="*/ 411 w 533"/>
                  <a:gd name="T57" fmla="*/ 369 h 453"/>
                  <a:gd name="T58" fmla="*/ 399 w 533"/>
                  <a:gd name="T59" fmla="*/ 412 h 453"/>
                  <a:gd name="T60" fmla="*/ 369 w 533"/>
                  <a:gd name="T61" fmla="*/ 442 h 453"/>
                  <a:gd name="T62" fmla="*/ 326 w 533"/>
                  <a:gd name="T63" fmla="*/ 453 h 453"/>
                  <a:gd name="T64" fmla="*/ 62 w 533"/>
                  <a:gd name="T65" fmla="*/ 450 h 453"/>
                  <a:gd name="T66" fmla="*/ 25 w 533"/>
                  <a:gd name="T67" fmla="*/ 429 h 453"/>
                  <a:gd name="T68" fmla="*/ 3 w 533"/>
                  <a:gd name="T69" fmla="*/ 392 h 453"/>
                  <a:gd name="T70" fmla="*/ 0 w 533"/>
                  <a:gd name="T71" fmla="*/ 104 h 453"/>
                  <a:gd name="T72" fmla="*/ 12 w 533"/>
                  <a:gd name="T73" fmla="*/ 61 h 453"/>
                  <a:gd name="T74" fmla="*/ 42 w 533"/>
                  <a:gd name="T75" fmla="*/ 31 h 453"/>
                  <a:gd name="T76" fmla="*/ 85 w 533"/>
                  <a:gd name="T77" fmla="*/ 20 h 453"/>
                  <a:gd name="T78" fmla="*/ 345 w 533"/>
                  <a:gd name="T79" fmla="*/ 22 h 453"/>
                  <a:gd name="T80" fmla="*/ 378 w 533"/>
                  <a:gd name="T81" fmla="*/ 39 h 453"/>
                  <a:gd name="T82" fmla="*/ 401 w 533"/>
                  <a:gd name="T83" fmla="*/ 65 h 453"/>
                  <a:gd name="T84" fmla="*/ 454 w 533"/>
                  <a:gd name="T85" fmla="*/ 7 h 453"/>
                  <a:gd name="T86" fmla="*/ 485 w 533"/>
                  <a:gd name="T87" fmla="*/ 0 h 4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533" h="453">
                    <a:moveTo>
                      <a:pt x="85" y="76"/>
                    </a:moveTo>
                    <a:lnTo>
                      <a:pt x="73" y="78"/>
                    </a:lnTo>
                    <a:lnTo>
                      <a:pt x="65" y="84"/>
                    </a:lnTo>
                    <a:lnTo>
                      <a:pt x="59" y="93"/>
                    </a:lnTo>
                    <a:lnTo>
                      <a:pt x="56" y="104"/>
                    </a:lnTo>
                    <a:lnTo>
                      <a:pt x="56" y="369"/>
                    </a:lnTo>
                    <a:lnTo>
                      <a:pt x="59" y="381"/>
                    </a:lnTo>
                    <a:lnTo>
                      <a:pt x="65" y="389"/>
                    </a:lnTo>
                    <a:lnTo>
                      <a:pt x="73" y="395"/>
                    </a:lnTo>
                    <a:lnTo>
                      <a:pt x="85" y="397"/>
                    </a:lnTo>
                    <a:lnTo>
                      <a:pt x="326" y="397"/>
                    </a:lnTo>
                    <a:lnTo>
                      <a:pt x="337" y="395"/>
                    </a:lnTo>
                    <a:lnTo>
                      <a:pt x="346" y="389"/>
                    </a:lnTo>
                    <a:lnTo>
                      <a:pt x="353" y="381"/>
                    </a:lnTo>
                    <a:lnTo>
                      <a:pt x="355" y="369"/>
                    </a:lnTo>
                    <a:lnTo>
                      <a:pt x="355" y="282"/>
                    </a:lnTo>
                    <a:lnTo>
                      <a:pt x="295" y="352"/>
                    </a:lnTo>
                    <a:lnTo>
                      <a:pt x="285" y="361"/>
                    </a:lnTo>
                    <a:lnTo>
                      <a:pt x="272" y="367"/>
                    </a:lnTo>
                    <a:lnTo>
                      <a:pt x="259" y="370"/>
                    </a:lnTo>
                    <a:lnTo>
                      <a:pt x="256" y="370"/>
                    </a:lnTo>
                    <a:lnTo>
                      <a:pt x="243" y="368"/>
                    </a:lnTo>
                    <a:lnTo>
                      <a:pt x="231" y="364"/>
                    </a:lnTo>
                    <a:lnTo>
                      <a:pt x="220" y="357"/>
                    </a:lnTo>
                    <a:lnTo>
                      <a:pt x="99" y="245"/>
                    </a:lnTo>
                    <a:lnTo>
                      <a:pt x="89" y="231"/>
                    </a:lnTo>
                    <a:lnTo>
                      <a:pt x="84" y="216"/>
                    </a:lnTo>
                    <a:lnTo>
                      <a:pt x="82" y="200"/>
                    </a:lnTo>
                    <a:lnTo>
                      <a:pt x="87" y="185"/>
                    </a:lnTo>
                    <a:lnTo>
                      <a:pt x="96" y="171"/>
                    </a:lnTo>
                    <a:lnTo>
                      <a:pt x="110" y="161"/>
                    </a:lnTo>
                    <a:lnTo>
                      <a:pt x="124" y="156"/>
                    </a:lnTo>
                    <a:lnTo>
                      <a:pt x="140" y="155"/>
                    </a:lnTo>
                    <a:lnTo>
                      <a:pt x="155" y="160"/>
                    </a:lnTo>
                    <a:lnTo>
                      <a:pt x="169" y="169"/>
                    </a:lnTo>
                    <a:lnTo>
                      <a:pt x="213" y="209"/>
                    </a:lnTo>
                    <a:lnTo>
                      <a:pt x="226" y="218"/>
                    </a:lnTo>
                    <a:lnTo>
                      <a:pt x="242" y="222"/>
                    </a:lnTo>
                    <a:lnTo>
                      <a:pt x="258" y="221"/>
                    </a:lnTo>
                    <a:lnTo>
                      <a:pt x="272" y="215"/>
                    </a:lnTo>
                    <a:lnTo>
                      <a:pt x="285" y="204"/>
                    </a:lnTo>
                    <a:lnTo>
                      <a:pt x="355" y="120"/>
                    </a:lnTo>
                    <a:lnTo>
                      <a:pt x="355" y="104"/>
                    </a:lnTo>
                    <a:lnTo>
                      <a:pt x="353" y="93"/>
                    </a:lnTo>
                    <a:lnTo>
                      <a:pt x="346" y="84"/>
                    </a:lnTo>
                    <a:lnTo>
                      <a:pt x="337" y="78"/>
                    </a:lnTo>
                    <a:lnTo>
                      <a:pt x="326" y="76"/>
                    </a:lnTo>
                    <a:lnTo>
                      <a:pt x="85" y="76"/>
                    </a:lnTo>
                    <a:close/>
                    <a:moveTo>
                      <a:pt x="485" y="0"/>
                    </a:moveTo>
                    <a:lnTo>
                      <a:pt x="501" y="3"/>
                    </a:lnTo>
                    <a:lnTo>
                      <a:pt x="514" y="12"/>
                    </a:lnTo>
                    <a:lnTo>
                      <a:pt x="526" y="24"/>
                    </a:lnTo>
                    <a:lnTo>
                      <a:pt x="532" y="39"/>
                    </a:lnTo>
                    <a:lnTo>
                      <a:pt x="533" y="54"/>
                    </a:lnTo>
                    <a:lnTo>
                      <a:pt x="530" y="71"/>
                    </a:lnTo>
                    <a:lnTo>
                      <a:pt x="520" y="84"/>
                    </a:lnTo>
                    <a:lnTo>
                      <a:pt x="411" y="216"/>
                    </a:lnTo>
                    <a:lnTo>
                      <a:pt x="411" y="369"/>
                    </a:lnTo>
                    <a:lnTo>
                      <a:pt x="408" y="392"/>
                    </a:lnTo>
                    <a:lnTo>
                      <a:pt x="399" y="412"/>
                    </a:lnTo>
                    <a:lnTo>
                      <a:pt x="386" y="429"/>
                    </a:lnTo>
                    <a:lnTo>
                      <a:pt x="369" y="442"/>
                    </a:lnTo>
                    <a:lnTo>
                      <a:pt x="348" y="450"/>
                    </a:lnTo>
                    <a:lnTo>
                      <a:pt x="326" y="453"/>
                    </a:lnTo>
                    <a:lnTo>
                      <a:pt x="85" y="453"/>
                    </a:lnTo>
                    <a:lnTo>
                      <a:pt x="62" y="450"/>
                    </a:lnTo>
                    <a:lnTo>
                      <a:pt x="42" y="442"/>
                    </a:lnTo>
                    <a:lnTo>
                      <a:pt x="25" y="429"/>
                    </a:lnTo>
                    <a:lnTo>
                      <a:pt x="12" y="412"/>
                    </a:lnTo>
                    <a:lnTo>
                      <a:pt x="3" y="392"/>
                    </a:lnTo>
                    <a:lnTo>
                      <a:pt x="0" y="369"/>
                    </a:lnTo>
                    <a:lnTo>
                      <a:pt x="0" y="104"/>
                    </a:lnTo>
                    <a:lnTo>
                      <a:pt x="3" y="82"/>
                    </a:lnTo>
                    <a:lnTo>
                      <a:pt x="12" y="61"/>
                    </a:lnTo>
                    <a:lnTo>
                      <a:pt x="25" y="45"/>
                    </a:lnTo>
                    <a:lnTo>
                      <a:pt x="42" y="31"/>
                    </a:lnTo>
                    <a:lnTo>
                      <a:pt x="62" y="23"/>
                    </a:lnTo>
                    <a:lnTo>
                      <a:pt x="85" y="20"/>
                    </a:lnTo>
                    <a:lnTo>
                      <a:pt x="326" y="20"/>
                    </a:lnTo>
                    <a:lnTo>
                      <a:pt x="345" y="22"/>
                    </a:lnTo>
                    <a:lnTo>
                      <a:pt x="363" y="28"/>
                    </a:lnTo>
                    <a:lnTo>
                      <a:pt x="378" y="39"/>
                    </a:lnTo>
                    <a:lnTo>
                      <a:pt x="391" y="51"/>
                    </a:lnTo>
                    <a:lnTo>
                      <a:pt x="401" y="65"/>
                    </a:lnTo>
                    <a:lnTo>
                      <a:pt x="441" y="18"/>
                    </a:lnTo>
                    <a:lnTo>
                      <a:pt x="454" y="7"/>
                    </a:lnTo>
                    <a:lnTo>
                      <a:pt x="468" y="1"/>
                    </a:lnTo>
                    <a:lnTo>
                      <a:pt x="48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IN" sz="1015" dirty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5" name="Freeform 70"/>
              <p:cNvSpPr>
                <a:spLocks noEditPoints="1"/>
              </p:cNvSpPr>
              <p:nvPr/>
            </p:nvSpPr>
            <p:spPr bwMode="auto">
              <a:xfrm>
                <a:off x="9920288" y="1627188"/>
                <a:ext cx="120650" cy="103187"/>
              </a:xfrm>
              <a:custGeom>
                <a:avLst/>
                <a:gdLst>
                  <a:gd name="T0" fmla="*/ 73 w 533"/>
                  <a:gd name="T1" fmla="*/ 83 h 459"/>
                  <a:gd name="T2" fmla="*/ 59 w 533"/>
                  <a:gd name="T3" fmla="*/ 99 h 459"/>
                  <a:gd name="T4" fmla="*/ 56 w 533"/>
                  <a:gd name="T5" fmla="*/ 375 h 459"/>
                  <a:gd name="T6" fmla="*/ 65 w 533"/>
                  <a:gd name="T7" fmla="*/ 395 h 459"/>
                  <a:gd name="T8" fmla="*/ 85 w 533"/>
                  <a:gd name="T9" fmla="*/ 403 h 459"/>
                  <a:gd name="T10" fmla="*/ 337 w 533"/>
                  <a:gd name="T11" fmla="*/ 401 h 459"/>
                  <a:gd name="T12" fmla="*/ 353 w 533"/>
                  <a:gd name="T13" fmla="*/ 386 h 459"/>
                  <a:gd name="T14" fmla="*/ 355 w 533"/>
                  <a:gd name="T15" fmla="*/ 283 h 459"/>
                  <a:gd name="T16" fmla="*/ 285 w 533"/>
                  <a:gd name="T17" fmla="*/ 362 h 459"/>
                  <a:gd name="T18" fmla="*/ 259 w 533"/>
                  <a:gd name="T19" fmla="*/ 371 h 459"/>
                  <a:gd name="T20" fmla="*/ 256 w 533"/>
                  <a:gd name="T21" fmla="*/ 372 h 459"/>
                  <a:gd name="T22" fmla="*/ 231 w 533"/>
                  <a:gd name="T23" fmla="*/ 365 h 459"/>
                  <a:gd name="T24" fmla="*/ 99 w 533"/>
                  <a:gd name="T25" fmla="*/ 245 h 459"/>
                  <a:gd name="T26" fmla="*/ 84 w 533"/>
                  <a:gd name="T27" fmla="*/ 217 h 459"/>
                  <a:gd name="T28" fmla="*/ 87 w 533"/>
                  <a:gd name="T29" fmla="*/ 186 h 459"/>
                  <a:gd name="T30" fmla="*/ 110 w 533"/>
                  <a:gd name="T31" fmla="*/ 162 h 459"/>
                  <a:gd name="T32" fmla="*/ 140 w 533"/>
                  <a:gd name="T33" fmla="*/ 156 h 459"/>
                  <a:gd name="T34" fmla="*/ 169 w 533"/>
                  <a:gd name="T35" fmla="*/ 170 h 459"/>
                  <a:gd name="T36" fmla="*/ 226 w 533"/>
                  <a:gd name="T37" fmla="*/ 218 h 459"/>
                  <a:gd name="T38" fmla="*/ 258 w 533"/>
                  <a:gd name="T39" fmla="*/ 221 h 459"/>
                  <a:gd name="T40" fmla="*/ 285 w 533"/>
                  <a:gd name="T41" fmla="*/ 205 h 459"/>
                  <a:gd name="T42" fmla="*/ 355 w 533"/>
                  <a:gd name="T43" fmla="*/ 109 h 459"/>
                  <a:gd name="T44" fmla="*/ 346 w 533"/>
                  <a:gd name="T45" fmla="*/ 90 h 459"/>
                  <a:gd name="T46" fmla="*/ 326 w 533"/>
                  <a:gd name="T47" fmla="*/ 81 h 459"/>
                  <a:gd name="T48" fmla="*/ 485 w 533"/>
                  <a:gd name="T49" fmla="*/ 0 h 459"/>
                  <a:gd name="T50" fmla="*/ 514 w 533"/>
                  <a:gd name="T51" fmla="*/ 12 h 459"/>
                  <a:gd name="T52" fmla="*/ 532 w 533"/>
                  <a:gd name="T53" fmla="*/ 40 h 459"/>
                  <a:gd name="T54" fmla="*/ 530 w 533"/>
                  <a:gd name="T55" fmla="*/ 71 h 459"/>
                  <a:gd name="T56" fmla="*/ 411 w 533"/>
                  <a:gd name="T57" fmla="*/ 216 h 459"/>
                  <a:gd name="T58" fmla="*/ 408 w 533"/>
                  <a:gd name="T59" fmla="*/ 397 h 459"/>
                  <a:gd name="T60" fmla="*/ 386 w 533"/>
                  <a:gd name="T61" fmla="*/ 434 h 459"/>
                  <a:gd name="T62" fmla="*/ 348 w 533"/>
                  <a:gd name="T63" fmla="*/ 456 h 459"/>
                  <a:gd name="T64" fmla="*/ 85 w 533"/>
                  <a:gd name="T65" fmla="*/ 459 h 459"/>
                  <a:gd name="T66" fmla="*/ 42 w 533"/>
                  <a:gd name="T67" fmla="*/ 448 h 459"/>
                  <a:gd name="T68" fmla="*/ 12 w 533"/>
                  <a:gd name="T69" fmla="*/ 417 h 459"/>
                  <a:gd name="T70" fmla="*/ 0 w 533"/>
                  <a:gd name="T71" fmla="*/ 375 h 459"/>
                  <a:gd name="T72" fmla="*/ 3 w 533"/>
                  <a:gd name="T73" fmla="*/ 88 h 459"/>
                  <a:gd name="T74" fmla="*/ 25 w 533"/>
                  <a:gd name="T75" fmla="*/ 50 h 459"/>
                  <a:gd name="T76" fmla="*/ 62 w 533"/>
                  <a:gd name="T77" fmla="*/ 28 h 459"/>
                  <a:gd name="T78" fmla="*/ 326 w 533"/>
                  <a:gd name="T79" fmla="*/ 25 h 459"/>
                  <a:gd name="T80" fmla="*/ 369 w 533"/>
                  <a:gd name="T81" fmla="*/ 38 h 459"/>
                  <a:gd name="T82" fmla="*/ 399 w 533"/>
                  <a:gd name="T83" fmla="*/ 69 h 459"/>
                  <a:gd name="T84" fmla="*/ 454 w 533"/>
                  <a:gd name="T85" fmla="*/ 8 h 459"/>
                  <a:gd name="T86" fmla="*/ 485 w 533"/>
                  <a:gd name="T87" fmla="*/ 0 h 4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533" h="459">
                    <a:moveTo>
                      <a:pt x="85" y="81"/>
                    </a:moveTo>
                    <a:lnTo>
                      <a:pt x="73" y="83"/>
                    </a:lnTo>
                    <a:lnTo>
                      <a:pt x="65" y="90"/>
                    </a:lnTo>
                    <a:lnTo>
                      <a:pt x="59" y="99"/>
                    </a:lnTo>
                    <a:lnTo>
                      <a:pt x="56" y="109"/>
                    </a:lnTo>
                    <a:lnTo>
                      <a:pt x="56" y="375"/>
                    </a:lnTo>
                    <a:lnTo>
                      <a:pt x="59" y="386"/>
                    </a:lnTo>
                    <a:lnTo>
                      <a:pt x="65" y="395"/>
                    </a:lnTo>
                    <a:lnTo>
                      <a:pt x="73" y="401"/>
                    </a:lnTo>
                    <a:lnTo>
                      <a:pt x="85" y="403"/>
                    </a:lnTo>
                    <a:lnTo>
                      <a:pt x="326" y="403"/>
                    </a:lnTo>
                    <a:lnTo>
                      <a:pt x="337" y="401"/>
                    </a:lnTo>
                    <a:lnTo>
                      <a:pt x="346" y="395"/>
                    </a:lnTo>
                    <a:lnTo>
                      <a:pt x="353" y="386"/>
                    </a:lnTo>
                    <a:lnTo>
                      <a:pt x="355" y="375"/>
                    </a:lnTo>
                    <a:lnTo>
                      <a:pt x="355" y="283"/>
                    </a:lnTo>
                    <a:lnTo>
                      <a:pt x="295" y="353"/>
                    </a:lnTo>
                    <a:lnTo>
                      <a:pt x="285" y="362"/>
                    </a:lnTo>
                    <a:lnTo>
                      <a:pt x="272" y="369"/>
                    </a:lnTo>
                    <a:lnTo>
                      <a:pt x="259" y="371"/>
                    </a:lnTo>
                    <a:lnTo>
                      <a:pt x="258" y="371"/>
                    </a:lnTo>
                    <a:lnTo>
                      <a:pt x="256" y="372"/>
                    </a:lnTo>
                    <a:lnTo>
                      <a:pt x="243" y="370"/>
                    </a:lnTo>
                    <a:lnTo>
                      <a:pt x="231" y="365"/>
                    </a:lnTo>
                    <a:lnTo>
                      <a:pt x="220" y="357"/>
                    </a:lnTo>
                    <a:lnTo>
                      <a:pt x="99" y="245"/>
                    </a:lnTo>
                    <a:lnTo>
                      <a:pt x="89" y="232"/>
                    </a:lnTo>
                    <a:lnTo>
                      <a:pt x="84" y="217"/>
                    </a:lnTo>
                    <a:lnTo>
                      <a:pt x="82" y="202"/>
                    </a:lnTo>
                    <a:lnTo>
                      <a:pt x="87" y="186"/>
                    </a:lnTo>
                    <a:lnTo>
                      <a:pt x="96" y="173"/>
                    </a:lnTo>
                    <a:lnTo>
                      <a:pt x="110" y="162"/>
                    </a:lnTo>
                    <a:lnTo>
                      <a:pt x="124" y="156"/>
                    </a:lnTo>
                    <a:lnTo>
                      <a:pt x="140" y="156"/>
                    </a:lnTo>
                    <a:lnTo>
                      <a:pt x="155" y="160"/>
                    </a:lnTo>
                    <a:lnTo>
                      <a:pt x="169" y="170"/>
                    </a:lnTo>
                    <a:lnTo>
                      <a:pt x="213" y="209"/>
                    </a:lnTo>
                    <a:lnTo>
                      <a:pt x="226" y="218"/>
                    </a:lnTo>
                    <a:lnTo>
                      <a:pt x="242" y="222"/>
                    </a:lnTo>
                    <a:lnTo>
                      <a:pt x="258" y="221"/>
                    </a:lnTo>
                    <a:lnTo>
                      <a:pt x="272" y="215"/>
                    </a:lnTo>
                    <a:lnTo>
                      <a:pt x="285" y="205"/>
                    </a:lnTo>
                    <a:lnTo>
                      <a:pt x="355" y="122"/>
                    </a:lnTo>
                    <a:lnTo>
                      <a:pt x="355" y="109"/>
                    </a:lnTo>
                    <a:lnTo>
                      <a:pt x="353" y="99"/>
                    </a:lnTo>
                    <a:lnTo>
                      <a:pt x="346" y="90"/>
                    </a:lnTo>
                    <a:lnTo>
                      <a:pt x="337" y="83"/>
                    </a:lnTo>
                    <a:lnTo>
                      <a:pt x="326" y="81"/>
                    </a:lnTo>
                    <a:lnTo>
                      <a:pt x="85" y="81"/>
                    </a:lnTo>
                    <a:close/>
                    <a:moveTo>
                      <a:pt x="485" y="0"/>
                    </a:moveTo>
                    <a:lnTo>
                      <a:pt x="501" y="4"/>
                    </a:lnTo>
                    <a:lnTo>
                      <a:pt x="514" y="12"/>
                    </a:lnTo>
                    <a:lnTo>
                      <a:pt x="526" y="24"/>
                    </a:lnTo>
                    <a:lnTo>
                      <a:pt x="532" y="40"/>
                    </a:lnTo>
                    <a:lnTo>
                      <a:pt x="533" y="55"/>
                    </a:lnTo>
                    <a:lnTo>
                      <a:pt x="530" y="71"/>
                    </a:lnTo>
                    <a:lnTo>
                      <a:pt x="520" y="86"/>
                    </a:lnTo>
                    <a:lnTo>
                      <a:pt x="411" y="216"/>
                    </a:lnTo>
                    <a:lnTo>
                      <a:pt x="411" y="375"/>
                    </a:lnTo>
                    <a:lnTo>
                      <a:pt x="408" y="397"/>
                    </a:lnTo>
                    <a:lnTo>
                      <a:pt x="399" y="417"/>
                    </a:lnTo>
                    <a:lnTo>
                      <a:pt x="386" y="434"/>
                    </a:lnTo>
                    <a:lnTo>
                      <a:pt x="369" y="448"/>
                    </a:lnTo>
                    <a:lnTo>
                      <a:pt x="348" y="456"/>
                    </a:lnTo>
                    <a:lnTo>
                      <a:pt x="326" y="459"/>
                    </a:lnTo>
                    <a:lnTo>
                      <a:pt x="85" y="459"/>
                    </a:lnTo>
                    <a:lnTo>
                      <a:pt x="62" y="456"/>
                    </a:lnTo>
                    <a:lnTo>
                      <a:pt x="42" y="448"/>
                    </a:lnTo>
                    <a:lnTo>
                      <a:pt x="25" y="434"/>
                    </a:lnTo>
                    <a:lnTo>
                      <a:pt x="12" y="417"/>
                    </a:lnTo>
                    <a:lnTo>
                      <a:pt x="3" y="397"/>
                    </a:lnTo>
                    <a:lnTo>
                      <a:pt x="0" y="375"/>
                    </a:lnTo>
                    <a:lnTo>
                      <a:pt x="0" y="109"/>
                    </a:lnTo>
                    <a:lnTo>
                      <a:pt x="3" y="88"/>
                    </a:lnTo>
                    <a:lnTo>
                      <a:pt x="12" y="67"/>
                    </a:lnTo>
                    <a:lnTo>
                      <a:pt x="25" y="50"/>
                    </a:lnTo>
                    <a:lnTo>
                      <a:pt x="42" y="37"/>
                    </a:lnTo>
                    <a:lnTo>
                      <a:pt x="62" y="28"/>
                    </a:lnTo>
                    <a:lnTo>
                      <a:pt x="85" y="25"/>
                    </a:lnTo>
                    <a:lnTo>
                      <a:pt x="326" y="25"/>
                    </a:lnTo>
                    <a:lnTo>
                      <a:pt x="349" y="28"/>
                    </a:lnTo>
                    <a:lnTo>
                      <a:pt x="369" y="38"/>
                    </a:lnTo>
                    <a:lnTo>
                      <a:pt x="386" y="51"/>
                    </a:lnTo>
                    <a:lnTo>
                      <a:pt x="399" y="69"/>
                    </a:lnTo>
                    <a:lnTo>
                      <a:pt x="441" y="19"/>
                    </a:lnTo>
                    <a:lnTo>
                      <a:pt x="454" y="8"/>
                    </a:lnTo>
                    <a:lnTo>
                      <a:pt x="468" y="1"/>
                    </a:lnTo>
                    <a:lnTo>
                      <a:pt x="48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IN" sz="1015" dirty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6" name="Freeform 71"/>
              <p:cNvSpPr/>
              <p:nvPr/>
            </p:nvSpPr>
            <p:spPr bwMode="auto">
              <a:xfrm>
                <a:off x="10072688" y="1412875"/>
                <a:ext cx="214313" cy="23812"/>
              </a:xfrm>
              <a:custGeom>
                <a:avLst/>
                <a:gdLst>
                  <a:gd name="T0" fmla="*/ 52 w 945"/>
                  <a:gd name="T1" fmla="*/ 0 h 103"/>
                  <a:gd name="T2" fmla="*/ 893 w 945"/>
                  <a:gd name="T3" fmla="*/ 0 h 103"/>
                  <a:gd name="T4" fmla="*/ 910 w 945"/>
                  <a:gd name="T5" fmla="*/ 3 h 103"/>
                  <a:gd name="T6" fmla="*/ 924 w 945"/>
                  <a:gd name="T7" fmla="*/ 10 h 103"/>
                  <a:gd name="T8" fmla="*/ 935 w 945"/>
                  <a:gd name="T9" fmla="*/ 21 h 103"/>
                  <a:gd name="T10" fmla="*/ 942 w 945"/>
                  <a:gd name="T11" fmla="*/ 36 h 103"/>
                  <a:gd name="T12" fmla="*/ 945 w 945"/>
                  <a:gd name="T13" fmla="*/ 53 h 103"/>
                  <a:gd name="T14" fmla="*/ 942 w 945"/>
                  <a:gd name="T15" fmla="*/ 68 h 103"/>
                  <a:gd name="T16" fmla="*/ 935 w 945"/>
                  <a:gd name="T17" fmla="*/ 83 h 103"/>
                  <a:gd name="T18" fmla="*/ 924 w 945"/>
                  <a:gd name="T19" fmla="*/ 94 h 103"/>
                  <a:gd name="T20" fmla="*/ 910 w 945"/>
                  <a:gd name="T21" fmla="*/ 101 h 103"/>
                  <a:gd name="T22" fmla="*/ 893 w 945"/>
                  <a:gd name="T23" fmla="*/ 103 h 103"/>
                  <a:gd name="T24" fmla="*/ 52 w 945"/>
                  <a:gd name="T25" fmla="*/ 103 h 103"/>
                  <a:gd name="T26" fmla="*/ 35 w 945"/>
                  <a:gd name="T27" fmla="*/ 101 h 103"/>
                  <a:gd name="T28" fmla="*/ 22 w 945"/>
                  <a:gd name="T29" fmla="*/ 94 h 103"/>
                  <a:gd name="T30" fmla="*/ 10 w 945"/>
                  <a:gd name="T31" fmla="*/ 83 h 103"/>
                  <a:gd name="T32" fmla="*/ 3 w 945"/>
                  <a:gd name="T33" fmla="*/ 68 h 103"/>
                  <a:gd name="T34" fmla="*/ 0 w 945"/>
                  <a:gd name="T35" fmla="*/ 53 h 103"/>
                  <a:gd name="T36" fmla="*/ 3 w 945"/>
                  <a:gd name="T37" fmla="*/ 36 h 103"/>
                  <a:gd name="T38" fmla="*/ 10 w 945"/>
                  <a:gd name="T39" fmla="*/ 21 h 103"/>
                  <a:gd name="T40" fmla="*/ 22 w 945"/>
                  <a:gd name="T41" fmla="*/ 10 h 103"/>
                  <a:gd name="T42" fmla="*/ 35 w 945"/>
                  <a:gd name="T43" fmla="*/ 3 h 103"/>
                  <a:gd name="T44" fmla="*/ 52 w 945"/>
                  <a:gd name="T45" fmla="*/ 0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945" h="103">
                    <a:moveTo>
                      <a:pt x="52" y="0"/>
                    </a:moveTo>
                    <a:lnTo>
                      <a:pt x="893" y="0"/>
                    </a:lnTo>
                    <a:lnTo>
                      <a:pt x="910" y="3"/>
                    </a:lnTo>
                    <a:lnTo>
                      <a:pt x="924" y="10"/>
                    </a:lnTo>
                    <a:lnTo>
                      <a:pt x="935" y="21"/>
                    </a:lnTo>
                    <a:lnTo>
                      <a:pt x="942" y="36"/>
                    </a:lnTo>
                    <a:lnTo>
                      <a:pt x="945" y="53"/>
                    </a:lnTo>
                    <a:lnTo>
                      <a:pt x="942" y="68"/>
                    </a:lnTo>
                    <a:lnTo>
                      <a:pt x="935" y="83"/>
                    </a:lnTo>
                    <a:lnTo>
                      <a:pt x="924" y="94"/>
                    </a:lnTo>
                    <a:lnTo>
                      <a:pt x="910" y="101"/>
                    </a:lnTo>
                    <a:lnTo>
                      <a:pt x="893" y="103"/>
                    </a:lnTo>
                    <a:lnTo>
                      <a:pt x="52" y="103"/>
                    </a:lnTo>
                    <a:lnTo>
                      <a:pt x="35" y="101"/>
                    </a:lnTo>
                    <a:lnTo>
                      <a:pt x="22" y="94"/>
                    </a:lnTo>
                    <a:lnTo>
                      <a:pt x="10" y="83"/>
                    </a:lnTo>
                    <a:lnTo>
                      <a:pt x="3" y="68"/>
                    </a:lnTo>
                    <a:lnTo>
                      <a:pt x="0" y="53"/>
                    </a:lnTo>
                    <a:lnTo>
                      <a:pt x="3" y="36"/>
                    </a:lnTo>
                    <a:lnTo>
                      <a:pt x="10" y="21"/>
                    </a:lnTo>
                    <a:lnTo>
                      <a:pt x="22" y="10"/>
                    </a:lnTo>
                    <a:lnTo>
                      <a:pt x="35" y="3"/>
                    </a:lnTo>
                    <a:lnTo>
                      <a:pt x="5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IN" sz="1015" dirty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7" name="Freeform 72"/>
              <p:cNvSpPr/>
              <p:nvPr/>
            </p:nvSpPr>
            <p:spPr bwMode="auto">
              <a:xfrm>
                <a:off x="10072688" y="1528763"/>
                <a:ext cx="214313" cy="23812"/>
              </a:xfrm>
              <a:custGeom>
                <a:avLst/>
                <a:gdLst>
                  <a:gd name="T0" fmla="*/ 52 w 945"/>
                  <a:gd name="T1" fmla="*/ 0 h 104"/>
                  <a:gd name="T2" fmla="*/ 893 w 945"/>
                  <a:gd name="T3" fmla="*/ 0 h 104"/>
                  <a:gd name="T4" fmla="*/ 910 w 945"/>
                  <a:gd name="T5" fmla="*/ 3 h 104"/>
                  <a:gd name="T6" fmla="*/ 924 w 945"/>
                  <a:gd name="T7" fmla="*/ 10 h 104"/>
                  <a:gd name="T8" fmla="*/ 935 w 945"/>
                  <a:gd name="T9" fmla="*/ 22 h 104"/>
                  <a:gd name="T10" fmla="*/ 942 w 945"/>
                  <a:gd name="T11" fmla="*/ 35 h 104"/>
                  <a:gd name="T12" fmla="*/ 945 w 945"/>
                  <a:gd name="T13" fmla="*/ 52 h 104"/>
                  <a:gd name="T14" fmla="*/ 942 w 945"/>
                  <a:gd name="T15" fmla="*/ 68 h 104"/>
                  <a:gd name="T16" fmla="*/ 935 w 945"/>
                  <a:gd name="T17" fmla="*/ 83 h 104"/>
                  <a:gd name="T18" fmla="*/ 924 w 945"/>
                  <a:gd name="T19" fmla="*/ 93 h 104"/>
                  <a:gd name="T20" fmla="*/ 910 w 945"/>
                  <a:gd name="T21" fmla="*/ 101 h 104"/>
                  <a:gd name="T22" fmla="*/ 893 w 945"/>
                  <a:gd name="T23" fmla="*/ 104 h 104"/>
                  <a:gd name="T24" fmla="*/ 52 w 945"/>
                  <a:gd name="T25" fmla="*/ 104 h 104"/>
                  <a:gd name="T26" fmla="*/ 35 w 945"/>
                  <a:gd name="T27" fmla="*/ 101 h 104"/>
                  <a:gd name="T28" fmla="*/ 22 w 945"/>
                  <a:gd name="T29" fmla="*/ 93 h 104"/>
                  <a:gd name="T30" fmla="*/ 10 w 945"/>
                  <a:gd name="T31" fmla="*/ 83 h 104"/>
                  <a:gd name="T32" fmla="*/ 3 w 945"/>
                  <a:gd name="T33" fmla="*/ 68 h 104"/>
                  <a:gd name="T34" fmla="*/ 0 w 945"/>
                  <a:gd name="T35" fmla="*/ 52 h 104"/>
                  <a:gd name="T36" fmla="*/ 3 w 945"/>
                  <a:gd name="T37" fmla="*/ 35 h 104"/>
                  <a:gd name="T38" fmla="*/ 10 w 945"/>
                  <a:gd name="T39" fmla="*/ 22 h 104"/>
                  <a:gd name="T40" fmla="*/ 22 w 945"/>
                  <a:gd name="T41" fmla="*/ 10 h 104"/>
                  <a:gd name="T42" fmla="*/ 35 w 945"/>
                  <a:gd name="T43" fmla="*/ 3 h 104"/>
                  <a:gd name="T44" fmla="*/ 52 w 945"/>
                  <a:gd name="T45" fmla="*/ 0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945" h="104">
                    <a:moveTo>
                      <a:pt x="52" y="0"/>
                    </a:moveTo>
                    <a:lnTo>
                      <a:pt x="893" y="0"/>
                    </a:lnTo>
                    <a:lnTo>
                      <a:pt x="910" y="3"/>
                    </a:lnTo>
                    <a:lnTo>
                      <a:pt x="924" y="10"/>
                    </a:lnTo>
                    <a:lnTo>
                      <a:pt x="935" y="22"/>
                    </a:lnTo>
                    <a:lnTo>
                      <a:pt x="942" y="35"/>
                    </a:lnTo>
                    <a:lnTo>
                      <a:pt x="945" y="52"/>
                    </a:lnTo>
                    <a:lnTo>
                      <a:pt x="942" y="68"/>
                    </a:lnTo>
                    <a:lnTo>
                      <a:pt x="935" y="83"/>
                    </a:lnTo>
                    <a:lnTo>
                      <a:pt x="924" y="93"/>
                    </a:lnTo>
                    <a:lnTo>
                      <a:pt x="910" y="101"/>
                    </a:lnTo>
                    <a:lnTo>
                      <a:pt x="893" y="104"/>
                    </a:lnTo>
                    <a:lnTo>
                      <a:pt x="52" y="104"/>
                    </a:lnTo>
                    <a:lnTo>
                      <a:pt x="35" y="101"/>
                    </a:lnTo>
                    <a:lnTo>
                      <a:pt x="22" y="93"/>
                    </a:lnTo>
                    <a:lnTo>
                      <a:pt x="10" y="83"/>
                    </a:lnTo>
                    <a:lnTo>
                      <a:pt x="3" y="68"/>
                    </a:lnTo>
                    <a:lnTo>
                      <a:pt x="0" y="52"/>
                    </a:lnTo>
                    <a:lnTo>
                      <a:pt x="3" y="35"/>
                    </a:lnTo>
                    <a:lnTo>
                      <a:pt x="10" y="22"/>
                    </a:lnTo>
                    <a:lnTo>
                      <a:pt x="22" y="10"/>
                    </a:lnTo>
                    <a:lnTo>
                      <a:pt x="35" y="3"/>
                    </a:lnTo>
                    <a:lnTo>
                      <a:pt x="5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IN" sz="1015" dirty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8" name="Freeform 73"/>
              <p:cNvSpPr/>
              <p:nvPr/>
            </p:nvSpPr>
            <p:spPr bwMode="auto">
              <a:xfrm>
                <a:off x="10072688" y="1643063"/>
                <a:ext cx="214313" cy="23812"/>
              </a:xfrm>
              <a:custGeom>
                <a:avLst/>
                <a:gdLst>
                  <a:gd name="T0" fmla="*/ 52 w 945"/>
                  <a:gd name="T1" fmla="*/ 0 h 104"/>
                  <a:gd name="T2" fmla="*/ 893 w 945"/>
                  <a:gd name="T3" fmla="*/ 0 h 104"/>
                  <a:gd name="T4" fmla="*/ 910 w 945"/>
                  <a:gd name="T5" fmla="*/ 2 h 104"/>
                  <a:gd name="T6" fmla="*/ 924 w 945"/>
                  <a:gd name="T7" fmla="*/ 9 h 104"/>
                  <a:gd name="T8" fmla="*/ 935 w 945"/>
                  <a:gd name="T9" fmla="*/ 21 h 104"/>
                  <a:gd name="T10" fmla="*/ 942 w 945"/>
                  <a:gd name="T11" fmla="*/ 35 h 104"/>
                  <a:gd name="T12" fmla="*/ 945 w 945"/>
                  <a:gd name="T13" fmla="*/ 52 h 104"/>
                  <a:gd name="T14" fmla="*/ 942 w 945"/>
                  <a:gd name="T15" fmla="*/ 69 h 104"/>
                  <a:gd name="T16" fmla="*/ 935 w 945"/>
                  <a:gd name="T17" fmla="*/ 82 h 104"/>
                  <a:gd name="T18" fmla="*/ 924 w 945"/>
                  <a:gd name="T19" fmla="*/ 93 h 104"/>
                  <a:gd name="T20" fmla="*/ 910 w 945"/>
                  <a:gd name="T21" fmla="*/ 101 h 104"/>
                  <a:gd name="T22" fmla="*/ 893 w 945"/>
                  <a:gd name="T23" fmla="*/ 104 h 104"/>
                  <a:gd name="T24" fmla="*/ 52 w 945"/>
                  <a:gd name="T25" fmla="*/ 104 h 104"/>
                  <a:gd name="T26" fmla="*/ 35 w 945"/>
                  <a:gd name="T27" fmla="*/ 101 h 104"/>
                  <a:gd name="T28" fmla="*/ 22 w 945"/>
                  <a:gd name="T29" fmla="*/ 93 h 104"/>
                  <a:gd name="T30" fmla="*/ 10 w 945"/>
                  <a:gd name="T31" fmla="*/ 82 h 104"/>
                  <a:gd name="T32" fmla="*/ 3 w 945"/>
                  <a:gd name="T33" fmla="*/ 69 h 104"/>
                  <a:gd name="T34" fmla="*/ 0 w 945"/>
                  <a:gd name="T35" fmla="*/ 52 h 104"/>
                  <a:gd name="T36" fmla="*/ 3 w 945"/>
                  <a:gd name="T37" fmla="*/ 35 h 104"/>
                  <a:gd name="T38" fmla="*/ 10 w 945"/>
                  <a:gd name="T39" fmla="*/ 21 h 104"/>
                  <a:gd name="T40" fmla="*/ 22 w 945"/>
                  <a:gd name="T41" fmla="*/ 9 h 104"/>
                  <a:gd name="T42" fmla="*/ 35 w 945"/>
                  <a:gd name="T43" fmla="*/ 2 h 104"/>
                  <a:gd name="T44" fmla="*/ 52 w 945"/>
                  <a:gd name="T45" fmla="*/ 0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945" h="104">
                    <a:moveTo>
                      <a:pt x="52" y="0"/>
                    </a:moveTo>
                    <a:lnTo>
                      <a:pt x="893" y="0"/>
                    </a:lnTo>
                    <a:lnTo>
                      <a:pt x="910" y="2"/>
                    </a:lnTo>
                    <a:lnTo>
                      <a:pt x="924" y="9"/>
                    </a:lnTo>
                    <a:lnTo>
                      <a:pt x="935" y="21"/>
                    </a:lnTo>
                    <a:lnTo>
                      <a:pt x="942" y="35"/>
                    </a:lnTo>
                    <a:lnTo>
                      <a:pt x="945" y="52"/>
                    </a:lnTo>
                    <a:lnTo>
                      <a:pt x="942" y="69"/>
                    </a:lnTo>
                    <a:lnTo>
                      <a:pt x="935" y="82"/>
                    </a:lnTo>
                    <a:lnTo>
                      <a:pt x="924" y="93"/>
                    </a:lnTo>
                    <a:lnTo>
                      <a:pt x="910" y="101"/>
                    </a:lnTo>
                    <a:lnTo>
                      <a:pt x="893" y="104"/>
                    </a:lnTo>
                    <a:lnTo>
                      <a:pt x="52" y="104"/>
                    </a:lnTo>
                    <a:lnTo>
                      <a:pt x="35" y="101"/>
                    </a:lnTo>
                    <a:lnTo>
                      <a:pt x="22" y="93"/>
                    </a:lnTo>
                    <a:lnTo>
                      <a:pt x="10" y="82"/>
                    </a:lnTo>
                    <a:lnTo>
                      <a:pt x="3" y="69"/>
                    </a:lnTo>
                    <a:lnTo>
                      <a:pt x="0" y="52"/>
                    </a:lnTo>
                    <a:lnTo>
                      <a:pt x="3" y="35"/>
                    </a:lnTo>
                    <a:lnTo>
                      <a:pt x="10" y="21"/>
                    </a:lnTo>
                    <a:lnTo>
                      <a:pt x="22" y="9"/>
                    </a:lnTo>
                    <a:lnTo>
                      <a:pt x="35" y="2"/>
                    </a:lnTo>
                    <a:lnTo>
                      <a:pt x="5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IN" sz="1015" dirty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69" name="Group 92"/>
          <p:cNvGrpSpPr/>
          <p:nvPr/>
        </p:nvGrpSpPr>
        <p:grpSpPr>
          <a:xfrm>
            <a:off x="5088320" y="4237240"/>
            <a:ext cx="509645" cy="509645"/>
            <a:chOff x="6784425" y="5649651"/>
            <a:chExt cx="679527" cy="679527"/>
          </a:xfrm>
        </p:grpSpPr>
        <p:sp>
          <p:nvSpPr>
            <p:cNvPr id="70" name="Oval 93"/>
            <p:cNvSpPr/>
            <p:nvPr/>
          </p:nvSpPr>
          <p:spPr>
            <a:xfrm>
              <a:off x="6784425" y="5649651"/>
              <a:ext cx="679527" cy="679527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015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71" name="Group 94"/>
            <p:cNvGrpSpPr/>
            <p:nvPr/>
          </p:nvGrpSpPr>
          <p:grpSpPr>
            <a:xfrm>
              <a:off x="6981684" y="5892414"/>
              <a:ext cx="276984" cy="217767"/>
              <a:chOff x="2428875" y="2376488"/>
              <a:chExt cx="690563" cy="542925"/>
            </a:xfrm>
            <a:solidFill>
              <a:schemeClr val="bg1"/>
            </a:solidFill>
          </p:grpSpPr>
          <p:sp>
            <p:nvSpPr>
              <p:cNvPr id="72" name="Freeform 83"/>
              <p:cNvSpPr/>
              <p:nvPr/>
            </p:nvSpPr>
            <p:spPr bwMode="auto">
              <a:xfrm>
                <a:off x="2546350" y="2857500"/>
                <a:ext cx="455613" cy="61913"/>
              </a:xfrm>
              <a:custGeom>
                <a:avLst/>
                <a:gdLst>
                  <a:gd name="T0" fmla="*/ 158 w 2296"/>
                  <a:gd name="T1" fmla="*/ 0 h 312"/>
                  <a:gd name="T2" fmla="*/ 2137 w 2296"/>
                  <a:gd name="T3" fmla="*/ 0 h 312"/>
                  <a:gd name="T4" fmla="*/ 2169 w 2296"/>
                  <a:gd name="T5" fmla="*/ 3 h 312"/>
                  <a:gd name="T6" fmla="*/ 2199 w 2296"/>
                  <a:gd name="T7" fmla="*/ 13 h 312"/>
                  <a:gd name="T8" fmla="*/ 2225 w 2296"/>
                  <a:gd name="T9" fmla="*/ 27 h 312"/>
                  <a:gd name="T10" fmla="*/ 2249 w 2296"/>
                  <a:gd name="T11" fmla="*/ 46 h 312"/>
                  <a:gd name="T12" fmla="*/ 2268 w 2296"/>
                  <a:gd name="T13" fmla="*/ 69 h 312"/>
                  <a:gd name="T14" fmla="*/ 2283 w 2296"/>
                  <a:gd name="T15" fmla="*/ 96 h 312"/>
                  <a:gd name="T16" fmla="*/ 2292 w 2296"/>
                  <a:gd name="T17" fmla="*/ 125 h 312"/>
                  <a:gd name="T18" fmla="*/ 2296 w 2296"/>
                  <a:gd name="T19" fmla="*/ 157 h 312"/>
                  <a:gd name="T20" fmla="*/ 2292 w 2296"/>
                  <a:gd name="T21" fmla="*/ 188 h 312"/>
                  <a:gd name="T22" fmla="*/ 2283 w 2296"/>
                  <a:gd name="T23" fmla="*/ 218 h 312"/>
                  <a:gd name="T24" fmla="*/ 2268 w 2296"/>
                  <a:gd name="T25" fmla="*/ 244 h 312"/>
                  <a:gd name="T26" fmla="*/ 2249 w 2296"/>
                  <a:gd name="T27" fmla="*/ 267 h 312"/>
                  <a:gd name="T28" fmla="*/ 2225 w 2296"/>
                  <a:gd name="T29" fmla="*/ 286 h 312"/>
                  <a:gd name="T30" fmla="*/ 2199 w 2296"/>
                  <a:gd name="T31" fmla="*/ 301 h 312"/>
                  <a:gd name="T32" fmla="*/ 2169 w 2296"/>
                  <a:gd name="T33" fmla="*/ 309 h 312"/>
                  <a:gd name="T34" fmla="*/ 2137 w 2296"/>
                  <a:gd name="T35" fmla="*/ 312 h 312"/>
                  <a:gd name="T36" fmla="*/ 158 w 2296"/>
                  <a:gd name="T37" fmla="*/ 312 h 312"/>
                  <a:gd name="T38" fmla="*/ 126 w 2296"/>
                  <a:gd name="T39" fmla="*/ 309 h 312"/>
                  <a:gd name="T40" fmla="*/ 96 w 2296"/>
                  <a:gd name="T41" fmla="*/ 301 h 312"/>
                  <a:gd name="T42" fmla="*/ 69 w 2296"/>
                  <a:gd name="T43" fmla="*/ 286 h 312"/>
                  <a:gd name="T44" fmla="*/ 46 w 2296"/>
                  <a:gd name="T45" fmla="*/ 267 h 312"/>
                  <a:gd name="T46" fmla="*/ 27 w 2296"/>
                  <a:gd name="T47" fmla="*/ 244 h 312"/>
                  <a:gd name="T48" fmla="*/ 12 w 2296"/>
                  <a:gd name="T49" fmla="*/ 218 h 312"/>
                  <a:gd name="T50" fmla="*/ 3 w 2296"/>
                  <a:gd name="T51" fmla="*/ 188 h 312"/>
                  <a:gd name="T52" fmla="*/ 0 w 2296"/>
                  <a:gd name="T53" fmla="*/ 157 h 312"/>
                  <a:gd name="T54" fmla="*/ 3 w 2296"/>
                  <a:gd name="T55" fmla="*/ 125 h 312"/>
                  <a:gd name="T56" fmla="*/ 12 w 2296"/>
                  <a:gd name="T57" fmla="*/ 96 h 312"/>
                  <a:gd name="T58" fmla="*/ 27 w 2296"/>
                  <a:gd name="T59" fmla="*/ 69 h 312"/>
                  <a:gd name="T60" fmla="*/ 46 w 2296"/>
                  <a:gd name="T61" fmla="*/ 46 h 312"/>
                  <a:gd name="T62" fmla="*/ 69 w 2296"/>
                  <a:gd name="T63" fmla="*/ 27 h 312"/>
                  <a:gd name="T64" fmla="*/ 96 w 2296"/>
                  <a:gd name="T65" fmla="*/ 13 h 312"/>
                  <a:gd name="T66" fmla="*/ 126 w 2296"/>
                  <a:gd name="T67" fmla="*/ 3 h 312"/>
                  <a:gd name="T68" fmla="*/ 158 w 2296"/>
                  <a:gd name="T69" fmla="*/ 0 h 3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296" h="312">
                    <a:moveTo>
                      <a:pt x="158" y="0"/>
                    </a:moveTo>
                    <a:lnTo>
                      <a:pt x="2137" y="0"/>
                    </a:lnTo>
                    <a:lnTo>
                      <a:pt x="2169" y="3"/>
                    </a:lnTo>
                    <a:lnTo>
                      <a:pt x="2199" y="13"/>
                    </a:lnTo>
                    <a:lnTo>
                      <a:pt x="2225" y="27"/>
                    </a:lnTo>
                    <a:lnTo>
                      <a:pt x="2249" y="46"/>
                    </a:lnTo>
                    <a:lnTo>
                      <a:pt x="2268" y="69"/>
                    </a:lnTo>
                    <a:lnTo>
                      <a:pt x="2283" y="96"/>
                    </a:lnTo>
                    <a:lnTo>
                      <a:pt x="2292" y="125"/>
                    </a:lnTo>
                    <a:lnTo>
                      <a:pt x="2296" y="157"/>
                    </a:lnTo>
                    <a:lnTo>
                      <a:pt x="2292" y="188"/>
                    </a:lnTo>
                    <a:lnTo>
                      <a:pt x="2283" y="218"/>
                    </a:lnTo>
                    <a:lnTo>
                      <a:pt x="2268" y="244"/>
                    </a:lnTo>
                    <a:lnTo>
                      <a:pt x="2249" y="267"/>
                    </a:lnTo>
                    <a:lnTo>
                      <a:pt x="2225" y="286"/>
                    </a:lnTo>
                    <a:lnTo>
                      <a:pt x="2199" y="301"/>
                    </a:lnTo>
                    <a:lnTo>
                      <a:pt x="2169" y="309"/>
                    </a:lnTo>
                    <a:lnTo>
                      <a:pt x="2137" y="312"/>
                    </a:lnTo>
                    <a:lnTo>
                      <a:pt x="158" y="312"/>
                    </a:lnTo>
                    <a:lnTo>
                      <a:pt x="126" y="309"/>
                    </a:lnTo>
                    <a:lnTo>
                      <a:pt x="96" y="301"/>
                    </a:lnTo>
                    <a:lnTo>
                      <a:pt x="69" y="286"/>
                    </a:lnTo>
                    <a:lnTo>
                      <a:pt x="46" y="267"/>
                    </a:lnTo>
                    <a:lnTo>
                      <a:pt x="27" y="244"/>
                    </a:lnTo>
                    <a:lnTo>
                      <a:pt x="12" y="218"/>
                    </a:lnTo>
                    <a:lnTo>
                      <a:pt x="3" y="188"/>
                    </a:lnTo>
                    <a:lnTo>
                      <a:pt x="0" y="157"/>
                    </a:lnTo>
                    <a:lnTo>
                      <a:pt x="3" y="125"/>
                    </a:lnTo>
                    <a:lnTo>
                      <a:pt x="12" y="96"/>
                    </a:lnTo>
                    <a:lnTo>
                      <a:pt x="27" y="69"/>
                    </a:lnTo>
                    <a:lnTo>
                      <a:pt x="46" y="46"/>
                    </a:lnTo>
                    <a:lnTo>
                      <a:pt x="69" y="27"/>
                    </a:lnTo>
                    <a:lnTo>
                      <a:pt x="96" y="13"/>
                    </a:lnTo>
                    <a:lnTo>
                      <a:pt x="126" y="3"/>
                    </a:lnTo>
                    <a:lnTo>
                      <a:pt x="15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IN" sz="1015" dirty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3" name="Freeform 84"/>
              <p:cNvSpPr/>
              <p:nvPr/>
            </p:nvSpPr>
            <p:spPr bwMode="auto">
              <a:xfrm>
                <a:off x="2538413" y="2601913"/>
                <a:ext cx="47625" cy="123825"/>
              </a:xfrm>
              <a:custGeom>
                <a:avLst/>
                <a:gdLst>
                  <a:gd name="T0" fmla="*/ 119 w 237"/>
                  <a:gd name="T1" fmla="*/ 0 h 624"/>
                  <a:gd name="T2" fmla="*/ 146 w 237"/>
                  <a:gd name="T3" fmla="*/ 4 h 624"/>
                  <a:gd name="T4" fmla="*/ 171 w 237"/>
                  <a:gd name="T5" fmla="*/ 12 h 624"/>
                  <a:gd name="T6" fmla="*/ 194 w 237"/>
                  <a:gd name="T7" fmla="*/ 26 h 624"/>
                  <a:gd name="T8" fmla="*/ 212 w 237"/>
                  <a:gd name="T9" fmla="*/ 45 h 624"/>
                  <a:gd name="T10" fmla="*/ 226 w 237"/>
                  <a:gd name="T11" fmla="*/ 66 h 624"/>
                  <a:gd name="T12" fmla="*/ 234 w 237"/>
                  <a:gd name="T13" fmla="*/ 91 h 624"/>
                  <a:gd name="T14" fmla="*/ 237 w 237"/>
                  <a:gd name="T15" fmla="*/ 117 h 624"/>
                  <a:gd name="T16" fmla="*/ 237 w 237"/>
                  <a:gd name="T17" fmla="*/ 507 h 624"/>
                  <a:gd name="T18" fmla="*/ 234 w 237"/>
                  <a:gd name="T19" fmla="*/ 535 h 624"/>
                  <a:gd name="T20" fmla="*/ 226 w 237"/>
                  <a:gd name="T21" fmla="*/ 559 h 624"/>
                  <a:gd name="T22" fmla="*/ 212 w 237"/>
                  <a:gd name="T23" fmla="*/ 581 h 624"/>
                  <a:gd name="T24" fmla="*/ 194 w 237"/>
                  <a:gd name="T25" fmla="*/ 599 h 624"/>
                  <a:gd name="T26" fmla="*/ 171 w 237"/>
                  <a:gd name="T27" fmla="*/ 613 h 624"/>
                  <a:gd name="T28" fmla="*/ 146 w 237"/>
                  <a:gd name="T29" fmla="*/ 622 h 624"/>
                  <a:gd name="T30" fmla="*/ 119 w 237"/>
                  <a:gd name="T31" fmla="*/ 624 h 624"/>
                  <a:gd name="T32" fmla="*/ 91 w 237"/>
                  <a:gd name="T33" fmla="*/ 622 h 624"/>
                  <a:gd name="T34" fmla="*/ 67 w 237"/>
                  <a:gd name="T35" fmla="*/ 613 h 624"/>
                  <a:gd name="T36" fmla="*/ 44 w 237"/>
                  <a:gd name="T37" fmla="*/ 599 h 624"/>
                  <a:gd name="T38" fmla="*/ 26 w 237"/>
                  <a:gd name="T39" fmla="*/ 581 h 624"/>
                  <a:gd name="T40" fmla="*/ 12 w 237"/>
                  <a:gd name="T41" fmla="*/ 559 h 624"/>
                  <a:gd name="T42" fmla="*/ 3 w 237"/>
                  <a:gd name="T43" fmla="*/ 535 h 624"/>
                  <a:gd name="T44" fmla="*/ 0 w 237"/>
                  <a:gd name="T45" fmla="*/ 507 h 624"/>
                  <a:gd name="T46" fmla="*/ 0 w 237"/>
                  <a:gd name="T47" fmla="*/ 117 h 624"/>
                  <a:gd name="T48" fmla="*/ 3 w 237"/>
                  <a:gd name="T49" fmla="*/ 91 h 624"/>
                  <a:gd name="T50" fmla="*/ 12 w 237"/>
                  <a:gd name="T51" fmla="*/ 66 h 624"/>
                  <a:gd name="T52" fmla="*/ 26 w 237"/>
                  <a:gd name="T53" fmla="*/ 45 h 624"/>
                  <a:gd name="T54" fmla="*/ 44 w 237"/>
                  <a:gd name="T55" fmla="*/ 26 h 624"/>
                  <a:gd name="T56" fmla="*/ 67 w 237"/>
                  <a:gd name="T57" fmla="*/ 12 h 624"/>
                  <a:gd name="T58" fmla="*/ 91 w 237"/>
                  <a:gd name="T59" fmla="*/ 4 h 624"/>
                  <a:gd name="T60" fmla="*/ 119 w 237"/>
                  <a:gd name="T61" fmla="*/ 0 h 6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37" h="624">
                    <a:moveTo>
                      <a:pt x="119" y="0"/>
                    </a:moveTo>
                    <a:lnTo>
                      <a:pt x="146" y="4"/>
                    </a:lnTo>
                    <a:lnTo>
                      <a:pt x="171" y="12"/>
                    </a:lnTo>
                    <a:lnTo>
                      <a:pt x="194" y="26"/>
                    </a:lnTo>
                    <a:lnTo>
                      <a:pt x="212" y="45"/>
                    </a:lnTo>
                    <a:lnTo>
                      <a:pt x="226" y="66"/>
                    </a:lnTo>
                    <a:lnTo>
                      <a:pt x="234" y="91"/>
                    </a:lnTo>
                    <a:lnTo>
                      <a:pt x="237" y="117"/>
                    </a:lnTo>
                    <a:lnTo>
                      <a:pt x="237" y="507"/>
                    </a:lnTo>
                    <a:lnTo>
                      <a:pt x="234" y="535"/>
                    </a:lnTo>
                    <a:lnTo>
                      <a:pt x="226" y="559"/>
                    </a:lnTo>
                    <a:lnTo>
                      <a:pt x="212" y="581"/>
                    </a:lnTo>
                    <a:lnTo>
                      <a:pt x="194" y="599"/>
                    </a:lnTo>
                    <a:lnTo>
                      <a:pt x="171" y="613"/>
                    </a:lnTo>
                    <a:lnTo>
                      <a:pt x="146" y="622"/>
                    </a:lnTo>
                    <a:lnTo>
                      <a:pt x="119" y="624"/>
                    </a:lnTo>
                    <a:lnTo>
                      <a:pt x="91" y="622"/>
                    </a:lnTo>
                    <a:lnTo>
                      <a:pt x="67" y="613"/>
                    </a:lnTo>
                    <a:lnTo>
                      <a:pt x="44" y="599"/>
                    </a:lnTo>
                    <a:lnTo>
                      <a:pt x="26" y="581"/>
                    </a:lnTo>
                    <a:lnTo>
                      <a:pt x="12" y="559"/>
                    </a:lnTo>
                    <a:lnTo>
                      <a:pt x="3" y="535"/>
                    </a:lnTo>
                    <a:lnTo>
                      <a:pt x="0" y="507"/>
                    </a:lnTo>
                    <a:lnTo>
                      <a:pt x="0" y="117"/>
                    </a:lnTo>
                    <a:lnTo>
                      <a:pt x="3" y="91"/>
                    </a:lnTo>
                    <a:lnTo>
                      <a:pt x="12" y="66"/>
                    </a:lnTo>
                    <a:lnTo>
                      <a:pt x="26" y="45"/>
                    </a:lnTo>
                    <a:lnTo>
                      <a:pt x="44" y="26"/>
                    </a:lnTo>
                    <a:lnTo>
                      <a:pt x="67" y="12"/>
                    </a:lnTo>
                    <a:lnTo>
                      <a:pt x="91" y="4"/>
                    </a:lnTo>
                    <a:lnTo>
                      <a:pt x="11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IN" sz="1015" dirty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4" name="Freeform 85"/>
              <p:cNvSpPr/>
              <p:nvPr/>
            </p:nvSpPr>
            <p:spPr bwMode="auto">
              <a:xfrm>
                <a:off x="2617788" y="2570163"/>
                <a:ext cx="46038" cy="155575"/>
              </a:xfrm>
              <a:custGeom>
                <a:avLst/>
                <a:gdLst>
                  <a:gd name="T0" fmla="*/ 120 w 238"/>
                  <a:gd name="T1" fmla="*/ 0 h 780"/>
                  <a:gd name="T2" fmla="*/ 146 w 238"/>
                  <a:gd name="T3" fmla="*/ 3 h 780"/>
                  <a:gd name="T4" fmla="*/ 172 w 238"/>
                  <a:gd name="T5" fmla="*/ 12 h 780"/>
                  <a:gd name="T6" fmla="*/ 193 w 238"/>
                  <a:gd name="T7" fmla="*/ 26 h 780"/>
                  <a:gd name="T8" fmla="*/ 213 w 238"/>
                  <a:gd name="T9" fmla="*/ 44 h 780"/>
                  <a:gd name="T10" fmla="*/ 226 w 238"/>
                  <a:gd name="T11" fmla="*/ 66 h 780"/>
                  <a:gd name="T12" fmla="*/ 235 w 238"/>
                  <a:gd name="T13" fmla="*/ 90 h 780"/>
                  <a:gd name="T14" fmla="*/ 238 w 238"/>
                  <a:gd name="T15" fmla="*/ 117 h 780"/>
                  <a:gd name="T16" fmla="*/ 238 w 238"/>
                  <a:gd name="T17" fmla="*/ 663 h 780"/>
                  <a:gd name="T18" fmla="*/ 235 w 238"/>
                  <a:gd name="T19" fmla="*/ 691 h 780"/>
                  <a:gd name="T20" fmla="*/ 226 w 238"/>
                  <a:gd name="T21" fmla="*/ 715 h 780"/>
                  <a:gd name="T22" fmla="*/ 213 w 238"/>
                  <a:gd name="T23" fmla="*/ 737 h 780"/>
                  <a:gd name="T24" fmla="*/ 193 w 238"/>
                  <a:gd name="T25" fmla="*/ 755 h 780"/>
                  <a:gd name="T26" fmla="*/ 172 w 238"/>
                  <a:gd name="T27" fmla="*/ 769 h 780"/>
                  <a:gd name="T28" fmla="*/ 146 w 238"/>
                  <a:gd name="T29" fmla="*/ 778 h 780"/>
                  <a:gd name="T30" fmla="*/ 120 w 238"/>
                  <a:gd name="T31" fmla="*/ 780 h 780"/>
                  <a:gd name="T32" fmla="*/ 92 w 238"/>
                  <a:gd name="T33" fmla="*/ 778 h 780"/>
                  <a:gd name="T34" fmla="*/ 68 w 238"/>
                  <a:gd name="T35" fmla="*/ 769 h 780"/>
                  <a:gd name="T36" fmla="*/ 45 w 238"/>
                  <a:gd name="T37" fmla="*/ 755 h 780"/>
                  <a:gd name="T38" fmla="*/ 27 w 238"/>
                  <a:gd name="T39" fmla="*/ 737 h 780"/>
                  <a:gd name="T40" fmla="*/ 13 w 238"/>
                  <a:gd name="T41" fmla="*/ 715 h 780"/>
                  <a:gd name="T42" fmla="*/ 4 w 238"/>
                  <a:gd name="T43" fmla="*/ 691 h 780"/>
                  <a:gd name="T44" fmla="*/ 0 w 238"/>
                  <a:gd name="T45" fmla="*/ 663 h 780"/>
                  <a:gd name="T46" fmla="*/ 0 w 238"/>
                  <a:gd name="T47" fmla="*/ 117 h 780"/>
                  <a:gd name="T48" fmla="*/ 4 w 238"/>
                  <a:gd name="T49" fmla="*/ 90 h 780"/>
                  <a:gd name="T50" fmla="*/ 13 w 238"/>
                  <a:gd name="T51" fmla="*/ 66 h 780"/>
                  <a:gd name="T52" fmla="*/ 27 w 238"/>
                  <a:gd name="T53" fmla="*/ 44 h 780"/>
                  <a:gd name="T54" fmla="*/ 45 w 238"/>
                  <a:gd name="T55" fmla="*/ 26 h 780"/>
                  <a:gd name="T56" fmla="*/ 68 w 238"/>
                  <a:gd name="T57" fmla="*/ 12 h 780"/>
                  <a:gd name="T58" fmla="*/ 92 w 238"/>
                  <a:gd name="T59" fmla="*/ 3 h 780"/>
                  <a:gd name="T60" fmla="*/ 120 w 238"/>
                  <a:gd name="T61" fmla="*/ 0 h 7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38" h="780">
                    <a:moveTo>
                      <a:pt x="120" y="0"/>
                    </a:moveTo>
                    <a:lnTo>
                      <a:pt x="146" y="3"/>
                    </a:lnTo>
                    <a:lnTo>
                      <a:pt x="172" y="12"/>
                    </a:lnTo>
                    <a:lnTo>
                      <a:pt x="193" y="26"/>
                    </a:lnTo>
                    <a:lnTo>
                      <a:pt x="213" y="44"/>
                    </a:lnTo>
                    <a:lnTo>
                      <a:pt x="226" y="66"/>
                    </a:lnTo>
                    <a:lnTo>
                      <a:pt x="235" y="90"/>
                    </a:lnTo>
                    <a:lnTo>
                      <a:pt x="238" y="117"/>
                    </a:lnTo>
                    <a:lnTo>
                      <a:pt x="238" y="663"/>
                    </a:lnTo>
                    <a:lnTo>
                      <a:pt x="235" y="691"/>
                    </a:lnTo>
                    <a:lnTo>
                      <a:pt x="226" y="715"/>
                    </a:lnTo>
                    <a:lnTo>
                      <a:pt x="213" y="737"/>
                    </a:lnTo>
                    <a:lnTo>
                      <a:pt x="193" y="755"/>
                    </a:lnTo>
                    <a:lnTo>
                      <a:pt x="172" y="769"/>
                    </a:lnTo>
                    <a:lnTo>
                      <a:pt x="146" y="778"/>
                    </a:lnTo>
                    <a:lnTo>
                      <a:pt x="120" y="780"/>
                    </a:lnTo>
                    <a:lnTo>
                      <a:pt x="92" y="778"/>
                    </a:lnTo>
                    <a:lnTo>
                      <a:pt x="68" y="769"/>
                    </a:lnTo>
                    <a:lnTo>
                      <a:pt x="45" y="755"/>
                    </a:lnTo>
                    <a:lnTo>
                      <a:pt x="27" y="737"/>
                    </a:lnTo>
                    <a:lnTo>
                      <a:pt x="13" y="715"/>
                    </a:lnTo>
                    <a:lnTo>
                      <a:pt x="4" y="691"/>
                    </a:lnTo>
                    <a:lnTo>
                      <a:pt x="0" y="663"/>
                    </a:lnTo>
                    <a:lnTo>
                      <a:pt x="0" y="117"/>
                    </a:lnTo>
                    <a:lnTo>
                      <a:pt x="4" y="90"/>
                    </a:lnTo>
                    <a:lnTo>
                      <a:pt x="13" y="66"/>
                    </a:lnTo>
                    <a:lnTo>
                      <a:pt x="27" y="44"/>
                    </a:lnTo>
                    <a:lnTo>
                      <a:pt x="45" y="26"/>
                    </a:lnTo>
                    <a:lnTo>
                      <a:pt x="68" y="12"/>
                    </a:lnTo>
                    <a:lnTo>
                      <a:pt x="92" y="3"/>
                    </a:lnTo>
                    <a:lnTo>
                      <a:pt x="12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IN" sz="1015" dirty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5" name="Freeform 86"/>
              <p:cNvSpPr/>
              <p:nvPr/>
            </p:nvSpPr>
            <p:spPr bwMode="auto">
              <a:xfrm>
                <a:off x="2695575" y="2538413"/>
                <a:ext cx="47625" cy="187325"/>
              </a:xfrm>
              <a:custGeom>
                <a:avLst/>
                <a:gdLst>
                  <a:gd name="T0" fmla="*/ 119 w 237"/>
                  <a:gd name="T1" fmla="*/ 0 h 936"/>
                  <a:gd name="T2" fmla="*/ 145 w 237"/>
                  <a:gd name="T3" fmla="*/ 3 h 936"/>
                  <a:gd name="T4" fmla="*/ 171 w 237"/>
                  <a:gd name="T5" fmla="*/ 12 h 936"/>
                  <a:gd name="T6" fmla="*/ 192 w 237"/>
                  <a:gd name="T7" fmla="*/ 25 h 936"/>
                  <a:gd name="T8" fmla="*/ 211 w 237"/>
                  <a:gd name="T9" fmla="*/ 44 h 936"/>
                  <a:gd name="T10" fmla="*/ 225 w 237"/>
                  <a:gd name="T11" fmla="*/ 65 h 936"/>
                  <a:gd name="T12" fmla="*/ 234 w 237"/>
                  <a:gd name="T13" fmla="*/ 90 h 936"/>
                  <a:gd name="T14" fmla="*/ 237 w 237"/>
                  <a:gd name="T15" fmla="*/ 117 h 936"/>
                  <a:gd name="T16" fmla="*/ 237 w 237"/>
                  <a:gd name="T17" fmla="*/ 819 h 936"/>
                  <a:gd name="T18" fmla="*/ 234 w 237"/>
                  <a:gd name="T19" fmla="*/ 847 h 936"/>
                  <a:gd name="T20" fmla="*/ 225 w 237"/>
                  <a:gd name="T21" fmla="*/ 871 h 936"/>
                  <a:gd name="T22" fmla="*/ 211 w 237"/>
                  <a:gd name="T23" fmla="*/ 893 h 936"/>
                  <a:gd name="T24" fmla="*/ 192 w 237"/>
                  <a:gd name="T25" fmla="*/ 911 h 936"/>
                  <a:gd name="T26" fmla="*/ 171 w 237"/>
                  <a:gd name="T27" fmla="*/ 925 h 936"/>
                  <a:gd name="T28" fmla="*/ 145 w 237"/>
                  <a:gd name="T29" fmla="*/ 934 h 936"/>
                  <a:gd name="T30" fmla="*/ 119 w 237"/>
                  <a:gd name="T31" fmla="*/ 936 h 936"/>
                  <a:gd name="T32" fmla="*/ 91 w 237"/>
                  <a:gd name="T33" fmla="*/ 934 h 936"/>
                  <a:gd name="T34" fmla="*/ 66 w 237"/>
                  <a:gd name="T35" fmla="*/ 925 h 936"/>
                  <a:gd name="T36" fmla="*/ 44 w 237"/>
                  <a:gd name="T37" fmla="*/ 911 h 936"/>
                  <a:gd name="T38" fmla="*/ 26 w 237"/>
                  <a:gd name="T39" fmla="*/ 893 h 936"/>
                  <a:gd name="T40" fmla="*/ 12 w 237"/>
                  <a:gd name="T41" fmla="*/ 871 h 936"/>
                  <a:gd name="T42" fmla="*/ 3 w 237"/>
                  <a:gd name="T43" fmla="*/ 847 h 936"/>
                  <a:gd name="T44" fmla="*/ 0 w 237"/>
                  <a:gd name="T45" fmla="*/ 819 h 936"/>
                  <a:gd name="T46" fmla="*/ 0 w 237"/>
                  <a:gd name="T47" fmla="*/ 117 h 936"/>
                  <a:gd name="T48" fmla="*/ 3 w 237"/>
                  <a:gd name="T49" fmla="*/ 90 h 936"/>
                  <a:gd name="T50" fmla="*/ 12 w 237"/>
                  <a:gd name="T51" fmla="*/ 65 h 936"/>
                  <a:gd name="T52" fmla="*/ 26 w 237"/>
                  <a:gd name="T53" fmla="*/ 44 h 936"/>
                  <a:gd name="T54" fmla="*/ 44 w 237"/>
                  <a:gd name="T55" fmla="*/ 25 h 936"/>
                  <a:gd name="T56" fmla="*/ 66 w 237"/>
                  <a:gd name="T57" fmla="*/ 12 h 936"/>
                  <a:gd name="T58" fmla="*/ 91 w 237"/>
                  <a:gd name="T59" fmla="*/ 3 h 936"/>
                  <a:gd name="T60" fmla="*/ 119 w 237"/>
                  <a:gd name="T61" fmla="*/ 0 h 9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37" h="936">
                    <a:moveTo>
                      <a:pt x="119" y="0"/>
                    </a:moveTo>
                    <a:lnTo>
                      <a:pt x="145" y="3"/>
                    </a:lnTo>
                    <a:lnTo>
                      <a:pt x="171" y="12"/>
                    </a:lnTo>
                    <a:lnTo>
                      <a:pt x="192" y="25"/>
                    </a:lnTo>
                    <a:lnTo>
                      <a:pt x="211" y="44"/>
                    </a:lnTo>
                    <a:lnTo>
                      <a:pt x="225" y="65"/>
                    </a:lnTo>
                    <a:lnTo>
                      <a:pt x="234" y="90"/>
                    </a:lnTo>
                    <a:lnTo>
                      <a:pt x="237" y="117"/>
                    </a:lnTo>
                    <a:lnTo>
                      <a:pt x="237" y="819"/>
                    </a:lnTo>
                    <a:lnTo>
                      <a:pt x="234" y="847"/>
                    </a:lnTo>
                    <a:lnTo>
                      <a:pt x="225" y="871"/>
                    </a:lnTo>
                    <a:lnTo>
                      <a:pt x="211" y="893"/>
                    </a:lnTo>
                    <a:lnTo>
                      <a:pt x="192" y="911"/>
                    </a:lnTo>
                    <a:lnTo>
                      <a:pt x="171" y="925"/>
                    </a:lnTo>
                    <a:lnTo>
                      <a:pt x="145" y="934"/>
                    </a:lnTo>
                    <a:lnTo>
                      <a:pt x="119" y="936"/>
                    </a:lnTo>
                    <a:lnTo>
                      <a:pt x="91" y="934"/>
                    </a:lnTo>
                    <a:lnTo>
                      <a:pt x="66" y="925"/>
                    </a:lnTo>
                    <a:lnTo>
                      <a:pt x="44" y="911"/>
                    </a:lnTo>
                    <a:lnTo>
                      <a:pt x="26" y="893"/>
                    </a:lnTo>
                    <a:lnTo>
                      <a:pt x="12" y="871"/>
                    </a:lnTo>
                    <a:lnTo>
                      <a:pt x="3" y="847"/>
                    </a:lnTo>
                    <a:lnTo>
                      <a:pt x="0" y="819"/>
                    </a:lnTo>
                    <a:lnTo>
                      <a:pt x="0" y="117"/>
                    </a:lnTo>
                    <a:lnTo>
                      <a:pt x="3" y="90"/>
                    </a:lnTo>
                    <a:lnTo>
                      <a:pt x="12" y="65"/>
                    </a:lnTo>
                    <a:lnTo>
                      <a:pt x="26" y="44"/>
                    </a:lnTo>
                    <a:lnTo>
                      <a:pt x="44" y="25"/>
                    </a:lnTo>
                    <a:lnTo>
                      <a:pt x="66" y="12"/>
                    </a:lnTo>
                    <a:lnTo>
                      <a:pt x="91" y="3"/>
                    </a:lnTo>
                    <a:lnTo>
                      <a:pt x="11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IN" sz="1015" dirty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6" name="Freeform 87"/>
              <p:cNvSpPr/>
              <p:nvPr/>
            </p:nvSpPr>
            <p:spPr bwMode="auto">
              <a:xfrm>
                <a:off x="2428875" y="2376488"/>
                <a:ext cx="690563" cy="449263"/>
              </a:xfrm>
              <a:custGeom>
                <a:avLst/>
                <a:gdLst>
                  <a:gd name="T0" fmla="*/ 3325 w 3483"/>
                  <a:gd name="T1" fmla="*/ 0 h 2264"/>
                  <a:gd name="T2" fmla="*/ 3387 w 3483"/>
                  <a:gd name="T3" fmla="*/ 12 h 2264"/>
                  <a:gd name="T4" fmla="*/ 3437 w 3483"/>
                  <a:gd name="T5" fmla="*/ 46 h 2264"/>
                  <a:gd name="T6" fmla="*/ 3471 w 3483"/>
                  <a:gd name="T7" fmla="*/ 95 h 2264"/>
                  <a:gd name="T8" fmla="*/ 3483 w 3483"/>
                  <a:gd name="T9" fmla="*/ 156 h 2264"/>
                  <a:gd name="T10" fmla="*/ 3270 w 3483"/>
                  <a:gd name="T11" fmla="*/ 1716 h 2264"/>
                  <a:gd name="T12" fmla="*/ 3330 w 3483"/>
                  <a:gd name="T13" fmla="*/ 1587 h 2264"/>
                  <a:gd name="T14" fmla="*/ 3367 w 3483"/>
                  <a:gd name="T15" fmla="*/ 1449 h 2264"/>
                  <a:gd name="T16" fmla="*/ 3380 w 3483"/>
                  <a:gd name="T17" fmla="*/ 1307 h 2264"/>
                  <a:gd name="T18" fmla="*/ 3369 w 3483"/>
                  <a:gd name="T19" fmla="*/ 1171 h 2264"/>
                  <a:gd name="T20" fmla="*/ 3337 w 3483"/>
                  <a:gd name="T21" fmla="*/ 1041 h 2264"/>
                  <a:gd name="T22" fmla="*/ 3283 w 3483"/>
                  <a:gd name="T23" fmla="*/ 919 h 2264"/>
                  <a:gd name="T24" fmla="*/ 3210 w 3483"/>
                  <a:gd name="T25" fmla="*/ 805 h 2264"/>
                  <a:gd name="T26" fmla="*/ 3166 w 3483"/>
                  <a:gd name="T27" fmla="*/ 313 h 2264"/>
                  <a:gd name="T28" fmla="*/ 317 w 3483"/>
                  <a:gd name="T29" fmla="*/ 1952 h 2264"/>
                  <a:gd name="T30" fmla="*/ 2042 w 3483"/>
                  <a:gd name="T31" fmla="*/ 1992 h 2264"/>
                  <a:gd name="T32" fmla="*/ 2153 w 3483"/>
                  <a:gd name="T33" fmla="*/ 2057 h 2264"/>
                  <a:gd name="T34" fmla="*/ 2272 w 3483"/>
                  <a:gd name="T35" fmla="*/ 2105 h 2264"/>
                  <a:gd name="T36" fmla="*/ 2399 w 3483"/>
                  <a:gd name="T37" fmla="*/ 2135 h 2264"/>
                  <a:gd name="T38" fmla="*/ 2530 w 3483"/>
                  <a:gd name="T39" fmla="*/ 2144 h 2264"/>
                  <a:gd name="T40" fmla="*/ 2675 w 3483"/>
                  <a:gd name="T41" fmla="*/ 2132 h 2264"/>
                  <a:gd name="T42" fmla="*/ 2815 w 3483"/>
                  <a:gd name="T43" fmla="*/ 2096 h 2264"/>
                  <a:gd name="T44" fmla="*/ 2946 w 3483"/>
                  <a:gd name="T45" fmla="*/ 2036 h 2264"/>
                  <a:gd name="T46" fmla="*/ 3170 w 3483"/>
                  <a:gd name="T47" fmla="*/ 2257 h 2264"/>
                  <a:gd name="T48" fmla="*/ 3180 w 3483"/>
                  <a:gd name="T49" fmla="*/ 2264 h 2264"/>
                  <a:gd name="T50" fmla="*/ 127 w 3483"/>
                  <a:gd name="T51" fmla="*/ 2261 h 2264"/>
                  <a:gd name="T52" fmla="*/ 70 w 3483"/>
                  <a:gd name="T53" fmla="*/ 2238 h 2264"/>
                  <a:gd name="T54" fmla="*/ 27 w 3483"/>
                  <a:gd name="T55" fmla="*/ 2195 h 2264"/>
                  <a:gd name="T56" fmla="*/ 3 w 3483"/>
                  <a:gd name="T57" fmla="*/ 2139 h 2264"/>
                  <a:gd name="T58" fmla="*/ 0 w 3483"/>
                  <a:gd name="T59" fmla="*/ 156 h 2264"/>
                  <a:gd name="T60" fmla="*/ 13 w 3483"/>
                  <a:gd name="T61" fmla="*/ 96 h 2264"/>
                  <a:gd name="T62" fmla="*/ 47 w 3483"/>
                  <a:gd name="T63" fmla="*/ 46 h 2264"/>
                  <a:gd name="T64" fmla="*/ 97 w 3483"/>
                  <a:gd name="T65" fmla="*/ 12 h 2264"/>
                  <a:gd name="T66" fmla="*/ 159 w 3483"/>
                  <a:gd name="T67" fmla="*/ 0 h 2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483" h="2264">
                    <a:moveTo>
                      <a:pt x="159" y="0"/>
                    </a:moveTo>
                    <a:lnTo>
                      <a:pt x="3325" y="0"/>
                    </a:lnTo>
                    <a:lnTo>
                      <a:pt x="3357" y="4"/>
                    </a:lnTo>
                    <a:lnTo>
                      <a:pt x="3387" y="12"/>
                    </a:lnTo>
                    <a:lnTo>
                      <a:pt x="3413" y="27"/>
                    </a:lnTo>
                    <a:lnTo>
                      <a:pt x="3437" y="46"/>
                    </a:lnTo>
                    <a:lnTo>
                      <a:pt x="3456" y="69"/>
                    </a:lnTo>
                    <a:lnTo>
                      <a:pt x="3471" y="95"/>
                    </a:lnTo>
                    <a:lnTo>
                      <a:pt x="3479" y="125"/>
                    </a:lnTo>
                    <a:lnTo>
                      <a:pt x="3483" y="156"/>
                    </a:lnTo>
                    <a:lnTo>
                      <a:pt x="3483" y="1927"/>
                    </a:lnTo>
                    <a:lnTo>
                      <a:pt x="3270" y="1716"/>
                    </a:lnTo>
                    <a:lnTo>
                      <a:pt x="3303" y="1653"/>
                    </a:lnTo>
                    <a:lnTo>
                      <a:pt x="3330" y="1587"/>
                    </a:lnTo>
                    <a:lnTo>
                      <a:pt x="3351" y="1520"/>
                    </a:lnTo>
                    <a:lnTo>
                      <a:pt x="3367" y="1449"/>
                    </a:lnTo>
                    <a:lnTo>
                      <a:pt x="3377" y="1379"/>
                    </a:lnTo>
                    <a:lnTo>
                      <a:pt x="3380" y="1307"/>
                    </a:lnTo>
                    <a:lnTo>
                      <a:pt x="3377" y="1239"/>
                    </a:lnTo>
                    <a:lnTo>
                      <a:pt x="3369" y="1171"/>
                    </a:lnTo>
                    <a:lnTo>
                      <a:pt x="3355" y="1105"/>
                    </a:lnTo>
                    <a:lnTo>
                      <a:pt x="3337" y="1041"/>
                    </a:lnTo>
                    <a:lnTo>
                      <a:pt x="3312" y="979"/>
                    </a:lnTo>
                    <a:lnTo>
                      <a:pt x="3283" y="919"/>
                    </a:lnTo>
                    <a:lnTo>
                      <a:pt x="3249" y="860"/>
                    </a:lnTo>
                    <a:lnTo>
                      <a:pt x="3210" y="805"/>
                    </a:lnTo>
                    <a:lnTo>
                      <a:pt x="3166" y="753"/>
                    </a:lnTo>
                    <a:lnTo>
                      <a:pt x="3166" y="313"/>
                    </a:lnTo>
                    <a:lnTo>
                      <a:pt x="317" y="313"/>
                    </a:lnTo>
                    <a:lnTo>
                      <a:pt x="317" y="1952"/>
                    </a:lnTo>
                    <a:lnTo>
                      <a:pt x="1989" y="1952"/>
                    </a:lnTo>
                    <a:lnTo>
                      <a:pt x="2042" y="1992"/>
                    </a:lnTo>
                    <a:lnTo>
                      <a:pt x="2096" y="2027"/>
                    </a:lnTo>
                    <a:lnTo>
                      <a:pt x="2153" y="2057"/>
                    </a:lnTo>
                    <a:lnTo>
                      <a:pt x="2211" y="2083"/>
                    </a:lnTo>
                    <a:lnTo>
                      <a:pt x="2272" y="2105"/>
                    </a:lnTo>
                    <a:lnTo>
                      <a:pt x="2335" y="2122"/>
                    </a:lnTo>
                    <a:lnTo>
                      <a:pt x="2399" y="2135"/>
                    </a:lnTo>
                    <a:lnTo>
                      <a:pt x="2464" y="2142"/>
                    </a:lnTo>
                    <a:lnTo>
                      <a:pt x="2530" y="2144"/>
                    </a:lnTo>
                    <a:lnTo>
                      <a:pt x="2604" y="2141"/>
                    </a:lnTo>
                    <a:lnTo>
                      <a:pt x="2675" y="2132"/>
                    </a:lnTo>
                    <a:lnTo>
                      <a:pt x="2746" y="2117"/>
                    </a:lnTo>
                    <a:lnTo>
                      <a:pt x="2815" y="2096"/>
                    </a:lnTo>
                    <a:lnTo>
                      <a:pt x="2882" y="2069"/>
                    </a:lnTo>
                    <a:lnTo>
                      <a:pt x="2946" y="2036"/>
                    </a:lnTo>
                    <a:lnTo>
                      <a:pt x="3166" y="2253"/>
                    </a:lnTo>
                    <a:lnTo>
                      <a:pt x="3170" y="2257"/>
                    </a:lnTo>
                    <a:lnTo>
                      <a:pt x="3175" y="2260"/>
                    </a:lnTo>
                    <a:lnTo>
                      <a:pt x="3180" y="2264"/>
                    </a:lnTo>
                    <a:lnTo>
                      <a:pt x="159" y="2264"/>
                    </a:lnTo>
                    <a:lnTo>
                      <a:pt x="127" y="2261"/>
                    </a:lnTo>
                    <a:lnTo>
                      <a:pt x="97" y="2252"/>
                    </a:lnTo>
                    <a:lnTo>
                      <a:pt x="70" y="2238"/>
                    </a:lnTo>
                    <a:lnTo>
                      <a:pt x="47" y="2218"/>
                    </a:lnTo>
                    <a:lnTo>
                      <a:pt x="27" y="2195"/>
                    </a:lnTo>
                    <a:lnTo>
                      <a:pt x="13" y="2169"/>
                    </a:lnTo>
                    <a:lnTo>
                      <a:pt x="3" y="2139"/>
                    </a:lnTo>
                    <a:lnTo>
                      <a:pt x="0" y="2109"/>
                    </a:lnTo>
                    <a:lnTo>
                      <a:pt x="0" y="156"/>
                    </a:lnTo>
                    <a:lnTo>
                      <a:pt x="3" y="125"/>
                    </a:lnTo>
                    <a:lnTo>
                      <a:pt x="13" y="96"/>
                    </a:lnTo>
                    <a:lnTo>
                      <a:pt x="27" y="69"/>
                    </a:lnTo>
                    <a:lnTo>
                      <a:pt x="47" y="46"/>
                    </a:lnTo>
                    <a:lnTo>
                      <a:pt x="70" y="27"/>
                    </a:lnTo>
                    <a:lnTo>
                      <a:pt x="97" y="12"/>
                    </a:lnTo>
                    <a:lnTo>
                      <a:pt x="127" y="4"/>
                    </a:lnTo>
                    <a:lnTo>
                      <a:pt x="15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IN" sz="1015" dirty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7" name="Freeform 88"/>
              <p:cNvSpPr>
                <a:spLocks noEditPoints="1"/>
              </p:cNvSpPr>
              <p:nvPr/>
            </p:nvSpPr>
            <p:spPr bwMode="auto">
              <a:xfrm>
                <a:off x="2794000" y="2500313"/>
                <a:ext cx="309563" cy="304800"/>
              </a:xfrm>
              <a:custGeom>
                <a:avLst/>
                <a:gdLst>
                  <a:gd name="T0" fmla="*/ 583 w 1559"/>
                  <a:gd name="T1" fmla="*/ 151 h 1537"/>
                  <a:gd name="T2" fmla="*/ 433 w 1559"/>
                  <a:gd name="T3" fmla="*/ 203 h 1537"/>
                  <a:gd name="T4" fmla="*/ 303 w 1559"/>
                  <a:gd name="T5" fmla="*/ 299 h 1537"/>
                  <a:gd name="T6" fmla="*/ 207 w 1559"/>
                  <a:gd name="T7" fmla="*/ 426 h 1537"/>
                  <a:gd name="T8" fmla="*/ 152 w 1559"/>
                  <a:gd name="T9" fmla="*/ 576 h 1537"/>
                  <a:gd name="T10" fmla="*/ 145 w 1559"/>
                  <a:gd name="T11" fmla="*/ 736 h 1537"/>
                  <a:gd name="T12" fmla="*/ 183 w 1559"/>
                  <a:gd name="T13" fmla="*/ 889 h 1537"/>
                  <a:gd name="T14" fmla="*/ 267 w 1559"/>
                  <a:gd name="T15" fmla="*/ 1025 h 1537"/>
                  <a:gd name="T16" fmla="*/ 387 w 1559"/>
                  <a:gd name="T17" fmla="*/ 1132 h 1537"/>
                  <a:gd name="T18" fmla="*/ 531 w 1559"/>
                  <a:gd name="T19" fmla="*/ 1201 h 1537"/>
                  <a:gd name="T20" fmla="*/ 691 w 1559"/>
                  <a:gd name="T21" fmla="*/ 1224 h 1537"/>
                  <a:gd name="T22" fmla="*/ 851 w 1559"/>
                  <a:gd name="T23" fmla="*/ 1201 h 1537"/>
                  <a:gd name="T24" fmla="*/ 996 w 1559"/>
                  <a:gd name="T25" fmla="*/ 1132 h 1537"/>
                  <a:gd name="T26" fmla="*/ 1117 w 1559"/>
                  <a:gd name="T27" fmla="*/ 1025 h 1537"/>
                  <a:gd name="T28" fmla="*/ 1199 w 1559"/>
                  <a:gd name="T29" fmla="*/ 889 h 1537"/>
                  <a:gd name="T30" fmla="*/ 1238 w 1559"/>
                  <a:gd name="T31" fmla="*/ 736 h 1537"/>
                  <a:gd name="T32" fmla="*/ 1230 w 1559"/>
                  <a:gd name="T33" fmla="*/ 576 h 1537"/>
                  <a:gd name="T34" fmla="*/ 1176 w 1559"/>
                  <a:gd name="T35" fmla="*/ 426 h 1537"/>
                  <a:gd name="T36" fmla="*/ 1080 w 1559"/>
                  <a:gd name="T37" fmla="*/ 299 h 1537"/>
                  <a:gd name="T38" fmla="*/ 950 w 1559"/>
                  <a:gd name="T39" fmla="*/ 203 h 1537"/>
                  <a:gd name="T40" fmla="*/ 800 w 1559"/>
                  <a:gd name="T41" fmla="*/ 151 h 1537"/>
                  <a:gd name="T42" fmla="*/ 691 w 1559"/>
                  <a:gd name="T43" fmla="*/ 0 h 1537"/>
                  <a:gd name="T44" fmla="*/ 871 w 1559"/>
                  <a:gd name="T45" fmla="*/ 23 h 1537"/>
                  <a:gd name="T46" fmla="*/ 1037 w 1559"/>
                  <a:gd name="T47" fmla="*/ 91 h 1537"/>
                  <a:gd name="T48" fmla="*/ 1181 w 1559"/>
                  <a:gd name="T49" fmla="*/ 200 h 1537"/>
                  <a:gd name="T50" fmla="*/ 1291 w 1559"/>
                  <a:gd name="T51" fmla="*/ 341 h 1537"/>
                  <a:gd name="T52" fmla="*/ 1359 w 1559"/>
                  <a:gd name="T53" fmla="*/ 504 h 1537"/>
                  <a:gd name="T54" fmla="*/ 1382 w 1559"/>
                  <a:gd name="T55" fmla="*/ 682 h 1537"/>
                  <a:gd name="T56" fmla="*/ 1357 w 1559"/>
                  <a:gd name="T57" fmla="*/ 865 h 1537"/>
                  <a:gd name="T58" fmla="*/ 1284 w 1559"/>
                  <a:gd name="T59" fmla="*/ 1032 h 1537"/>
                  <a:gd name="T60" fmla="*/ 1243 w 1559"/>
                  <a:gd name="T61" fmla="*/ 1164 h 1537"/>
                  <a:gd name="T62" fmla="*/ 1288 w 1559"/>
                  <a:gd name="T63" fmla="*/ 1174 h 1537"/>
                  <a:gd name="T64" fmla="*/ 1551 w 1559"/>
                  <a:gd name="T65" fmla="*/ 1434 h 1537"/>
                  <a:gd name="T66" fmla="*/ 1557 w 1559"/>
                  <a:gd name="T67" fmla="*/ 1486 h 1537"/>
                  <a:gd name="T68" fmla="*/ 1524 w 1559"/>
                  <a:gd name="T69" fmla="*/ 1529 h 1537"/>
                  <a:gd name="T70" fmla="*/ 1471 w 1559"/>
                  <a:gd name="T71" fmla="*/ 1535 h 1537"/>
                  <a:gd name="T72" fmla="*/ 1201 w 1559"/>
                  <a:gd name="T73" fmla="*/ 1283 h 1537"/>
                  <a:gd name="T74" fmla="*/ 1181 w 1559"/>
                  <a:gd name="T75" fmla="*/ 1242 h 1537"/>
                  <a:gd name="T76" fmla="*/ 1099 w 1559"/>
                  <a:gd name="T77" fmla="*/ 1232 h 1537"/>
                  <a:gd name="T78" fmla="*/ 935 w 1559"/>
                  <a:gd name="T79" fmla="*/ 1320 h 1537"/>
                  <a:gd name="T80" fmla="*/ 754 w 1559"/>
                  <a:gd name="T81" fmla="*/ 1361 h 1537"/>
                  <a:gd name="T82" fmla="*/ 571 w 1559"/>
                  <a:gd name="T83" fmla="*/ 1353 h 1537"/>
                  <a:gd name="T84" fmla="*/ 400 w 1559"/>
                  <a:gd name="T85" fmla="*/ 1300 h 1537"/>
                  <a:gd name="T86" fmla="*/ 248 w 1559"/>
                  <a:gd name="T87" fmla="*/ 1205 h 1537"/>
                  <a:gd name="T88" fmla="*/ 125 w 1559"/>
                  <a:gd name="T89" fmla="*/ 1072 h 1537"/>
                  <a:gd name="T90" fmla="*/ 42 w 1559"/>
                  <a:gd name="T91" fmla="*/ 916 h 1537"/>
                  <a:gd name="T92" fmla="*/ 3 w 1559"/>
                  <a:gd name="T93" fmla="*/ 742 h 1537"/>
                  <a:gd name="T94" fmla="*/ 11 w 1559"/>
                  <a:gd name="T95" fmla="*/ 562 h 1537"/>
                  <a:gd name="T96" fmla="*/ 65 w 1559"/>
                  <a:gd name="T97" fmla="*/ 394 h 1537"/>
                  <a:gd name="T98" fmla="*/ 161 w 1559"/>
                  <a:gd name="T99" fmla="*/ 244 h 1537"/>
                  <a:gd name="T100" fmla="*/ 295 w 1559"/>
                  <a:gd name="T101" fmla="*/ 122 h 1537"/>
                  <a:gd name="T102" fmla="*/ 454 w 1559"/>
                  <a:gd name="T103" fmla="*/ 41 h 1537"/>
                  <a:gd name="T104" fmla="*/ 630 w 1559"/>
                  <a:gd name="T105" fmla="*/ 2 h 15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559" h="1537">
                    <a:moveTo>
                      <a:pt x="691" y="140"/>
                    </a:moveTo>
                    <a:lnTo>
                      <a:pt x="637" y="142"/>
                    </a:lnTo>
                    <a:lnTo>
                      <a:pt x="583" y="151"/>
                    </a:lnTo>
                    <a:lnTo>
                      <a:pt x="531" y="163"/>
                    </a:lnTo>
                    <a:lnTo>
                      <a:pt x="481" y="181"/>
                    </a:lnTo>
                    <a:lnTo>
                      <a:pt x="433" y="203"/>
                    </a:lnTo>
                    <a:lnTo>
                      <a:pt x="387" y="231"/>
                    </a:lnTo>
                    <a:lnTo>
                      <a:pt x="343" y="262"/>
                    </a:lnTo>
                    <a:lnTo>
                      <a:pt x="303" y="299"/>
                    </a:lnTo>
                    <a:lnTo>
                      <a:pt x="267" y="339"/>
                    </a:lnTo>
                    <a:lnTo>
                      <a:pt x="235" y="381"/>
                    </a:lnTo>
                    <a:lnTo>
                      <a:pt x="207" y="426"/>
                    </a:lnTo>
                    <a:lnTo>
                      <a:pt x="183" y="475"/>
                    </a:lnTo>
                    <a:lnTo>
                      <a:pt x="165" y="524"/>
                    </a:lnTo>
                    <a:lnTo>
                      <a:pt x="152" y="576"/>
                    </a:lnTo>
                    <a:lnTo>
                      <a:pt x="145" y="628"/>
                    </a:lnTo>
                    <a:lnTo>
                      <a:pt x="142" y="682"/>
                    </a:lnTo>
                    <a:lnTo>
                      <a:pt x="145" y="736"/>
                    </a:lnTo>
                    <a:lnTo>
                      <a:pt x="152" y="788"/>
                    </a:lnTo>
                    <a:lnTo>
                      <a:pt x="165" y="840"/>
                    </a:lnTo>
                    <a:lnTo>
                      <a:pt x="183" y="889"/>
                    </a:lnTo>
                    <a:lnTo>
                      <a:pt x="207" y="937"/>
                    </a:lnTo>
                    <a:lnTo>
                      <a:pt x="235" y="982"/>
                    </a:lnTo>
                    <a:lnTo>
                      <a:pt x="267" y="1025"/>
                    </a:lnTo>
                    <a:lnTo>
                      <a:pt x="303" y="1065"/>
                    </a:lnTo>
                    <a:lnTo>
                      <a:pt x="343" y="1101"/>
                    </a:lnTo>
                    <a:lnTo>
                      <a:pt x="387" y="1132"/>
                    </a:lnTo>
                    <a:lnTo>
                      <a:pt x="433" y="1160"/>
                    </a:lnTo>
                    <a:lnTo>
                      <a:pt x="481" y="1183"/>
                    </a:lnTo>
                    <a:lnTo>
                      <a:pt x="531" y="1201"/>
                    </a:lnTo>
                    <a:lnTo>
                      <a:pt x="583" y="1213"/>
                    </a:lnTo>
                    <a:lnTo>
                      <a:pt x="637" y="1221"/>
                    </a:lnTo>
                    <a:lnTo>
                      <a:pt x="691" y="1224"/>
                    </a:lnTo>
                    <a:lnTo>
                      <a:pt x="746" y="1221"/>
                    </a:lnTo>
                    <a:lnTo>
                      <a:pt x="800" y="1213"/>
                    </a:lnTo>
                    <a:lnTo>
                      <a:pt x="851" y="1201"/>
                    </a:lnTo>
                    <a:lnTo>
                      <a:pt x="902" y="1183"/>
                    </a:lnTo>
                    <a:lnTo>
                      <a:pt x="950" y="1160"/>
                    </a:lnTo>
                    <a:lnTo>
                      <a:pt x="996" y="1132"/>
                    </a:lnTo>
                    <a:lnTo>
                      <a:pt x="1040" y="1101"/>
                    </a:lnTo>
                    <a:lnTo>
                      <a:pt x="1080" y="1065"/>
                    </a:lnTo>
                    <a:lnTo>
                      <a:pt x="1117" y="1025"/>
                    </a:lnTo>
                    <a:lnTo>
                      <a:pt x="1149" y="982"/>
                    </a:lnTo>
                    <a:lnTo>
                      <a:pt x="1176" y="937"/>
                    </a:lnTo>
                    <a:lnTo>
                      <a:pt x="1199" y="889"/>
                    </a:lnTo>
                    <a:lnTo>
                      <a:pt x="1217" y="840"/>
                    </a:lnTo>
                    <a:lnTo>
                      <a:pt x="1230" y="788"/>
                    </a:lnTo>
                    <a:lnTo>
                      <a:pt x="1238" y="736"/>
                    </a:lnTo>
                    <a:lnTo>
                      <a:pt x="1240" y="682"/>
                    </a:lnTo>
                    <a:lnTo>
                      <a:pt x="1238" y="628"/>
                    </a:lnTo>
                    <a:lnTo>
                      <a:pt x="1230" y="576"/>
                    </a:lnTo>
                    <a:lnTo>
                      <a:pt x="1217" y="524"/>
                    </a:lnTo>
                    <a:lnTo>
                      <a:pt x="1199" y="475"/>
                    </a:lnTo>
                    <a:lnTo>
                      <a:pt x="1176" y="426"/>
                    </a:lnTo>
                    <a:lnTo>
                      <a:pt x="1149" y="381"/>
                    </a:lnTo>
                    <a:lnTo>
                      <a:pt x="1117" y="339"/>
                    </a:lnTo>
                    <a:lnTo>
                      <a:pt x="1080" y="299"/>
                    </a:lnTo>
                    <a:lnTo>
                      <a:pt x="1040" y="262"/>
                    </a:lnTo>
                    <a:lnTo>
                      <a:pt x="996" y="231"/>
                    </a:lnTo>
                    <a:lnTo>
                      <a:pt x="950" y="203"/>
                    </a:lnTo>
                    <a:lnTo>
                      <a:pt x="902" y="181"/>
                    </a:lnTo>
                    <a:lnTo>
                      <a:pt x="851" y="163"/>
                    </a:lnTo>
                    <a:lnTo>
                      <a:pt x="800" y="151"/>
                    </a:lnTo>
                    <a:lnTo>
                      <a:pt x="746" y="142"/>
                    </a:lnTo>
                    <a:lnTo>
                      <a:pt x="691" y="140"/>
                    </a:lnTo>
                    <a:close/>
                    <a:moveTo>
                      <a:pt x="691" y="0"/>
                    </a:moveTo>
                    <a:lnTo>
                      <a:pt x="753" y="2"/>
                    </a:lnTo>
                    <a:lnTo>
                      <a:pt x="813" y="11"/>
                    </a:lnTo>
                    <a:lnTo>
                      <a:pt x="871" y="23"/>
                    </a:lnTo>
                    <a:lnTo>
                      <a:pt x="928" y="41"/>
                    </a:lnTo>
                    <a:lnTo>
                      <a:pt x="983" y="63"/>
                    </a:lnTo>
                    <a:lnTo>
                      <a:pt x="1037" y="91"/>
                    </a:lnTo>
                    <a:lnTo>
                      <a:pt x="1087" y="122"/>
                    </a:lnTo>
                    <a:lnTo>
                      <a:pt x="1135" y="159"/>
                    </a:lnTo>
                    <a:lnTo>
                      <a:pt x="1181" y="200"/>
                    </a:lnTo>
                    <a:lnTo>
                      <a:pt x="1221" y="244"/>
                    </a:lnTo>
                    <a:lnTo>
                      <a:pt x="1259" y="292"/>
                    </a:lnTo>
                    <a:lnTo>
                      <a:pt x="1291" y="341"/>
                    </a:lnTo>
                    <a:lnTo>
                      <a:pt x="1318" y="394"/>
                    </a:lnTo>
                    <a:lnTo>
                      <a:pt x="1341" y="448"/>
                    </a:lnTo>
                    <a:lnTo>
                      <a:pt x="1359" y="504"/>
                    </a:lnTo>
                    <a:lnTo>
                      <a:pt x="1372" y="562"/>
                    </a:lnTo>
                    <a:lnTo>
                      <a:pt x="1380" y="621"/>
                    </a:lnTo>
                    <a:lnTo>
                      <a:pt x="1382" y="682"/>
                    </a:lnTo>
                    <a:lnTo>
                      <a:pt x="1379" y="744"/>
                    </a:lnTo>
                    <a:lnTo>
                      <a:pt x="1372" y="805"/>
                    </a:lnTo>
                    <a:lnTo>
                      <a:pt x="1357" y="865"/>
                    </a:lnTo>
                    <a:lnTo>
                      <a:pt x="1338" y="923"/>
                    </a:lnTo>
                    <a:lnTo>
                      <a:pt x="1313" y="979"/>
                    </a:lnTo>
                    <a:lnTo>
                      <a:pt x="1284" y="1032"/>
                    </a:lnTo>
                    <a:lnTo>
                      <a:pt x="1249" y="1083"/>
                    </a:lnTo>
                    <a:lnTo>
                      <a:pt x="1210" y="1131"/>
                    </a:lnTo>
                    <a:lnTo>
                      <a:pt x="1243" y="1164"/>
                    </a:lnTo>
                    <a:lnTo>
                      <a:pt x="1259" y="1164"/>
                    </a:lnTo>
                    <a:lnTo>
                      <a:pt x="1274" y="1167"/>
                    </a:lnTo>
                    <a:lnTo>
                      <a:pt x="1288" y="1174"/>
                    </a:lnTo>
                    <a:lnTo>
                      <a:pt x="1301" y="1184"/>
                    </a:lnTo>
                    <a:lnTo>
                      <a:pt x="1539" y="1419"/>
                    </a:lnTo>
                    <a:lnTo>
                      <a:pt x="1551" y="1434"/>
                    </a:lnTo>
                    <a:lnTo>
                      <a:pt x="1557" y="1451"/>
                    </a:lnTo>
                    <a:lnTo>
                      <a:pt x="1559" y="1468"/>
                    </a:lnTo>
                    <a:lnTo>
                      <a:pt x="1557" y="1486"/>
                    </a:lnTo>
                    <a:lnTo>
                      <a:pt x="1551" y="1503"/>
                    </a:lnTo>
                    <a:lnTo>
                      <a:pt x="1539" y="1517"/>
                    </a:lnTo>
                    <a:lnTo>
                      <a:pt x="1524" y="1529"/>
                    </a:lnTo>
                    <a:lnTo>
                      <a:pt x="1507" y="1535"/>
                    </a:lnTo>
                    <a:lnTo>
                      <a:pt x="1489" y="1537"/>
                    </a:lnTo>
                    <a:lnTo>
                      <a:pt x="1471" y="1535"/>
                    </a:lnTo>
                    <a:lnTo>
                      <a:pt x="1454" y="1529"/>
                    </a:lnTo>
                    <a:lnTo>
                      <a:pt x="1439" y="1517"/>
                    </a:lnTo>
                    <a:lnTo>
                      <a:pt x="1201" y="1283"/>
                    </a:lnTo>
                    <a:lnTo>
                      <a:pt x="1190" y="1270"/>
                    </a:lnTo>
                    <a:lnTo>
                      <a:pt x="1184" y="1256"/>
                    </a:lnTo>
                    <a:lnTo>
                      <a:pt x="1181" y="1242"/>
                    </a:lnTo>
                    <a:lnTo>
                      <a:pt x="1181" y="1226"/>
                    </a:lnTo>
                    <a:lnTo>
                      <a:pt x="1148" y="1193"/>
                    </a:lnTo>
                    <a:lnTo>
                      <a:pt x="1099" y="1232"/>
                    </a:lnTo>
                    <a:lnTo>
                      <a:pt x="1046" y="1266"/>
                    </a:lnTo>
                    <a:lnTo>
                      <a:pt x="992" y="1295"/>
                    </a:lnTo>
                    <a:lnTo>
                      <a:pt x="935" y="1320"/>
                    </a:lnTo>
                    <a:lnTo>
                      <a:pt x="877" y="1338"/>
                    </a:lnTo>
                    <a:lnTo>
                      <a:pt x="817" y="1352"/>
                    </a:lnTo>
                    <a:lnTo>
                      <a:pt x="754" y="1361"/>
                    </a:lnTo>
                    <a:lnTo>
                      <a:pt x="691" y="1364"/>
                    </a:lnTo>
                    <a:lnTo>
                      <a:pt x="630" y="1361"/>
                    </a:lnTo>
                    <a:lnTo>
                      <a:pt x="571" y="1353"/>
                    </a:lnTo>
                    <a:lnTo>
                      <a:pt x="512" y="1341"/>
                    </a:lnTo>
                    <a:lnTo>
                      <a:pt x="454" y="1323"/>
                    </a:lnTo>
                    <a:lnTo>
                      <a:pt x="400" y="1300"/>
                    </a:lnTo>
                    <a:lnTo>
                      <a:pt x="347" y="1273"/>
                    </a:lnTo>
                    <a:lnTo>
                      <a:pt x="295" y="1241"/>
                    </a:lnTo>
                    <a:lnTo>
                      <a:pt x="248" y="1205"/>
                    </a:lnTo>
                    <a:lnTo>
                      <a:pt x="203" y="1164"/>
                    </a:lnTo>
                    <a:lnTo>
                      <a:pt x="161" y="1120"/>
                    </a:lnTo>
                    <a:lnTo>
                      <a:pt x="125" y="1072"/>
                    </a:lnTo>
                    <a:lnTo>
                      <a:pt x="93" y="1022"/>
                    </a:lnTo>
                    <a:lnTo>
                      <a:pt x="65" y="969"/>
                    </a:lnTo>
                    <a:lnTo>
                      <a:pt x="42" y="916"/>
                    </a:lnTo>
                    <a:lnTo>
                      <a:pt x="23" y="859"/>
                    </a:lnTo>
                    <a:lnTo>
                      <a:pt x="11" y="801"/>
                    </a:lnTo>
                    <a:lnTo>
                      <a:pt x="3" y="742"/>
                    </a:lnTo>
                    <a:lnTo>
                      <a:pt x="0" y="682"/>
                    </a:lnTo>
                    <a:lnTo>
                      <a:pt x="3" y="621"/>
                    </a:lnTo>
                    <a:lnTo>
                      <a:pt x="11" y="562"/>
                    </a:lnTo>
                    <a:lnTo>
                      <a:pt x="23" y="504"/>
                    </a:lnTo>
                    <a:lnTo>
                      <a:pt x="42" y="448"/>
                    </a:lnTo>
                    <a:lnTo>
                      <a:pt x="65" y="394"/>
                    </a:lnTo>
                    <a:lnTo>
                      <a:pt x="93" y="341"/>
                    </a:lnTo>
                    <a:lnTo>
                      <a:pt x="125" y="292"/>
                    </a:lnTo>
                    <a:lnTo>
                      <a:pt x="161" y="244"/>
                    </a:lnTo>
                    <a:lnTo>
                      <a:pt x="203" y="200"/>
                    </a:lnTo>
                    <a:lnTo>
                      <a:pt x="248" y="159"/>
                    </a:lnTo>
                    <a:lnTo>
                      <a:pt x="295" y="122"/>
                    </a:lnTo>
                    <a:lnTo>
                      <a:pt x="347" y="91"/>
                    </a:lnTo>
                    <a:lnTo>
                      <a:pt x="400" y="63"/>
                    </a:lnTo>
                    <a:lnTo>
                      <a:pt x="454" y="41"/>
                    </a:lnTo>
                    <a:lnTo>
                      <a:pt x="512" y="23"/>
                    </a:lnTo>
                    <a:lnTo>
                      <a:pt x="571" y="11"/>
                    </a:lnTo>
                    <a:lnTo>
                      <a:pt x="630" y="2"/>
                    </a:lnTo>
                    <a:lnTo>
                      <a:pt x="69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IN" sz="1015" dirty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78" name="Group 101"/>
          <p:cNvGrpSpPr/>
          <p:nvPr/>
        </p:nvGrpSpPr>
        <p:grpSpPr>
          <a:xfrm>
            <a:off x="5402708" y="1081622"/>
            <a:ext cx="509645" cy="509645"/>
            <a:chOff x="7203608" y="1442161"/>
            <a:chExt cx="679527" cy="679527"/>
          </a:xfrm>
        </p:grpSpPr>
        <p:sp>
          <p:nvSpPr>
            <p:cNvPr id="79" name="Oval 102"/>
            <p:cNvSpPr/>
            <p:nvPr/>
          </p:nvSpPr>
          <p:spPr>
            <a:xfrm>
              <a:off x="7203608" y="1442161"/>
              <a:ext cx="679527" cy="679527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015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80" name="Group 103"/>
            <p:cNvGrpSpPr/>
            <p:nvPr/>
          </p:nvGrpSpPr>
          <p:grpSpPr>
            <a:xfrm>
              <a:off x="7370244" y="1658897"/>
              <a:ext cx="365481" cy="308445"/>
              <a:chOff x="3827463" y="2378075"/>
              <a:chExt cx="773113" cy="652463"/>
            </a:xfrm>
            <a:solidFill>
              <a:schemeClr val="bg1"/>
            </a:solidFill>
          </p:grpSpPr>
          <p:sp>
            <p:nvSpPr>
              <p:cNvPr id="81" name="Freeform 93"/>
              <p:cNvSpPr>
                <a:spLocks noEditPoints="1"/>
              </p:cNvSpPr>
              <p:nvPr/>
            </p:nvSpPr>
            <p:spPr bwMode="auto">
              <a:xfrm>
                <a:off x="3827463" y="2378075"/>
                <a:ext cx="762000" cy="487363"/>
              </a:xfrm>
              <a:custGeom>
                <a:avLst/>
                <a:gdLst>
                  <a:gd name="T0" fmla="*/ 212 w 3360"/>
                  <a:gd name="T1" fmla="*/ 966 h 2150"/>
                  <a:gd name="T2" fmla="*/ 205 w 3360"/>
                  <a:gd name="T3" fmla="*/ 969 h 2150"/>
                  <a:gd name="T4" fmla="*/ 200 w 3360"/>
                  <a:gd name="T5" fmla="*/ 974 h 2150"/>
                  <a:gd name="T6" fmla="*/ 197 w 3360"/>
                  <a:gd name="T7" fmla="*/ 982 h 2150"/>
                  <a:gd name="T8" fmla="*/ 289 w 3360"/>
                  <a:gd name="T9" fmla="*/ 1911 h 2150"/>
                  <a:gd name="T10" fmla="*/ 304 w 3360"/>
                  <a:gd name="T11" fmla="*/ 1940 h 2150"/>
                  <a:gd name="T12" fmla="*/ 334 w 3360"/>
                  <a:gd name="T13" fmla="*/ 1953 h 2150"/>
                  <a:gd name="T14" fmla="*/ 1866 w 3360"/>
                  <a:gd name="T15" fmla="*/ 1951 h 2150"/>
                  <a:gd name="T16" fmla="*/ 1894 w 3360"/>
                  <a:gd name="T17" fmla="*/ 1936 h 2150"/>
                  <a:gd name="T18" fmla="*/ 1916 w 3360"/>
                  <a:gd name="T19" fmla="*/ 1912 h 2150"/>
                  <a:gd name="T20" fmla="*/ 2174 w 3360"/>
                  <a:gd name="T21" fmla="*/ 968 h 2150"/>
                  <a:gd name="T22" fmla="*/ 2172 w 3360"/>
                  <a:gd name="T23" fmla="*/ 965 h 2150"/>
                  <a:gd name="T24" fmla="*/ 2656 w 3360"/>
                  <a:gd name="T25" fmla="*/ 0 h 2150"/>
                  <a:gd name="T26" fmla="*/ 3284 w 3360"/>
                  <a:gd name="T27" fmla="*/ 3 h 2150"/>
                  <a:gd name="T28" fmla="*/ 3323 w 3360"/>
                  <a:gd name="T29" fmla="*/ 22 h 2150"/>
                  <a:gd name="T30" fmla="*/ 3350 w 3360"/>
                  <a:gd name="T31" fmla="*/ 55 h 2150"/>
                  <a:gd name="T32" fmla="*/ 3360 w 3360"/>
                  <a:gd name="T33" fmla="*/ 99 h 2150"/>
                  <a:gd name="T34" fmla="*/ 3350 w 3360"/>
                  <a:gd name="T35" fmla="*/ 142 h 2150"/>
                  <a:gd name="T36" fmla="*/ 3323 w 3360"/>
                  <a:gd name="T37" fmla="*/ 175 h 2150"/>
                  <a:gd name="T38" fmla="*/ 3284 w 3360"/>
                  <a:gd name="T39" fmla="*/ 195 h 2150"/>
                  <a:gd name="T40" fmla="*/ 2656 w 3360"/>
                  <a:gd name="T41" fmla="*/ 197 h 2150"/>
                  <a:gd name="T42" fmla="*/ 2627 w 3360"/>
                  <a:gd name="T43" fmla="*/ 205 h 2150"/>
                  <a:gd name="T44" fmla="*/ 2600 w 3360"/>
                  <a:gd name="T45" fmla="*/ 226 h 2150"/>
                  <a:gd name="T46" fmla="*/ 2584 w 3360"/>
                  <a:gd name="T47" fmla="*/ 252 h 2150"/>
                  <a:gd name="T48" fmla="*/ 2113 w 3360"/>
                  <a:gd name="T49" fmla="*/ 1951 h 2150"/>
                  <a:gd name="T50" fmla="*/ 2081 w 3360"/>
                  <a:gd name="T51" fmla="*/ 2021 h 2150"/>
                  <a:gd name="T52" fmla="*/ 2029 w 3360"/>
                  <a:gd name="T53" fmla="*/ 2080 h 2150"/>
                  <a:gd name="T54" fmla="*/ 1964 w 3360"/>
                  <a:gd name="T55" fmla="*/ 2123 h 2150"/>
                  <a:gd name="T56" fmla="*/ 1890 w 3360"/>
                  <a:gd name="T57" fmla="*/ 2147 h 2150"/>
                  <a:gd name="T58" fmla="*/ 334 w 3360"/>
                  <a:gd name="T59" fmla="*/ 2150 h 2150"/>
                  <a:gd name="T60" fmla="*/ 263 w 3360"/>
                  <a:gd name="T61" fmla="*/ 2139 h 2150"/>
                  <a:gd name="T62" fmla="*/ 200 w 3360"/>
                  <a:gd name="T63" fmla="*/ 2108 h 2150"/>
                  <a:gd name="T64" fmla="*/ 147 w 3360"/>
                  <a:gd name="T65" fmla="*/ 2061 h 2150"/>
                  <a:gd name="T66" fmla="*/ 110 w 3360"/>
                  <a:gd name="T67" fmla="*/ 2000 h 2150"/>
                  <a:gd name="T68" fmla="*/ 92 w 3360"/>
                  <a:gd name="T69" fmla="*/ 1930 h 2150"/>
                  <a:gd name="T70" fmla="*/ 0 w 3360"/>
                  <a:gd name="T71" fmla="*/ 976 h 2150"/>
                  <a:gd name="T72" fmla="*/ 10 w 3360"/>
                  <a:gd name="T73" fmla="*/ 917 h 2150"/>
                  <a:gd name="T74" fmla="*/ 37 w 3360"/>
                  <a:gd name="T75" fmla="*/ 862 h 2150"/>
                  <a:gd name="T76" fmla="*/ 78 w 3360"/>
                  <a:gd name="T77" fmla="*/ 818 h 2150"/>
                  <a:gd name="T78" fmla="*/ 128 w 3360"/>
                  <a:gd name="T79" fmla="*/ 787 h 2150"/>
                  <a:gd name="T80" fmla="*/ 187 w 3360"/>
                  <a:gd name="T81" fmla="*/ 770 h 2150"/>
                  <a:gd name="T82" fmla="*/ 2172 w 3360"/>
                  <a:gd name="T83" fmla="*/ 768 h 2150"/>
                  <a:gd name="T84" fmla="*/ 2231 w 3360"/>
                  <a:gd name="T85" fmla="*/ 776 h 2150"/>
                  <a:gd name="T86" fmla="*/ 2408 w 3360"/>
                  <a:gd name="T87" fmla="*/ 162 h 2150"/>
                  <a:gd name="T88" fmla="*/ 2450 w 3360"/>
                  <a:gd name="T89" fmla="*/ 98 h 2150"/>
                  <a:gd name="T90" fmla="*/ 2510 w 3360"/>
                  <a:gd name="T91" fmla="*/ 46 h 2150"/>
                  <a:gd name="T92" fmla="*/ 2581 w 3360"/>
                  <a:gd name="T93" fmla="*/ 13 h 2150"/>
                  <a:gd name="T94" fmla="*/ 2656 w 3360"/>
                  <a:gd name="T95" fmla="*/ 0 h 2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3360" h="2150">
                    <a:moveTo>
                      <a:pt x="217" y="965"/>
                    </a:moveTo>
                    <a:lnTo>
                      <a:pt x="212" y="966"/>
                    </a:lnTo>
                    <a:lnTo>
                      <a:pt x="208" y="967"/>
                    </a:lnTo>
                    <a:lnTo>
                      <a:pt x="205" y="969"/>
                    </a:lnTo>
                    <a:lnTo>
                      <a:pt x="202" y="971"/>
                    </a:lnTo>
                    <a:lnTo>
                      <a:pt x="200" y="974"/>
                    </a:lnTo>
                    <a:lnTo>
                      <a:pt x="198" y="978"/>
                    </a:lnTo>
                    <a:lnTo>
                      <a:pt x="197" y="982"/>
                    </a:lnTo>
                    <a:lnTo>
                      <a:pt x="198" y="987"/>
                    </a:lnTo>
                    <a:lnTo>
                      <a:pt x="289" y="1911"/>
                    </a:lnTo>
                    <a:lnTo>
                      <a:pt x="293" y="1927"/>
                    </a:lnTo>
                    <a:lnTo>
                      <a:pt x="304" y="1940"/>
                    </a:lnTo>
                    <a:lnTo>
                      <a:pt x="319" y="1950"/>
                    </a:lnTo>
                    <a:lnTo>
                      <a:pt x="334" y="1953"/>
                    </a:lnTo>
                    <a:lnTo>
                      <a:pt x="1852" y="1953"/>
                    </a:lnTo>
                    <a:lnTo>
                      <a:pt x="1866" y="1951"/>
                    </a:lnTo>
                    <a:lnTo>
                      <a:pt x="1881" y="1944"/>
                    </a:lnTo>
                    <a:lnTo>
                      <a:pt x="1894" y="1936"/>
                    </a:lnTo>
                    <a:lnTo>
                      <a:pt x="1907" y="1925"/>
                    </a:lnTo>
                    <a:lnTo>
                      <a:pt x="1916" y="1912"/>
                    </a:lnTo>
                    <a:lnTo>
                      <a:pt x="1922" y="1899"/>
                    </a:lnTo>
                    <a:lnTo>
                      <a:pt x="2174" y="968"/>
                    </a:lnTo>
                    <a:lnTo>
                      <a:pt x="2175" y="965"/>
                    </a:lnTo>
                    <a:lnTo>
                      <a:pt x="2172" y="965"/>
                    </a:lnTo>
                    <a:lnTo>
                      <a:pt x="217" y="965"/>
                    </a:lnTo>
                    <a:close/>
                    <a:moveTo>
                      <a:pt x="2656" y="0"/>
                    </a:moveTo>
                    <a:lnTo>
                      <a:pt x="3262" y="0"/>
                    </a:lnTo>
                    <a:lnTo>
                      <a:pt x="3284" y="3"/>
                    </a:lnTo>
                    <a:lnTo>
                      <a:pt x="3304" y="10"/>
                    </a:lnTo>
                    <a:lnTo>
                      <a:pt x="3323" y="22"/>
                    </a:lnTo>
                    <a:lnTo>
                      <a:pt x="3338" y="37"/>
                    </a:lnTo>
                    <a:lnTo>
                      <a:pt x="3350" y="55"/>
                    </a:lnTo>
                    <a:lnTo>
                      <a:pt x="3357" y="76"/>
                    </a:lnTo>
                    <a:lnTo>
                      <a:pt x="3360" y="99"/>
                    </a:lnTo>
                    <a:lnTo>
                      <a:pt x="3357" y="122"/>
                    </a:lnTo>
                    <a:lnTo>
                      <a:pt x="3350" y="142"/>
                    </a:lnTo>
                    <a:lnTo>
                      <a:pt x="3338" y="160"/>
                    </a:lnTo>
                    <a:lnTo>
                      <a:pt x="3323" y="175"/>
                    </a:lnTo>
                    <a:lnTo>
                      <a:pt x="3304" y="187"/>
                    </a:lnTo>
                    <a:lnTo>
                      <a:pt x="3284" y="195"/>
                    </a:lnTo>
                    <a:lnTo>
                      <a:pt x="3262" y="197"/>
                    </a:lnTo>
                    <a:lnTo>
                      <a:pt x="2656" y="197"/>
                    </a:lnTo>
                    <a:lnTo>
                      <a:pt x="2642" y="199"/>
                    </a:lnTo>
                    <a:lnTo>
                      <a:pt x="2627" y="205"/>
                    </a:lnTo>
                    <a:lnTo>
                      <a:pt x="2613" y="215"/>
                    </a:lnTo>
                    <a:lnTo>
                      <a:pt x="2600" y="226"/>
                    </a:lnTo>
                    <a:lnTo>
                      <a:pt x="2590" y="238"/>
                    </a:lnTo>
                    <a:lnTo>
                      <a:pt x="2584" y="252"/>
                    </a:lnTo>
                    <a:lnTo>
                      <a:pt x="2302" y="1248"/>
                    </a:lnTo>
                    <a:lnTo>
                      <a:pt x="2113" y="1951"/>
                    </a:lnTo>
                    <a:lnTo>
                      <a:pt x="2099" y="1987"/>
                    </a:lnTo>
                    <a:lnTo>
                      <a:pt x="2081" y="2021"/>
                    </a:lnTo>
                    <a:lnTo>
                      <a:pt x="2057" y="2052"/>
                    </a:lnTo>
                    <a:lnTo>
                      <a:pt x="2029" y="2080"/>
                    </a:lnTo>
                    <a:lnTo>
                      <a:pt x="1998" y="2104"/>
                    </a:lnTo>
                    <a:lnTo>
                      <a:pt x="1964" y="2123"/>
                    </a:lnTo>
                    <a:lnTo>
                      <a:pt x="1927" y="2138"/>
                    </a:lnTo>
                    <a:lnTo>
                      <a:pt x="1890" y="2147"/>
                    </a:lnTo>
                    <a:lnTo>
                      <a:pt x="1852" y="2150"/>
                    </a:lnTo>
                    <a:lnTo>
                      <a:pt x="334" y="2150"/>
                    </a:lnTo>
                    <a:lnTo>
                      <a:pt x="298" y="2147"/>
                    </a:lnTo>
                    <a:lnTo>
                      <a:pt x="263" y="2139"/>
                    </a:lnTo>
                    <a:lnTo>
                      <a:pt x="230" y="2125"/>
                    </a:lnTo>
                    <a:lnTo>
                      <a:pt x="200" y="2108"/>
                    </a:lnTo>
                    <a:lnTo>
                      <a:pt x="172" y="2086"/>
                    </a:lnTo>
                    <a:lnTo>
                      <a:pt x="147" y="2061"/>
                    </a:lnTo>
                    <a:lnTo>
                      <a:pt x="126" y="2032"/>
                    </a:lnTo>
                    <a:lnTo>
                      <a:pt x="110" y="2000"/>
                    </a:lnTo>
                    <a:lnTo>
                      <a:pt x="98" y="1966"/>
                    </a:lnTo>
                    <a:lnTo>
                      <a:pt x="92" y="1930"/>
                    </a:lnTo>
                    <a:lnTo>
                      <a:pt x="1" y="1007"/>
                    </a:lnTo>
                    <a:lnTo>
                      <a:pt x="0" y="976"/>
                    </a:lnTo>
                    <a:lnTo>
                      <a:pt x="3" y="946"/>
                    </a:lnTo>
                    <a:lnTo>
                      <a:pt x="10" y="917"/>
                    </a:lnTo>
                    <a:lnTo>
                      <a:pt x="22" y="889"/>
                    </a:lnTo>
                    <a:lnTo>
                      <a:pt x="37" y="862"/>
                    </a:lnTo>
                    <a:lnTo>
                      <a:pt x="56" y="838"/>
                    </a:lnTo>
                    <a:lnTo>
                      <a:pt x="78" y="818"/>
                    </a:lnTo>
                    <a:lnTo>
                      <a:pt x="101" y="800"/>
                    </a:lnTo>
                    <a:lnTo>
                      <a:pt x="128" y="787"/>
                    </a:lnTo>
                    <a:lnTo>
                      <a:pt x="157" y="776"/>
                    </a:lnTo>
                    <a:lnTo>
                      <a:pt x="187" y="770"/>
                    </a:lnTo>
                    <a:lnTo>
                      <a:pt x="217" y="768"/>
                    </a:lnTo>
                    <a:lnTo>
                      <a:pt x="2172" y="768"/>
                    </a:lnTo>
                    <a:lnTo>
                      <a:pt x="2202" y="770"/>
                    </a:lnTo>
                    <a:lnTo>
                      <a:pt x="2231" y="776"/>
                    </a:lnTo>
                    <a:lnTo>
                      <a:pt x="2394" y="198"/>
                    </a:lnTo>
                    <a:lnTo>
                      <a:pt x="2408" y="162"/>
                    </a:lnTo>
                    <a:lnTo>
                      <a:pt x="2426" y="129"/>
                    </a:lnTo>
                    <a:lnTo>
                      <a:pt x="2450" y="98"/>
                    </a:lnTo>
                    <a:lnTo>
                      <a:pt x="2478" y="70"/>
                    </a:lnTo>
                    <a:lnTo>
                      <a:pt x="2510" y="46"/>
                    </a:lnTo>
                    <a:lnTo>
                      <a:pt x="2544" y="26"/>
                    </a:lnTo>
                    <a:lnTo>
                      <a:pt x="2581" y="13"/>
                    </a:lnTo>
                    <a:lnTo>
                      <a:pt x="2618" y="4"/>
                    </a:lnTo>
                    <a:lnTo>
                      <a:pt x="265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IN" sz="1015" dirty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2" name="Freeform 94"/>
              <p:cNvSpPr>
                <a:spLocks noEditPoints="1"/>
              </p:cNvSpPr>
              <p:nvPr/>
            </p:nvSpPr>
            <p:spPr bwMode="auto">
              <a:xfrm>
                <a:off x="3898901" y="2890838"/>
                <a:ext cx="139700" cy="139700"/>
              </a:xfrm>
              <a:custGeom>
                <a:avLst/>
                <a:gdLst>
                  <a:gd name="T0" fmla="*/ 281 w 613"/>
                  <a:gd name="T1" fmla="*/ 200 h 612"/>
                  <a:gd name="T2" fmla="*/ 238 w 613"/>
                  <a:gd name="T3" fmla="*/ 221 h 612"/>
                  <a:gd name="T4" fmla="*/ 208 w 613"/>
                  <a:gd name="T5" fmla="*/ 259 h 612"/>
                  <a:gd name="T6" fmla="*/ 196 w 613"/>
                  <a:gd name="T7" fmla="*/ 306 h 612"/>
                  <a:gd name="T8" fmla="*/ 208 w 613"/>
                  <a:gd name="T9" fmla="*/ 355 h 612"/>
                  <a:gd name="T10" fmla="*/ 238 w 613"/>
                  <a:gd name="T11" fmla="*/ 392 h 612"/>
                  <a:gd name="T12" fmla="*/ 281 w 613"/>
                  <a:gd name="T13" fmla="*/ 413 h 612"/>
                  <a:gd name="T14" fmla="*/ 331 w 613"/>
                  <a:gd name="T15" fmla="*/ 413 h 612"/>
                  <a:gd name="T16" fmla="*/ 374 w 613"/>
                  <a:gd name="T17" fmla="*/ 392 h 612"/>
                  <a:gd name="T18" fmla="*/ 404 w 613"/>
                  <a:gd name="T19" fmla="*/ 355 h 612"/>
                  <a:gd name="T20" fmla="*/ 416 w 613"/>
                  <a:gd name="T21" fmla="*/ 306 h 612"/>
                  <a:gd name="T22" fmla="*/ 404 w 613"/>
                  <a:gd name="T23" fmla="*/ 259 h 612"/>
                  <a:gd name="T24" fmla="*/ 374 w 613"/>
                  <a:gd name="T25" fmla="*/ 221 h 612"/>
                  <a:gd name="T26" fmla="*/ 331 w 613"/>
                  <a:gd name="T27" fmla="*/ 200 h 612"/>
                  <a:gd name="T28" fmla="*/ 306 w 613"/>
                  <a:gd name="T29" fmla="*/ 0 h 612"/>
                  <a:gd name="T30" fmla="*/ 388 w 613"/>
                  <a:gd name="T31" fmla="*/ 11 h 612"/>
                  <a:gd name="T32" fmla="*/ 460 w 613"/>
                  <a:gd name="T33" fmla="*/ 42 h 612"/>
                  <a:gd name="T34" fmla="*/ 522 w 613"/>
                  <a:gd name="T35" fmla="*/ 90 h 612"/>
                  <a:gd name="T36" fmla="*/ 571 w 613"/>
                  <a:gd name="T37" fmla="*/ 152 h 612"/>
                  <a:gd name="T38" fmla="*/ 602 w 613"/>
                  <a:gd name="T39" fmla="*/ 226 h 612"/>
                  <a:gd name="T40" fmla="*/ 613 w 613"/>
                  <a:gd name="T41" fmla="*/ 306 h 612"/>
                  <a:gd name="T42" fmla="*/ 602 w 613"/>
                  <a:gd name="T43" fmla="*/ 388 h 612"/>
                  <a:gd name="T44" fmla="*/ 571 w 613"/>
                  <a:gd name="T45" fmla="*/ 460 h 612"/>
                  <a:gd name="T46" fmla="*/ 522 w 613"/>
                  <a:gd name="T47" fmla="*/ 522 h 612"/>
                  <a:gd name="T48" fmla="*/ 460 w 613"/>
                  <a:gd name="T49" fmla="*/ 571 h 612"/>
                  <a:gd name="T50" fmla="*/ 388 w 613"/>
                  <a:gd name="T51" fmla="*/ 602 h 612"/>
                  <a:gd name="T52" fmla="*/ 306 w 613"/>
                  <a:gd name="T53" fmla="*/ 612 h 612"/>
                  <a:gd name="T54" fmla="*/ 224 w 613"/>
                  <a:gd name="T55" fmla="*/ 602 h 612"/>
                  <a:gd name="T56" fmla="*/ 152 w 613"/>
                  <a:gd name="T57" fmla="*/ 571 h 612"/>
                  <a:gd name="T58" fmla="*/ 90 w 613"/>
                  <a:gd name="T59" fmla="*/ 522 h 612"/>
                  <a:gd name="T60" fmla="*/ 41 w 613"/>
                  <a:gd name="T61" fmla="*/ 460 h 612"/>
                  <a:gd name="T62" fmla="*/ 11 w 613"/>
                  <a:gd name="T63" fmla="*/ 388 h 612"/>
                  <a:gd name="T64" fmla="*/ 0 w 613"/>
                  <a:gd name="T65" fmla="*/ 306 h 612"/>
                  <a:gd name="T66" fmla="*/ 11 w 613"/>
                  <a:gd name="T67" fmla="*/ 226 h 612"/>
                  <a:gd name="T68" fmla="*/ 41 w 613"/>
                  <a:gd name="T69" fmla="*/ 152 h 612"/>
                  <a:gd name="T70" fmla="*/ 90 w 613"/>
                  <a:gd name="T71" fmla="*/ 90 h 612"/>
                  <a:gd name="T72" fmla="*/ 152 w 613"/>
                  <a:gd name="T73" fmla="*/ 42 h 612"/>
                  <a:gd name="T74" fmla="*/ 224 w 613"/>
                  <a:gd name="T75" fmla="*/ 11 h 612"/>
                  <a:gd name="T76" fmla="*/ 306 w 613"/>
                  <a:gd name="T77" fmla="*/ 0 h 6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613" h="612">
                    <a:moveTo>
                      <a:pt x="306" y="197"/>
                    </a:moveTo>
                    <a:lnTo>
                      <a:pt x="281" y="200"/>
                    </a:lnTo>
                    <a:lnTo>
                      <a:pt x="259" y="208"/>
                    </a:lnTo>
                    <a:lnTo>
                      <a:pt x="238" y="221"/>
                    </a:lnTo>
                    <a:lnTo>
                      <a:pt x="221" y="238"/>
                    </a:lnTo>
                    <a:lnTo>
                      <a:pt x="208" y="259"/>
                    </a:lnTo>
                    <a:lnTo>
                      <a:pt x="200" y="281"/>
                    </a:lnTo>
                    <a:lnTo>
                      <a:pt x="196" y="306"/>
                    </a:lnTo>
                    <a:lnTo>
                      <a:pt x="200" y="331"/>
                    </a:lnTo>
                    <a:lnTo>
                      <a:pt x="208" y="355"/>
                    </a:lnTo>
                    <a:lnTo>
                      <a:pt x="221" y="375"/>
                    </a:lnTo>
                    <a:lnTo>
                      <a:pt x="238" y="392"/>
                    </a:lnTo>
                    <a:lnTo>
                      <a:pt x="259" y="405"/>
                    </a:lnTo>
                    <a:lnTo>
                      <a:pt x="281" y="413"/>
                    </a:lnTo>
                    <a:lnTo>
                      <a:pt x="306" y="416"/>
                    </a:lnTo>
                    <a:lnTo>
                      <a:pt x="331" y="413"/>
                    </a:lnTo>
                    <a:lnTo>
                      <a:pt x="355" y="405"/>
                    </a:lnTo>
                    <a:lnTo>
                      <a:pt x="374" y="392"/>
                    </a:lnTo>
                    <a:lnTo>
                      <a:pt x="392" y="375"/>
                    </a:lnTo>
                    <a:lnTo>
                      <a:pt x="404" y="355"/>
                    </a:lnTo>
                    <a:lnTo>
                      <a:pt x="413" y="331"/>
                    </a:lnTo>
                    <a:lnTo>
                      <a:pt x="416" y="306"/>
                    </a:lnTo>
                    <a:lnTo>
                      <a:pt x="413" y="281"/>
                    </a:lnTo>
                    <a:lnTo>
                      <a:pt x="404" y="259"/>
                    </a:lnTo>
                    <a:lnTo>
                      <a:pt x="392" y="238"/>
                    </a:lnTo>
                    <a:lnTo>
                      <a:pt x="374" y="221"/>
                    </a:lnTo>
                    <a:lnTo>
                      <a:pt x="355" y="208"/>
                    </a:lnTo>
                    <a:lnTo>
                      <a:pt x="331" y="200"/>
                    </a:lnTo>
                    <a:lnTo>
                      <a:pt x="306" y="197"/>
                    </a:lnTo>
                    <a:close/>
                    <a:moveTo>
                      <a:pt x="306" y="0"/>
                    </a:moveTo>
                    <a:lnTo>
                      <a:pt x="348" y="3"/>
                    </a:lnTo>
                    <a:lnTo>
                      <a:pt x="388" y="11"/>
                    </a:lnTo>
                    <a:lnTo>
                      <a:pt x="425" y="24"/>
                    </a:lnTo>
                    <a:lnTo>
                      <a:pt x="460" y="42"/>
                    </a:lnTo>
                    <a:lnTo>
                      <a:pt x="493" y="64"/>
                    </a:lnTo>
                    <a:lnTo>
                      <a:pt x="522" y="90"/>
                    </a:lnTo>
                    <a:lnTo>
                      <a:pt x="548" y="119"/>
                    </a:lnTo>
                    <a:lnTo>
                      <a:pt x="571" y="152"/>
                    </a:lnTo>
                    <a:lnTo>
                      <a:pt x="589" y="187"/>
                    </a:lnTo>
                    <a:lnTo>
                      <a:pt x="602" y="226"/>
                    </a:lnTo>
                    <a:lnTo>
                      <a:pt x="609" y="265"/>
                    </a:lnTo>
                    <a:lnTo>
                      <a:pt x="613" y="306"/>
                    </a:lnTo>
                    <a:lnTo>
                      <a:pt x="609" y="348"/>
                    </a:lnTo>
                    <a:lnTo>
                      <a:pt x="602" y="388"/>
                    </a:lnTo>
                    <a:lnTo>
                      <a:pt x="589" y="425"/>
                    </a:lnTo>
                    <a:lnTo>
                      <a:pt x="571" y="460"/>
                    </a:lnTo>
                    <a:lnTo>
                      <a:pt x="548" y="493"/>
                    </a:lnTo>
                    <a:lnTo>
                      <a:pt x="522" y="522"/>
                    </a:lnTo>
                    <a:lnTo>
                      <a:pt x="493" y="548"/>
                    </a:lnTo>
                    <a:lnTo>
                      <a:pt x="460" y="571"/>
                    </a:lnTo>
                    <a:lnTo>
                      <a:pt x="425" y="589"/>
                    </a:lnTo>
                    <a:lnTo>
                      <a:pt x="388" y="602"/>
                    </a:lnTo>
                    <a:lnTo>
                      <a:pt x="348" y="609"/>
                    </a:lnTo>
                    <a:lnTo>
                      <a:pt x="306" y="612"/>
                    </a:lnTo>
                    <a:lnTo>
                      <a:pt x="265" y="609"/>
                    </a:lnTo>
                    <a:lnTo>
                      <a:pt x="224" y="602"/>
                    </a:lnTo>
                    <a:lnTo>
                      <a:pt x="187" y="589"/>
                    </a:lnTo>
                    <a:lnTo>
                      <a:pt x="152" y="571"/>
                    </a:lnTo>
                    <a:lnTo>
                      <a:pt x="119" y="548"/>
                    </a:lnTo>
                    <a:lnTo>
                      <a:pt x="90" y="522"/>
                    </a:lnTo>
                    <a:lnTo>
                      <a:pt x="64" y="493"/>
                    </a:lnTo>
                    <a:lnTo>
                      <a:pt x="41" y="460"/>
                    </a:lnTo>
                    <a:lnTo>
                      <a:pt x="24" y="425"/>
                    </a:lnTo>
                    <a:lnTo>
                      <a:pt x="11" y="388"/>
                    </a:lnTo>
                    <a:lnTo>
                      <a:pt x="3" y="348"/>
                    </a:lnTo>
                    <a:lnTo>
                      <a:pt x="0" y="306"/>
                    </a:lnTo>
                    <a:lnTo>
                      <a:pt x="3" y="265"/>
                    </a:lnTo>
                    <a:lnTo>
                      <a:pt x="11" y="226"/>
                    </a:lnTo>
                    <a:lnTo>
                      <a:pt x="24" y="187"/>
                    </a:lnTo>
                    <a:lnTo>
                      <a:pt x="41" y="152"/>
                    </a:lnTo>
                    <a:lnTo>
                      <a:pt x="64" y="119"/>
                    </a:lnTo>
                    <a:lnTo>
                      <a:pt x="90" y="90"/>
                    </a:lnTo>
                    <a:lnTo>
                      <a:pt x="119" y="64"/>
                    </a:lnTo>
                    <a:lnTo>
                      <a:pt x="152" y="42"/>
                    </a:lnTo>
                    <a:lnTo>
                      <a:pt x="187" y="24"/>
                    </a:lnTo>
                    <a:lnTo>
                      <a:pt x="224" y="11"/>
                    </a:lnTo>
                    <a:lnTo>
                      <a:pt x="265" y="3"/>
                    </a:lnTo>
                    <a:lnTo>
                      <a:pt x="30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IN" sz="1015" dirty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3" name="Freeform 95"/>
              <p:cNvSpPr>
                <a:spLocks noEditPoints="1"/>
              </p:cNvSpPr>
              <p:nvPr/>
            </p:nvSpPr>
            <p:spPr bwMode="auto">
              <a:xfrm>
                <a:off x="4119563" y="2890838"/>
                <a:ext cx="139700" cy="139700"/>
              </a:xfrm>
              <a:custGeom>
                <a:avLst/>
                <a:gdLst>
                  <a:gd name="T0" fmla="*/ 281 w 613"/>
                  <a:gd name="T1" fmla="*/ 200 h 612"/>
                  <a:gd name="T2" fmla="*/ 238 w 613"/>
                  <a:gd name="T3" fmla="*/ 221 h 612"/>
                  <a:gd name="T4" fmla="*/ 208 w 613"/>
                  <a:gd name="T5" fmla="*/ 259 h 612"/>
                  <a:gd name="T6" fmla="*/ 196 w 613"/>
                  <a:gd name="T7" fmla="*/ 306 h 612"/>
                  <a:gd name="T8" fmla="*/ 208 w 613"/>
                  <a:gd name="T9" fmla="*/ 355 h 612"/>
                  <a:gd name="T10" fmla="*/ 238 w 613"/>
                  <a:gd name="T11" fmla="*/ 392 h 612"/>
                  <a:gd name="T12" fmla="*/ 281 w 613"/>
                  <a:gd name="T13" fmla="*/ 413 h 612"/>
                  <a:gd name="T14" fmla="*/ 331 w 613"/>
                  <a:gd name="T15" fmla="*/ 413 h 612"/>
                  <a:gd name="T16" fmla="*/ 374 w 613"/>
                  <a:gd name="T17" fmla="*/ 392 h 612"/>
                  <a:gd name="T18" fmla="*/ 404 w 613"/>
                  <a:gd name="T19" fmla="*/ 355 h 612"/>
                  <a:gd name="T20" fmla="*/ 416 w 613"/>
                  <a:gd name="T21" fmla="*/ 306 h 612"/>
                  <a:gd name="T22" fmla="*/ 404 w 613"/>
                  <a:gd name="T23" fmla="*/ 259 h 612"/>
                  <a:gd name="T24" fmla="*/ 374 w 613"/>
                  <a:gd name="T25" fmla="*/ 221 h 612"/>
                  <a:gd name="T26" fmla="*/ 331 w 613"/>
                  <a:gd name="T27" fmla="*/ 200 h 612"/>
                  <a:gd name="T28" fmla="*/ 306 w 613"/>
                  <a:gd name="T29" fmla="*/ 0 h 612"/>
                  <a:gd name="T30" fmla="*/ 388 w 613"/>
                  <a:gd name="T31" fmla="*/ 11 h 612"/>
                  <a:gd name="T32" fmla="*/ 460 w 613"/>
                  <a:gd name="T33" fmla="*/ 42 h 612"/>
                  <a:gd name="T34" fmla="*/ 522 w 613"/>
                  <a:gd name="T35" fmla="*/ 90 h 612"/>
                  <a:gd name="T36" fmla="*/ 571 w 613"/>
                  <a:gd name="T37" fmla="*/ 152 h 612"/>
                  <a:gd name="T38" fmla="*/ 601 w 613"/>
                  <a:gd name="T39" fmla="*/ 226 h 612"/>
                  <a:gd name="T40" fmla="*/ 613 w 613"/>
                  <a:gd name="T41" fmla="*/ 306 h 612"/>
                  <a:gd name="T42" fmla="*/ 601 w 613"/>
                  <a:gd name="T43" fmla="*/ 388 h 612"/>
                  <a:gd name="T44" fmla="*/ 571 w 613"/>
                  <a:gd name="T45" fmla="*/ 460 h 612"/>
                  <a:gd name="T46" fmla="*/ 522 w 613"/>
                  <a:gd name="T47" fmla="*/ 522 h 612"/>
                  <a:gd name="T48" fmla="*/ 460 w 613"/>
                  <a:gd name="T49" fmla="*/ 571 h 612"/>
                  <a:gd name="T50" fmla="*/ 388 w 613"/>
                  <a:gd name="T51" fmla="*/ 602 h 612"/>
                  <a:gd name="T52" fmla="*/ 306 w 613"/>
                  <a:gd name="T53" fmla="*/ 612 h 612"/>
                  <a:gd name="T54" fmla="*/ 224 w 613"/>
                  <a:gd name="T55" fmla="*/ 602 h 612"/>
                  <a:gd name="T56" fmla="*/ 152 w 613"/>
                  <a:gd name="T57" fmla="*/ 571 h 612"/>
                  <a:gd name="T58" fmla="*/ 90 w 613"/>
                  <a:gd name="T59" fmla="*/ 522 h 612"/>
                  <a:gd name="T60" fmla="*/ 41 w 613"/>
                  <a:gd name="T61" fmla="*/ 460 h 612"/>
                  <a:gd name="T62" fmla="*/ 10 w 613"/>
                  <a:gd name="T63" fmla="*/ 388 h 612"/>
                  <a:gd name="T64" fmla="*/ 0 w 613"/>
                  <a:gd name="T65" fmla="*/ 306 h 612"/>
                  <a:gd name="T66" fmla="*/ 10 w 613"/>
                  <a:gd name="T67" fmla="*/ 226 h 612"/>
                  <a:gd name="T68" fmla="*/ 41 w 613"/>
                  <a:gd name="T69" fmla="*/ 152 h 612"/>
                  <a:gd name="T70" fmla="*/ 90 w 613"/>
                  <a:gd name="T71" fmla="*/ 90 h 612"/>
                  <a:gd name="T72" fmla="*/ 152 w 613"/>
                  <a:gd name="T73" fmla="*/ 42 h 612"/>
                  <a:gd name="T74" fmla="*/ 224 w 613"/>
                  <a:gd name="T75" fmla="*/ 11 h 612"/>
                  <a:gd name="T76" fmla="*/ 306 w 613"/>
                  <a:gd name="T77" fmla="*/ 0 h 6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613" h="612">
                    <a:moveTo>
                      <a:pt x="306" y="197"/>
                    </a:moveTo>
                    <a:lnTo>
                      <a:pt x="281" y="200"/>
                    </a:lnTo>
                    <a:lnTo>
                      <a:pt x="257" y="208"/>
                    </a:lnTo>
                    <a:lnTo>
                      <a:pt x="238" y="221"/>
                    </a:lnTo>
                    <a:lnTo>
                      <a:pt x="220" y="238"/>
                    </a:lnTo>
                    <a:lnTo>
                      <a:pt x="208" y="259"/>
                    </a:lnTo>
                    <a:lnTo>
                      <a:pt x="200" y="281"/>
                    </a:lnTo>
                    <a:lnTo>
                      <a:pt x="196" y="306"/>
                    </a:lnTo>
                    <a:lnTo>
                      <a:pt x="200" y="331"/>
                    </a:lnTo>
                    <a:lnTo>
                      <a:pt x="208" y="355"/>
                    </a:lnTo>
                    <a:lnTo>
                      <a:pt x="220" y="375"/>
                    </a:lnTo>
                    <a:lnTo>
                      <a:pt x="238" y="392"/>
                    </a:lnTo>
                    <a:lnTo>
                      <a:pt x="257" y="405"/>
                    </a:lnTo>
                    <a:lnTo>
                      <a:pt x="281" y="413"/>
                    </a:lnTo>
                    <a:lnTo>
                      <a:pt x="306" y="416"/>
                    </a:lnTo>
                    <a:lnTo>
                      <a:pt x="331" y="413"/>
                    </a:lnTo>
                    <a:lnTo>
                      <a:pt x="354" y="405"/>
                    </a:lnTo>
                    <a:lnTo>
                      <a:pt x="374" y="392"/>
                    </a:lnTo>
                    <a:lnTo>
                      <a:pt x="391" y="375"/>
                    </a:lnTo>
                    <a:lnTo>
                      <a:pt x="404" y="355"/>
                    </a:lnTo>
                    <a:lnTo>
                      <a:pt x="413" y="331"/>
                    </a:lnTo>
                    <a:lnTo>
                      <a:pt x="416" y="306"/>
                    </a:lnTo>
                    <a:lnTo>
                      <a:pt x="413" y="281"/>
                    </a:lnTo>
                    <a:lnTo>
                      <a:pt x="404" y="259"/>
                    </a:lnTo>
                    <a:lnTo>
                      <a:pt x="391" y="238"/>
                    </a:lnTo>
                    <a:lnTo>
                      <a:pt x="374" y="221"/>
                    </a:lnTo>
                    <a:lnTo>
                      <a:pt x="354" y="208"/>
                    </a:lnTo>
                    <a:lnTo>
                      <a:pt x="331" y="200"/>
                    </a:lnTo>
                    <a:lnTo>
                      <a:pt x="306" y="197"/>
                    </a:lnTo>
                    <a:close/>
                    <a:moveTo>
                      <a:pt x="306" y="0"/>
                    </a:moveTo>
                    <a:lnTo>
                      <a:pt x="348" y="3"/>
                    </a:lnTo>
                    <a:lnTo>
                      <a:pt x="388" y="11"/>
                    </a:lnTo>
                    <a:lnTo>
                      <a:pt x="425" y="24"/>
                    </a:lnTo>
                    <a:lnTo>
                      <a:pt x="460" y="42"/>
                    </a:lnTo>
                    <a:lnTo>
                      <a:pt x="493" y="64"/>
                    </a:lnTo>
                    <a:lnTo>
                      <a:pt x="522" y="90"/>
                    </a:lnTo>
                    <a:lnTo>
                      <a:pt x="548" y="119"/>
                    </a:lnTo>
                    <a:lnTo>
                      <a:pt x="571" y="152"/>
                    </a:lnTo>
                    <a:lnTo>
                      <a:pt x="589" y="187"/>
                    </a:lnTo>
                    <a:lnTo>
                      <a:pt x="601" y="226"/>
                    </a:lnTo>
                    <a:lnTo>
                      <a:pt x="609" y="265"/>
                    </a:lnTo>
                    <a:lnTo>
                      <a:pt x="613" y="306"/>
                    </a:lnTo>
                    <a:lnTo>
                      <a:pt x="609" y="348"/>
                    </a:lnTo>
                    <a:lnTo>
                      <a:pt x="601" y="388"/>
                    </a:lnTo>
                    <a:lnTo>
                      <a:pt x="589" y="425"/>
                    </a:lnTo>
                    <a:lnTo>
                      <a:pt x="571" y="460"/>
                    </a:lnTo>
                    <a:lnTo>
                      <a:pt x="548" y="493"/>
                    </a:lnTo>
                    <a:lnTo>
                      <a:pt x="522" y="522"/>
                    </a:lnTo>
                    <a:lnTo>
                      <a:pt x="493" y="548"/>
                    </a:lnTo>
                    <a:lnTo>
                      <a:pt x="460" y="571"/>
                    </a:lnTo>
                    <a:lnTo>
                      <a:pt x="425" y="589"/>
                    </a:lnTo>
                    <a:lnTo>
                      <a:pt x="388" y="602"/>
                    </a:lnTo>
                    <a:lnTo>
                      <a:pt x="348" y="609"/>
                    </a:lnTo>
                    <a:lnTo>
                      <a:pt x="306" y="612"/>
                    </a:lnTo>
                    <a:lnTo>
                      <a:pt x="265" y="609"/>
                    </a:lnTo>
                    <a:lnTo>
                      <a:pt x="224" y="602"/>
                    </a:lnTo>
                    <a:lnTo>
                      <a:pt x="187" y="589"/>
                    </a:lnTo>
                    <a:lnTo>
                      <a:pt x="152" y="571"/>
                    </a:lnTo>
                    <a:lnTo>
                      <a:pt x="119" y="548"/>
                    </a:lnTo>
                    <a:lnTo>
                      <a:pt x="90" y="522"/>
                    </a:lnTo>
                    <a:lnTo>
                      <a:pt x="64" y="493"/>
                    </a:lnTo>
                    <a:lnTo>
                      <a:pt x="41" y="460"/>
                    </a:lnTo>
                    <a:lnTo>
                      <a:pt x="24" y="425"/>
                    </a:lnTo>
                    <a:lnTo>
                      <a:pt x="10" y="388"/>
                    </a:lnTo>
                    <a:lnTo>
                      <a:pt x="3" y="348"/>
                    </a:lnTo>
                    <a:lnTo>
                      <a:pt x="0" y="306"/>
                    </a:lnTo>
                    <a:lnTo>
                      <a:pt x="3" y="265"/>
                    </a:lnTo>
                    <a:lnTo>
                      <a:pt x="10" y="226"/>
                    </a:lnTo>
                    <a:lnTo>
                      <a:pt x="24" y="187"/>
                    </a:lnTo>
                    <a:lnTo>
                      <a:pt x="41" y="152"/>
                    </a:lnTo>
                    <a:lnTo>
                      <a:pt x="64" y="119"/>
                    </a:lnTo>
                    <a:lnTo>
                      <a:pt x="90" y="90"/>
                    </a:lnTo>
                    <a:lnTo>
                      <a:pt x="119" y="64"/>
                    </a:lnTo>
                    <a:lnTo>
                      <a:pt x="152" y="42"/>
                    </a:lnTo>
                    <a:lnTo>
                      <a:pt x="187" y="24"/>
                    </a:lnTo>
                    <a:lnTo>
                      <a:pt x="224" y="11"/>
                    </a:lnTo>
                    <a:lnTo>
                      <a:pt x="265" y="3"/>
                    </a:lnTo>
                    <a:lnTo>
                      <a:pt x="30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IN" sz="1015" dirty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4" name="Freeform 96"/>
              <p:cNvSpPr/>
              <p:nvPr/>
            </p:nvSpPr>
            <p:spPr bwMode="auto">
              <a:xfrm>
                <a:off x="4410076" y="2559050"/>
                <a:ext cx="190500" cy="30163"/>
              </a:xfrm>
              <a:custGeom>
                <a:avLst/>
                <a:gdLst>
                  <a:gd name="T0" fmla="*/ 66 w 843"/>
                  <a:gd name="T1" fmla="*/ 0 h 132"/>
                  <a:gd name="T2" fmla="*/ 778 w 843"/>
                  <a:gd name="T3" fmla="*/ 0 h 132"/>
                  <a:gd name="T4" fmla="*/ 795 w 843"/>
                  <a:gd name="T5" fmla="*/ 2 h 132"/>
                  <a:gd name="T6" fmla="*/ 811 w 843"/>
                  <a:gd name="T7" fmla="*/ 8 h 132"/>
                  <a:gd name="T8" fmla="*/ 824 w 843"/>
                  <a:gd name="T9" fmla="*/ 19 h 132"/>
                  <a:gd name="T10" fmla="*/ 834 w 843"/>
                  <a:gd name="T11" fmla="*/ 32 h 132"/>
                  <a:gd name="T12" fmla="*/ 841 w 843"/>
                  <a:gd name="T13" fmla="*/ 48 h 132"/>
                  <a:gd name="T14" fmla="*/ 843 w 843"/>
                  <a:gd name="T15" fmla="*/ 65 h 132"/>
                  <a:gd name="T16" fmla="*/ 841 w 843"/>
                  <a:gd name="T17" fmla="*/ 83 h 132"/>
                  <a:gd name="T18" fmla="*/ 834 w 843"/>
                  <a:gd name="T19" fmla="*/ 99 h 132"/>
                  <a:gd name="T20" fmla="*/ 824 w 843"/>
                  <a:gd name="T21" fmla="*/ 112 h 132"/>
                  <a:gd name="T22" fmla="*/ 811 w 843"/>
                  <a:gd name="T23" fmla="*/ 122 h 132"/>
                  <a:gd name="T24" fmla="*/ 795 w 843"/>
                  <a:gd name="T25" fmla="*/ 129 h 132"/>
                  <a:gd name="T26" fmla="*/ 778 w 843"/>
                  <a:gd name="T27" fmla="*/ 132 h 132"/>
                  <a:gd name="T28" fmla="*/ 66 w 843"/>
                  <a:gd name="T29" fmla="*/ 132 h 132"/>
                  <a:gd name="T30" fmla="*/ 49 w 843"/>
                  <a:gd name="T31" fmla="*/ 129 h 132"/>
                  <a:gd name="T32" fmla="*/ 33 w 843"/>
                  <a:gd name="T33" fmla="*/ 122 h 132"/>
                  <a:gd name="T34" fmla="*/ 20 w 843"/>
                  <a:gd name="T35" fmla="*/ 112 h 132"/>
                  <a:gd name="T36" fmla="*/ 9 w 843"/>
                  <a:gd name="T37" fmla="*/ 99 h 132"/>
                  <a:gd name="T38" fmla="*/ 3 w 843"/>
                  <a:gd name="T39" fmla="*/ 83 h 132"/>
                  <a:gd name="T40" fmla="*/ 0 w 843"/>
                  <a:gd name="T41" fmla="*/ 65 h 132"/>
                  <a:gd name="T42" fmla="*/ 3 w 843"/>
                  <a:gd name="T43" fmla="*/ 48 h 132"/>
                  <a:gd name="T44" fmla="*/ 9 w 843"/>
                  <a:gd name="T45" fmla="*/ 32 h 132"/>
                  <a:gd name="T46" fmla="*/ 20 w 843"/>
                  <a:gd name="T47" fmla="*/ 19 h 132"/>
                  <a:gd name="T48" fmla="*/ 33 w 843"/>
                  <a:gd name="T49" fmla="*/ 8 h 132"/>
                  <a:gd name="T50" fmla="*/ 49 w 843"/>
                  <a:gd name="T51" fmla="*/ 2 h 132"/>
                  <a:gd name="T52" fmla="*/ 66 w 843"/>
                  <a:gd name="T53" fmla="*/ 0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843" h="132">
                    <a:moveTo>
                      <a:pt x="66" y="0"/>
                    </a:moveTo>
                    <a:lnTo>
                      <a:pt x="778" y="0"/>
                    </a:lnTo>
                    <a:lnTo>
                      <a:pt x="795" y="2"/>
                    </a:lnTo>
                    <a:lnTo>
                      <a:pt x="811" y="8"/>
                    </a:lnTo>
                    <a:lnTo>
                      <a:pt x="824" y="19"/>
                    </a:lnTo>
                    <a:lnTo>
                      <a:pt x="834" y="32"/>
                    </a:lnTo>
                    <a:lnTo>
                      <a:pt x="841" y="48"/>
                    </a:lnTo>
                    <a:lnTo>
                      <a:pt x="843" y="65"/>
                    </a:lnTo>
                    <a:lnTo>
                      <a:pt x="841" y="83"/>
                    </a:lnTo>
                    <a:lnTo>
                      <a:pt x="834" y="99"/>
                    </a:lnTo>
                    <a:lnTo>
                      <a:pt x="824" y="112"/>
                    </a:lnTo>
                    <a:lnTo>
                      <a:pt x="811" y="122"/>
                    </a:lnTo>
                    <a:lnTo>
                      <a:pt x="795" y="129"/>
                    </a:lnTo>
                    <a:lnTo>
                      <a:pt x="778" y="132"/>
                    </a:lnTo>
                    <a:lnTo>
                      <a:pt x="66" y="132"/>
                    </a:lnTo>
                    <a:lnTo>
                      <a:pt x="49" y="129"/>
                    </a:lnTo>
                    <a:lnTo>
                      <a:pt x="33" y="122"/>
                    </a:lnTo>
                    <a:lnTo>
                      <a:pt x="20" y="112"/>
                    </a:lnTo>
                    <a:lnTo>
                      <a:pt x="9" y="99"/>
                    </a:lnTo>
                    <a:lnTo>
                      <a:pt x="3" y="83"/>
                    </a:lnTo>
                    <a:lnTo>
                      <a:pt x="0" y="65"/>
                    </a:lnTo>
                    <a:lnTo>
                      <a:pt x="3" y="48"/>
                    </a:lnTo>
                    <a:lnTo>
                      <a:pt x="9" y="32"/>
                    </a:lnTo>
                    <a:lnTo>
                      <a:pt x="20" y="19"/>
                    </a:lnTo>
                    <a:lnTo>
                      <a:pt x="33" y="8"/>
                    </a:lnTo>
                    <a:lnTo>
                      <a:pt x="49" y="2"/>
                    </a:lnTo>
                    <a:lnTo>
                      <a:pt x="6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IN" sz="1015" dirty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5" name="Freeform 97"/>
              <p:cNvSpPr/>
              <p:nvPr/>
            </p:nvSpPr>
            <p:spPr bwMode="auto">
              <a:xfrm>
                <a:off x="4383088" y="2628900"/>
                <a:ext cx="173038" cy="30163"/>
              </a:xfrm>
              <a:custGeom>
                <a:avLst/>
                <a:gdLst>
                  <a:gd name="T0" fmla="*/ 66 w 764"/>
                  <a:gd name="T1" fmla="*/ 0 h 132"/>
                  <a:gd name="T2" fmla="*/ 698 w 764"/>
                  <a:gd name="T3" fmla="*/ 0 h 132"/>
                  <a:gd name="T4" fmla="*/ 715 w 764"/>
                  <a:gd name="T5" fmla="*/ 2 h 132"/>
                  <a:gd name="T6" fmla="*/ 732 w 764"/>
                  <a:gd name="T7" fmla="*/ 10 h 132"/>
                  <a:gd name="T8" fmla="*/ 744 w 764"/>
                  <a:gd name="T9" fmla="*/ 20 h 132"/>
                  <a:gd name="T10" fmla="*/ 755 w 764"/>
                  <a:gd name="T11" fmla="*/ 34 h 132"/>
                  <a:gd name="T12" fmla="*/ 762 w 764"/>
                  <a:gd name="T13" fmla="*/ 49 h 132"/>
                  <a:gd name="T14" fmla="*/ 764 w 764"/>
                  <a:gd name="T15" fmla="*/ 67 h 132"/>
                  <a:gd name="T16" fmla="*/ 762 w 764"/>
                  <a:gd name="T17" fmla="*/ 83 h 132"/>
                  <a:gd name="T18" fmla="*/ 755 w 764"/>
                  <a:gd name="T19" fmla="*/ 100 h 132"/>
                  <a:gd name="T20" fmla="*/ 744 w 764"/>
                  <a:gd name="T21" fmla="*/ 113 h 132"/>
                  <a:gd name="T22" fmla="*/ 732 w 764"/>
                  <a:gd name="T23" fmla="*/ 122 h 132"/>
                  <a:gd name="T24" fmla="*/ 715 w 764"/>
                  <a:gd name="T25" fmla="*/ 130 h 132"/>
                  <a:gd name="T26" fmla="*/ 698 w 764"/>
                  <a:gd name="T27" fmla="*/ 132 h 132"/>
                  <a:gd name="T28" fmla="*/ 66 w 764"/>
                  <a:gd name="T29" fmla="*/ 132 h 132"/>
                  <a:gd name="T30" fmla="*/ 49 w 764"/>
                  <a:gd name="T31" fmla="*/ 130 h 132"/>
                  <a:gd name="T32" fmla="*/ 32 w 764"/>
                  <a:gd name="T33" fmla="*/ 122 h 132"/>
                  <a:gd name="T34" fmla="*/ 20 w 764"/>
                  <a:gd name="T35" fmla="*/ 113 h 132"/>
                  <a:gd name="T36" fmla="*/ 9 w 764"/>
                  <a:gd name="T37" fmla="*/ 100 h 132"/>
                  <a:gd name="T38" fmla="*/ 2 w 764"/>
                  <a:gd name="T39" fmla="*/ 83 h 132"/>
                  <a:gd name="T40" fmla="*/ 0 w 764"/>
                  <a:gd name="T41" fmla="*/ 67 h 132"/>
                  <a:gd name="T42" fmla="*/ 2 w 764"/>
                  <a:gd name="T43" fmla="*/ 49 h 132"/>
                  <a:gd name="T44" fmla="*/ 9 w 764"/>
                  <a:gd name="T45" fmla="*/ 34 h 132"/>
                  <a:gd name="T46" fmla="*/ 20 w 764"/>
                  <a:gd name="T47" fmla="*/ 20 h 132"/>
                  <a:gd name="T48" fmla="*/ 32 w 764"/>
                  <a:gd name="T49" fmla="*/ 10 h 132"/>
                  <a:gd name="T50" fmla="*/ 49 w 764"/>
                  <a:gd name="T51" fmla="*/ 2 h 132"/>
                  <a:gd name="T52" fmla="*/ 66 w 764"/>
                  <a:gd name="T53" fmla="*/ 0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764" h="132">
                    <a:moveTo>
                      <a:pt x="66" y="0"/>
                    </a:moveTo>
                    <a:lnTo>
                      <a:pt x="698" y="0"/>
                    </a:lnTo>
                    <a:lnTo>
                      <a:pt x="715" y="2"/>
                    </a:lnTo>
                    <a:lnTo>
                      <a:pt x="732" y="10"/>
                    </a:lnTo>
                    <a:lnTo>
                      <a:pt x="744" y="20"/>
                    </a:lnTo>
                    <a:lnTo>
                      <a:pt x="755" y="34"/>
                    </a:lnTo>
                    <a:lnTo>
                      <a:pt x="762" y="49"/>
                    </a:lnTo>
                    <a:lnTo>
                      <a:pt x="764" y="67"/>
                    </a:lnTo>
                    <a:lnTo>
                      <a:pt x="762" y="83"/>
                    </a:lnTo>
                    <a:lnTo>
                      <a:pt x="755" y="100"/>
                    </a:lnTo>
                    <a:lnTo>
                      <a:pt x="744" y="113"/>
                    </a:lnTo>
                    <a:lnTo>
                      <a:pt x="732" y="122"/>
                    </a:lnTo>
                    <a:lnTo>
                      <a:pt x="715" y="130"/>
                    </a:lnTo>
                    <a:lnTo>
                      <a:pt x="698" y="132"/>
                    </a:lnTo>
                    <a:lnTo>
                      <a:pt x="66" y="132"/>
                    </a:lnTo>
                    <a:lnTo>
                      <a:pt x="49" y="130"/>
                    </a:lnTo>
                    <a:lnTo>
                      <a:pt x="32" y="122"/>
                    </a:lnTo>
                    <a:lnTo>
                      <a:pt x="20" y="113"/>
                    </a:lnTo>
                    <a:lnTo>
                      <a:pt x="9" y="100"/>
                    </a:lnTo>
                    <a:lnTo>
                      <a:pt x="2" y="83"/>
                    </a:lnTo>
                    <a:lnTo>
                      <a:pt x="0" y="67"/>
                    </a:lnTo>
                    <a:lnTo>
                      <a:pt x="2" y="49"/>
                    </a:lnTo>
                    <a:lnTo>
                      <a:pt x="9" y="34"/>
                    </a:lnTo>
                    <a:lnTo>
                      <a:pt x="20" y="20"/>
                    </a:lnTo>
                    <a:lnTo>
                      <a:pt x="32" y="10"/>
                    </a:lnTo>
                    <a:lnTo>
                      <a:pt x="49" y="2"/>
                    </a:lnTo>
                    <a:lnTo>
                      <a:pt x="6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IN" sz="1015" dirty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6" name="Freeform 98"/>
              <p:cNvSpPr/>
              <p:nvPr/>
            </p:nvSpPr>
            <p:spPr bwMode="auto">
              <a:xfrm>
                <a:off x="4364038" y="2698750"/>
                <a:ext cx="152400" cy="30163"/>
              </a:xfrm>
              <a:custGeom>
                <a:avLst/>
                <a:gdLst>
                  <a:gd name="T0" fmla="*/ 66 w 672"/>
                  <a:gd name="T1" fmla="*/ 0 h 131"/>
                  <a:gd name="T2" fmla="*/ 606 w 672"/>
                  <a:gd name="T3" fmla="*/ 0 h 131"/>
                  <a:gd name="T4" fmla="*/ 624 w 672"/>
                  <a:gd name="T5" fmla="*/ 2 h 131"/>
                  <a:gd name="T6" fmla="*/ 639 w 672"/>
                  <a:gd name="T7" fmla="*/ 8 h 131"/>
                  <a:gd name="T8" fmla="*/ 653 w 672"/>
                  <a:gd name="T9" fmla="*/ 18 h 131"/>
                  <a:gd name="T10" fmla="*/ 663 w 672"/>
                  <a:gd name="T11" fmla="*/ 32 h 131"/>
                  <a:gd name="T12" fmla="*/ 670 w 672"/>
                  <a:gd name="T13" fmla="*/ 47 h 131"/>
                  <a:gd name="T14" fmla="*/ 672 w 672"/>
                  <a:gd name="T15" fmla="*/ 65 h 131"/>
                  <a:gd name="T16" fmla="*/ 670 w 672"/>
                  <a:gd name="T17" fmla="*/ 82 h 131"/>
                  <a:gd name="T18" fmla="*/ 663 w 672"/>
                  <a:gd name="T19" fmla="*/ 98 h 131"/>
                  <a:gd name="T20" fmla="*/ 653 w 672"/>
                  <a:gd name="T21" fmla="*/ 111 h 131"/>
                  <a:gd name="T22" fmla="*/ 639 w 672"/>
                  <a:gd name="T23" fmla="*/ 122 h 131"/>
                  <a:gd name="T24" fmla="*/ 624 w 672"/>
                  <a:gd name="T25" fmla="*/ 128 h 131"/>
                  <a:gd name="T26" fmla="*/ 606 w 672"/>
                  <a:gd name="T27" fmla="*/ 131 h 131"/>
                  <a:gd name="T28" fmla="*/ 66 w 672"/>
                  <a:gd name="T29" fmla="*/ 131 h 131"/>
                  <a:gd name="T30" fmla="*/ 48 w 672"/>
                  <a:gd name="T31" fmla="*/ 128 h 131"/>
                  <a:gd name="T32" fmla="*/ 33 w 672"/>
                  <a:gd name="T33" fmla="*/ 122 h 131"/>
                  <a:gd name="T34" fmla="*/ 19 w 672"/>
                  <a:gd name="T35" fmla="*/ 111 h 131"/>
                  <a:gd name="T36" fmla="*/ 10 w 672"/>
                  <a:gd name="T37" fmla="*/ 98 h 131"/>
                  <a:gd name="T38" fmla="*/ 3 w 672"/>
                  <a:gd name="T39" fmla="*/ 82 h 131"/>
                  <a:gd name="T40" fmla="*/ 0 w 672"/>
                  <a:gd name="T41" fmla="*/ 65 h 131"/>
                  <a:gd name="T42" fmla="*/ 3 w 672"/>
                  <a:gd name="T43" fmla="*/ 47 h 131"/>
                  <a:gd name="T44" fmla="*/ 10 w 672"/>
                  <a:gd name="T45" fmla="*/ 32 h 131"/>
                  <a:gd name="T46" fmla="*/ 19 w 672"/>
                  <a:gd name="T47" fmla="*/ 18 h 131"/>
                  <a:gd name="T48" fmla="*/ 33 w 672"/>
                  <a:gd name="T49" fmla="*/ 8 h 131"/>
                  <a:gd name="T50" fmla="*/ 48 w 672"/>
                  <a:gd name="T51" fmla="*/ 2 h 131"/>
                  <a:gd name="T52" fmla="*/ 66 w 672"/>
                  <a:gd name="T53" fmla="*/ 0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672" h="131">
                    <a:moveTo>
                      <a:pt x="66" y="0"/>
                    </a:moveTo>
                    <a:lnTo>
                      <a:pt x="606" y="0"/>
                    </a:lnTo>
                    <a:lnTo>
                      <a:pt x="624" y="2"/>
                    </a:lnTo>
                    <a:lnTo>
                      <a:pt x="639" y="8"/>
                    </a:lnTo>
                    <a:lnTo>
                      <a:pt x="653" y="18"/>
                    </a:lnTo>
                    <a:lnTo>
                      <a:pt x="663" y="32"/>
                    </a:lnTo>
                    <a:lnTo>
                      <a:pt x="670" y="47"/>
                    </a:lnTo>
                    <a:lnTo>
                      <a:pt x="672" y="65"/>
                    </a:lnTo>
                    <a:lnTo>
                      <a:pt x="670" y="82"/>
                    </a:lnTo>
                    <a:lnTo>
                      <a:pt x="663" y="98"/>
                    </a:lnTo>
                    <a:lnTo>
                      <a:pt x="653" y="111"/>
                    </a:lnTo>
                    <a:lnTo>
                      <a:pt x="639" y="122"/>
                    </a:lnTo>
                    <a:lnTo>
                      <a:pt x="624" y="128"/>
                    </a:lnTo>
                    <a:lnTo>
                      <a:pt x="606" y="131"/>
                    </a:lnTo>
                    <a:lnTo>
                      <a:pt x="66" y="131"/>
                    </a:lnTo>
                    <a:lnTo>
                      <a:pt x="48" y="128"/>
                    </a:lnTo>
                    <a:lnTo>
                      <a:pt x="33" y="122"/>
                    </a:lnTo>
                    <a:lnTo>
                      <a:pt x="19" y="111"/>
                    </a:lnTo>
                    <a:lnTo>
                      <a:pt x="10" y="98"/>
                    </a:lnTo>
                    <a:lnTo>
                      <a:pt x="3" y="82"/>
                    </a:lnTo>
                    <a:lnTo>
                      <a:pt x="0" y="65"/>
                    </a:lnTo>
                    <a:lnTo>
                      <a:pt x="3" y="47"/>
                    </a:lnTo>
                    <a:lnTo>
                      <a:pt x="10" y="32"/>
                    </a:lnTo>
                    <a:lnTo>
                      <a:pt x="19" y="18"/>
                    </a:lnTo>
                    <a:lnTo>
                      <a:pt x="33" y="8"/>
                    </a:lnTo>
                    <a:lnTo>
                      <a:pt x="48" y="2"/>
                    </a:lnTo>
                    <a:lnTo>
                      <a:pt x="6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IN" sz="1015" dirty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87" name="Group 110"/>
          <p:cNvGrpSpPr/>
          <p:nvPr/>
        </p:nvGrpSpPr>
        <p:grpSpPr>
          <a:xfrm>
            <a:off x="6176215" y="1889731"/>
            <a:ext cx="372668" cy="372668"/>
            <a:chOff x="8234954" y="2519642"/>
            <a:chExt cx="496890" cy="496890"/>
          </a:xfrm>
        </p:grpSpPr>
        <p:sp>
          <p:nvSpPr>
            <p:cNvPr id="88" name="Oval 111"/>
            <p:cNvSpPr/>
            <p:nvPr/>
          </p:nvSpPr>
          <p:spPr>
            <a:xfrm rot="20135578">
              <a:off x="8234954" y="2519642"/>
              <a:ext cx="496890" cy="49689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015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9" name="Freeform 37"/>
            <p:cNvSpPr>
              <a:spLocks noEditPoints="1"/>
            </p:cNvSpPr>
            <p:nvPr/>
          </p:nvSpPr>
          <p:spPr bwMode="auto">
            <a:xfrm>
              <a:off x="8344258" y="2708492"/>
              <a:ext cx="258429" cy="141577"/>
            </a:xfrm>
            <a:custGeom>
              <a:avLst/>
              <a:gdLst>
                <a:gd name="T0" fmla="*/ 2981 w 3815"/>
                <a:gd name="T1" fmla="*/ 1173 h 2088"/>
                <a:gd name="T2" fmla="*/ 3005 w 3815"/>
                <a:gd name="T3" fmla="*/ 1210 h 2088"/>
                <a:gd name="T4" fmla="*/ 3065 w 3815"/>
                <a:gd name="T5" fmla="*/ 1821 h 2088"/>
                <a:gd name="T6" fmla="*/ 3018 w 3815"/>
                <a:gd name="T7" fmla="*/ 1938 h 2088"/>
                <a:gd name="T8" fmla="*/ 2929 w 3815"/>
                <a:gd name="T9" fmla="*/ 2027 h 2088"/>
                <a:gd name="T10" fmla="*/ 2805 w 3815"/>
                <a:gd name="T11" fmla="*/ 2086 h 2088"/>
                <a:gd name="T12" fmla="*/ 2741 w 3815"/>
                <a:gd name="T13" fmla="*/ 2080 h 2088"/>
                <a:gd name="T14" fmla="*/ 2216 w 3815"/>
                <a:gd name="T15" fmla="*/ 1497 h 2088"/>
                <a:gd name="T16" fmla="*/ 2205 w 3815"/>
                <a:gd name="T17" fmla="*/ 1449 h 2088"/>
                <a:gd name="T18" fmla="*/ 2237 w 3815"/>
                <a:gd name="T19" fmla="*/ 1415 h 2088"/>
                <a:gd name="T20" fmla="*/ 778 w 3815"/>
                <a:gd name="T21" fmla="*/ 0 h 2088"/>
                <a:gd name="T22" fmla="*/ 2199 w 3815"/>
                <a:gd name="T23" fmla="*/ 362 h 2088"/>
                <a:gd name="T24" fmla="*/ 2455 w 3815"/>
                <a:gd name="T25" fmla="*/ 266 h 2088"/>
                <a:gd name="T26" fmla="*/ 2696 w 3815"/>
                <a:gd name="T27" fmla="*/ 186 h 2088"/>
                <a:gd name="T28" fmla="*/ 2911 w 3815"/>
                <a:gd name="T29" fmla="*/ 128 h 2088"/>
                <a:gd name="T30" fmla="*/ 3096 w 3815"/>
                <a:gd name="T31" fmla="*/ 95 h 2088"/>
                <a:gd name="T32" fmla="*/ 3287 w 3815"/>
                <a:gd name="T33" fmla="*/ 90 h 2088"/>
                <a:gd name="T34" fmla="*/ 2966 w 3815"/>
                <a:gd name="T35" fmla="*/ 407 h 2088"/>
                <a:gd name="T36" fmla="*/ 3653 w 3815"/>
                <a:gd name="T37" fmla="*/ 148 h 2088"/>
                <a:gd name="T38" fmla="*/ 3740 w 3815"/>
                <a:gd name="T39" fmla="*/ 195 h 2088"/>
                <a:gd name="T40" fmla="*/ 3795 w 3815"/>
                <a:gd name="T41" fmla="*/ 263 h 2088"/>
                <a:gd name="T42" fmla="*/ 3815 w 3815"/>
                <a:gd name="T43" fmla="*/ 356 h 2088"/>
                <a:gd name="T44" fmla="*/ 3780 w 3815"/>
                <a:gd name="T45" fmla="*/ 479 h 2088"/>
                <a:gd name="T46" fmla="*/ 3683 w 3815"/>
                <a:gd name="T47" fmla="*/ 600 h 2088"/>
                <a:gd name="T48" fmla="*/ 3531 w 3815"/>
                <a:gd name="T49" fmla="*/ 722 h 2088"/>
                <a:gd name="T50" fmla="*/ 3333 w 3815"/>
                <a:gd name="T51" fmla="*/ 842 h 2088"/>
                <a:gd name="T52" fmla="*/ 3096 w 3815"/>
                <a:gd name="T53" fmla="*/ 959 h 2088"/>
                <a:gd name="T54" fmla="*/ 2830 w 3815"/>
                <a:gd name="T55" fmla="*/ 1072 h 2088"/>
                <a:gd name="T56" fmla="*/ 2543 w 3815"/>
                <a:gd name="T57" fmla="*/ 1181 h 2088"/>
                <a:gd name="T58" fmla="*/ 2245 w 3815"/>
                <a:gd name="T59" fmla="*/ 1283 h 2088"/>
                <a:gd name="T60" fmla="*/ 1941 w 3815"/>
                <a:gd name="T61" fmla="*/ 1378 h 2088"/>
                <a:gd name="T62" fmla="*/ 1643 w 3815"/>
                <a:gd name="T63" fmla="*/ 1463 h 2088"/>
                <a:gd name="T64" fmla="*/ 1356 w 3815"/>
                <a:gd name="T65" fmla="*/ 1541 h 2088"/>
                <a:gd name="T66" fmla="*/ 1091 w 3815"/>
                <a:gd name="T67" fmla="*/ 1607 h 2088"/>
                <a:gd name="T68" fmla="*/ 855 w 3815"/>
                <a:gd name="T69" fmla="*/ 1661 h 2088"/>
                <a:gd name="T70" fmla="*/ 658 w 3815"/>
                <a:gd name="T71" fmla="*/ 1704 h 2088"/>
                <a:gd name="T72" fmla="*/ 508 w 3815"/>
                <a:gd name="T73" fmla="*/ 1732 h 2088"/>
                <a:gd name="T74" fmla="*/ 410 w 3815"/>
                <a:gd name="T75" fmla="*/ 1744 h 2088"/>
                <a:gd name="T76" fmla="*/ 329 w 3815"/>
                <a:gd name="T77" fmla="*/ 1743 h 2088"/>
                <a:gd name="T78" fmla="*/ 238 w 3815"/>
                <a:gd name="T79" fmla="*/ 1728 h 2088"/>
                <a:gd name="T80" fmla="*/ 163 w 3815"/>
                <a:gd name="T81" fmla="*/ 1696 h 2088"/>
                <a:gd name="T82" fmla="*/ 114 w 3815"/>
                <a:gd name="T83" fmla="*/ 1641 h 2088"/>
                <a:gd name="T84" fmla="*/ 108 w 3815"/>
                <a:gd name="T85" fmla="*/ 1571 h 2088"/>
                <a:gd name="T86" fmla="*/ 149 w 3815"/>
                <a:gd name="T87" fmla="*/ 1501 h 2088"/>
                <a:gd name="T88" fmla="*/ 237 w 3815"/>
                <a:gd name="T89" fmla="*/ 1416 h 2088"/>
                <a:gd name="T90" fmla="*/ 5 w 3815"/>
                <a:gd name="T91" fmla="*/ 998 h 2088"/>
                <a:gd name="T92" fmla="*/ 6 w 3815"/>
                <a:gd name="T93" fmla="*/ 935 h 2088"/>
                <a:gd name="T94" fmla="*/ 44 w 3815"/>
                <a:gd name="T95" fmla="*/ 885 h 2088"/>
                <a:gd name="T96" fmla="*/ 138 w 3815"/>
                <a:gd name="T97" fmla="*/ 847 h 2088"/>
                <a:gd name="T98" fmla="*/ 247 w 3815"/>
                <a:gd name="T99" fmla="*/ 845 h 2088"/>
                <a:gd name="T100" fmla="*/ 723 w 3815"/>
                <a:gd name="T101" fmla="*/ 1085 h 2088"/>
                <a:gd name="T102" fmla="*/ 1027 w 3815"/>
                <a:gd name="T103" fmla="*/ 913 h 2088"/>
                <a:gd name="T104" fmla="*/ 458 w 3815"/>
                <a:gd name="T105" fmla="*/ 283 h 2088"/>
                <a:gd name="T106" fmla="*/ 416 w 3815"/>
                <a:gd name="T107" fmla="*/ 229 h 2088"/>
                <a:gd name="T108" fmla="*/ 416 w 3815"/>
                <a:gd name="T109" fmla="*/ 164 h 2088"/>
                <a:gd name="T110" fmla="*/ 459 w 3815"/>
                <a:gd name="T111" fmla="*/ 111 h 2088"/>
                <a:gd name="T112" fmla="*/ 621 w 3815"/>
                <a:gd name="T113" fmla="*/ 24 h 2088"/>
                <a:gd name="T114" fmla="*/ 778 w 3815"/>
                <a:gd name="T115" fmla="*/ 0 h 20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815" h="2088">
                  <a:moveTo>
                    <a:pt x="2953" y="1165"/>
                  </a:moveTo>
                  <a:lnTo>
                    <a:pt x="2968" y="1167"/>
                  </a:lnTo>
                  <a:lnTo>
                    <a:pt x="2981" y="1173"/>
                  </a:lnTo>
                  <a:lnTo>
                    <a:pt x="2993" y="1182"/>
                  </a:lnTo>
                  <a:lnTo>
                    <a:pt x="3001" y="1195"/>
                  </a:lnTo>
                  <a:lnTo>
                    <a:pt x="3005" y="1210"/>
                  </a:lnTo>
                  <a:lnTo>
                    <a:pt x="3066" y="1735"/>
                  </a:lnTo>
                  <a:lnTo>
                    <a:pt x="3068" y="1779"/>
                  </a:lnTo>
                  <a:lnTo>
                    <a:pt x="3065" y="1821"/>
                  </a:lnTo>
                  <a:lnTo>
                    <a:pt x="3054" y="1862"/>
                  </a:lnTo>
                  <a:lnTo>
                    <a:pt x="3039" y="1902"/>
                  </a:lnTo>
                  <a:lnTo>
                    <a:pt x="3018" y="1938"/>
                  </a:lnTo>
                  <a:lnTo>
                    <a:pt x="2993" y="1971"/>
                  </a:lnTo>
                  <a:lnTo>
                    <a:pt x="2964" y="2001"/>
                  </a:lnTo>
                  <a:lnTo>
                    <a:pt x="2929" y="2027"/>
                  </a:lnTo>
                  <a:lnTo>
                    <a:pt x="2891" y="2049"/>
                  </a:lnTo>
                  <a:lnTo>
                    <a:pt x="2825" y="2079"/>
                  </a:lnTo>
                  <a:lnTo>
                    <a:pt x="2805" y="2086"/>
                  </a:lnTo>
                  <a:lnTo>
                    <a:pt x="2784" y="2088"/>
                  </a:lnTo>
                  <a:lnTo>
                    <a:pt x="2762" y="2086"/>
                  </a:lnTo>
                  <a:lnTo>
                    <a:pt x="2741" y="2080"/>
                  </a:lnTo>
                  <a:lnTo>
                    <a:pt x="2723" y="2068"/>
                  </a:lnTo>
                  <a:lnTo>
                    <a:pt x="2706" y="2053"/>
                  </a:lnTo>
                  <a:lnTo>
                    <a:pt x="2216" y="1497"/>
                  </a:lnTo>
                  <a:lnTo>
                    <a:pt x="2207" y="1482"/>
                  </a:lnTo>
                  <a:lnTo>
                    <a:pt x="2203" y="1466"/>
                  </a:lnTo>
                  <a:lnTo>
                    <a:pt x="2205" y="1449"/>
                  </a:lnTo>
                  <a:lnTo>
                    <a:pt x="2212" y="1435"/>
                  </a:lnTo>
                  <a:lnTo>
                    <a:pt x="2222" y="1423"/>
                  </a:lnTo>
                  <a:lnTo>
                    <a:pt x="2237" y="1415"/>
                  </a:lnTo>
                  <a:lnTo>
                    <a:pt x="2938" y="1168"/>
                  </a:lnTo>
                  <a:lnTo>
                    <a:pt x="2953" y="1165"/>
                  </a:lnTo>
                  <a:close/>
                  <a:moveTo>
                    <a:pt x="778" y="0"/>
                  </a:moveTo>
                  <a:lnTo>
                    <a:pt x="831" y="4"/>
                  </a:lnTo>
                  <a:lnTo>
                    <a:pt x="884" y="15"/>
                  </a:lnTo>
                  <a:lnTo>
                    <a:pt x="2199" y="362"/>
                  </a:lnTo>
                  <a:lnTo>
                    <a:pt x="2287" y="328"/>
                  </a:lnTo>
                  <a:lnTo>
                    <a:pt x="2372" y="296"/>
                  </a:lnTo>
                  <a:lnTo>
                    <a:pt x="2455" y="266"/>
                  </a:lnTo>
                  <a:lnTo>
                    <a:pt x="2538" y="237"/>
                  </a:lnTo>
                  <a:lnTo>
                    <a:pt x="2618" y="210"/>
                  </a:lnTo>
                  <a:lnTo>
                    <a:pt x="2696" y="186"/>
                  </a:lnTo>
                  <a:lnTo>
                    <a:pt x="2770" y="164"/>
                  </a:lnTo>
                  <a:lnTo>
                    <a:pt x="2842" y="145"/>
                  </a:lnTo>
                  <a:lnTo>
                    <a:pt x="2911" y="128"/>
                  </a:lnTo>
                  <a:lnTo>
                    <a:pt x="2976" y="114"/>
                  </a:lnTo>
                  <a:lnTo>
                    <a:pt x="3038" y="103"/>
                  </a:lnTo>
                  <a:lnTo>
                    <a:pt x="3096" y="95"/>
                  </a:lnTo>
                  <a:lnTo>
                    <a:pt x="3149" y="90"/>
                  </a:lnTo>
                  <a:lnTo>
                    <a:pt x="3199" y="89"/>
                  </a:lnTo>
                  <a:lnTo>
                    <a:pt x="3287" y="90"/>
                  </a:lnTo>
                  <a:lnTo>
                    <a:pt x="3372" y="93"/>
                  </a:lnTo>
                  <a:lnTo>
                    <a:pt x="2976" y="273"/>
                  </a:lnTo>
                  <a:lnTo>
                    <a:pt x="2966" y="407"/>
                  </a:lnTo>
                  <a:lnTo>
                    <a:pt x="3579" y="125"/>
                  </a:lnTo>
                  <a:lnTo>
                    <a:pt x="3617" y="135"/>
                  </a:lnTo>
                  <a:lnTo>
                    <a:pt x="3653" y="148"/>
                  </a:lnTo>
                  <a:lnTo>
                    <a:pt x="3686" y="162"/>
                  </a:lnTo>
                  <a:lnTo>
                    <a:pt x="3714" y="177"/>
                  </a:lnTo>
                  <a:lnTo>
                    <a:pt x="3740" y="195"/>
                  </a:lnTo>
                  <a:lnTo>
                    <a:pt x="3763" y="215"/>
                  </a:lnTo>
                  <a:lnTo>
                    <a:pt x="3781" y="238"/>
                  </a:lnTo>
                  <a:lnTo>
                    <a:pt x="3795" y="263"/>
                  </a:lnTo>
                  <a:lnTo>
                    <a:pt x="3806" y="291"/>
                  </a:lnTo>
                  <a:lnTo>
                    <a:pt x="3813" y="322"/>
                  </a:lnTo>
                  <a:lnTo>
                    <a:pt x="3815" y="356"/>
                  </a:lnTo>
                  <a:lnTo>
                    <a:pt x="3812" y="396"/>
                  </a:lnTo>
                  <a:lnTo>
                    <a:pt x="3800" y="437"/>
                  </a:lnTo>
                  <a:lnTo>
                    <a:pt x="3780" y="479"/>
                  </a:lnTo>
                  <a:lnTo>
                    <a:pt x="3755" y="519"/>
                  </a:lnTo>
                  <a:lnTo>
                    <a:pt x="3723" y="560"/>
                  </a:lnTo>
                  <a:lnTo>
                    <a:pt x="3683" y="600"/>
                  </a:lnTo>
                  <a:lnTo>
                    <a:pt x="3638" y="641"/>
                  </a:lnTo>
                  <a:lnTo>
                    <a:pt x="3587" y="682"/>
                  </a:lnTo>
                  <a:lnTo>
                    <a:pt x="3531" y="722"/>
                  </a:lnTo>
                  <a:lnTo>
                    <a:pt x="3469" y="762"/>
                  </a:lnTo>
                  <a:lnTo>
                    <a:pt x="3403" y="803"/>
                  </a:lnTo>
                  <a:lnTo>
                    <a:pt x="3333" y="842"/>
                  </a:lnTo>
                  <a:lnTo>
                    <a:pt x="3258" y="881"/>
                  </a:lnTo>
                  <a:lnTo>
                    <a:pt x="3179" y="921"/>
                  </a:lnTo>
                  <a:lnTo>
                    <a:pt x="3096" y="959"/>
                  </a:lnTo>
                  <a:lnTo>
                    <a:pt x="3010" y="997"/>
                  </a:lnTo>
                  <a:lnTo>
                    <a:pt x="2921" y="1035"/>
                  </a:lnTo>
                  <a:lnTo>
                    <a:pt x="2830" y="1072"/>
                  </a:lnTo>
                  <a:lnTo>
                    <a:pt x="2736" y="1109"/>
                  </a:lnTo>
                  <a:lnTo>
                    <a:pt x="2642" y="1145"/>
                  </a:lnTo>
                  <a:lnTo>
                    <a:pt x="2543" y="1181"/>
                  </a:lnTo>
                  <a:lnTo>
                    <a:pt x="2445" y="1216"/>
                  </a:lnTo>
                  <a:lnTo>
                    <a:pt x="2346" y="1249"/>
                  </a:lnTo>
                  <a:lnTo>
                    <a:pt x="2245" y="1283"/>
                  </a:lnTo>
                  <a:lnTo>
                    <a:pt x="2143" y="1315"/>
                  </a:lnTo>
                  <a:lnTo>
                    <a:pt x="2043" y="1346"/>
                  </a:lnTo>
                  <a:lnTo>
                    <a:pt x="1941" y="1378"/>
                  </a:lnTo>
                  <a:lnTo>
                    <a:pt x="1840" y="1407"/>
                  </a:lnTo>
                  <a:lnTo>
                    <a:pt x="1741" y="1435"/>
                  </a:lnTo>
                  <a:lnTo>
                    <a:pt x="1643" y="1463"/>
                  </a:lnTo>
                  <a:lnTo>
                    <a:pt x="1544" y="1490"/>
                  </a:lnTo>
                  <a:lnTo>
                    <a:pt x="1450" y="1515"/>
                  </a:lnTo>
                  <a:lnTo>
                    <a:pt x="1356" y="1541"/>
                  </a:lnTo>
                  <a:lnTo>
                    <a:pt x="1265" y="1564"/>
                  </a:lnTo>
                  <a:lnTo>
                    <a:pt x="1177" y="1586"/>
                  </a:lnTo>
                  <a:lnTo>
                    <a:pt x="1091" y="1607"/>
                  </a:lnTo>
                  <a:lnTo>
                    <a:pt x="1009" y="1626"/>
                  </a:lnTo>
                  <a:lnTo>
                    <a:pt x="931" y="1645"/>
                  </a:lnTo>
                  <a:lnTo>
                    <a:pt x="855" y="1661"/>
                  </a:lnTo>
                  <a:lnTo>
                    <a:pt x="785" y="1677"/>
                  </a:lnTo>
                  <a:lnTo>
                    <a:pt x="719" y="1691"/>
                  </a:lnTo>
                  <a:lnTo>
                    <a:pt x="658" y="1704"/>
                  </a:lnTo>
                  <a:lnTo>
                    <a:pt x="602" y="1714"/>
                  </a:lnTo>
                  <a:lnTo>
                    <a:pt x="551" y="1724"/>
                  </a:lnTo>
                  <a:lnTo>
                    <a:pt x="508" y="1732"/>
                  </a:lnTo>
                  <a:lnTo>
                    <a:pt x="468" y="1737"/>
                  </a:lnTo>
                  <a:lnTo>
                    <a:pt x="436" y="1742"/>
                  </a:lnTo>
                  <a:lnTo>
                    <a:pt x="410" y="1744"/>
                  </a:lnTo>
                  <a:lnTo>
                    <a:pt x="393" y="1746"/>
                  </a:lnTo>
                  <a:lnTo>
                    <a:pt x="361" y="1746"/>
                  </a:lnTo>
                  <a:lnTo>
                    <a:pt x="329" y="1743"/>
                  </a:lnTo>
                  <a:lnTo>
                    <a:pt x="298" y="1740"/>
                  </a:lnTo>
                  <a:lnTo>
                    <a:pt x="268" y="1735"/>
                  </a:lnTo>
                  <a:lnTo>
                    <a:pt x="238" y="1728"/>
                  </a:lnTo>
                  <a:lnTo>
                    <a:pt x="210" y="1720"/>
                  </a:lnTo>
                  <a:lnTo>
                    <a:pt x="185" y="1709"/>
                  </a:lnTo>
                  <a:lnTo>
                    <a:pt x="163" y="1696"/>
                  </a:lnTo>
                  <a:lnTo>
                    <a:pt x="143" y="1681"/>
                  </a:lnTo>
                  <a:lnTo>
                    <a:pt x="127" y="1662"/>
                  </a:lnTo>
                  <a:lnTo>
                    <a:pt x="114" y="1641"/>
                  </a:lnTo>
                  <a:lnTo>
                    <a:pt x="106" y="1617"/>
                  </a:lnTo>
                  <a:lnTo>
                    <a:pt x="104" y="1591"/>
                  </a:lnTo>
                  <a:lnTo>
                    <a:pt x="108" y="1571"/>
                  </a:lnTo>
                  <a:lnTo>
                    <a:pt x="116" y="1550"/>
                  </a:lnTo>
                  <a:lnTo>
                    <a:pt x="129" y="1527"/>
                  </a:lnTo>
                  <a:lnTo>
                    <a:pt x="149" y="1501"/>
                  </a:lnTo>
                  <a:lnTo>
                    <a:pt x="173" y="1475"/>
                  </a:lnTo>
                  <a:lnTo>
                    <a:pt x="202" y="1446"/>
                  </a:lnTo>
                  <a:lnTo>
                    <a:pt x="237" y="1416"/>
                  </a:lnTo>
                  <a:lnTo>
                    <a:pt x="237" y="1416"/>
                  </a:lnTo>
                  <a:lnTo>
                    <a:pt x="13" y="1019"/>
                  </a:lnTo>
                  <a:lnTo>
                    <a:pt x="5" y="998"/>
                  </a:lnTo>
                  <a:lnTo>
                    <a:pt x="0" y="976"/>
                  </a:lnTo>
                  <a:lnTo>
                    <a:pt x="1" y="955"/>
                  </a:lnTo>
                  <a:lnTo>
                    <a:pt x="6" y="935"/>
                  </a:lnTo>
                  <a:lnTo>
                    <a:pt x="15" y="916"/>
                  </a:lnTo>
                  <a:lnTo>
                    <a:pt x="28" y="899"/>
                  </a:lnTo>
                  <a:lnTo>
                    <a:pt x="44" y="885"/>
                  </a:lnTo>
                  <a:lnTo>
                    <a:pt x="64" y="873"/>
                  </a:lnTo>
                  <a:lnTo>
                    <a:pt x="103" y="858"/>
                  </a:lnTo>
                  <a:lnTo>
                    <a:pt x="138" y="847"/>
                  </a:lnTo>
                  <a:lnTo>
                    <a:pt x="175" y="841"/>
                  </a:lnTo>
                  <a:lnTo>
                    <a:pt x="210" y="841"/>
                  </a:lnTo>
                  <a:lnTo>
                    <a:pt x="247" y="845"/>
                  </a:lnTo>
                  <a:lnTo>
                    <a:pt x="282" y="855"/>
                  </a:lnTo>
                  <a:lnTo>
                    <a:pt x="317" y="870"/>
                  </a:lnTo>
                  <a:lnTo>
                    <a:pt x="723" y="1085"/>
                  </a:lnTo>
                  <a:lnTo>
                    <a:pt x="820" y="1028"/>
                  </a:lnTo>
                  <a:lnTo>
                    <a:pt x="921" y="970"/>
                  </a:lnTo>
                  <a:lnTo>
                    <a:pt x="1027" y="913"/>
                  </a:lnTo>
                  <a:lnTo>
                    <a:pt x="1135" y="855"/>
                  </a:lnTo>
                  <a:lnTo>
                    <a:pt x="1247" y="796"/>
                  </a:lnTo>
                  <a:lnTo>
                    <a:pt x="458" y="283"/>
                  </a:lnTo>
                  <a:lnTo>
                    <a:pt x="439" y="268"/>
                  </a:lnTo>
                  <a:lnTo>
                    <a:pt x="425" y="250"/>
                  </a:lnTo>
                  <a:lnTo>
                    <a:pt x="416" y="229"/>
                  </a:lnTo>
                  <a:lnTo>
                    <a:pt x="412" y="208"/>
                  </a:lnTo>
                  <a:lnTo>
                    <a:pt x="412" y="186"/>
                  </a:lnTo>
                  <a:lnTo>
                    <a:pt x="416" y="164"/>
                  </a:lnTo>
                  <a:lnTo>
                    <a:pt x="427" y="144"/>
                  </a:lnTo>
                  <a:lnTo>
                    <a:pt x="440" y="126"/>
                  </a:lnTo>
                  <a:lnTo>
                    <a:pt x="459" y="111"/>
                  </a:lnTo>
                  <a:lnTo>
                    <a:pt x="524" y="70"/>
                  </a:lnTo>
                  <a:lnTo>
                    <a:pt x="571" y="45"/>
                  </a:lnTo>
                  <a:lnTo>
                    <a:pt x="621" y="24"/>
                  </a:lnTo>
                  <a:lnTo>
                    <a:pt x="672" y="10"/>
                  </a:lnTo>
                  <a:lnTo>
                    <a:pt x="725" y="2"/>
                  </a:lnTo>
                  <a:lnTo>
                    <a:pt x="778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IN" sz="1015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90" name="Group 113"/>
          <p:cNvGrpSpPr/>
          <p:nvPr/>
        </p:nvGrpSpPr>
        <p:grpSpPr>
          <a:xfrm>
            <a:off x="891938" y="1828543"/>
            <a:ext cx="565728" cy="565728"/>
            <a:chOff x="1189250" y="2438057"/>
            <a:chExt cx="754304" cy="754304"/>
          </a:xfrm>
        </p:grpSpPr>
        <p:sp>
          <p:nvSpPr>
            <p:cNvPr id="91" name="Oval 114"/>
            <p:cNvSpPr/>
            <p:nvPr/>
          </p:nvSpPr>
          <p:spPr>
            <a:xfrm rot="650036">
              <a:off x="1189250" y="2438057"/>
              <a:ext cx="754304" cy="75430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015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2" name="Freeform 6"/>
            <p:cNvSpPr>
              <a:spLocks noEditPoints="1"/>
            </p:cNvSpPr>
            <p:nvPr/>
          </p:nvSpPr>
          <p:spPr bwMode="auto">
            <a:xfrm>
              <a:off x="1409773" y="2671212"/>
              <a:ext cx="304894" cy="310392"/>
            </a:xfrm>
            <a:custGeom>
              <a:avLst/>
              <a:gdLst>
                <a:gd name="T0" fmla="*/ 1770 w 3662"/>
                <a:gd name="T1" fmla="*/ 3387 h 3726"/>
                <a:gd name="T2" fmla="*/ 1747 w 3662"/>
                <a:gd name="T3" fmla="*/ 3471 h 3726"/>
                <a:gd name="T4" fmla="*/ 1808 w 3662"/>
                <a:gd name="T5" fmla="*/ 3531 h 3726"/>
                <a:gd name="T6" fmla="*/ 1892 w 3662"/>
                <a:gd name="T7" fmla="*/ 3509 h 3726"/>
                <a:gd name="T8" fmla="*/ 1914 w 3662"/>
                <a:gd name="T9" fmla="*/ 3425 h 3726"/>
                <a:gd name="T10" fmla="*/ 1854 w 3662"/>
                <a:gd name="T11" fmla="*/ 3365 h 3726"/>
                <a:gd name="T12" fmla="*/ 2108 w 3662"/>
                <a:gd name="T13" fmla="*/ 1381 h 3726"/>
                <a:gd name="T14" fmla="*/ 3407 w 3662"/>
                <a:gd name="T15" fmla="*/ 3300 h 3726"/>
                <a:gd name="T16" fmla="*/ 3390 w 3662"/>
                <a:gd name="T17" fmla="*/ 3379 h 3726"/>
                <a:gd name="T18" fmla="*/ 3305 w 3662"/>
                <a:gd name="T19" fmla="*/ 3432 h 3726"/>
                <a:gd name="T20" fmla="*/ 3233 w 3662"/>
                <a:gd name="T21" fmla="*/ 3411 h 3726"/>
                <a:gd name="T22" fmla="*/ 1985 w 3662"/>
                <a:gd name="T23" fmla="*/ 1458 h 3726"/>
                <a:gd name="T24" fmla="*/ 2021 w 3662"/>
                <a:gd name="T25" fmla="*/ 1387 h 3726"/>
                <a:gd name="T26" fmla="*/ 2069 w 3662"/>
                <a:gd name="T27" fmla="*/ 1372 h 3726"/>
                <a:gd name="T28" fmla="*/ 772 w 3662"/>
                <a:gd name="T29" fmla="*/ 927 h 3726"/>
                <a:gd name="T30" fmla="*/ 748 w 3662"/>
                <a:gd name="T31" fmla="*/ 1021 h 3726"/>
                <a:gd name="T32" fmla="*/ 814 w 3662"/>
                <a:gd name="T33" fmla="*/ 1088 h 3726"/>
                <a:gd name="T34" fmla="*/ 2835 w 3662"/>
                <a:gd name="T35" fmla="*/ 1079 h 3726"/>
                <a:gd name="T36" fmla="*/ 2883 w 3662"/>
                <a:gd name="T37" fmla="*/ 996 h 3726"/>
                <a:gd name="T38" fmla="*/ 2835 w 3662"/>
                <a:gd name="T39" fmla="*/ 912 h 3726"/>
                <a:gd name="T40" fmla="*/ 192 w 3662"/>
                <a:gd name="T41" fmla="*/ 193 h 3726"/>
                <a:gd name="T42" fmla="*/ 192 w 3662"/>
                <a:gd name="T43" fmla="*/ 193 h 3726"/>
                <a:gd name="T44" fmla="*/ 3615 w 3662"/>
                <a:gd name="T45" fmla="*/ 14 h 3726"/>
                <a:gd name="T46" fmla="*/ 3662 w 3662"/>
                <a:gd name="T47" fmla="*/ 97 h 3726"/>
                <a:gd name="T48" fmla="*/ 3634 w 3662"/>
                <a:gd name="T49" fmla="*/ 446 h 3726"/>
                <a:gd name="T50" fmla="*/ 3470 w 3662"/>
                <a:gd name="T51" fmla="*/ 474 h 3726"/>
                <a:gd name="T52" fmla="*/ 3447 w 3662"/>
                <a:gd name="T53" fmla="*/ 2934 h 3726"/>
                <a:gd name="T54" fmla="*/ 2787 w 3662"/>
                <a:gd name="T55" fmla="*/ 1871 h 3726"/>
                <a:gd name="T56" fmla="*/ 2869 w 3662"/>
                <a:gd name="T57" fmla="*/ 1824 h 3726"/>
                <a:gd name="T58" fmla="*/ 2869 w 3662"/>
                <a:gd name="T59" fmla="*/ 1728 h 3726"/>
                <a:gd name="T60" fmla="*/ 2787 w 3662"/>
                <a:gd name="T61" fmla="*/ 1680 h 3726"/>
                <a:gd name="T62" fmla="*/ 2245 w 3662"/>
                <a:gd name="T63" fmla="*/ 1243 h 3726"/>
                <a:gd name="T64" fmla="*/ 2108 w 3662"/>
                <a:gd name="T65" fmla="*/ 1183 h 3726"/>
                <a:gd name="T66" fmla="*/ 1954 w 3662"/>
                <a:gd name="T67" fmla="*/ 1205 h 3726"/>
                <a:gd name="T68" fmla="*/ 1857 w 3662"/>
                <a:gd name="T69" fmla="*/ 1279 h 3726"/>
                <a:gd name="T70" fmla="*/ 1795 w 3662"/>
                <a:gd name="T71" fmla="*/ 1417 h 3726"/>
                <a:gd name="T72" fmla="*/ 1817 w 3662"/>
                <a:gd name="T73" fmla="*/ 1568 h 3726"/>
                <a:gd name="T74" fmla="*/ 814 w 3662"/>
                <a:gd name="T75" fmla="*/ 1683 h 3726"/>
                <a:gd name="T76" fmla="*/ 748 w 3662"/>
                <a:gd name="T77" fmla="*/ 1750 h 3726"/>
                <a:gd name="T78" fmla="*/ 772 w 3662"/>
                <a:gd name="T79" fmla="*/ 1844 h 3726"/>
                <a:gd name="T80" fmla="*/ 2009 w 3662"/>
                <a:gd name="T81" fmla="*/ 1871 h 3726"/>
                <a:gd name="T82" fmla="*/ 1965 w 3662"/>
                <a:gd name="T83" fmla="*/ 3205 h 3726"/>
                <a:gd name="T84" fmla="*/ 2080 w 3662"/>
                <a:gd name="T85" fmla="*/ 3324 h 3726"/>
                <a:gd name="T86" fmla="*/ 2106 w 3662"/>
                <a:gd name="T87" fmla="*/ 3489 h 3726"/>
                <a:gd name="T88" fmla="*/ 2041 w 3662"/>
                <a:gd name="T89" fmla="*/ 3630 h 3726"/>
                <a:gd name="T90" fmla="*/ 1911 w 3662"/>
                <a:gd name="T91" fmla="*/ 3715 h 3726"/>
                <a:gd name="T92" fmla="*/ 1751 w 3662"/>
                <a:gd name="T93" fmla="*/ 3715 h 3726"/>
                <a:gd name="T94" fmla="*/ 1621 w 3662"/>
                <a:gd name="T95" fmla="*/ 3630 h 3726"/>
                <a:gd name="T96" fmla="*/ 1555 w 3662"/>
                <a:gd name="T97" fmla="*/ 3489 h 3726"/>
                <a:gd name="T98" fmla="*/ 1582 w 3662"/>
                <a:gd name="T99" fmla="*/ 3324 h 3726"/>
                <a:gd name="T100" fmla="*/ 1696 w 3662"/>
                <a:gd name="T101" fmla="*/ 3205 h 3726"/>
                <a:gd name="T102" fmla="*/ 263 w 3662"/>
                <a:gd name="T103" fmla="*/ 2966 h 3726"/>
                <a:gd name="T104" fmla="*/ 195 w 3662"/>
                <a:gd name="T105" fmla="*/ 2898 h 3726"/>
                <a:gd name="T106" fmla="*/ 71 w 3662"/>
                <a:gd name="T107" fmla="*/ 470 h 3726"/>
                <a:gd name="T108" fmla="*/ 3 w 3662"/>
                <a:gd name="T109" fmla="*/ 404 h 3726"/>
                <a:gd name="T110" fmla="*/ 14 w 3662"/>
                <a:gd name="T111" fmla="*/ 48 h 3726"/>
                <a:gd name="T112" fmla="*/ 96 w 3662"/>
                <a:gd name="T113" fmla="*/ 0 h 37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662" h="3726">
                  <a:moveTo>
                    <a:pt x="1831" y="3361"/>
                  </a:moveTo>
                  <a:lnTo>
                    <a:pt x="1808" y="3365"/>
                  </a:lnTo>
                  <a:lnTo>
                    <a:pt x="1787" y="3374"/>
                  </a:lnTo>
                  <a:lnTo>
                    <a:pt x="1770" y="3387"/>
                  </a:lnTo>
                  <a:lnTo>
                    <a:pt x="1756" y="3404"/>
                  </a:lnTo>
                  <a:lnTo>
                    <a:pt x="1747" y="3425"/>
                  </a:lnTo>
                  <a:lnTo>
                    <a:pt x="1744" y="3448"/>
                  </a:lnTo>
                  <a:lnTo>
                    <a:pt x="1747" y="3471"/>
                  </a:lnTo>
                  <a:lnTo>
                    <a:pt x="1756" y="3491"/>
                  </a:lnTo>
                  <a:lnTo>
                    <a:pt x="1770" y="3509"/>
                  </a:lnTo>
                  <a:lnTo>
                    <a:pt x="1787" y="3522"/>
                  </a:lnTo>
                  <a:lnTo>
                    <a:pt x="1808" y="3531"/>
                  </a:lnTo>
                  <a:lnTo>
                    <a:pt x="1831" y="3534"/>
                  </a:lnTo>
                  <a:lnTo>
                    <a:pt x="1854" y="3531"/>
                  </a:lnTo>
                  <a:lnTo>
                    <a:pt x="1874" y="3522"/>
                  </a:lnTo>
                  <a:lnTo>
                    <a:pt x="1892" y="3509"/>
                  </a:lnTo>
                  <a:lnTo>
                    <a:pt x="1905" y="3491"/>
                  </a:lnTo>
                  <a:lnTo>
                    <a:pt x="1914" y="3471"/>
                  </a:lnTo>
                  <a:lnTo>
                    <a:pt x="1918" y="3448"/>
                  </a:lnTo>
                  <a:lnTo>
                    <a:pt x="1914" y="3425"/>
                  </a:lnTo>
                  <a:lnTo>
                    <a:pt x="1905" y="3404"/>
                  </a:lnTo>
                  <a:lnTo>
                    <a:pt x="1892" y="3387"/>
                  </a:lnTo>
                  <a:lnTo>
                    <a:pt x="1874" y="3374"/>
                  </a:lnTo>
                  <a:lnTo>
                    <a:pt x="1854" y="3365"/>
                  </a:lnTo>
                  <a:lnTo>
                    <a:pt x="1831" y="3361"/>
                  </a:lnTo>
                  <a:close/>
                  <a:moveTo>
                    <a:pt x="2069" y="1372"/>
                  </a:moveTo>
                  <a:lnTo>
                    <a:pt x="2089" y="1374"/>
                  </a:lnTo>
                  <a:lnTo>
                    <a:pt x="2108" y="1381"/>
                  </a:lnTo>
                  <a:lnTo>
                    <a:pt x="2124" y="1392"/>
                  </a:lnTo>
                  <a:lnTo>
                    <a:pt x="2137" y="1407"/>
                  </a:lnTo>
                  <a:lnTo>
                    <a:pt x="3397" y="3280"/>
                  </a:lnTo>
                  <a:lnTo>
                    <a:pt x="3407" y="3300"/>
                  </a:lnTo>
                  <a:lnTo>
                    <a:pt x="3410" y="3320"/>
                  </a:lnTo>
                  <a:lnTo>
                    <a:pt x="3409" y="3342"/>
                  </a:lnTo>
                  <a:lnTo>
                    <a:pt x="3402" y="3362"/>
                  </a:lnTo>
                  <a:lnTo>
                    <a:pt x="3390" y="3379"/>
                  </a:lnTo>
                  <a:lnTo>
                    <a:pt x="3374" y="3394"/>
                  </a:lnTo>
                  <a:lnTo>
                    <a:pt x="3334" y="3419"/>
                  </a:lnTo>
                  <a:lnTo>
                    <a:pt x="3320" y="3427"/>
                  </a:lnTo>
                  <a:lnTo>
                    <a:pt x="3305" y="3432"/>
                  </a:lnTo>
                  <a:lnTo>
                    <a:pt x="3289" y="3433"/>
                  </a:lnTo>
                  <a:lnTo>
                    <a:pt x="3269" y="3431"/>
                  </a:lnTo>
                  <a:lnTo>
                    <a:pt x="3250" y="3423"/>
                  </a:lnTo>
                  <a:lnTo>
                    <a:pt x="3233" y="3411"/>
                  </a:lnTo>
                  <a:lnTo>
                    <a:pt x="3221" y="3395"/>
                  </a:lnTo>
                  <a:lnTo>
                    <a:pt x="1997" y="1500"/>
                  </a:lnTo>
                  <a:lnTo>
                    <a:pt x="1988" y="1479"/>
                  </a:lnTo>
                  <a:lnTo>
                    <a:pt x="1985" y="1458"/>
                  </a:lnTo>
                  <a:lnTo>
                    <a:pt x="1986" y="1438"/>
                  </a:lnTo>
                  <a:lnTo>
                    <a:pt x="1993" y="1419"/>
                  </a:lnTo>
                  <a:lnTo>
                    <a:pt x="2005" y="1400"/>
                  </a:lnTo>
                  <a:lnTo>
                    <a:pt x="2021" y="1387"/>
                  </a:lnTo>
                  <a:lnTo>
                    <a:pt x="2025" y="1384"/>
                  </a:lnTo>
                  <a:lnTo>
                    <a:pt x="2039" y="1378"/>
                  </a:lnTo>
                  <a:lnTo>
                    <a:pt x="2053" y="1373"/>
                  </a:lnTo>
                  <a:lnTo>
                    <a:pt x="2069" y="1372"/>
                  </a:lnTo>
                  <a:close/>
                  <a:moveTo>
                    <a:pt x="840" y="900"/>
                  </a:moveTo>
                  <a:lnTo>
                    <a:pt x="814" y="903"/>
                  </a:lnTo>
                  <a:lnTo>
                    <a:pt x="791" y="912"/>
                  </a:lnTo>
                  <a:lnTo>
                    <a:pt x="772" y="927"/>
                  </a:lnTo>
                  <a:lnTo>
                    <a:pt x="757" y="947"/>
                  </a:lnTo>
                  <a:lnTo>
                    <a:pt x="748" y="971"/>
                  </a:lnTo>
                  <a:lnTo>
                    <a:pt x="745" y="996"/>
                  </a:lnTo>
                  <a:lnTo>
                    <a:pt x="748" y="1021"/>
                  </a:lnTo>
                  <a:lnTo>
                    <a:pt x="757" y="1044"/>
                  </a:lnTo>
                  <a:lnTo>
                    <a:pt x="772" y="1063"/>
                  </a:lnTo>
                  <a:lnTo>
                    <a:pt x="791" y="1079"/>
                  </a:lnTo>
                  <a:lnTo>
                    <a:pt x="814" y="1088"/>
                  </a:lnTo>
                  <a:lnTo>
                    <a:pt x="840" y="1091"/>
                  </a:lnTo>
                  <a:lnTo>
                    <a:pt x="2787" y="1091"/>
                  </a:lnTo>
                  <a:lnTo>
                    <a:pt x="2812" y="1088"/>
                  </a:lnTo>
                  <a:lnTo>
                    <a:pt x="2835" y="1079"/>
                  </a:lnTo>
                  <a:lnTo>
                    <a:pt x="2854" y="1063"/>
                  </a:lnTo>
                  <a:lnTo>
                    <a:pt x="2869" y="1044"/>
                  </a:lnTo>
                  <a:lnTo>
                    <a:pt x="2879" y="1021"/>
                  </a:lnTo>
                  <a:lnTo>
                    <a:pt x="2883" y="996"/>
                  </a:lnTo>
                  <a:lnTo>
                    <a:pt x="2879" y="971"/>
                  </a:lnTo>
                  <a:lnTo>
                    <a:pt x="2869" y="947"/>
                  </a:lnTo>
                  <a:lnTo>
                    <a:pt x="2854" y="927"/>
                  </a:lnTo>
                  <a:lnTo>
                    <a:pt x="2835" y="912"/>
                  </a:lnTo>
                  <a:lnTo>
                    <a:pt x="2812" y="903"/>
                  </a:lnTo>
                  <a:lnTo>
                    <a:pt x="2787" y="900"/>
                  </a:lnTo>
                  <a:lnTo>
                    <a:pt x="840" y="900"/>
                  </a:lnTo>
                  <a:close/>
                  <a:moveTo>
                    <a:pt x="192" y="193"/>
                  </a:moveTo>
                  <a:lnTo>
                    <a:pt x="192" y="282"/>
                  </a:lnTo>
                  <a:lnTo>
                    <a:pt x="3470" y="282"/>
                  </a:lnTo>
                  <a:lnTo>
                    <a:pt x="3470" y="193"/>
                  </a:lnTo>
                  <a:lnTo>
                    <a:pt x="192" y="193"/>
                  </a:lnTo>
                  <a:close/>
                  <a:moveTo>
                    <a:pt x="96" y="0"/>
                  </a:moveTo>
                  <a:lnTo>
                    <a:pt x="3566" y="0"/>
                  </a:lnTo>
                  <a:lnTo>
                    <a:pt x="3591" y="4"/>
                  </a:lnTo>
                  <a:lnTo>
                    <a:pt x="3615" y="14"/>
                  </a:lnTo>
                  <a:lnTo>
                    <a:pt x="3634" y="29"/>
                  </a:lnTo>
                  <a:lnTo>
                    <a:pt x="3649" y="48"/>
                  </a:lnTo>
                  <a:lnTo>
                    <a:pt x="3658" y="71"/>
                  </a:lnTo>
                  <a:lnTo>
                    <a:pt x="3662" y="97"/>
                  </a:lnTo>
                  <a:lnTo>
                    <a:pt x="3662" y="378"/>
                  </a:lnTo>
                  <a:lnTo>
                    <a:pt x="3658" y="404"/>
                  </a:lnTo>
                  <a:lnTo>
                    <a:pt x="3649" y="427"/>
                  </a:lnTo>
                  <a:lnTo>
                    <a:pt x="3634" y="446"/>
                  </a:lnTo>
                  <a:lnTo>
                    <a:pt x="3615" y="461"/>
                  </a:lnTo>
                  <a:lnTo>
                    <a:pt x="3591" y="470"/>
                  </a:lnTo>
                  <a:lnTo>
                    <a:pt x="3566" y="474"/>
                  </a:lnTo>
                  <a:lnTo>
                    <a:pt x="3470" y="474"/>
                  </a:lnTo>
                  <a:lnTo>
                    <a:pt x="3470" y="2873"/>
                  </a:lnTo>
                  <a:lnTo>
                    <a:pt x="3467" y="2895"/>
                  </a:lnTo>
                  <a:lnTo>
                    <a:pt x="3459" y="2917"/>
                  </a:lnTo>
                  <a:lnTo>
                    <a:pt x="3447" y="2934"/>
                  </a:lnTo>
                  <a:lnTo>
                    <a:pt x="3432" y="2948"/>
                  </a:lnTo>
                  <a:lnTo>
                    <a:pt x="3413" y="2960"/>
                  </a:lnTo>
                  <a:lnTo>
                    <a:pt x="2680" y="1871"/>
                  </a:lnTo>
                  <a:lnTo>
                    <a:pt x="2787" y="1871"/>
                  </a:lnTo>
                  <a:lnTo>
                    <a:pt x="2812" y="1868"/>
                  </a:lnTo>
                  <a:lnTo>
                    <a:pt x="2835" y="1859"/>
                  </a:lnTo>
                  <a:lnTo>
                    <a:pt x="2854" y="1844"/>
                  </a:lnTo>
                  <a:lnTo>
                    <a:pt x="2869" y="1824"/>
                  </a:lnTo>
                  <a:lnTo>
                    <a:pt x="2879" y="1802"/>
                  </a:lnTo>
                  <a:lnTo>
                    <a:pt x="2883" y="1775"/>
                  </a:lnTo>
                  <a:lnTo>
                    <a:pt x="2879" y="1750"/>
                  </a:lnTo>
                  <a:lnTo>
                    <a:pt x="2869" y="1728"/>
                  </a:lnTo>
                  <a:lnTo>
                    <a:pt x="2854" y="1708"/>
                  </a:lnTo>
                  <a:lnTo>
                    <a:pt x="2835" y="1693"/>
                  </a:lnTo>
                  <a:lnTo>
                    <a:pt x="2812" y="1683"/>
                  </a:lnTo>
                  <a:lnTo>
                    <a:pt x="2787" y="1680"/>
                  </a:lnTo>
                  <a:lnTo>
                    <a:pt x="2551" y="1680"/>
                  </a:lnTo>
                  <a:lnTo>
                    <a:pt x="2297" y="1301"/>
                  </a:lnTo>
                  <a:lnTo>
                    <a:pt x="2273" y="1270"/>
                  </a:lnTo>
                  <a:lnTo>
                    <a:pt x="2245" y="1243"/>
                  </a:lnTo>
                  <a:lnTo>
                    <a:pt x="2214" y="1221"/>
                  </a:lnTo>
                  <a:lnTo>
                    <a:pt x="2181" y="1203"/>
                  </a:lnTo>
                  <a:lnTo>
                    <a:pt x="2146" y="1191"/>
                  </a:lnTo>
                  <a:lnTo>
                    <a:pt x="2108" y="1183"/>
                  </a:lnTo>
                  <a:lnTo>
                    <a:pt x="2069" y="1179"/>
                  </a:lnTo>
                  <a:lnTo>
                    <a:pt x="2029" y="1183"/>
                  </a:lnTo>
                  <a:lnTo>
                    <a:pt x="1991" y="1191"/>
                  </a:lnTo>
                  <a:lnTo>
                    <a:pt x="1954" y="1205"/>
                  </a:lnTo>
                  <a:lnTo>
                    <a:pt x="1919" y="1225"/>
                  </a:lnTo>
                  <a:lnTo>
                    <a:pt x="1916" y="1226"/>
                  </a:lnTo>
                  <a:lnTo>
                    <a:pt x="1884" y="1251"/>
                  </a:lnTo>
                  <a:lnTo>
                    <a:pt x="1857" y="1279"/>
                  </a:lnTo>
                  <a:lnTo>
                    <a:pt x="1834" y="1310"/>
                  </a:lnTo>
                  <a:lnTo>
                    <a:pt x="1816" y="1344"/>
                  </a:lnTo>
                  <a:lnTo>
                    <a:pt x="1803" y="1380"/>
                  </a:lnTo>
                  <a:lnTo>
                    <a:pt x="1795" y="1417"/>
                  </a:lnTo>
                  <a:lnTo>
                    <a:pt x="1793" y="1455"/>
                  </a:lnTo>
                  <a:lnTo>
                    <a:pt x="1795" y="1493"/>
                  </a:lnTo>
                  <a:lnTo>
                    <a:pt x="1803" y="1531"/>
                  </a:lnTo>
                  <a:lnTo>
                    <a:pt x="1817" y="1568"/>
                  </a:lnTo>
                  <a:lnTo>
                    <a:pt x="1835" y="1603"/>
                  </a:lnTo>
                  <a:lnTo>
                    <a:pt x="1886" y="1680"/>
                  </a:lnTo>
                  <a:lnTo>
                    <a:pt x="840" y="1680"/>
                  </a:lnTo>
                  <a:lnTo>
                    <a:pt x="814" y="1683"/>
                  </a:lnTo>
                  <a:lnTo>
                    <a:pt x="791" y="1693"/>
                  </a:lnTo>
                  <a:lnTo>
                    <a:pt x="772" y="1708"/>
                  </a:lnTo>
                  <a:lnTo>
                    <a:pt x="757" y="1728"/>
                  </a:lnTo>
                  <a:lnTo>
                    <a:pt x="748" y="1750"/>
                  </a:lnTo>
                  <a:lnTo>
                    <a:pt x="745" y="1775"/>
                  </a:lnTo>
                  <a:lnTo>
                    <a:pt x="748" y="1802"/>
                  </a:lnTo>
                  <a:lnTo>
                    <a:pt x="757" y="1824"/>
                  </a:lnTo>
                  <a:lnTo>
                    <a:pt x="772" y="1844"/>
                  </a:lnTo>
                  <a:lnTo>
                    <a:pt x="791" y="1859"/>
                  </a:lnTo>
                  <a:lnTo>
                    <a:pt x="814" y="1868"/>
                  </a:lnTo>
                  <a:lnTo>
                    <a:pt x="840" y="1871"/>
                  </a:lnTo>
                  <a:lnTo>
                    <a:pt x="2009" y="1871"/>
                  </a:lnTo>
                  <a:lnTo>
                    <a:pt x="2717" y="2969"/>
                  </a:lnTo>
                  <a:lnTo>
                    <a:pt x="1927" y="2969"/>
                  </a:lnTo>
                  <a:lnTo>
                    <a:pt x="1927" y="3188"/>
                  </a:lnTo>
                  <a:lnTo>
                    <a:pt x="1965" y="3205"/>
                  </a:lnTo>
                  <a:lnTo>
                    <a:pt x="2000" y="3228"/>
                  </a:lnTo>
                  <a:lnTo>
                    <a:pt x="2032" y="3255"/>
                  </a:lnTo>
                  <a:lnTo>
                    <a:pt x="2058" y="3287"/>
                  </a:lnTo>
                  <a:lnTo>
                    <a:pt x="2080" y="3324"/>
                  </a:lnTo>
                  <a:lnTo>
                    <a:pt x="2096" y="3362"/>
                  </a:lnTo>
                  <a:lnTo>
                    <a:pt x="2106" y="3404"/>
                  </a:lnTo>
                  <a:lnTo>
                    <a:pt x="2109" y="3448"/>
                  </a:lnTo>
                  <a:lnTo>
                    <a:pt x="2106" y="3489"/>
                  </a:lnTo>
                  <a:lnTo>
                    <a:pt x="2098" y="3529"/>
                  </a:lnTo>
                  <a:lnTo>
                    <a:pt x="2083" y="3565"/>
                  </a:lnTo>
                  <a:lnTo>
                    <a:pt x="2065" y="3599"/>
                  </a:lnTo>
                  <a:lnTo>
                    <a:pt x="2041" y="3630"/>
                  </a:lnTo>
                  <a:lnTo>
                    <a:pt x="2013" y="3658"/>
                  </a:lnTo>
                  <a:lnTo>
                    <a:pt x="1983" y="3681"/>
                  </a:lnTo>
                  <a:lnTo>
                    <a:pt x="1948" y="3700"/>
                  </a:lnTo>
                  <a:lnTo>
                    <a:pt x="1911" y="3715"/>
                  </a:lnTo>
                  <a:lnTo>
                    <a:pt x="1872" y="3723"/>
                  </a:lnTo>
                  <a:lnTo>
                    <a:pt x="1831" y="3726"/>
                  </a:lnTo>
                  <a:lnTo>
                    <a:pt x="1790" y="3723"/>
                  </a:lnTo>
                  <a:lnTo>
                    <a:pt x="1751" y="3715"/>
                  </a:lnTo>
                  <a:lnTo>
                    <a:pt x="1713" y="3700"/>
                  </a:lnTo>
                  <a:lnTo>
                    <a:pt x="1679" y="3681"/>
                  </a:lnTo>
                  <a:lnTo>
                    <a:pt x="1648" y="3658"/>
                  </a:lnTo>
                  <a:lnTo>
                    <a:pt x="1621" y="3630"/>
                  </a:lnTo>
                  <a:lnTo>
                    <a:pt x="1598" y="3599"/>
                  </a:lnTo>
                  <a:lnTo>
                    <a:pt x="1578" y="3565"/>
                  </a:lnTo>
                  <a:lnTo>
                    <a:pt x="1565" y="3529"/>
                  </a:lnTo>
                  <a:lnTo>
                    <a:pt x="1555" y="3489"/>
                  </a:lnTo>
                  <a:lnTo>
                    <a:pt x="1552" y="3448"/>
                  </a:lnTo>
                  <a:lnTo>
                    <a:pt x="1555" y="3404"/>
                  </a:lnTo>
                  <a:lnTo>
                    <a:pt x="1566" y="3362"/>
                  </a:lnTo>
                  <a:lnTo>
                    <a:pt x="1582" y="3324"/>
                  </a:lnTo>
                  <a:lnTo>
                    <a:pt x="1603" y="3287"/>
                  </a:lnTo>
                  <a:lnTo>
                    <a:pt x="1631" y="3255"/>
                  </a:lnTo>
                  <a:lnTo>
                    <a:pt x="1662" y="3228"/>
                  </a:lnTo>
                  <a:lnTo>
                    <a:pt x="1696" y="3205"/>
                  </a:lnTo>
                  <a:lnTo>
                    <a:pt x="1735" y="3188"/>
                  </a:lnTo>
                  <a:lnTo>
                    <a:pt x="1735" y="2969"/>
                  </a:lnTo>
                  <a:lnTo>
                    <a:pt x="288" y="2969"/>
                  </a:lnTo>
                  <a:lnTo>
                    <a:pt x="263" y="2966"/>
                  </a:lnTo>
                  <a:lnTo>
                    <a:pt x="240" y="2955"/>
                  </a:lnTo>
                  <a:lnTo>
                    <a:pt x="220" y="2940"/>
                  </a:lnTo>
                  <a:lnTo>
                    <a:pt x="205" y="2921"/>
                  </a:lnTo>
                  <a:lnTo>
                    <a:pt x="195" y="2898"/>
                  </a:lnTo>
                  <a:lnTo>
                    <a:pt x="192" y="2873"/>
                  </a:lnTo>
                  <a:lnTo>
                    <a:pt x="192" y="474"/>
                  </a:lnTo>
                  <a:lnTo>
                    <a:pt x="96" y="474"/>
                  </a:lnTo>
                  <a:lnTo>
                    <a:pt x="71" y="470"/>
                  </a:lnTo>
                  <a:lnTo>
                    <a:pt x="48" y="461"/>
                  </a:lnTo>
                  <a:lnTo>
                    <a:pt x="28" y="446"/>
                  </a:lnTo>
                  <a:lnTo>
                    <a:pt x="14" y="427"/>
                  </a:lnTo>
                  <a:lnTo>
                    <a:pt x="3" y="404"/>
                  </a:lnTo>
                  <a:lnTo>
                    <a:pt x="0" y="378"/>
                  </a:lnTo>
                  <a:lnTo>
                    <a:pt x="0" y="97"/>
                  </a:lnTo>
                  <a:lnTo>
                    <a:pt x="3" y="71"/>
                  </a:lnTo>
                  <a:lnTo>
                    <a:pt x="14" y="48"/>
                  </a:lnTo>
                  <a:lnTo>
                    <a:pt x="28" y="29"/>
                  </a:lnTo>
                  <a:lnTo>
                    <a:pt x="48" y="14"/>
                  </a:lnTo>
                  <a:lnTo>
                    <a:pt x="71" y="4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IN" sz="1015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93" name="Text Placeholder 14"/>
          <p:cNvSpPr txBox="1"/>
          <p:nvPr/>
        </p:nvSpPr>
        <p:spPr>
          <a:xfrm>
            <a:off x="6062659" y="1209454"/>
            <a:ext cx="1883186" cy="2492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2495">
              <a:spcBef>
                <a:spcPct val="20000"/>
              </a:spcBef>
              <a:defRPr/>
            </a:pPr>
            <a:r>
              <a:rPr lang="zh-CN" altLang="en-US" sz="9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900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4" name="Text Placeholder 14"/>
          <p:cNvSpPr txBox="1"/>
          <p:nvPr/>
        </p:nvSpPr>
        <p:spPr>
          <a:xfrm>
            <a:off x="1699787" y="4209825"/>
            <a:ext cx="1630836" cy="37394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2495">
              <a:spcBef>
                <a:spcPct val="20000"/>
              </a:spcBef>
              <a:defRPr/>
            </a:pPr>
            <a:r>
              <a:rPr lang="zh-CN" altLang="en-US" sz="9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900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5" name="Text Placeholder 14"/>
          <p:cNvSpPr txBox="1"/>
          <p:nvPr/>
        </p:nvSpPr>
        <p:spPr>
          <a:xfrm>
            <a:off x="6887879" y="3992028"/>
            <a:ext cx="1720342" cy="2492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2495">
              <a:spcBef>
                <a:spcPct val="20000"/>
              </a:spcBef>
              <a:defRPr/>
            </a:pPr>
            <a:r>
              <a:rPr lang="zh-CN" altLang="en-US" sz="9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900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6" name="Text Placeholder 14"/>
          <p:cNvSpPr txBox="1"/>
          <p:nvPr/>
        </p:nvSpPr>
        <p:spPr>
          <a:xfrm>
            <a:off x="244747" y="2804264"/>
            <a:ext cx="1252633" cy="1661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200" dirty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单击编辑标题</a:t>
            </a:r>
          </a:p>
        </p:txBody>
      </p:sp>
      <p:sp>
        <p:nvSpPr>
          <p:cNvPr id="97" name="Text Placeholder 14"/>
          <p:cNvSpPr txBox="1"/>
          <p:nvPr/>
        </p:nvSpPr>
        <p:spPr>
          <a:xfrm>
            <a:off x="271147" y="2972754"/>
            <a:ext cx="1226234" cy="4985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2495">
              <a:spcBef>
                <a:spcPct val="20000"/>
              </a:spcBef>
              <a:defRPr/>
            </a:pPr>
            <a:r>
              <a:rPr lang="zh-CN" altLang="en-US" sz="9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900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8" name="Text Placeholder 14"/>
          <p:cNvSpPr txBox="1"/>
          <p:nvPr/>
        </p:nvSpPr>
        <p:spPr>
          <a:xfrm>
            <a:off x="1701563" y="4016636"/>
            <a:ext cx="1214658" cy="1661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200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单击编辑标题</a:t>
            </a:r>
          </a:p>
        </p:txBody>
      </p:sp>
      <p:sp>
        <p:nvSpPr>
          <p:cNvPr id="99" name="Text Placeholder 14"/>
          <p:cNvSpPr txBox="1"/>
          <p:nvPr/>
        </p:nvSpPr>
        <p:spPr>
          <a:xfrm>
            <a:off x="6892843" y="3838802"/>
            <a:ext cx="1194177" cy="1661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2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单击编辑标题</a:t>
            </a:r>
          </a:p>
        </p:txBody>
      </p:sp>
      <p:sp>
        <p:nvSpPr>
          <p:cNvPr id="100" name="Text Placeholder 14"/>
          <p:cNvSpPr txBox="1"/>
          <p:nvPr/>
        </p:nvSpPr>
        <p:spPr>
          <a:xfrm>
            <a:off x="6062656" y="1054664"/>
            <a:ext cx="1194177" cy="1661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200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单击编辑标题</a:t>
            </a:r>
          </a:p>
        </p:txBody>
      </p:sp>
      <p:grpSp>
        <p:nvGrpSpPr>
          <p:cNvPr id="101" name="Group 30"/>
          <p:cNvGrpSpPr/>
          <p:nvPr/>
        </p:nvGrpSpPr>
        <p:grpSpPr>
          <a:xfrm rot="182503">
            <a:off x="2952793" y="1900603"/>
            <a:ext cx="2957412" cy="2037263"/>
            <a:chOff x="539750" y="2082800"/>
            <a:chExt cx="3122613" cy="2151063"/>
          </a:xfrm>
          <a:solidFill>
            <a:schemeClr val="accent1"/>
          </a:solidFill>
        </p:grpSpPr>
        <p:sp>
          <p:nvSpPr>
            <p:cNvPr id="102" name="Freeform 5"/>
            <p:cNvSpPr>
              <a:spLocks noEditPoints="1"/>
            </p:cNvSpPr>
            <p:nvPr/>
          </p:nvSpPr>
          <p:spPr bwMode="auto">
            <a:xfrm>
              <a:off x="1092200" y="2211388"/>
              <a:ext cx="2570163" cy="2022475"/>
            </a:xfrm>
            <a:custGeom>
              <a:avLst/>
              <a:gdLst>
                <a:gd name="T0" fmla="*/ 1052 w 1231"/>
                <a:gd name="T1" fmla="*/ 133 h 968"/>
                <a:gd name="T2" fmla="*/ 1031 w 1231"/>
                <a:gd name="T3" fmla="*/ 235 h 968"/>
                <a:gd name="T4" fmla="*/ 930 w 1231"/>
                <a:gd name="T5" fmla="*/ 51 h 968"/>
                <a:gd name="T6" fmla="*/ 746 w 1231"/>
                <a:gd name="T7" fmla="*/ 24 h 968"/>
                <a:gd name="T8" fmla="*/ 383 w 1231"/>
                <a:gd name="T9" fmla="*/ 230 h 968"/>
                <a:gd name="T10" fmla="*/ 130 w 1231"/>
                <a:gd name="T11" fmla="*/ 564 h 968"/>
                <a:gd name="T12" fmla="*/ 294 w 1231"/>
                <a:gd name="T13" fmla="*/ 613 h 968"/>
                <a:gd name="T14" fmla="*/ 548 w 1231"/>
                <a:gd name="T15" fmla="*/ 512 h 968"/>
                <a:gd name="T16" fmla="*/ 580 w 1231"/>
                <a:gd name="T17" fmla="*/ 508 h 968"/>
                <a:gd name="T18" fmla="*/ 416 w 1231"/>
                <a:gd name="T19" fmla="*/ 668 h 968"/>
                <a:gd name="T20" fmla="*/ 257 w 1231"/>
                <a:gd name="T21" fmla="*/ 623 h 968"/>
                <a:gd name="T22" fmla="*/ 204 w 1231"/>
                <a:gd name="T23" fmla="*/ 759 h 968"/>
                <a:gd name="T24" fmla="*/ 121 w 1231"/>
                <a:gd name="T25" fmla="*/ 716 h 968"/>
                <a:gd name="T26" fmla="*/ 127 w 1231"/>
                <a:gd name="T27" fmla="*/ 584 h 968"/>
                <a:gd name="T28" fmla="*/ 181 w 1231"/>
                <a:gd name="T29" fmla="*/ 900 h 968"/>
                <a:gd name="T30" fmla="*/ 224 w 1231"/>
                <a:gd name="T31" fmla="*/ 776 h 968"/>
                <a:gd name="T32" fmla="*/ 525 w 1231"/>
                <a:gd name="T33" fmla="*/ 957 h 968"/>
                <a:gd name="T34" fmla="*/ 738 w 1231"/>
                <a:gd name="T35" fmla="*/ 898 h 968"/>
                <a:gd name="T36" fmla="*/ 963 w 1231"/>
                <a:gd name="T37" fmla="*/ 793 h 968"/>
                <a:gd name="T38" fmla="*/ 1010 w 1231"/>
                <a:gd name="T39" fmla="*/ 614 h 968"/>
                <a:gd name="T40" fmla="*/ 1004 w 1231"/>
                <a:gd name="T41" fmla="*/ 719 h 968"/>
                <a:gd name="T42" fmla="*/ 1135 w 1231"/>
                <a:gd name="T43" fmla="*/ 605 h 968"/>
                <a:gd name="T44" fmla="*/ 908 w 1231"/>
                <a:gd name="T45" fmla="*/ 126 h 968"/>
                <a:gd name="T46" fmla="*/ 902 w 1231"/>
                <a:gd name="T47" fmla="*/ 137 h 968"/>
                <a:gd name="T48" fmla="*/ 710 w 1231"/>
                <a:gd name="T49" fmla="*/ 96 h 968"/>
                <a:gd name="T50" fmla="*/ 605 w 1231"/>
                <a:gd name="T51" fmla="*/ 155 h 968"/>
                <a:gd name="T52" fmla="*/ 492 w 1231"/>
                <a:gd name="T53" fmla="*/ 209 h 968"/>
                <a:gd name="T54" fmla="*/ 335 w 1231"/>
                <a:gd name="T55" fmla="*/ 353 h 968"/>
                <a:gd name="T56" fmla="*/ 760 w 1231"/>
                <a:gd name="T57" fmla="*/ 342 h 968"/>
                <a:gd name="T58" fmla="*/ 726 w 1231"/>
                <a:gd name="T59" fmla="*/ 294 h 968"/>
                <a:gd name="T60" fmla="*/ 326 w 1231"/>
                <a:gd name="T61" fmla="*/ 505 h 968"/>
                <a:gd name="T62" fmla="*/ 325 w 1231"/>
                <a:gd name="T63" fmla="*/ 493 h 968"/>
                <a:gd name="T64" fmla="*/ 712 w 1231"/>
                <a:gd name="T65" fmla="*/ 273 h 968"/>
                <a:gd name="T66" fmla="*/ 703 w 1231"/>
                <a:gd name="T67" fmla="*/ 200 h 968"/>
                <a:gd name="T68" fmla="*/ 762 w 1231"/>
                <a:gd name="T69" fmla="*/ 167 h 968"/>
                <a:gd name="T70" fmla="*/ 681 w 1231"/>
                <a:gd name="T71" fmla="*/ 521 h 968"/>
                <a:gd name="T72" fmla="*/ 661 w 1231"/>
                <a:gd name="T73" fmla="*/ 605 h 968"/>
                <a:gd name="T74" fmla="*/ 530 w 1231"/>
                <a:gd name="T75" fmla="*/ 641 h 968"/>
                <a:gd name="T76" fmla="*/ 690 w 1231"/>
                <a:gd name="T77" fmla="*/ 820 h 968"/>
                <a:gd name="T78" fmla="*/ 683 w 1231"/>
                <a:gd name="T79" fmla="*/ 809 h 968"/>
                <a:gd name="T80" fmla="*/ 811 w 1231"/>
                <a:gd name="T81" fmla="*/ 829 h 968"/>
                <a:gd name="T82" fmla="*/ 853 w 1231"/>
                <a:gd name="T83" fmla="*/ 686 h 968"/>
                <a:gd name="T84" fmla="*/ 572 w 1231"/>
                <a:gd name="T85" fmla="*/ 711 h 968"/>
                <a:gd name="T86" fmla="*/ 300 w 1231"/>
                <a:gd name="T87" fmla="*/ 787 h 968"/>
                <a:gd name="T88" fmla="*/ 562 w 1231"/>
                <a:gd name="T89" fmla="*/ 705 h 968"/>
                <a:gd name="T90" fmla="*/ 840 w 1231"/>
                <a:gd name="T91" fmla="*/ 551 h 968"/>
                <a:gd name="T92" fmla="*/ 798 w 1231"/>
                <a:gd name="T93" fmla="*/ 391 h 968"/>
                <a:gd name="T94" fmla="*/ 996 w 1231"/>
                <a:gd name="T95" fmla="*/ 429 h 968"/>
                <a:gd name="T96" fmla="*/ 940 w 1231"/>
                <a:gd name="T97" fmla="*/ 564 h 968"/>
                <a:gd name="T98" fmla="*/ 928 w 1231"/>
                <a:gd name="T99" fmla="*/ 564 h 968"/>
                <a:gd name="T100" fmla="*/ 947 w 1231"/>
                <a:gd name="T101" fmla="*/ 508 h 968"/>
                <a:gd name="T102" fmla="*/ 934 w 1231"/>
                <a:gd name="T103" fmla="*/ 283 h 968"/>
                <a:gd name="T104" fmla="*/ 954 w 1231"/>
                <a:gd name="T105" fmla="*/ 278 h 968"/>
                <a:gd name="T106" fmla="*/ 1106 w 1231"/>
                <a:gd name="T107" fmla="*/ 495 h 968"/>
                <a:gd name="T108" fmla="*/ 1120 w 1231"/>
                <a:gd name="T109" fmla="*/ 301 h 968"/>
                <a:gd name="T110" fmla="*/ 1138 w 1231"/>
                <a:gd name="T111" fmla="*/ 465 h 9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231" h="968">
                  <a:moveTo>
                    <a:pt x="1206" y="466"/>
                  </a:moveTo>
                  <a:cubicBezTo>
                    <a:pt x="1229" y="410"/>
                    <a:pt x="1231" y="316"/>
                    <a:pt x="1164" y="284"/>
                  </a:cubicBezTo>
                  <a:cubicBezTo>
                    <a:pt x="1155" y="279"/>
                    <a:pt x="1150" y="270"/>
                    <a:pt x="1150" y="260"/>
                  </a:cubicBezTo>
                  <a:cubicBezTo>
                    <a:pt x="1151" y="260"/>
                    <a:pt x="1154" y="191"/>
                    <a:pt x="1120" y="155"/>
                  </a:cubicBezTo>
                  <a:cubicBezTo>
                    <a:pt x="1104" y="137"/>
                    <a:pt x="1082" y="130"/>
                    <a:pt x="1052" y="133"/>
                  </a:cubicBezTo>
                  <a:cubicBezTo>
                    <a:pt x="1049" y="133"/>
                    <a:pt x="1046" y="133"/>
                    <a:pt x="1043" y="132"/>
                  </a:cubicBezTo>
                  <a:cubicBezTo>
                    <a:pt x="1048" y="159"/>
                    <a:pt x="1051" y="196"/>
                    <a:pt x="1042" y="237"/>
                  </a:cubicBezTo>
                  <a:cubicBezTo>
                    <a:pt x="1042" y="240"/>
                    <a:pt x="1039" y="242"/>
                    <a:pt x="1036" y="242"/>
                  </a:cubicBezTo>
                  <a:cubicBezTo>
                    <a:pt x="1036" y="242"/>
                    <a:pt x="1036" y="242"/>
                    <a:pt x="1035" y="242"/>
                  </a:cubicBezTo>
                  <a:cubicBezTo>
                    <a:pt x="1032" y="241"/>
                    <a:pt x="1030" y="238"/>
                    <a:pt x="1031" y="235"/>
                  </a:cubicBezTo>
                  <a:cubicBezTo>
                    <a:pt x="1040" y="187"/>
                    <a:pt x="1034" y="145"/>
                    <a:pt x="1028" y="119"/>
                  </a:cubicBezTo>
                  <a:cubicBezTo>
                    <a:pt x="1028" y="119"/>
                    <a:pt x="1028" y="119"/>
                    <a:pt x="1028" y="119"/>
                  </a:cubicBezTo>
                  <a:cubicBezTo>
                    <a:pt x="1028" y="119"/>
                    <a:pt x="1028" y="119"/>
                    <a:pt x="1028" y="119"/>
                  </a:cubicBezTo>
                  <a:cubicBezTo>
                    <a:pt x="1022" y="104"/>
                    <a:pt x="998" y="62"/>
                    <a:pt x="970" y="56"/>
                  </a:cubicBezTo>
                  <a:cubicBezTo>
                    <a:pt x="956" y="53"/>
                    <a:pt x="943" y="52"/>
                    <a:pt x="930" y="51"/>
                  </a:cubicBezTo>
                  <a:cubicBezTo>
                    <a:pt x="906" y="48"/>
                    <a:pt x="882" y="46"/>
                    <a:pt x="859" y="27"/>
                  </a:cubicBezTo>
                  <a:cubicBezTo>
                    <a:pt x="850" y="19"/>
                    <a:pt x="833" y="14"/>
                    <a:pt x="817" y="14"/>
                  </a:cubicBezTo>
                  <a:cubicBezTo>
                    <a:pt x="802" y="14"/>
                    <a:pt x="789" y="18"/>
                    <a:pt x="781" y="26"/>
                  </a:cubicBezTo>
                  <a:cubicBezTo>
                    <a:pt x="777" y="30"/>
                    <a:pt x="770" y="33"/>
                    <a:pt x="763" y="33"/>
                  </a:cubicBezTo>
                  <a:cubicBezTo>
                    <a:pt x="756" y="32"/>
                    <a:pt x="750" y="29"/>
                    <a:pt x="746" y="24"/>
                  </a:cubicBezTo>
                  <a:cubicBezTo>
                    <a:pt x="746" y="24"/>
                    <a:pt x="738" y="15"/>
                    <a:pt x="726" y="7"/>
                  </a:cubicBezTo>
                  <a:cubicBezTo>
                    <a:pt x="678" y="0"/>
                    <a:pt x="611" y="11"/>
                    <a:pt x="566" y="52"/>
                  </a:cubicBezTo>
                  <a:cubicBezTo>
                    <a:pt x="517" y="96"/>
                    <a:pt x="509" y="135"/>
                    <a:pt x="509" y="136"/>
                  </a:cubicBezTo>
                  <a:cubicBezTo>
                    <a:pt x="508" y="142"/>
                    <a:pt x="503" y="147"/>
                    <a:pt x="497" y="146"/>
                  </a:cubicBezTo>
                  <a:cubicBezTo>
                    <a:pt x="418" y="144"/>
                    <a:pt x="383" y="229"/>
                    <a:pt x="383" y="230"/>
                  </a:cubicBezTo>
                  <a:cubicBezTo>
                    <a:pt x="381" y="234"/>
                    <a:pt x="377" y="237"/>
                    <a:pt x="373" y="237"/>
                  </a:cubicBezTo>
                  <a:cubicBezTo>
                    <a:pt x="303" y="244"/>
                    <a:pt x="258" y="344"/>
                    <a:pt x="257" y="345"/>
                  </a:cubicBezTo>
                  <a:cubicBezTo>
                    <a:pt x="255" y="349"/>
                    <a:pt x="252" y="352"/>
                    <a:pt x="248" y="352"/>
                  </a:cubicBezTo>
                  <a:cubicBezTo>
                    <a:pt x="244" y="353"/>
                    <a:pt x="166" y="365"/>
                    <a:pt x="133" y="444"/>
                  </a:cubicBezTo>
                  <a:cubicBezTo>
                    <a:pt x="98" y="525"/>
                    <a:pt x="129" y="562"/>
                    <a:pt x="130" y="564"/>
                  </a:cubicBezTo>
                  <a:cubicBezTo>
                    <a:pt x="133" y="566"/>
                    <a:pt x="134" y="570"/>
                    <a:pt x="133" y="573"/>
                  </a:cubicBezTo>
                  <a:cubicBezTo>
                    <a:pt x="148" y="584"/>
                    <a:pt x="185" y="604"/>
                    <a:pt x="256" y="611"/>
                  </a:cubicBezTo>
                  <a:cubicBezTo>
                    <a:pt x="257" y="611"/>
                    <a:pt x="258" y="611"/>
                    <a:pt x="259" y="611"/>
                  </a:cubicBezTo>
                  <a:cubicBezTo>
                    <a:pt x="259" y="611"/>
                    <a:pt x="259" y="611"/>
                    <a:pt x="259" y="611"/>
                  </a:cubicBezTo>
                  <a:cubicBezTo>
                    <a:pt x="270" y="612"/>
                    <a:pt x="282" y="613"/>
                    <a:pt x="294" y="613"/>
                  </a:cubicBezTo>
                  <a:cubicBezTo>
                    <a:pt x="398" y="616"/>
                    <a:pt x="427" y="564"/>
                    <a:pt x="434" y="548"/>
                  </a:cubicBezTo>
                  <a:cubicBezTo>
                    <a:pt x="435" y="545"/>
                    <a:pt x="435" y="543"/>
                    <a:pt x="435" y="543"/>
                  </a:cubicBezTo>
                  <a:cubicBezTo>
                    <a:pt x="436" y="541"/>
                    <a:pt x="437" y="540"/>
                    <a:pt x="438" y="539"/>
                  </a:cubicBezTo>
                  <a:cubicBezTo>
                    <a:pt x="439" y="538"/>
                    <a:pt x="441" y="538"/>
                    <a:pt x="443" y="538"/>
                  </a:cubicBezTo>
                  <a:cubicBezTo>
                    <a:pt x="443" y="539"/>
                    <a:pt x="482" y="548"/>
                    <a:pt x="548" y="512"/>
                  </a:cubicBezTo>
                  <a:cubicBezTo>
                    <a:pt x="557" y="507"/>
                    <a:pt x="566" y="502"/>
                    <a:pt x="574" y="498"/>
                  </a:cubicBezTo>
                  <a:cubicBezTo>
                    <a:pt x="638" y="462"/>
                    <a:pt x="710" y="421"/>
                    <a:pt x="770" y="475"/>
                  </a:cubicBezTo>
                  <a:cubicBezTo>
                    <a:pt x="772" y="478"/>
                    <a:pt x="772" y="482"/>
                    <a:pt x="770" y="484"/>
                  </a:cubicBezTo>
                  <a:cubicBezTo>
                    <a:pt x="768" y="486"/>
                    <a:pt x="764" y="487"/>
                    <a:pt x="762" y="484"/>
                  </a:cubicBezTo>
                  <a:cubicBezTo>
                    <a:pt x="708" y="436"/>
                    <a:pt x="643" y="472"/>
                    <a:pt x="580" y="508"/>
                  </a:cubicBezTo>
                  <a:cubicBezTo>
                    <a:pt x="571" y="513"/>
                    <a:pt x="563" y="518"/>
                    <a:pt x="554" y="523"/>
                  </a:cubicBezTo>
                  <a:cubicBezTo>
                    <a:pt x="499" y="552"/>
                    <a:pt x="461" y="553"/>
                    <a:pt x="447" y="551"/>
                  </a:cubicBezTo>
                  <a:cubicBezTo>
                    <a:pt x="452" y="566"/>
                    <a:pt x="466" y="622"/>
                    <a:pt x="424" y="668"/>
                  </a:cubicBezTo>
                  <a:cubicBezTo>
                    <a:pt x="423" y="669"/>
                    <a:pt x="421" y="670"/>
                    <a:pt x="420" y="670"/>
                  </a:cubicBezTo>
                  <a:cubicBezTo>
                    <a:pt x="418" y="670"/>
                    <a:pt x="417" y="669"/>
                    <a:pt x="416" y="668"/>
                  </a:cubicBezTo>
                  <a:cubicBezTo>
                    <a:pt x="413" y="666"/>
                    <a:pt x="413" y="662"/>
                    <a:pt x="415" y="660"/>
                  </a:cubicBezTo>
                  <a:cubicBezTo>
                    <a:pt x="445" y="627"/>
                    <a:pt x="442" y="586"/>
                    <a:pt x="438" y="566"/>
                  </a:cubicBezTo>
                  <a:cubicBezTo>
                    <a:pt x="423" y="589"/>
                    <a:pt x="387" y="625"/>
                    <a:pt x="300" y="625"/>
                  </a:cubicBezTo>
                  <a:cubicBezTo>
                    <a:pt x="298" y="625"/>
                    <a:pt x="296" y="625"/>
                    <a:pt x="294" y="625"/>
                  </a:cubicBezTo>
                  <a:cubicBezTo>
                    <a:pt x="281" y="625"/>
                    <a:pt x="268" y="624"/>
                    <a:pt x="257" y="623"/>
                  </a:cubicBezTo>
                  <a:cubicBezTo>
                    <a:pt x="257" y="623"/>
                    <a:pt x="257" y="623"/>
                    <a:pt x="257" y="623"/>
                  </a:cubicBezTo>
                  <a:cubicBezTo>
                    <a:pt x="246" y="626"/>
                    <a:pt x="182" y="646"/>
                    <a:pt x="158" y="733"/>
                  </a:cubicBezTo>
                  <a:cubicBezTo>
                    <a:pt x="170" y="741"/>
                    <a:pt x="186" y="748"/>
                    <a:pt x="203" y="747"/>
                  </a:cubicBezTo>
                  <a:cubicBezTo>
                    <a:pt x="207" y="747"/>
                    <a:pt x="210" y="749"/>
                    <a:pt x="210" y="752"/>
                  </a:cubicBezTo>
                  <a:cubicBezTo>
                    <a:pt x="210" y="755"/>
                    <a:pt x="208" y="758"/>
                    <a:pt x="204" y="759"/>
                  </a:cubicBezTo>
                  <a:cubicBezTo>
                    <a:pt x="202" y="759"/>
                    <a:pt x="200" y="759"/>
                    <a:pt x="198" y="759"/>
                  </a:cubicBezTo>
                  <a:cubicBezTo>
                    <a:pt x="179" y="759"/>
                    <a:pt x="161" y="750"/>
                    <a:pt x="148" y="741"/>
                  </a:cubicBezTo>
                  <a:cubicBezTo>
                    <a:pt x="147" y="741"/>
                    <a:pt x="147" y="740"/>
                    <a:pt x="146" y="740"/>
                  </a:cubicBezTo>
                  <a:cubicBezTo>
                    <a:pt x="146" y="740"/>
                    <a:pt x="146" y="739"/>
                    <a:pt x="146" y="739"/>
                  </a:cubicBezTo>
                  <a:cubicBezTo>
                    <a:pt x="131" y="729"/>
                    <a:pt x="121" y="717"/>
                    <a:pt x="121" y="716"/>
                  </a:cubicBezTo>
                  <a:cubicBezTo>
                    <a:pt x="119" y="714"/>
                    <a:pt x="119" y="710"/>
                    <a:pt x="122" y="708"/>
                  </a:cubicBezTo>
                  <a:cubicBezTo>
                    <a:pt x="124" y="706"/>
                    <a:pt x="128" y="706"/>
                    <a:pt x="130" y="709"/>
                  </a:cubicBezTo>
                  <a:cubicBezTo>
                    <a:pt x="130" y="709"/>
                    <a:pt x="137" y="717"/>
                    <a:pt x="147" y="725"/>
                  </a:cubicBezTo>
                  <a:cubicBezTo>
                    <a:pt x="166" y="662"/>
                    <a:pt x="205" y="633"/>
                    <a:pt x="231" y="620"/>
                  </a:cubicBezTo>
                  <a:cubicBezTo>
                    <a:pt x="173" y="611"/>
                    <a:pt x="141" y="594"/>
                    <a:pt x="127" y="584"/>
                  </a:cubicBezTo>
                  <a:cubicBezTo>
                    <a:pt x="0" y="722"/>
                    <a:pt x="104" y="865"/>
                    <a:pt x="109" y="871"/>
                  </a:cubicBezTo>
                  <a:cubicBezTo>
                    <a:pt x="110" y="873"/>
                    <a:pt x="111" y="876"/>
                    <a:pt x="111" y="878"/>
                  </a:cubicBezTo>
                  <a:cubicBezTo>
                    <a:pt x="111" y="878"/>
                    <a:pt x="111" y="878"/>
                    <a:pt x="111" y="878"/>
                  </a:cubicBezTo>
                  <a:cubicBezTo>
                    <a:pt x="117" y="883"/>
                    <a:pt x="125" y="888"/>
                    <a:pt x="133" y="892"/>
                  </a:cubicBezTo>
                  <a:cubicBezTo>
                    <a:pt x="145" y="897"/>
                    <a:pt x="161" y="900"/>
                    <a:pt x="181" y="900"/>
                  </a:cubicBezTo>
                  <a:cubicBezTo>
                    <a:pt x="215" y="900"/>
                    <a:pt x="248" y="892"/>
                    <a:pt x="259" y="889"/>
                  </a:cubicBezTo>
                  <a:cubicBezTo>
                    <a:pt x="241" y="866"/>
                    <a:pt x="223" y="831"/>
                    <a:pt x="213" y="779"/>
                  </a:cubicBezTo>
                  <a:cubicBezTo>
                    <a:pt x="212" y="777"/>
                    <a:pt x="213" y="775"/>
                    <a:pt x="214" y="774"/>
                  </a:cubicBezTo>
                  <a:cubicBezTo>
                    <a:pt x="215" y="773"/>
                    <a:pt x="216" y="772"/>
                    <a:pt x="217" y="772"/>
                  </a:cubicBezTo>
                  <a:cubicBezTo>
                    <a:pt x="221" y="771"/>
                    <a:pt x="224" y="773"/>
                    <a:pt x="224" y="776"/>
                  </a:cubicBezTo>
                  <a:cubicBezTo>
                    <a:pt x="235" y="831"/>
                    <a:pt x="256" y="866"/>
                    <a:pt x="274" y="888"/>
                  </a:cubicBezTo>
                  <a:cubicBezTo>
                    <a:pt x="279" y="889"/>
                    <a:pt x="284" y="892"/>
                    <a:pt x="288" y="896"/>
                  </a:cubicBezTo>
                  <a:cubicBezTo>
                    <a:pt x="288" y="896"/>
                    <a:pt x="304" y="908"/>
                    <a:pt x="356" y="923"/>
                  </a:cubicBezTo>
                  <a:cubicBezTo>
                    <a:pt x="387" y="931"/>
                    <a:pt x="418" y="935"/>
                    <a:pt x="447" y="939"/>
                  </a:cubicBezTo>
                  <a:cubicBezTo>
                    <a:pt x="481" y="944"/>
                    <a:pt x="508" y="947"/>
                    <a:pt x="525" y="957"/>
                  </a:cubicBezTo>
                  <a:cubicBezTo>
                    <a:pt x="533" y="962"/>
                    <a:pt x="557" y="968"/>
                    <a:pt x="586" y="968"/>
                  </a:cubicBezTo>
                  <a:cubicBezTo>
                    <a:pt x="608" y="968"/>
                    <a:pt x="639" y="965"/>
                    <a:pt x="666" y="949"/>
                  </a:cubicBezTo>
                  <a:cubicBezTo>
                    <a:pt x="701" y="928"/>
                    <a:pt x="711" y="917"/>
                    <a:pt x="713" y="914"/>
                  </a:cubicBezTo>
                  <a:cubicBezTo>
                    <a:pt x="714" y="910"/>
                    <a:pt x="717" y="907"/>
                    <a:pt x="720" y="904"/>
                  </a:cubicBezTo>
                  <a:cubicBezTo>
                    <a:pt x="725" y="899"/>
                    <a:pt x="731" y="897"/>
                    <a:pt x="738" y="898"/>
                  </a:cubicBezTo>
                  <a:cubicBezTo>
                    <a:pt x="738" y="898"/>
                    <a:pt x="741" y="898"/>
                    <a:pt x="747" y="898"/>
                  </a:cubicBezTo>
                  <a:cubicBezTo>
                    <a:pt x="761" y="898"/>
                    <a:pt x="797" y="896"/>
                    <a:pt x="831" y="881"/>
                  </a:cubicBezTo>
                  <a:cubicBezTo>
                    <a:pt x="853" y="872"/>
                    <a:pt x="868" y="857"/>
                    <a:pt x="882" y="844"/>
                  </a:cubicBezTo>
                  <a:cubicBezTo>
                    <a:pt x="899" y="828"/>
                    <a:pt x="915" y="813"/>
                    <a:pt x="937" y="811"/>
                  </a:cubicBezTo>
                  <a:cubicBezTo>
                    <a:pt x="952" y="810"/>
                    <a:pt x="963" y="793"/>
                    <a:pt x="963" y="793"/>
                  </a:cubicBezTo>
                  <a:cubicBezTo>
                    <a:pt x="964" y="791"/>
                    <a:pt x="966" y="789"/>
                    <a:pt x="967" y="787"/>
                  </a:cubicBezTo>
                  <a:cubicBezTo>
                    <a:pt x="975" y="773"/>
                    <a:pt x="986" y="748"/>
                    <a:pt x="993" y="713"/>
                  </a:cubicBezTo>
                  <a:cubicBezTo>
                    <a:pt x="998" y="686"/>
                    <a:pt x="1001" y="654"/>
                    <a:pt x="998" y="614"/>
                  </a:cubicBezTo>
                  <a:cubicBezTo>
                    <a:pt x="998" y="611"/>
                    <a:pt x="1001" y="608"/>
                    <a:pt x="1004" y="608"/>
                  </a:cubicBezTo>
                  <a:cubicBezTo>
                    <a:pt x="1007" y="608"/>
                    <a:pt x="1010" y="610"/>
                    <a:pt x="1010" y="614"/>
                  </a:cubicBezTo>
                  <a:cubicBezTo>
                    <a:pt x="1012" y="649"/>
                    <a:pt x="1011" y="678"/>
                    <a:pt x="1007" y="703"/>
                  </a:cubicBezTo>
                  <a:cubicBezTo>
                    <a:pt x="1017" y="697"/>
                    <a:pt x="1032" y="685"/>
                    <a:pt x="1045" y="664"/>
                  </a:cubicBezTo>
                  <a:cubicBezTo>
                    <a:pt x="1046" y="662"/>
                    <a:pt x="1050" y="661"/>
                    <a:pt x="1053" y="662"/>
                  </a:cubicBezTo>
                  <a:cubicBezTo>
                    <a:pt x="1056" y="664"/>
                    <a:pt x="1057" y="668"/>
                    <a:pt x="1055" y="671"/>
                  </a:cubicBezTo>
                  <a:cubicBezTo>
                    <a:pt x="1037" y="701"/>
                    <a:pt x="1013" y="715"/>
                    <a:pt x="1004" y="719"/>
                  </a:cubicBezTo>
                  <a:cubicBezTo>
                    <a:pt x="999" y="746"/>
                    <a:pt x="991" y="766"/>
                    <a:pt x="984" y="781"/>
                  </a:cubicBezTo>
                  <a:cubicBezTo>
                    <a:pt x="984" y="781"/>
                    <a:pt x="985" y="781"/>
                    <a:pt x="985" y="781"/>
                  </a:cubicBezTo>
                  <a:cubicBezTo>
                    <a:pt x="985" y="781"/>
                    <a:pt x="987" y="781"/>
                    <a:pt x="990" y="781"/>
                  </a:cubicBezTo>
                  <a:cubicBezTo>
                    <a:pt x="1011" y="781"/>
                    <a:pt x="1084" y="777"/>
                    <a:pt x="1123" y="728"/>
                  </a:cubicBezTo>
                  <a:cubicBezTo>
                    <a:pt x="1168" y="672"/>
                    <a:pt x="1135" y="605"/>
                    <a:pt x="1135" y="605"/>
                  </a:cubicBezTo>
                  <a:cubicBezTo>
                    <a:pt x="1131" y="596"/>
                    <a:pt x="1132" y="586"/>
                    <a:pt x="1138" y="578"/>
                  </a:cubicBezTo>
                  <a:cubicBezTo>
                    <a:pt x="1139" y="578"/>
                    <a:pt x="1182" y="526"/>
                    <a:pt x="1206" y="466"/>
                  </a:cubicBezTo>
                  <a:close/>
                  <a:moveTo>
                    <a:pt x="875" y="67"/>
                  </a:moveTo>
                  <a:cubicBezTo>
                    <a:pt x="878" y="65"/>
                    <a:pt x="881" y="66"/>
                    <a:pt x="883" y="69"/>
                  </a:cubicBezTo>
                  <a:cubicBezTo>
                    <a:pt x="884" y="70"/>
                    <a:pt x="903" y="99"/>
                    <a:pt x="908" y="126"/>
                  </a:cubicBezTo>
                  <a:cubicBezTo>
                    <a:pt x="919" y="129"/>
                    <a:pt x="945" y="142"/>
                    <a:pt x="969" y="190"/>
                  </a:cubicBezTo>
                  <a:cubicBezTo>
                    <a:pt x="971" y="193"/>
                    <a:pt x="970" y="197"/>
                    <a:pt x="967" y="198"/>
                  </a:cubicBezTo>
                  <a:cubicBezTo>
                    <a:pt x="966" y="199"/>
                    <a:pt x="965" y="199"/>
                    <a:pt x="964" y="199"/>
                  </a:cubicBezTo>
                  <a:cubicBezTo>
                    <a:pt x="962" y="199"/>
                    <a:pt x="960" y="198"/>
                    <a:pt x="959" y="196"/>
                  </a:cubicBezTo>
                  <a:cubicBezTo>
                    <a:pt x="931" y="141"/>
                    <a:pt x="902" y="137"/>
                    <a:pt x="902" y="137"/>
                  </a:cubicBezTo>
                  <a:cubicBezTo>
                    <a:pt x="899" y="137"/>
                    <a:pt x="897" y="135"/>
                    <a:pt x="896" y="132"/>
                  </a:cubicBezTo>
                  <a:cubicBezTo>
                    <a:pt x="894" y="107"/>
                    <a:pt x="873" y="76"/>
                    <a:pt x="873" y="76"/>
                  </a:cubicBezTo>
                  <a:cubicBezTo>
                    <a:pt x="871" y="73"/>
                    <a:pt x="872" y="69"/>
                    <a:pt x="875" y="67"/>
                  </a:cubicBezTo>
                  <a:close/>
                  <a:moveTo>
                    <a:pt x="602" y="147"/>
                  </a:moveTo>
                  <a:cubicBezTo>
                    <a:pt x="602" y="147"/>
                    <a:pt x="634" y="85"/>
                    <a:pt x="710" y="96"/>
                  </a:cubicBezTo>
                  <a:cubicBezTo>
                    <a:pt x="713" y="96"/>
                    <a:pt x="716" y="99"/>
                    <a:pt x="715" y="103"/>
                  </a:cubicBezTo>
                  <a:cubicBezTo>
                    <a:pt x="715" y="106"/>
                    <a:pt x="712" y="108"/>
                    <a:pt x="708" y="108"/>
                  </a:cubicBezTo>
                  <a:cubicBezTo>
                    <a:pt x="641" y="98"/>
                    <a:pt x="614" y="150"/>
                    <a:pt x="613" y="153"/>
                  </a:cubicBezTo>
                  <a:cubicBezTo>
                    <a:pt x="612" y="155"/>
                    <a:pt x="610" y="156"/>
                    <a:pt x="607" y="156"/>
                  </a:cubicBezTo>
                  <a:cubicBezTo>
                    <a:pt x="607" y="156"/>
                    <a:pt x="606" y="156"/>
                    <a:pt x="605" y="155"/>
                  </a:cubicBezTo>
                  <a:cubicBezTo>
                    <a:pt x="602" y="154"/>
                    <a:pt x="601" y="150"/>
                    <a:pt x="602" y="147"/>
                  </a:cubicBezTo>
                  <a:close/>
                  <a:moveTo>
                    <a:pt x="328" y="344"/>
                  </a:moveTo>
                  <a:cubicBezTo>
                    <a:pt x="329" y="342"/>
                    <a:pt x="369" y="313"/>
                    <a:pt x="416" y="322"/>
                  </a:cubicBezTo>
                  <a:cubicBezTo>
                    <a:pt x="416" y="300"/>
                    <a:pt x="421" y="238"/>
                    <a:pt x="484" y="206"/>
                  </a:cubicBezTo>
                  <a:cubicBezTo>
                    <a:pt x="487" y="205"/>
                    <a:pt x="491" y="206"/>
                    <a:pt x="492" y="209"/>
                  </a:cubicBezTo>
                  <a:cubicBezTo>
                    <a:pt x="494" y="212"/>
                    <a:pt x="492" y="216"/>
                    <a:pt x="489" y="217"/>
                  </a:cubicBezTo>
                  <a:cubicBezTo>
                    <a:pt x="419" y="252"/>
                    <a:pt x="428" y="326"/>
                    <a:pt x="428" y="329"/>
                  </a:cubicBezTo>
                  <a:cubicBezTo>
                    <a:pt x="429" y="331"/>
                    <a:pt x="428" y="333"/>
                    <a:pt x="426" y="334"/>
                  </a:cubicBezTo>
                  <a:cubicBezTo>
                    <a:pt x="425" y="336"/>
                    <a:pt x="423" y="336"/>
                    <a:pt x="421" y="335"/>
                  </a:cubicBezTo>
                  <a:cubicBezTo>
                    <a:pt x="376" y="323"/>
                    <a:pt x="335" y="353"/>
                    <a:pt x="335" y="353"/>
                  </a:cubicBezTo>
                  <a:cubicBezTo>
                    <a:pt x="334" y="354"/>
                    <a:pt x="332" y="354"/>
                    <a:pt x="331" y="354"/>
                  </a:cubicBezTo>
                  <a:cubicBezTo>
                    <a:pt x="329" y="354"/>
                    <a:pt x="328" y="354"/>
                    <a:pt x="326" y="352"/>
                  </a:cubicBezTo>
                  <a:cubicBezTo>
                    <a:pt x="324" y="349"/>
                    <a:pt x="325" y="346"/>
                    <a:pt x="328" y="344"/>
                  </a:cubicBezTo>
                  <a:close/>
                  <a:moveTo>
                    <a:pt x="739" y="288"/>
                  </a:moveTo>
                  <a:cubicBezTo>
                    <a:pt x="768" y="309"/>
                    <a:pt x="764" y="332"/>
                    <a:pt x="760" y="342"/>
                  </a:cubicBezTo>
                  <a:cubicBezTo>
                    <a:pt x="750" y="370"/>
                    <a:pt x="713" y="390"/>
                    <a:pt x="688" y="381"/>
                  </a:cubicBezTo>
                  <a:cubicBezTo>
                    <a:pt x="685" y="380"/>
                    <a:pt x="684" y="376"/>
                    <a:pt x="685" y="373"/>
                  </a:cubicBezTo>
                  <a:cubicBezTo>
                    <a:pt x="686" y="370"/>
                    <a:pt x="689" y="368"/>
                    <a:pt x="693" y="370"/>
                  </a:cubicBezTo>
                  <a:cubicBezTo>
                    <a:pt x="710" y="376"/>
                    <a:pt x="741" y="359"/>
                    <a:pt x="749" y="338"/>
                  </a:cubicBezTo>
                  <a:cubicBezTo>
                    <a:pt x="755" y="322"/>
                    <a:pt x="747" y="306"/>
                    <a:pt x="726" y="294"/>
                  </a:cubicBezTo>
                  <a:cubicBezTo>
                    <a:pt x="721" y="290"/>
                    <a:pt x="714" y="287"/>
                    <a:pt x="707" y="284"/>
                  </a:cubicBezTo>
                  <a:cubicBezTo>
                    <a:pt x="639" y="257"/>
                    <a:pt x="590" y="322"/>
                    <a:pt x="554" y="370"/>
                  </a:cubicBezTo>
                  <a:cubicBezTo>
                    <a:pt x="541" y="388"/>
                    <a:pt x="530" y="403"/>
                    <a:pt x="520" y="410"/>
                  </a:cubicBezTo>
                  <a:cubicBezTo>
                    <a:pt x="489" y="431"/>
                    <a:pt x="433" y="425"/>
                    <a:pt x="416" y="422"/>
                  </a:cubicBezTo>
                  <a:cubicBezTo>
                    <a:pt x="410" y="441"/>
                    <a:pt x="386" y="500"/>
                    <a:pt x="326" y="505"/>
                  </a:cubicBezTo>
                  <a:cubicBezTo>
                    <a:pt x="322" y="505"/>
                    <a:pt x="318" y="505"/>
                    <a:pt x="314" y="505"/>
                  </a:cubicBezTo>
                  <a:cubicBezTo>
                    <a:pt x="254" y="505"/>
                    <a:pt x="238" y="465"/>
                    <a:pt x="237" y="463"/>
                  </a:cubicBezTo>
                  <a:cubicBezTo>
                    <a:pt x="236" y="460"/>
                    <a:pt x="238" y="457"/>
                    <a:pt x="241" y="455"/>
                  </a:cubicBezTo>
                  <a:cubicBezTo>
                    <a:pt x="244" y="454"/>
                    <a:pt x="247" y="456"/>
                    <a:pt x="248" y="459"/>
                  </a:cubicBezTo>
                  <a:cubicBezTo>
                    <a:pt x="249" y="461"/>
                    <a:pt x="264" y="497"/>
                    <a:pt x="325" y="493"/>
                  </a:cubicBezTo>
                  <a:cubicBezTo>
                    <a:pt x="387" y="488"/>
                    <a:pt x="406" y="415"/>
                    <a:pt x="406" y="414"/>
                  </a:cubicBezTo>
                  <a:cubicBezTo>
                    <a:pt x="407" y="411"/>
                    <a:pt x="410" y="409"/>
                    <a:pt x="413" y="410"/>
                  </a:cubicBezTo>
                  <a:cubicBezTo>
                    <a:pt x="413" y="410"/>
                    <a:pt x="480" y="422"/>
                    <a:pt x="513" y="400"/>
                  </a:cubicBezTo>
                  <a:cubicBezTo>
                    <a:pt x="521" y="394"/>
                    <a:pt x="532" y="379"/>
                    <a:pt x="545" y="363"/>
                  </a:cubicBezTo>
                  <a:cubicBezTo>
                    <a:pt x="580" y="314"/>
                    <a:pt x="634" y="242"/>
                    <a:pt x="712" y="273"/>
                  </a:cubicBezTo>
                  <a:cubicBezTo>
                    <a:pt x="718" y="276"/>
                    <a:pt x="723" y="278"/>
                    <a:pt x="728" y="281"/>
                  </a:cubicBezTo>
                  <a:cubicBezTo>
                    <a:pt x="737" y="273"/>
                    <a:pt x="779" y="232"/>
                    <a:pt x="750" y="170"/>
                  </a:cubicBezTo>
                  <a:cubicBezTo>
                    <a:pt x="728" y="179"/>
                    <a:pt x="712" y="198"/>
                    <a:pt x="711" y="199"/>
                  </a:cubicBezTo>
                  <a:cubicBezTo>
                    <a:pt x="710" y="201"/>
                    <a:pt x="708" y="202"/>
                    <a:pt x="707" y="202"/>
                  </a:cubicBezTo>
                  <a:cubicBezTo>
                    <a:pt x="705" y="202"/>
                    <a:pt x="704" y="201"/>
                    <a:pt x="703" y="200"/>
                  </a:cubicBezTo>
                  <a:cubicBezTo>
                    <a:pt x="700" y="198"/>
                    <a:pt x="700" y="195"/>
                    <a:pt x="702" y="192"/>
                  </a:cubicBezTo>
                  <a:cubicBezTo>
                    <a:pt x="702" y="191"/>
                    <a:pt x="749" y="132"/>
                    <a:pt x="806" y="163"/>
                  </a:cubicBezTo>
                  <a:cubicBezTo>
                    <a:pt x="809" y="165"/>
                    <a:pt x="810" y="169"/>
                    <a:pt x="808" y="172"/>
                  </a:cubicBezTo>
                  <a:cubicBezTo>
                    <a:pt x="807" y="175"/>
                    <a:pt x="803" y="176"/>
                    <a:pt x="800" y="174"/>
                  </a:cubicBezTo>
                  <a:cubicBezTo>
                    <a:pt x="786" y="166"/>
                    <a:pt x="773" y="165"/>
                    <a:pt x="762" y="167"/>
                  </a:cubicBezTo>
                  <a:cubicBezTo>
                    <a:pt x="790" y="229"/>
                    <a:pt x="752" y="274"/>
                    <a:pt x="739" y="288"/>
                  </a:cubicBezTo>
                  <a:close/>
                  <a:moveTo>
                    <a:pt x="519" y="635"/>
                  </a:moveTo>
                  <a:cubicBezTo>
                    <a:pt x="520" y="632"/>
                    <a:pt x="558" y="563"/>
                    <a:pt x="652" y="557"/>
                  </a:cubicBezTo>
                  <a:cubicBezTo>
                    <a:pt x="659" y="536"/>
                    <a:pt x="672" y="522"/>
                    <a:pt x="673" y="521"/>
                  </a:cubicBezTo>
                  <a:cubicBezTo>
                    <a:pt x="675" y="519"/>
                    <a:pt x="679" y="519"/>
                    <a:pt x="681" y="521"/>
                  </a:cubicBezTo>
                  <a:cubicBezTo>
                    <a:pt x="684" y="523"/>
                    <a:pt x="684" y="527"/>
                    <a:pt x="682" y="529"/>
                  </a:cubicBezTo>
                  <a:cubicBezTo>
                    <a:pt x="681" y="530"/>
                    <a:pt x="670" y="542"/>
                    <a:pt x="664" y="561"/>
                  </a:cubicBezTo>
                  <a:cubicBezTo>
                    <a:pt x="664" y="562"/>
                    <a:pt x="664" y="562"/>
                    <a:pt x="664" y="563"/>
                  </a:cubicBezTo>
                  <a:cubicBezTo>
                    <a:pt x="665" y="565"/>
                    <a:pt x="664" y="566"/>
                    <a:pt x="662" y="568"/>
                  </a:cubicBezTo>
                  <a:cubicBezTo>
                    <a:pt x="659" y="579"/>
                    <a:pt x="658" y="591"/>
                    <a:pt x="661" y="605"/>
                  </a:cubicBezTo>
                  <a:cubicBezTo>
                    <a:pt x="662" y="608"/>
                    <a:pt x="660" y="611"/>
                    <a:pt x="657" y="612"/>
                  </a:cubicBezTo>
                  <a:cubicBezTo>
                    <a:pt x="657" y="612"/>
                    <a:pt x="656" y="612"/>
                    <a:pt x="656" y="612"/>
                  </a:cubicBezTo>
                  <a:cubicBezTo>
                    <a:pt x="653" y="612"/>
                    <a:pt x="650" y="610"/>
                    <a:pt x="650" y="607"/>
                  </a:cubicBezTo>
                  <a:cubicBezTo>
                    <a:pt x="647" y="593"/>
                    <a:pt x="647" y="581"/>
                    <a:pt x="649" y="569"/>
                  </a:cubicBezTo>
                  <a:cubicBezTo>
                    <a:pt x="564" y="576"/>
                    <a:pt x="530" y="640"/>
                    <a:pt x="530" y="641"/>
                  </a:cubicBezTo>
                  <a:cubicBezTo>
                    <a:pt x="529" y="643"/>
                    <a:pt x="527" y="644"/>
                    <a:pt x="524" y="644"/>
                  </a:cubicBezTo>
                  <a:cubicBezTo>
                    <a:pt x="523" y="644"/>
                    <a:pt x="522" y="644"/>
                    <a:pt x="521" y="643"/>
                  </a:cubicBezTo>
                  <a:cubicBezTo>
                    <a:pt x="519" y="642"/>
                    <a:pt x="517" y="638"/>
                    <a:pt x="519" y="635"/>
                  </a:cubicBezTo>
                  <a:close/>
                  <a:moveTo>
                    <a:pt x="753" y="829"/>
                  </a:moveTo>
                  <a:cubicBezTo>
                    <a:pt x="728" y="831"/>
                    <a:pt x="700" y="823"/>
                    <a:pt x="690" y="820"/>
                  </a:cubicBezTo>
                  <a:cubicBezTo>
                    <a:pt x="652" y="867"/>
                    <a:pt x="603" y="869"/>
                    <a:pt x="593" y="869"/>
                  </a:cubicBezTo>
                  <a:cubicBezTo>
                    <a:pt x="592" y="869"/>
                    <a:pt x="591" y="869"/>
                    <a:pt x="591" y="869"/>
                  </a:cubicBezTo>
                  <a:cubicBezTo>
                    <a:pt x="588" y="869"/>
                    <a:pt x="585" y="866"/>
                    <a:pt x="585" y="863"/>
                  </a:cubicBezTo>
                  <a:cubicBezTo>
                    <a:pt x="585" y="860"/>
                    <a:pt x="588" y="857"/>
                    <a:pt x="592" y="857"/>
                  </a:cubicBezTo>
                  <a:cubicBezTo>
                    <a:pt x="592" y="857"/>
                    <a:pt x="645" y="859"/>
                    <a:pt x="683" y="809"/>
                  </a:cubicBezTo>
                  <a:cubicBezTo>
                    <a:pt x="685" y="807"/>
                    <a:pt x="688" y="806"/>
                    <a:pt x="690" y="807"/>
                  </a:cubicBezTo>
                  <a:cubicBezTo>
                    <a:pt x="690" y="807"/>
                    <a:pt x="724" y="820"/>
                    <a:pt x="752" y="817"/>
                  </a:cubicBezTo>
                  <a:cubicBezTo>
                    <a:pt x="755" y="817"/>
                    <a:pt x="758" y="819"/>
                    <a:pt x="758" y="823"/>
                  </a:cubicBezTo>
                  <a:cubicBezTo>
                    <a:pt x="759" y="826"/>
                    <a:pt x="756" y="829"/>
                    <a:pt x="753" y="829"/>
                  </a:cubicBezTo>
                  <a:close/>
                  <a:moveTo>
                    <a:pt x="811" y="829"/>
                  </a:moveTo>
                  <a:cubicBezTo>
                    <a:pt x="810" y="831"/>
                    <a:pt x="809" y="831"/>
                    <a:pt x="807" y="831"/>
                  </a:cubicBezTo>
                  <a:cubicBezTo>
                    <a:pt x="806" y="831"/>
                    <a:pt x="804" y="831"/>
                    <a:pt x="803" y="829"/>
                  </a:cubicBezTo>
                  <a:cubicBezTo>
                    <a:pt x="801" y="827"/>
                    <a:pt x="801" y="823"/>
                    <a:pt x="803" y="821"/>
                  </a:cubicBezTo>
                  <a:cubicBezTo>
                    <a:pt x="856" y="769"/>
                    <a:pt x="848" y="694"/>
                    <a:pt x="847" y="693"/>
                  </a:cubicBezTo>
                  <a:cubicBezTo>
                    <a:pt x="847" y="690"/>
                    <a:pt x="849" y="687"/>
                    <a:pt x="853" y="686"/>
                  </a:cubicBezTo>
                  <a:cubicBezTo>
                    <a:pt x="856" y="686"/>
                    <a:pt x="859" y="688"/>
                    <a:pt x="859" y="692"/>
                  </a:cubicBezTo>
                  <a:cubicBezTo>
                    <a:pt x="860" y="695"/>
                    <a:pt x="869" y="774"/>
                    <a:pt x="811" y="829"/>
                  </a:cubicBezTo>
                  <a:close/>
                  <a:moveTo>
                    <a:pt x="852" y="648"/>
                  </a:moveTo>
                  <a:cubicBezTo>
                    <a:pt x="825" y="689"/>
                    <a:pt x="762" y="709"/>
                    <a:pt x="718" y="692"/>
                  </a:cubicBezTo>
                  <a:cubicBezTo>
                    <a:pt x="651" y="666"/>
                    <a:pt x="595" y="673"/>
                    <a:pt x="572" y="711"/>
                  </a:cubicBezTo>
                  <a:cubicBezTo>
                    <a:pt x="551" y="747"/>
                    <a:pt x="500" y="757"/>
                    <a:pt x="484" y="759"/>
                  </a:cubicBezTo>
                  <a:cubicBezTo>
                    <a:pt x="481" y="773"/>
                    <a:pt x="469" y="810"/>
                    <a:pt x="413" y="824"/>
                  </a:cubicBezTo>
                  <a:cubicBezTo>
                    <a:pt x="402" y="826"/>
                    <a:pt x="392" y="827"/>
                    <a:pt x="383" y="827"/>
                  </a:cubicBezTo>
                  <a:cubicBezTo>
                    <a:pt x="333" y="827"/>
                    <a:pt x="302" y="797"/>
                    <a:pt x="300" y="795"/>
                  </a:cubicBezTo>
                  <a:cubicBezTo>
                    <a:pt x="298" y="793"/>
                    <a:pt x="298" y="789"/>
                    <a:pt x="300" y="787"/>
                  </a:cubicBezTo>
                  <a:cubicBezTo>
                    <a:pt x="302" y="784"/>
                    <a:pt x="306" y="784"/>
                    <a:pt x="309" y="787"/>
                  </a:cubicBezTo>
                  <a:cubicBezTo>
                    <a:pt x="310" y="788"/>
                    <a:pt x="350" y="827"/>
                    <a:pt x="410" y="812"/>
                  </a:cubicBezTo>
                  <a:cubicBezTo>
                    <a:pt x="470" y="797"/>
                    <a:pt x="473" y="754"/>
                    <a:pt x="473" y="753"/>
                  </a:cubicBezTo>
                  <a:cubicBezTo>
                    <a:pt x="473" y="750"/>
                    <a:pt x="475" y="748"/>
                    <a:pt x="478" y="747"/>
                  </a:cubicBezTo>
                  <a:cubicBezTo>
                    <a:pt x="479" y="747"/>
                    <a:pt x="540" y="742"/>
                    <a:pt x="562" y="705"/>
                  </a:cubicBezTo>
                  <a:cubicBezTo>
                    <a:pt x="588" y="662"/>
                    <a:pt x="649" y="653"/>
                    <a:pt x="722" y="681"/>
                  </a:cubicBezTo>
                  <a:cubicBezTo>
                    <a:pt x="761" y="696"/>
                    <a:pt x="818" y="677"/>
                    <a:pt x="842" y="642"/>
                  </a:cubicBezTo>
                  <a:cubicBezTo>
                    <a:pt x="860" y="616"/>
                    <a:pt x="856" y="587"/>
                    <a:pt x="831" y="559"/>
                  </a:cubicBezTo>
                  <a:cubicBezTo>
                    <a:pt x="829" y="556"/>
                    <a:pt x="829" y="553"/>
                    <a:pt x="831" y="550"/>
                  </a:cubicBezTo>
                  <a:cubicBezTo>
                    <a:pt x="834" y="548"/>
                    <a:pt x="838" y="548"/>
                    <a:pt x="840" y="551"/>
                  </a:cubicBezTo>
                  <a:cubicBezTo>
                    <a:pt x="879" y="594"/>
                    <a:pt x="864" y="631"/>
                    <a:pt x="852" y="648"/>
                  </a:cubicBezTo>
                  <a:close/>
                  <a:moveTo>
                    <a:pt x="832" y="379"/>
                  </a:moveTo>
                  <a:cubicBezTo>
                    <a:pt x="815" y="383"/>
                    <a:pt x="809" y="397"/>
                    <a:pt x="809" y="397"/>
                  </a:cubicBezTo>
                  <a:cubicBezTo>
                    <a:pt x="807" y="400"/>
                    <a:pt x="803" y="401"/>
                    <a:pt x="800" y="399"/>
                  </a:cubicBezTo>
                  <a:cubicBezTo>
                    <a:pt x="797" y="398"/>
                    <a:pt x="796" y="394"/>
                    <a:pt x="798" y="391"/>
                  </a:cubicBezTo>
                  <a:cubicBezTo>
                    <a:pt x="798" y="391"/>
                    <a:pt x="807" y="373"/>
                    <a:pt x="829" y="367"/>
                  </a:cubicBezTo>
                  <a:cubicBezTo>
                    <a:pt x="849" y="362"/>
                    <a:pt x="872" y="369"/>
                    <a:pt x="898" y="386"/>
                  </a:cubicBezTo>
                  <a:cubicBezTo>
                    <a:pt x="961" y="429"/>
                    <a:pt x="991" y="418"/>
                    <a:pt x="991" y="418"/>
                  </a:cubicBezTo>
                  <a:cubicBezTo>
                    <a:pt x="994" y="417"/>
                    <a:pt x="998" y="418"/>
                    <a:pt x="999" y="421"/>
                  </a:cubicBezTo>
                  <a:cubicBezTo>
                    <a:pt x="1000" y="424"/>
                    <a:pt x="999" y="428"/>
                    <a:pt x="996" y="429"/>
                  </a:cubicBezTo>
                  <a:cubicBezTo>
                    <a:pt x="995" y="429"/>
                    <a:pt x="990" y="431"/>
                    <a:pt x="980" y="431"/>
                  </a:cubicBezTo>
                  <a:cubicBezTo>
                    <a:pt x="964" y="431"/>
                    <a:pt x="934" y="426"/>
                    <a:pt x="891" y="396"/>
                  </a:cubicBezTo>
                  <a:cubicBezTo>
                    <a:pt x="868" y="381"/>
                    <a:pt x="848" y="375"/>
                    <a:pt x="832" y="379"/>
                  </a:cubicBezTo>
                  <a:close/>
                  <a:moveTo>
                    <a:pt x="1050" y="449"/>
                  </a:moveTo>
                  <a:cubicBezTo>
                    <a:pt x="1034" y="528"/>
                    <a:pt x="962" y="557"/>
                    <a:pt x="940" y="564"/>
                  </a:cubicBezTo>
                  <a:cubicBezTo>
                    <a:pt x="940" y="581"/>
                    <a:pt x="942" y="599"/>
                    <a:pt x="950" y="617"/>
                  </a:cubicBezTo>
                  <a:cubicBezTo>
                    <a:pt x="951" y="620"/>
                    <a:pt x="949" y="624"/>
                    <a:pt x="946" y="625"/>
                  </a:cubicBezTo>
                  <a:cubicBezTo>
                    <a:pt x="945" y="625"/>
                    <a:pt x="945" y="625"/>
                    <a:pt x="944" y="625"/>
                  </a:cubicBezTo>
                  <a:cubicBezTo>
                    <a:pt x="942" y="625"/>
                    <a:pt x="939" y="624"/>
                    <a:pt x="938" y="622"/>
                  </a:cubicBezTo>
                  <a:cubicBezTo>
                    <a:pt x="931" y="602"/>
                    <a:pt x="928" y="582"/>
                    <a:pt x="928" y="564"/>
                  </a:cubicBezTo>
                  <a:cubicBezTo>
                    <a:pt x="927" y="564"/>
                    <a:pt x="926" y="563"/>
                    <a:pt x="926" y="562"/>
                  </a:cubicBezTo>
                  <a:cubicBezTo>
                    <a:pt x="926" y="559"/>
                    <a:pt x="926" y="557"/>
                    <a:pt x="928" y="556"/>
                  </a:cubicBezTo>
                  <a:cubicBezTo>
                    <a:pt x="928" y="528"/>
                    <a:pt x="935" y="506"/>
                    <a:pt x="936" y="505"/>
                  </a:cubicBezTo>
                  <a:cubicBezTo>
                    <a:pt x="937" y="502"/>
                    <a:pt x="940" y="500"/>
                    <a:pt x="943" y="501"/>
                  </a:cubicBezTo>
                  <a:cubicBezTo>
                    <a:pt x="946" y="502"/>
                    <a:pt x="948" y="505"/>
                    <a:pt x="947" y="508"/>
                  </a:cubicBezTo>
                  <a:cubicBezTo>
                    <a:pt x="947" y="509"/>
                    <a:pt x="941" y="527"/>
                    <a:pt x="940" y="552"/>
                  </a:cubicBezTo>
                  <a:cubicBezTo>
                    <a:pt x="964" y="543"/>
                    <a:pt x="1024" y="516"/>
                    <a:pt x="1039" y="446"/>
                  </a:cubicBezTo>
                  <a:cubicBezTo>
                    <a:pt x="1048" y="398"/>
                    <a:pt x="1032" y="362"/>
                    <a:pt x="1017" y="341"/>
                  </a:cubicBezTo>
                  <a:cubicBezTo>
                    <a:pt x="998" y="312"/>
                    <a:pt x="967" y="292"/>
                    <a:pt x="939" y="287"/>
                  </a:cubicBezTo>
                  <a:cubicBezTo>
                    <a:pt x="937" y="287"/>
                    <a:pt x="935" y="285"/>
                    <a:pt x="934" y="283"/>
                  </a:cubicBezTo>
                  <a:cubicBezTo>
                    <a:pt x="934" y="280"/>
                    <a:pt x="934" y="278"/>
                    <a:pt x="937" y="276"/>
                  </a:cubicBezTo>
                  <a:cubicBezTo>
                    <a:pt x="937" y="276"/>
                    <a:pt x="970" y="253"/>
                    <a:pt x="986" y="225"/>
                  </a:cubicBezTo>
                  <a:cubicBezTo>
                    <a:pt x="987" y="222"/>
                    <a:pt x="991" y="221"/>
                    <a:pt x="994" y="223"/>
                  </a:cubicBezTo>
                  <a:cubicBezTo>
                    <a:pt x="997" y="224"/>
                    <a:pt x="998" y="228"/>
                    <a:pt x="996" y="231"/>
                  </a:cubicBezTo>
                  <a:cubicBezTo>
                    <a:pt x="985" y="251"/>
                    <a:pt x="966" y="269"/>
                    <a:pt x="954" y="278"/>
                  </a:cubicBezTo>
                  <a:cubicBezTo>
                    <a:pt x="981" y="287"/>
                    <a:pt x="1008" y="307"/>
                    <a:pt x="1027" y="334"/>
                  </a:cubicBezTo>
                  <a:cubicBezTo>
                    <a:pt x="1044" y="357"/>
                    <a:pt x="1061" y="397"/>
                    <a:pt x="1050" y="449"/>
                  </a:cubicBezTo>
                  <a:close/>
                  <a:moveTo>
                    <a:pt x="1114" y="492"/>
                  </a:moveTo>
                  <a:cubicBezTo>
                    <a:pt x="1113" y="494"/>
                    <a:pt x="1111" y="495"/>
                    <a:pt x="1109" y="495"/>
                  </a:cubicBezTo>
                  <a:cubicBezTo>
                    <a:pt x="1108" y="495"/>
                    <a:pt x="1107" y="495"/>
                    <a:pt x="1106" y="495"/>
                  </a:cubicBezTo>
                  <a:cubicBezTo>
                    <a:pt x="1103" y="493"/>
                    <a:pt x="1102" y="490"/>
                    <a:pt x="1103" y="487"/>
                  </a:cubicBezTo>
                  <a:cubicBezTo>
                    <a:pt x="1104" y="486"/>
                    <a:pt x="1111" y="471"/>
                    <a:pt x="1129" y="456"/>
                  </a:cubicBezTo>
                  <a:cubicBezTo>
                    <a:pt x="1158" y="356"/>
                    <a:pt x="1112" y="310"/>
                    <a:pt x="1111" y="310"/>
                  </a:cubicBezTo>
                  <a:cubicBezTo>
                    <a:pt x="1109" y="308"/>
                    <a:pt x="1109" y="304"/>
                    <a:pt x="1111" y="301"/>
                  </a:cubicBezTo>
                  <a:cubicBezTo>
                    <a:pt x="1114" y="299"/>
                    <a:pt x="1117" y="299"/>
                    <a:pt x="1120" y="301"/>
                  </a:cubicBezTo>
                  <a:cubicBezTo>
                    <a:pt x="1122" y="303"/>
                    <a:pt x="1167" y="348"/>
                    <a:pt x="1144" y="446"/>
                  </a:cubicBezTo>
                  <a:cubicBezTo>
                    <a:pt x="1150" y="442"/>
                    <a:pt x="1156" y="439"/>
                    <a:pt x="1163" y="437"/>
                  </a:cubicBezTo>
                  <a:cubicBezTo>
                    <a:pt x="1166" y="435"/>
                    <a:pt x="1170" y="437"/>
                    <a:pt x="1171" y="440"/>
                  </a:cubicBezTo>
                  <a:cubicBezTo>
                    <a:pt x="1172" y="443"/>
                    <a:pt x="1170" y="447"/>
                    <a:pt x="1167" y="448"/>
                  </a:cubicBezTo>
                  <a:cubicBezTo>
                    <a:pt x="1155" y="453"/>
                    <a:pt x="1146" y="459"/>
                    <a:pt x="1138" y="465"/>
                  </a:cubicBezTo>
                  <a:cubicBezTo>
                    <a:pt x="1121" y="478"/>
                    <a:pt x="1114" y="492"/>
                    <a:pt x="1114" y="49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en-IN" sz="1015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3" name="Freeform 6"/>
            <p:cNvSpPr>
              <a:spLocks noEditPoints="1"/>
            </p:cNvSpPr>
            <p:nvPr/>
          </p:nvSpPr>
          <p:spPr bwMode="auto">
            <a:xfrm>
              <a:off x="539750" y="2082800"/>
              <a:ext cx="1898650" cy="1844675"/>
            </a:xfrm>
            <a:custGeom>
              <a:avLst/>
              <a:gdLst>
                <a:gd name="T0" fmla="*/ 375 w 910"/>
                <a:gd name="T1" fmla="*/ 495 h 882"/>
                <a:gd name="T2" fmla="*/ 626 w 910"/>
                <a:gd name="T3" fmla="*/ 276 h 882"/>
                <a:gd name="T4" fmla="*/ 562 w 910"/>
                <a:gd name="T5" fmla="*/ 228 h 882"/>
                <a:gd name="T6" fmla="*/ 633 w 910"/>
                <a:gd name="T7" fmla="*/ 265 h 882"/>
                <a:gd name="T8" fmla="*/ 815 w 910"/>
                <a:gd name="T9" fmla="*/ 95 h 882"/>
                <a:gd name="T10" fmla="*/ 909 w 910"/>
                <a:gd name="T11" fmla="*/ 46 h 882"/>
                <a:gd name="T12" fmla="*/ 794 w 910"/>
                <a:gd name="T13" fmla="*/ 4 h 882"/>
                <a:gd name="T14" fmla="*/ 784 w 910"/>
                <a:gd name="T15" fmla="*/ 9 h 882"/>
                <a:gd name="T16" fmla="*/ 661 w 910"/>
                <a:gd name="T17" fmla="*/ 137 h 882"/>
                <a:gd name="T18" fmla="*/ 657 w 910"/>
                <a:gd name="T19" fmla="*/ 147 h 882"/>
                <a:gd name="T20" fmla="*/ 622 w 910"/>
                <a:gd name="T21" fmla="*/ 126 h 882"/>
                <a:gd name="T22" fmla="*/ 617 w 910"/>
                <a:gd name="T23" fmla="*/ 125 h 882"/>
                <a:gd name="T24" fmla="*/ 569 w 910"/>
                <a:gd name="T25" fmla="*/ 126 h 882"/>
                <a:gd name="T26" fmla="*/ 565 w 910"/>
                <a:gd name="T27" fmla="*/ 114 h 882"/>
                <a:gd name="T28" fmla="*/ 701 w 910"/>
                <a:gd name="T29" fmla="*/ 31 h 882"/>
                <a:gd name="T30" fmla="*/ 608 w 910"/>
                <a:gd name="T31" fmla="*/ 35 h 882"/>
                <a:gd name="T32" fmla="*/ 523 w 910"/>
                <a:gd name="T33" fmla="*/ 70 h 882"/>
                <a:gd name="T34" fmla="*/ 453 w 910"/>
                <a:gd name="T35" fmla="*/ 77 h 882"/>
                <a:gd name="T36" fmla="*/ 297 w 910"/>
                <a:gd name="T37" fmla="*/ 226 h 882"/>
                <a:gd name="T38" fmla="*/ 399 w 910"/>
                <a:gd name="T39" fmla="*/ 303 h 882"/>
                <a:gd name="T40" fmla="*/ 394 w 910"/>
                <a:gd name="T41" fmla="*/ 313 h 882"/>
                <a:gd name="T42" fmla="*/ 290 w 910"/>
                <a:gd name="T43" fmla="*/ 255 h 882"/>
                <a:gd name="T44" fmla="*/ 169 w 910"/>
                <a:gd name="T45" fmla="*/ 343 h 882"/>
                <a:gd name="T46" fmla="*/ 141 w 910"/>
                <a:gd name="T47" fmla="*/ 459 h 882"/>
                <a:gd name="T48" fmla="*/ 193 w 910"/>
                <a:gd name="T49" fmla="*/ 452 h 882"/>
                <a:gd name="T50" fmla="*/ 198 w 910"/>
                <a:gd name="T51" fmla="*/ 463 h 882"/>
                <a:gd name="T52" fmla="*/ 165 w 910"/>
                <a:gd name="T53" fmla="*/ 513 h 882"/>
                <a:gd name="T54" fmla="*/ 157 w 910"/>
                <a:gd name="T55" fmla="*/ 509 h 882"/>
                <a:gd name="T56" fmla="*/ 107 w 910"/>
                <a:gd name="T57" fmla="*/ 472 h 882"/>
                <a:gd name="T58" fmla="*/ 74 w 910"/>
                <a:gd name="T59" fmla="*/ 522 h 882"/>
                <a:gd name="T60" fmla="*/ 117 w 910"/>
                <a:gd name="T61" fmla="*/ 607 h 882"/>
                <a:gd name="T62" fmla="*/ 109 w 910"/>
                <a:gd name="T63" fmla="*/ 607 h 882"/>
                <a:gd name="T64" fmla="*/ 39 w 910"/>
                <a:gd name="T65" fmla="*/ 754 h 882"/>
                <a:gd name="T66" fmla="*/ 145 w 910"/>
                <a:gd name="T67" fmla="*/ 826 h 882"/>
                <a:gd name="T68" fmla="*/ 157 w 910"/>
                <a:gd name="T69" fmla="*/ 827 h 882"/>
                <a:gd name="T70" fmla="*/ 164 w 910"/>
                <a:gd name="T71" fmla="*/ 692 h 882"/>
                <a:gd name="T72" fmla="*/ 175 w 910"/>
                <a:gd name="T73" fmla="*/ 688 h 882"/>
                <a:gd name="T74" fmla="*/ 200 w 910"/>
                <a:gd name="T75" fmla="*/ 711 h 882"/>
                <a:gd name="T76" fmla="*/ 244 w 910"/>
                <a:gd name="T77" fmla="*/ 717 h 882"/>
                <a:gd name="T78" fmla="*/ 220 w 910"/>
                <a:gd name="T79" fmla="*/ 726 h 882"/>
                <a:gd name="T80" fmla="*/ 168 w 910"/>
                <a:gd name="T81" fmla="*/ 833 h 882"/>
                <a:gd name="T82" fmla="*/ 213 w 910"/>
                <a:gd name="T83" fmla="*/ 880 h 882"/>
                <a:gd name="T84" fmla="*/ 307 w 910"/>
                <a:gd name="T85" fmla="*/ 869 h 882"/>
                <a:gd name="T86" fmla="*/ 371 w 910"/>
                <a:gd name="T87" fmla="*/ 632 h 882"/>
                <a:gd name="T88" fmla="*/ 203 w 910"/>
                <a:gd name="T89" fmla="*/ 651 h 882"/>
                <a:gd name="T90" fmla="*/ 197 w 910"/>
                <a:gd name="T91" fmla="*/ 659 h 882"/>
                <a:gd name="T92" fmla="*/ 214 w 910"/>
                <a:gd name="T93" fmla="*/ 580 h 882"/>
                <a:gd name="T94" fmla="*/ 221 w 910"/>
                <a:gd name="T95" fmla="*/ 589 h 882"/>
                <a:gd name="T96" fmla="*/ 368 w 910"/>
                <a:gd name="T97" fmla="*/ 192 h 882"/>
                <a:gd name="T98" fmla="*/ 364 w 910"/>
                <a:gd name="T99" fmla="*/ 183 h 882"/>
                <a:gd name="T100" fmla="*/ 455 w 910"/>
                <a:gd name="T101" fmla="*/ 104 h 882"/>
                <a:gd name="T102" fmla="*/ 459 w 910"/>
                <a:gd name="T103" fmla="*/ 116 h 882"/>
                <a:gd name="T104" fmla="*/ 405 w 910"/>
                <a:gd name="T105" fmla="*/ 174 h 882"/>
                <a:gd name="T106" fmla="*/ 277 w 910"/>
                <a:gd name="T107" fmla="*/ 546 h 882"/>
                <a:gd name="T108" fmla="*/ 272 w 910"/>
                <a:gd name="T109" fmla="*/ 554 h 882"/>
                <a:gd name="T110" fmla="*/ 323 w 910"/>
                <a:gd name="T111" fmla="*/ 400 h 882"/>
                <a:gd name="T112" fmla="*/ 472 w 910"/>
                <a:gd name="T113" fmla="*/ 184 h 882"/>
                <a:gd name="T114" fmla="*/ 527 w 910"/>
                <a:gd name="T115" fmla="*/ 186 h 882"/>
                <a:gd name="T116" fmla="*/ 480 w 910"/>
                <a:gd name="T117" fmla="*/ 194 h 882"/>
                <a:gd name="T118" fmla="*/ 329 w 910"/>
                <a:gd name="T119" fmla="*/ 411 h 8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10" h="882">
                  <a:moveTo>
                    <a:pt x="371" y="632"/>
                  </a:moveTo>
                  <a:cubicBezTo>
                    <a:pt x="361" y="613"/>
                    <a:pt x="344" y="569"/>
                    <a:pt x="375" y="495"/>
                  </a:cubicBezTo>
                  <a:cubicBezTo>
                    <a:pt x="408" y="417"/>
                    <a:pt x="480" y="396"/>
                    <a:pt x="503" y="391"/>
                  </a:cubicBezTo>
                  <a:cubicBezTo>
                    <a:pt x="514" y="368"/>
                    <a:pt x="557" y="289"/>
                    <a:pt x="626" y="276"/>
                  </a:cubicBezTo>
                  <a:cubicBezTo>
                    <a:pt x="620" y="266"/>
                    <a:pt x="603" y="244"/>
                    <a:pt x="567" y="236"/>
                  </a:cubicBezTo>
                  <a:cubicBezTo>
                    <a:pt x="563" y="235"/>
                    <a:pt x="561" y="232"/>
                    <a:pt x="562" y="228"/>
                  </a:cubicBezTo>
                  <a:cubicBezTo>
                    <a:pt x="563" y="225"/>
                    <a:pt x="566" y="223"/>
                    <a:pt x="569" y="224"/>
                  </a:cubicBezTo>
                  <a:cubicBezTo>
                    <a:pt x="606" y="233"/>
                    <a:pt x="625" y="253"/>
                    <a:pt x="633" y="265"/>
                  </a:cubicBezTo>
                  <a:cubicBezTo>
                    <a:pt x="649" y="238"/>
                    <a:pt x="686" y="186"/>
                    <a:pt x="753" y="183"/>
                  </a:cubicBezTo>
                  <a:cubicBezTo>
                    <a:pt x="758" y="166"/>
                    <a:pt x="774" y="132"/>
                    <a:pt x="815" y="95"/>
                  </a:cubicBezTo>
                  <a:cubicBezTo>
                    <a:pt x="843" y="69"/>
                    <a:pt x="877" y="54"/>
                    <a:pt x="910" y="47"/>
                  </a:cubicBezTo>
                  <a:cubicBezTo>
                    <a:pt x="910" y="47"/>
                    <a:pt x="909" y="46"/>
                    <a:pt x="909" y="46"/>
                  </a:cubicBezTo>
                  <a:cubicBezTo>
                    <a:pt x="909" y="45"/>
                    <a:pt x="866" y="0"/>
                    <a:pt x="818" y="0"/>
                  </a:cubicBezTo>
                  <a:cubicBezTo>
                    <a:pt x="810" y="0"/>
                    <a:pt x="802" y="1"/>
                    <a:pt x="794" y="4"/>
                  </a:cubicBezTo>
                  <a:cubicBezTo>
                    <a:pt x="792" y="5"/>
                    <a:pt x="790" y="5"/>
                    <a:pt x="788" y="6"/>
                  </a:cubicBezTo>
                  <a:cubicBezTo>
                    <a:pt x="787" y="8"/>
                    <a:pt x="786" y="9"/>
                    <a:pt x="784" y="9"/>
                  </a:cubicBezTo>
                  <a:cubicBezTo>
                    <a:pt x="783" y="9"/>
                    <a:pt x="679" y="34"/>
                    <a:pt x="629" y="116"/>
                  </a:cubicBezTo>
                  <a:cubicBezTo>
                    <a:pt x="640" y="120"/>
                    <a:pt x="651" y="126"/>
                    <a:pt x="661" y="137"/>
                  </a:cubicBezTo>
                  <a:cubicBezTo>
                    <a:pt x="663" y="140"/>
                    <a:pt x="663" y="143"/>
                    <a:pt x="661" y="146"/>
                  </a:cubicBezTo>
                  <a:cubicBezTo>
                    <a:pt x="660" y="147"/>
                    <a:pt x="658" y="147"/>
                    <a:pt x="657" y="147"/>
                  </a:cubicBezTo>
                  <a:cubicBezTo>
                    <a:pt x="655" y="147"/>
                    <a:pt x="653" y="147"/>
                    <a:pt x="652" y="145"/>
                  </a:cubicBezTo>
                  <a:cubicBezTo>
                    <a:pt x="643" y="135"/>
                    <a:pt x="632" y="129"/>
                    <a:pt x="622" y="126"/>
                  </a:cubicBezTo>
                  <a:cubicBezTo>
                    <a:pt x="621" y="126"/>
                    <a:pt x="620" y="126"/>
                    <a:pt x="620" y="126"/>
                  </a:cubicBezTo>
                  <a:cubicBezTo>
                    <a:pt x="619" y="126"/>
                    <a:pt x="618" y="126"/>
                    <a:pt x="617" y="125"/>
                  </a:cubicBezTo>
                  <a:cubicBezTo>
                    <a:pt x="616" y="125"/>
                    <a:pt x="616" y="124"/>
                    <a:pt x="615" y="124"/>
                  </a:cubicBezTo>
                  <a:cubicBezTo>
                    <a:pt x="591" y="118"/>
                    <a:pt x="570" y="125"/>
                    <a:pt x="569" y="126"/>
                  </a:cubicBezTo>
                  <a:cubicBezTo>
                    <a:pt x="566" y="127"/>
                    <a:pt x="562" y="125"/>
                    <a:pt x="561" y="122"/>
                  </a:cubicBezTo>
                  <a:cubicBezTo>
                    <a:pt x="560" y="119"/>
                    <a:pt x="562" y="115"/>
                    <a:pt x="565" y="114"/>
                  </a:cubicBezTo>
                  <a:cubicBezTo>
                    <a:pt x="566" y="114"/>
                    <a:pt x="590" y="105"/>
                    <a:pt x="617" y="112"/>
                  </a:cubicBezTo>
                  <a:cubicBezTo>
                    <a:pt x="640" y="75"/>
                    <a:pt x="671" y="49"/>
                    <a:pt x="701" y="31"/>
                  </a:cubicBezTo>
                  <a:cubicBezTo>
                    <a:pt x="681" y="34"/>
                    <a:pt x="660" y="36"/>
                    <a:pt x="634" y="36"/>
                  </a:cubicBezTo>
                  <a:cubicBezTo>
                    <a:pt x="626" y="36"/>
                    <a:pt x="618" y="36"/>
                    <a:pt x="608" y="35"/>
                  </a:cubicBezTo>
                  <a:cubicBezTo>
                    <a:pt x="604" y="35"/>
                    <a:pt x="604" y="35"/>
                    <a:pt x="604" y="35"/>
                  </a:cubicBezTo>
                  <a:cubicBezTo>
                    <a:pt x="545" y="35"/>
                    <a:pt x="524" y="69"/>
                    <a:pt x="523" y="70"/>
                  </a:cubicBezTo>
                  <a:cubicBezTo>
                    <a:pt x="518" y="78"/>
                    <a:pt x="507" y="83"/>
                    <a:pt x="497" y="81"/>
                  </a:cubicBezTo>
                  <a:cubicBezTo>
                    <a:pt x="497" y="81"/>
                    <a:pt x="479" y="77"/>
                    <a:pt x="453" y="77"/>
                  </a:cubicBezTo>
                  <a:cubicBezTo>
                    <a:pt x="415" y="77"/>
                    <a:pt x="364" y="85"/>
                    <a:pt x="332" y="123"/>
                  </a:cubicBezTo>
                  <a:cubicBezTo>
                    <a:pt x="280" y="185"/>
                    <a:pt x="296" y="225"/>
                    <a:pt x="297" y="226"/>
                  </a:cubicBezTo>
                  <a:cubicBezTo>
                    <a:pt x="299" y="232"/>
                    <a:pt x="300" y="239"/>
                    <a:pt x="297" y="245"/>
                  </a:cubicBezTo>
                  <a:cubicBezTo>
                    <a:pt x="329" y="252"/>
                    <a:pt x="369" y="268"/>
                    <a:pt x="399" y="303"/>
                  </a:cubicBezTo>
                  <a:cubicBezTo>
                    <a:pt x="401" y="306"/>
                    <a:pt x="401" y="309"/>
                    <a:pt x="398" y="311"/>
                  </a:cubicBezTo>
                  <a:cubicBezTo>
                    <a:pt x="397" y="312"/>
                    <a:pt x="396" y="313"/>
                    <a:pt x="394" y="313"/>
                  </a:cubicBezTo>
                  <a:cubicBezTo>
                    <a:pt x="393" y="313"/>
                    <a:pt x="391" y="312"/>
                    <a:pt x="390" y="311"/>
                  </a:cubicBezTo>
                  <a:cubicBezTo>
                    <a:pt x="361" y="276"/>
                    <a:pt x="320" y="262"/>
                    <a:pt x="290" y="255"/>
                  </a:cubicBezTo>
                  <a:cubicBezTo>
                    <a:pt x="287" y="258"/>
                    <a:pt x="283" y="260"/>
                    <a:pt x="279" y="260"/>
                  </a:cubicBezTo>
                  <a:cubicBezTo>
                    <a:pt x="278" y="260"/>
                    <a:pt x="192" y="275"/>
                    <a:pt x="169" y="343"/>
                  </a:cubicBezTo>
                  <a:cubicBezTo>
                    <a:pt x="145" y="415"/>
                    <a:pt x="146" y="441"/>
                    <a:pt x="146" y="441"/>
                  </a:cubicBezTo>
                  <a:cubicBezTo>
                    <a:pt x="147" y="447"/>
                    <a:pt x="146" y="454"/>
                    <a:pt x="141" y="459"/>
                  </a:cubicBezTo>
                  <a:cubicBezTo>
                    <a:pt x="152" y="460"/>
                    <a:pt x="162" y="462"/>
                    <a:pt x="170" y="468"/>
                  </a:cubicBezTo>
                  <a:cubicBezTo>
                    <a:pt x="175" y="463"/>
                    <a:pt x="183" y="457"/>
                    <a:pt x="193" y="452"/>
                  </a:cubicBezTo>
                  <a:cubicBezTo>
                    <a:pt x="196" y="451"/>
                    <a:pt x="199" y="452"/>
                    <a:pt x="201" y="455"/>
                  </a:cubicBezTo>
                  <a:cubicBezTo>
                    <a:pt x="202" y="458"/>
                    <a:pt x="201" y="462"/>
                    <a:pt x="198" y="463"/>
                  </a:cubicBezTo>
                  <a:cubicBezTo>
                    <a:pt x="161" y="481"/>
                    <a:pt x="169" y="505"/>
                    <a:pt x="169" y="506"/>
                  </a:cubicBezTo>
                  <a:cubicBezTo>
                    <a:pt x="170" y="509"/>
                    <a:pt x="168" y="512"/>
                    <a:pt x="165" y="513"/>
                  </a:cubicBezTo>
                  <a:cubicBezTo>
                    <a:pt x="164" y="513"/>
                    <a:pt x="164" y="513"/>
                    <a:pt x="163" y="513"/>
                  </a:cubicBezTo>
                  <a:cubicBezTo>
                    <a:pt x="161" y="513"/>
                    <a:pt x="158" y="512"/>
                    <a:pt x="157" y="509"/>
                  </a:cubicBezTo>
                  <a:cubicBezTo>
                    <a:pt x="157" y="509"/>
                    <a:pt x="153" y="494"/>
                    <a:pt x="162" y="478"/>
                  </a:cubicBezTo>
                  <a:cubicBezTo>
                    <a:pt x="148" y="467"/>
                    <a:pt x="118" y="470"/>
                    <a:pt x="107" y="472"/>
                  </a:cubicBezTo>
                  <a:cubicBezTo>
                    <a:pt x="106" y="472"/>
                    <a:pt x="106" y="472"/>
                    <a:pt x="105" y="472"/>
                  </a:cubicBezTo>
                  <a:cubicBezTo>
                    <a:pt x="91" y="477"/>
                    <a:pt x="76" y="491"/>
                    <a:pt x="74" y="522"/>
                  </a:cubicBezTo>
                  <a:cubicBezTo>
                    <a:pt x="81" y="547"/>
                    <a:pt x="93" y="577"/>
                    <a:pt x="117" y="598"/>
                  </a:cubicBezTo>
                  <a:cubicBezTo>
                    <a:pt x="119" y="600"/>
                    <a:pt x="120" y="604"/>
                    <a:pt x="117" y="607"/>
                  </a:cubicBezTo>
                  <a:cubicBezTo>
                    <a:pt x="116" y="608"/>
                    <a:pt x="115" y="609"/>
                    <a:pt x="113" y="609"/>
                  </a:cubicBezTo>
                  <a:cubicBezTo>
                    <a:pt x="111" y="609"/>
                    <a:pt x="110" y="608"/>
                    <a:pt x="109" y="607"/>
                  </a:cubicBezTo>
                  <a:cubicBezTo>
                    <a:pt x="90" y="591"/>
                    <a:pt x="78" y="569"/>
                    <a:pt x="70" y="548"/>
                  </a:cubicBezTo>
                  <a:cubicBezTo>
                    <a:pt x="61" y="564"/>
                    <a:pt x="0" y="680"/>
                    <a:pt x="39" y="754"/>
                  </a:cubicBezTo>
                  <a:cubicBezTo>
                    <a:pt x="74" y="821"/>
                    <a:pt x="129" y="826"/>
                    <a:pt x="145" y="826"/>
                  </a:cubicBezTo>
                  <a:cubicBezTo>
                    <a:pt x="145" y="826"/>
                    <a:pt x="145" y="826"/>
                    <a:pt x="145" y="826"/>
                  </a:cubicBezTo>
                  <a:cubicBezTo>
                    <a:pt x="147" y="826"/>
                    <a:pt x="148" y="826"/>
                    <a:pt x="148" y="826"/>
                  </a:cubicBezTo>
                  <a:cubicBezTo>
                    <a:pt x="151" y="826"/>
                    <a:pt x="154" y="826"/>
                    <a:pt x="157" y="827"/>
                  </a:cubicBezTo>
                  <a:cubicBezTo>
                    <a:pt x="178" y="811"/>
                    <a:pt x="200" y="779"/>
                    <a:pt x="192" y="721"/>
                  </a:cubicBezTo>
                  <a:cubicBezTo>
                    <a:pt x="172" y="711"/>
                    <a:pt x="164" y="693"/>
                    <a:pt x="164" y="692"/>
                  </a:cubicBezTo>
                  <a:cubicBezTo>
                    <a:pt x="162" y="689"/>
                    <a:pt x="164" y="686"/>
                    <a:pt x="167" y="684"/>
                  </a:cubicBezTo>
                  <a:cubicBezTo>
                    <a:pt x="170" y="683"/>
                    <a:pt x="173" y="685"/>
                    <a:pt x="175" y="688"/>
                  </a:cubicBezTo>
                  <a:cubicBezTo>
                    <a:pt x="175" y="689"/>
                    <a:pt x="182" y="704"/>
                    <a:pt x="200" y="711"/>
                  </a:cubicBezTo>
                  <a:cubicBezTo>
                    <a:pt x="200" y="711"/>
                    <a:pt x="200" y="711"/>
                    <a:pt x="200" y="711"/>
                  </a:cubicBezTo>
                  <a:cubicBezTo>
                    <a:pt x="210" y="714"/>
                    <a:pt x="222" y="716"/>
                    <a:pt x="237" y="712"/>
                  </a:cubicBezTo>
                  <a:cubicBezTo>
                    <a:pt x="240" y="711"/>
                    <a:pt x="244" y="714"/>
                    <a:pt x="244" y="717"/>
                  </a:cubicBezTo>
                  <a:cubicBezTo>
                    <a:pt x="245" y="720"/>
                    <a:pt x="243" y="723"/>
                    <a:pt x="240" y="724"/>
                  </a:cubicBezTo>
                  <a:cubicBezTo>
                    <a:pt x="233" y="726"/>
                    <a:pt x="226" y="726"/>
                    <a:pt x="220" y="726"/>
                  </a:cubicBezTo>
                  <a:cubicBezTo>
                    <a:pt x="214" y="726"/>
                    <a:pt x="209" y="726"/>
                    <a:pt x="205" y="725"/>
                  </a:cubicBezTo>
                  <a:cubicBezTo>
                    <a:pt x="210" y="782"/>
                    <a:pt x="190" y="815"/>
                    <a:pt x="168" y="833"/>
                  </a:cubicBezTo>
                  <a:cubicBezTo>
                    <a:pt x="171" y="836"/>
                    <a:pt x="173" y="840"/>
                    <a:pt x="174" y="845"/>
                  </a:cubicBezTo>
                  <a:cubicBezTo>
                    <a:pt x="175" y="848"/>
                    <a:pt x="182" y="875"/>
                    <a:pt x="213" y="880"/>
                  </a:cubicBezTo>
                  <a:cubicBezTo>
                    <a:pt x="219" y="881"/>
                    <a:pt x="226" y="882"/>
                    <a:pt x="233" y="882"/>
                  </a:cubicBezTo>
                  <a:cubicBezTo>
                    <a:pt x="270" y="882"/>
                    <a:pt x="307" y="869"/>
                    <a:pt x="307" y="869"/>
                  </a:cubicBezTo>
                  <a:cubicBezTo>
                    <a:pt x="311" y="868"/>
                    <a:pt x="314" y="868"/>
                    <a:pt x="317" y="868"/>
                  </a:cubicBezTo>
                  <a:cubicBezTo>
                    <a:pt x="299" y="807"/>
                    <a:pt x="294" y="718"/>
                    <a:pt x="371" y="632"/>
                  </a:cubicBezTo>
                  <a:close/>
                  <a:moveTo>
                    <a:pt x="221" y="589"/>
                  </a:moveTo>
                  <a:cubicBezTo>
                    <a:pt x="191" y="612"/>
                    <a:pt x="203" y="649"/>
                    <a:pt x="203" y="651"/>
                  </a:cubicBezTo>
                  <a:cubicBezTo>
                    <a:pt x="204" y="654"/>
                    <a:pt x="202" y="657"/>
                    <a:pt x="199" y="659"/>
                  </a:cubicBezTo>
                  <a:cubicBezTo>
                    <a:pt x="199" y="659"/>
                    <a:pt x="198" y="659"/>
                    <a:pt x="197" y="659"/>
                  </a:cubicBezTo>
                  <a:cubicBezTo>
                    <a:pt x="195" y="659"/>
                    <a:pt x="192" y="657"/>
                    <a:pt x="192" y="655"/>
                  </a:cubicBezTo>
                  <a:cubicBezTo>
                    <a:pt x="191" y="654"/>
                    <a:pt x="177" y="608"/>
                    <a:pt x="214" y="580"/>
                  </a:cubicBezTo>
                  <a:cubicBezTo>
                    <a:pt x="216" y="578"/>
                    <a:pt x="220" y="578"/>
                    <a:pt x="222" y="581"/>
                  </a:cubicBezTo>
                  <a:cubicBezTo>
                    <a:pt x="224" y="583"/>
                    <a:pt x="224" y="587"/>
                    <a:pt x="221" y="589"/>
                  </a:cubicBezTo>
                  <a:close/>
                  <a:moveTo>
                    <a:pt x="373" y="190"/>
                  </a:moveTo>
                  <a:cubicBezTo>
                    <a:pt x="372" y="191"/>
                    <a:pt x="370" y="192"/>
                    <a:pt x="368" y="192"/>
                  </a:cubicBezTo>
                  <a:cubicBezTo>
                    <a:pt x="367" y="192"/>
                    <a:pt x="366" y="192"/>
                    <a:pt x="365" y="191"/>
                  </a:cubicBezTo>
                  <a:cubicBezTo>
                    <a:pt x="362" y="189"/>
                    <a:pt x="361" y="185"/>
                    <a:pt x="364" y="183"/>
                  </a:cubicBezTo>
                  <a:cubicBezTo>
                    <a:pt x="364" y="182"/>
                    <a:pt x="378" y="165"/>
                    <a:pt x="400" y="162"/>
                  </a:cubicBezTo>
                  <a:cubicBezTo>
                    <a:pt x="404" y="150"/>
                    <a:pt x="418" y="116"/>
                    <a:pt x="455" y="104"/>
                  </a:cubicBezTo>
                  <a:cubicBezTo>
                    <a:pt x="458" y="103"/>
                    <a:pt x="461" y="105"/>
                    <a:pt x="462" y="108"/>
                  </a:cubicBezTo>
                  <a:cubicBezTo>
                    <a:pt x="464" y="111"/>
                    <a:pt x="462" y="114"/>
                    <a:pt x="459" y="116"/>
                  </a:cubicBezTo>
                  <a:cubicBezTo>
                    <a:pt x="420" y="128"/>
                    <a:pt x="410" y="169"/>
                    <a:pt x="410" y="169"/>
                  </a:cubicBezTo>
                  <a:cubicBezTo>
                    <a:pt x="410" y="172"/>
                    <a:pt x="407" y="174"/>
                    <a:pt x="405" y="174"/>
                  </a:cubicBezTo>
                  <a:cubicBezTo>
                    <a:pt x="386" y="174"/>
                    <a:pt x="373" y="190"/>
                    <a:pt x="373" y="190"/>
                  </a:cubicBezTo>
                  <a:close/>
                  <a:moveTo>
                    <a:pt x="277" y="546"/>
                  </a:moveTo>
                  <a:cubicBezTo>
                    <a:pt x="278" y="550"/>
                    <a:pt x="277" y="553"/>
                    <a:pt x="274" y="554"/>
                  </a:cubicBezTo>
                  <a:cubicBezTo>
                    <a:pt x="273" y="554"/>
                    <a:pt x="272" y="554"/>
                    <a:pt x="272" y="554"/>
                  </a:cubicBezTo>
                  <a:cubicBezTo>
                    <a:pt x="269" y="554"/>
                    <a:pt x="267" y="553"/>
                    <a:pt x="266" y="550"/>
                  </a:cubicBezTo>
                  <a:cubicBezTo>
                    <a:pt x="266" y="549"/>
                    <a:pt x="235" y="457"/>
                    <a:pt x="323" y="400"/>
                  </a:cubicBezTo>
                  <a:cubicBezTo>
                    <a:pt x="408" y="346"/>
                    <a:pt x="444" y="317"/>
                    <a:pt x="441" y="269"/>
                  </a:cubicBezTo>
                  <a:cubicBezTo>
                    <a:pt x="438" y="234"/>
                    <a:pt x="450" y="201"/>
                    <a:pt x="472" y="184"/>
                  </a:cubicBezTo>
                  <a:cubicBezTo>
                    <a:pt x="487" y="173"/>
                    <a:pt x="505" y="171"/>
                    <a:pt x="523" y="179"/>
                  </a:cubicBezTo>
                  <a:cubicBezTo>
                    <a:pt x="526" y="180"/>
                    <a:pt x="528" y="183"/>
                    <a:pt x="527" y="186"/>
                  </a:cubicBezTo>
                  <a:cubicBezTo>
                    <a:pt x="526" y="190"/>
                    <a:pt x="522" y="191"/>
                    <a:pt x="519" y="190"/>
                  </a:cubicBezTo>
                  <a:cubicBezTo>
                    <a:pt x="505" y="184"/>
                    <a:pt x="491" y="186"/>
                    <a:pt x="480" y="194"/>
                  </a:cubicBezTo>
                  <a:cubicBezTo>
                    <a:pt x="461" y="208"/>
                    <a:pt x="450" y="238"/>
                    <a:pt x="453" y="268"/>
                  </a:cubicBezTo>
                  <a:cubicBezTo>
                    <a:pt x="457" y="325"/>
                    <a:pt x="411" y="358"/>
                    <a:pt x="329" y="411"/>
                  </a:cubicBezTo>
                  <a:cubicBezTo>
                    <a:pt x="250" y="462"/>
                    <a:pt x="276" y="543"/>
                    <a:pt x="277" y="5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en-IN" sz="1015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6000">
        <p:fade/>
      </p:transition>
    </mc:Choice>
    <mc:Fallback xmlns="">
      <p:transition spd="med" advClick="0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500"/>
                            </p:stCondLst>
                            <p:childTnLst>
                              <p:par>
                                <p:cTn id="5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2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500"/>
                            </p:stCondLst>
                            <p:childTnLst>
                              <p:par>
                                <p:cTn id="6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00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500"/>
                            </p:stCondLst>
                            <p:childTnLst>
                              <p:par>
                                <p:cTn id="7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2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80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2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8500"/>
                            </p:stCondLst>
                            <p:childTnLst>
                              <p:par>
                                <p:cTn id="9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2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9000"/>
                            </p:stCondLst>
                            <p:childTnLst>
                              <p:par>
                                <p:cTn id="9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9500"/>
                            </p:stCondLst>
                            <p:childTnLst>
                              <p:par>
                                <p:cTn id="9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2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2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2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0500"/>
                            </p:stCondLst>
                            <p:childTnLst>
                              <p:par>
                                <p:cTn id="1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2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1000"/>
                            </p:stCondLst>
                            <p:childTnLst>
                              <p:par>
                                <p:cTn id="1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2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1500"/>
                            </p:stCondLst>
                            <p:childTnLst>
                              <p:par>
                                <p:cTn id="12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3" dur="2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2000"/>
                            </p:stCondLst>
                            <p:childTnLst>
                              <p:par>
                                <p:cTn id="1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2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/>
      <p:bldP spid="94" grpId="0"/>
      <p:bldP spid="95" grpId="0"/>
      <p:bldP spid="96" grpId="0"/>
      <p:bldP spid="97" grpId="0"/>
      <p:bldP spid="98" grpId="0"/>
      <p:bldP spid="99" grpId="0"/>
      <p:bldP spid="10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5"/>
          <p:cNvSpPr txBox="1"/>
          <p:nvPr/>
        </p:nvSpPr>
        <p:spPr>
          <a:xfrm>
            <a:off x="3818973" y="158344"/>
            <a:ext cx="14703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工作完成情况</a:t>
            </a:r>
          </a:p>
        </p:txBody>
      </p:sp>
      <p:graphicFrame>
        <p:nvGraphicFramePr>
          <p:cNvPr id="89" name="Diagram 3"/>
          <p:cNvGraphicFramePr/>
          <p:nvPr/>
        </p:nvGraphicFramePr>
        <p:xfrm>
          <a:off x="599687" y="1314673"/>
          <a:ext cx="8011449" cy="3766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0" name="AutoShape 48"/>
          <p:cNvSpPr>
            <a:spLocks noChangeAspect="1" noChangeArrowheads="1" noTextEdit="1"/>
          </p:cNvSpPr>
          <p:nvPr/>
        </p:nvSpPr>
        <p:spPr bwMode="auto">
          <a:xfrm>
            <a:off x="651175" y="1575197"/>
            <a:ext cx="1527572" cy="1779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en-IN" sz="1015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1" name="Group 111"/>
          <p:cNvGrpSpPr/>
          <p:nvPr/>
        </p:nvGrpSpPr>
        <p:grpSpPr>
          <a:xfrm>
            <a:off x="7760059" y="733387"/>
            <a:ext cx="783464" cy="1123393"/>
            <a:chOff x="5289226" y="89886"/>
            <a:chExt cx="2220913" cy="3184525"/>
          </a:xfrm>
          <a:solidFill>
            <a:schemeClr val="accent2"/>
          </a:solidFill>
        </p:grpSpPr>
        <p:sp>
          <p:nvSpPr>
            <p:cNvPr id="92" name="Freeform 88"/>
            <p:cNvSpPr>
              <a:spLocks noEditPoints="1"/>
            </p:cNvSpPr>
            <p:nvPr/>
          </p:nvSpPr>
          <p:spPr bwMode="auto">
            <a:xfrm>
              <a:off x="5411464" y="389924"/>
              <a:ext cx="820738" cy="811213"/>
            </a:xfrm>
            <a:custGeom>
              <a:avLst/>
              <a:gdLst>
                <a:gd name="T0" fmla="*/ 27 w 27"/>
                <a:gd name="T1" fmla="*/ 13 h 27"/>
                <a:gd name="T2" fmla="*/ 14 w 27"/>
                <a:gd name="T3" fmla="*/ 27 h 27"/>
                <a:gd name="T4" fmla="*/ 0 w 27"/>
                <a:gd name="T5" fmla="*/ 13 h 27"/>
                <a:gd name="T6" fmla="*/ 14 w 27"/>
                <a:gd name="T7" fmla="*/ 0 h 27"/>
                <a:gd name="T8" fmla="*/ 27 w 27"/>
                <a:gd name="T9" fmla="*/ 13 h 27"/>
                <a:gd name="T10" fmla="*/ 27 w 27"/>
                <a:gd name="T11" fmla="*/ 13 h 27"/>
                <a:gd name="T12" fmla="*/ 27 w 27"/>
                <a:gd name="T13" fmla="*/ 1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27">
                  <a:moveTo>
                    <a:pt x="27" y="13"/>
                  </a:moveTo>
                  <a:cubicBezTo>
                    <a:pt x="27" y="21"/>
                    <a:pt x="21" y="27"/>
                    <a:pt x="14" y="27"/>
                  </a:cubicBezTo>
                  <a:cubicBezTo>
                    <a:pt x="6" y="27"/>
                    <a:pt x="0" y="21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1" y="0"/>
                    <a:pt x="27" y="6"/>
                    <a:pt x="27" y="13"/>
                  </a:cubicBezTo>
                  <a:close/>
                  <a:moveTo>
                    <a:pt x="27" y="13"/>
                  </a:moveTo>
                  <a:cubicBezTo>
                    <a:pt x="27" y="13"/>
                    <a:pt x="27" y="13"/>
                    <a:pt x="27" y="1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en-IN" sz="1015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3" name="Freeform 89"/>
            <p:cNvSpPr>
              <a:spLocks noEditPoints="1"/>
            </p:cNvSpPr>
            <p:nvPr/>
          </p:nvSpPr>
          <p:spPr bwMode="auto">
            <a:xfrm>
              <a:off x="5289226" y="991586"/>
              <a:ext cx="1520825" cy="2282825"/>
            </a:xfrm>
            <a:custGeom>
              <a:avLst/>
              <a:gdLst>
                <a:gd name="T0" fmla="*/ 556 w 958"/>
                <a:gd name="T1" fmla="*/ 1324 h 1438"/>
                <a:gd name="T2" fmla="*/ 556 w 958"/>
                <a:gd name="T3" fmla="*/ 757 h 1438"/>
                <a:gd name="T4" fmla="*/ 575 w 958"/>
                <a:gd name="T5" fmla="*/ 757 h 1438"/>
                <a:gd name="T6" fmla="*/ 613 w 958"/>
                <a:gd name="T7" fmla="*/ 340 h 1438"/>
                <a:gd name="T8" fmla="*/ 958 w 958"/>
                <a:gd name="T9" fmla="*/ 132 h 1438"/>
                <a:gd name="T10" fmla="*/ 920 w 958"/>
                <a:gd name="T11" fmla="*/ 0 h 1438"/>
                <a:gd name="T12" fmla="*/ 556 w 958"/>
                <a:gd name="T13" fmla="*/ 170 h 1438"/>
                <a:gd name="T14" fmla="*/ 441 w 958"/>
                <a:gd name="T15" fmla="*/ 170 h 1438"/>
                <a:gd name="T16" fmla="*/ 345 w 958"/>
                <a:gd name="T17" fmla="*/ 283 h 1438"/>
                <a:gd name="T18" fmla="*/ 230 w 958"/>
                <a:gd name="T19" fmla="*/ 170 h 1438"/>
                <a:gd name="T20" fmla="*/ 39 w 958"/>
                <a:gd name="T21" fmla="*/ 208 h 1438"/>
                <a:gd name="T22" fmla="*/ 20 w 958"/>
                <a:gd name="T23" fmla="*/ 662 h 1438"/>
                <a:gd name="T24" fmla="*/ 96 w 958"/>
                <a:gd name="T25" fmla="*/ 662 h 1438"/>
                <a:gd name="T26" fmla="*/ 115 w 958"/>
                <a:gd name="T27" fmla="*/ 757 h 1438"/>
                <a:gd name="T28" fmla="*/ 115 w 958"/>
                <a:gd name="T29" fmla="*/ 757 h 1438"/>
                <a:gd name="T30" fmla="*/ 115 w 958"/>
                <a:gd name="T31" fmla="*/ 1324 h 1438"/>
                <a:gd name="T32" fmla="*/ 96 w 958"/>
                <a:gd name="T33" fmla="*/ 1324 h 1438"/>
                <a:gd name="T34" fmla="*/ 0 w 958"/>
                <a:gd name="T35" fmla="*/ 1343 h 1438"/>
                <a:gd name="T36" fmla="*/ 0 w 958"/>
                <a:gd name="T37" fmla="*/ 1438 h 1438"/>
                <a:gd name="T38" fmla="*/ 96 w 958"/>
                <a:gd name="T39" fmla="*/ 1438 h 1438"/>
                <a:gd name="T40" fmla="*/ 192 w 958"/>
                <a:gd name="T41" fmla="*/ 1419 h 1438"/>
                <a:gd name="T42" fmla="*/ 192 w 958"/>
                <a:gd name="T43" fmla="*/ 1438 h 1438"/>
                <a:gd name="T44" fmla="*/ 307 w 958"/>
                <a:gd name="T45" fmla="*/ 1438 h 1438"/>
                <a:gd name="T46" fmla="*/ 307 w 958"/>
                <a:gd name="T47" fmla="*/ 870 h 1438"/>
                <a:gd name="T48" fmla="*/ 383 w 958"/>
                <a:gd name="T49" fmla="*/ 870 h 1438"/>
                <a:gd name="T50" fmla="*/ 383 w 958"/>
                <a:gd name="T51" fmla="*/ 1438 h 1438"/>
                <a:gd name="T52" fmla="*/ 498 w 958"/>
                <a:gd name="T53" fmla="*/ 1438 h 1438"/>
                <a:gd name="T54" fmla="*/ 498 w 958"/>
                <a:gd name="T55" fmla="*/ 1419 h 1438"/>
                <a:gd name="T56" fmla="*/ 594 w 958"/>
                <a:gd name="T57" fmla="*/ 1438 h 1438"/>
                <a:gd name="T58" fmla="*/ 690 w 958"/>
                <a:gd name="T59" fmla="*/ 1438 h 1438"/>
                <a:gd name="T60" fmla="*/ 690 w 958"/>
                <a:gd name="T61" fmla="*/ 1343 h 1438"/>
                <a:gd name="T62" fmla="*/ 575 w 958"/>
                <a:gd name="T63" fmla="*/ 1324 h 1438"/>
                <a:gd name="T64" fmla="*/ 556 w 958"/>
                <a:gd name="T65" fmla="*/ 1324 h 1438"/>
                <a:gd name="T66" fmla="*/ 556 w 958"/>
                <a:gd name="T67" fmla="*/ 1324 h 1438"/>
                <a:gd name="T68" fmla="*/ 556 w 958"/>
                <a:gd name="T69" fmla="*/ 1324 h 1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958" h="1438">
                  <a:moveTo>
                    <a:pt x="556" y="1324"/>
                  </a:moveTo>
                  <a:lnTo>
                    <a:pt x="556" y="757"/>
                  </a:lnTo>
                  <a:lnTo>
                    <a:pt x="575" y="757"/>
                  </a:lnTo>
                  <a:lnTo>
                    <a:pt x="613" y="340"/>
                  </a:lnTo>
                  <a:lnTo>
                    <a:pt x="958" y="132"/>
                  </a:lnTo>
                  <a:lnTo>
                    <a:pt x="920" y="0"/>
                  </a:lnTo>
                  <a:lnTo>
                    <a:pt x="556" y="170"/>
                  </a:lnTo>
                  <a:lnTo>
                    <a:pt x="441" y="170"/>
                  </a:lnTo>
                  <a:lnTo>
                    <a:pt x="345" y="283"/>
                  </a:lnTo>
                  <a:lnTo>
                    <a:pt x="230" y="170"/>
                  </a:lnTo>
                  <a:lnTo>
                    <a:pt x="39" y="208"/>
                  </a:lnTo>
                  <a:lnTo>
                    <a:pt x="20" y="662"/>
                  </a:lnTo>
                  <a:lnTo>
                    <a:pt x="96" y="662"/>
                  </a:lnTo>
                  <a:lnTo>
                    <a:pt x="115" y="757"/>
                  </a:lnTo>
                  <a:lnTo>
                    <a:pt x="115" y="757"/>
                  </a:lnTo>
                  <a:lnTo>
                    <a:pt x="115" y="1324"/>
                  </a:lnTo>
                  <a:lnTo>
                    <a:pt x="96" y="1324"/>
                  </a:lnTo>
                  <a:lnTo>
                    <a:pt x="0" y="1343"/>
                  </a:lnTo>
                  <a:lnTo>
                    <a:pt x="0" y="1438"/>
                  </a:lnTo>
                  <a:lnTo>
                    <a:pt x="96" y="1438"/>
                  </a:lnTo>
                  <a:lnTo>
                    <a:pt x="192" y="1419"/>
                  </a:lnTo>
                  <a:lnTo>
                    <a:pt x="192" y="1438"/>
                  </a:lnTo>
                  <a:lnTo>
                    <a:pt x="307" y="1438"/>
                  </a:lnTo>
                  <a:lnTo>
                    <a:pt x="307" y="870"/>
                  </a:lnTo>
                  <a:lnTo>
                    <a:pt x="383" y="870"/>
                  </a:lnTo>
                  <a:lnTo>
                    <a:pt x="383" y="1438"/>
                  </a:lnTo>
                  <a:lnTo>
                    <a:pt x="498" y="1438"/>
                  </a:lnTo>
                  <a:lnTo>
                    <a:pt x="498" y="1419"/>
                  </a:lnTo>
                  <a:lnTo>
                    <a:pt x="594" y="1438"/>
                  </a:lnTo>
                  <a:lnTo>
                    <a:pt x="690" y="1438"/>
                  </a:lnTo>
                  <a:lnTo>
                    <a:pt x="690" y="1343"/>
                  </a:lnTo>
                  <a:lnTo>
                    <a:pt x="575" y="1324"/>
                  </a:lnTo>
                  <a:lnTo>
                    <a:pt x="556" y="1324"/>
                  </a:lnTo>
                  <a:close/>
                  <a:moveTo>
                    <a:pt x="556" y="1324"/>
                  </a:moveTo>
                  <a:lnTo>
                    <a:pt x="556" y="13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en-IN" sz="1015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4" name="Freeform 91"/>
            <p:cNvSpPr>
              <a:spLocks noEditPoints="1"/>
            </p:cNvSpPr>
            <p:nvPr/>
          </p:nvSpPr>
          <p:spPr bwMode="auto">
            <a:xfrm>
              <a:off x="6292526" y="89886"/>
              <a:ext cx="1217613" cy="1320800"/>
            </a:xfrm>
            <a:custGeom>
              <a:avLst/>
              <a:gdLst>
                <a:gd name="T0" fmla="*/ 37 w 40"/>
                <a:gd name="T1" fmla="*/ 1 h 44"/>
                <a:gd name="T2" fmla="*/ 29 w 40"/>
                <a:gd name="T3" fmla="*/ 6 h 44"/>
                <a:gd name="T4" fmla="*/ 11 w 40"/>
                <a:gd name="T5" fmla="*/ 6 h 44"/>
                <a:gd name="T6" fmla="*/ 3 w 40"/>
                <a:gd name="T7" fmla="*/ 2 h 44"/>
                <a:gd name="T8" fmla="*/ 1 w 40"/>
                <a:gd name="T9" fmla="*/ 12 h 44"/>
                <a:gd name="T10" fmla="*/ 2 w 40"/>
                <a:gd name="T11" fmla="*/ 19 h 44"/>
                <a:gd name="T12" fmla="*/ 4 w 40"/>
                <a:gd name="T13" fmla="*/ 23 h 44"/>
                <a:gd name="T14" fmla="*/ 11 w 40"/>
                <a:gd name="T15" fmla="*/ 25 h 44"/>
                <a:gd name="T16" fmla="*/ 12 w 40"/>
                <a:gd name="T17" fmla="*/ 25 h 44"/>
                <a:gd name="T18" fmla="*/ 17 w 40"/>
                <a:gd name="T19" fmla="*/ 32 h 44"/>
                <a:gd name="T20" fmla="*/ 17 w 40"/>
                <a:gd name="T21" fmla="*/ 33 h 44"/>
                <a:gd name="T22" fmla="*/ 18 w 40"/>
                <a:gd name="T23" fmla="*/ 33 h 44"/>
                <a:gd name="T24" fmla="*/ 16 w 40"/>
                <a:gd name="T25" fmla="*/ 38 h 44"/>
                <a:gd name="T26" fmla="*/ 16 w 40"/>
                <a:gd name="T27" fmla="*/ 39 h 44"/>
                <a:gd name="T28" fmla="*/ 15 w 40"/>
                <a:gd name="T29" fmla="*/ 39 h 44"/>
                <a:gd name="T30" fmla="*/ 15 w 40"/>
                <a:gd name="T31" fmla="*/ 40 h 44"/>
                <a:gd name="T32" fmla="*/ 14 w 40"/>
                <a:gd name="T33" fmla="*/ 40 h 44"/>
                <a:gd name="T34" fmla="*/ 13 w 40"/>
                <a:gd name="T35" fmla="*/ 42 h 44"/>
                <a:gd name="T36" fmla="*/ 11 w 40"/>
                <a:gd name="T37" fmla="*/ 42 h 44"/>
                <a:gd name="T38" fmla="*/ 11 w 40"/>
                <a:gd name="T39" fmla="*/ 44 h 44"/>
                <a:gd name="T40" fmla="*/ 29 w 40"/>
                <a:gd name="T41" fmla="*/ 44 h 44"/>
                <a:gd name="T42" fmla="*/ 29 w 40"/>
                <a:gd name="T43" fmla="*/ 42 h 44"/>
                <a:gd name="T44" fmla="*/ 27 w 40"/>
                <a:gd name="T45" fmla="*/ 42 h 44"/>
                <a:gd name="T46" fmla="*/ 27 w 40"/>
                <a:gd name="T47" fmla="*/ 40 h 44"/>
                <a:gd name="T48" fmla="*/ 26 w 40"/>
                <a:gd name="T49" fmla="*/ 40 h 44"/>
                <a:gd name="T50" fmla="*/ 26 w 40"/>
                <a:gd name="T51" fmla="*/ 39 h 44"/>
                <a:gd name="T52" fmla="*/ 24 w 40"/>
                <a:gd name="T53" fmla="*/ 39 h 44"/>
                <a:gd name="T54" fmla="*/ 24 w 40"/>
                <a:gd name="T55" fmla="*/ 38 h 44"/>
                <a:gd name="T56" fmla="*/ 22 w 40"/>
                <a:gd name="T57" fmla="*/ 33 h 44"/>
                <a:gd name="T58" fmla="*/ 23 w 40"/>
                <a:gd name="T59" fmla="*/ 33 h 44"/>
                <a:gd name="T60" fmla="*/ 23 w 40"/>
                <a:gd name="T61" fmla="*/ 32 h 44"/>
                <a:gd name="T62" fmla="*/ 28 w 40"/>
                <a:gd name="T63" fmla="*/ 25 h 44"/>
                <a:gd name="T64" fmla="*/ 29 w 40"/>
                <a:gd name="T65" fmla="*/ 25 h 44"/>
                <a:gd name="T66" fmla="*/ 37 w 40"/>
                <a:gd name="T67" fmla="*/ 23 h 44"/>
                <a:gd name="T68" fmla="*/ 38 w 40"/>
                <a:gd name="T69" fmla="*/ 18 h 44"/>
                <a:gd name="T70" fmla="*/ 39 w 40"/>
                <a:gd name="T71" fmla="*/ 12 h 44"/>
                <a:gd name="T72" fmla="*/ 37 w 40"/>
                <a:gd name="T73" fmla="*/ 1 h 44"/>
                <a:gd name="T74" fmla="*/ 5 w 40"/>
                <a:gd name="T75" fmla="*/ 22 h 44"/>
                <a:gd name="T76" fmla="*/ 4 w 40"/>
                <a:gd name="T77" fmla="*/ 19 h 44"/>
                <a:gd name="T78" fmla="*/ 3 w 40"/>
                <a:gd name="T79" fmla="*/ 12 h 44"/>
                <a:gd name="T80" fmla="*/ 4 w 40"/>
                <a:gd name="T81" fmla="*/ 3 h 44"/>
                <a:gd name="T82" fmla="*/ 9 w 40"/>
                <a:gd name="T83" fmla="*/ 8 h 44"/>
                <a:gd name="T84" fmla="*/ 9 w 40"/>
                <a:gd name="T85" fmla="*/ 8 h 44"/>
                <a:gd name="T86" fmla="*/ 11 w 40"/>
                <a:gd name="T87" fmla="*/ 8 h 44"/>
                <a:gd name="T88" fmla="*/ 8 w 40"/>
                <a:gd name="T89" fmla="*/ 12 h 44"/>
                <a:gd name="T90" fmla="*/ 11 w 40"/>
                <a:gd name="T91" fmla="*/ 23 h 44"/>
                <a:gd name="T92" fmla="*/ 5 w 40"/>
                <a:gd name="T93" fmla="*/ 22 h 44"/>
                <a:gd name="T94" fmla="*/ 37 w 40"/>
                <a:gd name="T95" fmla="*/ 12 h 44"/>
                <a:gd name="T96" fmla="*/ 37 w 40"/>
                <a:gd name="T97" fmla="*/ 18 h 44"/>
                <a:gd name="T98" fmla="*/ 35 w 40"/>
                <a:gd name="T99" fmla="*/ 21 h 44"/>
                <a:gd name="T100" fmla="*/ 29 w 40"/>
                <a:gd name="T101" fmla="*/ 23 h 44"/>
                <a:gd name="T102" fmla="*/ 32 w 40"/>
                <a:gd name="T103" fmla="*/ 12 h 44"/>
                <a:gd name="T104" fmla="*/ 29 w 40"/>
                <a:gd name="T105" fmla="*/ 8 h 44"/>
                <a:gd name="T106" fmla="*/ 31 w 40"/>
                <a:gd name="T107" fmla="*/ 8 h 44"/>
                <a:gd name="T108" fmla="*/ 31 w 40"/>
                <a:gd name="T109" fmla="*/ 7 h 44"/>
                <a:gd name="T110" fmla="*/ 36 w 40"/>
                <a:gd name="T111" fmla="*/ 3 h 44"/>
                <a:gd name="T112" fmla="*/ 37 w 40"/>
                <a:gd name="T113" fmla="*/ 12 h 44"/>
                <a:gd name="T114" fmla="*/ 37 w 40"/>
                <a:gd name="T115" fmla="*/ 12 h 44"/>
                <a:gd name="T116" fmla="*/ 37 w 40"/>
                <a:gd name="T117" fmla="*/ 1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0" h="44">
                  <a:moveTo>
                    <a:pt x="37" y="1"/>
                  </a:moveTo>
                  <a:cubicBezTo>
                    <a:pt x="33" y="0"/>
                    <a:pt x="30" y="5"/>
                    <a:pt x="29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0" y="4"/>
                    <a:pt x="7" y="1"/>
                    <a:pt x="3" y="2"/>
                  </a:cubicBezTo>
                  <a:cubicBezTo>
                    <a:pt x="0" y="3"/>
                    <a:pt x="0" y="7"/>
                    <a:pt x="1" y="12"/>
                  </a:cubicBezTo>
                  <a:cubicBezTo>
                    <a:pt x="1" y="14"/>
                    <a:pt x="2" y="17"/>
                    <a:pt x="2" y="19"/>
                  </a:cubicBezTo>
                  <a:cubicBezTo>
                    <a:pt x="2" y="20"/>
                    <a:pt x="2" y="22"/>
                    <a:pt x="4" y="23"/>
                  </a:cubicBezTo>
                  <a:cubicBezTo>
                    <a:pt x="6" y="25"/>
                    <a:pt x="9" y="25"/>
                    <a:pt x="11" y="25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5" y="30"/>
                    <a:pt x="17" y="32"/>
                    <a:pt x="17" y="32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8" y="34"/>
                    <a:pt x="18" y="33"/>
                  </a:cubicBezTo>
                  <a:cubicBezTo>
                    <a:pt x="18" y="37"/>
                    <a:pt x="16" y="38"/>
                    <a:pt x="16" y="38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15" y="40"/>
                    <a:pt x="15" y="40"/>
                    <a:pt x="15" y="40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13" y="42"/>
                    <a:pt x="13" y="42"/>
                    <a:pt x="13" y="42"/>
                  </a:cubicBezTo>
                  <a:cubicBezTo>
                    <a:pt x="11" y="42"/>
                    <a:pt x="11" y="42"/>
                    <a:pt x="11" y="42"/>
                  </a:cubicBezTo>
                  <a:cubicBezTo>
                    <a:pt x="11" y="44"/>
                    <a:pt x="11" y="44"/>
                    <a:pt x="11" y="44"/>
                  </a:cubicBezTo>
                  <a:cubicBezTo>
                    <a:pt x="29" y="44"/>
                    <a:pt x="29" y="44"/>
                    <a:pt x="29" y="44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6" y="39"/>
                    <a:pt x="26" y="39"/>
                    <a:pt x="26" y="39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24" y="38"/>
                    <a:pt x="24" y="38"/>
                    <a:pt x="24" y="38"/>
                  </a:cubicBezTo>
                  <a:cubicBezTo>
                    <a:pt x="24" y="38"/>
                    <a:pt x="22" y="37"/>
                    <a:pt x="22" y="33"/>
                  </a:cubicBezTo>
                  <a:cubicBezTo>
                    <a:pt x="22" y="34"/>
                    <a:pt x="23" y="33"/>
                    <a:pt x="23" y="33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6" y="30"/>
                    <a:pt x="28" y="25"/>
                  </a:cubicBezTo>
                  <a:cubicBezTo>
                    <a:pt x="28" y="25"/>
                    <a:pt x="29" y="25"/>
                    <a:pt x="29" y="25"/>
                  </a:cubicBezTo>
                  <a:cubicBezTo>
                    <a:pt x="31" y="25"/>
                    <a:pt x="34" y="24"/>
                    <a:pt x="37" y="23"/>
                  </a:cubicBezTo>
                  <a:cubicBezTo>
                    <a:pt x="38" y="21"/>
                    <a:pt x="38" y="20"/>
                    <a:pt x="38" y="18"/>
                  </a:cubicBezTo>
                  <a:cubicBezTo>
                    <a:pt x="38" y="16"/>
                    <a:pt x="39" y="14"/>
                    <a:pt x="39" y="12"/>
                  </a:cubicBezTo>
                  <a:cubicBezTo>
                    <a:pt x="40" y="7"/>
                    <a:pt x="40" y="2"/>
                    <a:pt x="37" y="1"/>
                  </a:cubicBezTo>
                  <a:close/>
                  <a:moveTo>
                    <a:pt x="5" y="22"/>
                  </a:moveTo>
                  <a:cubicBezTo>
                    <a:pt x="4" y="21"/>
                    <a:pt x="4" y="20"/>
                    <a:pt x="4" y="19"/>
                  </a:cubicBezTo>
                  <a:cubicBezTo>
                    <a:pt x="4" y="17"/>
                    <a:pt x="3" y="14"/>
                    <a:pt x="3" y="12"/>
                  </a:cubicBezTo>
                  <a:cubicBezTo>
                    <a:pt x="2" y="8"/>
                    <a:pt x="2" y="4"/>
                    <a:pt x="4" y="3"/>
                  </a:cubicBezTo>
                  <a:cubicBezTo>
                    <a:pt x="7" y="3"/>
                    <a:pt x="9" y="8"/>
                    <a:pt x="9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10"/>
                    <a:pt x="10" y="11"/>
                    <a:pt x="8" y="12"/>
                  </a:cubicBezTo>
                  <a:cubicBezTo>
                    <a:pt x="9" y="16"/>
                    <a:pt x="10" y="20"/>
                    <a:pt x="11" y="23"/>
                  </a:cubicBezTo>
                  <a:cubicBezTo>
                    <a:pt x="10" y="23"/>
                    <a:pt x="7" y="23"/>
                    <a:pt x="5" y="22"/>
                  </a:cubicBezTo>
                  <a:close/>
                  <a:moveTo>
                    <a:pt x="37" y="12"/>
                  </a:moveTo>
                  <a:cubicBezTo>
                    <a:pt x="37" y="14"/>
                    <a:pt x="37" y="16"/>
                    <a:pt x="37" y="18"/>
                  </a:cubicBezTo>
                  <a:cubicBezTo>
                    <a:pt x="37" y="19"/>
                    <a:pt x="36" y="20"/>
                    <a:pt x="35" y="21"/>
                  </a:cubicBezTo>
                  <a:cubicBezTo>
                    <a:pt x="34" y="23"/>
                    <a:pt x="31" y="23"/>
                    <a:pt x="29" y="23"/>
                  </a:cubicBezTo>
                  <a:cubicBezTo>
                    <a:pt x="30" y="20"/>
                    <a:pt x="31" y="16"/>
                    <a:pt x="32" y="12"/>
                  </a:cubicBezTo>
                  <a:cubicBezTo>
                    <a:pt x="30" y="11"/>
                    <a:pt x="30" y="10"/>
                    <a:pt x="29" y="8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31" y="7"/>
                    <a:pt x="31" y="7"/>
                    <a:pt x="31" y="7"/>
                  </a:cubicBezTo>
                  <a:cubicBezTo>
                    <a:pt x="32" y="6"/>
                    <a:pt x="34" y="2"/>
                    <a:pt x="36" y="3"/>
                  </a:cubicBezTo>
                  <a:cubicBezTo>
                    <a:pt x="38" y="3"/>
                    <a:pt x="38" y="7"/>
                    <a:pt x="37" y="12"/>
                  </a:cubicBezTo>
                  <a:close/>
                  <a:moveTo>
                    <a:pt x="37" y="12"/>
                  </a:moveTo>
                  <a:cubicBezTo>
                    <a:pt x="37" y="12"/>
                    <a:pt x="37" y="12"/>
                    <a:pt x="37" y="1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en-IN" sz="1015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95" name="Group 117"/>
          <p:cNvGrpSpPr/>
          <p:nvPr/>
        </p:nvGrpSpPr>
        <p:grpSpPr>
          <a:xfrm rot="1957737">
            <a:off x="933181" y="2559202"/>
            <a:ext cx="676226" cy="1118958"/>
            <a:chOff x="3315962" y="684072"/>
            <a:chExt cx="2805113" cy="4833938"/>
          </a:xfrm>
          <a:solidFill>
            <a:schemeClr val="accent1"/>
          </a:solidFill>
        </p:grpSpPr>
        <p:sp>
          <p:nvSpPr>
            <p:cNvPr id="96" name="Freeform 95"/>
            <p:cNvSpPr/>
            <p:nvPr/>
          </p:nvSpPr>
          <p:spPr bwMode="auto">
            <a:xfrm>
              <a:off x="4095425" y="684072"/>
              <a:ext cx="828675" cy="827088"/>
            </a:xfrm>
            <a:custGeom>
              <a:avLst/>
              <a:gdLst>
                <a:gd name="T0" fmla="*/ 193 w 220"/>
                <a:gd name="T1" fmla="*/ 62 h 220"/>
                <a:gd name="T2" fmla="*/ 158 w 220"/>
                <a:gd name="T3" fmla="*/ 193 h 220"/>
                <a:gd name="T4" fmla="*/ 27 w 220"/>
                <a:gd name="T5" fmla="*/ 158 h 220"/>
                <a:gd name="T6" fmla="*/ 62 w 220"/>
                <a:gd name="T7" fmla="*/ 27 h 220"/>
                <a:gd name="T8" fmla="*/ 193 w 220"/>
                <a:gd name="T9" fmla="*/ 62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0" h="220">
                  <a:moveTo>
                    <a:pt x="193" y="62"/>
                  </a:moveTo>
                  <a:cubicBezTo>
                    <a:pt x="220" y="108"/>
                    <a:pt x="204" y="167"/>
                    <a:pt x="158" y="193"/>
                  </a:cubicBezTo>
                  <a:cubicBezTo>
                    <a:pt x="112" y="220"/>
                    <a:pt x="53" y="204"/>
                    <a:pt x="27" y="158"/>
                  </a:cubicBezTo>
                  <a:cubicBezTo>
                    <a:pt x="0" y="112"/>
                    <a:pt x="16" y="53"/>
                    <a:pt x="62" y="27"/>
                  </a:cubicBezTo>
                  <a:cubicBezTo>
                    <a:pt x="108" y="0"/>
                    <a:pt x="167" y="16"/>
                    <a:pt x="193" y="6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en-IN" sz="1015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7" name="Freeform 96"/>
            <p:cNvSpPr/>
            <p:nvPr/>
          </p:nvSpPr>
          <p:spPr bwMode="auto">
            <a:xfrm>
              <a:off x="3315962" y="1560372"/>
              <a:ext cx="2805113" cy="3957638"/>
            </a:xfrm>
            <a:custGeom>
              <a:avLst/>
              <a:gdLst>
                <a:gd name="T0" fmla="*/ 318 w 745"/>
                <a:gd name="T1" fmla="*/ 977 h 1053"/>
                <a:gd name="T2" fmla="*/ 331 w 745"/>
                <a:gd name="T3" fmla="*/ 465 h 1053"/>
                <a:gd name="T4" fmla="*/ 558 w 745"/>
                <a:gd name="T5" fmla="*/ 512 h 1053"/>
                <a:gd name="T6" fmla="*/ 613 w 745"/>
                <a:gd name="T7" fmla="*/ 708 h 1053"/>
                <a:gd name="T8" fmla="*/ 725 w 745"/>
                <a:gd name="T9" fmla="*/ 669 h 1053"/>
                <a:gd name="T10" fmla="*/ 667 w 745"/>
                <a:gd name="T11" fmla="*/ 463 h 1053"/>
                <a:gd name="T12" fmla="*/ 660 w 745"/>
                <a:gd name="T13" fmla="*/ 447 h 1053"/>
                <a:gd name="T14" fmla="*/ 628 w 745"/>
                <a:gd name="T15" fmla="*/ 412 h 1053"/>
                <a:gd name="T16" fmla="*/ 419 w 745"/>
                <a:gd name="T17" fmla="*/ 362 h 1053"/>
                <a:gd name="T18" fmla="*/ 414 w 745"/>
                <a:gd name="T19" fmla="*/ 185 h 1053"/>
                <a:gd name="T20" fmla="*/ 656 w 745"/>
                <a:gd name="T21" fmla="*/ 209 h 1053"/>
                <a:gd name="T22" fmla="*/ 628 w 745"/>
                <a:gd name="T23" fmla="*/ 101 h 1053"/>
                <a:gd name="T24" fmla="*/ 391 w 745"/>
                <a:gd name="T25" fmla="*/ 44 h 1053"/>
                <a:gd name="T26" fmla="*/ 239 w 745"/>
                <a:gd name="T27" fmla="*/ 39 h 1053"/>
                <a:gd name="T28" fmla="*/ 235 w 745"/>
                <a:gd name="T29" fmla="*/ 42 h 1053"/>
                <a:gd name="T30" fmla="*/ 56 w 745"/>
                <a:gd name="T31" fmla="*/ 163 h 1053"/>
                <a:gd name="T32" fmla="*/ 34 w 745"/>
                <a:gd name="T33" fmla="*/ 376 h 1053"/>
                <a:gd name="T34" fmla="*/ 146 w 745"/>
                <a:gd name="T35" fmla="*/ 377 h 1053"/>
                <a:gd name="T36" fmla="*/ 139 w 745"/>
                <a:gd name="T37" fmla="*/ 242 h 1053"/>
                <a:gd name="T38" fmla="*/ 213 w 745"/>
                <a:gd name="T39" fmla="*/ 192 h 1053"/>
                <a:gd name="T40" fmla="*/ 221 w 745"/>
                <a:gd name="T41" fmla="*/ 386 h 1053"/>
                <a:gd name="T42" fmla="*/ 201 w 745"/>
                <a:gd name="T43" fmla="*/ 972 h 1053"/>
                <a:gd name="T44" fmla="*/ 318 w 745"/>
                <a:gd name="T45" fmla="*/ 977 h 10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45" h="1053">
                  <a:moveTo>
                    <a:pt x="318" y="977"/>
                  </a:moveTo>
                  <a:cubicBezTo>
                    <a:pt x="335" y="853"/>
                    <a:pt x="323" y="605"/>
                    <a:pt x="331" y="465"/>
                  </a:cubicBezTo>
                  <a:cubicBezTo>
                    <a:pt x="341" y="472"/>
                    <a:pt x="497" y="490"/>
                    <a:pt x="558" y="512"/>
                  </a:cubicBezTo>
                  <a:cubicBezTo>
                    <a:pt x="576" y="577"/>
                    <a:pt x="595" y="643"/>
                    <a:pt x="613" y="708"/>
                  </a:cubicBezTo>
                  <a:cubicBezTo>
                    <a:pt x="633" y="782"/>
                    <a:pt x="745" y="742"/>
                    <a:pt x="725" y="669"/>
                  </a:cubicBezTo>
                  <a:cubicBezTo>
                    <a:pt x="705" y="600"/>
                    <a:pt x="686" y="531"/>
                    <a:pt x="667" y="463"/>
                  </a:cubicBezTo>
                  <a:cubicBezTo>
                    <a:pt x="665" y="457"/>
                    <a:pt x="663" y="452"/>
                    <a:pt x="660" y="447"/>
                  </a:cubicBezTo>
                  <a:cubicBezTo>
                    <a:pt x="657" y="432"/>
                    <a:pt x="647" y="419"/>
                    <a:pt x="628" y="412"/>
                  </a:cubicBezTo>
                  <a:cubicBezTo>
                    <a:pt x="560" y="385"/>
                    <a:pt x="490" y="368"/>
                    <a:pt x="419" y="362"/>
                  </a:cubicBezTo>
                  <a:cubicBezTo>
                    <a:pt x="416" y="303"/>
                    <a:pt x="415" y="244"/>
                    <a:pt x="414" y="185"/>
                  </a:cubicBezTo>
                  <a:cubicBezTo>
                    <a:pt x="488" y="218"/>
                    <a:pt x="568" y="231"/>
                    <a:pt x="656" y="209"/>
                  </a:cubicBezTo>
                  <a:cubicBezTo>
                    <a:pt x="727" y="193"/>
                    <a:pt x="699" y="84"/>
                    <a:pt x="628" y="101"/>
                  </a:cubicBezTo>
                  <a:cubicBezTo>
                    <a:pt x="539" y="122"/>
                    <a:pt x="462" y="95"/>
                    <a:pt x="391" y="44"/>
                  </a:cubicBezTo>
                  <a:cubicBezTo>
                    <a:pt x="353" y="2"/>
                    <a:pt x="279" y="0"/>
                    <a:pt x="239" y="39"/>
                  </a:cubicBezTo>
                  <a:cubicBezTo>
                    <a:pt x="238" y="40"/>
                    <a:pt x="236" y="41"/>
                    <a:pt x="235" y="42"/>
                  </a:cubicBezTo>
                  <a:cubicBezTo>
                    <a:pt x="175" y="82"/>
                    <a:pt x="116" y="123"/>
                    <a:pt x="56" y="163"/>
                  </a:cubicBezTo>
                  <a:cubicBezTo>
                    <a:pt x="0" y="201"/>
                    <a:pt x="31" y="318"/>
                    <a:pt x="34" y="376"/>
                  </a:cubicBezTo>
                  <a:cubicBezTo>
                    <a:pt x="38" y="448"/>
                    <a:pt x="150" y="449"/>
                    <a:pt x="146" y="377"/>
                  </a:cubicBezTo>
                  <a:cubicBezTo>
                    <a:pt x="144" y="332"/>
                    <a:pt x="141" y="287"/>
                    <a:pt x="139" y="242"/>
                  </a:cubicBezTo>
                  <a:cubicBezTo>
                    <a:pt x="164" y="225"/>
                    <a:pt x="188" y="209"/>
                    <a:pt x="213" y="192"/>
                  </a:cubicBezTo>
                  <a:cubicBezTo>
                    <a:pt x="213" y="249"/>
                    <a:pt x="219" y="379"/>
                    <a:pt x="221" y="386"/>
                  </a:cubicBezTo>
                  <a:cubicBezTo>
                    <a:pt x="220" y="429"/>
                    <a:pt x="216" y="767"/>
                    <a:pt x="201" y="972"/>
                  </a:cubicBezTo>
                  <a:cubicBezTo>
                    <a:pt x="204" y="1045"/>
                    <a:pt x="307" y="1053"/>
                    <a:pt x="318" y="97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en-IN" sz="1015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98" name="TextBox 134"/>
          <p:cNvSpPr txBox="1"/>
          <p:nvPr/>
        </p:nvSpPr>
        <p:spPr>
          <a:xfrm>
            <a:off x="445770" y="1142636"/>
            <a:ext cx="4659630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Bef>
                <a:spcPct val="20000"/>
              </a:spcBef>
            </a:pPr>
            <a:r>
              <a:rPr lang="zh-CN" altLang="en-US" sz="9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单击此处编辑您要的内容，建议您在展示时采用微软雅黑字体，本模版所有图形线条及其相应素材均可自由编辑、改色、替换。更多使用说明和作品请详阅模版最末的使用手册。</a:t>
            </a:r>
            <a:endParaRPr lang="en-US" altLang="zh-CN" sz="900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aphicFrame>
        <p:nvGraphicFramePr>
          <p:cNvPr id="99" name="Chart 136"/>
          <p:cNvGraphicFramePr/>
          <p:nvPr/>
        </p:nvGraphicFramePr>
        <p:xfrm>
          <a:off x="6386512" y="3220337"/>
          <a:ext cx="2419775" cy="13949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6000">
        <p:fade/>
      </p:transition>
    </mc:Choice>
    <mc:Fallback xmlns="">
      <p:transition spd="med" advClick="0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graphicEl>
                                              <a:dgm id="{D9D8B11E-F839-4257-B432-71E4C90D63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89">
                                            <p:graphicEl>
                                              <a:dgm id="{D9D8B11E-F839-4257-B432-71E4C90D63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graphicEl>
                                              <a:dgm id="{1BC372E4-F4E3-410E-B59C-635B36CC5B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9">
                                            <p:graphicEl>
                                              <a:dgm id="{1BC372E4-F4E3-410E-B59C-635B36CC5B8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graphicEl>
                                              <a:dgm id="{698558FA-1C05-4BC5-A279-49D547D81B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9">
                                            <p:graphicEl>
                                              <a:dgm id="{698558FA-1C05-4BC5-A279-49D547D81B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graphicEl>
                                              <a:dgm id="{B8F2D35B-BA0D-453D-964A-4AC8A7BC6C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9">
                                            <p:graphicEl>
                                              <a:dgm id="{B8F2D35B-BA0D-453D-964A-4AC8A7BC6CF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graphicEl>
                                              <a:dgm id="{38E22014-CD40-4429-9335-8F1699E437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89">
                                            <p:graphicEl>
                                              <a:dgm id="{38E22014-CD40-4429-9335-8F1699E437E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graphicEl>
                                              <a:dgm id="{3C1B8059-8141-4DE0-AE8D-6A628C19F6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89">
                                            <p:graphicEl>
                                              <a:dgm id="{3C1B8059-8141-4DE0-AE8D-6A628C19F6C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graphicEl>
                                              <a:dgm id="{A7382901-7388-49B0-9858-822EE1B65C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9">
                                            <p:graphicEl>
                                              <a:dgm id="{A7382901-7388-49B0-9858-822EE1B65C7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graphicEl>
                                              <a:dgm id="{3A3E7CE5-AF17-4FA3-BF5E-930EA7C0EA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89">
                                            <p:graphicEl>
                                              <a:dgm id="{3A3E7CE5-AF17-4FA3-BF5E-930EA7C0EA0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graphicEl>
                                              <a:dgm id="{5FEB4088-E149-467D-AAE1-D77B06989A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89">
                                            <p:graphicEl>
                                              <a:dgm id="{5FEB4088-E149-467D-AAE1-D77B06989AE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graphicEl>
                                              <a:dgm id="{25B775D4-74BC-4E19-8D55-304D03BB8A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89">
                                            <p:graphicEl>
                                              <a:dgm id="{25B775D4-74BC-4E19-8D55-304D03BB8A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graphicEl>
                                              <a:dgm id="{206AAAA8-04FA-453E-B898-1E9CB9879E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89">
                                            <p:graphicEl>
                                              <a:dgm id="{206AAAA8-04FA-453E-B898-1E9CB9879EB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graphicEl>
                                              <a:dgm id="{D3C3AE28-FEBE-4ED4-A2A9-57367A0FB0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89">
                                            <p:graphicEl>
                                              <a:dgm id="{D3C3AE28-FEBE-4ED4-A2A9-57367A0FB0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5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graphicEl>
                                              <a:dgm id="{84D9A683-444C-4244-8E58-97A265605E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89">
                                            <p:graphicEl>
                                              <a:dgm id="{84D9A683-444C-4244-8E58-97A265605E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0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graphicEl>
                                              <a:dgm id="{3FC14E34-3DE0-4DA8-A2B4-C399AF2B70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89">
                                            <p:graphicEl>
                                              <a:dgm id="{3FC14E34-3DE0-4DA8-A2B4-C399AF2B706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5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graphicEl>
                                              <a:dgm id="{CC763A9E-BE27-491E-9891-DCD037AF23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89">
                                            <p:graphicEl>
                                              <a:dgm id="{CC763A9E-BE27-491E-9891-DCD037AF23F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0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graphicEl>
                                              <a:dgm id="{C3AFC054-C1F9-4057-BB8E-414861E771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89">
                                            <p:graphicEl>
                                              <a:dgm id="{C3AFC054-C1F9-4057-BB8E-414861E771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50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graphicEl>
                                              <a:dgm id="{DC6337C0-3DA6-4B02-A08D-1BE10CD893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89">
                                            <p:graphicEl>
                                              <a:dgm id="{DC6337C0-3DA6-4B02-A08D-1BE10CD893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8000"/>
                            </p:stCondLst>
                            <p:childTnLst>
                              <p:par>
                                <p:cTn id="8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99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8500"/>
                            </p:stCondLst>
                            <p:childTnLst>
                              <p:par>
                                <p:cTn id="8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99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9000"/>
                            </p:stCondLst>
                            <p:childTnLst>
                              <p:par>
                                <p:cTn id="9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99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9500"/>
                            </p:stCondLst>
                            <p:childTnLst>
                              <p:par>
                                <p:cTn id="9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99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99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0500"/>
                            </p:stCondLst>
                            <p:childTnLst>
                              <p:par>
                                <p:cTn id="10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99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1000"/>
                            </p:stCondLst>
                            <p:childTnLst>
                              <p:par>
                                <p:cTn id="10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graphicEl>
                                              <a:chart seriesIdx="5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99">
                                            <p:graphicEl>
                                              <a:chart seriesIdx="5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9" grpId="0">
        <p:bldSub>
          <a:bldDgm/>
        </p:bldSub>
      </p:bldGraphic>
      <p:bldP spid="98" grpId="0"/>
      <p:bldGraphic spid="99" grpId="0">
        <p:bldSub>
          <a:bldChart bld="series"/>
        </p:bldSub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5"/>
          <p:cNvSpPr txBox="1"/>
          <p:nvPr/>
        </p:nvSpPr>
        <p:spPr>
          <a:xfrm>
            <a:off x="3818973" y="158344"/>
            <a:ext cx="14703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工作完成情况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5175705" y="992982"/>
            <a:ext cx="3064669" cy="3514725"/>
            <a:chOff x="6391276" y="1343026"/>
            <a:chExt cx="4086225" cy="4686300"/>
          </a:xfrm>
        </p:grpSpPr>
        <p:sp>
          <p:nvSpPr>
            <p:cNvPr id="5" name="MH_SubTitle_4"/>
            <p:cNvSpPr/>
            <p:nvPr>
              <p:custDataLst>
                <p:tags r:id="rId1"/>
              </p:custDataLst>
            </p:nvPr>
          </p:nvSpPr>
          <p:spPr>
            <a:xfrm>
              <a:off x="7164388" y="3382964"/>
              <a:ext cx="2519362" cy="598487"/>
            </a:xfrm>
            <a:prstGeom prst="rect">
              <a:avLst/>
            </a:prstGeom>
            <a:solidFill>
              <a:schemeClr val="accent2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</a:bodyPr>
            <a:lstStyle/>
            <a:p>
              <a:pPr algn="ctr"/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单击编辑标题</a:t>
              </a:r>
            </a:p>
          </p:txBody>
        </p:sp>
        <p:sp>
          <p:nvSpPr>
            <p:cNvPr id="6" name="MH_SubTitle_3"/>
            <p:cNvSpPr/>
            <p:nvPr>
              <p:custDataLst>
                <p:tags r:id="rId2"/>
              </p:custDataLst>
            </p:nvPr>
          </p:nvSpPr>
          <p:spPr>
            <a:xfrm>
              <a:off x="7164388" y="4065589"/>
              <a:ext cx="2519362" cy="598487"/>
            </a:xfrm>
            <a:prstGeom prst="rect">
              <a:avLst/>
            </a:prstGeom>
            <a:solidFill>
              <a:schemeClr val="accent3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</a:bodyPr>
            <a:lstStyle/>
            <a:p>
              <a:pPr algn="ctr"/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单击编辑标题</a:t>
              </a:r>
            </a:p>
          </p:txBody>
        </p:sp>
        <p:sp>
          <p:nvSpPr>
            <p:cNvPr id="7" name="MH_SubTitle_2"/>
            <p:cNvSpPr/>
            <p:nvPr>
              <p:custDataLst>
                <p:tags r:id="rId3"/>
              </p:custDataLst>
            </p:nvPr>
          </p:nvSpPr>
          <p:spPr>
            <a:xfrm>
              <a:off x="7164388" y="4748214"/>
              <a:ext cx="2519362" cy="598487"/>
            </a:xfrm>
            <a:prstGeom prst="rect">
              <a:avLst/>
            </a:prstGeom>
            <a:solidFill>
              <a:schemeClr val="accent4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</a:bodyPr>
            <a:lstStyle/>
            <a:p>
              <a:pPr algn="ctr"/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单击编辑标题</a:t>
              </a:r>
            </a:p>
          </p:txBody>
        </p:sp>
        <p:sp>
          <p:nvSpPr>
            <p:cNvPr id="8" name="MH_SubTitle_1"/>
            <p:cNvSpPr/>
            <p:nvPr>
              <p:custDataLst>
                <p:tags r:id="rId4"/>
              </p:custDataLst>
            </p:nvPr>
          </p:nvSpPr>
          <p:spPr>
            <a:xfrm>
              <a:off x="7164388" y="5430839"/>
              <a:ext cx="2519362" cy="598487"/>
            </a:xfrm>
            <a:prstGeom prst="rect">
              <a:avLst/>
            </a:prstGeom>
            <a:solidFill>
              <a:schemeClr val="accent5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</a:bodyPr>
            <a:lstStyle/>
            <a:p>
              <a:pPr algn="ctr"/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单击编辑标题</a:t>
              </a:r>
            </a:p>
          </p:txBody>
        </p:sp>
        <p:sp>
          <p:nvSpPr>
            <p:cNvPr id="9" name="MH_SubTitle_5"/>
            <p:cNvSpPr/>
            <p:nvPr>
              <p:custDataLst>
                <p:tags r:id="rId5"/>
              </p:custDataLst>
            </p:nvPr>
          </p:nvSpPr>
          <p:spPr>
            <a:xfrm>
              <a:off x="6391276" y="1343026"/>
              <a:ext cx="4086225" cy="1971675"/>
            </a:xfrm>
            <a:prstGeom prst="upArrow">
              <a:avLst>
                <a:gd name="adj1" fmla="val 61514"/>
                <a:gd name="adj2" fmla="val 83131"/>
              </a:avLst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</a:bodyPr>
            <a:lstStyle/>
            <a:p>
              <a:pPr algn="ctr"/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单击编辑标题</a:t>
              </a:r>
            </a:p>
          </p:txBody>
        </p:sp>
      </p:grpSp>
      <p:sp>
        <p:nvSpPr>
          <p:cNvPr id="10" name="矩形 9"/>
          <p:cNvSpPr/>
          <p:nvPr/>
        </p:nvSpPr>
        <p:spPr>
          <a:xfrm>
            <a:off x="916840" y="2818014"/>
            <a:ext cx="4458890" cy="576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ct val="20000"/>
              </a:spcBef>
            </a:pPr>
            <a:r>
              <a:rPr lang="zh-CN" altLang="en-US" sz="9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单击此处编辑您要的内容，建议您在展示时采用微软雅黑字体，本模版所有图形线条及其相应素材均可自由编辑、改色、替换。更多使用说明和作品请详阅模版最末的使用手册。</a:t>
            </a:r>
            <a:endParaRPr lang="en-US" altLang="zh-CN" sz="900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122814" y="2314740"/>
            <a:ext cx="24428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单击编辑标题</a:t>
            </a:r>
          </a:p>
        </p:txBody>
      </p:sp>
      <p:cxnSp>
        <p:nvCxnSpPr>
          <p:cNvPr id="12" name="直接连接符 11"/>
          <p:cNvCxnSpPr/>
          <p:nvPr/>
        </p:nvCxnSpPr>
        <p:spPr>
          <a:xfrm flipH="1">
            <a:off x="3160914" y="2791421"/>
            <a:ext cx="2133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6000">
        <p:fade/>
      </p:transition>
    </mc:Choice>
    <mc:Fallback xmlns="">
      <p:transition spd="med" advClick="0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 descr="Money副本"/>
          <p:cNvSpPr>
            <a:spLocks noChangeArrowheads="1"/>
          </p:cNvSpPr>
          <p:nvPr/>
        </p:nvSpPr>
        <p:spPr bwMode="auto">
          <a:xfrm>
            <a:off x="0" y="1204119"/>
            <a:ext cx="9144000" cy="2159000"/>
          </a:xfrm>
          <a:prstGeom prst="rect">
            <a:avLst/>
          </a:prstGeom>
          <a:blipFill dpi="0" rotWithShape="1">
            <a:blip r:embed="rId2">
              <a:grayscl/>
            </a:blip>
            <a:srcRect/>
            <a:stretch>
              <a:fillRect b="-41949"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116013" y="1202533"/>
            <a:ext cx="2087562" cy="3170237"/>
          </a:xfrm>
          <a:prstGeom prst="rect">
            <a:avLst/>
          </a:prstGeom>
          <a:solidFill>
            <a:srgbClr val="00B0F0">
              <a:alpha val="89999"/>
            </a:srgbClr>
          </a:solidFill>
          <a:ln>
            <a:noFill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1293813" y="2048669"/>
            <a:ext cx="1727200" cy="1865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3200" dirty="0">
                <a:solidFill>
                  <a:schemeClr val="bg1"/>
                </a:solidFill>
                <a:ea typeface="微软雅黑" panose="020B0503020204020204" pitchFamily="34" charset="-122"/>
              </a:rPr>
              <a:t>项目</a:t>
            </a:r>
            <a:endParaRPr lang="en-US" altLang="zh-CN" sz="3200" dirty="0">
              <a:solidFill>
                <a:schemeClr val="bg1"/>
              </a:solidFill>
              <a:ea typeface="微软雅黑" panose="020B0503020204020204" pitchFamily="34" charset="-122"/>
            </a:endParaRPr>
          </a:p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3200" dirty="0">
                <a:solidFill>
                  <a:schemeClr val="bg1"/>
                </a:solidFill>
                <a:ea typeface="微软雅黑" panose="020B0503020204020204" pitchFamily="34" charset="-122"/>
              </a:rPr>
              <a:t>成功</a:t>
            </a:r>
            <a:endParaRPr lang="en-US" altLang="zh-CN" sz="3200" dirty="0">
              <a:solidFill>
                <a:schemeClr val="bg1"/>
              </a:solidFill>
              <a:ea typeface="微软雅黑" panose="020B0503020204020204" pitchFamily="34" charset="-122"/>
            </a:endParaRPr>
          </a:p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3200" dirty="0">
                <a:solidFill>
                  <a:schemeClr val="bg1"/>
                </a:solidFill>
                <a:ea typeface="微软雅黑" panose="020B0503020204020204" pitchFamily="34" charset="-122"/>
              </a:rPr>
              <a:t>展示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4427539" y="3796508"/>
            <a:ext cx="4103687" cy="96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WRITE YOUR GREAT TITLE HERE</a:t>
            </a:r>
            <a:endParaRPr lang="zh-CN" altLang="en-US" sz="12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endParaRPr lang="zh-CN" altLang="en-US" sz="8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We have many PowerPoint 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templates</a:t>
            </a: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that has been specifically designed to help anyone that is stepping into the world of PowerPoint for the very first time. We have many PowerPoint 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templates</a:t>
            </a: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2" name="Freeform 13"/>
          <p:cNvSpPr>
            <a:spLocks noEditPoints="1"/>
          </p:cNvSpPr>
          <p:nvPr/>
        </p:nvSpPr>
        <p:spPr bwMode="auto">
          <a:xfrm>
            <a:off x="3990975" y="3821908"/>
            <a:ext cx="285750" cy="187325"/>
          </a:xfrm>
          <a:custGeom>
            <a:avLst/>
            <a:gdLst>
              <a:gd name="T0" fmla="*/ 532 w 532"/>
              <a:gd name="T1" fmla="*/ 327 h 355"/>
              <a:gd name="T2" fmla="*/ 532 w 532"/>
              <a:gd name="T3" fmla="*/ 73 h 355"/>
              <a:gd name="T4" fmla="*/ 519 w 532"/>
              <a:gd name="T5" fmla="*/ 61 h 355"/>
              <a:gd name="T6" fmla="*/ 511 w 532"/>
              <a:gd name="T7" fmla="*/ 61 h 355"/>
              <a:gd name="T8" fmla="*/ 500 w 532"/>
              <a:gd name="T9" fmla="*/ 50 h 355"/>
              <a:gd name="T10" fmla="*/ 500 w 532"/>
              <a:gd name="T11" fmla="*/ 28 h 355"/>
              <a:gd name="T12" fmla="*/ 490 w 532"/>
              <a:gd name="T13" fmla="*/ 16 h 355"/>
              <a:gd name="T14" fmla="*/ 276 w 532"/>
              <a:gd name="T15" fmla="*/ 41 h 355"/>
              <a:gd name="T16" fmla="*/ 255 w 532"/>
              <a:gd name="T17" fmla="*/ 41 h 355"/>
              <a:gd name="T18" fmla="*/ 41 w 532"/>
              <a:gd name="T19" fmla="*/ 16 h 355"/>
              <a:gd name="T20" fmla="*/ 31 w 532"/>
              <a:gd name="T21" fmla="*/ 28 h 355"/>
              <a:gd name="T22" fmla="*/ 31 w 532"/>
              <a:gd name="T23" fmla="*/ 50 h 355"/>
              <a:gd name="T24" fmla="*/ 20 w 532"/>
              <a:gd name="T25" fmla="*/ 61 h 355"/>
              <a:gd name="T26" fmla="*/ 12 w 532"/>
              <a:gd name="T27" fmla="*/ 61 h 355"/>
              <a:gd name="T28" fmla="*/ 0 w 532"/>
              <a:gd name="T29" fmla="*/ 73 h 355"/>
              <a:gd name="T30" fmla="*/ 0 w 532"/>
              <a:gd name="T31" fmla="*/ 327 h 355"/>
              <a:gd name="T32" fmla="*/ 12 w 532"/>
              <a:gd name="T33" fmla="*/ 340 h 355"/>
              <a:gd name="T34" fmla="*/ 227 w 532"/>
              <a:gd name="T35" fmla="*/ 340 h 355"/>
              <a:gd name="T36" fmla="*/ 234 w 532"/>
              <a:gd name="T37" fmla="*/ 347 h 355"/>
              <a:gd name="T38" fmla="*/ 241 w 532"/>
              <a:gd name="T39" fmla="*/ 355 h 355"/>
              <a:gd name="T40" fmla="*/ 290 w 532"/>
              <a:gd name="T41" fmla="*/ 355 h 355"/>
              <a:gd name="T42" fmla="*/ 297 w 532"/>
              <a:gd name="T43" fmla="*/ 347 h 355"/>
              <a:gd name="T44" fmla="*/ 304 w 532"/>
              <a:gd name="T45" fmla="*/ 340 h 355"/>
              <a:gd name="T46" fmla="*/ 519 w 532"/>
              <a:gd name="T47" fmla="*/ 340 h 355"/>
              <a:gd name="T48" fmla="*/ 532 w 532"/>
              <a:gd name="T49" fmla="*/ 327 h 355"/>
              <a:gd name="T50" fmla="*/ 248 w 532"/>
              <a:gd name="T51" fmla="*/ 315 h 355"/>
              <a:gd name="T52" fmla="*/ 61 w 532"/>
              <a:gd name="T53" fmla="*/ 292 h 355"/>
              <a:gd name="T54" fmla="*/ 47 w 532"/>
              <a:gd name="T55" fmla="*/ 280 h 355"/>
              <a:gd name="T56" fmla="*/ 47 w 532"/>
              <a:gd name="T57" fmla="*/ 40 h 355"/>
              <a:gd name="T58" fmla="*/ 58 w 532"/>
              <a:gd name="T59" fmla="*/ 28 h 355"/>
              <a:gd name="T60" fmla="*/ 248 w 532"/>
              <a:gd name="T61" fmla="*/ 57 h 355"/>
              <a:gd name="T62" fmla="*/ 258 w 532"/>
              <a:gd name="T63" fmla="*/ 77 h 355"/>
              <a:gd name="T64" fmla="*/ 258 w 532"/>
              <a:gd name="T65" fmla="*/ 310 h 355"/>
              <a:gd name="T66" fmla="*/ 248 w 532"/>
              <a:gd name="T67" fmla="*/ 315 h 355"/>
              <a:gd name="T68" fmla="*/ 283 w 532"/>
              <a:gd name="T69" fmla="*/ 315 h 355"/>
              <a:gd name="T70" fmla="*/ 470 w 532"/>
              <a:gd name="T71" fmla="*/ 292 h 355"/>
              <a:gd name="T72" fmla="*/ 484 w 532"/>
              <a:gd name="T73" fmla="*/ 280 h 355"/>
              <a:gd name="T74" fmla="*/ 484 w 532"/>
              <a:gd name="T75" fmla="*/ 40 h 355"/>
              <a:gd name="T76" fmla="*/ 474 w 532"/>
              <a:gd name="T77" fmla="*/ 28 h 355"/>
              <a:gd name="T78" fmla="*/ 284 w 532"/>
              <a:gd name="T79" fmla="*/ 57 h 355"/>
              <a:gd name="T80" fmla="*/ 274 w 532"/>
              <a:gd name="T81" fmla="*/ 77 h 355"/>
              <a:gd name="T82" fmla="*/ 274 w 532"/>
              <a:gd name="T83" fmla="*/ 310 h 355"/>
              <a:gd name="T84" fmla="*/ 283 w 532"/>
              <a:gd name="T85" fmla="*/ 315 h 3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532" h="355">
                <a:moveTo>
                  <a:pt x="532" y="327"/>
                </a:moveTo>
                <a:cubicBezTo>
                  <a:pt x="532" y="73"/>
                  <a:pt x="532" y="73"/>
                  <a:pt x="532" y="73"/>
                </a:cubicBezTo>
                <a:cubicBezTo>
                  <a:pt x="532" y="66"/>
                  <a:pt x="526" y="61"/>
                  <a:pt x="519" y="61"/>
                </a:cubicBezTo>
                <a:cubicBezTo>
                  <a:pt x="511" y="61"/>
                  <a:pt x="511" y="61"/>
                  <a:pt x="511" y="61"/>
                </a:cubicBezTo>
                <a:cubicBezTo>
                  <a:pt x="505" y="61"/>
                  <a:pt x="500" y="56"/>
                  <a:pt x="500" y="50"/>
                </a:cubicBezTo>
                <a:cubicBezTo>
                  <a:pt x="500" y="28"/>
                  <a:pt x="500" y="28"/>
                  <a:pt x="500" y="28"/>
                </a:cubicBezTo>
                <a:cubicBezTo>
                  <a:pt x="500" y="22"/>
                  <a:pt x="496" y="17"/>
                  <a:pt x="490" y="16"/>
                </a:cubicBezTo>
                <a:cubicBezTo>
                  <a:pt x="408" y="0"/>
                  <a:pt x="333" y="1"/>
                  <a:pt x="276" y="41"/>
                </a:cubicBezTo>
                <a:cubicBezTo>
                  <a:pt x="266" y="48"/>
                  <a:pt x="265" y="48"/>
                  <a:pt x="255" y="41"/>
                </a:cubicBezTo>
                <a:cubicBezTo>
                  <a:pt x="198" y="1"/>
                  <a:pt x="124" y="0"/>
                  <a:pt x="41" y="16"/>
                </a:cubicBezTo>
                <a:cubicBezTo>
                  <a:pt x="35" y="17"/>
                  <a:pt x="31" y="22"/>
                  <a:pt x="31" y="28"/>
                </a:cubicBezTo>
                <a:cubicBezTo>
                  <a:pt x="31" y="50"/>
                  <a:pt x="31" y="50"/>
                  <a:pt x="31" y="50"/>
                </a:cubicBezTo>
                <a:cubicBezTo>
                  <a:pt x="31" y="56"/>
                  <a:pt x="26" y="61"/>
                  <a:pt x="20" y="61"/>
                </a:cubicBezTo>
                <a:cubicBezTo>
                  <a:pt x="12" y="61"/>
                  <a:pt x="12" y="61"/>
                  <a:pt x="12" y="61"/>
                </a:cubicBezTo>
                <a:cubicBezTo>
                  <a:pt x="5" y="61"/>
                  <a:pt x="0" y="66"/>
                  <a:pt x="0" y="73"/>
                </a:cubicBezTo>
                <a:cubicBezTo>
                  <a:pt x="0" y="327"/>
                  <a:pt x="0" y="327"/>
                  <a:pt x="0" y="327"/>
                </a:cubicBezTo>
                <a:cubicBezTo>
                  <a:pt x="0" y="334"/>
                  <a:pt x="6" y="340"/>
                  <a:pt x="12" y="340"/>
                </a:cubicBezTo>
                <a:cubicBezTo>
                  <a:pt x="227" y="340"/>
                  <a:pt x="227" y="340"/>
                  <a:pt x="227" y="340"/>
                </a:cubicBezTo>
                <a:cubicBezTo>
                  <a:pt x="231" y="340"/>
                  <a:pt x="234" y="343"/>
                  <a:pt x="234" y="347"/>
                </a:cubicBezTo>
                <a:cubicBezTo>
                  <a:pt x="234" y="351"/>
                  <a:pt x="237" y="355"/>
                  <a:pt x="241" y="355"/>
                </a:cubicBezTo>
                <a:cubicBezTo>
                  <a:pt x="290" y="355"/>
                  <a:pt x="290" y="355"/>
                  <a:pt x="290" y="355"/>
                </a:cubicBezTo>
                <a:cubicBezTo>
                  <a:pt x="294" y="355"/>
                  <a:pt x="297" y="351"/>
                  <a:pt x="297" y="347"/>
                </a:cubicBezTo>
                <a:cubicBezTo>
                  <a:pt x="297" y="343"/>
                  <a:pt x="300" y="340"/>
                  <a:pt x="304" y="340"/>
                </a:cubicBezTo>
                <a:cubicBezTo>
                  <a:pt x="519" y="340"/>
                  <a:pt x="519" y="340"/>
                  <a:pt x="519" y="340"/>
                </a:cubicBezTo>
                <a:cubicBezTo>
                  <a:pt x="526" y="340"/>
                  <a:pt x="532" y="334"/>
                  <a:pt x="532" y="327"/>
                </a:cubicBezTo>
                <a:close/>
                <a:moveTo>
                  <a:pt x="248" y="315"/>
                </a:moveTo>
                <a:cubicBezTo>
                  <a:pt x="197" y="283"/>
                  <a:pt x="131" y="280"/>
                  <a:pt x="61" y="292"/>
                </a:cubicBezTo>
                <a:cubicBezTo>
                  <a:pt x="54" y="293"/>
                  <a:pt x="47" y="287"/>
                  <a:pt x="47" y="280"/>
                </a:cubicBezTo>
                <a:cubicBezTo>
                  <a:pt x="47" y="40"/>
                  <a:pt x="47" y="40"/>
                  <a:pt x="47" y="40"/>
                </a:cubicBezTo>
                <a:cubicBezTo>
                  <a:pt x="47" y="34"/>
                  <a:pt x="52" y="29"/>
                  <a:pt x="58" y="28"/>
                </a:cubicBezTo>
                <a:cubicBezTo>
                  <a:pt x="131" y="15"/>
                  <a:pt x="199" y="20"/>
                  <a:pt x="248" y="57"/>
                </a:cubicBezTo>
                <a:cubicBezTo>
                  <a:pt x="254" y="62"/>
                  <a:pt x="258" y="69"/>
                  <a:pt x="258" y="77"/>
                </a:cubicBezTo>
                <a:cubicBezTo>
                  <a:pt x="258" y="310"/>
                  <a:pt x="258" y="310"/>
                  <a:pt x="258" y="310"/>
                </a:cubicBezTo>
                <a:cubicBezTo>
                  <a:pt x="258" y="315"/>
                  <a:pt x="252" y="318"/>
                  <a:pt x="248" y="315"/>
                </a:cubicBezTo>
                <a:close/>
                <a:moveTo>
                  <a:pt x="283" y="315"/>
                </a:moveTo>
                <a:cubicBezTo>
                  <a:pt x="334" y="283"/>
                  <a:pt x="400" y="280"/>
                  <a:pt x="470" y="292"/>
                </a:cubicBezTo>
                <a:cubicBezTo>
                  <a:pt x="478" y="293"/>
                  <a:pt x="484" y="287"/>
                  <a:pt x="484" y="280"/>
                </a:cubicBezTo>
                <a:cubicBezTo>
                  <a:pt x="484" y="40"/>
                  <a:pt x="484" y="40"/>
                  <a:pt x="484" y="40"/>
                </a:cubicBezTo>
                <a:cubicBezTo>
                  <a:pt x="484" y="34"/>
                  <a:pt x="480" y="29"/>
                  <a:pt x="474" y="28"/>
                </a:cubicBezTo>
                <a:cubicBezTo>
                  <a:pt x="400" y="15"/>
                  <a:pt x="333" y="20"/>
                  <a:pt x="284" y="57"/>
                </a:cubicBezTo>
                <a:cubicBezTo>
                  <a:pt x="277" y="62"/>
                  <a:pt x="274" y="69"/>
                  <a:pt x="274" y="77"/>
                </a:cubicBezTo>
                <a:cubicBezTo>
                  <a:pt x="274" y="310"/>
                  <a:pt x="274" y="310"/>
                  <a:pt x="274" y="310"/>
                </a:cubicBezTo>
                <a:cubicBezTo>
                  <a:pt x="274" y="315"/>
                  <a:pt x="279" y="318"/>
                  <a:pt x="283" y="315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6000">
        <p:fade/>
      </p:transition>
    </mc:Choice>
    <mc:Fallback xmlns="">
      <p:transition spd="med" advClick="0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/>
      <p:bldP spid="13" grpId="0"/>
      <p:bldP spid="2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5"/>
          <p:cNvSpPr txBox="1"/>
          <p:nvPr/>
        </p:nvSpPr>
        <p:spPr>
          <a:xfrm>
            <a:off x="3818973" y="158344"/>
            <a:ext cx="14703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项目成功展示</a:t>
            </a:r>
          </a:p>
        </p:txBody>
      </p:sp>
      <p:grpSp>
        <p:nvGrpSpPr>
          <p:cNvPr id="74" name="Group 73"/>
          <p:cNvGrpSpPr/>
          <p:nvPr/>
        </p:nvGrpSpPr>
        <p:grpSpPr>
          <a:xfrm>
            <a:off x="2227959" y="1351360"/>
            <a:ext cx="1143920" cy="1143921"/>
            <a:chOff x="2970611" y="1801813"/>
            <a:chExt cx="1525227" cy="1525228"/>
          </a:xfrm>
          <a:solidFill>
            <a:schemeClr val="bg1"/>
          </a:solidFill>
        </p:grpSpPr>
        <p:sp>
          <p:nvSpPr>
            <p:cNvPr id="75" name="Oval 8"/>
            <p:cNvSpPr/>
            <p:nvPr/>
          </p:nvSpPr>
          <p:spPr>
            <a:xfrm>
              <a:off x="2970611" y="1801813"/>
              <a:ext cx="1525227" cy="1525228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15">
                <a:solidFill>
                  <a:schemeClr val="bg1"/>
                </a:solidFill>
                <a:latin typeface="微软雅黑" panose="020B0503020204020204" pitchFamily="34" charset="-122"/>
              </a:endParaRPr>
            </a:p>
          </p:txBody>
        </p:sp>
        <p:grpSp>
          <p:nvGrpSpPr>
            <p:cNvPr id="76" name="Group 9"/>
            <p:cNvGrpSpPr/>
            <p:nvPr/>
          </p:nvGrpSpPr>
          <p:grpSpPr>
            <a:xfrm>
              <a:off x="3457601" y="2196451"/>
              <a:ext cx="551246" cy="521863"/>
              <a:chOff x="2835275" y="3127375"/>
              <a:chExt cx="744538" cy="704850"/>
            </a:xfrm>
            <a:grpFill/>
          </p:grpSpPr>
          <p:sp>
            <p:nvSpPr>
              <p:cNvPr id="78" name="Freeform 12"/>
              <p:cNvSpPr>
                <a:spLocks noEditPoints="1"/>
              </p:cNvSpPr>
              <p:nvPr/>
            </p:nvSpPr>
            <p:spPr bwMode="auto">
              <a:xfrm>
                <a:off x="2835275" y="3324225"/>
                <a:ext cx="504825" cy="508000"/>
              </a:xfrm>
              <a:custGeom>
                <a:avLst/>
                <a:gdLst>
                  <a:gd name="T0" fmla="*/ 284 w 318"/>
                  <a:gd name="T1" fmla="*/ 55 h 320"/>
                  <a:gd name="T2" fmla="*/ 253 w 318"/>
                  <a:gd name="T3" fmla="*/ 61 h 320"/>
                  <a:gd name="T4" fmla="*/ 195 w 318"/>
                  <a:gd name="T5" fmla="*/ 28 h 320"/>
                  <a:gd name="T6" fmla="*/ 185 w 318"/>
                  <a:gd name="T7" fmla="*/ 0 h 320"/>
                  <a:gd name="T8" fmla="*/ 125 w 318"/>
                  <a:gd name="T9" fmla="*/ 27 h 320"/>
                  <a:gd name="T10" fmla="*/ 55 w 318"/>
                  <a:gd name="T11" fmla="*/ 36 h 320"/>
                  <a:gd name="T12" fmla="*/ 57 w 318"/>
                  <a:gd name="T13" fmla="*/ 66 h 320"/>
                  <a:gd name="T14" fmla="*/ 25 w 318"/>
                  <a:gd name="T15" fmla="*/ 120 h 320"/>
                  <a:gd name="T16" fmla="*/ 0 w 318"/>
                  <a:gd name="T17" fmla="*/ 135 h 320"/>
                  <a:gd name="T18" fmla="*/ 20 w 318"/>
                  <a:gd name="T19" fmla="*/ 192 h 320"/>
                  <a:gd name="T20" fmla="*/ 35 w 318"/>
                  <a:gd name="T21" fmla="*/ 264 h 320"/>
                  <a:gd name="T22" fmla="*/ 64 w 318"/>
                  <a:gd name="T23" fmla="*/ 268 h 320"/>
                  <a:gd name="T24" fmla="*/ 116 w 318"/>
                  <a:gd name="T25" fmla="*/ 298 h 320"/>
                  <a:gd name="T26" fmla="*/ 135 w 318"/>
                  <a:gd name="T27" fmla="*/ 320 h 320"/>
                  <a:gd name="T28" fmla="*/ 192 w 318"/>
                  <a:gd name="T29" fmla="*/ 300 h 320"/>
                  <a:gd name="T30" fmla="*/ 263 w 318"/>
                  <a:gd name="T31" fmla="*/ 284 h 320"/>
                  <a:gd name="T32" fmla="*/ 264 w 318"/>
                  <a:gd name="T33" fmla="*/ 255 h 320"/>
                  <a:gd name="T34" fmla="*/ 294 w 318"/>
                  <a:gd name="T35" fmla="*/ 199 h 320"/>
                  <a:gd name="T36" fmla="*/ 318 w 318"/>
                  <a:gd name="T37" fmla="*/ 185 h 320"/>
                  <a:gd name="T38" fmla="*/ 293 w 318"/>
                  <a:gd name="T39" fmla="*/ 126 h 320"/>
                  <a:gd name="T40" fmla="*/ 304 w 318"/>
                  <a:gd name="T41" fmla="*/ 173 h 320"/>
                  <a:gd name="T42" fmla="*/ 283 w 318"/>
                  <a:gd name="T43" fmla="*/ 183 h 320"/>
                  <a:gd name="T44" fmla="*/ 294 w 318"/>
                  <a:gd name="T45" fmla="*/ 218 h 320"/>
                  <a:gd name="T46" fmla="*/ 257 w 318"/>
                  <a:gd name="T47" fmla="*/ 242 h 320"/>
                  <a:gd name="T48" fmla="*/ 244 w 318"/>
                  <a:gd name="T49" fmla="*/ 256 h 320"/>
                  <a:gd name="T50" fmla="*/ 220 w 318"/>
                  <a:gd name="T51" fmla="*/ 293 h 320"/>
                  <a:gd name="T52" fmla="*/ 204 w 318"/>
                  <a:gd name="T53" fmla="*/ 281 h 320"/>
                  <a:gd name="T54" fmla="*/ 180 w 318"/>
                  <a:gd name="T55" fmla="*/ 288 h 320"/>
                  <a:gd name="T56" fmla="*/ 142 w 318"/>
                  <a:gd name="T57" fmla="*/ 290 h 320"/>
                  <a:gd name="T58" fmla="*/ 127 w 318"/>
                  <a:gd name="T59" fmla="*/ 286 h 320"/>
                  <a:gd name="T60" fmla="*/ 101 w 318"/>
                  <a:gd name="T61" fmla="*/ 294 h 320"/>
                  <a:gd name="T62" fmla="*/ 77 w 318"/>
                  <a:gd name="T63" fmla="*/ 260 h 320"/>
                  <a:gd name="T64" fmla="*/ 61 w 318"/>
                  <a:gd name="T65" fmla="*/ 245 h 320"/>
                  <a:gd name="T66" fmla="*/ 27 w 318"/>
                  <a:gd name="T67" fmla="*/ 220 h 320"/>
                  <a:gd name="T68" fmla="*/ 38 w 318"/>
                  <a:gd name="T69" fmla="*/ 204 h 320"/>
                  <a:gd name="T70" fmla="*/ 32 w 318"/>
                  <a:gd name="T71" fmla="*/ 180 h 320"/>
                  <a:gd name="T72" fmla="*/ 33 w 318"/>
                  <a:gd name="T73" fmla="*/ 143 h 320"/>
                  <a:gd name="T74" fmla="*/ 37 w 318"/>
                  <a:gd name="T75" fmla="*/ 129 h 320"/>
                  <a:gd name="T76" fmla="*/ 25 w 318"/>
                  <a:gd name="T77" fmla="*/ 102 h 320"/>
                  <a:gd name="T78" fmla="*/ 65 w 318"/>
                  <a:gd name="T79" fmla="*/ 79 h 320"/>
                  <a:gd name="T80" fmla="*/ 80 w 318"/>
                  <a:gd name="T81" fmla="*/ 65 h 320"/>
                  <a:gd name="T82" fmla="*/ 114 w 318"/>
                  <a:gd name="T83" fmla="*/ 45 h 320"/>
                  <a:gd name="T84" fmla="*/ 133 w 318"/>
                  <a:gd name="T85" fmla="*/ 40 h 320"/>
                  <a:gd name="T86" fmla="*/ 173 w 318"/>
                  <a:gd name="T87" fmla="*/ 14 h 320"/>
                  <a:gd name="T88" fmla="*/ 182 w 318"/>
                  <a:gd name="T89" fmla="*/ 40 h 320"/>
                  <a:gd name="T90" fmla="*/ 218 w 318"/>
                  <a:gd name="T91" fmla="*/ 25 h 320"/>
                  <a:gd name="T92" fmla="*/ 240 w 318"/>
                  <a:gd name="T93" fmla="*/ 68 h 320"/>
                  <a:gd name="T94" fmla="*/ 253 w 318"/>
                  <a:gd name="T95" fmla="*/ 80 h 320"/>
                  <a:gd name="T96" fmla="*/ 274 w 318"/>
                  <a:gd name="T97" fmla="*/ 115 h 320"/>
                  <a:gd name="T98" fmla="*/ 281 w 318"/>
                  <a:gd name="T99" fmla="*/ 134 h 320"/>
                  <a:gd name="T100" fmla="*/ 304 w 318"/>
                  <a:gd name="T101" fmla="*/ 173 h 3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318" h="320">
                    <a:moveTo>
                      <a:pt x="290" y="119"/>
                    </a:moveTo>
                    <a:lnTo>
                      <a:pt x="310" y="102"/>
                    </a:lnTo>
                    <a:lnTo>
                      <a:pt x="284" y="55"/>
                    </a:lnTo>
                    <a:lnTo>
                      <a:pt x="257" y="64"/>
                    </a:lnTo>
                    <a:lnTo>
                      <a:pt x="257" y="64"/>
                    </a:lnTo>
                    <a:lnTo>
                      <a:pt x="253" y="61"/>
                    </a:lnTo>
                    <a:lnTo>
                      <a:pt x="260" y="34"/>
                    </a:lnTo>
                    <a:lnTo>
                      <a:pt x="215" y="8"/>
                    </a:lnTo>
                    <a:lnTo>
                      <a:pt x="195" y="28"/>
                    </a:lnTo>
                    <a:lnTo>
                      <a:pt x="195" y="28"/>
                    </a:lnTo>
                    <a:lnTo>
                      <a:pt x="190" y="27"/>
                    </a:lnTo>
                    <a:lnTo>
                      <a:pt x="185" y="0"/>
                    </a:lnTo>
                    <a:lnTo>
                      <a:pt x="131" y="0"/>
                    </a:lnTo>
                    <a:lnTo>
                      <a:pt x="125" y="27"/>
                    </a:lnTo>
                    <a:lnTo>
                      <a:pt x="125" y="27"/>
                    </a:lnTo>
                    <a:lnTo>
                      <a:pt x="119" y="29"/>
                    </a:lnTo>
                    <a:lnTo>
                      <a:pt x="101" y="9"/>
                    </a:lnTo>
                    <a:lnTo>
                      <a:pt x="55" y="36"/>
                    </a:lnTo>
                    <a:lnTo>
                      <a:pt x="62" y="61"/>
                    </a:lnTo>
                    <a:lnTo>
                      <a:pt x="62" y="61"/>
                    </a:lnTo>
                    <a:lnTo>
                      <a:pt x="57" y="66"/>
                    </a:lnTo>
                    <a:lnTo>
                      <a:pt x="33" y="58"/>
                    </a:lnTo>
                    <a:lnTo>
                      <a:pt x="7" y="105"/>
                    </a:lnTo>
                    <a:lnTo>
                      <a:pt x="25" y="120"/>
                    </a:lnTo>
                    <a:lnTo>
                      <a:pt x="25" y="120"/>
                    </a:lnTo>
                    <a:lnTo>
                      <a:pt x="21" y="131"/>
                    </a:lnTo>
                    <a:lnTo>
                      <a:pt x="0" y="135"/>
                    </a:lnTo>
                    <a:lnTo>
                      <a:pt x="0" y="188"/>
                    </a:lnTo>
                    <a:lnTo>
                      <a:pt x="20" y="192"/>
                    </a:lnTo>
                    <a:lnTo>
                      <a:pt x="20" y="192"/>
                    </a:lnTo>
                    <a:lnTo>
                      <a:pt x="24" y="205"/>
                    </a:lnTo>
                    <a:lnTo>
                      <a:pt x="8" y="218"/>
                    </a:lnTo>
                    <a:lnTo>
                      <a:pt x="35" y="264"/>
                    </a:lnTo>
                    <a:lnTo>
                      <a:pt x="54" y="258"/>
                    </a:lnTo>
                    <a:lnTo>
                      <a:pt x="54" y="258"/>
                    </a:lnTo>
                    <a:lnTo>
                      <a:pt x="64" y="268"/>
                    </a:lnTo>
                    <a:lnTo>
                      <a:pt x="58" y="285"/>
                    </a:lnTo>
                    <a:lnTo>
                      <a:pt x="104" y="312"/>
                    </a:lnTo>
                    <a:lnTo>
                      <a:pt x="116" y="298"/>
                    </a:lnTo>
                    <a:lnTo>
                      <a:pt x="116" y="298"/>
                    </a:lnTo>
                    <a:lnTo>
                      <a:pt x="131" y="301"/>
                    </a:lnTo>
                    <a:lnTo>
                      <a:pt x="135" y="320"/>
                    </a:lnTo>
                    <a:lnTo>
                      <a:pt x="188" y="320"/>
                    </a:lnTo>
                    <a:lnTo>
                      <a:pt x="192" y="300"/>
                    </a:lnTo>
                    <a:lnTo>
                      <a:pt x="192" y="300"/>
                    </a:lnTo>
                    <a:lnTo>
                      <a:pt x="205" y="296"/>
                    </a:lnTo>
                    <a:lnTo>
                      <a:pt x="218" y="310"/>
                    </a:lnTo>
                    <a:lnTo>
                      <a:pt x="263" y="284"/>
                    </a:lnTo>
                    <a:lnTo>
                      <a:pt x="257" y="264"/>
                    </a:lnTo>
                    <a:lnTo>
                      <a:pt x="257" y="264"/>
                    </a:lnTo>
                    <a:lnTo>
                      <a:pt x="264" y="255"/>
                    </a:lnTo>
                    <a:lnTo>
                      <a:pt x="285" y="261"/>
                    </a:lnTo>
                    <a:lnTo>
                      <a:pt x="312" y="215"/>
                    </a:lnTo>
                    <a:lnTo>
                      <a:pt x="294" y="199"/>
                    </a:lnTo>
                    <a:lnTo>
                      <a:pt x="294" y="199"/>
                    </a:lnTo>
                    <a:lnTo>
                      <a:pt x="296" y="190"/>
                    </a:lnTo>
                    <a:lnTo>
                      <a:pt x="318" y="185"/>
                    </a:lnTo>
                    <a:lnTo>
                      <a:pt x="318" y="132"/>
                    </a:lnTo>
                    <a:lnTo>
                      <a:pt x="293" y="126"/>
                    </a:lnTo>
                    <a:lnTo>
                      <a:pt x="293" y="126"/>
                    </a:lnTo>
                    <a:lnTo>
                      <a:pt x="290" y="119"/>
                    </a:lnTo>
                    <a:lnTo>
                      <a:pt x="290" y="119"/>
                    </a:lnTo>
                    <a:close/>
                    <a:moveTo>
                      <a:pt x="304" y="173"/>
                    </a:moveTo>
                    <a:lnTo>
                      <a:pt x="283" y="178"/>
                    </a:lnTo>
                    <a:lnTo>
                      <a:pt x="283" y="183"/>
                    </a:lnTo>
                    <a:lnTo>
                      <a:pt x="283" y="183"/>
                    </a:lnTo>
                    <a:lnTo>
                      <a:pt x="278" y="199"/>
                    </a:lnTo>
                    <a:lnTo>
                      <a:pt x="277" y="203"/>
                    </a:lnTo>
                    <a:lnTo>
                      <a:pt x="294" y="218"/>
                    </a:lnTo>
                    <a:lnTo>
                      <a:pt x="278" y="244"/>
                    </a:lnTo>
                    <a:lnTo>
                      <a:pt x="260" y="238"/>
                    </a:lnTo>
                    <a:lnTo>
                      <a:pt x="257" y="242"/>
                    </a:lnTo>
                    <a:lnTo>
                      <a:pt x="257" y="242"/>
                    </a:lnTo>
                    <a:lnTo>
                      <a:pt x="250" y="250"/>
                    </a:lnTo>
                    <a:lnTo>
                      <a:pt x="244" y="256"/>
                    </a:lnTo>
                    <a:lnTo>
                      <a:pt x="241" y="259"/>
                    </a:lnTo>
                    <a:lnTo>
                      <a:pt x="246" y="278"/>
                    </a:lnTo>
                    <a:lnTo>
                      <a:pt x="220" y="293"/>
                    </a:lnTo>
                    <a:lnTo>
                      <a:pt x="208" y="280"/>
                    </a:lnTo>
                    <a:lnTo>
                      <a:pt x="204" y="281"/>
                    </a:lnTo>
                    <a:lnTo>
                      <a:pt x="204" y="281"/>
                    </a:lnTo>
                    <a:lnTo>
                      <a:pt x="194" y="285"/>
                    </a:lnTo>
                    <a:lnTo>
                      <a:pt x="185" y="287"/>
                    </a:lnTo>
                    <a:lnTo>
                      <a:pt x="180" y="288"/>
                    </a:lnTo>
                    <a:lnTo>
                      <a:pt x="176" y="306"/>
                    </a:lnTo>
                    <a:lnTo>
                      <a:pt x="146" y="306"/>
                    </a:lnTo>
                    <a:lnTo>
                      <a:pt x="142" y="290"/>
                    </a:lnTo>
                    <a:lnTo>
                      <a:pt x="138" y="288"/>
                    </a:lnTo>
                    <a:lnTo>
                      <a:pt x="138" y="288"/>
                    </a:lnTo>
                    <a:lnTo>
                      <a:pt x="127" y="286"/>
                    </a:lnTo>
                    <a:lnTo>
                      <a:pt x="116" y="283"/>
                    </a:lnTo>
                    <a:lnTo>
                      <a:pt x="112" y="282"/>
                    </a:lnTo>
                    <a:lnTo>
                      <a:pt x="101" y="294"/>
                    </a:lnTo>
                    <a:lnTo>
                      <a:pt x="74" y="279"/>
                    </a:lnTo>
                    <a:lnTo>
                      <a:pt x="80" y="264"/>
                    </a:lnTo>
                    <a:lnTo>
                      <a:pt x="77" y="260"/>
                    </a:lnTo>
                    <a:lnTo>
                      <a:pt x="77" y="260"/>
                    </a:lnTo>
                    <a:lnTo>
                      <a:pt x="68" y="253"/>
                    </a:lnTo>
                    <a:lnTo>
                      <a:pt x="61" y="245"/>
                    </a:lnTo>
                    <a:lnTo>
                      <a:pt x="58" y="242"/>
                    </a:lnTo>
                    <a:lnTo>
                      <a:pt x="42" y="247"/>
                    </a:lnTo>
                    <a:lnTo>
                      <a:pt x="27" y="220"/>
                    </a:lnTo>
                    <a:lnTo>
                      <a:pt x="40" y="210"/>
                    </a:lnTo>
                    <a:lnTo>
                      <a:pt x="38" y="204"/>
                    </a:lnTo>
                    <a:lnTo>
                      <a:pt x="38" y="204"/>
                    </a:lnTo>
                    <a:lnTo>
                      <a:pt x="35" y="196"/>
                    </a:lnTo>
                    <a:lnTo>
                      <a:pt x="33" y="185"/>
                    </a:lnTo>
                    <a:lnTo>
                      <a:pt x="32" y="180"/>
                    </a:lnTo>
                    <a:lnTo>
                      <a:pt x="14" y="176"/>
                    </a:lnTo>
                    <a:lnTo>
                      <a:pt x="14" y="146"/>
                    </a:lnTo>
                    <a:lnTo>
                      <a:pt x="33" y="143"/>
                    </a:lnTo>
                    <a:lnTo>
                      <a:pt x="34" y="137"/>
                    </a:lnTo>
                    <a:lnTo>
                      <a:pt x="34" y="137"/>
                    </a:lnTo>
                    <a:lnTo>
                      <a:pt x="37" y="129"/>
                    </a:lnTo>
                    <a:lnTo>
                      <a:pt x="39" y="120"/>
                    </a:lnTo>
                    <a:lnTo>
                      <a:pt x="41" y="116"/>
                    </a:lnTo>
                    <a:lnTo>
                      <a:pt x="25" y="102"/>
                    </a:lnTo>
                    <a:lnTo>
                      <a:pt x="40" y="76"/>
                    </a:lnTo>
                    <a:lnTo>
                      <a:pt x="61" y="82"/>
                    </a:lnTo>
                    <a:lnTo>
                      <a:pt x="65" y="79"/>
                    </a:lnTo>
                    <a:lnTo>
                      <a:pt x="65" y="79"/>
                    </a:lnTo>
                    <a:lnTo>
                      <a:pt x="75" y="68"/>
                    </a:lnTo>
                    <a:lnTo>
                      <a:pt x="80" y="65"/>
                    </a:lnTo>
                    <a:lnTo>
                      <a:pt x="72" y="42"/>
                    </a:lnTo>
                    <a:lnTo>
                      <a:pt x="98" y="27"/>
                    </a:lnTo>
                    <a:lnTo>
                      <a:pt x="114" y="45"/>
                    </a:lnTo>
                    <a:lnTo>
                      <a:pt x="119" y="43"/>
                    </a:lnTo>
                    <a:lnTo>
                      <a:pt x="119" y="43"/>
                    </a:lnTo>
                    <a:lnTo>
                      <a:pt x="133" y="40"/>
                    </a:lnTo>
                    <a:lnTo>
                      <a:pt x="137" y="39"/>
                    </a:lnTo>
                    <a:lnTo>
                      <a:pt x="142" y="14"/>
                    </a:lnTo>
                    <a:lnTo>
                      <a:pt x="173" y="14"/>
                    </a:lnTo>
                    <a:lnTo>
                      <a:pt x="178" y="39"/>
                    </a:lnTo>
                    <a:lnTo>
                      <a:pt x="182" y="40"/>
                    </a:lnTo>
                    <a:lnTo>
                      <a:pt x="182" y="40"/>
                    </a:lnTo>
                    <a:lnTo>
                      <a:pt x="195" y="43"/>
                    </a:lnTo>
                    <a:lnTo>
                      <a:pt x="200" y="44"/>
                    </a:lnTo>
                    <a:lnTo>
                      <a:pt x="218" y="25"/>
                    </a:lnTo>
                    <a:lnTo>
                      <a:pt x="244" y="40"/>
                    </a:lnTo>
                    <a:lnTo>
                      <a:pt x="236" y="65"/>
                    </a:lnTo>
                    <a:lnTo>
                      <a:pt x="240" y="68"/>
                    </a:lnTo>
                    <a:lnTo>
                      <a:pt x="240" y="68"/>
                    </a:lnTo>
                    <a:lnTo>
                      <a:pt x="249" y="77"/>
                    </a:lnTo>
                    <a:lnTo>
                      <a:pt x="253" y="80"/>
                    </a:lnTo>
                    <a:lnTo>
                      <a:pt x="277" y="72"/>
                    </a:lnTo>
                    <a:lnTo>
                      <a:pt x="293" y="98"/>
                    </a:lnTo>
                    <a:lnTo>
                      <a:pt x="274" y="115"/>
                    </a:lnTo>
                    <a:lnTo>
                      <a:pt x="276" y="119"/>
                    </a:lnTo>
                    <a:lnTo>
                      <a:pt x="276" y="119"/>
                    </a:lnTo>
                    <a:lnTo>
                      <a:pt x="281" y="134"/>
                    </a:lnTo>
                    <a:lnTo>
                      <a:pt x="282" y="138"/>
                    </a:lnTo>
                    <a:lnTo>
                      <a:pt x="304" y="143"/>
                    </a:lnTo>
                    <a:lnTo>
                      <a:pt x="304" y="1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ko-KR" altLang="en-US" sz="1015">
                  <a:solidFill>
                    <a:schemeClr val="bg1"/>
                  </a:solidFill>
                  <a:latin typeface="微软雅黑" panose="020B0503020204020204" pitchFamily="34" charset="-122"/>
                </a:endParaRPr>
              </a:p>
            </p:txBody>
          </p:sp>
          <p:sp>
            <p:nvSpPr>
              <p:cNvPr id="79" name="Freeform 13"/>
              <p:cNvSpPr>
                <a:spLocks noEditPoints="1"/>
              </p:cNvSpPr>
              <p:nvPr/>
            </p:nvSpPr>
            <p:spPr bwMode="auto">
              <a:xfrm>
                <a:off x="2963863" y="3462338"/>
                <a:ext cx="242888" cy="244475"/>
              </a:xfrm>
              <a:custGeom>
                <a:avLst/>
                <a:gdLst>
                  <a:gd name="T0" fmla="*/ 77 w 153"/>
                  <a:gd name="T1" fmla="*/ 0 h 154"/>
                  <a:gd name="T2" fmla="*/ 61 w 153"/>
                  <a:gd name="T3" fmla="*/ 2 h 154"/>
                  <a:gd name="T4" fmla="*/ 46 w 153"/>
                  <a:gd name="T5" fmla="*/ 6 h 154"/>
                  <a:gd name="T6" fmla="*/ 33 w 153"/>
                  <a:gd name="T7" fmla="*/ 14 h 154"/>
                  <a:gd name="T8" fmla="*/ 23 w 153"/>
                  <a:gd name="T9" fmla="*/ 22 h 154"/>
                  <a:gd name="T10" fmla="*/ 13 w 153"/>
                  <a:gd name="T11" fmla="*/ 34 h 154"/>
                  <a:gd name="T12" fmla="*/ 5 w 153"/>
                  <a:gd name="T13" fmla="*/ 47 h 154"/>
                  <a:gd name="T14" fmla="*/ 1 w 153"/>
                  <a:gd name="T15" fmla="*/ 61 h 154"/>
                  <a:gd name="T16" fmla="*/ 0 w 153"/>
                  <a:gd name="T17" fmla="*/ 77 h 154"/>
                  <a:gd name="T18" fmla="*/ 0 w 153"/>
                  <a:gd name="T19" fmla="*/ 85 h 154"/>
                  <a:gd name="T20" fmla="*/ 3 w 153"/>
                  <a:gd name="T21" fmla="*/ 100 h 154"/>
                  <a:gd name="T22" fmla="*/ 8 w 153"/>
                  <a:gd name="T23" fmla="*/ 114 h 154"/>
                  <a:gd name="T24" fmla="*/ 17 w 153"/>
                  <a:gd name="T25" fmla="*/ 126 h 154"/>
                  <a:gd name="T26" fmla="*/ 28 w 153"/>
                  <a:gd name="T27" fmla="*/ 137 h 154"/>
                  <a:gd name="T28" fmla="*/ 40 w 153"/>
                  <a:gd name="T29" fmla="*/ 144 h 154"/>
                  <a:gd name="T30" fmla="*/ 54 w 153"/>
                  <a:gd name="T31" fmla="*/ 151 h 154"/>
                  <a:gd name="T32" fmla="*/ 69 w 153"/>
                  <a:gd name="T33" fmla="*/ 154 h 154"/>
                  <a:gd name="T34" fmla="*/ 77 w 153"/>
                  <a:gd name="T35" fmla="*/ 154 h 154"/>
                  <a:gd name="T36" fmla="*/ 92 w 153"/>
                  <a:gd name="T37" fmla="*/ 153 h 154"/>
                  <a:gd name="T38" fmla="*/ 107 w 153"/>
                  <a:gd name="T39" fmla="*/ 147 h 154"/>
                  <a:gd name="T40" fmla="*/ 120 w 153"/>
                  <a:gd name="T41" fmla="*/ 141 h 154"/>
                  <a:gd name="T42" fmla="*/ 132 w 153"/>
                  <a:gd name="T43" fmla="*/ 131 h 154"/>
                  <a:gd name="T44" fmla="*/ 140 w 153"/>
                  <a:gd name="T45" fmla="*/ 120 h 154"/>
                  <a:gd name="T46" fmla="*/ 148 w 153"/>
                  <a:gd name="T47" fmla="*/ 106 h 154"/>
                  <a:gd name="T48" fmla="*/ 152 w 153"/>
                  <a:gd name="T49" fmla="*/ 92 h 154"/>
                  <a:gd name="T50" fmla="*/ 153 w 153"/>
                  <a:gd name="T51" fmla="*/ 77 h 154"/>
                  <a:gd name="T52" fmla="*/ 153 w 153"/>
                  <a:gd name="T53" fmla="*/ 69 h 154"/>
                  <a:gd name="T54" fmla="*/ 150 w 153"/>
                  <a:gd name="T55" fmla="*/ 55 h 154"/>
                  <a:gd name="T56" fmla="*/ 145 w 153"/>
                  <a:gd name="T57" fmla="*/ 41 h 154"/>
                  <a:gd name="T58" fmla="*/ 136 w 153"/>
                  <a:gd name="T59" fmla="*/ 28 h 154"/>
                  <a:gd name="T60" fmla="*/ 125 w 153"/>
                  <a:gd name="T61" fmla="*/ 18 h 154"/>
                  <a:gd name="T62" fmla="*/ 113 w 153"/>
                  <a:gd name="T63" fmla="*/ 9 h 154"/>
                  <a:gd name="T64" fmla="*/ 99 w 153"/>
                  <a:gd name="T65" fmla="*/ 4 h 154"/>
                  <a:gd name="T66" fmla="*/ 84 w 153"/>
                  <a:gd name="T67" fmla="*/ 1 h 154"/>
                  <a:gd name="T68" fmla="*/ 77 w 153"/>
                  <a:gd name="T69" fmla="*/ 0 h 154"/>
                  <a:gd name="T70" fmla="*/ 77 w 153"/>
                  <a:gd name="T71" fmla="*/ 140 h 154"/>
                  <a:gd name="T72" fmla="*/ 64 w 153"/>
                  <a:gd name="T73" fmla="*/ 139 h 154"/>
                  <a:gd name="T74" fmla="*/ 42 w 153"/>
                  <a:gd name="T75" fmla="*/ 129 h 154"/>
                  <a:gd name="T76" fmla="*/ 25 w 153"/>
                  <a:gd name="T77" fmla="*/ 112 h 154"/>
                  <a:gd name="T78" fmla="*/ 15 w 153"/>
                  <a:gd name="T79" fmla="*/ 89 h 154"/>
                  <a:gd name="T80" fmla="*/ 14 w 153"/>
                  <a:gd name="T81" fmla="*/ 77 h 154"/>
                  <a:gd name="T82" fmla="*/ 14 w 153"/>
                  <a:gd name="T83" fmla="*/ 71 h 154"/>
                  <a:gd name="T84" fmla="*/ 18 w 153"/>
                  <a:gd name="T85" fmla="*/ 52 h 154"/>
                  <a:gd name="T86" fmla="*/ 32 w 153"/>
                  <a:gd name="T87" fmla="*/ 33 h 154"/>
                  <a:gd name="T88" fmla="*/ 52 w 153"/>
                  <a:gd name="T89" fmla="*/ 19 h 154"/>
                  <a:gd name="T90" fmla="*/ 70 w 153"/>
                  <a:gd name="T91" fmla="*/ 15 h 154"/>
                  <a:gd name="T92" fmla="*/ 77 w 153"/>
                  <a:gd name="T93" fmla="*/ 14 h 154"/>
                  <a:gd name="T94" fmla="*/ 89 w 153"/>
                  <a:gd name="T95" fmla="*/ 16 h 154"/>
                  <a:gd name="T96" fmla="*/ 112 w 153"/>
                  <a:gd name="T97" fmla="*/ 24 h 154"/>
                  <a:gd name="T98" fmla="*/ 128 w 153"/>
                  <a:gd name="T99" fmla="*/ 42 h 154"/>
                  <a:gd name="T100" fmla="*/ 138 w 153"/>
                  <a:gd name="T101" fmla="*/ 64 h 154"/>
                  <a:gd name="T102" fmla="*/ 139 w 153"/>
                  <a:gd name="T103" fmla="*/ 77 h 154"/>
                  <a:gd name="T104" fmla="*/ 139 w 153"/>
                  <a:gd name="T105" fmla="*/ 84 h 154"/>
                  <a:gd name="T106" fmla="*/ 135 w 153"/>
                  <a:gd name="T107" fmla="*/ 101 h 154"/>
                  <a:gd name="T108" fmla="*/ 121 w 153"/>
                  <a:gd name="T109" fmla="*/ 122 h 154"/>
                  <a:gd name="T110" fmla="*/ 101 w 153"/>
                  <a:gd name="T111" fmla="*/ 135 h 154"/>
                  <a:gd name="T112" fmla="*/ 83 w 153"/>
                  <a:gd name="T113" fmla="*/ 140 h 154"/>
                  <a:gd name="T114" fmla="*/ 77 w 153"/>
                  <a:gd name="T115" fmla="*/ 140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53" h="154">
                    <a:moveTo>
                      <a:pt x="77" y="0"/>
                    </a:moveTo>
                    <a:lnTo>
                      <a:pt x="77" y="0"/>
                    </a:lnTo>
                    <a:lnTo>
                      <a:pt x="69" y="1"/>
                    </a:lnTo>
                    <a:lnTo>
                      <a:pt x="61" y="2"/>
                    </a:lnTo>
                    <a:lnTo>
                      <a:pt x="54" y="4"/>
                    </a:lnTo>
                    <a:lnTo>
                      <a:pt x="46" y="6"/>
                    </a:lnTo>
                    <a:lnTo>
                      <a:pt x="40" y="9"/>
                    </a:lnTo>
                    <a:lnTo>
                      <a:pt x="33" y="14"/>
                    </a:lnTo>
                    <a:lnTo>
                      <a:pt x="28" y="18"/>
                    </a:lnTo>
                    <a:lnTo>
                      <a:pt x="23" y="22"/>
                    </a:lnTo>
                    <a:lnTo>
                      <a:pt x="17" y="28"/>
                    </a:lnTo>
                    <a:lnTo>
                      <a:pt x="13" y="34"/>
                    </a:lnTo>
                    <a:lnTo>
                      <a:pt x="8" y="41"/>
                    </a:lnTo>
                    <a:lnTo>
                      <a:pt x="5" y="47"/>
                    </a:lnTo>
                    <a:lnTo>
                      <a:pt x="3" y="55"/>
                    </a:lnTo>
                    <a:lnTo>
                      <a:pt x="1" y="61"/>
                    </a:lnTo>
                    <a:lnTo>
                      <a:pt x="0" y="69"/>
                    </a:lnTo>
                    <a:lnTo>
                      <a:pt x="0" y="77"/>
                    </a:lnTo>
                    <a:lnTo>
                      <a:pt x="0" y="77"/>
                    </a:lnTo>
                    <a:lnTo>
                      <a:pt x="0" y="85"/>
                    </a:lnTo>
                    <a:lnTo>
                      <a:pt x="1" y="92"/>
                    </a:lnTo>
                    <a:lnTo>
                      <a:pt x="3" y="100"/>
                    </a:lnTo>
                    <a:lnTo>
                      <a:pt x="5" y="106"/>
                    </a:lnTo>
                    <a:lnTo>
                      <a:pt x="8" y="114"/>
                    </a:lnTo>
                    <a:lnTo>
                      <a:pt x="13" y="120"/>
                    </a:lnTo>
                    <a:lnTo>
                      <a:pt x="17" y="126"/>
                    </a:lnTo>
                    <a:lnTo>
                      <a:pt x="23" y="131"/>
                    </a:lnTo>
                    <a:lnTo>
                      <a:pt x="28" y="137"/>
                    </a:lnTo>
                    <a:lnTo>
                      <a:pt x="33" y="141"/>
                    </a:lnTo>
                    <a:lnTo>
                      <a:pt x="40" y="144"/>
                    </a:lnTo>
                    <a:lnTo>
                      <a:pt x="46" y="147"/>
                    </a:lnTo>
                    <a:lnTo>
                      <a:pt x="54" y="151"/>
                    </a:lnTo>
                    <a:lnTo>
                      <a:pt x="61" y="153"/>
                    </a:lnTo>
                    <a:lnTo>
                      <a:pt x="69" y="154"/>
                    </a:lnTo>
                    <a:lnTo>
                      <a:pt x="77" y="154"/>
                    </a:lnTo>
                    <a:lnTo>
                      <a:pt x="77" y="154"/>
                    </a:lnTo>
                    <a:lnTo>
                      <a:pt x="84" y="154"/>
                    </a:lnTo>
                    <a:lnTo>
                      <a:pt x="92" y="153"/>
                    </a:lnTo>
                    <a:lnTo>
                      <a:pt x="99" y="151"/>
                    </a:lnTo>
                    <a:lnTo>
                      <a:pt x="107" y="147"/>
                    </a:lnTo>
                    <a:lnTo>
                      <a:pt x="113" y="144"/>
                    </a:lnTo>
                    <a:lnTo>
                      <a:pt x="120" y="141"/>
                    </a:lnTo>
                    <a:lnTo>
                      <a:pt x="125" y="137"/>
                    </a:lnTo>
                    <a:lnTo>
                      <a:pt x="132" y="131"/>
                    </a:lnTo>
                    <a:lnTo>
                      <a:pt x="136" y="126"/>
                    </a:lnTo>
                    <a:lnTo>
                      <a:pt x="140" y="120"/>
                    </a:lnTo>
                    <a:lnTo>
                      <a:pt x="145" y="114"/>
                    </a:lnTo>
                    <a:lnTo>
                      <a:pt x="148" y="106"/>
                    </a:lnTo>
                    <a:lnTo>
                      <a:pt x="150" y="100"/>
                    </a:lnTo>
                    <a:lnTo>
                      <a:pt x="152" y="92"/>
                    </a:lnTo>
                    <a:lnTo>
                      <a:pt x="153" y="85"/>
                    </a:lnTo>
                    <a:lnTo>
                      <a:pt x="153" y="77"/>
                    </a:lnTo>
                    <a:lnTo>
                      <a:pt x="153" y="77"/>
                    </a:lnTo>
                    <a:lnTo>
                      <a:pt x="153" y="69"/>
                    </a:lnTo>
                    <a:lnTo>
                      <a:pt x="152" y="61"/>
                    </a:lnTo>
                    <a:lnTo>
                      <a:pt x="150" y="55"/>
                    </a:lnTo>
                    <a:lnTo>
                      <a:pt x="148" y="47"/>
                    </a:lnTo>
                    <a:lnTo>
                      <a:pt x="145" y="41"/>
                    </a:lnTo>
                    <a:lnTo>
                      <a:pt x="140" y="34"/>
                    </a:lnTo>
                    <a:lnTo>
                      <a:pt x="136" y="28"/>
                    </a:lnTo>
                    <a:lnTo>
                      <a:pt x="132" y="22"/>
                    </a:lnTo>
                    <a:lnTo>
                      <a:pt x="125" y="18"/>
                    </a:lnTo>
                    <a:lnTo>
                      <a:pt x="120" y="14"/>
                    </a:lnTo>
                    <a:lnTo>
                      <a:pt x="113" y="9"/>
                    </a:lnTo>
                    <a:lnTo>
                      <a:pt x="107" y="6"/>
                    </a:lnTo>
                    <a:lnTo>
                      <a:pt x="99" y="4"/>
                    </a:lnTo>
                    <a:lnTo>
                      <a:pt x="92" y="2"/>
                    </a:lnTo>
                    <a:lnTo>
                      <a:pt x="84" y="1"/>
                    </a:lnTo>
                    <a:lnTo>
                      <a:pt x="77" y="0"/>
                    </a:lnTo>
                    <a:lnTo>
                      <a:pt x="77" y="0"/>
                    </a:lnTo>
                    <a:close/>
                    <a:moveTo>
                      <a:pt x="77" y="140"/>
                    </a:moveTo>
                    <a:lnTo>
                      <a:pt x="77" y="140"/>
                    </a:lnTo>
                    <a:lnTo>
                      <a:pt x="70" y="140"/>
                    </a:lnTo>
                    <a:lnTo>
                      <a:pt x="64" y="139"/>
                    </a:lnTo>
                    <a:lnTo>
                      <a:pt x="52" y="135"/>
                    </a:lnTo>
                    <a:lnTo>
                      <a:pt x="42" y="129"/>
                    </a:lnTo>
                    <a:lnTo>
                      <a:pt x="32" y="122"/>
                    </a:lnTo>
                    <a:lnTo>
                      <a:pt x="25" y="112"/>
                    </a:lnTo>
                    <a:lnTo>
                      <a:pt x="18" y="101"/>
                    </a:lnTo>
                    <a:lnTo>
                      <a:pt x="15" y="89"/>
                    </a:lnTo>
                    <a:lnTo>
                      <a:pt x="14" y="84"/>
                    </a:lnTo>
                    <a:lnTo>
                      <a:pt x="14" y="77"/>
                    </a:lnTo>
                    <a:lnTo>
                      <a:pt x="14" y="77"/>
                    </a:lnTo>
                    <a:lnTo>
                      <a:pt x="14" y="71"/>
                    </a:lnTo>
                    <a:lnTo>
                      <a:pt x="15" y="64"/>
                    </a:lnTo>
                    <a:lnTo>
                      <a:pt x="18" y="52"/>
                    </a:lnTo>
                    <a:lnTo>
                      <a:pt x="25" y="42"/>
                    </a:lnTo>
                    <a:lnTo>
                      <a:pt x="32" y="33"/>
                    </a:lnTo>
                    <a:lnTo>
                      <a:pt x="42" y="24"/>
                    </a:lnTo>
                    <a:lnTo>
                      <a:pt x="52" y="19"/>
                    </a:lnTo>
                    <a:lnTo>
                      <a:pt x="64" y="16"/>
                    </a:lnTo>
                    <a:lnTo>
                      <a:pt x="70" y="15"/>
                    </a:lnTo>
                    <a:lnTo>
                      <a:pt x="77" y="14"/>
                    </a:lnTo>
                    <a:lnTo>
                      <a:pt x="77" y="14"/>
                    </a:lnTo>
                    <a:lnTo>
                      <a:pt x="83" y="15"/>
                    </a:lnTo>
                    <a:lnTo>
                      <a:pt x="89" y="16"/>
                    </a:lnTo>
                    <a:lnTo>
                      <a:pt x="101" y="19"/>
                    </a:lnTo>
                    <a:lnTo>
                      <a:pt x="112" y="24"/>
                    </a:lnTo>
                    <a:lnTo>
                      <a:pt x="121" y="33"/>
                    </a:lnTo>
                    <a:lnTo>
                      <a:pt x="128" y="42"/>
                    </a:lnTo>
                    <a:lnTo>
                      <a:pt x="135" y="52"/>
                    </a:lnTo>
                    <a:lnTo>
                      <a:pt x="138" y="64"/>
                    </a:lnTo>
                    <a:lnTo>
                      <a:pt x="139" y="71"/>
                    </a:lnTo>
                    <a:lnTo>
                      <a:pt x="139" y="77"/>
                    </a:lnTo>
                    <a:lnTo>
                      <a:pt x="139" y="77"/>
                    </a:lnTo>
                    <a:lnTo>
                      <a:pt x="139" y="84"/>
                    </a:lnTo>
                    <a:lnTo>
                      <a:pt x="138" y="89"/>
                    </a:lnTo>
                    <a:lnTo>
                      <a:pt x="135" y="101"/>
                    </a:lnTo>
                    <a:lnTo>
                      <a:pt x="128" y="112"/>
                    </a:lnTo>
                    <a:lnTo>
                      <a:pt x="121" y="122"/>
                    </a:lnTo>
                    <a:lnTo>
                      <a:pt x="112" y="129"/>
                    </a:lnTo>
                    <a:lnTo>
                      <a:pt x="101" y="135"/>
                    </a:lnTo>
                    <a:lnTo>
                      <a:pt x="89" y="139"/>
                    </a:lnTo>
                    <a:lnTo>
                      <a:pt x="83" y="140"/>
                    </a:lnTo>
                    <a:lnTo>
                      <a:pt x="77" y="140"/>
                    </a:lnTo>
                    <a:lnTo>
                      <a:pt x="77" y="14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ko-KR" altLang="en-US" sz="1015">
                  <a:solidFill>
                    <a:schemeClr val="bg1"/>
                  </a:solidFill>
                  <a:latin typeface="微软雅黑" panose="020B0503020204020204" pitchFamily="34" charset="-122"/>
                </a:endParaRPr>
              </a:p>
            </p:txBody>
          </p:sp>
          <p:sp>
            <p:nvSpPr>
              <p:cNvPr id="80" name="Freeform 14"/>
              <p:cNvSpPr>
                <a:spLocks noEditPoints="1"/>
              </p:cNvSpPr>
              <p:nvPr/>
            </p:nvSpPr>
            <p:spPr bwMode="auto">
              <a:xfrm>
                <a:off x="3238500" y="3127375"/>
                <a:ext cx="341313" cy="342900"/>
              </a:xfrm>
              <a:custGeom>
                <a:avLst/>
                <a:gdLst>
                  <a:gd name="T0" fmla="*/ 197 w 215"/>
                  <a:gd name="T1" fmla="*/ 83 h 216"/>
                  <a:gd name="T2" fmla="*/ 209 w 215"/>
                  <a:gd name="T3" fmla="*/ 70 h 216"/>
                  <a:gd name="T4" fmla="*/ 171 w 215"/>
                  <a:gd name="T5" fmla="*/ 42 h 216"/>
                  <a:gd name="T6" fmla="*/ 143 w 215"/>
                  <a:gd name="T7" fmla="*/ 4 h 216"/>
                  <a:gd name="T8" fmla="*/ 129 w 215"/>
                  <a:gd name="T9" fmla="*/ 18 h 216"/>
                  <a:gd name="T10" fmla="*/ 83 w 215"/>
                  <a:gd name="T11" fmla="*/ 18 h 216"/>
                  <a:gd name="T12" fmla="*/ 69 w 215"/>
                  <a:gd name="T13" fmla="*/ 5 h 216"/>
                  <a:gd name="T14" fmla="*/ 41 w 215"/>
                  <a:gd name="T15" fmla="*/ 41 h 216"/>
                  <a:gd name="T16" fmla="*/ 3 w 215"/>
                  <a:gd name="T17" fmla="*/ 71 h 216"/>
                  <a:gd name="T18" fmla="*/ 14 w 215"/>
                  <a:gd name="T19" fmla="*/ 86 h 216"/>
                  <a:gd name="T20" fmla="*/ 13 w 215"/>
                  <a:gd name="T21" fmla="*/ 132 h 216"/>
                  <a:gd name="T22" fmla="*/ 4 w 215"/>
                  <a:gd name="T23" fmla="*/ 146 h 216"/>
                  <a:gd name="T24" fmla="*/ 36 w 215"/>
                  <a:gd name="T25" fmla="*/ 175 h 216"/>
                  <a:gd name="T26" fmla="*/ 71 w 215"/>
                  <a:gd name="T27" fmla="*/ 212 h 216"/>
                  <a:gd name="T28" fmla="*/ 86 w 215"/>
                  <a:gd name="T29" fmla="*/ 203 h 216"/>
                  <a:gd name="T30" fmla="*/ 130 w 215"/>
                  <a:gd name="T31" fmla="*/ 202 h 216"/>
                  <a:gd name="T32" fmla="*/ 144 w 215"/>
                  <a:gd name="T33" fmla="*/ 211 h 216"/>
                  <a:gd name="T34" fmla="*/ 174 w 215"/>
                  <a:gd name="T35" fmla="*/ 177 h 216"/>
                  <a:gd name="T36" fmla="*/ 210 w 215"/>
                  <a:gd name="T37" fmla="*/ 144 h 216"/>
                  <a:gd name="T38" fmla="*/ 198 w 215"/>
                  <a:gd name="T39" fmla="*/ 130 h 216"/>
                  <a:gd name="T40" fmla="*/ 184 w 215"/>
                  <a:gd name="T41" fmla="*/ 161 h 216"/>
                  <a:gd name="T42" fmla="*/ 169 w 215"/>
                  <a:gd name="T43" fmla="*/ 161 h 216"/>
                  <a:gd name="T44" fmla="*/ 162 w 215"/>
                  <a:gd name="T45" fmla="*/ 185 h 216"/>
                  <a:gd name="T46" fmla="*/ 136 w 215"/>
                  <a:gd name="T47" fmla="*/ 186 h 216"/>
                  <a:gd name="T48" fmla="*/ 118 w 215"/>
                  <a:gd name="T49" fmla="*/ 191 h 216"/>
                  <a:gd name="T50" fmla="*/ 98 w 215"/>
                  <a:gd name="T51" fmla="*/ 191 h 216"/>
                  <a:gd name="T52" fmla="*/ 80 w 215"/>
                  <a:gd name="T53" fmla="*/ 187 h 216"/>
                  <a:gd name="T54" fmla="*/ 54 w 215"/>
                  <a:gd name="T55" fmla="*/ 186 h 216"/>
                  <a:gd name="T56" fmla="*/ 54 w 215"/>
                  <a:gd name="T57" fmla="*/ 173 h 216"/>
                  <a:gd name="T58" fmla="*/ 30 w 215"/>
                  <a:gd name="T59" fmla="*/ 162 h 216"/>
                  <a:gd name="T60" fmla="*/ 29 w 215"/>
                  <a:gd name="T61" fmla="*/ 137 h 216"/>
                  <a:gd name="T62" fmla="*/ 26 w 215"/>
                  <a:gd name="T63" fmla="*/ 120 h 216"/>
                  <a:gd name="T64" fmla="*/ 26 w 215"/>
                  <a:gd name="T65" fmla="*/ 98 h 216"/>
                  <a:gd name="T66" fmla="*/ 30 w 215"/>
                  <a:gd name="T67" fmla="*/ 83 h 216"/>
                  <a:gd name="T68" fmla="*/ 29 w 215"/>
                  <a:gd name="T69" fmla="*/ 55 h 216"/>
                  <a:gd name="T70" fmla="*/ 46 w 215"/>
                  <a:gd name="T71" fmla="*/ 56 h 216"/>
                  <a:gd name="T72" fmla="*/ 53 w 215"/>
                  <a:gd name="T73" fmla="*/ 31 h 216"/>
                  <a:gd name="T74" fmla="*/ 81 w 215"/>
                  <a:gd name="T75" fmla="*/ 33 h 216"/>
                  <a:gd name="T76" fmla="*/ 95 w 215"/>
                  <a:gd name="T77" fmla="*/ 30 h 216"/>
                  <a:gd name="T78" fmla="*/ 117 w 215"/>
                  <a:gd name="T79" fmla="*/ 30 h 216"/>
                  <a:gd name="T80" fmla="*/ 130 w 215"/>
                  <a:gd name="T81" fmla="*/ 33 h 216"/>
                  <a:gd name="T82" fmla="*/ 159 w 215"/>
                  <a:gd name="T83" fmla="*/ 30 h 216"/>
                  <a:gd name="T84" fmla="*/ 158 w 215"/>
                  <a:gd name="T85" fmla="*/ 49 h 216"/>
                  <a:gd name="T86" fmla="*/ 183 w 215"/>
                  <a:gd name="T87" fmla="*/ 53 h 216"/>
                  <a:gd name="T88" fmla="*/ 181 w 215"/>
                  <a:gd name="T89" fmla="*/ 82 h 216"/>
                  <a:gd name="T90" fmla="*/ 185 w 215"/>
                  <a:gd name="T91" fmla="*/ 95 h 216"/>
                  <a:gd name="T92" fmla="*/ 186 w 215"/>
                  <a:gd name="T93" fmla="*/ 118 h 216"/>
                  <a:gd name="T94" fmla="*/ 183 w 215"/>
                  <a:gd name="T95" fmla="*/ 133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15" h="216">
                    <a:moveTo>
                      <a:pt x="215" y="126"/>
                    </a:moveTo>
                    <a:lnTo>
                      <a:pt x="215" y="87"/>
                    </a:lnTo>
                    <a:lnTo>
                      <a:pt x="197" y="83"/>
                    </a:lnTo>
                    <a:lnTo>
                      <a:pt x="197" y="83"/>
                    </a:lnTo>
                    <a:lnTo>
                      <a:pt x="196" y="82"/>
                    </a:lnTo>
                    <a:lnTo>
                      <a:pt x="209" y="70"/>
                    </a:lnTo>
                    <a:lnTo>
                      <a:pt x="190" y="37"/>
                    </a:lnTo>
                    <a:lnTo>
                      <a:pt x="171" y="42"/>
                    </a:lnTo>
                    <a:lnTo>
                      <a:pt x="171" y="42"/>
                    </a:lnTo>
                    <a:lnTo>
                      <a:pt x="171" y="41"/>
                    </a:lnTo>
                    <a:lnTo>
                      <a:pt x="177" y="24"/>
                    </a:lnTo>
                    <a:lnTo>
                      <a:pt x="143" y="4"/>
                    </a:lnTo>
                    <a:lnTo>
                      <a:pt x="130" y="18"/>
                    </a:lnTo>
                    <a:lnTo>
                      <a:pt x="130" y="18"/>
                    </a:lnTo>
                    <a:lnTo>
                      <a:pt x="129" y="18"/>
                    </a:lnTo>
                    <a:lnTo>
                      <a:pt x="125" y="0"/>
                    </a:lnTo>
                    <a:lnTo>
                      <a:pt x="86" y="0"/>
                    </a:lnTo>
                    <a:lnTo>
                      <a:pt x="83" y="18"/>
                    </a:lnTo>
                    <a:lnTo>
                      <a:pt x="83" y="18"/>
                    </a:lnTo>
                    <a:lnTo>
                      <a:pt x="81" y="18"/>
                    </a:lnTo>
                    <a:lnTo>
                      <a:pt x="69" y="5"/>
                    </a:lnTo>
                    <a:lnTo>
                      <a:pt x="35" y="25"/>
                    </a:lnTo>
                    <a:lnTo>
                      <a:pt x="41" y="41"/>
                    </a:lnTo>
                    <a:lnTo>
                      <a:pt x="41" y="41"/>
                    </a:lnTo>
                    <a:lnTo>
                      <a:pt x="39" y="43"/>
                    </a:lnTo>
                    <a:lnTo>
                      <a:pt x="22" y="38"/>
                    </a:lnTo>
                    <a:lnTo>
                      <a:pt x="3" y="71"/>
                    </a:lnTo>
                    <a:lnTo>
                      <a:pt x="15" y="82"/>
                    </a:lnTo>
                    <a:lnTo>
                      <a:pt x="15" y="82"/>
                    </a:lnTo>
                    <a:lnTo>
                      <a:pt x="14" y="86"/>
                    </a:lnTo>
                    <a:lnTo>
                      <a:pt x="0" y="90"/>
                    </a:lnTo>
                    <a:lnTo>
                      <a:pt x="0" y="128"/>
                    </a:lnTo>
                    <a:lnTo>
                      <a:pt x="13" y="132"/>
                    </a:lnTo>
                    <a:lnTo>
                      <a:pt x="13" y="132"/>
                    </a:lnTo>
                    <a:lnTo>
                      <a:pt x="15" y="137"/>
                    </a:lnTo>
                    <a:lnTo>
                      <a:pt x="4" y="146"/>
                    </a:lnTo>
                    <a:lnTo>
                      <a:pt x="23" y="179"/>
                    </a:lnTo>
                    <a:lnTo>
                      <a:pt x="36" y="175"/>
                    </a:lnTo>
                    <a:lnTo>
                      <a:pt x="36" y="175"/>
                    </a:lnTo>
                    <a:lnTo>
                      <a:pt x="41" y="180"/>
                    </a:lnTo>
                    <a:lnTo>
                      <a:pt x="37" y="192"/>
                    </a:lnTo>
                    <a:lnTo>
                      <a:pt x="71" y="212"/>
                    </a:lnTo>
                    <a:lnTo>
                      <a:pt x="80" y="202"/>
                    </a:lnTo>
                    <a:lnTo>
                      <a:pt x="80" y="202"/>
                    </a:lnTo>
                    <a:lnTo>
                      <a:pt x="86" y="203"/>
                    </a:lnTo>
                    <a:lnTo>
                      <a:pt x="88" y="216"/>
                    </a:lnTo>
                    <a:lnTo>
                      <a:pt x="127" y="216"/>
                    </a:lnTo>
                    <a:lnTo>
                      <a:pt x="130" y="202"/>
                    </a:lnTo>
                    <a:lnTo>
                      <a:pt x="130" y="202"/>
                    </a:lnTo>
                    <a:lnTo>
                      <a:pt x="136" y="201"/>
                    </a:lnTo>
                    <a:lnTo>
                      <a:pt x="144" y="211"/>
                    </a:lnTo>
                    <a:lnTo>
                      <a:pt x="179" y="191"/>
                    </a:lnTo>
                    <a:lnTo>
                      <a:pt x="174" y="177"/>
                    </a:lnTo>
                    <a:lnTo>
                      <a:pt x="174" y="177"/>
                    </a:lnTo>
                    <a:lnTo>
                      <a:pt x="177" y="173"/>
                    </a:lnTo>
                    <a:lnTo>
                      <a:pt x="191" y="177"/>
                    </a:lnTo>
                    <a:lnTo>
                      <a:pt x="210" y="144"/>
                    </a:lnTo>
                    <a:lnTo>
                      <a:pt x="198" y="133"/>
                    </a:lnTo>
                    <a:lnTo>
                      <a:pt x="198" y="133"/>
                    </a:lnTo>
                    <a:lnTo>
                      <a:pt x="198" y="130"/>
                    </a:lnTo>
                    <a:lnTo>
                      <a:pt x="215" y="126"/>
                    </a:lnTo>
                    <a:close/>
                    <a:moveTo>
                      <a:pt x="193" y="147"/>
                    </a:moveTo>
                    <a:lnTo>
                      <a:pt x="184" y="161"/>
                    </a:lnTo>
                    <a:lnTo>
                      <a:pt x="172" y="157"/>
                    </a:lnTo>
                    <a:lnTo>
                      <a:pt x="169" y="161"/>
                    </a:lnTo>
                    <a:lnTo>
                      <a:pt x="169" y="161"/>
                    </a:lnTo>
                    <a:lnTo>
                      <a:pt x="161" y="169"/>
                    </a:lnTo>
                    <a:lnTo>
                      <a:pt x="157" y="173"/>
                    </a:lnTo>
                    <a:lnTo>
                      <a:pt x="162" y="185"/>
                    </a:lnTo>
                    <a:lnTo>
                      <a:pt x="148" y="192"/>
                    </a:lnTo>
                    <a:lnTo>
                      <a:pt x="140" y="184"/>
                    </a:lnTo>
                    <a:lnTo>
                      <a:pt x="136" y="186"/>
                    </a:lnTo>
                    <a:lnTo>
                      <a:pt x="136" y="186"/>
                    </a:lnTo>
                    <a:lnTo>
                      <a:pt x="123" y="190"/>
                    </a:lnTo>
                    <a:lnTo>
                      <a:pt x="118" y="191"/>
                    </a:lnTo>
                    <a:lnTo>
                      <a:pt x="116" y="202"/>
                    </a:lnTo>
                    <a:lnTo>
                      <a:pt x="100" y="202"/>
                    </a:lnTo>
                    <a:lnTo>
                      <a:pt x="98" y="191"/>
                    </a:lnTo>
                    <a:lnTo>
                      <a:pt x="93" y="190"/>
                    </a:lnTo>
                    <a:lnTo>
                      <a:pt x="93" y="190"/>
                    </a:lnTo>
                    <a:lnTo>
                      <a:pt x="80" y="187"/>
                    </a:lnTo>
                    <a:lnTo>
                      <a:pt x="75" y="186"/>
                    </a:lnTo>
                    <a:lnTo>
                      <a:pt x="68" y="193"/>
                    </a:lnTo>
                    <a:lnTo>
                      <a:pt x="54" y="186"/>
                    </a:lnTo>
                    <a:lnTo>
                      <a:pt x="57" y="176"/>
                    </a:lnTo>
                    <a:lnTo>
                      <a:pt x="54" y="173"/>
                    </a:lnTo>
                    <a:lnTo>
                      <a:pt x="54" y="173"/>
                    </a:lnTo>
                    <a:lnTo>
                      <a:pt x="44" y="163"/>
                    </a:lnTo>
                    <a:lnTo>
                      <a:pt x="41" y="159"/>
                    </a:lnTo>
                    <a:lnTo>
                      <a:pt x="30" y="162"/>
                    </a:lnTo>
                    <a:lnTo>
                      <a:pt x="22" y="149"/>
                    </a:lnTo>
                    <a:lnTo>
                      <a:pt x="31" y="141"/>
                    </a:lnTo>
                    <a:lnTo>
                      <a:pt x="29" y="137"/>
                    </a:lnTo>
                    <a:lnTo>
                      <a:pt x="29" y="137"/>
                    </a:lnTo>
                    <a:lnTo>
                      <a:pt x="27" y="124"/>
                    </a:lnTo>
                    <a:lnTo>
                      <a:pt x="26" y="120"/>
                    </a:lnTo>
                    <a:lnTo>
                      <a:pt x="14" y="117"/>
                    </a:lnTo>
                    <a:lnTo>
                      <a:pt x="14" y="100"/>
                    </a:lnTo>
                    <a:lnTo>
                      <a:pt x="26" y="98"/>
                    </a:lnTo>
                    <a:lnTo>
                      <a:pt x="27" y="94"/>
                    </a:lnTo>
                    <a:lnTo>
                      <a:pt x="27" y="94"/>
                    </a:lnTo>
                    <a:lnTo>
                      <a:pt x="30" y="83"/>
                    </a:lnTo>
                    <a:lnTo>
                      <a:pt x="32" y="78"/>
                    </a:lnTo>
                    <a:lnTo>
                      <a:pt x="21" y="69"/>
                    </a:lnTo>
                    <a:lnTo>
                      <a:pt x="29" y="55"/>
                    </a:lnTo>
                    <a:lnTo>
                      <a:pt x="43" y="59"/>
                    </a:lnTo>
                    <a:lnTo>
                      <a:pt x="46" y="56"/>
                    </a:lnTo>
                    <a:lnTo>
                      <a:pt x="46" y="56"/>
                    </a:lnTo>
                    <a:lnTo>
                      <a:pt x="54" y="49"/>
                    </a:lnTo>
                    <a:lnTo>
                      <a:pt x="57" y="46"/>
                    </a:lnTo>
                    <a:lnTo>
                      <a:pt x="53" y="31"/>
                    </a:lnTo>
                    <a:lnTo>
                      <a:pt x="67" y="24"/>
                    </a:lnTo>
                    <a:lnTo>
                      <a:pt x="76" y="34"/>
                    </a:lnTo>
                    <a:lnTo>
                      <a:pt x="81" y="33"/>
                    </a:lnTo>
                    <a:lnTo>
                      <a:pt x="81" y="33"/>
                    </a:lnTo>
                    <a:lnTo>
                      <a:pt x="89" y="31"/>
                    </a:lnTo>
                    <a:lnTo>
                      <a:pt x="95" y="30"/>
                    </a:lnTo>
                    <a:lnTo>
                      <a:pt x="98" y="14"/>
                    </a:lnTo>
                    <a:lnTo>
                      <a:pt x="114" y="14"/>
                    </a:lnTo>
                    <a:lnTo>
                      <a:pt x="117" y="30"/>
                    </a:lnTo>
                    <a:lnTo>
                      <a:pt x="122" y="31"/>
                    </a:lnTo>
                    <a:lnTo>
                      <a:pt x="122" y="31"/>
                    </a:lnTo>
                    <a:lnTo>
                      <a:pt x="130" y="33"/>
                    </a:lnTo>
                    <a:lnTo>
                      <a:pt x="135" y="34"/>
                    </a:lnTo>
                    <a:lnTo>
                      <a:pt x="145" y="23"/>
                    </a:lnTo>
                    <a:lnTo>
                      <a:pt x="159" y="30"/>
                    </a:lnTo>
                    <a:lnTo>
                      <a:pt x="154" y="46"/>
                    </a:lnTo>
                    <a:lnTo>
                      <a:pt x="158" y="49"/>
                    </a:lnTo>
                    <a:lnTo>
                      <a:pt x="158" y="49"/>
                    </a:lnTo>
                    <a:lnTo>
                      <a:pt x="165" y="55"/>
                    </a:lnTo>
                    <a:lnTo>
                      <a:pt x="167" y="58"/>
                    </a:lnTo>
                    <a:lnTo>
                      <a:pt x="183" y="53"/>
                    </a:lnTo>
                    <a:lnTo>
                      <a:pt x="192" y="67"/>
                    </a:lnTo>
                    <a:lnTo>
                      <a:pt x="180" y="78"/>
                    </a:lnTo>
                    <a:lnTo>
                      <a:pt x="181" y="82"/>
                    </a:lnTo>
                    <a:lnTo>
                      <a:pt x="181" y="82"/>
                    </a:lnTo>
                    <a:lnTo>
                      <a:pt x="184" y="91"/>
                    </a:lnTo>
                    <a:lnTo>
                      <a:pt x="185" y="95"/>
                    </a:lnTo>
                    <a:lnTo>
                      <a:pt x="201" y="98"/>
                    </a:lnTo>
                    <a:lnTo>
                      <a:pt x="201" y="114"/>
                    </a:lnTo>
                    <a:lnTo>
                      <a:pt x="186" y="118"/>
                    </a:lnTo>
                    <a:lnTo>
                      <a:pt x="185" y="123"/>
                    </a:lnTo>
                    <a:lnTo>
                      <a:pt x="185" y="123"/>
                    </a:lnTo>
                    <a:lnTo>
                      <a:pt x="183" y="133"/>
                    </a:lnTo>
                    <a:lnTo>
                      <a:pt x="182" y="137"/>
                    </a:lnTo>
                    <a:lnTo>
                      <a:pt x="193" y="14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ko-KR" altLang="en-US" sz="1015">
                  <a:solidFill>
                    <a:schemeClr val="bg1"/>
                  </a:solidFill>
                  <a:latin typeface="微软雅黑" panose="020B0503020204020204" pitchFamily="34" charset="-122"/>
                </a:endParaRPr>
              </a:p>
            </p:txBody>
          </p:sp>
          <p:sp>
            <p:nvSpPr>
              <p:cNvPr id="81" name="Freeform 15"/>
              <p:cNvSpPr>
                <a:spLocks noEditPoints="1"/>
              </p:cNvSpPr>
              <p:nvPr/>
            </p:nvSpPr>
            <p:spPr bwMode="auto">
              <a:xfrm>
                <a:off x="3335338" y="3232150"/>
                <a:ext cx="142875" cy="141288"/>
              </a:xfrm>
              <a:custGeom>
                <a:avLst/>
                <a:gdLst>
                  <a:gd name="T0" fmla="*/ 44 w 90"/>
                  <a:gd name="T1" fmla="*/ 0 h 89"/>
                  <a:gd name="T2" fmla="*/ 27 w 90"/>
                  <a:gd name="T3" fmla="*/ 3 h 89"/>
                  <a:gd name="T4" fmla="*/ 13 w 90"/>
                  <a:gd name="T5" fmla="*/ 13 h 89"/>
                  <a:gd name="T6" fmla="*/ 3 w 90"/>
                  <a:gd name="T7" fmla="*/ 27 h 89"/>
                  <a:gd name="T8" fmla="*/ 0 w 90"/>
                  <a:gd name="T9" fmla="*/ 44 h 89"/>
                  <a:gd name="T10" fmla="*/ 1 w 90"/>
                  <a:gd name="T11" fmla="*/ 54 h 89"/>
                  <a:gd name="T12" fmla="*/ 8 w 90"/>
                  <a:gd name="T13" fmla="*/ 70 h 89"/>
                  <a:gd name="T14" fmla="*/ 20 w 90"/>
                  <a:gd name="T15" fmla="*/ 82 h 89"/>
                  <a:gd name="T16" fmla="*/ 36 w 90"/>
                  <a:gd name="T17" fmla="*/ 88 h 89"/>
                  <a:gd name="T18" fmla="*/ 44 w 90"/>
                  <a:gd name="T19" fmla="*/ 89 h 89"/>
                  <a:gd name="T20" fmla="*/ 62 w 90"/>
                  <a:gd name="T21" fmla="*/ 86 h 89"/>
                  <a:gd name="T22" fmla="*/ 77 w 90"/>
                  <a:gd name="T23" fmla="*/ 76 h 89"/>
                  <a:gd name="T24" fmla="*/ 86 w 90"/>
                  <a:gd name="T25" fmla="*/ 62 h 89"/>
                  <a:gd name="T26" fmla="*/ 90 w 90"/>
                  <a:gd name="T27" fmla="*/ 44 h 89"/>
                  <a:gd name="T28" fmla="*/ 89 w 90"/>
                  <a:gd name="T29" fmla="*/ 35 h 89"/>
                  <a:gd name="T30" fmla="*/ 82 w 90"/>
                  <a:gd name="T31" fmla="*/ 19 h 89"/>
                  <a:gd name="T32" fmla="*/ 69 w 90"/>
                  <a:gd name="T33" fmla="*/ 7 h 89"/>
                  <a:gd name="T34" fmla="*/ 54 w 90"/>
                  <a:gd name="T35" fmla="*/ 1 h 89"/>
                  <a:gd name="T36" fmla="*/ 44 w 90"/>
                  <a:gd name="T37" fmla="*/ 0 h 89"/>
                  <a:gd name="T38" fmla="*/ 44 w 90"/>
                  <a:gd name="T39" fmla="*/ 75 h 89"/>
                  <a:gd name="T40" fmla="*/ 33 w 90"/>
                  <a:gd name="T41" fmla="*/ 73 h 89"/>
                  <a:gd name="T42" fmla="*/ 23 w 90"/>
                  <a:gd name="T43" fmla="*/ 66 h 89"/>
                  <a:gd name="T44" fmla="*/ 16 w 90"/>
                  <a:gd name="T45" fmla="*/ 56 h 89"/>
                  <a:gd name="T46" fmla="*/ 14 w 90"/>
                  <a:gd name="T47" fmla="*/ 44 h 89"/>
                  <a:gd name="T48" fmla="*/ 14 w 90"/>
                  <a:gd name="T49" fmla="*/ 39 h 89"/>
                  <a:gd name="T50" fmla="*/ 20 w 90"/>
                  <a:gd name="T51" fmla="*/ 28 h 89"/>
                  <a:gd name="T52" fmla="*/ 27 w 90"/>
                  <a:gd name="T53" fmla="*/ 19 h 89"/>
                  <a:gd name="T54" fmla="*/ 39 w 90"/>
                  <a:gd name="T55" fmla="*/ 15 h 89"/>
                  <a:gd name="T56" fmla="*/ 44 w 90"/>
                  <a:gd name="T57" fmla="*/ 14 h 89"/>
                  <a:gd name="T58" fmla="*/ 56 w 90"/>
                  <a:gd name="T59" fmla="*/ 16 h 89"/>
                  <a:gd name="T60" fmla="*/ 66 w 90"/>
                  <a:gd name="T61" fmla="*/ 22 h 89"/>
                  <a:gd name="T62" fmla="*/ 73 w 90"/>
                  <a:gd name="T63" fmla="*/ 32 h 89"/>
                  <a:gd name="T64" fmla="*/ 76 w 90"/>
                  <a:gd name="T65" fmla="*/ 44 h 89"/>
                  <a:gd name="T66" fmla="*/ 75 w 90"/>
                  <a:gd name="T67" fmla="*/ 51 h 89"/>
                  <a:gd name="T68" fmla="*/ 70 w 90"/>
                  <a:gd name="T69" fmla="*/ 61 h 89"/>
                  <a:gd name="T70" fmla="*/ 62 w 90"/>
                  <a:gd name="T71" fmla="*/ 70 h 89"/>
                  <a:gd name="T72" fmla="*/ 51 w 90"/>
                  <a:gd name="T73" fmla="*/ 74 h 89"/>
                  <a:gd name="T74" fmla="*/ 44 w 90"/>
                  <a:gd name="T75" fmla="*/ 75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90" h="89">
                    <a:moveTo>
                      <a:pt x="44" y="0"/>
                    </a:moveTo>
                    <a:lnTo>
                      <a:pt x="44" y="0"/>
                    </a:lnTo>
                    <a:lnTo>
                      <a:pt x="36" y="1"/>
                    </a:lnTo>
                    <a:lnTo>
                      <a:pt x="27" y="3"/>
                    </a:lnTo>
                    <a:lnTo>
                      <a:pt x="20" y="7"/>
                    </a:lnTo>
                    <a:lnTo>
                      <a:pt x="13" y="13"/>
                    </a:lnTo>
                    <a:lnTo>
                      <a:pt x="8" y="19"/>
                    </a:lnTo>
                    <a:lnTo>
                      <a:pt x="3" y="27"/>
                    </a:lnTo>
                    <a:lnTo>
                      <a:pt x="1" y="35"/>
                    </a:lnTo>
                    <a:lnTo>
                      <a:pt x="0" y="44"/>
                    </a:lnTo>
                    <a:lnTo>
                      <a:pt x="0" y="44"/>
                    </a:lnTo>
                    <a:lnTo>
                      <a:pt x="1" y="54"/>
                    </a:lnTo>
                    <a:lnTo>
                      <a:pt x="3" y="62"/>
                    </a:lnTo>
                    <a:lnTo>
                      <a:pt x="8" y="70"/>
                    </a:lnTo>
                    <a:lnTo>
                      <a:pt x="13" y="76"/>
                    </a:lnTo>
                    <a:lnTo>
                      <a:pt x="20" y="82"/>
                    </a:lnTo>
                    <a:lnTo>
                      <a:pt x="27" y="86"/>
                    </a:lnTo>
                    <a:lnTo>
                      <a:pt x="36" y="88"/>
                    </a:lnTo>
                    <a:lnTo>
                      <a:pt x="44" y="89"/>
                    </a:lnTo>
                    <a:lnTo>
                      <a:pt x="44" y="89"/>
                    </a:lnTo>
                    <a:lnTo>
                      <a:pt x="54" y="88"/>
                    </a:lnTo>
                    <a:lnTo>
                      <a:pt x="62" y="86"/>
                    </a:lnTo>
                    <a:lnTo>
                      <a:pt x="69" y="82"/>
                    </a:lnTo>
                    <a:lnTo>
                      <a:pt x="77" y="76"/>
                    </a:lnTo>
                    <a:lnTo>
                      <a:pt x="82" y="70"/>
                    </a:lnTo>
                    <a:lnTo>
                      <a:pt x="86" y="62"/>
                    </a:lnTo>
                    <a:lnTo>
                      <a:pt x="89" y="54"/>
                    </a:lnTo>
                    <a:lnTo>
                      <a:pt x="90" y="44"/>
                    </a:lnTo>
                    <a:lnTo>
                      <a:pt x="90" y="44"/>
                    </a:lnTo>
                    <a:lnTo>
                      <a:pt x="89" y="35"/>
                    </a:lnTo>
                    <a:lnTo>
                      <a:pt x="86" y="27"/>
                    </a:lnTo>
                    <a:lnTo>
                      <a:pt x="82" y="19"/>
                    </a:lnTo>
                    <a:lnTo>
                      <a:pt x="77" y="13"/>
                    </a:lnTo>
                    <a:lnTo>
                      <a:pt x="69" y="7"/>
                    </a:lnTo>
                    <a:lnTo>
                      <a:pt x="62" y="3"/>
                    </a:lnTo>
                    <a:lnTo>
                      <a:pt x="54" y="1"/>
                    </a:lnTo>
                    <a:lnTo>
                      <a:pt x="44" y="0"/>
                    </a:lnTo>
                    <a:lnTo>
                      <a:pt x="44" y="0"/>
                    </a:lnTo>
                    <a:close/>
                    <a:moveTo>
                      <a:pt x="44" y="75"/>
                    </a:moveTo>
                    <a:lnTo>
                      <a:pt x="44" y="75"/>
                    </a:lnTo>
                    <a:lnTo>
                      <a:pt x="39" y="74"/>
                    </a:lnTo>
                    <a:lnTo>
                      <a:pt x="33" y="73"/>
                    </a:lnTo>
                    <a:lnTo>
                      <a:pt x="27" y="70"/>
                    </a:lnTo>
                    <a:lnTo>
                      <a:pt x="23" y="66"/>
                    </a:lnTo>
                    <a:lnTo>
                      <a:pt x="20" y="61"/>
                    </a:lnTo>
                    <a:lnTo>
                      <a:pt x="16" y="56"/>
                    </a:lnTo>
                    <a:lnTo>
                      <a:pt x="14" y="51"/>
                    </a:lnTo>
                    <a:lnTo>
                      <a:pt x="14" y="44"/>
                    </a:lnTo>
                    <a:lnTo>
                      <a:pt x="14" y="44"/>
                    </a:lnTo>
                    <a:lnTo>
                      <a:pt x="14" y="39"/>
                    </a:lnTo>
                    <a:lnTo>
                      <a:pt x="16" y="32"/>
                    </a:lnTo>
                    <a:lnTo>
                      <a:pt x="20" y="28"/>
                    </a:lnTo>
                    <a:lnTo>
                      <a:pt x="23" y="22"/>
                    </a:lnTo>
                    <a:lnTo>
                      <a:pt x="27" y="19"/>
                    </a:lnTo>
                    <a:lnTo>
                      <a:pt x="33" y="16"/>
                    </a:lnTo>
                    <a:lnTo>
                      <a:pt x="39" y="15"/>
                    </a:lnTo>
                    <a:lnTo>
                      <a:pt x="44" y="14"/>
                    </a:lnTo>
                    <a:lnTo>
                      <a:pt x="44" y="14"/>
                    </a:lnTo>
                    <a:lnTo>
                      <a:pt x="51" y="15"/>
                    </a:lnTo>
                    <a:lnTo>
                      <a:pt x="56" y="16"/>
                    </a:lnTo>
                    <a:lnTo>
                      <a:pt x="62" y="19"/>
                    </a:lnTo>
                    <a:lnTo>
                      <a:pt x="66" y="22"/>
                    </a:lnTo>
                    <a:lnTo>
                      <a:pt x="70" y="28"/>
                    </a:lnTo>
                    <a:lnTo>
                      <a:pt x="73" y="32"/>
                    </a:lnTo>
                    <a:lnTo>
                      <a:pt x="75" y="39"/>
                    </a:lnTo>
                    <a:lnTo>
                      <a:pt x="76" y="44"/>
                    </a:lnTo>
                    <a:lnTo>
                      <a:pt x="76" y="44"/>
                    </a:lnTo>
                    <a:lnTo>
                      <a:pt x="75" y="51"/>
                    </a:lnTo>
                    <a:lnTo>
                      <a:pt x="73" y="56"/>
                    </a:lnTo>
                    <a:lnTo>
                      <a:pt x="70" y="61"/>
                    </a:lnTo>
                    <a:lnTo>
                      <a:pt x="66" y="66"/>
                    </a:lnTo>
                    <a:lnTo>
                      <a:pt x="62" y="70"/>
                    </a:lnTo>
                    <a:lnTo>
                      <a:pt x="56" y="73"/>
                    </a:lnTo>
                    <a:lnTo>
                      <a:pt x="51" y="74"/>
                    </a:lnTo>
                    <a:lnTo>
                      <a:pt x="44" y="75"/>
                    </a:lnTo>
                    <a:lnTo>
                      <a:pt x="44" y="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ko-KR" altLang="en-US" sz="1015">
                  <a:solidFill>
                    <a:schemeClr val="bg1"/>
                  </a:solidFill>
                  <a:latin typeface="微软雅黑" panose="020B0503020204020204" pitchFamily="34" charset="-122"/>
                </a:endParaRPr>
              </a:p>
            </p:txBody>
          </p:sp>
          <p:sp>
            <p:nvSpPr>
              <p:cNvPr id="82" name="Freeform 16"/>
              <p:cNvSpPr>
                <a:spLocks noEditPoints="1"/>
              </p:cNvSpPr>
              <p:nvPr/>
            </p:nvSpPr>
            <p:spPr bwMode="auto">
              <a:xfrm>
                <a:off x="3352800" y="3486150"/>
                <a:ext cx="200025" cy="201613"/>
              </a:xfrm>
              <a:custGeom>
                <a:avLst/>
                <a:gdLst>
                  <a:gd name="T0" fmla="*/ 111 w 126"/>
                  <a:gd name="T1" fmla="*/ 45 h 127"/>
                  <a:gd name="T2" fmla="*/ 117 w 126"/>
                  <a:gd name="T3" fmla="*/ 27 h 127"/>
                  <a:gd name="T4" fmla="*/ 93 w 126"/>
                  <a:gd name="T5" fmla="*/ 10 h 127"/>
                  <a:gd name="T6" fmla="*/ 82 w 126"/>
                  <a:gd name="T7" fmla="*/ 5 h 127"/>
                  <a:gd name="T8" fmla="*/ 53 w 126"/>
                  <a:gd name="T9" fmla="*/ 0 h 127"/>
                  <a:gd name="T10" fmla="*/ 44 w 126"/>
                  <a:gd name="T11" fmla="*/ 15 h 127"/>
                  <a:gd name="T12" fmla="*/ 27 w 126"/>
                  <a:gd name="T13" fmla="*/ 10 h 127"/>
                  <a:gd name="T14" fmla="*/ 11 w 126"/>
                  <a:gd name="T15" fmla="*/ 34 h 127"/>
                  <a:gd name="T16" fmla="*/ 5 w 126"/>
                  <a:gd name="T17" fmla="*/ 45 h 127"/>
                  <a:gd name="T18" fmla="*/ 0 w 126"/>
                  <a:gd name="T19" fmla="*/ 73 h 127"/>
                  <a:gd name="T20" fmla="*/ 15 w 126"/>
                  <a:gd name="T21" fmla="*/ 82 h 127"/>
                  <a:gd name="T22" fmla="*/ 10 w 126"/>
                  <a:gd name="T23" fmla="*/ 100 h 127"/>
                  <a:gd name="T24" fmla="*/ 33 w 126"/>
                  <a:gd name="T25" fmla="*/ 116 h 127"/>
                  <a:gd name="T26" fmla="*/ 44 w 126"/>
                  <a:gd name="T27" fmla="*/ 122 h 127"/>
                  <a:gd name="T28" fmla="*/ 72 w 126"/>
                  <a:gd name="T29" fmla="*/ 127 h 127"/>
                  <a:gd name="T30" fmla="*/ 82 w 126"/>
                  <a:gd name="T31" fmla="*/ 112 h 127"/>
                  <a:gd name="T32" fmla="*/ 99 w 126"/>
                  <a:gd name="T33" fmla="*/ 116 h 127"/>
                  <a:gd name="T34" fmla="*/ 116 w 126"/>
                  <a:gd name="T35" fmla="*/ 93 h 127"/>
                  <a:gd name="T36" fmla="*/ 121 w 126"/>
                  <a:gd name="T37" fmla="*/ 82 h 127"/>
                  <a:gd name="T38" fmla="*/ 126 w 126"/>
                  <a:gd name="T39" fmla="*/ 54 h 127"/>
                  <a:gd name="T40" fmla="*/ 98 w 126"/>
                  <a:gd name="T41" fmla="*/ 73 h 127"/>
                  <a:gd name="T42" fmla="*/ 100 w 126"/>
                  <a:gd name="T43" fmla="*/ 96 h 127"/>
                  <a:gd name="T44" fmla="*/ 81 w 126"/>
                  <a:gd name="T45" fmla="*/ 95 h 127"/>
                  <a:gd name="T46" fmla="*/ 67 w 126"/>
                  <a:gd name="T47" fmla="*/ 113 h 127"/>
                  <a:gd name="T48" fmla="*/ 54 w 126"/>
                  <a:gd name="T49" fmla="*/ 98 h 127"/>
                  <a:gd name="T50" fmla="*/ 31 w 126"/>
                  <a:gd name="T51" fmla="*/ 101 h 127"/>
                  <a:gd name="T52" fmla="*/ 32 w 126"/>
                  <a:gd name="T53" fmla="*/ 82 h 127"/>
                  <a:gd name="T54" fmla="*/ 14 w 126"/>
                  <a:gd name="T55" fmla="*/ 68 h 127"/>
                  <a:gd name="T56" fmla="*/ 28 w 126"/>
                  <a:gd name="T57" fmla="*/ 54 h 127"/>
                  <a:gd name="T58" fmla="*/ 26 w 126"/>
                  <a:gd name="T59" fmla="*/ 31 h 127"/>
                  <a:gd name="T60" fmla="*/ 45 w 126"/>
                  <a:gd name="T61" fmla="*/ 32 h 127"/>
                  <a:gd name="T62" fmla="*/ 59 w 126"/>
                  <a:gd name="T63" fmla="*/ 14 h 127"/>
                  <a:gd name="T64" fmla="*/ 72 w 126"/>
                  <a:gd name="T65" fmla="*/ 29 h 127"/>
                  <a:gd name="T66" fmla="*/ 95 w 126"/>
                  <a:gd name="T67" fmla="*/ 26 h 127"/>
                  <a:gd name="T68" fmla="*/ 94 w 126"/>
                  <a:gd name="T69" fmla="*/ 45 h 127"/>
                  <a:gd name="T70" fmla="*/ 112 w 126"/>
                  <a:gd name="T71" fmla="*/ 59 h 127"/>
                  <a:gd name="T72" fmla="*/ 98 w 126"/>
                  <a:gd name="T73" fmla="*/ 73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26" h="127">
                    <a:moveTo>
                      <a:pt x="121" y="47"/>
                    </a:moveTo>
                    <a:lnTo>
                      <a:pt x="111" y="45"/>
                    </a:lnTo>
                    <a:lnTo>
                      <a:pt x="117" y="35"/>
                    </a:lnTo>
                    <a:lnTo>
                      <a:pt x="117" y="27"/>
                    </a:lnTo>
                    <a:lnTo>
                      <a:pt x="102" y="12"/>
                    </a:lnTo>
                    <a:lnTo>
                      <a:pt x="93" y="10"/>
                    </a:lnTo>
                    <a:lnTo>
                      <a:pt x="84" y="16"/>
                    </a:lnTo>
                    <a:lnTo>
                      <a:pt x="82" y="5"/>
                    </a:lnTo>
                    <a:lnTo>
                      <a:pt x="75" y="0"/>
                    </a:lnTo>
                    <a:lnTo>
                      <a:pt x="53" y="0"/>
                    </a:lnTo>
                    <a:lnTo>
                      <a:pt x="46" y="5"/>
                    </a:lnTo>
                    <a:lnTo>
                      <a:pt x="44" y="15"/>
                    </a:lnTo>
                    <a:lnTo>
                      <a:pt x="36" y="9"/>
                    </a:lnTo>
                    <a:lnTo>
                      <a:pt x="27" y="10"/>
                    </a:lnTo>
                    <a:lnTo>
                      <a:pt x="12" y="26"/>
                    </a:lnTo>
                    <a:lnTo>
                      <a:pt x="11" y="34"/>
                    </a:lnTo>
                    <a:lnTo>
                      <a:pt x="15" y="43"/>
                    </a:lnTo>
                    <a:lnTo>
                      <a:pt x="5" y="45"/>
                    </a:lnTo>
                    <a:lnTo>
                      <a:pt x="0" y="51"/>
                    </a:lnTo>
                    <a:lnTo>
                      <a:pt x="0" y="73"/>
                    </a:lnTo>
                    <a:lnTo>
                      <a:pt x="5" y="80"/>
                    </a:lnTo>
                    <a:lnTo>
                      <a:pt x="15" y="82"/>
                    </a:lnTo>
                    <a:lnTo>
                      <a:pt x="9" y="91"/>
                    </a:lnTo>
                    <a:lnTo>
                      <a:pt x="10" y="100"/>
                    </a:lnTo>
                    <a:lnTo>
                      <a:pt x="25" y="115"/>
                    </a:lnTo>
                    <a:lnTo>
                      <a:pt x="33" y="116"/>
                    </a:lnTo>
                    <a:lnTo>
                      <a:pt x="42" y="111"/>
                    </a:lnTo>
                    <a:lnTo>
                      <a:pt x="44" y="122"/>
                    </a:lnTo>
                    <a:lnTo>
                      <a:pt x="52" y="127"/>
                    </a:lnTo>
                    <a:lnTo>
                      <a:pt x="72" y="127"/>
                    </a:lnTo>
                    <a:lnTo>
                      <a:pt x="80" y="122"/>
                    </a:lnTo>
                    <a:lnTo>
                      <a:pt x="82" y="112"/>
                    </a:lnTo>
                    <a:lnTo>
                      <a:pt x="91" y="117"/>
                    </a:lnTo>
                    <a:lnTo>
                      <a:pt x="99" y="116"/>
                    </a:lnTo>
                    <a:lnTo>
                      <a:pt x="114" y="101"/>
                    </a:lnTo>
                    <a:lnTo>
                      <a:pt x="116" y="93"/>
                    </a:lnTo>
                    <a:lnTo>
                      <a:pt x="111" y="84"/>
                    </a:lnTo>
                    <a:lnTo>
                      <a:pt x="121" y="82"/>
                    </a:lnTo>
                    <a:lnTo>
                      <a:pt x="126" y="75"/>
                    </a:lnTo>
                    <a:lnTo>
                      <a:pt x="126" y="54"/>
                    </a:lnTo>
                    <a:lnTo>
                      <a:pt x="121" y="47"/>
                    </a:lnTo>
                    <a:close/>
                    <a:moveTo>
                      <a:pt x="98" y="73"/>
                    </a:moveTo>
                    <a:lnTo>
                      <a:pt x="94" y="84"/>
                    </a:lnTo>
                    <a:lnTo>
                      <a:pt x="100" y="96"/>
                    </a:lnTo>
                    <a:lnTo>
                      <a:pt x="94" y="102"/>
                    </a:lnTo>
                    <a:lnTo>
                      <a:pt x="81" y="95"/>
                    </a:lnTo>
                    <a:lnTo>
                      <a:pt x="70" y="99"/>
                    </a:lnTo>
                    <a:lnTo>
                      <a:pt x="67" y="113"/>
                    </a:lnTo>
                    <a:lnTo>
                      <a:pt x="57" y="113"/>
                    </a:lnTo>
                    <a:lnTo>
                      <a:pt x="54" y="98"/>
                    </a:lnTo>
                    <a:lnTo>
                      <a:pt x="43" y="94"/>
                    </a:lnTo>
                    <a:lnTo>
                      <a:pt x="31" y="101"/>
                    </a:lnTo>
                    <a:lnTo>
                      <a:pt x="24" y="94"/>
                    </a:lnTo>
                    <a:lnTo>
                      <a:pt x="32" y="82"/>
                    </a:lnTo>
                    <a:lnTo>
                      <a:pt x="28" y="71"/>
                    </a:lnTo>
                    <a:lnTo>
                      <a:pt x="14" y="68"/>
                    </a:lnTo>
                    <a:lnTo>
                      <a:pt x="14" y="58"/>
                    </a:lnTo>
                    <a:lnTo>
                      <a:pt x="28" y="54"/>
                    </a:lnTo>
                    <a:lnTo>
                      <a:pt x="32" y="44"/>
                    </a:lnTo>
                    <a:lnTo>
                      <a:pt x="26" y="31"/>
                    </a:lnTo>
                    <a:lnTo>
                      <a:pt x="32" y="24"/>
                    </a:lnTo>
                    <a:lnTo>
                      <a:pt x="45" y="32"/>
                    </a:lnTo>
                    <a:lnTo>
                      <a:pt x="56" y="28"/>
                    </a:lnTo>
                    <a:lnTo>
                      <a:pt x="59" y="14"/>
                    </a:lnTo>
                    <a:lnTo>
                      <a:pt x="69" y="14"/>
                    </a:lnTo>
                    <a:lnTo>
                      <a:pt x="72" y="29"/>
                    </a:lnTo>
                    <a:lnTo>
                      <a:pt x="83" y="33"/>
                    </a:lnTo>
                    <a:lnTo>
                      <a:pt x="95" y="26"/>
                    </a:lnTo>
                    <a:lnTo>
                      <a:pt x="103" y="33"/>
                    </a:lnTo>
                    <a:lnTo>
                      <a:pt x="94" y="45"/>
                    </a:lnTo>
                    <a:lnTo>
                      <a:pt x="98" y="56"/>
                    </a:lnTo>
                    <a:lnTo>
                      <a:pt x="112" y="59"/>
                    </a:lnTo>
                    <a:lnTo>
                      <a:pt x="112" y="70"/>
                    </a:lnTo>
                    <a:lnTo>
                      <a:pt x="98" y="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ko-KR" altLang="en-US" sz="1015">
                  <a:solidFill>
                    <a:schemeClr val="bg1"/>
                  </a:solidFill>
                  <a:latin typeface="微软雅黑" panose="020B0503020204020204" pitchFamily="34" charset="-122"/>
                </a:endParaRPr>
              </a:p>
            </p:txBody>
          </p:sp>
          <p:sp>
            <p:nvSpPr>
              <p:cNvPr id="83" name="Freeform 17"/>
              <p:cNvSpPr>
                <a:spLocks noEditPoints="1"/>
              </p:cNvSpPr>
              <p:nvPr/>
            </p:nvSpPr>
            <p:spPr bwMode="auto">
              <a:xfrm>
                <a:off x="3414713" y="3549650"/>
                <a:ext cx="74613" cy="74613"/>
              </a:xfrm>
              <a:custGeom>
                <a:avLst/>
                <a:gdLst>
                  <a:gd name="T0" fmla="*/ 24 w 47"/>
                  <a:gd name="T1" fmla="*/ 0 h 47"/>
                  <a:gd name="T2" fmla="*/ 24 w 47"/>
                  <a:gd name="T3" fmla="*/ 0 h 47"/>
                  <a:gd name="T4" fmla="*/ 19 w 47"/>
                  <a:gd name="T5" fmla="*/ 0 h 47"/>
                  <a:gd name="T6" fmla="*/ 15 w 47"/>
                  <a:gd name="T7" fmla="*/ 2 h 47"/>
                  <a:gd name="T8" fmla="*/ 11 w 47"/>
                  <a:gd name="T9" fmla="*/ 4 h 47"/>
                  <a:gd name="T10" fmla="*/ 7 w 47"/>
                  <a:gd name="T11" fmla="*/ 6 h 47"/>
                  <a:gd name="T12" fmla="*/ 4 w 47"/>
                  <a:gd name="T13" fmla="*/ 10 h 47"/>
                  <a:gd name="T14" fmla="*/ 2 w 47"/>
                  <a:gd name="T15" fmla="*/ 14 h 47"/>
                  <a:gd name="T16" fmla="*/ 1 w 47"/>
                  <a:gd name="T17" fmla="*/ 19 h 47"/>
                  <a:gd name="T18" fmla="*/ 0 w 47"/>
                  <a:gd name="T19" fmla="*/ 23 h 47"/>
                  <a:gd name="T20" fmla="*/ 0 w 47"/>
                  <a:gd name="T21" fmla="*/ 23 h 47"/>
                  <a:gd name="T22" fmla="*/ 1 w 47"/>
                  <a:gd name="T23" fmla="*/ 28 h 47"/>
                  <a:gd name="T24" fmla="*/ 2 w 47"/>
                  <a:gd name="T25" fmla="*/ 33 h 47"/>
                  <a:gd name="T26" fmla="*/ 4 w 47"/>
                  <a:gd name="T27" fmla="*/ 36 h 47"/>
                  <a:gd name="T28" fmla="*/ 7 w 47"/>
                  <a:gd name="T29" fmla="*/ 41 h 47"/>
                  <a:gd name="T30" fmla="*/ 11 w 47"/>
                  <a:gd name="T31" fmla="*/ 43 h 47"/>
                  <a:gd name="T32" fmla="*/ 15 w 47"/>
                  <a:gd name="T33" fmla="*/ 45 h 47"/>
                  <a:gd name="T34" fmla="*/ 19 w 47"/>
                  <a:gd name="T35" fmla="*/ 47 h 47"/>
                  <a:gd name="T36" fmla="*/ 24 w 47"/>
                  <a:gd name="T37" fmla="*/ 47 h 47"/>
                  <a:gd name="T38" fmla="*/ 24 w 47"/>
                  <a:gd name="T39" fmla="*/ 47 h 47"/>
                  <a:gd name="T40" fmla="*/ 29 w 47"/>
                  <a:gd name="T41" fmla="*/ 47 h 47"/>
                  <a:gd name="T42" fmla="*/ 33 w 47"/>
                  <a:gd name="T43" fmla="*/ 45 h 47"/>
                  <a:gd name="T44" fmla="*/ 38 w 47"/>
                  <a:gd name="T45" fmla="*/ 43 h 47"/>
                  <a:gd name="T46" fmla="*/ 41 w 47"/>
                  <a:gd name="T47" fmla="*/ 41 h 47"/>
                  <a:gd name="T48" fmla="*/ 44 w 47"/>
                  <a:gd name="T49" fmla="*/ 36 h 47"/>
                  <a:gd name="T50" fmla="*/ 46 w 47"/>
                  <a:gd name="T51" fmla="*/ 33 h 47"/>
                  <a:gd name="T52" fmla="*/ 47 w 47"/>
                  <a:gd name="T53" fmla="*/ 28 h 47"/>
                  <a:gd name="T54" fmla="*/ 47 w 47"/>
                  <a:gd name="T55" fmla="*/ 23 h 47"/>
                  <a:gd name="T56" fmla="*/ 47 w 47"/>
                  <a:gd name="T57" fmla="*/ 23 h 47"/>
                  <a:gd name="T58" fmla="*/ 47 w 47"/>
                  <a:gd name="T59" fmla="*/ 19 h 47"/>
                  <a:gd name="T60" fmla="*/ 46 w 47"/>
                  <a:gd name="T61" fmla="*/ 14 h 47"/>
                  <a:gd name="T62" fmla="*/ 44 w 47"/>
                  <a:gd name="T63" fmla="*/ 10 h 47"/>
                  <a:gd name="T64" fmla="*/ 41 w 47"/>
                  <a:gd name="T65" fmla="*/ 6 h 47"/>
                  <a:gd name="T66" fmla="*/ 38 w 47"/>
                  <a:gd name="T67" fmla="*/ 4 h 47"/>
                  <a:gd name="T68" fmla="*/ 33 w 47"/>
                  <a:gd name="T69" fmla="*/ 2 h 47"/>
                  <a:gd name="T70" fmla="*/ 29 w 47"/>
                  <a:gd name="T71" fmla="*/ 0 h 47"/>
                  <a:gd name="T72" fmla="*/ 24 w 47"/>
                  <a:gd name="T73" fmla="*/ 0 h 47"/>
                  <a:gd name="T74" fmla="*/ 24 w 47"/>
                  <a:gd name="T75" fmla="*/ 0 h 47"/>
                  <a:gd name="T76" fmla="*/ 24 w 47"/>
                  <a:gd name="T77" fmla="*/ 33 h 47"/>
                  <a:gd name="T78" fmla="*/ 24 w 47"/>
                  <a:gd name="T79" fmla="*/ 33 h 47"/>
                  <a:gd name="T80" fmla="*/ 20 w 47"/>
                  <a:gd name="T81" fmla="*/ 32 h 47"/>
                  <a:gd name="T82" fmla="*/ 17 w 47"/>
                  <a:gd name="T83" fmla="*/ 30 h 47"/>
                  <a:gd name="T84" fmla="*/ 15 w 47"/>
                  <a:gd name="T85" fmla="*/ 27 h 47"/>
                  <a:gd name="T86" fmla="*/ 15 w 47"/>
                  <a:gd name="T87" fmla="*/ 23 h 47"/>
                  <a:gd name="T88" fmla="*/ 15 w 47"/>
                  <a:gd name="T89" fmla="*/ 23 h 47"/>
                  <a:gd name="T90" fmla="*/ 15 w 47"/>
                  <a:gd name="T91" fmla="*/ 20 h 47"/>
                  <a:gd name="T92" fmla="*/ 17 w 47"/>
                  <a:gd name="T93" fmla="*/ 17 h 47"/>
                  <a:gd name="T94" fmla="*/ 20 w 47"/>
                  <a:gd name="T95" fmla="*/ 15 h 47"/>
                  <a:gd name="T96" fmla="*/ 24 w 47"/>
                  <a:gd name="T97" fmla="*/ 14 h 47"/>
                  <a:gd name="T98" fmla="*/ 24 w 47"/>
                  <a:gd name="T99" fmla="*/ 14 h 47"/>
                  <a:gd name="T100" fmla="*/ 28 w 47"/>
                  <a:gd name="T101" fmla="*/ 15 h 47"/>
                  <a:gd name="T102" fmla="*/ 31 w 47"/>
                  <a:gd name="T103" fmla="*/ 17 h 47"/>
                  <a:gd name="T104" fmla="*/ 33 w 47"/>
                  <a:gd name="T105" fmla="*/ 20 h 47"/>
                  <a:gd name="T106" fmla="*/ 33 w 47"/>
                  <a:gd name="T107" fmla="*/ 23 h 47"/>
                  <a:gd name="T108" fmla="*/ 33 w 47"/>
                  <a:gd name="T109" fmla="*/ 23 h 47"/>
                  <a:gd name="T110" fmla="*/ 33 w 47"/>
                  <a:gd name="T111" fmla="*/ 27 h 47"/>
                  <a:gd name="T112" fmla="*/ 31 w 47"/>
                  <a:gd name="T113" fmla="*/ 30 h 47"/>
                  <a:gd name="T114" fmla="*/ 28 w 47"/>
                  <a:gd name="T115" fmla="*/ 32 h 47"/>
                  <a:gd name="T116" fmla="*/ 24 w 47"/>
                  <a:gd name="T117" fmla="*/ 33 h 47"/>
                  <a:gd name="T118" fmla="*/ 24 w 47"/>
                  <a:gd name="T119" fmla="*/ 33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47" h="47">
                    <a:moveTo>
                      <a:pt x="24" y="0"/>
                    </a:moveTo>
                    <a:lnTo>
                      <a:pt x="24" y="0"/>
                    </a:lnTo>
                    <a:lnTo>
                      <a:pt x="19" y="0"/>
                    </a:lnTo>
                    <a:lnTo>
                      <a:pt x="15" y="2"/>
                    </a:lnTo>
                    <a:lnTo>
                      <a:pt x="11" y="4"/>
                    </a:lnTo>
                    <a:lnTo>
                      <a:pt x="7" y="6"/>
                    </a:lnTo>
                    <a:lnTo>
                      <a:pt x="4" y="10"/>
                    </a:lnTo>
                    <a:lnTo>
                      <a:pt x="2" y="14"/>
                    </a:lnTo>
                    <a:lnTo>
                      <a:pt x="1" y="19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1" y="28"/>
                    </a:lnTo>
                    <a:lnTo>
                      <a:pt x="2" y="33"/>
                    </a:lnTo>
                    <a:lnTo>
                      <a:pt x="4" y="36"/>
                    </a:lnTo>
                    <a:lnTo>
                      <a:pt x="7" y="41"/>
                    </a:lnTo>
                    <a:lnTo>
                      <a:pt x="11" y="43"/>
                    </a:lnTo>
                    <a:lnTo>
                      <a:pt x="15" y="45"/>
                    </a:lnTo>
                    <a:lnTo>
                      <a:pt x="19" y="47"/>
                    </a:lnTo>
                    <a:lnTo>
                      <a:pt x="24" y="47"/>
                    </a:lnTo>
                    <a:lnTo>
                      <a:pt x="24" y="47"/>
                    </a:lnTo>
                    <a:lnTo>
                      <a:pt x="29" y="47"/>
                    </a:lnTo>
                    <a:lnTo>
                      <a:pt x="33" y="45"/>
                    </a:lnTo>
                    <a:lnTo>
                      <a:pt x="38" y="43"/>
                    </a:lnTo>
                    <a:lnTo>
                      <a:pt x="41" y="41"/>
                    </a:lnTo>
                    <a:lnTo>
                      <a:pt x="44" y="36"/>
                    </a:lnTo>
                    <a:lnTo>
                      <a:pt x="46" y="33"/>
                    </a:lnTo>
                    <a:lnTo>
                      <a:pt x="47" y="28"/>
                    </a:lnTo>
                    <a:lnTo>
                      <a:pt x="47" y="23"/>
                    </a:lnTo>
                    <a:lnTo>
                      <a:pt x="47" y="23"/>
                    </a:lnTo>
                    <a:lnTo>
                      <a:pt x="47" y="19"/>
                    </a:lnTo>
                    <a:lnTo>
                      <a:pt x="46" y="14"/>
                    </a:lnTo>
                    <a:lnTo>
                      <a:pt x="44" y="10"/>
                    </a:lnTo>
                    <a:lnTo>
                      <a:pt x="41" y="6"/>
                    </a:lnTo>
                    <a:lnTo>
                      <a:pt x="38" y="4"/>
                    </a:lnTo>
                    <a:lnTo>
                      <a:pt x="33" y="2"/>
                    </a:lnTo>
                    <a:lnTo>
                      <a:pt x="29" y="0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  <a:moveTo>
                      <a:pt x="24" y="33"/>
                    </a:moveTo>
                    <a:lnTo>
                      <a:pt x="24" y="33"/>
                    </a:lnTo>
                    <a:lnTo>
                      <a:pt x="20" y="32"/>
                    </a:lnTo>
                    <a:lnTo>
                      <a:pt x="17" y="30"/>
                    </a:lnTo>
                    <a:lnTo>
                      <a:pt x="15" y="27"/>
                    </a:lnTo>
                    <a:lnTo>
                      <a:pt x="15" y="23"/>
                    </a:lnTo>
                    <a:lnTo>
                      <a:pt x="15" y="23"/>
                    </a:lnTo>
                    <a:lnTo>
                      <a:pt x="15" y="20"/>
                    </a:lnTo>
                    <a:lnTo>
                      <a:pt x="17" y="17"/>
                    </a:lnTo>
                    <a:lnTo>
                      <a:pt x="20" y="15"/>
                    </a:lnTo>
                    <a:lnTo>
                      <a:pt x="24" y="14"/>
                    </a:lnTo>
                    <a:lnTo>
                      <a:pt x="24" y="14"/>
                    </a:lnTo>
                    <a:lnTo>
                      <a:pt x="28" y="15"/>
                    </a:lnTo>
                    <a:lnTo>
                      <a:pt x="31" y="17"/>
                    </a:lnTo>
                    <a:lnTo>
                      <a:pt x="33" y="20"/>
                    </a:lnTo>
                    <a:lnTo>
                      <a:pt x="33" y="23"/>
                    </a:lnTo>
                    <a:lnTo>
                      <a:pt x="33" y="23"/>
                    </a:lnTo>
                    <a:lnTo>
                      <a:pt x="33" y="27"/>
                    </a:lnTo>
                    <a:lnTo>
                      <a:pt x="31" y="30"/>
                    </a:lnTo>
                    <a:lnTo>
                      <a:pt x="28" y="32"/>
                    </a:lnTo>
                    <a:lnTo>
                      <a:pt x="24" y="33"/>
                    </a:lnTo>
                    <a:lnTo>
                      <a:pt x="24" y="3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ko-KR" altLang="en-US" sz="1015">
                  <a:solidFill>
                    <a:schemeClr val="bg1"/>
                  </a:solidFill>
                  <a:latin typeface="微软雅黑" panose="020B0503020204020204" pitchFamily="34" charset="-122"/>
                </a:endParaRPr>
              </a:p>
            </p:txBody>
          </p:sp>
          <p:sp>
            <p:nvSpPr>
              <p:cNvPr id="84" name="Freeform 18"/>
              <p:cNvSpPr/>
              <p:nvPr/>
            </p:nvSpPr>
            <p:spPr bwMode="auto">
              <a:xfrm>
                <a:off x="2921000" y="3421063"/>
                <a:ext cx="165100" cy="163513"/>
              </a:xfrm>
              <a:custGeom>
                <a:avLst/>
                <a:gdLst>
                  <a:gd name="T0" fmla="*/ 104 w 104"/>
                  <a:gd name="T1" fmla="*/ 14 h 103"/>
                  <a:gd name="T2" fmla="*/ 104 w 104"/>
                  <a:gd name="T3" fmla="*/ 0 h 103"/>
                  <a:gd name="T4" fmla="*/ 104 w 104"/>
                  <a:gd name="T5" fmla="*/ 0 h 103"/>
                  <a:gd name="T6" fmla="*/ 93 w 104"/>
                  <a:gd name="T7" fmla="*/ 0 h 103"/>
                  <a:gd name="T8" fmla="*/ 83 w 104"/>
                  <a:gd name="T9" fmla="*/ 2 h 103"/>
                  <a:gd name="T10" fmla="*/ 73 w 104"/>
                  <a:gd name="T11" fmla="*/ 4 h 103"/>
                  <a:gd name="T12" fmla="*/ 64 w 104"/>
                  <a:gd name="T13" fmla="*/ 7 h 103"/>
                  <a:gd name="T14" fmla="*/ 54 w 104"/>
                  <a:gd name="T15" fmla="*/ 11 h 103"/>
                  <a:gd name="T16" fmla="*/ 45 w 104"/>
                  <a:gd name="T17" fmla="*/ 17 h 103"/>
                  <a:gd name="T18" fmla="*/ 38 w 104"/>
                  <a:gd name="T19" fmla="*/ 23 h 103"/>
                  <a:gd name="T20" fmla="*/ 30 w 104"/>
                  <a:gd name="T21" fmla="*/ 30 h 103"/>
                  <a:gd name="T22" fmla="*/ 24 w 104"/>
                  <a:gd name="T23" fmla="*/ 37 h 103"/>
                  <a:gd name="T24" fmla="*/ 17 w 104"/>
                  <a:gd name="T25" fmla="*/ 45 h 103"/>
                  <a:gd name="T26" fmla="*/ 13 w 104"/>
                  <a:gd name="T27" fmla="*/ 54 h 103"/>
                  <a:gd name="T28" fmla="*/ 7 w 104"/>
                  <a:gd name="T29" fmla="*/ 62 h 103"/>
                  <a:gd name="T30" fmla="*/ 4 w 104"/>
                  <a:gd name="T31" fmla="*/ 72 h 103"/>
                  <a:gd name="T32" fmla="*/ 2 w 104"/>
                  <a:gd name="T33" fmla="*/ 82 h 103"/>
                  <a:gd name="T34" fmla="*/ 0 w 104"/>
                  <a:gd name="T35" fmla="*/ 92 h 103"/>
                  <a:gd name="T36" fmla="*/ 0 w 104"/>
                  <a:gd name="T37" fmla="*/ 103 h 103"/>
                  <a:gd name="T38" fmla="*/ 14 w 104"/>
                  <a:gd name="T39" fmla="*/ 103 h 103"/>
                  <a:gd name="T40" fmla="*/ 14 w 104"/>
                  <a:gd name="T41" fmla="*/ 103 h 103"/>
                  <a:gd name="T42" fmla="*/ 14 w 104"/>
                  <a:gd name="T43" fmla="*/ 94 h 103"/>
                  <a:gd name="T44" fmla="*/ 16 w 104"/>
                  <a:gd name="T45" fmla="*/ 85 h 103"/>
                  <a:gd name="T46" fmla="*/ 18 w 104"/>
                  <a:gd name="T47" fmla="*/ 76 h 103"/>
                  <a:gd name="T48" fmla="*/ 21 w 104"/>
                  <a:gd name="T49" fmla="*/ 68 h 103"/>
                  <a:gd name="T50" fmla="*/ 25 w 104"/>
                  <a:gd name="T51" fmla="*/ 60 h 103"/>
                  <a:gd name="T52" fmla="*/ 29 w 104"/>
                  <a:gd name="T53" fmla="*/ 53 h 103"/>
                  <a:gd name="T54" fmla="*/ 34 w 104"/>
                  <a:gd name="T55" fmla="*/ 46 h 103"/>
                  <a:gd name="T56" fmla="*/ 40 w 104"/>
                  <a:gd name="T57" fmla="*/ 40 h 103"/>
                  <a:gd name="T58" fmla="*/ 46 w 104"/>
                  <a:gd name="T59" fmla="*/ 34 h 103"/>
                  <a:gd name="T60" fmla="*/ 54 w 104"/>
                  <a:gd name="T61" fmla="*/ 29 h 103"/>
                  <a:gd name="T62" fmla="*/ 61 w 104"/>
                  <a:gd name="T63" fmla="*/ 24 h 103"/>
                  <a:gd name="T64" fmla="*/ 69 w 104"/>
                  <a:gd name="T65" fmla="*/ 20 h 103"/>
                  <a:gd name="T66" fmla="*/ 77 w 104"/>
                  <a:gd name="T67" fmla="*/ 17 h 103"/>
                  <a:gd name="T68" fmla="*/ 85 w 104"/>
                  <a:gd name="T69" fmla="*/ 15 h 103"/>
                  <a:gd name="T70" fmla="*/ 95 w 104"/>
                  <a:gd name="T71" fmla="*/ 14 h 103"/>
                  <a:gd name="T72" fmla="*/ 104 w 104"/>
                  <a:gd name="T73" fmla="*/ 14 h 103"/>
                  <a:gd name="T74" fmla="*/ 104 w 104"/>
                  <a:gd name="T75" fmla="*/ 14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04" h="103">
                    <a:moveTo>
                      <a:pt x="104" y="14"/>
                    </a:moveTo>
                    <a:lnTo>
                      <a:pt x="104" y="0"/>
                    </a:lnTo>
                    <a:lnTo>
                      <a:pt x="104" y="0"/>
                    </a:lnTo>
                    <a:lnTo>
                      <a:pt x="93" y="0"/>
                    </a:lnTo>
                    <a:lnTo>
                      <a:pt x="83" y="2"/>
                    </a:lnTo>
                    <a:lnTo>
                      <a:pt x="73" y="4"/>
                    </a:lnTo>
                    <a:lnTo>
                      <a:pt x="64" y="7"/>
                    </a:lnTo>
                    <a:lnTo>
                      <a:pt x="54" y="11"/>
                    </a:lnTo>
                    <a:lnTo>
                      <a:pt x="45" y="17"/>
                    </a:lnTo>
                    <a:lnTo>
                      <a:pt x="38" y="23"/>
                    </a:lnTo>
                    <a:lnTo>
                      <a:pt x="30" y="30"/>
                    </a:lnTo>
                    <a:lnTo>
                      <a:pt x="24" y="37"/>
                    </a:lnTo>
                    <a:lnTo>
                      <a:pt x="17" y="45"/>
                    </a:lnTo>
                    <a:lnTo>
                      <a:pt x="13" y="54"/>
                    </a:lnTo>
                    <a:lnTo>
                      <a:pt x="7" y="62"/>
                    </a:lnTo>
                    <a:lnTo>
                      <a:pt x="4" y="72"/>
                    </a:lnTo>
                    <a:lnTo>
                      <a:pt x="2" y="82"/>
                    </a:lnTo>
                    <a:lnTo>
                      <a:pt x="0" y="92"/>
                    </a:lnTo>
                    <a:lnTo>
                      <a:pt x="0" y="103"/>
                    </a:lnTo>
                    <a:lnTo>
                      <a:pt x="14" y="103"/>
                    </a:lnTo>
                    <a:lnTo>
                      <a:pt x="14" y="103"/>
                    </a:lnTo>
                    <a:lnTo>
                      <a:pt x="14" y="94"/>
                    </a:lnTo>
                    <a:lnTo>
                      <a:pt x="16" y="85"/>
                    </a:lnTo>
                    <a:lnTo>
                      <a:pt x="18" y="76"/>
                    </a:lnTo>
                    <a:lnTo>
                      <a:pt x="21" y="68"/>
                    </a:lnTo>
                    <a:lnTo>
                      <a:pt x="25" y="60"/>
                    </a:lnTo>
                    <a:lnTo>
                      <a:pt x="29" y="53"/>
                    </a:lnTo>
                    <a:lnTo>
                      <a:pt x="34" y="46"/>
                    </a:lnTo>
                    <a:lnTo>
                      <a:pt x="40" y="40"/>
                    </a:lnTo>
                    <a:lnTo>
                      <a:pt x="46" y="34"/>
                    </a:lnTo>
                    <a:lnTo>
                      <a:pt x="54" y="29"/>
                    </a:lnTo>
                    <a:lnTo>
                      <a:pt x="61" y="24"/>
                    </a:lnTo>
                    <a:lnTo>
                      <a:pt x="69" y="20"/>
                    </a:lnTo>
                    <a:lnTo>
                      <a:pt x="77" y="17"/>
                    </a:lnTo>
                    <a:lnTo>
                      <a:pt x="85" y="15"/>
                    </a:lnTo>
                    <a:lnTo>
                      <a:pt x="95" y="14"/>
                    </a:lnTo>
                    <a:lnTo>
                      <a:pt x="104" y="14"/>
                    </a:lnTo>
                    <a:lnTo>
                      <a:pt x="104" y="1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ko-KR" altLang="en-US" sz="1015">
                  <a:solidFill>
                    <a:schemeClr val="bg1"/>
                  </a:solidFill>
                  <a:latin typeface="微软雅黑" panose="020B0503020204020204" pitchFamily="34" charset="-122"/>
                </a:endParaRPr>
              </a:p>
            </p:txBody>
          </p:sp>
        </p:grpSp>
        <p:sp>
          <p:nvSpPr>
            <p:cNvPr id="77" name="TextBox 11"/>
            <p:cNvSpPr txBox="1"/>
            <p:nvPr/>
          </p:nvSpPr>
          <p:spPr>
            <a:xfrm>
              <a:off x="3191718" y="2786485"/>
              <a:ext cx="1083012" cy="3385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05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Vlaue 01</a:t>
              </a:r>
            </a:p>
          </p:txBody>
        </p:sp>
      </p:grpSp>
      <p:grpSp>
        <p:nvGrpSpPr>
          <p:cNvPr id="85" name="Group 88"/>
          <p:cNvGrpSpPr/>
          <p:nvPr/>
        </p:nvGrpSpPr>
        <p:grpSpPr>
          <a:xfrm>
            <a:off x="4000041" y="1351360"/>
            <a:ext cx="1143920" cy="1143921"/>
            <a:chOff x="5333387" y="1801813"/>
            <a:chExt cx="1525227" cy="1525228"/>
          </a:xfrm>
          <a:solidFill>
            <a:schemeClr val="bg1"/>
          </a:solidFill>
        </p:grpSpPr>
        <p:sp>
          <p:nvSpPr>
            <p:cNvPr id="86" name="Oval 20"/>
            <p:cNvSpPr/>
            <p:nvPr/>
          </p:nvSpPr>
          <p:spPr>
            <a:xfrm>
              <a:off x="5333387" y="1801813"/>
              <a:ext cx="1525227" cy="1525228"/>
            </a:xfrm>
            <a:prstGeom prst="ellipse">
              <a:avLst/>
            </a:prstGeom>
            <a:solidFill>
              <a:schemeClr val="accent2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15">
                <a:solidFill>
                  <a:schemeClr val="bg1"/>
                </a:solidFill>
                <a:latin typeface="微软雅黑" panose="020B0503020204020204" pitchFamily="34" charset="-122"/>
              </a:endParaRPr>
            </a:p>
          </p:txBody>
        </p:sp>
        <p:grpSp>
          <p:nvGrpSpPr>
            <p:cNvPr id="87" name="Group 21"/>
            <p:cNvGrpSpPr/>
            <p:nvPr/>
          </p:nvGrpSpPr>
          <p:grpSpPr>
            <a:xfrm>
              <a:off x="5847997" y="2174706"/>
              <a:ext cx="496008" cy="565353"/>
              <a:chOff x="4021138" y="1814513"/>
              <a:chExt cx="669925" cy="763588"/>
            </a:xfrm>
            <a:grpFill/>
          </p:grpSpPr>
          <p:sp>
            <p:nvSpPr>
              <p:cNvPr id="89" name="Freeform 23"/>
              <p:cNvSpPr>
                <a:spLocks noEditPoints="1"/>
              </p:cNvSpPr>
              <p:nvPr/>
            </p:nvSpPr>
            <p:spPr bwMode="auto">
              <a:xfrm>
                <a:off x="4140200" y="1938338"/>
                <a:ext cx="431800" cy="639763"/>
              </a:xfrm>
              <a:custGeom>
                <a:avLst/>
                <a:gdLst>
                  <a:gd name="T0" fmla="*/ 96 w 272"/>
                  <a:gd name="T1" fmla="*/ 7 h 403"/>
                  <a:gd name="T2" fmla="*/ 40 w 272"/>
                  <a:gd name="T3" fmla="*/ 40 h 403"/>
                  <a:gd name="T4" fmla="*/ 5 w 272"/>
                  <a:gd name="T5" fmla="*/ 97 h 403"/>
                  <a:gd name="T6" fmla="*/ 1 w 272"/>
                  <a:gd name="T7" fmla="*/ 148 h 403"/>
                  <a:gd name="T8" fmla="*/ 29 w 272"/>
                  <a:gd name="T9" fmla="*/ 232 h 403"/>
                  <a:gd name="T10" fmla="*/ 55 w 272"/>
                  <a:gd name="T11" fmla="*/ 273 h 403"/>
                  <a:gd name="T12" fmla="*/ 63 w 272"/>
                  <a:gd name="T13" fmla="*/ 314 h 403"/>
                  <a:gd name="T14" fmla="*/ 55 w 272"/>
                  <a:gd name="T15" fmla="*/ 329 h 403"/>
                  <a:gd name="T16" fmla="*/ 55 w 272"/>
                  <a:gd name="T17" fmla="*/ 349 h 403"/>
                  <a:gd name="T18" fmla="*/ 55 w 272"/>
                  <a:gd name="T19" fmla="*/ 364 h 403"/>
                  <a:gd name="T20" fmla="*/ 61 w 272"/>
                  <a:gd name="T21" fmla="*/ 384 h 403"/>
                  <a:gd name="T22" fmla="*/ 80 w 272"/>
                  <a:gd name="T23" fmla="*/ 402 h 403"/>
                  <a:gd name="T24" fmla="*/ 189 w 272"/>
                  <a:gd name="T25" fmla="*/ 403 h 403"/>
                  <a:gd name="T26" fmla="*/ 206 w 272"/>
                  <a:gd name="T27" fmla="*/ 387 h 403"/>
                  <a:gd name="T28" fmla="*/ 217 w 272"/>
                  <a:gd name="T29" fmla="*/ 370 h 403"/>
                  <a:gd name="T30" fmla="*/ 217 w 272"/>
                  <a:gd name="T31" fmla="*/ 349 h 403"/>
                  <a:gd name="T32" fmla="*/ 217 w 272"/>
                  <a:gd name="T33" fmla="*/ 334 h 403"/>
                  <a:gd name="T34" fmla="*/ 212 w 272"/>
                  <a:gd name="T35" fmla="*/ 316 h 403"/>
                  <a:gd name="T36" fmla="*/ 214 w 272"/>
                  <a:gd name="T37" fmla="*/ 278 h 403"/>
                  <a:gd name="T38" fmla="*/ 236 w 272"/>
                  <a:gd name="T39" fmla="*/ 243 h 403"/>
                  <a:gd name="T40" fmla="*/ 269 w 272"/>
                  <a:gd name="T41" fmla="*/ 161 h 403"/>
                  <a:gd name="T42" fmla="*/ 270 w 272"/>
                  <a:gd name="T43" fmla="*/ 110 h 403"/>
                  <a:gd name="T44" fmla="*/ 241 w 272"/>
                  <a:gd name="T45" fmla="*/ 50 h 403"/>
                  <a:gd name="T46" fmla="*/ 189 w 272"/>
                  <a:gd name="T47" fmla="*/ 11 h 403"/>
                  <a:gd name="T48" fmla="*/ 136 w 272"/>
                  <a:gd name="T49" fmla="*/ 0 h 403"/>
                  <a:gd name="T50" fmla="*/ 201 w 272"/>
                  <a:gd name="T51" fmla="*/ 367 h 403"/>
                  <a:gd name="T52" fmla="*/ 202 w 272"/>
                  <a:gd name="T53" fmla="*/ 373 h 403"/>
                  <a:gd name="T54" fmla="*/ 192 w 272"/>
                  <a:gd name="T55" fmla="*/ 385 h 403"/>
                  <a:gd name="T56" fmla="*/ 87 w 272"/>
                  <a:gd name="T57" fmla="*/ 389 h 403"/>
                  <a:gd name="T58" fmla="*/ 79 w 272"/>
                  <a:gd name="T59" fmla="*/ 381 h 403"/>
                  <a:gd name="T60" fmla="*/ 69 w 272"/>
                  <a:gd name="T61" fmla="*/ 370 h 403"/>
                  <a:gd name="T62" fmla="*/ 71 w 272"/>
                  <a:gd name="T63" fmla="*/ 353 h 403"/>
                  <a:gd name="T64" fmla="*/ 70 w 272"/>
                  <a:gd name="T65" fmla="*/ 347 h 403"/>
                  <a:gd name="T66" fmla="*/ 70 w 272"/>
                  <a:gd name="T67" fmla="*/ 332 h 403"/>
                  <a:gd name="T68" fmla="*/ 72 w 272"/>
                  <a:gd name="T69" fmla="*/ 324 h 403"/>
                  <a:gd name="T70" fmla="*/ 203 w 272"/>
                  <a:gd name="T71" fmla="*/ 329 h 403"/>
                  <a:gd name="T72" fmla="*/ 203 w 272"/>
                  <a:gd name="T73" fmla="*/ 347 h 403"/>
                  <a:gd name="T74" fmla="*/ 92 w 272"/>
                  <a:gd name="T75" fmla="*/ 196 h 403"/>
                  <a:gd name="T76" fmla="*/ 148 w 272"/>
                  <a:gd name="T77" fmla="*/ 186 h 403"/>
                  <a:gd name="T78" fmla="*/ 109 w 272"/>
                  <a:gd name="T79" fmla="*/ 310 h 403"/>
                  <a:gd name="T80" fmla="*/ 197 w 272"/>
                  <a:gd name="T81" fmla="*/ 285 h 403"/>
                  <a:gd name="T82" fmla="*/ 185 w 272"/>
                  <a:gd name="T83" fmla="*/ 170 h 403"/>
                  <a:gd name="T84" fmla="*/ 148 w 272"/>
                  <a:gd name="T85" fmla="*/ 168 h 403"/>
                  <a:gd name="T86" fmla="*/ 92 w 272"/>
                  <a:gd name="T87" fmla="*/ 178 h 403"/>
                  <a:gd name="T88" fmla="*/ 77 w 272"/>
                  <a:gd name="T89" fmla="*/ 310 h 403"/>
                  <a:gd name="T90" fmla="*/ 68 w 272"/>
                  <a:gd name="T91" fmla="*/ 265 h 403"/>
                  <a:gd name="T92" fmla="*/ 41 w 272"/>
                  <a:gd name="T93" fmla="*/ 225 h 403"/>
                  <a:gd name="T94" fmla="*/ 15 w 272"/>
                  <a:gd name="T95" fmla="*/ 147 h 403"/>
                  <a:gd name="T96" fmla="*/ 19 w 272"/>
                  <a:gd name="T97" fmla="*/ 101 h 403"/>
                  <a:gd name="T98" fmla="*/ 49 w 272"/>
                  <a:gd name="T99" fmla="*/ 51 h 403"/>
                  <a:gd name="T100" fmla="*/ 99 w 272"/>
                  <a:gd name="T101" fmla="*/ 21 h 403"/>
                  <a:gd name="T102" fmla="*/ 149 w 272"/>
                  <a:gd name="T103" fmla="*/ 16 h 403"/>
                  <a:gd name="T104" fmla="*/ 204 w 272"/>
                  <a:gd name="T105" fmla="*/ 36 h 403"/>
                  <a:gd name="T106" fmla="*/ 244 w 272"/>
                  <a:gd name="T107" fmla="*/ 79 h 403"/>
                  <a:gd name="T108" fmla="*/ 258 w 272"/>
                  <a:gd name="T109" fmla="*/ 138 h 403"/>
                  <a:gd name="T110" fmla="*/ 245 w 272"/>
                  <a:gd name="T111" fmla="*/ 194 h 403"/>
                  <a:gd name="T112" fmla="*/ 208 w 272"/>
                  <a:gd name="T113" fmla="*/ 260 h 4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72" h="403">
                    <a:moveTo>
                      <a:pt x="136" y="0"/>
                    </a:moveTo>
                    <a:lnTo>
                      <a:pt x="136" y="0"/>
                    </a:lnTo>
                    <a:lnTo>
                      <a:pt x="122" y="2"/>
                    </a:lnTo>
                    <a:lnTo>
                      <a:pt x="109" y="4"/>
                    </a:lnTo>
                    <a:lnTo>
                      <a:pt x="96" y="7"/>
                    </a:lnTo>
                    <a:lnTo>
                      <a:pt x="83" y="11"/>
                    </a:lnTo>
                    <a:lnTo>
                      <a:pt x="71" y="18"/>
                    </a:lnTo>
                    <a:lnTo>
                      <a:pt x="59" y="24"/>
                    </a:lnTo>
                    <a:lnTo>
                      <a:pt x="49" y="32"/>
                    </a:lnTo>
                    <a:lnTo>
                      <a:pt x="40" y="40"/>
                    </a:lnTo>
                    <a:lnTo>
                      <a:pt x="31" y="50"/>
                    </a:lnTo>
                    <a:lnTo>
                      <a:pt x="22" y="61"/>
                    </a:lnTo>
                    <a:lnTo>
                      <a:pt x="16" y="73"/>
                    </a:lnTo>
                    <a:lnTo>
                      <a:pt x="11" y="85"/>
                    </a:lnTo>
                    <a:lnTo>
                      <a:pt x="5" y="97"/>
                    </a:lnTo>
                    <a:lnTo>
                      <a:pt x="2" y="110"/>
                    </a:lnTo>
                    <a:lnTo>
                      <a:pt x="0" y="124"/>
                    </a:lnTo>
                    <a:lnTo>
                      <a:pt x="0" y="138"/>
                    </a:lnTo>
                    <a:lnTo>
                      <a:pt x="0" y="138"/>
                    </a:lnTo>
                    <a:lnTo>
                      <a:pt x="1" y="148"/>
                    </a:lnTo>
                    <a:lnTo>
                      <a:pt x="3" y="161"/>
                    </a:lnTo>
                    <a:lnTo>
                      <a:pt x="6" y="178"/>
                    </a:lnTo>
                    <a:lnTo>
                      <a:pt x="13" y="198"/>
                    </a:lnTo>
                    <a:lnTo>
                      <a:pt x="22" y="220"/>
                    </a:lnTo>
                    <a:lnTo>
                      <a:pt x="29" y="232"/>
                    </a:lnTo>
                    <a:lnTo>
                      <a:pt x="35" y="243"/>
                    </a:lnTo>
                    <a:lnTo>
                      <a:pt x="44" y="255"/>
                    </a:lnTo>
                    <a:lnTo>
                      <a:pt x="53" y="268"/>
                    </a:lnTo>
                    <a:lnTo>
                      <a:pt x="53" y="268"/>
                    </a:lnTo>
                    <a:lnTo>
                      <a:pt x="55" y="273"/>
                    </a:lnTo>
                    <a:lnTo>
                      <a:pt x="58" y="277"/>
                    </a:lnTo>
                    <a:lnTo>
                      <a:pt x="60" y="289"/>
                    </a:lnTo>
                    <a:lnTo>
                      <a:pt x="62" y="301"/>
                    </a:lnTo>
                    <a:lnTo>
                      <a:pt x="63" y="314"/>
                    </a:lnTo>
                    <a:lnTo>
                      <a:pt x="63" y="314"/>
                    </a:lnTo>
                    <a:lnTo>
                      <a:pt x="59" y="316"/>
                    </a:lnTo>
                    <a:lnTo>
                      <a:pt x="57" y="319"/>
                    </a:lnTo>
                    <a:lnTo>
                      <a:pt x="55" y="323"/>
                    </a:lnTo>
                    <a:lnTo>
                      <a:pt x="55" y="329"/>
                    </a:lnTo>
                    <a:lnTo>
                      <a:pt x="55" y="329"/>
                    </a:lnTo>
                    <a:lnTo>
                      <a:pt x="55" y="334"/>
                    </a:lnTo>
                    <a:lnTo>
                      <a:pt x="58" y="339"/>
                    </a:lnTo>
                    <a:lnTo>
                      <a:pt x="58" y="339"/>
                    </a:lnTo>
                    <a:lnTo>
                      <a:pt x="55" y="344"/>
                    </a:lnTo>
                    <a:lnTo>
                      <a:pt x="55" y="349"/>
                    </a:lnTo>
                    <a:lnTo>
                      <a:pt x="55" y="349"/>
                    </a:lnTo>
                    <a:lnTo>
                      <a:pt x="55" y="355"/>
                    </a:lnTo>
                    <a:lnTo>
                      <a:pt x="58" y="360"/>
                    </a:lnTo>
                    <a:lnTo>
                      <a:pt x="58" y="360"/>
                    </a:lnTo>
                    <a:lnTo>
                      <a:pt x="55" y="364"/>
                    </a:lnTo>
                    <a:lnTo>
                      <a:pt x="55" y="370"/>
                    </a:lnTo>
                    <a:lnTo>
                      <a:pt x="55" y="370"/>
                    </a:lnTo>
                    <a:lnTo>
                      <a:pt x="55" y="375"/>
                    </a:lnTo>
                    <a:lnTo>
                      <a:pt x="57" y="381"/>
                    </a:lnTo>
                    <a:lnTo>
                      <a:pt x="61" y="384"/>
                    </a:lnTo>
                    <a:lnTo>
                      <a:pt x="66" y="387"/>
                    </a:lnTo>
                    <a:lnTo>
                      <a:pt x="66" y="387"/>
                    </a:lnTo>
                    <a:lnTo>
                      <a:pt x="68" y="394"/>
                    </a:lnTo>
                    <a:lnTo>
                      <a:pt x="73" y="399"/>
                    </a:lnTo>
                    <a:lnTo>
                      <a:pt x="80" y="402"/>
                    </a:lnTo>
                    <a:lnTo>
                      <a:pt x="83" y="403"/>
                    </a:lnTo>
                    <a:lnTo>
                      <a:pt x="87" y="403"/>
                    </a:lnTo>
                    <a:lnTo>
                      <a:pt x="185" y="403"/>
                    </a:lnTo>
                    <a:lnTo>
                      <a:pt x="185" y="403"/>
                    </a:lnTo>
                    <a:lnTo>
                      <a:pt x="189" y="403"/>
                    </a:lnTo>
                    <a:lnTo>
                      <a:pt x="192" y="402"/>
                    </a:lnTo>
                    <a:lnTo>
                      <a:pt x="198" y="399"/>
                    </a:lnTo>
                    <a:lnTo>
                      <a:pt x="204" y="394"/>
                    </a:lnTo>
                    <a:lnTo>
                      <a:pt x="206" y="387"/>
                    </a:lnTo>
                    <a:lnTo>
                      <a:pt x="206" y="387"/>
                    </a:lnTo>
                    <a:lnTo>
                      <a:pt x="210" y="384"/>
                    </a:lnTo>
                    <a:lnTo>
                      <a:pt x="215" y="381"/>
                    </a:lnTo>
                    <a:lnTo>
                      <a:pt x="217" y="375"/>
                    </a:lnTo>
                    <a:lnTo>
                      <a:pt x="217" y="370"/>
                    </a:lnTo>
                    <a:lnTo>
                      <a:pt x="217" y="370"/>
                    </a:lnTo>
                    <a:lnTo>
                      <a:pt x="217" y="364"/>
                    </a:lnTo>
                    <a:lnTo>
                      <a:pt x="214" y="360"/>
                    </a:lnTo>
                    <a:lnTo>
                      <a:pt x="214" y="360"/>
                    </a:lnTo>
                    <a:lnTo>
                      <a:pt x="217" y="355"/>
                    </a:lnTo>
                    <a:lnTo>
                      <a:pt x="217" y="349"/>
                    </a:lnTo>
                    <a:lnTo>
                      <a:pt x="217" y="349"/>
                    </a:lnTo>
                    <a:lnTo>
                      <a:pt x="217" y="344"/>
                    </a:lnTo>
                    <a:lnTo>
                      <a:pt x="214" y="339"/>
                    </a:lnTo>
                    <a:lnTo>
                      <a:pt x="214" y="339"/>
                    </a:lnTo>
                    <a:lnTo>
                      <a:pt x="217" y="334"/>
                    </a:lnTo>
                    <a:lnTo>
                      <a:pt x="217" y="329"/>
                    </a:lnTo>
                    <a:lnTo>
                      <a:pt x="217" y="329"/>
                    </a:lnTo>
                    <a:lnTo>
                      <a:pt x="217" y="323"/>
                    </a:lnTo>
                    <a:lnTo>
                      <a:pt x="215" y="319"/>
                    </a:lnTo>
                    <a:lnTo>
                      <a:pt x="212" y="316"/>
                    </a:lnTo>
                    <a:lnTo>
                      <a:pt x="208" y="313"/>
                    </a:lnTo>
                    <a:lnTo>
                      <a:pt x="208" y="313"/>
                    </a:lnTo>
                    <a:lnTo>
                      <a:pt x="209" y="303"/>
                    </a:lnTo>
                    <a:lnTo>
                      <a:pt x="210" y="290"/>
                    </a:lnTo>
                    <a:lnTo>
                      <a:pt x="214" y="278"/>
                    </a:lnTo>
                    <a:lnTo>
                      <a:pt x="216" y="273"/>
                    </a:lnTo>
                    <a:lnTo>
                      <a:pt x="219" y="268"/>
                    </a:lnTo>
                    <a:lnTo>
                      <a:pt x="219" y="268"/>
                    </a:lnTo>
                    <a:lnTo>
                      <a:pt x="228" y="255"/>
                    </a:lnTo>
                    <a:lnTo>
                      <a:pt x="236" y="243"/>
                    </a:lnTo>
                    <a:lnTo>
                      <a:pt x="243" y="232"/>
                    </a:lnTo>
                    <a:lnTo>
                      <a:pt x="249" y="220"/>
                    </a:lnTo>
                    <a:lnTo>
                      <a:pt x="259" y="198"/>
                    </a:lnTo>
                    <a:lnTo>
                      <a:pt x="265" y="178"/>
                    </a:lnTo>
                    <a:lnTo>
                      <a:pt x="269" y="161"/>
                    </a:lnTo>
                    <a:lnTo>
                      <a:pt x="271" y="148"/>
                    </a:lnTo>
                    <a:lnTo>
                      <a:pt x="272" y="138"/>
                    </a:lnTo>
                    <a:lnTo>
                      <a:pt x="272" y="138"/>
                    </a:lnTo>
                    <a:lnTo>
                      <a:pt x="272" y="124"/>
                    </a:lnTo>
                    <a:lnTo>
                      <a:pt x="270" y="110"/>
                    </a:lnTo>
                    <a:lnTo>
                      <a:pt x="266" y="97"/>
                    </a:lnTo>
                    <a:lnTo>
                      <a:pt x="261" y="85"/>
                    </a:lnTo>
                    <a:lnTo>
                      <a:pt x="256" y="73"/>
                    </a:lnTo>
                    <a:lnTo>
                      <a:pt x="249" y="61"/>
                    </a:lnTo>
                    <a:lnTo>
                      <a:pt x="241" y="50"/>
                    </a:lnTo>
                    <a:lnTo>
                      <a:pt x="232" y="40"/>
                    </a:lnTo>
                    <a:lnTo>
                      <a:pt x="222" y="32"/>
                    </a:lnTo>
                    <a:lnTo>
                      <a:pt x="212" y="24"/>
                    </a:lnTo>
                    <a:lnTo>
                      <a:pt x="201" y="18"/>
                    </a:lnTo>
                    <a:lnTo>
                      <a:pt x="189" y="11"/>
                    </a:lnTo>
                    <a:lnTo>
                      <a:pt x="177" y="7"/>
                    </a:lnTo>
                    <a:lnTo>
                      <a:pt x="163" y="4"/>
                    </a:lnTo>
                    <a:lnTo>
                      <a:pt x="150" y="2"/>
                    </a:lnTo>
                    <a:lnTo>
                      <a:pt x="136" y="0"/>
                    </a:lnTo>
                    <a:lnTo>
                      <a:pt x="136" y="0"/>
                    </a:lnTo>
                    <a:close/>
                    <a:moveTo>
                      <a:pt x="203" y="349"/>
                    </a:moveTo>
                    <a:lnTo>
                      <a:pt x="203" y="349"/>
                    </a:lnTo>
                    <a:lnTo>
                      <a:pt x="203" y="351"/>
                    </a:lnTo>
                    <a:lnTo>
                      <a:pt x="201" y="353"/>
                    </a:lnTo>
                    <a:lnTo>
                      <a:pt x="201" y="367"/>
                    </a:lnTo>
                    <a:lnTo>
                      <a:pt x="201" y="367"/>
                    </a:lnTo>
                    <a:lnTo>
                      <a:pt x="203" y="368"/>
                    </a:lnTo>
                    <a:lnTo>
                      <a:pt x="203" y="370"/>
                    </a:lnTo>
                    <a:lnTo>
                      <a:pt x="203" y="370"/>
                    </a:lnTo>
                    <a:lnTo>
                      <a:pt x="202" y="373"/>
                    </a:lnTo>
                    <a:lnTo>
                      <a:pt x="200" y="374"/>
                    </a:lnTo>
                    <a:lnTo>
                      <a:pt x="193" y="381"/>
                    </a:lnTo>
                    <a:lnTo>
                      <a:pt x="193" y="382"/>
                    </a:lnTo>
                    <a:lnTo>
                      <a:pt x="193" y="382"/>
                    </a:lnTo>
                    <a:lnTo>
                      <a:pt x="192" y="385"/>
                    </a:lnTo>
                    <a:lnTo>
                      <a:pt x="191" y="387"/>
                    </a:lnTo>
                    <a:lnTo>
                      <a:pt x="188" y="389"/>
                    </a:lnTo>
                    <a:lnTo>
                      <a:pt x="185" y="389"/>
                    </a:lnTo>
                    <a:lnTo>
                      <a:pt x="87" y="389"/>
                    </a:lnTo>
                    <a:lnTo>
                      <a:pt x="87" y="389"/>
                    </a:lnTo>
                    <a:lnTo>
                      <a:pt x="84" y="389"/>
                    </a:lnTo>
                    <a:lnTo>
                      <a:pt x="82" y="387"/>
                    </a:lnTo>
                    <a:lnTo>
                      <a:pt x="80" y="385"/>
                    </a:lnTo>
                    <a:lnTo>
                      <a:pt x="79" y="382"/>
                    </a:lnTo>
                    <a:lnTo>
                      <a:pt x="79" y="381"/>
                    </a:lnTo>
                    <a:lnTo>
                      <a:pt x="72" y="374"/>
                    </a:lnTo>
                    <a:lnTo>
                      <a:pt x="72" y="374"/>
                    </a:lnTo>
                    <a:lnTo>
                      <a:pt x="70" y="373"/>
                    </a:lnTo>
                    <a:lnTo>
                      <a:pt x="69" y="370"/>
                    </a:lnTo>
                    <a:lnTo>
                      <a:pt x="69" y="370"/>
                    </a:lnTo>
                    <a:lnTo>
                      <a:pt x="69" y="369"/>
                    </a:lnTo>
                    <a:lnTo>
                      <a:pt x="71" y="367"/>
                    </a:lnTo>
                    <a:lnTo>
                      <a:pt x="176" y="367"/>
                    </a:lnTo>
                    <a:lnTo>
                      <a:pt x="176" y="353"/>
                    </a:lnTo>
                    <a:lnTo>
                      <a:pt x="71" y="353"/>
                    </a:lnTo>
                    <a:lnTo>
                      <a:pt x="71" y="353"/>
                    </a:lnTo>
                    <a:lnTo>
                      <a:pt x="69" y="351"/>
                    </a:lnTo>
                    <a:lnTo>
                      <a:pt x="69" y="349"/>
                    </a:lnTo>
                    <a:lnTo>
                      <a:pt x="69" y="349"/>
                    </a:lnTo>
                    <a:lnTo>
                      <a:pt x="70" y="347"/>
                    </a:lnTo>
                    <a:lnTo>
                      <a:pt x="71" y="346"/>
                    </a:lnTo>
                    <a:lnTo>
                      <a:pt x="176" y="346"/>
                    </a:lnTo>
                    <a:lnTo>
                      <a:pt x="176" y="332"/>
                    </a:lnTo>
                    <a:lnTo>
                      <a:pt x="70" y="332"/>
                    </a:lnTo>
                    <a:lnTo>
                      <a:pt x="70" y="332"/>
                    </a:lnTo>
                    <a:lnTo>
                      <a:pt x="69" y="330"/>
                    </a:lnTo>
                    <a:lnTo>
                      <a:pt x="69" y="329"/>
                    </a:lnTo>
                    <a:lnTo>
                      <a:pt x="69" y="329"/>
                    </a:lnTo>
                    <a:lnTo>
                      <a:pt x="70" y="326"/>
                    </a:lnTo>
                    <a:lnTo>
                      <a:pt x="72" y="324"/>
                    </a:lnTo>
                    <a:lnTo>
                      <a:pt x="200" y="324"/>
                    </a:lnTo>
                    <a:lnTo>
                      <a:pt x="200" y="324"/>
                    </a:lnTo>
                    <a:lnTo>
                      <a:pt x="202" y="326"/>
                    </a:lnTo>
                    <a:lnTo>
                      <a:pt x="203" y="329"/>
                    </a:lnTo>
                    <a:lnTo>
                      <a:pt x="203" y="329"/>
                    </a:lnTo>
                    <a:lnTo>
                      <a:pt x="203" y="331"/>
                    </a:lnTo>
                    <a:lnTo>
                      <a:pt x="201" y="332"/>
                    </a:lnTo>
                    <a:lnTo>
                      <a:pt x="201" y="346"/>
                    </a:lnTo>
                    <a:lnTo>
                      <a:pt x="201" y="346"/>
                    </a:lnTo>
                    <a:lnTo>
                      <a:pt x="203" y="347"/>
                    </a:lnTo>
                    <a:lnTo>
                      <a:pt x="203" y="349"/>
                    </a:lnTo>
                    <a:lnTo>
                      <a:pt x="203" y="349"/>
                    </a:lnTo>
                    <a:close/>
                    <a:moveTo>
                      <a:pt x="109" y="310"/>
                    </a:moveTo>
                    <a:lnTo>
                      <a:pt x="90" y="195"/>
                    </a:lnTo>
                    <a:lnTo>
                      <a:pt x="92" y="196"/>
                    </a:lnTo>
                    <a:lnTo>
                      <a:pt x="103" y="186"/>
                    </a:lnTo>
                    <a:lnTo>
                      <a:pt x="114" y="196"/>
                    </a:lnTo>
                    <a:lnTo>
                      <a:pt x="125" y="186"/>
                    </a:lnTo>
                    <a:lnTo>
                      <a:pt x="137" y="196"/>
                    </a:lnTo>
                    <a:lnTo>
                      <a:pt x="148" y="186"/>
                    </a:lnTo>
                    <a:lnTo>
                      <a:pt x="158" y="196"/>
                    </a:lnTo>
                    <a:lnTo>
                      <a:pt x="170" y="186"/>
                    </a:lnTo>
                    <a:lnTo>
                      <a:pt x="181" y="196"/>
                    </a:lnTo>
                    <a:lnTo>
                      <a:pt x="163" y="310"/>
                    </a:lnTo>
                    <a:lnTo>
                      <a:pt x="109" y="310"/>
                    </a:lnTo>
                    <a:close/>
                    <a:moveTo>
                      <a:pt x="208" y="260"/>
                    </a:moveTo>
                    <a:lnTo>
                      <a:pt x="208" y="260"/>
                    </a:lnTo>
                    <a:lnTo>
                      <a:pt x="204" y="265"/>
                    </a:lnTo>
                    <a:lnTo>
                      <a:pt x="202" y="272"/>
                    </a:lnTo>
                    <a:lnTo>
                      <a:pt x="197" y="285"/>
                    </a:lnTo>
                    <a:lnTo>
                      <a:pt x="195" y="299"/>
                    </a:lnTo>
                    <a:lnTo>
                      <a:pt x="194" y="310"/>
                    </a:lnTo>
                    <a:lnTo>
                      <a:pt x="177" y="310"/>
                    </a:lnTo>
                    <a:lnTo>
                      <a:pt x="200" y="172"/>
                    </a:lnTo>
                    <a:lnTo>
                      <a:pt x="185" y="170"/>
                    </a:lnTo>
                    <a:lnTo>
                      <a:pt x="184" y="174"/>
                    </a:lnTo>
                    <a:lnTo>
                      <a:pt x="181" y="178"/>
                    </a:lnTo>
                    <a:lnTo>
                      <a:pt x="170" y="168"/>
                    </a:lnTo>
                    <a:lnTo>
                      <a:pt x="158" y="178"/>
                    </a:lnTo>
                    <a:lnTo>
                      <a:pt x="148" y="168"/>
                    </a:lnTo>
                    <a:lnTo>
                      <a:pt x="137" y="178"/>
                    </a:lnTo>
                    <a:lnTo>
                      <a:pt x="125" y="168"/>
                    </a:lnTo>
                    <a:lnTo>
                      <a:pt x="114" y="178"/>
                    </a:lnTo>
                    <a:lnTo>
                      <a:pt x="103" y="168"/>
                    </a:lnTo>
                    <a:lnTo>
                      <a:pt x="92" y="178"/>
                    </a:lnTo>
                    <a:lnTo>
                      <a:pt x="86" y="173"/>
                    </a:lnTo>
                    <a:lnTo>
                      <a:pt x="86" y="170"/>
                    </a:lnTo>
                    <a:lnTo>
                      <a:pt x="72" y="172"/>
                    </a:lnTo>
                    <a:lnTo>
                      <a:pt x="95" y="310"/>
                    </a:lnTo>
                    <a:lnTo>
                      <a:pt x="77" y="310"/>
                    </a:lnTo>
                    <a:lnTo>
                      <a:pt x="77" y="310"/>
                    </a:lnTo>
                    <a:lnTo>
                      <a:pt x="76" y="299"/>
                    </a:lnTo>
                    <a:lnTo>
                      <a:pt x="74" y="285"/>
                    </a:lnTo>
                    <a:lnTo>
                      <a:pt x="71" y="272"/>
                    </a:lnTo>
                    <a:lnTo>
                      <a:pt x="68" y="265"/>
                    </a:lnTo>
                    <a:lnTo>
                      <a:pt x="63" y="260"/>
                    </a:lnTo>
                    <a:lnTo>
                      <a:pt x="63" y="260"/>
                    </a:lnTo>
                    <a:lnTo>
                      <a:pt x="55" y="248"/>
                    </a:lnTo>
                    <a:lnTo>
                      <a:pt x="47" y="236"/>
                    </a:lnTo>
                    <a:lnTo>
                      <a:pt x="41" y="225"/>
                    </a:lnTo>
                    <a:lnTo>
                      <a:pt x="35" y="214"/>
                    </a:lnTo>
                    <a:lnTo>
                      <a:pt x="27" y="194"/>
                    </a:lnTo>
                    <a:lnTo>
                      <a:pt x="20" y="175"/>
                    </a:lnTo>
                    <a:lnTo>
                      <a:pt x="17" y="159"/>
                    </a:lnTo>
                    <a:lnTo>
                      <a:pt x="15" y="147"/>
                    </a:lnTo>
                    <a:lnTo>
                      <a:pt x="14" y="138"/>
                    </a:lnTo>
                    <a:lnTo>
                      <a:pt x="14" y="138"/>
                    </a:lnTo>
                    <a:lnTo>
                      <a:pt x="14" y="125"/>
                    </a:lnTo>
                    <a:lnTo>
                      <a:pt x="16" y="113"/>
                    </a:lnTo>
                    <a:lnTo>
                      <a:pt x="19" y="101"/>
                    </a:lnTo>
                    <a:lnTo>
                      <a:pt x="23" y="90"/>
                    </a:lnTo>
                    <a:lnTo>
                      <a:pt x="29" y="79"/>
                    </a:lnTo>
                    <a:lnTo>
                      <a:pt x="34" y="69"/>
                    </a:lnTo>
                    <a:lnTo>
                      <a:pt x="42" y="60"/>
                    </a:lnTo>
                    <a:lnTo>
                      <a:pt x="49" y="51"/>
                    </a:lnTo>
                    <a:lnTo>
                      <a:pt x="58" y="43"/>
                    </a:lnTo>
                    <a:lnTo>
                      <a:pt x="68" y="36"/>
                    </a:lnTo>
                    <a:lnTo>
                      <a:pt x="77" y="30"/>
                    </a:lnTo>
                    <a:lnTo>
                      <a:pt x="88" y="24"/>
                    </a:lnTo>
                    <a:lnTo>
                      <a:pt x="99" y="21"/>
                    </a:lnTo>
                    <a:lnTo>
                      <a:pt x="111" y="18"/>
                    </a:lnTo>
                    <a:lnTo>
                      <a:pt x="123" y="16"/>
                    </a:lnTo>
                    <a:lnTo>
                      <a:pt x="136" y="16"/>
                    </a:lnTo>
                    <a:lnTo>
                      <a:pt x="136" y="16"/>
                    </a:lnTo>
                    <a:lnTo>
                      <a:pt x="149" y="16"/>
                    </a:lnTo>
                    <a:lnTo>
                      <a:pt x="161" y="18"/>
                    </a:lnTo>
                    <a:lnTo>
                      <a:pt x="173" y="21"/>
                    </a:lnTo>
                    <a:lnTo>
                      <a:pt x="183" y="24"/>
                    </a:lnTo>
                    <a:lnTo>
                      <a:pt x="194" y="30"/>
                    </a:lnTo>
                    <a:lnTo>
                      <a:pt x="204" y="36"/>
                    </a:lnTo>
                    <a:lnTo>
                      <a:pt x="214" y="43"/>
                    </a:lnTo>
                    <a:lnTo>
                      <a:pt x="222" y="51"/>
                    </a:lnTo>
                    <a:lnTo>
                      <a:pt x="230" y="60"/>
                    </a:lnTo>
                    <a:lnTo>
                      <a:pt x="237" y="69"/>
                    </a:lnTo>
                    <a:lnTo>
                      <a:pt x="244" y="79"/>
                    </a:lnTo>
                    <a:lnTo>
                      <a:pt x="248" y="90"/>
                    </a:lnTo>
                    <a:lnTo>
                      <a:pt x="252" y="101"/>
                    </a:lnTo>
                    <a:lnTo>
                      <a:pt x="256" y="113"/>
                    </a:lnTo>
                    <a:lnTo>
                      <a:pt x="258" y="125"/>
                    </a:lnTo>
                    <a:lnTo>
                      <a:pt x="258" y="138"/>
                    </a:lnTo>
                    <a:lnTo>
                      <a:pt x="258" y="138"/>
                    </a:lnTo>
                    <a:lnTo>
                      <a:pt x="257" y="147"/>
                    </a:lnTo>
                    <a:lnTo>
                      <a:pt x="255" y="159"/>
                    </a:lnTo>
                    <a:lnTo>
                      <a:pt x="251" y="175"/>
                    </a:lnTo>
                    <a:lnTo>
                      <a:pt x="245" y="194"/>
                    </a:lnTo>
                    <a:lnTo>
                      <a:pt x="236" y="214"/>
                    </a:lnTo>
                    <a:lnTo>
                      <a:pt x="231" y="225"/>
                    </a:lnTo>
                    <a:lnTo>
                      <a:pt x="224" y="236"/>
                    </a:lnTo>
                    <a:lnTo>
                      <a:pt x="217" y="248"/>
                    </a:lnTo>
                    <a:lnTo>
                      <a:pt x="208" y="260"/>
                    </a:lnTo>
                    <a:lnTo>
                      <a:pt x="208" y="26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ko-KR" altLang="en-US" sz="1015">
                  <a:solidFill>
                    <a:schemeClr val="bg1"/>
                  </a:solidFill>
                  <a:latin typeface="微软雅黑" panose="020B0503020204020204" pitchFamily="34" charset="-122"/>
                </a:endParaRPr>
              </a:p>
            </p:txBody>
          </p:sp>
          <p:sp>
            <p:nvSpPr>
              <p:cNvPr id="90" name="Rectangle 24"/>
              <p:cNvSpPr>
                <a:spLocks noChangeArrowheads="1"/>
              </p:cNvSpPr>
              <p:nvPr/>
            </p:nvSpPr>
            <p:spPr bwMode="auto">
              <a:xfrm>
                <a:off x="4338638" y="1814513"/>
                <a:ext cx="23813" cy="6826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ko-KR" altLang="en-US" sz="1015">
                  <a:solidFill>
                    <a:schemeClr val="bg1"/>
                  </a:solidFill>
                  <a:latin typeface="微软雅黑" panose="020B0503020204020204" pitchFamily="34" charset="-122"/>
                </a:endParaRPr>
              </a:p>
            </p:txBody>
          </p:sp>
          <p:sp>
            <p:nvSpPr>
              <p:cNvPr id="91" name="Freeform 25"/>
              <p:cNvSpPr/>
              <p:nvPr/>
            </p:nvSpPr>
            <p:spPr bwMode="auto">
              <a:xfrm>
                <a:off x="4173538" y="1855788"/>
                <a:ext cx="55563" cy="71438"/>
              </a:xfrm>
              <a:custGeom>
                <a:avLst/>
                <a:gdLst>
                  <a:gd name="T0" fmla="*/ 35 w 35"/>
                  <a:gd name="T1" fmla="*/ 37 h 45"/>
                  <a:gd name="T2" fmla="*/ 12 w 35"/>
                  <a:gd name="T3" fmla="*/ 0 h 45"/>
                  <a:gd name="T4" fmla="*/ 0 w 35"/>
                  <a:gd name="T5" fmla="*/ 7 h 45"/>
                  <a:gd name="T6" fmla="*/ 22 w 35"/>
                  <a:gd name="T7" fmla="*/ 45 h 45"/>
                  <a:gd name="T8" fmla="*/ 35 w 35"/>
                  <a:gd name="T9" fmla="*/ 37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45">
                    <a:moveTo>
                      <a:pt x="35" y="37"/>
                    </a:moveTo>
                    <a:lnTo>
                      <a:pt x="12" y="0"/>
                    </a:lnTo>
                    <a:lnTo>
                      <a:pt x="0" y="7"/>
                    </a:lnTo>
                    <a:lnTo>
                      <a:pt x="22" y="45"/>
                    </a:lnTo>
                    <a:lnTo>
                      <a:pt x="35" y="3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ko-KR" altLang="en-US" sz="1015">
                  <a:solidFill>
                    <a:schemeClr val="bg1"/>
                  </a:solidFill>
                  <a:latin typeface="微软雅黑" panose="020B0503020204020204" pitchFamily="34" charset="-122"/>
                </a:endParaRPr>
              </a:p>
            </p:txBody>
          </p:sp>
          <p:sp>
            <p:nvSpPr>
              <p:cNvPr id="92" name="Freeform 26"/>
              <p:cNvSpPr/>
              <p:nvPr/>
            </p:nvSpPr>
            <p:spPr bwMode="auto">
              <a:xfrm>
                <a:off x="4057650" y="1976438"/>
                <a:ext cx="69850" cy="53975"/>
              </a:xfrm>
              <a:custGeom>
                <a:avLst/>
                <a:gdLst>
                  <a:gd name="T0" fmla="*/ 44 w 44"/>
                  <a:gd name="T1" fmla="*/ 22 h 34"/>
                  <a:gd name="T2" fmla="*/ 7 w 44"/>
                  <a:gd name="T3" fmla="*/ 0 h 34"/>
                  <a:gd name="T4" fmla="*/ 0 w 44"/>
                  <a:gd name="T5" fmla="*/ 12 h 34"/>
                  <a:gd name="T6" fmla="*/ 38 w 44"/>
                  <a:gd name="T7" fmla="*/ 34 h 34"/>
                  <a:gd name="T8" fmla="*/ 44 w 44"/>
                  <a:gd name="T9" fmla="*/ 22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34">
                    <a:moveTo>
                      <a:pt x="44" y="22"/>
                    </a:moveTo>
                    <a:lnTo>
                      <a:pt x="7" y="0"/>
                    </a:lnTo>
                    <a:lnTo>
                      <a:pt x="0" y="12"/>
                    </a:lnTo>
                    <a:lnTo>
                      <a:pt x="38" y="34"/>
                    </a:lnTo>
                    <a:lnTo>
                      <a:pt x="44" y="2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ko-KR" altLang="en-US" sz="1015">
                  <a:solidFill>
                    <a:schemeClr val="bg1"/>
                  </a:solidFill>
                  <a:latin typeface="微软雅黑" panose="020B0503020204020204" pitchFamily="34" charset="-122"/>
                </a:endParaRPr>
              </a:p>
            </p:txBody>
          </p:sp>
          <p:sp>
            <p:nvSpPr>
              <p:cNvPr id="93" name="Rectangle 27"/>
              <p:cNvSpPr>
                <a:spLocks noChangeArrowheads="1"/>
              </p:cNvSpPr>
              <p:nvPr/>
            </p:nvSpPr>
            <p:spPr bwMode="auto">
              <a:xfrm>
                <a:off x="4021138" y="2143125"/>
                <a:ext cx="68263" cy="22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ko-KR" altLang="en-US" sz="1015">
                  <a:solidFill>
                    <a:schemeClr val="bg1"/>
                  </a:solidFill>
                  <a:latin typeface="微软雅黑" panose="020B0503020204020204" pitchFamily="34" charset="-122"/>
                </a:endParaRPr>
              </a:p>
            </p:txBody>
          </p:sp>
          <p:sp>
            <p:nvSpPr>
              <p:cNvPr id="94" name="Rectangle 28"/>
              <p:cNvSpPr>
                <a:spLocks noChangeArrowheads="1"/>
              </p:cNvSpPr>
              <p:nvPr/>
            </p:nvSpPr>
            <p:spPr bwMode="auto">
              <a:xfrm>
                <a:off x="4621213" y="2133600"/>
                <a:ext cx="69850" cy="22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ko-KR" altLang="en-US" sz="1015">
                  <a:solidFill>
                    <a:schemeClr val="bg1"/>
                  </a:solidFill>
                  <a:latin typeface="微软雅黑" panose="020B0503020204020204" pitchFamily="34" charset="-122"/>
                </a:endParaRPr>
              </a:p>
            </p:txBody>
          </p:sp>
          <p:sp>
            <p:nvSpPr>
              <p:cNvPr id="95" name="Freeform 29"/>
              <p:cNvSpPr/>
              <p:nvPr/>
            </p:nvSpPr>
            <p:spPr bwMode="auto">
              <a:xfrm>
                <a:off x="4578350" y="1966913"/>
                <a:ext cx="69850" cy="53975"/>
              </a:xfrm>
              <a:custGeom>
                <a:avLst/>
                <a:gdLst>
                  <a:gd name="T0" fmla="*/ 44 w 44"/>
                  <a:gd name="T1" fmla="*/ 13 h 34"/>
                  <a:gd name="T2" fmla="*/ 38 w 44"/>
                  <a:gd name="T3" fmla="*/ 0 h 34"/>
                  <a:gd name="T4" fmla="*/ 0 w 44"/>
                  <a:gd name="T5" fmla="*/ 22 h 34"/>
                  <a:gd name="T6" fmla="*/ 7 w 44"/>
                  <a:gd name="T7" fmla="*/ 34 h 34"/>
                  <a:gd name="T8" fmla="*/ 44 w 44"/>
                  <a:gd name="T9" fmla="*/ 13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34">
                    <a:moveTo>
                      <a:pt x="44" y="13"/>
                    </a:moveTo>
                    <a:lnTo>
                      <a:pt x="38" y="0"/>
                    </a:lnTo>
                    <a:lnTo>
                      <a:pt x="0" y="22"/>
                    </a:lnTo>
                    <a:lnTo>
                      <a:pt x="7" y="34"/>
                    </a:lnTo>
                    <a:lnTo>
                      <a:pt x="44" y="1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ko-KR" altLang="en-US" sz="1015">
                  <a:solidFill>
                    <a:schemeClr val="bg1"/>
                  </a:solidFill>
                  <a:latin typeface="微软雅黑" panose="020B0503020204020204" pitchFamily="34" charset="-122"/>
                </a:endParaRPr>
              </a:p>
            </p:txBody>
          </p:sp>
          <p:sp>
            <p:nvSpPr>
              <p:cNvPr id="96" name="Freeform 30"/>
              <p:cNvSpPr/>
              <p:nvPr/>
            </p:nvSpPr>
            <p:spPr bwMode="auto">
              <a:xfrm>
                <a:off x="4473575" y="1849438"/>
                <a:ext cx="55563" cy="73025"/>
              </a:xfrm>
              <a:custGeom>
                <a:avLst/>
                <a:gdLst>
                  <a:gd name="T0" fmla="*/ 35 w 35"/>
                  <a:gd name="T1" fmla="*/ 8 h 46"/>
                  <a:gd name="T2" fmla="*/ 23 w 35"/>
                  <a:gd name="T3" fmla="*/ 0 h 46"/>
                  <a:gd name="T4" fmla="*/ 0 w 35"/>
                  <a:gd name="T5" fmla="*/ 38 h 46"/>
                  <a:gd name="T6" fmla="*/ 13 w 35"/>
                  <a:gd name="T7" fmla="*/ 46 h 46"/>
                  <a:gd name="T8" fmla="*/ 35 w 35"/>
                  <a:gd name="T9" fmla="*/ 8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46">
                    <a:moveTo>
                      <a:pt x="35" y="8"/>
                    </a:moveTo>
                    <a:lnTo>
                      <a:pt x="23" y="0"/>
                    </a:lnTo>
                    <a:lnTo>
                      <a:pt x="0" y="38"/>
                    </a:lnTo>
                    <a:lnTo>
                      <a:pt x="13" y="46"/>
                    </a:lnTo>
                    <a:lnTo>
                      <a:pt x="35" y="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ko-KR" altLang="en-US" sz="1015">
                  <a:solidFill>
                    <a:schemeClr val="bg1"/>
                  </a:solidFill>
                  <a:latin typeface="微软雅黑" panose="020B0503020204020204" pitchFamily="34" charset="-122"/>
                </a:endParaRPr>
              </a:p>
            </p:txBody>
          </p:sp>
          <p:sp>
            <p:nvSpPr>
              <p:cNvPr id="97" name="Freeform 31"/>
              <p:cNvSpPr/>
              <p:nvPr/>
            </p:nvSpPr>
            <p:spPr bwMode="auto">
              <a:xfrm>
                <a:off x="4579938" y="2271713"/>
                <a:ext cx="73025" cy="52388"/>
              </a:xfrm>
              <a:custGeom>
                <a:avLst/>
                <a:gdLst>
                  <a:gd name="T0" fmla="*/ 0 w 46"/>
                  <a:gd name="T1" fmla="*/ 12 h 33"/>
                  <a:gd name="T2" fmla="*/ 38 w 46"/>
                  <a:gd name="T3" fmla="*/ 33 h 33"/>
                  <a:gd name="T4" fmla="*/ 46 w 46"/>
                  <a:gd name="T5" fmla="*/ 22 h 33"/>
                  <a:gd name="T6" fmla="*/ 8 w 46"/>
                  <a:gd name="T7" fmla="*/ 0 h 33"/>
                  <a:gd name="T8" fmla="*/ 0 w 46"/>
                  <a:gd name="T9" fmla="*/ 12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33">
                    <a:moveTo>
                      <a:pt x="0" y="12"/>
                    </a:moveTo>
                    <a:lnTo>
                      <a:pt x="38" y="33"/>
                    </a:lnTo>
                    <a:lnTo>
                      <a:pt x="46" y="22"/>
                    </a:lnTo>
                    <a:lnTo>
                      <a:pt x="8" y="0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ko-KR" altLang="en-US" sz="1015">
                  <a:solidFill>
                    <a:schemeClr val="bg1"/>
                  </a:solidFill>
                  <a:latin typeface="微软雅黑" panose="020B0503020204020204" pitchFamily="34" charset="-122"/>
                </a:endParaRPr>
              </a:p>
            </p:txBody>
          </p:sp>
          <p:sp>
            <p:nvSpPr>
              <p:cNvPr id="98" name="Freeform 32"/>
              <p:cNvSpPr/>
              <p:nvPr/>
            </p:nvSpPr>
            <p:spPr bwMode="auto">
              <a:xfrm>
                <a:off x="4059238" y="2279650"/>
                <a:ext cx="71438" cy="53975"/>
              </a:xfrm>
              <a:custGeom>
                <a:avLst/>
                <a:gdLst>
                  <a:gd name="T0" fmla="*/ 0 w 45"/>
                  <a:gd name="T1" fmla="*/ 22 h 34"/>
                  <a:gd name="T2" fmla="*/ 8 w 45"/>
                  <a:gd name="T3" fmla="*/ 34 h 34"/>
                  <a:gd name="T4" fmla="*/ 45 w 45"/>
                  <a:gd name="T5" fmla="*/ 12 h 34"/>
                  <a:gd name="T6" fmla="*/ 38 w 45"/>
                  <a:gd name="T7" fmla="*/ 0 h 34"/>
                  <a:gd name="T8" fmla="*/ 0 w 45"/>
                  <a:gd name="T9" fmla="*/ 22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34">
                    <a:moveTo>
                      <a:pt x="0" y="22"/>
                    </a:moveTo>
                    <a:lnTo>
                      <a:pt x="8" y="34"/>
                    </a:lnTo>
                    <a:lnTo>
                      <a:pt x="45" y="12"/>
                    </a:lnTo>
                    <a:lnTo>
                      <a:pt x="38" y="0"/>
                    </a:lnTo>
                    <a:lnTo>
                      <a:pt x="0" y="2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ko-KR" altLang="en-US" sz="1015">
                  <a:solidFill>
                    <a:schemeClr val="bg1"/>
                  </a:solidFill>
                  <a:latin typeface="微软雅黑" panose="020B0503020204020204" pitchFamily="34" charset="-122"/>
                </a:endParaRPr>
              </a:p>
            </p:txBody>
          </p:sp>
        </p:grpSp>
        <p:sp>
          <p:nvSpPr>
            <p:cNvPr id="88" name="TextBox 22"/>
            <p:cNvSpPr txBox="1"/>
            <p:nvPr/>
          </p:nvSpPr>
          <p:spPr>
            <a:xfrm>
              <a:off x="5554494" y="2786485"/>
              <a:ext cx="1083012" cy="3385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05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Vlaue 02</a:t>
              </a:r>
            </a:p>
          </p:txBody>
        </p:sp>
      </p:grpSp>
      <p:grpSp>
        <p:nvGrpSpPr>
          <p:cNvPr id="99" name="Group 89"/>
          <p:cNvGrpSpPr/>
          <p:nvPr/>
        </p:nvGrpSpPr>
        <p:grpSpPr>
          <a:xfrm>
            <a:off x="5772122" y="1351360"/>
            <a:ext cx="1143920" cy="1143921"/>
            <a:chOff x="7696162" y="1801813"/>
            <a:chExt cx="1525227" cy="1525228"/>
          </a:xfrm>
          <a:solidFill>
            <a:schemeClr val="bg1"/>
          </a:solidFill>
        </p:grpSpPr>
        <p:sp>
          <p:nvSpPr>
            <p:cNvPr id="100" name="Oval 34"/>
            <p:cNvSpPr/>
            <p:nvPr/>
          </p:nvSpPr>
          <p:spPr>
            <a:xfrm>
              <a:off x="7696162" y="1801813"/>
              <a:ext cx="1525227" cy="1525228"/>
            </a:xfrm>
            <a:prstGeom prst="ellipse">
              <a:avLst/>
            </a:prstGeom>
            <a:solidFill>
              <a:schemeClr val="accent3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15">
                <a:solidFill>
                  <a:schemeClr val="bg1"/>
                </a:solidFill>
                <a:latin typeface="微软雅黑" panose="020B0503020204020204" pitchFamily="34" charset="-122"/>
              </a:endParaRPr>
            </a:p>
          </p:txBody>
        </p:sp>
        <p:grpSp>
          <p:nvGrpSpPr>
            <p:cNvPr id="101" name="Group 35"/>
            <p:cNvGrpSpPr/>
            <p:nvPr/>
          </p:nvGrpSpPr>
          <p:grpSpPr>
            <a:xfrm>
              <a:off x="8211948" y="2176469"/>
              <a:ext cx="493655" cy="561826"/>
              <a:chOff x="8605838" y="5640388"/>
              <a:chExt cx="666750" cy="758825"/>
            </a:xfrm>
            <a:grpFill/>
          </p:grpSpPr>
          <p:sp>
            <p:nvSpPr>
              <p:cNvPr id="103" name="Freeform 37"/>
              <p:cNvSpPr>
                <a:spLocks noEditPoints="1"/>
              </p:cNvSpPr>
              <p:nvPr/>
            </p:nvSpPr>
            <p:spPr bwMode="auto">
              <a:xfrm>
                <a:off x="8610600" y="5640388"/>
                <a:ext cx="661988" cy="468313"/>
              </a:xfrm>
              <a:custGeom>
                <a:avLst/>
                <a:gdLst>
                  <a:gd name="T0" fmla="*/ 292 w 417"/>
                  <a:gd name="T1" fmla="*/ 113 h 295"/>
                  <a:gd name="T2" fmla="*/ 292 w 417"/>
                  <a:gd name="T3" fmla="*/ 0 h 295"/>
                  <a:gd name="T4" fmla="*/ 0 w 417"/>
                  <a:gd name="T5" fmla="*/ 0 h 295"/>
                  <a:gd name="T6" fmla="*/ 0 w 417"/>
                  <a:gd name="T7" fmla="*/ 211 h 295"/>
                  <a:gd name="T8" fmla="*/ 57 w 417"/>
                  <a:gd name="T9" fmla="*/ 211 h 295"/>
                  <a:gd name="T10" fmla="*/ 119 w 417"/>
                  <a:gd name="T11" fmla="*/ 273 h 295"/>
                  <a:gd name="T12" fmla="*/ 119 w 417"/>
                  <a:gd name="T13" fmla="*/ 211 h 295"/>
                  <a:gd name="T14" fmla="*/ 227 w 417"/>
                  <a:gd name="T15" fmla="*/ 211 h 295"/>
                  <a:gd name="T16" fmla="*/ 227 w 417"/>
                  <a:gd name="T17" fmla="*/ 252 h 295"/>
                  <a:gd name="T18" fmla="*/ 337 w 417"/>
                  <a:gd name="T19" fmla="*/ 252 h 295"/>
                  <a:gd name="T20" fmla="*/ 337 w 417"/>
                  <a:gd name="T21" fmla="*/ 295 h 295"/>
                  <a:gd name="T22" fmla="*/ 381 w 417"/>
                  <a:gd name="T23" fmla="*/ 252 h 295"/>
                  <a:gd name="T24" fmla="*/ 417 w 417"/>
                  <a:gd name="T25" fmla="*/ 252 h 295"/>
                  <a:gd name="T26" fmla="*/ 417 w 417"/>
                  <a:gd name="T27" fmla="*/ 113 h 295"/>
                  <a:gd name="T28" fmla="*/ 292 w 417"/>
                  <a:gd name="T29" fmla="*/ 113 h 295"/>
                  <a:gd name="T30" fmla="*/ 104 w 417"/>
                  <a:gd name="T31" fmla="*/ 197 h 295"/>
                  <a:gd name="T32" fmla="*/ 104 w 417"/>
                  <a:gd name="T33" fmla="*/ 239 h 295"/>
                  <a:gd name="T34" fmla="*/ 62 w 417"/>
                  <a:gd name="T35" fmla="*/ 197 h 295"/>
                  <a:gd name="T36" fmla="*/ 14 w 417"/>
                  <a:gd name="T37" fmla="*/ 197 h 295"/>
                  <a:gd name="T38" fmla="*/ 14 w 417"/>
                  <a:gd name="T39" fmla="*/ 14 h 295"/>
                  <a:gd name="T40" fmla="*/ 278 w 417"/>
                  <a:gd name="T41" fmla="*/ 14 h 295"/>
                  <a:gd name="T42" fmla="*/ 278 w 417"/>
                  <a:gd name="T43" fmla="*/ 197 h 295"/>
                  <a:gd name="T44" fmla="*/ 104 w 417"/>
                  <a:gd name="T45" fmla="*/ 197 h 295"/>
                  <a:gd name="T46" fmla="*/ 403 w 417"/>
                  <a:gd name="T47" fmla="*/ 238 h 295"/>
                  <a:gd name="T48" fmla="*/ 374 w 417"/>
                  <a:gd name="T49" fmla="*/ 238 h 295"/>
                  <a:gd name="T50" fmla="*/ 351 w 417"/>
                  <a:gd name="T51" fmla="*/ 260 h 295"/>
                  <a:gd name="T52" fmla="*/ 351 w 417"/>
                  <a:gd name="T53" fmla="*/ 238 h 295"/>
                  <a:gd name="T54" fmla="*/ 241 w 417"/>
                  <a:gd name="T55" fmla="*/ 238 h 295"/>
                  <a:gd name="T56" fmla="*/ 241 w 417"/>
                  <a:gd name="T57" fmla="*/ 211 h 295"/>
                  <a:gd name="T58" fmla="*/ 292 w 417"/>
                  <a:gd name="T59" fmla="*/ 211 h 295"/>
                  <a:gd name="T60" fmla="*/ 292 w 417"/>
                  <a:gd name="T61" fmla="*/ 127 h 295"/>
                  <a:gd name="T62" fmla="*/ 403 w 417"/>
                  <a:gd name="T63" fmla="*/ 127 h 295"/>
                  <a:gd name="T64" fmla="*/ 403 w 417"/>
                  <a:gd name="T65" fmla="*/ 238 h 2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17" h="295">
                    <a:moveTo>
                      <a:pt x="292" y="113"/>
                    </a:moveTo>
                    <a:lnTo>
                      <a:pt x="292" y="0"/>
                    </a:lnTo>
                    <a:lnTo>
                      <a:pt x="0" y="0"/>
                    </a:lnTo>
                    <a:lnTo>
                      <a:pt x="0" y="211"/>
                    </a:lnTo>
                    <a:lnTo>
                      <a:pt x="57" y="211"/>
                    </a:lnTo>
                    <a:lnTo>
                      <a:pt x="119" y="273"/>
                    </a:lnTo>
                    <a:lnTo>
                      <a:pt x="119" y="211"/>
                    </a:lnTo>
                    <a:lnTo>
                      <a:pt x="227" y="211"/>
                    </a:lnTo>
                    <a:lnTo>
                      <a:pt x="227" y="252"/>
                    </a:lnTo>
                    <a:lnTo>
                      <a:pt x="337" y="252"/>
                    </a:lnTo>
                    <a:lnTo>
                      <a:pt x="337" y="295"/>
                    </a:lnTo>
                    <a:lnTo>
                      <a:pt x="381" y="252"/>
                    </a:lnTo>
                    <a:lnTo>
                      <a:pt x="417" y="252"/>
                    </a:lnTo>
                    <a:lnTo>
                      <a:pt x="417" y="113"/>
                    </a:lnTo>
                    <a:lnTo>
                      <a:pt x="292" y="113"/>
                    </a:lnTo>
                    <a:close/>
                    <a:moveTo>
                      <a:pt x="104" y="197"/>
                    </a:moveTo>
                    <a:lnTo>
                      <a:pt x="104" y="239"/>
                    </a:lnTo>
                    <a:lnTo>
                      <a:pt x="62" y="197"/>
                    </a:lnTo>
                    <a:lnTo>
                      <a:pt x="14" y="197"/>
                    </a:lnTo>
                    <a:lnTo>
                      <a:pt x="14" y="14"/>
                    </a:lnTo>
                    <a:lnTo>
                      <a:pt x="278" y="14"/>
                    </a:lnTo>
                    <a:lnTo>
                      <a:pt x="278" y="197"/>
                    </a:lnTo>
                    <a:lnTo>
                      <a:pt x="104" y="197"/>
                    </a:lnTo>
                    <a:close/>
                    <a:moveTo>
                      <a:pt x="403" y="238"/>
                    </a:moveTo>
                    <a:lnTo>
                      <a:pt x="374" y="238"/>
                    </a:lnTo>
                    <a:lnTo>
                      <a:pt x="351" y="260"/>
                    </a:lnTo>
                    <a:lnTo>
                      <a:pt x="351" y="238"/>
                    </a:lnTo>
                    <a:lnTo>
                      <a:pt x="241" y="238"/>
                    </a:lnTo>
                    <a:lnTo>
                      <a:pt x="241" y="211"/>
                    </a:lnTo>
                    <a:lnTo>
                      <a:pt x="292" y="211"/>
                    </a:lnTo>
                    <a:lnTo>
                      <a:pt x="292" y="127"/>
                    </a:lnTo>
                    <a:lnTo>
                      <a:pt x="403" y="127"/>
                    </a:lnTo>
                    <a:lnTo>
                      <a:pt x="403" y="23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ko-KR" altLang="en-US" sz="1015">
                  <a:solidFill>
                    <a:schemeClr val="bg1"/>
                  </a:solidFill>
                  <a:latin typeface="微软雅黑" panose="020B0503020204020204" pitchFamily="34" charset="-122"/>
                </a:endParaRPr>
              </a:p>
            </p:txBody>
          </p:sp>
          <p:sp>
            <p:nvSpPr>
              <p:cNvPr id="104" name="Freeform 38"/>
              <p:cNvSpPr>
                <a:spLocks noEditPoints="1"/>
              </p:cNvSpPr>
              <p:nvPr/>
            </p:nvSpPr>
            <p:spPr bwMode="auto">
              <a:xfrm>
                <a:off x="8605838" y="6008688"/>
                <a:ext cx="488950" cy="390525"/>
              </a:xfrm>
              <a:custGeom>
                <a:avLst/>
                <a:gdLst>
                  <a:gd name="T0" fmla="*/ 220 w 308"/>
                  <a:gd name="T1" fmla="*/ 70 h 246"/>
                  <a:gd name="T2" fmla="*/ 222 w 308"/>
                  <a:gd name="T3" fmla="*/ 18 h 246"/>
                  <a:gd name="T4" fmla="*/ 201 w 308"/>
                  <a:gd name="T5" fmla="*/ 0 h 246"/>
                  <a:gd name="T6" fmla="*/ 179 w 308"/>
                  <a:gd name="T7" fmla="*/ 0 h 246"/>
                  <a:gd name="T8" fmla="*/ 135 w 308"/>
                  <a:gd name="T9" fmla="*/ 91 h 246"/>
                  <a:gd name="T10" fmla="*/ 99 w 308"/>
                  <a:gd name="T11" fmla="*/ 106 h 246"/>
                  <a:gd name="T12" fmla="*/ 114 w 308"/>
                  <a:gd name="T13" fmla="*/ 229 h 246"/>
                  <a:gd name="T14" fmla="*/ 147 w 308"/>
                  <a:gd name="T15" fmla="*/ 215 h 246"/>
                  <a:gd name="T16" fmla="*/ 238 w 308"/>
                  <a:gd name="T17" fmla="*/ 225 h 246"/>
                  <a:gd name="T18" fmla="*/ 269 w 308"/>
                  <a:gd name="T19" fmla="*/ 221 h 246"/>
                  <a:gd name="T20" fmla="*/ 280 w 308"/>
                  <a:gd name="T21" fmla="*/ 200 h 246"/>
                  <a:gd name="T22" fmla="*/ 283 w 308"/>
                  <a:gd name="T23" fmla="*/ 184 h 246"/>
                  <a:gd name="T24" fmla="*/ 294 w 308"/>
                  <a:gd name="T25" fmla="*/ 165 h 246"/>
                  <a:gd name="T26" fmla="*/ 288 w 308"/>
                  <a:gd name="T27" fmla="*/ 149 h 246"/>
                  <a:gd name="T28" fmla="*/ 298 w 308"/>
                  <a:gd name="T29" fmla="*/ 129 h 246"/>
                  <a:gd name="T30" fmla="*/ 305 w 308"/>
                  <a:gd name="T31" fmla="*/ 106 h 246"/>
                  <a:gd name="T32" fmla="*/ 306 w 308"/>
                  <a:gd name="T33" fmla="*/ 84 h 246"/>
                  <a:gd name="T34" fmla="*/ 288 w 308"/>
                  <a:gd name="T35" fmla="*/ 70 h 246"/>
                  <a:gd name="T36" fmla="*/ 293 w 308"/>
                  <a:gd name="T37" fmla="*/ 98 h 246"/>
                  <a:gd name="T38" fmla="*/ 233 w 308"/>
                  <a:gd name="T39" fmla="*/ 104 h 246"/>
                  <a:gd name="T40" fmla="*/ 224 w 308"/>
                  <a:gd name="T41" fmla="*/ 93 h 246"/>
                  <a:gd name="T42" fmla="*/ 231 w 308"/>
                  <a:gd name="T43" fmla="*/ 84 h 246"/>
                  <a:gd name="T44" fmla="*/ 287 w 308"/>
                  <a:gd name="T45" fmla="*/ 84 h 246"/>
                  <a:gd name="T46" fmla="*/ 284 w 308"/>
                  <a:gd name="T47" fmla="*/ 129 h 246"/>
                  <a:gd name="T48" fmla="*/ 274 w 308"/>
                  <a:gd name="T49" fmla="*/ 140 h 246"/>
                  <a:gd name="T50" fmla="*/ 217 w 308"/>
                  <a:gd name="T51" fmla="*/ 136 h 246"/>
                  <a:gd name="T52" fmla="*/ 217 w 308"/>
                  <a:gd name="T53" fmla="*/ 121 h 246"/>
                  <a:gd name="T54" fmla="*/ 274 w 308"/>
                  <a:gd name="T55" fmla="*/ 118 h 246"/>
                  <a:gd name="T56" fmla="*/ 284 w 308"/>
                  <a:gd name="T57" fmla="*/ 129 h 246"/>
                  <a:gd name="T58" fmla="*/ 114 w 308"/>
                  <a:gd name="T59" fmla="*/ 215 h 246"/>
                  <a:gd name="T60" fmla="*/ 142 w 308"/>
                  <a:gd name="T61" fmla="*/ 113 h 246"/>
                  <a:gd name="T62" fmla="*/ 184 w 308"/>
                  <a:gd name="T63" fmla="*/ 58 h 246"/>
                  <a:gd name="T64" fmla="*/ 201 w 308"/>
                  <a:gd name="T65" fmla="*/ 16 h 246"/>
                  <a:gd name="T66" fmla="*/ 202 w 308"/>
                  <a:gd name="T67" fmla="*/ 80 h 246"/>
                  <a:gd name="T68" fmla="*/ 203 w 308"/>
                  <a:gd name="T69" fmla="*/ 84 h 246"/>
                  <a:gd name="T70" fmla="*/ 203 w 308"/>
                  <a:gd name="T71" fmla="*/ 112 h 246"/>
                  <a:gd name="T72" fmla="*/ 183 w 308"/>
                  <a:gd name="T73" fmla="*/ 141 h 246"/>
                  <a:gd name="T74" fmla="*/ 148 w 308"/>
                  <a:gd name="T75" fmla="*/ 160 h 246"/>
                  <a:gd name="T76" fmla="*/ 166 w 308"/>
                  <a:gd name="T77" fmla="*/ 162 h 246"/>
                  <a:gd name="T78" fmla="*/ 203 w 308"/>
                  <a:gd name="T79" fmla="*/ 142 h 246"/>
                  <a:gd name="T80" fmla="*/ 198 w 308"/>
                  <a:gd name="T81" fmla="*/ 153 h 246"/>
                  <a:gd name="T82" fmla="*/ 197 w 308"/>
                  <a:gd name="T83" fmla="*/ 174 h 246"/>
                  <a:gd name="T84" fmla="*/ 197 w 308"/>
                  <a:gd name="T85" fmla="*/ 190 h 246"/>
                  <a:gd name="T86" fmla="*/ 198 w 308"/>
                  <a:gd name="T87" fmla="*/ 211 h 246"/>
                  <a:gd name="T88" fmla="*/ 153 w 308"/>
                  <a:gd name="T89" fmla="*/ 203 h 246"/>
                  <a:gd name="T90" fmla="*/ 219 w 308"/>
                  <a:gd name="T91" fmla="*/ 210 h 246"/>
                  <a:gd name="T92" fmla="*/ 209 w 308"/>
                  <a:gd name="T93" fmla="*/ 200 h 246"/>
                  <a:gd name="T94" fmla="*/ 255 w 308"/>
                  <a:gd name="T95" fmla="*/ 189 h 246"/>
                  <a:gd name="T96" fmla="*/ 266 w 308"/>
                  <a:gd name="T97" fmla="*/ 200 h 246"/>
                  <a:gd name="T98" fmla="*/ 255 w 308"/>
                  <a:gd name="T99" fmla="*/ 210 h 246"/>
                  <a:gd name="T100" fmla="*/ 219 w 308"/>
                  <a:gd name="T101" fmla="*/ 175 h 246"/>
                  <a:gd name="T102" fmla="*/ 209 w 308"/>
                  <a:gd name="T103" fmla="*/ 165 h 246"/>
                  <a:gd name="T104" fmla="*/ 225 w 308"/>
                  <a:gd name="T105" fmla="*/ 154 h 246"/>
                  <a:gd name="T106" fmla="*/ 279 w 308"/>
                  <a:gd name="T107" fmla="*/ 160 h 246"/>
                  <a:gd name="T108" fmla="*/ 273 w 308"/>
                  <a:gd name="T109" fmla="*/ 174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308" h="246">
                    <a:moveTo>
                      <a:pt x="283" y="68"/>
                    </a:moveTo>
                    <a:lnTo>
                      <a:pt x="233" y="68"/>
                    </a:lnTo>
                    <a:lnTo>
                      <a:pt x="233" y="68"/>
                    </a:lnTo>
                    <a:lnTo>
                      <a:pt x="231" y="70"/>
                    </a:lnTo>
                    <a:lnTo>
                      <a:pt x="220" y="70"/>
                    </a:lnTo>
                    <a:lnTo>
                      <a:pt x="225" y="55"/>
                    </a:lnTo>
                    <a:lnTo>
                      <a:pt x="225" y="30"/>
                    </a:lnTo>
                    <a:lnTo>
                      <a:pt x="225" y="30"/>
                    </a:lnTo>
                    <a:lnTo>
                      <a:pt x="224" y="23"/>
                    </a:lnTo>
                    <a:lnTo>
                      <a:pt x="222" y="18"/>
                    </a:lnTo>
                    <a:lnTo>
                      <a:pt x="219" y="13"/>
                    </a:lnTo>
                    <a:lnTo>
                      <a:pt x="216" y="9"/>
                    </a:lnTo>
                    <a:lnTo>
                      <a:pt x="212" y="5"/>
                    </a:lnTo>
                    <a:lnTo>
                      <a:pt x="206" y="3"/>
                    </a:lnTo>
                    <a:lnTo>
                      <a:pt x="201" y="0"/>
                    </a:lnTo>
                    <a:lnTo>
                      <a:pt x="195" y="0"/>
                    </a:lnTo>
                    <a:lnTo>
                      <a:pt x="188" y="0"/>
                    </a:lnTo>
                    <a:lnTo>
                      <a:pt x="188" y="0"/>
                    </a:lnTo>
                    <a:lnTo>
                      <a:pt x="186" y="0"/>
                    </a:lnTo>
                    <a:lnTo>
                      <a:pt x="179" y="0"/>
                    </a:lnTo>
                    <a:lnTo>
                      <a:pt x="179" y="39"/>
                    </a:lnTo>
                    <a:lnTo>
                      <a:pt x="173" y="49"/>
                    </a:lnTo>
                    <a:lnTo>
                      <a:pt x="141" y="84"/>
                    </a:lnTo>
                    <a:lnTo>
                      <a:pt x="141" y="84"/>
                    </a:lnTo>
                    <a:lnTo>
                      <a:pt x="135" y="91"/>
                    </a:lnTo>
                    <a:lnTo>
                      <a:pt x="114" y="91"/>
                    </a:lnTo>
                    <a:lnTo>
                      <a:pt x="103" y="91"/>
                    </a:lnTo>
                    <a:lnTo>
                      <a:pt x="0" y="91"/>
                    </a:lnTo>
                    <a:lnTo>
                      <a:pt x="0" y="106"/>
                    </a:lnTo>
                    <a:lnTo>
                      <a:pt x="99" y="106"/>
                    </a:lnTo>
                    <a:lnTo>
                      <a:pt x="99" y="230"/>
                    </a:lnTo>
                    <a:lnTo>
                      <a:pt x="0" y="230"/>
                    </a:lnTo>
                    <a:lnTo>
                      <a:pt x="0" y="246"/>
                    </a:lnTo>
                    <a:lnTo>
                      <a:pt x="114" y="246"/>
                    </a:lnTo>
                    <a:lnTo>
                      <a:pt x="114" y="229"/>
                    </a:lnTo>
                    <a:lnTo>
                      <a:pt x="136" y="229"/>
                    </a:lnTo>
                    <a:lnTo>
                      <a:pt x="136" y="209"/>
                    </a:lnTo>
                    <a:lnTo>
                      <a:pt x="139" y="209"/>
                    </a:lnTo>
                    <a:lnTo>
                      <a:pt x="139" y="209"/>
                    </a:lnTo>
                    <a:lnTo>
                      <a:pt x="147" y="215"/>
                    </a:lnTo>
                    <a:lnTo>
                      <a:pt x="156" y="221"/>
                    </a:lnTo>
                    <a:lnTo>
                      <a:pt x="164" y="224"/>
                    </a:lnTo>
                    <a:lnTo>
                      <a:pt x="174" y="225"/>
                    </a:lnTo>
                    <a:lnTo>
                      <a:pt x="238" y="225"/>
                    </a:lnTo>
                    <a:lnTo>
                      <a:pt x="238" y="225"/>
                    </a:lnTo>
                    <a:lnTo>
                      <a:pt x="255" y="225"/>
                    </a:lnTo>
                    <a:lnTo>
                      <a:pt x="255" y="225"/>
                    </a:lnTo>
                    <a:lnTo>
                      <a:pt x="260" y="224"/>
                    </a:lnTo>
                    <a:lnTo>
                      <a:pt x="265" y="223"/>
                    </a:lnTo>
                    <a:lnTo>
                      <a:pt x="269" y="221"/>
                    </a:lnTo>
                    <a:lnTo>
                      <a:pt x="272" y="217"/>
                    </a:lnTo>
                    <a:lnTo>
                      <a:pt x="276" y="213"/>
                    </a:lnTo>
                    <a:lnTo>
                      <a:pt x="278" y="210"/>
                    </a:lnTo>
                    <a:lnTo>
                      <a:pt x="280" y="205"/>
                    </a:lnTo>
                    <a:lnTo>
                      <a:pt x="280" y="200"/>
                    </a:lnTo>
                    <a:lnTo>
                      <a:pt x="280" y="200"/>
                    </a:lnTo>
                    <a:lnTo>
                      <a:pt x="279" y="194"/>
                    </a:lnTo>
                    <a:lnTo>
                      <a:pt x="277" y="188"/>
                    </a:lnTo>
                    <a:lnTo>
                      <a:pt x="277" y="188"/>
                    </a:lnTo>
                    <a:lnTo>
                      <a:pt x="283" y="184"/>
                    </a:lnTo>
                    <a:lnTo>
                      <a:pt x="290" y="179"/>
                    </a:lnTo>
                    <a:lnTo>
                      <a:pt x="293" y="172"/>
                    </a:lnTo>
                    <a:lnTo>
                      <a:pt x="294" y="169"/>
                    </a:lnTo>
                    <a:lnTo>
                      <a:pt x="294" y="165"/>
                    </a:lnTo>
                    <a:lnTo>
                      <a:pt x="294" y="165"/>
                    </a:lnTo>
                    <a:lnTo>
                      <a:pt x="294" y="160"/>
                    </a:lnTo>
                    <a:lnTo>
                      <a:pt x="293" y="156"/>
                    </a:lnTo>
                    <a:lnTo>
                      <a:pt x="291" y="153"/>
                    </a:lnTo>
                    <a:lnTo>
                      <a:pt x="288" y="149"/>
                    </a:lnTo>
                    <a:lnTo>
                      <a:pt x="288" y="149"/>
                    </a:lnTo>
                    <a:lnTo>
                      <a:pt x="293" y="145"/>
                    </a:lnTo>
                    <a:lnTo>
                      <a:pt x="296" y="141"/>
                    </a:lnTo>
                    <a:lnTo>
                      <a:pt x="298" y="135"/>
                    </a:lnTo>
                    <a:lnTo>
                      <a:pt x="298" y="129"/>
                    </a:lnTo>
                    <a:lnTo>
                      <a:pt x="298" y="129"/>
                    </a:lnTo>
                    <a:lnTo>
                      <a:pt x="297" y="121"/>
                    </a:lnTo>
                    <a:lnTo>
                      <a:pt x="295" y="116"/>
                    </a:lnTo>
                    <a:lnTo>
                      <a:pt x="295" y="116"/>
                    </a:lnTo>
                    <a:lnTo>
                      <a:pt x="300" y="112"/>
                    </a:lnTo>
                    <a:lnTo>
                      <a:pt x="305" y="106"/>
                    </a:lnTo>
                    <a:lnTo>
                      <a:pt x="307" y="101"/>
                    </a:lnTo>
                    <a:lnTo>
                      <a:pt x="308" y="93"/>
                    </a:lnTo>
                    <a:lnTo>
                      <a:pt x="308" y="93"/>
                    </a:lnTo>
                    <a:lnTo>
                      <a:pt x="308" y="89"/>
                    </a:lnTo>
                    <a:lnTo>
                      <a:pt x="306" y="84"/>
                    </a:lnTo>
                    <a:lnTo>
                      <a:pt x="304" y="79"/>
                    </a:lnTo>
                    <a:lnTo>
                      <a:pt x="300" y="76"/>
                    </a:lnTo>
                    <a:lnTo>
                      <a:pt x="297" y="73"/>
                    </a:lnTo>
                    <a:lnTo>
                      <a:pt x="293" y="71"/>
                    </a:lnTo>
                    <a:lnTo>
                      <a:pt x="288" y="70"/>
                    </a:lnTo>
                    <a:lnTo>
                      <a:pt x="283" y="68"/>
                    </a:lnTo>
                    <a:lnTo>
                      <a:pt x="283" y="68"/>
                    </a:lnTo>
                    <a:close/>
                    <a:moveTo>
                      <a:pt x="294" y="93"/>
                    </a:moveTo>
                    <a:lnTo>
                      <a:pt x="294" y="93"/>
                    </a:lnTo>
                    <a:lnTo>
                      <a:pt x="293" y="98"/>
                    </a:lnTo>
                    <a:lnTo>
                      <a:pt x="291" y="101"/>
                    </a:lnTo>
                    <a:lnTo>
                      <a:pt x="287" y="103"/>
                    </a:lnTo>
                    <a:lnTo>
                      <a:pt x="283" y="104"/>
                    </a:lnTo>
                    <a:lnTo>
                      <a:pt x="274" y="104"/>
                    </a:lnTo>
                    <a:lnTo>
                      <a:pt x="233" y="104"/>
                    </a:lnTo>
                    <a:lnTo>
                      <a:pt x="233" y="104"/>
                    </a:lnTo>
                    <a:lnTo>
                      <a:pt x="230" y="103"/>
                    </a:lnTo>
                    <a:lnTo>
                      <a:pt x="226" y="101"/>
                    </a:lnTo>
                    <a:lnTo>
                      <a:pt x="224" y="98"/>
                    </a:lnTo>
                    <a:lnTo>
                      <a:pt x="224" y="93"/>
                    </a:lnTo>
                    <a:lnTo>
                      <a:pt x="224" y="93"/>
                    </a:lnTo>
                    <a:lnTo>
                      <a:pt x="224" y="90"/>
                    </a:lnTo>
                    <a:lnTo>
                      <a:pt x="226" y="87"/>
                    </a:lnTo>
                    <a:lnTo>
                      <a:pt x="228" y="85"/>
                    </a:lnTo>
                    <a:lnTo>
                      <a:pt x="231" y="84"/>
                    </a:lnTo>
                    <a:lnTo>
                      <a:pt x="254" y="84"/>
                    </a:lnTo>
                    <a:lnTo>
                      <a:pt x="254" y="82"/>
                    </a:lnTo>
                    <a:lnTo>
                      <a:pt x="283" y="82"/>
                    </a:lnTo>
                    <a:lnTo>
                      <a:pt x="283" y="82"/>
                    </a:lnTo>
                    <a:lnTo>
                      <a:pt x="287" y="84"/>
                    </a:lnTo>
                    <a:lnTo>
                      <a:pt x="291" y="86"/>
                    </a:lnTo>
                    <a:lnTo>
                      <a:pt x="293" y="89"/>
                    </a:lnTo>
                    <a:lnTo>
                      <a:pt x="294" y="93"/>
                    </a:lnTo>
                    <a:lnTo>
                      <a:pt x="294" y="93"/>
                    </a:lnTo>
                    <a:close/>
                    <a:moveTo>
                      <a:pt x="284" y="129"/>
                    </a:moveTo>
                    <a:lnTo>
                      <a:pt x="284" y="129"/>
                    </a:lnTo>
                    <a:lnTo>
                      <a:pt x="284" y="133"/>
                    </a:lnTo>
                    <a:lnTo>
                      <a:pt x="281" y="136"/>
                    </a:lnTo>
                    <a:lnTo>
                      <a:pt x="278" y="139"/>
                    </a:lnTo>
                    <a:lnTo>
                      <a:pt x="274" y="140"/>
                    </a:lnTo>
                    <a:lnTo>
                      <a:pt x="269" y="140"/>
                    </a:lnTo>
                    <a:lnTo>
                      <a:pt x="225" y="140"/>
                    </a:lnTo>
                    <a:lnTo>
                      <a:pt x="225" y="140"/>
                    </a:lnTo>
                    <a:lnTo>
                      <a:pt x="220" y="139"/>
                    </a:lnTo>
                    <a:lnTo>
                      <a:pt x="217" y="136"/>
                    </a:lnTo>
                    <a:lnTo>
                      <a:pt x="215" y="133"/>
                    </a:lnTo>
                    <a:lnTo>
                      <a:pt x="214" y="129"/>
                    </a:lnTo>
                    <a:lnTo>
                      <a:pt x="214" y="129"/>
                    </a:lnTo>
                    <a:lnTo>
                      <a:pt x="215" y="125"/>
                    </a:lnTo>
                    <a:lnTo>
                      <a:pt x="217" y="121"/>
                    </a:lnTo>
                    <a:lnTo>
                      <a:pt x="220" y="119"/>
                    </a:lnTo>
                    <a:lnTo>
                      <a:pt x="225" y="118"/>
                    </a:lnTo>
                    <a:lnTo>
                      <a:pt x="233" y="118"/>
                    </a:lnTo>
                    <a:lnTo>
                      <a:pt x="274" y="118"/>
                    </a:lnTo>
                    <a:lnTo>
                      <a:pt x="274" y="118"/>
                    </a:lnTo>
                    <a:lnTo>
                      <a:pt x="278" y="119"/>
                    </a:lnTo>
                    <a:lnTo>
                      <a:pt x="281" y="121"/>
                    </a:lnTo>
                    <a:lnTo>
                      <a:pt x="284" y="125"/>
                    </a:lnTo>
                    <a:lnTo>
                      <a:pt x="284" y="129"/>
                    </a:lnTo>
                    <a:lnTo>
                      <a:pt x="284" y="129"/>
                    </a:lnTo>
                    <a:close/>
                    <a:moveTo>
                      <a:pt x="114" y="215"/>
                    </a:moveTo>
                    <a:lnTo>
                      <a:pt x="114" y="113"/>
                    </a:lnTo>
                    <a:lnTo>
                      <a:pt x="122" y="113"/>
                    </a:lnTo>
                    <a:lnTo>
                      <a:pt x="122" y="215"/>
                    </a:lnTo>
                    <a:lnTo>
                      <a:pt x="114" y="215"/>
                    </a:lnTo>
                    <a:close/>
                    <a:moveTo>
                      <a:pt x="148" y="198"/>
                    </a:moveTo>
                    <a:lnTo>
                      <a:pt x="147" y="195"/>
                    </a:lnTo>
                    <a:lnTo>
                      <a:pt x="136" y="195"/>
                    </a:lnTo>
                    <a:lnTo>
                      <a:pt x="136" y="113"/>
                    </a:lnTo>
                    <a:lnTo>
                      <a:pt x="142" y="113"/>
                    </a:lnTo>
                    <a:lnTo>
                      <a:pt x="143" y="107"/>
                    </a:lnTo>
                    <a:lnTo>
                      <a:pt x="143" y="107"/>
                    </a:lnTo>
                    <a:lnTo>
                      <a:pt x="146" y="100"/>
                    </a:lnTo>
                    <a:lnTo>
                      <a:pt x="151" y="93"/>
                    </a:lnTo>
                    <a:lnTo>
                      <a:pt x="184" y="58"/>
                    </a:lnTo>
                    <a:lnTo>
                      <a:pt x="193" y="44"/>
                    </a:lnTo>
                    <a:lnTo>
                      <a:pt x="193" y="14"/>
                    </a:lnTo>
                    <a:lnTo>
                      <a:pt x="195" y="14"/>
                    </a:lnTo>
                    <a:lnTo>
                      <a:pt x="195" y="14"/>
                    </a:lnTo>
                    <a:lnTo>
                      <a:pt x="201" y="16"/>
                    </a:lnTo>
                    <a:lnTo>
                      <a:pt x="205" y="19"/>
                    </a:lnTo>
                    <a:lnTo>
                      <a:pt x="209" y="23"/>
                    </a:lnTo>
                    <a:lnTo>
                      <a:pt x="210" y="30"/>
                    </a:lnTo>
                    <a:lnTo>
                      <a:pt x="210" y="53"/>
                    </a:lnTo>
                    <a:lnTo>
                      <a:pt x="202" y="80"/>
                    </a:lnTo>
                    <a:lnTo>
                      <a:pt x="202" y="80"/>
                    </a:lnTo>
                    <a:lnTo>
                      <a:pt x="202" y="80"/>
                    </a:lnTo>
                    <a:lnTo>
                      <a:pt x="202" y="80"/>
                    </a:lnTo>
                    <a:lnTo>
                      <a:pt x="202" y="84"/>
                    </a:lnTo>
                    <a:lnTo>
                      <a:pt x="203" y="84"/>
                    </a:lnTo>
                    <a:lnTo>
                      <a:pt x="203" y="84"/>
                    </a:lnTo>
                    <a:lnTo>
                      <a:pt x="205" y="90"/>
                    </a:lnTo>
                    <a:lnTo>
                      <a:pt x="205" y="98"/>
                    </a:lnTo>
                    <a:lnTo>
                      <a:pt x="205" y="105"/>
                    </a:lnTo>
                    <a:lnTo>
                      <a:pt x="203" y="112"/>
                    </a:lnTo>
                    <a:lnTo>
                      <a:pt x="203" y="112"/>
                    </a:lnTo>
                    <a:lnTo>
                      <a:pt x="200" y="121"/>
                    </a:lnTo>
                    <a:lnTo>
                      <a:pt x="196" y="129"/>
                    </a:lnTo>
                    <a:lnTo>
                      <a:pt x="189" y="135"/>
                    </a:lnTo>
                    <a:lnTo>
                      <a:pt x="183" y="141"/>
                    </a:lnTo>
                    <a:lnTo>
                      <a:pt x="175" y="145"/>
                    </a:lnTo>
                    <a:lnTo>
                      <a:pt x="168" y="147"/>
                    </a:lnTo>
                    <a:lnTo>
                      <a:pt x="160" y="148"/>
                    </a:lnTo>
                    <a:lnTo>
                      <a:pt x="151" y="147"/>
                    </a:lnTo>
                    <a:lnTo>
                      <a:pt x="148" y="160"/>
                    </a:lnTo>
                    <a:lnTo>
                      <a:pt x="148" y="160"/>
                    </a:lnTo>
                    <a:lnTo>
                      <a:pt x="155" y="161"/>
                    </a:lnTo>
                    <a:lnTo>
                      <a:pt x="161" y="162"/>
                    </a:lnTo>
                    <a:lnTo>
                      <a:pt x="161" y="162"/>
                    </a:lnTo>
                    <a:lnTo>
                      <a:pt x="166" y="162"/>
                    </a:lnTo>
                    <a:lnTo>
                      <a:pt x="173" y="161"/>
                    </a:lnTo>
                    <a:lnTo>
                      <a:pt x="178" y="159"/>
                    </a:lnTo>
                    <a:lnTo>
                      <a:pt x="184" y="157"/>
                    </a:lnTo>
                    <a:lnTo>
                      <a:pt x="195" y="151"/>
                    </a:lnTo>
                    <a:lnTo>
                      <a:pt x="203" y="142"/>
                    </a:lnTo>
                    <a:lnTo>
                      <a:pt x="203" y="142"/>
                    </a:lnTo>
                    <a:lnTo>
                      <a:pt x="205" y="144"/>
                    </a:lnTo>
                    <a:lnTo>
                      <a:pt x="205" y="144"/>
                    </a:lnTo>
                    <a:lnTo>
                      <a:pt x="201" y="148"/>
                    </a:lnTo>
                    <a:lnTo>
                      <a:pt x="198" y="153"/>
                    </a:lnTo>
                    <a:lnTo>
                      <a:pt x="196" y="158"/>
                    </a:lnTo>
                    <a:lnTo>
                      <a:pt x="195" y="165"/>
                    </a:lnTo>
                    <a:lnTo>
                      <a:pt x="195" y="165"/>
                    </a:lnTo>
                    <a:lnTo>
                      <a:pt x="196" y="170"/>
                    </a:lnTo>
                    <a:lnTo>
                      <a:pt x="197" y="174"/>
                    </a:lnTo>
                    <a:lnTo>
                      <a:pt x="199" y="179"/>
                    </a:lnTo>
                    <a:lnTo>
                      <a:pt x="202" y="182"/>
                    </a:lnTo>
                    <a:lnTo>
                      <a:pt x="202" y="182"/>
                    </a:lnTo>
                    <a:lnTo>
                      <a:pt x="199" y="186"/>
                    </a:lnTo>
                    <a:lnTo>
                      <a:pt x="197" y="190"/>
                    </a:lnTo>
                    <a:lnTo>
                      <a:pt x="196" y="195"/>
                    </a:lnTo>
                    <a:lnTo>
                      <a:pt x="195" y="200"/>
                    </a:lnTo>
                    <a:lnTo>
                      <a:pt x="195" y="200"/>
                    </a:lnTo>
                    <a:lnTo>
                      <a:pt x="196" y="206"/>
                    </a:lnTo>
                    <a:lnTo>
                      <a:pt x="198" y="211"/>
                    </a:lnTo>
                    <a:lnTo>
                      <a:pt x="174" y="211"/>
                    </a:lnTo>
                    <a:lnTo>
                      <a:pt x="174" y="211"/>
                    </a:lnTo>
                    <a:lnTo>
                      <a:pt x="166" y="210"/>
                    </a:lnTo>
                    <a:lnTo>
                      <a:pt x="160" y="207"/>
                    </a:lnTo>
                    <a:lnTo>
                      <a:pt x="153" y="203"/>
                    </a:lnTo>
                    <a:lnTo>
                      <a:pt x="148" y="198"/>
                    </a:lnTo>
                    <a:lnTo>
                      <a:pt x="148" y="198"/>
                    </a:lnTo>
                    <a:close/>
                    <a:moveTo>
                      <a:pt x="255" y="210"/>
                    </a:moveTo>
                    <a:lnTo>
                      <a:pt x="219" y="210"/>
                    </a:lnTo>
                    <a:lnTo>
                      <a:pt x="219" y="210"/>
                    </a:lnTo>
                    <a:lnTo>
                      <a:pt x="215" y="210"/>
                    </a:lnTo>
                    <a:lnTo>
                      <a:pt x="212" y="208"/>
                    </a:lnTo>
                    <a:lnTo>
                      <a:pt x="210" y="203"/>
                    </a:lnTo>
                    <a:lnTo>
                      <a:pt x="209" y="200"/>
                    </a:lnTo>
                    <a:lnTo>
                      <a:pt x="209" y="200"/>
                    </a:lnTo>
                    <a:lnTo>
                      <a:pt x="210" y="196"/>
                    </a:lnTo>
                    <a:lnTo>
                      <a:pt x="212" y="193"/>
                    </a:lnTo>
                    <a:lnTo>
                      <a:pt x="215" y="190"/>
                    </a:lnTo>
                    <a:lnTo>
                      <a:pt x="219" y="189"/>
                    </a:lnTo>
                    <a:lnTo>
                      <a:pt x="255" y="189"/>
                    </a:lnTo>
                    <a:lnTo>
                      <a:pt x="255" y="189"/>
                    </a:lnTo>
                    <a:lnTo>
                      <a:pt x="259" y="190"/>
                    </a:lnTo>
                    <a:lnTo>
                      <a:pt x="263" y="193"/>
                    </a:lnTo>
                    <a:lnTo>
                      <a:pt x="265" y="196"/>
                    </a:lnTo>
                    <a:lnTo>
                      <a:pt x="266" y="200"/>
                    </a:lnTo>
                    <a:lnTo>
                      <a:pt x="266" y="200"/>
                    </a:lnTo>
                    <a:lnTo>
                      <a:pt x="265" y="203"/>
                    </a:lnTo>
                    <a:lnTo>
                      <a:pt x="263" y="208"/>
                    </a:lnTo>
                    <a:lnTo>
                      <a:pt x="259" y="210"/>
                    </a:lnTo>
                    <a:lnTo>
                      <a:pt x="255" y="210"/>
                    </a:lnTo>
                    <a:lnTo>
                      <a:pt x="255" y="210"/>
                    </a:lnTo>
                    <a:close/>
                    <a:moveTo>
                      <a:pt x="269" y="175"/>
                    </a:moveTo>
                    <a:lnTo>
                      <a:pt x="255" y="175"/>
                    </a:lnTo>
                    <a:lnTo>
                      <a:pt x="219" y="175"/>
                    </a:lnTo>
                    <a:lnTo>
                      <a:pt x="219" y="175"/>
                    </a:lnTo>
                    <a:lnTo>
                      <a:pt x="215" y="174"/>
                    </a:lnTo>
                    <a:lnTo>
                      <a:pt x="212" y="172"/>
                    </a:lnTo>
                    <a:lnTo>
                      <a:pt x="210" y="169"/>
                    </a:lnTo>
                    <a:lnTo>
                      <a:pt x="209" y="165"/>
                    </a:lnTo>
                    <a:lnTo>
                      <a:pt x="209" y="165"/>
                    </a:lnTo>
                    <a:lnTo>
                      <a:pt x="210" y="160"/>
                    </a:lnTo>
                    <a:lnTo>
                      <a:pt x="212" y="157"/>
                    </a:lnTo>
                    <a:lnTo>
                      <a:pt x="215" y="155"/>
                    </a:lnTo>
                    <a:lnTo>
                      <a:pt x="219" y="154"/>
                    </a:lnTo>
                    <a:lnTo>
                      <a:pt x="225" y="154"/>
                    </a:lnTo>
                    <a:lnTo>
                      <a:pt x="269" y="154"/>
                    </a:lnTo>
                    <a:lnTo>
                      <a:pt x="269" y="154"/>
                    </a:lnTo>
                    <a:lnTo>
                      <a:pt x="273" y="155"/>
                    </a:lnTo>
                    <a:lnTo>
                      <a:pt x="277" y="157"/>
                    </a:lnTo>
                    <a:lnTo>
                      <a:pt x="279" y="160"/>
                    </a:lnTo>
                    <a:lnTo>
                      <a:pt x="280" y="165"/>
                    </a:lnTo>
                    <a:lnTo>
                      <a:pt x="280" y="165"/>
                    </a:lnTo>
                    <a:lnTo>
                      <a:pt x="279" y="169"/>
                    </a:lnTo>
                    <a:lnTo>
                      <a:pt x="277" y="172"/>
                    </a:lnTo>
                    <a:lnTo>
                      <a:pt x="273" y="174"/>
                    </a:lnTo>
                    <a:lnTo>
                      <a:pt x="269" y="175"/>
                    </a:lnTo>
                    <a:lnTo>
                      <a:pt x="269" y="1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ko-KR" altLang="en-US" sz="1015">
                  <a:solidFill>
                    <a:schemeClr val="bg1"/>
                  </a:solidFill>
                  <a:latin typeface="微软雅黑" panose="020B0503020204020204" pitchFamily="34" charset="-122"/>
                </a:endParaRPr>
              </a:p>
            </p:txBody>
          </p:sp>
          <p:sp>
            <p:nvSpPr>
              <p:cNvPr id="105" name="Freeform 39"/>
              <p:cNvSpPr>
                <a:spLocks noEditPoints="1"/>
              </p:cNvSpPr>
              <p:nvPr/>
            </p:nvSpPr>
            <p:spPr bwMode="auto">
              <a:xfrm>
                <a:off x="8704263" y="6319838"/>
                <a:ext cx="52388" cy="52388"/>
              </a:xfrm>
              <a:custGeom>
                <a:avLst/>
                <a:gdLst>
                  <a:gd name="T0" fmla="*/ 33 w 33"/>
                  <a:gd name="T1" fmla="*/ 16 h 33"/>
                  <a:gd name="T2" fmla="*/ 33 w 33"/>
                  <a:gd name="T3" fmla="*/ 16 h 33"/>
                  <a:gd name="T4" fmla="*/ 33 w 33"/>
                  <a:gd name="T5" fmla="*/ 13 h 33"/>
                  <a:gd name="T6" fmla="*/ 32 w 33"/>
                  <a:gd name="T7" fmla="*/ 10 h 33"/>
                  <a:gd name="T8" fmla="*/ 29 w 33"/>
                  <a:gd name="T9" fmla="*/ 4 h 33"/>
                  <a:gd name="T10" fmla="*/ 23 w 33"/>
                  <a:gd name="T11" fmla="*/ 1 h 33"/>
                  <a:gd name="T12" fmla="*/ 20 w 33"/>
                  <a:gd name="T13" fmla="*/ 0 h 33"/>
                  <a:gd name="T14" fmla="*/ 17 w 33"/>
                  <a:gd name="T15" fmla="*/ 0 h 33"/>
                  <a:gd name="T16" fmla="*/ 17 w 33"/>
                  <a:gd name="T17" fmla="*/ 0 h 33"/>
                  <a:gd name="T18" fmla="*/ 14 w 33"/>
                  <a:gd name="T19" fmla="*/ 0 h 33"/>
                  <a:gd name="T20" fmla="*/ 10 w 33"/>
                  <a:gd name="T21" fmla="*/ 1 h 33"/>
                  <a:gd name="T22" fmla="*/ 5 w 33"/>
                  <a:gd name="T23" fmla="*/ 4 h 33"/>
                  <a:gd name="T24" fmla="*/ 1 w 33"/>
                  <a:gd name="T25" fmla="*/ 10 h 33"/>
                  <a:gd name="T26" fmla="*/ 0 w 33"/>
                  <a:gd name="T27" fmla="*/ 13 h 33"/>
                  <a:gd name="T28" fmla="*/ 0 w 33"/>
                  <a:gd name="T29" fmla="*/ 16 h 33"/>
                  <a:gd name="T30" fmla="*/ 0 w 33"/>
                  <a:gd name="T31" fmla="*/ 16 h 33"/>
                  <a:gd name="T32" fmla="*/ 0 w 33"/>
                  <a:gd name="T33" fmla="*/ 19 h 33"/>
                  <a:gd name="T34" fmla="*/ 1 w 33"/>
                  <a:gd name="T35" fmla="*/ 23 h 33"/>
                  <a:gd name="T36" fmla="*/ 5 w 33"/>
                  <a:gd name="T37" fmla="*/ 28 h 33"/>
                  <a:gd name="T38" fmla="*/ 10 w 33"/>
                  <a:gd name="T39" fmla="*/ 32 h 33"/>
                  <a:gd name="T40" fmla="*/ 14 w 33"/>
                  <a:gd name="T41" fmla="*/ 33 h 33"/>
                  <a:gd name="T42" fmla="*/ 17 w 33"/>
                  <a:gd name="T43" fmla="*/ 33 h 33"/>
                  <a:gd name="T44" fmla="*/ 17 w 33"/>
                  <a:gd name="T45" fmla="*/ 33 h 33"/>
                  <a:gd name="T46" fmla="*/ 20 w 33"/>
                  <a:gd name="T47" fmla="*/ 33 h 33"/>
                  <a:gd name="T48" fmla="*/ 23 w 33"/>
                  <a:gd name="T49" fmla="*/ 32 h 33"/>
                  <a:gd name="T50" fmla="*/ 29 w 33"/>
                  <a:gd name="T51" fmla="*/ 28 h 33"/>
                  <a:gd name="T52" fmla="*/ 32 w 33"/>
                  <a:gd name="T53" fmla="*/ 23 h 33"/>
                  <a:gd name="T54" fmla="*/ 33 w 33"/>
                  <a:gd name="T55" fmla="*/ 19 h 33"/>
                  <a:gd name="T56" fmla="*/ 33 w 33"/>
                  <a:gd name="T57" fmla="*/ 16 h 33"/>
                  <a:gd name="T58" fmla="*/ 33 w 33"/>
                  <a:gd name="T59" fmla="*/ 16 h 33"/>
                  <a:gd name="T60" fmla="*/ 14 w 33"/>
                  <a:gd name="T61" fmla="*/ 16 h 33"/>
                  <a:gd name="T62" fmla="*/ 14 w 33"/>
                  <a:gd name="T63" fmla="*/ 16 h 33"/>
                  <a:gd name="T64" fmla="*/ 15 w 33"/>
                  <a:gd name="T65" fmla="*/ 14 h 33"/>
                  <a:gd name="T66" fmla="*/ 17 w 33"/>
                  <a:gd name="T67" fmla="*/ 14 h 33"/>
                  <a:gd name="T68" fmla="*/ 17 w 33"/>
                  <a:gd name="T69" fmla="*/ 14 h 33"/>
                  <a:gd name="T70" fmla="*/ 18 w 33"/>
                  <a:gd name="T71" fmla="*/ 14 h 33"/>
                  <a:gd name="T72" fmla="*/ 19 w 33"/>
                  <a:gd name="T73" fmla="*/ 16 h 33"/>
                  <a:gd name="T74" fmla="*/ 19 w 33"/>
                  <a:gd name="T75" fmla="*/ 16 h 33"/>
                  <a:gd name="T76" fmla="*/ 18 w 33"/>
                  <a:gd name="T77" fmla="*/ 18 h 33"/>
                  <a:gd name="T78" fmla="*/ 17 w 33"/>
                  <a:gd name="T79" fmla="*/ 19 h 33"/>
                  <a:gd name="T80" fmla="*/ 17 w 33"/>
                  <a:gd name="T81" fmla="*/ 19 h 33"/>
                  <a:gd name="T82" fmla="*/ 15 w 33"/>
                  <a:gd name="T83" fmla="*/ 18 h 33"/>
                  <a:gd name="T84" fmla="*/ 14 w 33"/>
                  <a:gd name="T85" fmla="*/ 16 h 33"/>
                  <a:gd name="T86" fmla="*/ 14 w 33"/>
                  <a:gd name="T87" fmla="*/ 16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33" h="33">
                    <a:moveTo>
                      <a:pt x="33" y="16"/>
                    </a:moveTo>
                    <a:lnTo>
                      <a:pt x="33" y="16"/>
                    </a:lnTo>
                    <a:lnTo>
                      <a:pt x="33" y="13"/>
                    </a:lnTo>
                    <a:lnTo>
                      <a:pt x="32" y="10"/>
                    </a:lnTo>
                    <a:lnTo>
                      <a:pt x="29" y="4"/>
                    </a:lnTo>
                    <a:lnTo>
                      <a:pt x="23" y="1"/>
                    </a:lnTo>
                    <a:lnTo>
                      <a:pt x="20" y="0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4" y="0"/>
                    </a:lnTo>
                    <a:lnTo>
                      <a:pt x="10" y="1"/>
                    </a:lnTo>
                    <a:lnTo>
                      <a:pt x="5" y="4"/>
                    </a:lnTo>
                    <a:lnTo>
                      <a:pt x="1" y="10"/>
                    </a:lnTo>
                    <a:lnTo>
                      <a:pt x="0" y="13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0" y="19"/>
                    </a:lnTo>
                    <a:lnTo>
                      <a:pt x="1" y="23"/>
                    </a:lnTo>
                    <a:lnTo>
                      <a:pt x="5" y="28"/>
                    </a:lnTo>
                    <a:lnTo>
                      <a:pt x="10" y="32"/>
                    </a:lnTo>
                    <a:lnTo>
                      <a:pt x="14" y="33"/>
                    </a:lnTo>
                    <a:lnTo>
                      <a:pt x="17" y="33"/>
                    </a:lnTo>
                    <a:lnTo>
                      <a:pt x="17" y="33"/>
                    </a:lnTo>
                    <a:lnTo>
                      <a:pt x="20" y="33"/>
                    </a:lnTo>
                    <a:lnTo>
                      <a:pt x="23" y="32"/>
                    </a:lnTo>
                    <a:lnTo>
                      <a:pt x="29" y="28"/>
                    </a:lnTo>
                    <a:lnTo>
                      <a:pt x="32" y="23"/>
                    </a:lnTo>
                    <a:lnTo>
                      <a:pt x="33" y="19"/>
                    </a:lnTo>
                    <a:lnTo>
                      <a:pt x="33" y="16"/>
                    </a:lnTo>
                    <a:lnTo>
                      <a:pt x="33" y="16"/>
                    </a:lnTo>
                    <a:close/>
                    <a:moveTo>
                      <a:pt x="14" y="16"/>
                    </a:moveTo>
                    <a:lnTo>
                      <a:pt x="14" y="16"/>
                    </a:lnTo>
                    <a:lnTo>
                      <a:pt x="15" y="14"/>
                    </a:lnTo>
                    <a:lnTo>
                      <a:pt x="17" y="14"/>
                    </a:lnTo>
                    <a:lnTo>
                      <a:pt x="17" y="14"/>
                    </a:lnTo>
                    <a:lnTo>
                      <a:pt x="18" y="14"/>
                    </a:lnTo>
                    <a:lnTo>
                      <a:pt x="19" y="16"/>
                    </a:lnTo>
                    <a:lnTo>
                      <a:pt x="19" y="16"/>
                    </a:lnTo>
                    <a:lnTo>
                      <a:pt x="18" y="18"/>
                    </a:lnTo>
                    <a:lnTo>
                      <a:pt x="17" y="19"/>
                    </a:lnTo>
                    <a:lnTo>
                      <a:pt x="17" y="19"/>
                    </a:lnTo>
                    <a:lnTo>
                      <a:pt x="15" y="18"/>
                    </a:lnTo>
                    <a:lnTo>
                      <a:pt x="14" y="16"/>
                    </a:lnTo>
                    <a:lnTo>
                      <a:pt x="14" y="1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ko-KR" altLang="en-US" sz="1015">
                  <a:solidFill>
                    <a:schemeClr val="bg1"/>
                  </a:solidFill>
                  <a:latin typeface="微软雅黑" panose="020B0503020204020204" pitchFamily="34" charset="-122"/>
                </a:endParaRPr>
              </a:p>
            </p:txBody>
          </p:sp>
          <p:sp>
            <p:nvSpPr>
              <p:cNvPr id="106" name="Rectangle 40"/>
              <p:cNvSpPr>
                <a:spLocks noChangeArrowheads="1"/>
              </p:cNvSpPr>
              <p:nvPr/>
            </p:nvSpPr>
            <p:spPr bwMode="auto">
              <a:xfrm>
                <a:off x="8712200" y="5751513"/>
                <a:ext cx="261938" cy="22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ko-KR" altLang="en-US" sz="1015">
                  <a:solidFill>
                    <a:schemeClr val="bg1"/>
                  </a:solidFill>
                  <a:latin typeface="微软雅黑" panose="020B0503020204020204" pitchFamily="34" charset="-122"/>
                </a:endParaRPr>
              </a:p>
            </p:txBody>
          </p:sp>
          <p:sp>
            <p:nvSpPr>
              <p:cNvPr id="107" name="Rectangle 41"/>
              <p:cNvSpPr>
                <a:spLocks noChangeArrowheads="1"/>
              </p:cNvSpPr>
              <p:nvPr/>
            </p:nvSpPr>
            <p:spPr bwMode="auto">
              <a:xfrm>
                <a:off x="8712200" y="5799138"/>
                <a:ext cx="261938" cy="22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ko-KR" altLang="en-US" sz="1015">
                  <a:solidFill>
                    <a:schemeClr val="bg1"/>
                  </a:solidFill>
                  <a:latin typeface="微软雅黑" panose="020B0503020204020204" pitchFamily="34" charset="-122"/>
                </a:endParaRPr>
              </a:p>
            </p:txBody>
          </p:sp>
          <p:sp>
            <p:nvSpPr>
              <p:cNvPr id="108" name="Rectangle 42"/>
              <p:cNvSpPr>
                <a:spLocks noChangeArrowheads="1"/>
              </p:cNvSpPr>
              <p:nvPr/>
            </p:nvSpPr>
            <p:spPr bwMode="auto">
              <a:xfrm>
                <a:off x="8712200" y="5846763"/>
                <a:ext cx="261938" cy="22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ko-KR" altLang="en-US" sz="1015">
                  <a:solidFill>
                    <a:schemeClr val="bg1"/>
                  </a:solidFill>
                  <a:latin typeface="微软雅黑" panose="020B0503020204020204" pitchFamily="34" charset="-122"/>
                </a:endParaRPr>
              </a:p>
            </p:txBody>
          </p:sp>
        </p:grpSp>
        <p:sp>
          <p:nvSpPr>
            <p:cNvPr id="102" name="TextBox 36"/>
            <p:cNvSpPr txBox="1"/>
            <p:nvPr/>
          </p:nvSpPr>
          <p:spPr>
            <a:xfrm>
              <a:off x="7917269" y="2786485"/>
              <a:ext cx="1083012" cy="3385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05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Vlaue 03</a:t>
              </a:r>
            </a:p>
          </p:txBody>
        </p:sp>
      </p:grpSp>
      <p:sp>
        <p:nvSpPr>
          <p:cNvPr id="109" name="TextBox 43"/>
          <p:cNvSpPr txBox="1"/>
          <p:nvPr/>
        </p:nvSpPr>
        <p:spPr>
          <a:xfrm>
            <a:off x="1991237" y="2567669"/>
            <a:ext cx="16173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单击编辑标题</a:t>
            </a:r>
          </a:p>
        </p:txBody>
      </p:sp>
      <p:sp>
        <p:nvSpPr>
          <p:cNvPr id="110" name="TextBox 44"/>
          <p:cNvSpPr txBox="1"/>
          <p:nvPr/>
        </p:nvSpPr>
        <p:spPr>
          <a:xfrm>
            <a:off x="3763319" y="2567669"/>
            <a:ext cx="16173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单击编辑标题</a:t>
            </a:r>
          </a:p>
        </p:txBody>
      </p:sp>
      <p:sp>
        <p:nvSpPr>
          <p:cNvPr id="111" name="TextBox 45"/>
          <p:cNvSpPr txBox="1"/>
          <p:nvPr/>
        </p:nvSpPr>
        <p:spPr>
          <a:xfrm>
            <a:off x="5535401" y="2567669"/>
            <a:ext cx="16173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dirty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单击编辑标题</a:t>
            </a:r>
          </a:p>
        </p:txBody>
      </p:sp>
      <p:grpSp>
        <p:nvGrpSpPr>
          <p:cNvPr id="112" name="Group 46"/>
          <p:cNvGrpSpPr/>
          <p:nvPr/>
        </p:nvGrpSpPr>
        <p:grpSpPr>
          <a:xfrm>
            <a:off x="1156835" y="2988842"/>
            <a:ext cx="6830330" cy="83136"/>
            <a:chOff x="1906191" y="3981450"/>
            <a:chExt cx="8379618" cy="133350"/>
          </a:xfrm>
        </p:grpSpPr>
        <p:cxnSp>
          <p:nvCxnSpPr>
            <p:cNvPr id="113" name="Straight Connector 47"/>
            <p:cNvCxnSpPr/>
            <p:nvPr/>
          </p:nvCxnSpPr>
          <p:spPr>
            <a:xfrm>
              <a:off x="1906191" y="4114800"/>
              <a:ext cx="8379618" cy="0"/>
            </a:xfrm>
            <a:prstGeom prst="line">
              <a:avLst/>
            </a:prstGeom>
            <a:ln w="28575" cap="rnd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48"/>
            <p:cNvCxnSpPr/>
            <p:nvPr/>
          </p:nvCxnSpPr>
          <p:spPr>
            <a:xfrm>
              <a:off x="10161984" y="3981450"/>
              <a:ext cx="123825" cy="123825"/>
            </a:xfrm>
            <a:prstGeom prst="line">
              <a:avLst/>
            </a:prstGeom>
            <a:ln w="28575" cap="rnd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5" name="Group 50"/>
          <p:cNvGrpSpPr/>
          <p:nvPr/>
        </p:nvGrpSpPr>
        <p:grpSpPr>
          <a:xfrm>
            <a:off x="2932305" y="3020805"/>
            <a:ext cx="94541" cy="1560691"/>
            <a:chOff x="4141105" y="3880089"/>
            <a:chExt cx="112165" cy="1851638"/>
          </a:xfrm>
        </p:grpSpPr>
        <p:cxnSp>
          <p:nvCxnSpPr>
            <p:cNvPr id="116" name="Straight Connector 51"/>
            <p:cNvCxnSpPr/>
            <p:nvPr/>
          </p:nvCxnSpPr>
          <p:spPr>
            <a:xfrm>
              <a:off x="4197187" y="3933825"/>
              <a:ext cx="0" cy="1797902"/>
            </a:xfrm>
            <a:prstGeom prst="line">
              <a:avLst/>
            </a:prstGeom>
            <a:ln w="3175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7" name="Oval 52"/>
            <p:cNvSpPr/>
            <p:nvPr/>
          </p:nvSpPr>
          <p:spPr>
            <a:xfrm>
              <a:off x="4141105" y="3880089"/>
              <a:ext cx="112165" cy="112165"/>
            </a:xfrm>
            <a:prstGeom prst="ellipse">
              <a:avLst/>
            </a:prstGeom>
            <a:solidFill>
              <a:schemeClr val="bg1"/>
            </a:solidFill>
            <a:ln w="28575" cap="rnd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1015">
                <a:solidFill>
                  <a:schemeClr val="tx2"/>
                </a:solidFill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118" name="Group 53"/>
          <p:cNvGrpSpPr/>
          <p:nvPr/>
        </p:nvGrpSpPr>
        <p:grpSpPr>
          <a:xfrm>
            <a:off x="6111154" y="3020805"/>
            <a:ext cx="94541" cy="1560691"/>
            <a:chOff x="4141105" y="3880089"/>
            <a:chExt cx="112165" cy="1851638"/>
          </a:xfrm>
        </p:grpSpPr>
        <p:cxnSp>
          <p:nvCxnSpPr>
            <p:cNvPr id="119" name="Straight Connector 54"/>
            <p:cNvCxnSpPr/>
            <p:nvPr/>
          </p:nvCxnSpPr>
          <p:spPr>
            <a:xfrm>
              <a:off x="4197187" y="3933825"/>
              <a:ext cx="0" cy="1797902"/>
            </a:xfrm>
            <a:prstGeom prst="line">
              <a:avLst/>
            </a:prstGeom>
            <a:ln w="3175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0" name="Oval 55"/>
            <p:cNvSpPr/>
            <p:nvPr/>
          </p:nvSpPr>
          <p:spPr>
            <a:xfrm>
              <a:off x="4141105" y="3880089"/>
              <a:ext cx="112165" cy="112165"/>
            </a:xfrm>
            <a:prstGeom prst="ellipse">
              <a:avLst/>
            </a:prstGeom>
            <a:solidFill>
              <a:schemeClr val="bg1"/>
            </a:solidFill>
            <a:ln w="28575" cap="rnd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1015">
                <a:solidFill>
                  <a:schemeClr val="tx2"/>
                </a:solidFill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121" name="Group 79"/>
          <p:cNvGrpSpPr/>
          <p:nvPr/>
        </p:nvGrpSpPr>
        <p:grpSpPr>
          <a:xfrm>
            <a:off x="1158938" y="3520172"/>
            <a:ext cx="1839848" cy="792789"/>
            <a:chOff x="1545251" y="4693562"/>
            <a:chExt cx="2453130" cy="1057052"/>
          </a:xfrm>
        </p:grpSpPr>
        <p:sp>
          <p:nvSpPr>
            <p:cNvPr id="122" name="Rounded Rectangle 74"/>
            <p:cNvSpPr/>
            <p:nvPr/>
          </p:nvSpPr>
          <p:spPr>
            <a:xfrm rot="10800000" flipH="1" flipV="1">
              <a:off x="1571341" y="4747827"/>
              <a:ext cx="2427040" cy="1002787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15">
                <a:solidFill>
                  <a:schemeClr val="tx2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123" name="Rounded Rectangle 5"/>
            <p:cNvSpPr/>
            <p:nvPr/>
          </p:nvSpPr>
          <p:spPr>
            <a:xfrm rot="10800000" flipH="1" flipV="1">
              <a:off x="1545251" y="4693562"/>
              <a:ext cx="2427040" cy="1002787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15">
                <a:solidFill>
                  <a:schemeClr val="tx2"/>
                </a:solidFill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124" name="Group 78"/>
          <p:cNvGrpSpPr/>
          <p:nvPr/>
        </p:nvGrpSpPr>
        <p:grpSpPr>
          <a:xfrm>
            <a:off x="2979219" y="3520172"/>
            <a:ext cx="3207779" cy="792789"/>
            <a:chOff x="3972291" y="4693562"/>
            <a:chExt cx="4277039" cy="1057052"/>
          </a:xfrm>
        </p:grpSpPr>
        <p:sp>
          <p:nvSpPr>
            <p:cNvPr id="125" name="Rounded Rectangle 76"/>
            <p:cNvSpPr/>
            <p:nvPr/>
          </p:nvSpPr>
          <p:spPr>
            <a:xfrm rot="10800000" flipH="1" flipV="1">
              <a:off x="4010391" y="4747827"/>
              <a:ext cx="4238939" cy="1002787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15">
                <a:solidFill>
                  <a:schemeClr val="tx2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126" name="Rounded Rectangle 49"/>
            <p:cNvSpPr/>
            <p:nvPr/>
          </p:nvSpPr>
          <p:spPr>
            <a:xfrm rot="10800000" flipH="1" flipV="1">
              <a:off x="3972291" y="4693562"/>
              <a:ext cx="4238939" cy="1002787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15">
                <a:solidFill>
                  <a:schemeClr val="tx2"/>
                </a:solidFill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127" name="Group 62"/>
          <p:cNvGrpSpPr/>
          <p:nvPr/>
        </p:nvGrpSpPr>
        <p:grpSpPr>
          <a:xfrm>
            <a:off x="3462279" y="3597360"/>
            <a:ext cx="2219443" cy="564813"/>
            <a:chOff x="4729631" y="4564130"/>
            <a:chExt cx="2633194" cy="670106"/>
          </a:xfrm>
        </p:grpSpPr>
        <p:sp>
          <p:nvSpPr>
            <p:cNvPr id="128" name="TextBox 63"/>
            <p:cNvSpPr txBox="1"/>
            <p:nvPr/>
          </p:nvSpPr>
          <p:spPr>
            <a:xfrm>
              <a:off x="5074620" y="4564130"/>
              <a:ext cx="1943217" cy="328637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200" dirty="0">
                  <a:solidFill>
                    <a:schemeClr val="accent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单击编辑标题</a:t>
              </a:r>
            </a:p>
          </p:txBody>
        </p:sp>
        <p:sp>
          <p:nvSpPr>
            <p:cNvPr id="129" name="Rectangle 3"/>
            <p:cNvSpPr txBox="1">
              <a:spLocks noChangeArrowheads="1"/>
            </p:cNvSpPr>
            <p:nvPr/>
          </p:nvSpPr>
          <p:spPr bwMode="auto">
            <a:xfrm>
              <a:off x="4729631" y="4821499"/>
              <a:ext cx="2633194" cy="412737"/>
            </a:xfrm>
            <a:prstGeom prst="rect">
              <a:avLst/>
            </a:prstGeom>
            <a:noFill/>
          </p:spPr>
          <p:txBody>
            <a:bodyPr wrap="square" lIns="67500" tIns="35100" rIns="67500" bIns="351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pPr defTabSz="912495">
                <a:spcBef>
                  <a:spcPct val="20000"/>
                </a:spcBef>
                <a:defRPr/>
              </a:pPr>
              <a:r>
                <a:rPr lang="zh-CN" altLang="en-US" sz="900" b="0" dirty="0">
                  <a:solidFill>
                    <a:schemeClr val="tx2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900" b="0" dirty="0">
                <a:solidFill>
                  <a:schemeClr val="tx2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30" name="TextBox 65"/>
          <p:cNvSpPr txBox="1"/>
          <p:nvPr/>
        </p:nvSpPr>
        <p:spPr>
          <a:xfrm>
            <a:off x="1242659" y="3766509"/>
            <a:ext cx="1637881" cy="27699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单击编辑标题</a:t>
            </a:r>
          </a:p>
        </p:txBody>
      </p:sp>
      <p:sp>
        <p:nvSpPr>
          <p:cNvPr id="131" name="Rectangle 3"/>
          <p:cNvSpPr txBox="1">
            <a:spLocks noChangeArrowheads="1"/>
          </p:cNvSpPr>
          <p:nvPr/>
        </p:nvSpPr>
        <p:spPr bwMode="auto">
          <a:xfrm>
            <a:off x="3503853" y="4331069"/>
            <a:ext cx="2136295" cy="347884"/>
          </a:xfrm>
          <a:prstGeom prst="rect">
            <a:avLst/>
          </a:prstGeom>
          <a:noFill/>
        </p:spPr>
        <p:txBody>
          <a:bodyPr wrap="square" lIns="67500" tIns="35100" rIns="67500" bIns="3510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defTabSz="912495">
              <a:spcBef>
                <a:spcPct val="20000"/>
              </a:spcBef>
              <a:defRPr/>
            </a:pPr>
            <a:r>
              <a:rPr lang="zh-CN" altLang="en-US" sz="900" b="0" dirty="0">
                <a:solidFill>
                  <a:schemeClr val="tx2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900" b="0" dirty="0">
              <a:solidFill>
                <a:schemeClr val="tx2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2" name="Rectangle 3"/>
          <p:cNvSpPr txBox="1">
            <a:spLocks noChangeArrowheads="1"/>
          </p:cNvSpPr>
          <p:nvPr/>
        </p:nvSpPr>
        <p:spPr bwMode="auto">
          <a:xfrm>
            <a:off x="1178507" y="4331069"/>
            <a:ext cx="1653814" cy="347884"/>
          </a:xfrm>
          <a:prstGeom prst="rect">
            <a:avLst/>
          </a:prstGeom>
          <a:noFill/>
        </p:spPr>
        <p:txBody>
          <a:bodyPr wrap="square" lIns="67500" tIns="35100" rIns="67500" bIns="3510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defTabSz="912495">
              <a:spcBef>
                <a:spcPct val="20000"/>
              </a:spcBef>
              <a:defRPr/>
            </a:pPr>
            <a:r>
              <a:rPr lang="zh-CN" altLang="en-US" sz="900" b="0" dirty="0">
                <a:solidFill>
                  <a:schemeClr val="tx2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900" b="0" dirty="0">
              <a:solidFill>
                <a:schemeClr val="tx2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3" name="Rectangle 3"/>
          <p:cNvSpPr txBox="1">
            <a:spLocks noChangeArrowheads="1"/>
          </p:cNvSpPr>
          <p:nvPr/>
        </p:nvSpPr>
        <p:spPr bwMode="auto">
          <a:xfrm>
            <a:off x="6258249" y="4331069"/>
            <a:ext cx="1637783" cy="347884"/>
          </a:xfrm>
          <a:prstGeom prst="rect">
            <a:avLst/>
          </a:prstGeom>
          <a:noFill/>
        </p:spPr>
        <p:txBody>
          <a:bodyPr wrap="square" lIns="67500" tIns="35100" rIns="67500" bIns="3510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defTabSz="912495">
              <a:spcBef>
                <a:spcPct val="20000"/>
              </a:spcBef>
              <a:defRPr/>
            </a:pPr>
            <a:r>
              <a:rPr lang="zh-CN" altLang="en-US" sz="900" b="0" dirty="0">
                <a:solidFill>
                  <a:schemeClr val="tx2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900" b="0" dirty="0">
              <a:solidFill>
                <a:schemeClr val="tx2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34" name="Group 72"/>
          <p:cNvGrpSpPr/>
          <p:nvPr/>
        </p:nvGrpSpPr>
        <p:grpSpPr>
          <a:xfrm>
            <a:off x="3496820" y="1946447"/>
            <a:ext cx="378280" cy="52049"/>
            <a:chOff x="4647977" y="2595263"/>
            <a:chExt cx="504373" cy="69398"/>
          </a:xfrm>
          <a:solidFill>
            <a:schemeClr val="accent4"/>
          </a:solidFill>
        </p:grpSpPr>
        <p:sp>
          <p:nvSpPr>
            <p:cNvPr id="135" name="Oval 81"/>
            <p:cNvSpPr/>
            <p:nvPr/>
          </p:nvSpPr>
          <p:spPr>
            <a:xfrm>
              <a:off x="4647977" y="2595263"/>
              <a:ext cx="69398" cy="69398"/>
            </a:xfrm>
            <a:prstGeom prst="ellipse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15">
                <a:solidFill>
                  <a:schemeClr val="bg1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136" name="Oval 82"/>
            <p:cNvSpPr/>
            <p:nvPr/>
          </p:nvSpPr>
          <p:spPr>
            <a:xfrm>
              <a:off x="4865465" y="2595263"/>
              <a:ext cx="69398" cy="69398"/>
            </a:xfrm>
            <a:prstGeom prst="ellipse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15">
                <a:solidFill>
                  <a:schemeClr val="bg1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137" name="Oval 83"/>
            <p:cNvSpPr/>
            <p:nvPr/>
          </p:nvSpPr>
          <p:spPr>
            <a:xfrm>
              <a:off x="5082952" y="2595263"/>
              <a:ext cx="69398" cy="69398"/>
            </a:xfrm>
            <a:prstGeom prst="ellipse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15">
                <a:solidFill>
                  <a:schemeClr val="bg1"/>
                </a:solidFill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138" name="Group 71"/>
          <p:cNvGrpSpPr/>
          <p:nvPr/>
        </p:nvGrpSpPr>
        <p:grpSpPr>
          <a:xfrm>
            <a:off x="5268902" y="1946447"/>
            <a:ext cx="378280" cy="52049"/>
            <a:chOff x="7010852" y="2595263"/>
            <a:chExt cx="504373" cy="69398"/>
          </a:xfrm>
          <a:solidFill>
            <a:schemeClr val="accent4"/>
          </a:solidFill>
        </p:grpSpPr>
        <p:sp>
          <p:nvSpPr>
            <p:cNvPr id="139" name="Oval 85"/>
            <p:cNvSpPr/>
            <p:nvPr/>
          </p:nvSpPr>
          <p:spPr>
            <a:xfrm>
              <a:off x="7010852" y="2595263"/>
              <a:ext cx="69398" cy="69398"/>
            </a:xfrm>
            <a:prstGeom prst="ellipse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15">
                <a:solidFill>
                  <a:schemeClr val="bg1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140" name="Oval 86"/>
            <p:cNvSpPr/>
            <p:nvPr/>
          </p:nvSpPr>
          <p:spPr>
            <a:xfrm>
              <a:off x="7228340" y="2595263"/>
              <a:ext cx="69398" cy="69398"/>
            </a:xfrm>
            <a:prstGeom prst="ellipse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15">
                <a:solidFill>
                  <a:schemeClr val="bg1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141" name="Oval 87"/>
            <p:cNvSpPr/>
            <p:nvPr/>
          </p:nvSpPr>
          <p:spPr>
            <a:xfrm>
              <a:off x="7445827" y="2595263"/>
              <a:ext cx="69398" cy="69398"/>
            </a:xfrm>
            <a:prstGeom prst="ellipse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15">
                <a:solidFill>
                  <a:schemeClr val="bg1"/>
                </a:solidFill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142" name="Group 77"/>
          <p:cNvGrpSpPr/>
          <p:nvPr/>
        </p:nvGrpSpPr>
        <p:grpSpPr>
          <a:xfrm>
            <a:off x="6158424" y="3520172"/>
            <a:ext cx="1854711" cy="792789"/>
            <a:chOff x="8211232" y="4693562"/>
            <a:chExt cx="2472948" cy="1057052"/>
          </a:xfrm>
        </p:grpSpPr>
        <p:sp>
          <p:nvSpPr>
            <p:cNvPr id="143" name="Rounded Rectangle 75"/>
            <p:cNvSpPr/>
            <p:nvPr/>
          </p:nvSpPr>
          <p:spPr>
            <a:xfrm rot="10800000" flipH="1" flipV="1">
              <a:off x="8257140" y="4747827"/>
              <a:ext cx="2427040" cy="1002787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15">
                <a:solidFill>
                  <a:schemeClr val="tx2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144" name="Rounded Rectangle 6"/>
            <p:cNvSpPr/>
            <p:nvPr/>
          </p:nvSpPr>
          <p:spPr>
            <a:xfrm rot="10800000" flipH="1" flipV="1">
              <a:off x="8211232" y="4693562"/>
              <a:ext cx="2428503" cy="1002787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15">
                <a:solidFill>
                  <a:schemeClr val="tx2"/>
                </a:solidFill>
                <a:latin typeface="微软雅黑" panose="020B0503020204020204" pitchFamily="34" charset="-122"/>
              </a:endParaRPr>
            </a:p>
          </p:txBody>
        </p:sp>
      </p:grpSp>
      <p:sp>
        <p:nvSpPr>
          <p:cNvPr id="145" name="TextBox 66"/>
          <p:cNvSpPr txBox="1"/>
          <p:nvPr/>
        </p:nvSpPr>
        <p:spPr>
          <a:xfrm>
            <a:off x="6258201" y="3757067"/>
            <a:ext cx="1637881" cy="27699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dirty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单击编辑标题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6000">
        <p:fade/>
      </p:transition>
    </mc:Choice>
    <mc:Fallback xmlns="">
      <p:transition spd="med" advClick="0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" grpId="0"/>
      <p:bldP spid="110" grpId="0"/>
      <p:bldP spid="111" grpId="0"/>
      <p:bldP spid="130" grpId="0"/>
      <p:bldP spid="131" grpId="0"/>
      <p:bldP spid="132" grpId="0"/>
      <p:bldP spid="133" grpId="0"/>
      <p:bldP spid="14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5"/>
          <p:cNvSpPr txBox="1"/>
          <p:nvPr/>
        </p:nvSpPr>
        <p:spPr>
          <a:xfrm>
            <a:off x="3818973" y="158344"/>
            <a:ext cx="14703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项目成功展示</a:t>
            </a:r>
          </a:p>
        </p:txBody>
      </p:sp>
      <p:sp>
        <p:nvSpPr>
          <p:cNvPr id="3" name="Rectangle 5"/>
          <p:cNvSpPr/>
          <p:nvPr/>
        </p:nvSpPr>
        <p:spPr bwMode="auto">
          <a:xfrm>
            <a:off x="889054" y="1640227"/>
            <a:ext cx="2124640" cy="2402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144000" tIns="38100" rIns="38100" bIns="38100" anchor="ctr"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zh-CN" altLang="en-US" sz="1200" dirty="0">
                <a:solidFill>
                  <a:schemeClr val="bg1"/>
                </a:solidFill>
                <a:ea typeface="微软雅黑" panose="020B0503020204020204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单击编辑标题</a:t>
            </a:r>
            <a:endParaRPr lang="en-US" altLang="zh-CN" sz="1200" dirty="0">
              <a:solidFill>
                <a:schemeClr val="bg1"/>
              </a:solidFill>
              <a:ea typeface="微软雅黑" panose="020B0503020204020204" pitchFamily="34" charset="-122"/>
              <a:cs typeface="宋体" panose="02010600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5" name="Rectangle 6"/>
          <p:cNvSpPr/>
          <p:nvPr/>
        </p:nvSpPr>
        <p:spPr bwMode="auto">
          <a:xfrm>
            <a:off x="889054" y="2670429"/>
            <a:ext cx="2124640" cy="23927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lIns="144000" tIns="38100" rIns="38100" bIns="38100" anchor="ctr"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zh-CN" altLang="en-US" sz="1200" dirty="0">
                <a:solidFill>
                  <a:schemeClr val="bg1"/>
                </a:solidFill>
                <a:ea typeface="微软雅黑" panose="020B0503020204020204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单击编辑标题</a:t>
            </a:r>
            <a:endParaRPr lang="en-US" altLang="zh-CN" sz="1200" dirty="0">
              <a:solidFill>
                <a:schemeClr val="bg1"/>
              </a:solidFill>
              <a:ea typeface="微软雅黑" panose="020B0503020204020204" pitchFamily="34" charset="-122"/>
              <a:cs typeface="宋体" panose="02010600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6" name="Rectangle 7"/>
          <p:cNvSpPr/>
          <p:nvPr/>
        </p:nvSpPr>
        <p:spPr bwMode="auto">
          <a:xfrm>
            <a:off x="889054" y="3699639"/>
            <a:ext cx="2124640" cy="24026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lIns="144000" tIns="38100" rIns="38100" bIns="38100" anchor="ctr"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zh-CN" altLang="en-US" sz="1200" dirty="0">
                <a:solidFill>
                  <a:schemeClr val="bg1"/>
                </a:solidFill>
                <a:ea typeface="微软雅黑" panose="020B0503020204020204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单击编辑标题</a:t>
            </a:r>
            <a:endParaRPr lang="en-US" altLang="zh-CN" sz="1200" dirty="0">
              <a:solidFill>
                <a:schemeClr val="bg1"/>
              </a:solidFill>
              <a:ea typeface="微软雅黑" panose="020B0503020204020204" pitchFamily="34" charset="-122"/>
              <a:cs typeface="宋体" panose="02010600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7" name="Rectangle 8"/>
          <p:cNvSpPr/>
          <p:nvPr/>
        </p:nvSpPr>
        <p:spPr bwMode="auto">
          <a:xfrm>
            <a:off x="3486278" y="1651148"/>
            <a:ext cx="4686122" cy="279281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63500">
            <a:noFill/>
            <a:miter lim="800000"/>
          </a:ln>
          <a:effectLst>
            <a:outerShdw blurRad="38100" dist="23000" dir="5400000" algn="ctr" rotWithShape="0">
              <a:schemeClr val="bg2">
                <a:alpha val="14998"/>
              </a:schemeClr>
            </a:outerShdw>
          </a:effectLst>
        </p:spPr>
        <p:txBody>
          <a:bodyPr lIns="38100" tIns="38100" rIns="38100" bIns="38100" anchor="ctr"/>
          <a:lstStyle/>
          <a:p>
            <a:pPr>
              <a:defRPr/>
            </a:pPr>
            <a:endParaRPr lang="en-US" altLang="zh-CN" sz="1200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nevis Bold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899592" y="1945744"/>
            <a:ext cx="20160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2495">
              <a:spcBef>
                <a:spcPct val="20000"/>
              </a:spcBef>
              <a:defRPr/>
            </a:pPr>
            <a:r>
              <a:rPr lang="zh-CN" altLang="en-US" sz="9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900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924924" y="3014831"/>
            <a:ext cx="20160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2495">
              <a:spcBef>
                <a:spcPct val="20000"/>
              </a:spcBef>
              <a:defRPr/>
            </a:pPr>
            <a:r>
              <a:rPr lang="zh-CN" altLang="en-US" sz="9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900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924924" y="4033976"/>
            <a:ext cx="20160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2495">
              <a:spcBef>
                <a:spcPct val="20000"/>
              </a:spcBef>
              <a:defRPr/>
            </a:pPr>
            <a:r>
              <a:rPr lang="zh-CN" altLang="en-US" sz="9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900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6000">
        <p:fade/>
      </p:transition>
    </mc:Choice>
    <mc:Fallback xmlns="">
      <p:transition spd="med" advClick="0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/>
      <p:bldP spid="9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MH_Others_1"/>
          <p:cNvSpPr txBox="1"/>
          <p:nvPr>
            <p:custDataLst>
              <p:tags r:id="rId1"/>
            </p:custDataLst>
          </p:nvPr>
        </p:nvSpPr>
        <p:spPr>
          <a:xfrm>
            <a:off x="1479361" y="2107232"/>
            <a:ext cx="2043664" cy="615553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zh-CN" altLang="en-US" sz="4000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目  录</a:t>
            </a:r>
          </a:p>
        </p:txBody>
      </p:sp>
      <p:sp>
        <p:nvSpPr>
          <p:cNvPr id="40" name="MH_Others_2"/>
          <p:cNvSpPr txBox="1"/>
          <p:nvPr>
            <p:custDataLst>
              <p:tags r:id="rId2"/>
            </p:custDataLst>
          </p:nvPr>
        </p:nvSpPr>
        <p:spPr>
          <a:xfrm>
            <a:off x="1489683" y="2776131"/>
            <a:ext cx="2023020" cy="38472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en-US" altLang="zh-CN" sz="2500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CONTENTS</a:t>
            </a:r>
            <a:endParaRPr lang="zh-CN" altLang="en-US" sz="2500" b="1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41" name="组合 40"/>
          <p:cNvGrpSpPr/>
          <p:nvPr/>
        </p:nvGrpSpPr>
        <p:grpSpPr>
          <a:xfrm>
            <a:off x="4156205" y="1284659"/>
            <a:ext cx="3451977" cy="537441"/>
            <a:chOff x="5844664" y="1806352"/>
            <a:chExt cx="4854342" cy="755777"/>
          </a:xfrm>
        </p:grpSpPr>
        <p:sp>
          <p:nvSpPr>
            <p:cNvPr id="42" name="圆角矩形 41"/>
            <p:cNvSpPr/>
            <p:nvPr/>
          </p:nvSpPr>
          <p:spPr>
            <a:xfrm>
              <a:off x="5844664" y="1806352"/>
              <a:ext cx="4854342" cy="755777"/>
            </a:xfrm>
            <a:prstGeom prst="roundRect">
              <a:avLst>
                <a:gd name="adj" fmla="val 50000"/>
              </a:avLst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1718" tIns="25859" rIns="51718" bIns="25859" rtlCol="0" anchor="ctr"/>
            <a:lstStyle/>
            <a:p>
              <a:pPr algn="ctr"/>
              <a:endParaRPr lang="zh-CN" altLang="en-US" sz="107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3" name="椭圆 42"/>
            <p:cNvSpPr/>
            <p:nvPr/>
          </p:nvSpPr>
          <p:spPr>
            <a:xfrm>
              <a:off x="5979977" y="1902970"/>
              <a:ext cx="562540" cy="56254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1718" tIns="25859" rIns="51718" bIns="25859" rtlCol="0" anchor="ctr"/>
            <a:lstStyle/>
            <a:p>
              <a:pPr algn="ctr"/>
              <a:r>
                <a:rPr lang="en-US" altLang="zh-CN" sz="107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01</a:t>
              </a:r>
              <a:endParaRPr lang="zh-CN" altLang="en-US" sz="1075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4" name="MH_Entry_1"/>
            <p:cNvSpPr/>
            <p:nvPr>
              <p:custDataLst>
                <p:tags r:id="rId6"/>
              </p:custDataLst>
            </p:nvPr>
          </p:nvSpPr>
          <p:spPr>
            <a:xfrm>
              <a:off x="7213456" y="1885174"/>
              <a:ext cx="2466542" cy="615404"/>
            </a:xfrm>
            <a:custGeom>
              <a:avLst/>
              <a:gdLst>
                <a:gd name="connsiteX0" fmla="*/ 0 w 2520280"/>
                <a:gd name="connsiteY0" fmla="*/ 1584176 h 1872208"/>
                <a:gd name="connsiteX1" fmla="*/ 2520280 w 2520280"/>
                <a:gd name="connsiteY1" fmla="*/ 1584176 h 1872208"/>
                <a:gd name="connsiteX2" fmla="*/ 2520280 w 2520280"/>
                <a:gd name="connsiteY2" fmla="*/ 1872208 h 1872208"/>
                <a:gd name="connsiteX3" fmla="*/ 0 w 2520280"/>
                <a:gd name="connsiteY3" fmla="*/ 1872208 h 1872208"/>
                <a:gd name="connsiteX4" fmla="*/ 0 w 2520280"/>
                <a:gd name="connsiteY4" fmla="*/ 1584176 h 1872208"/>
                <a:gd name="connsiteX5" fmla="*/ 0 w 2520280"/>
                <a:gd name="connsiteY5" fmla="*/ 0 h 1872208"/>
                <a:gd name="connsiteX6" fmla="*/ 2520280 w 2520280"/>
                <a:gd name="connsiteY6" fmla="*/ 0 h 1872208"/>
                <a:gd name="connsiteX7" fmla="*/ 2520280 w 2520280"/>
                <a:gd name="connsiteY7" fmla="*/ 288032 h 1872208"/>
                <a:gd name="connsiteX8" fmla="*/ 0 w 2520280"/>
                <a:gd name="connsiteY8" fmla="*/ 0 h 1872208"/>
                <a:gd name="connsiteX0-1" fmla="*/ 0 w 2520280"/>
                <a:gd name="connsiteY0-2" fmla="*/ 1584176 h 1872208"/>
                <a:gd name="connsiteX1-3" fmla="*/ 2520280 w 2520280"/>
                <a:gd name="connsiteY1-4" fmla="*/ 1584176 h 1872208"/>
                <a:gd name="connsiteX2-5" fmla="*/ 2520280 w 2520280"/>
                <a:gd name="connsiteY2-6" fmla="*/ 1872208 h 1872208"/>
                <a:gd name="connsiteX3-7" fmla="*/ 0 w 2520280"/>
                <a:gd name="connsiteY3-8" fmla="*/ 1872208 h 1872208"/>
                <a:gd name="connsiteX4-9" fmla="*/ 0 w 2520280"/>
                <a:gd name="connsiteY4-10" fmla="*/ 1584176 h 1872208"/>
                <a:gd name="connsiteX5-11" fmla="*/ 0 w 2520280"/>
                <a:gd name="connsiteY5-12" fmla="*/ 0 h 1872208"/>
                <a:gd name="connsiteX6-13" fmla="*/ 2520280 w 2520280"/>
                <a:gd name="connsiteY6-14" fmla="*/ 0 h 1872208"/>
                <a:gd name="connsiteX7-15" fmla="*/ 0 w 2520280"/>
                <a:gd name="connsiteY7-16" fmla="*/ 0 h 1872208"/>
                <a:gd name="connsiteX0-17" fmla="*/ 0 w 2520280"/>
                <a:gd name="connsiteY0-18" fmla="*/ 1872208 h 1872208"/>
                <a:gd name="connsiteX1-19" fmla="*/ 2520280 w 2520280"/>
                <a:gd name="connsiteY1-20" fmla="*/ 1584176 h 1872208"/>
                <a:gd name="connsiteX2-21" fmla="*/ 2520280 w 2520280"/>
                <a:gd name="connsiteY2-22" fmla="*/ 1872208 h 1872208"/>
                <a:gd name="connsiteX3-23" fmla="*/ 0 w 2520280"/>
                <a:gd name="connsiteY3-24" fmla="*/ 1872208 h 1872208"/>
                <a:gd name="connsiteX4-25" fmla="*/ 0 w 2520280"/>
                <a:gd name="connsiteY4-26" fmla="*/ 0 h 1872208"/>
                <a:gd name="connsiteX5-27" fmla="*/ 2520280 w 2520280"/>
                <a:gd name="connsiteY5-28" fmla="*/ 0 h 1872208"/>
                <a:gd name="connsiteX6-29" fmla="*/ 0 w 2520280"/>
                <a:gd name="connsiteY6-30" fmla="*/ 0 h 1872208"/>
                <a:gd name="connsiteX0-31" fmla="*/ 0 w 2520280"/>
                <a:gd name="connsiteY0-32" fmla="*/ 1872208 h 1872208"/>
                <a:gd name="connsiteX1-33" fmla="*/ 2520280 w 2520280"/>
                <a:gd name="connsiteY1-34" fmla="*/ 1872208 h 1872208"/>
                <a:gd name="connsiteX2-35" fmla="*/ 0 w 2520280"/>
                <a:gd name="connsiteY2-36" fmla="*/ 1872208 h 1872208"/>
                <a:gd name="connsiteX3-37" fmla="*/ 0 w 2520280"/>
                <a:gd name="connsiteY3-38" fmla="*/ 0 h 1872208"/>
                <a:gd name="connsiteX4-39" fmla="*/ 2520280 w 2520280"/>
                <a:gd name="connsiteY4-40" fmla="*/ 0 h 1872208"/>
                <a:gd name="connsiteX5-41" fmla="*/ 0 w 2520280"/>
                <a:gd name="connsiteY5-42" fmla="*/ 0 h 1872208"/>
                <a:gd name="connsiteX0-43" fmla="*/ 0 w 2520280"/>
                <a:gd name="connsiteY0-44" fmla="*/ 1872208 h 1872208"/>
                <a:gd name="connsiteX1-45" fmla="*/ 2520280 w 2520280"/>
                <a:gd name="connsiteY1-46" fmla="*/ 1872208 h 1872208"/>
                <a:gd name="connsiteX2-47" fmla="*/ 0 w 2520280"/>
                <a:gd name="connsiteY2-48" fmla="*/ 1872208 h 1872208"/>
                <a:gd name="connsiteX3-49" fmla="*/ 0 w 2520280"/>
                <a:gd name="connsiteY3-50" fmla="*/ 0 h 1872208"/>
                <a:gd name="connsiteX4-51" fmla="*/ 34255 w 2520280"/>
                <a:gd name="connsiteY4-52" fmla="*/ 0 h 1872208"/>
                <a:gd name="connsiteX5-53" fmla="*/ 0 w 2520280"/>
                <a:gd name="connsiteY5-54" fmla="*/ 0 h 1872208"/>
                <a:gd name="connsiteX0-55" fmla="*/ 0 w 2520280"/>
                <a:gd name="connsiteY0-56" fmla="*/ 1872208 h 1872208"/>
                <a:gd name="connsiteX1-57" fmla="*/ 2520280 w 2520280"/>
                <a:gd name="connsiteY1-58" fmla="*/ 1872208 h 1872208"/>
                <a:gd name="connsiteX2-59" fmla="*/ 0 w 2520280"/>
                <a:gd name="connsiteY2-60" fmla="*/ 1872208 h 1872208"/>
                <a:gd name="connsiteX3-61" fmla="*/ 0 w 2520280"/>
                <a:gd name="connsiteY3-62" fmla="*/ 0 h 1872208"/>
                <a:gd name="connsiteX4-63" fmla="*/ 917 w 2520280"/>
                <a:gd name="connsiteY4-64" fmla="*/ 6036 h 1872208"/>
                <a:gd name="connsiteX5-65" fmla="*/ 0 w 2520280"/>
                <a:gd name="connsiteY5-66" fmla="*/ 0 h 1872208"/>
                <a:gd name="connsiteX0-67" fmla="*/ 0 w 2520280"/>
                <a:gd name="connsiteY0-68" fmla="*/ 1890314 h 1890314"/>
                <a:gd name="connsiteX1-69" fmla="*/ 2520280 w 2520280"/>
                <a:gd name="connsiteY1-70" fmla="*/ 1890314 h 1890314"/>
                <a:gd name="connsiteX2-71" fmla="*/ 0 w 2520280"/>
                <a:gd name="connsiteY2-72" fmla="*/ 1890314 h 1890314"/>
                <a:gd name="connsiteX3-73" fmla="*/ 0 w 2520280"/>
                <a:gd name="connsiteY3-74" fmla="*/ 18106 h 1890314"/>
                <a:gd name="connsiteX4-75" fmla="*/ 53304 w 2520280"/>
                <a:gd name="connsiteY4-76" fmla="*/ 0 h 1890314"/>
                <a:gd name="connsiteX5-77" fmla="*/ 0 w 2520280"/>
                <a:gd name="connsiteY5-78" fmla="*/ 18106 h 1890314"/>
                <a:gd name="connsiteX0-79" fmla="*/ 0 w 2520280"/>
                <a:gd name="connsiteY0-80" fmla="*/ 1872208 h 1872208"/>
                <a:gd name="connsiteX1-81" fmla="*/ 2520280 w 2520280"/>
                <a:gd name="connsiteY1-82" fmla="*/ 1872208 h 1872208"/>
                <a:gd name="connsiteX2-83" fmla="*/ 0 w 2520280"/>
                <a:gd name="connsiteY2-84" fmla="*/ 1872208 h 1872208"/>
                <a:gd name="connsiteX3-85" fmla="*/ 0 w 2520280"/>
                <a:gd name="connsiteY3-86" fmla="*/ 0 h 1872208"/>
                <a:gd name="connsiteX4-87" fmla="*/ 916 w 2520280"/>
                <a:gd name="connsiteY4-88" fmla="*/ 0 h 1872208"/>
                <a:gd name="connsiteX5-89" fmla="*/ 0 w 2520280"/>
                <a:gd name="connsiteY5-90" fmla="*/ 0 h 187220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2520280" h="1872208">
                  <a:moveTo>
                    <a:pt x="0" y="1872208"/>
                  </a:moveTo>
                  <a:lnTo>
                    <a:pt x="2520280" y="1872208"/>
                  </a:lnTo>
                  <a:lnTo>
                    <a:pt x="0" y="1872208"/>
                  </a:lnTo>
                  <a:close/>
                  <a:moveTo>
                    <a:pt x="0" y="0"/>
                  </a:moveTo>
                  <a:lnTo>
                    <a:pt x="916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 cap="sq">
              <a:noFill/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spAutoFit/>
            </a:bodyPr>
            <a:lstStyle/>
            <a:p>
              <a:pPr algn="ctr"/>
              <a:r>
                <a:rPr lang="zh-CN" altLang="en-US" sz="1990" dirty="0">
                  <a:solidFill>
                    <a:schemeClr val="tx2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年度工作概述</a:t>
              </a:r>
              <a:endParaRPr lang="en-US" altLang="zh-CN" sz="1990" dirty="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  <a:p>
              <a:pPr algn="ctr"/>
              <a:r>
                <a:rPr lang="en-US" altLang="zh-CN" sz="855" dirty="0">
                  <a:solidFill>
                    <a:schemeClr val="tx2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ANNUAL WORK SUMMARY</a:t>
              </a:r>
              <a:endParaRPr lang="zh-CN" altLang="en-US" sz="855" dirty="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4156205" y="2036499"/>
            <a:ext cx="3451977" cy="537441"/>
            <a:chOff x="5844664" y="2863627"/>
            <a:chExt cx="4854342" cy="755777"/>
          </a:xfrm>
        </p:grpSpPr>
        <p:sp>
          <p:nvSpPr>
            <p:cNvPr id="46" name="圆角矩形 45"/>
            <p:cNvSpPr/>
            <p:nvPr/>
          </p:nvSpPr>
          <p:spPr>
            <a:xfrm>
              <a:off x="5844664" y="2863627"/>
              <a:ext cx="4854342" cy="755777"/>
            </a:xfrm>
            <a:prstGeom prst="roundRect">
              <a:avLst>
                <a:gd name="adj" fmla="val 50000"/>
              </a:avLst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1718" tIns="25859" rIns="51718" bIns="25859" rtlCol="0" anchor="ctr"/>
            <a:lstStyle/>
            <a:p>
              <a:pPr algn="ctr"/>
              <a:endParaRPr lang="zh-CN" altLang="en-US" sz="107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7" name="椭圆 46"/>
            <p:cNvSpPr/>
            <p:nvPr/>
          </p:nvSpPr>
          <p:spPr>
            <a:xfrm>
              <a:off x="5979977" y="2936432"/>
              <a:ext cx="562540" cy="56254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1718" tIns="25859" rIns="51718" bIns="25859" rtlCol="0" anchor="ctr"/>
            <a:lstStyle/>
            <a:p>
              <a:pPr algn="ctr"/>
              <a:r>
                <a:rPr lang="en-US" altLang="zh-CN" sz="107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02</a:t>
              </a:r>
              <a:endParaRPr lang="zh-CN" altLang="en-US" sz="1075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8" name="MH_Entry_2"/>
            <p:cNvSpPr/>
            <p:nvPr>
              <p:custDataLst>
                <p:tags r:id="rId5"/>
              </p:custDataLst>
            </p:nvPr>
          </p:nvSpPr>
          <p:spPr>
            <a:xfrm>
              <a:off x="7213456" y="2918976"/>
              <a:ext cx="2466542" cy="615404"/>
            </a:xfrm>
            <a:custGeom>
              <a:avLst/>
              <a:gdLst>
                <a:gd name="connsiteX0" fmla="*/ 0 w 2520280"/>
                <a:gd name="connsiteY0" fmla="*/ 1584176 h 1872208"/>
                <a:gd name="connsiteX1" fmla="*/ 2520280 w 2520280"/>
                <a:gd name="connsiteY1" fmla="*/ 1584176 h 1872208"/>
                <a:gd name="connsiteX2" fmla="*/ 2520280 w 2520280"/>
                <a:gd name="connsiteY2" fmla="*/ 1872208 h 1872208"/>
                <a:gd name="connsiteX3" fmla="*/ 0 w 2520280"/>
                <a:gd name="connsiteY3" fmla="*/ 1872208 h 1872208"/>
                <a:gd name="connsiteX4" fmla="*/ 0 w 2520280"/>
                <a:gd name="connsiteY4" fmla="*/ 1584176 h 1872208"/>
                <a:gd name="connsiteX5" fmla="*/ 0 w 2520280"/>
                <a:gd name="connsiteY5" fmla="*/ 0 h 1872208"/>
                <a:gd name="connsiteX6" fmla="*/ 2520280 w 2520280"/>
                <a:gd name="connsiteY6" fmla="*/ 0 h 1872208"/>
                <a:gd name="connsiteX7" fmla="*/ 2520280 w 2520280"/>
                <a:gd name="connsiteY7" fmla="*/ 288032 h 1872208"/>
                <a:gd name="connsiteX8" fmla="*/ 0 w 2520280"/>
                <a:gd name="connsiteY8" fmla="*/ 0 h 1872208"/>
                <a:gd name="connsiteX0-1" fmla="*/ 0 w 2520280"/>
                <a:gd name="connsiteY0-2" fmla="*/ 1584176 h 1872208"/>
                <a:gd name="connsiteX1-3" fmla="*/ 2520280 w 2520280"/>
                <a:gd name="connsiteY1-4" fmla="*/ 1584176 h 1872208"/>
                <a:gd name="connsiteX2-5" fmla="*/ 2520280 w 2520280"/>
                <a:gd name="connsiteY2-6" fmla="*/ 1872208 h 1872208"/>
                <a:gd name="connsiteX3-7" fmla="*/ 0 w 2520280"/>
                <a:gd name="connsiteY3-8" fmla="*/ 1872208 h 1872208"/>
                <a:gd name="connsiteX4-9" fmla="*/ 0 w 2520280"/>
                <a:gd name="connsiteY4-10" fmla="*/ 1584176 h 1872208"/>
                <a:gd name="connsiteX5-11" fmla="*/ 0 w 2520280"/>
                <a:gd name="connsiteY5-12" fmla="*/ 0 h 1872208"/>
                <a:gd name="connsiteX6-13" fmla="*/ 2520280 w 2520280"/>
                <a:gd name="connsiteY6-14" fmla="*/ 0 h 1872208"/>
                <a:gd name="connsiteX7-15" fmla="*/ 0 w 2520280"/>
                <a:gd name="connsiteY7-16" fmla="*/ 0 h 1872208"/>
                <a:gd name="connsiteX0-17" fmla="*/ 0 w 2520280"/>
                <a:gd name="connsiteY0-18" fmla="*/ 1872208 h 1872208"/>
                <a:gd name="connsiteX1-19" fmla="*/ 2520280 w 2520280"/>
                <a:gd name="connsiteY1-20" fmla="*/ 1584176 h 1872208"/>
                <a:gd name="connsiteX2-21" fmla="*/ 2520280 w 2520280"/>
                <a:gd name="connsiteY2-22" fmla="*/ 1872208 h 1872208"/>
                <a:gd name="connsiteX3-23" fmla="*/ 0 w 2520280"/>
                <a:gd name="connsiteY3-24" fmla="*/ 1872208 h 1872208"/>
                <a:gd name="connsiteX4-25" fmla="*/ 0 w 2520280"/>
                <a:gd name="connsiteY4-26" fmla="*/ 0 h 1872208"/>
                <a:gd name="connsiteX5-27" fmla="*/ 2520280 w 2520280"/>
                <a:gd name="connsiteY5-28" fmla="*/ 0 h 1872208"/>
                <a:gd name="connsiteX6-29" fmla="*/ 0 w 2520280"/>
                <a:gd name="connsiteY6-30" fmla="*/ 0 h 1872208"/>
                <a:gd name="connsiteX0-31" fmla="*/ 0 w 2520280"/>
                <a:gd name="connsiteY0-32" fmla="*/ 1872208 h 1872208"/>
                <a:gd name="connsiteX1-33" fmla="*/ 2520280 w 2520280"/>
                <a:gd name="connsiteY1-34" fmla="*/ 1872208 h 1872208"/>
                <a:gd name="connsiteX2-35" fmla="*/ 0 w 2520280"/>
                <a:gd name="connsiteY2-36" fmla="*/ 1872208 h 1872208"/>
                <a:gd name="connsiteX3-37" fmla="*/ 0 w 2520280"/>
                <a:gd name="connsiteY3-38" fmla="*/ 0 h 1872208"/>
                <a:gd name="connsiteX4-39" fmla="*/ 2520280 w 2520280"/>
                <a:gd name="connsiteY4-40" fmla="*/ 0 h 1872208"/>
                <a:gd name="connsiteX5-41" fmla="*/ 0 w 2520280"/>
                <a:gd name="connsiteY5-42" fmla="*/ 0 h 1872208"/>
                <a:gd name="connsiteX0-43" fmla="*/ 0 w 2520280"/>
                <a:gd name="connsiteY0-44" fmla="*/ 1872208 h 1872208"/>
                <a:gd name="connsiteX1-45" fmla="*/ 2520280 w 2520280"/>
                <a:gd name="connsiteY1-46" fmla="*/ 1872208 h 1872208"/>
                <a:gd name="connsiteX2-47" fmla="*/ 0 w 2520280"/>
                <a:gd name="connsiteY2-48" fmla="*/ 1872208 h 1872208"/>
                <a:gd name="connsiteX3-49" fmla="*/ 0 w 2520280"/>
                <a:gd name="connsiteY3-50" fmla="*/ 0 h 1872208"/>
                <a:gd name="connsiteX4-51" fmla="*/ 34255 w 2520280"/>
                <a:gd name="connsiteY4-52" fmla="*/ 0 h 1872208"/>
                <a:gd name="connsiteX5-53" fmla="*/ 0 w 2520280"/>
                <a:gd name="connsiteY5-54" fmla="*/ 0 h 1872208"/>
                <a:gd name="connsiteX0-55" fmla="*/ 0 w 2520280"/>
                <a:gd name="connsiteY0-56" fmla="*/ 1872208 h 1872208"/>
                <a:gd name="connsiteX1-57" fmla="*/ 2520280 w 2520280"/>
                <a:gd name="connsiteY1-58" fmla="*/ 1872208 h 1872208"/>
                <a:gd name="connsiteX2-59" fmla="*/ 0 w 2520280"/>
                <a:gd name="connsiteY2-60" fmla="*/ 1872208 h 1872208"/>
                <a:gd name="connsiteX3-61" fmla="*/ 0 w 2520280"/>
                <a:gd name="connsiteY3-62" fmla="*/ 0 h 1872208"/>
                <a:gd name="connsiteX4-63" fmla="*/ 917 w 2520280"/>
                <a:gd name="connsiteY4-64" fmla="*/ 6036 h 1872208"/>
                <a:gd name="connsiteX5-65" fmla="*/ 0 w 2520280"/>
                <a:gd name="connsiteY5-66" fmla="*/ 0 h 1872208"/>
                <a:gd name="connsiteX0-67" fmla="*/ 0 w 2520280"/>
                <a:gd name="connsiteY0-68" fmla="*/ 1890314 h 1890314"/>
                <a:gd name="connsiteX1-69" fmla="*/ 2520280 w 2520280"/>
                <a:gd name="connsiteY1-70" fmla="*/ 1890314 h 1890314"/>
                <a:gd name="connsiteX2-71" fmla="*/ 0 w 2520280"/>
                <a:gd name="connsiteY2-72" fmla="*/ 1890314 h 1890314"/>
                <a:gd name="connsiteX3-73" fmla="*/ 0 w 2520280"/>
                <a:gd name="connsiteY3-74" fmla="*/ 18106 h 1890314"/>
                <a:gd name="connsiteX4-75" fmla="*/ 53304 w 2520280"/>
                <a:gd name="connsiteY4-76" fmla="*/ 0 h 1890314"/>
                <a:gd name="connsiteX5-77" fmla="*/ 0 w 2520280"/>
                <a:gd name="connsiteY5-78" fmla="*/ 18106 h 1890314"/>
                <a:gd name="connsiteX0-79" fmla="*/ 0 w 2520280"/>
                <a:gd name="connsiteY0-80" fmla="*/ 1872208 h 1872208"/>
                <a:gd name="connsiteX1-81" fmla="*/ 2520280 w 2520280"/>
                <a:gd name="connsiteY1-82" fmla="*/ 1872208 h 1872208"/>
                <a:gd name="connsiteX2-83" fmla="*/ 0 w 2520280"/>
                <a:gd name="connsiteY2-84" fmla="*/ 1872208 h 1872208"/>
                <a:gd name="connsiteX3-85" fmla="*/ 0 w 2520280"/>
                <a:gd name="connsiteY3-86" fmla="*/ 0 h 1872208"/>
                <a:gd name="connsiteX4-87" fmla="*/ 916 w 2520280"/>
                <a:gd name="connsiteY4-88" fmla="*/ 0 h 1872208"/>
                <a:gd name="connsiteX5-89" fmla="*/ 0 w 2520280"/>
                <a:gd name="connsiteY5-90" fmla="*/ 0 h 187220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2520280" h="1872208">
                  <a:moveTo>
                    <a:pt x="0" y="1872208"/>
                  </a:moveTo>
                  <a:lnTo>
                    <a:pt x="2520280" y="1872208"/>
                  </a:lnTo>
                  <a:lnTo>
                    <a:pt x="0" y="1872208"/>
                  </a:lnTo>
                  <a:close/>
                  <a:moveTo>
                    <a:pt x="0" y="0"/>
                  </a:moveTo>
                  <a:lnTo>
                    <a:pt x="916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 cap="sq">
              <a:noFill/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spAutoFit/>
            </a:bodyPr>
            <a:lstStyle/>
            <a:p>
              <a:pPr lvl="0" algn="ctr"/>
              <a:r>
                <a:rPr lang="zh-CN" altLang="en-US" sz="1990" dirty="0">
                  <a:solidFill>
                    <a:schemeClr val="tx2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工作完成情况</a:t>
              </a:r>
              <a:r>
                <a:rPr lang="en-US" altLang="zh-CN" sz="855" dirty="0">
                  <a:solidFill>
                    <a:schemeClr val="tx2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COMPLETION OF WORK</a:t>
              </a:r>
              <a:endParaRPr lang="zh-CN" altLang="en-US" sz="855" dirty="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4156205" y="2762938"/>
            <a:ext cx="3451977" cy="537441"/>
            <a:chOff x="5844664" y="3885183"/>
            <a:chExt cx="4854342" cy="755777"/>
          </a:xfrm>
        </p:grpSpPr>
        <p:sp>
          <p:nvSpPr>
            <p:cNvPr id="50" name="圆角矩形 49"/>
            <p:cNvSpPr/>
            <p:nvPr/>
          </p:nvSpPr>
          <p:spPr>
            <a:xfrm>
              <a:off x="5844664" y="3885183"/>
              <a:ext cx="4854342" cy="755777"/>
            </a:xfrm>
            <a:prstGeom prst="roundRect">
              <a:avLst>
                <a:gd name="adj" fmla="val 50000"/>
              </a:avLst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1718" tIns="25859" rIns="51718" bIns="25859" rtlCol="0" anchor="ctr"/>
            <a:lstStyle/>
            <a:p>
              <a:pPr algn="ctr"/>
              <a:endParaRPr lang="zh-CN" altLang="en-US" sz="107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1" name="椭圆 50"/>
            <p:cNvSpPr/>
            <p:nvPr/>
          </p:nvSpPr>
          <p:spPr>
            <a:xfrm>
              <a:off x="5979977" y="3981801"/>
              <a:ext cx="562540" cy="56254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1718" tIns="25859" rIns="51718" bIns="25859" rtlCol="0" anchor="ctr"/>
            <a:lstStyle/>
            <a:p>
              <a:pPr algn="ctr"/>
              <a:r>
                <a:rPr lang="en-US" altLang="zh-CN" sz="107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03</a:t>
              </a:r>
              <a:endParaRPr lang="zh-CN" altLang="en-US" sz="1075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2" name="MH_Entry_3"/>
            <p:cNvSpPr/>
            <p:nvPr>
              <p:custDataLst>
                <p:tags r:id="rId4"/>
              </p:custDataLst>
            </p:nvPr>
          </p:nvSpPr>
          <p:spPr>
            <a:xfrm>
              <a:off x="7213456" y="3955369"/>
              <a:ext cx="2466542" cy="615404"/>
            </a:xfrm>
            <a:custGeom>
              <a:avLst/>
              <a:gdLst>
                <a:gd name="connsiteX0" fmla="*/ 0 w 2520280"/>
                <a:gd name="connsiteY0" fmla="*/ 1584176 h 1872208"/>
                <a:gd name="connsiteX1" fmla="*/ 2520280 w 2520280"/>
                <a:gd name="connsiteY1" fmla="*/ 1584176 h 1872208"/>
                <a:gd name="connsiteX2" fmla="*/ 2520280 w 2520280"/>
                <a:gd name="connsiteY2" fmla="*/ 1872208 h 1872208"/>
                <a:gd name="connsiteX3" fmla="*/ 0 w 2520280"/>
                <a:gd name="connsiteY3" fmla="*/ 1872208 h 1872208"/>
                <a:gd name="connsiteX4" fmla="*/ 0 w 2520280"/>
                <a:gd name="connsiteY4" fmla="*/ 1584176 h 1872208"/>
                <a:gd name="connsiteX5" fmla="*/ 0 w 2520280"/>
                <a:gd name="connsiteY5" fmla="*/ 0 h 1872208"/>
                <a:gd name="connsiteX6" fmla="*/ 2520280 w 2520280"/>
                <a:gd name="connsiteY6" fmla="*/ 0 h 1872208"/>
                <a:gd name="connsiteX7" fmla="*/ 2520280 w 2520280"/>
                <a:gd name="connsiteY7" fmla="*/ 288032 h 1872208"/>
                <a:gd name="connsiteX8" fmla="*/ 0 w 2520280"/>
                <a:gd name="connsiteY8" fmla="*/ 0 h 1872208"/>
                <a:gd name="connsiteX0-1" fmla="*/ 0 w 2520280"/>
                <a:gd name="connsiteY0-2" fmla="*/ 1584176 h 1872208"/>
                <a:gd name="connsiteX1-3" fmla="*/ 2520280 w 2520280"/>
                <a:gd name="connsiteY1-4" fmla="*/ 1584176 h 1872208"/>
                <a:gd name="connsiteX2-5" fmla="*/ 2520280 w 2520280"/>
                <a:gd name="connsiteY2-6" fmla="*/ 1872208 h 1872208"/>
                <a:gd name="connsiteX3-7" fmla="*/ 0 w 2520280"/>
                <a:gd name="connsiteY3-8" fmla="*/ 1872208 h 1872208"/>
                <a:gd name="connsiteX4-9" fmla="*/ 0 w 2520280"/>
                <a:gd name="connsiteY4-10" fmla="*/ 1584176 h 1872208"/>
                <a:gd name="connsiteX5-11" fmla="*/ 0 w 2520280"/>
                <a:gd name="connsiteY5-12" fmla="*/ 0 h 1872208"/>
                <a:gd name="connsiteX6-13" fmla="*/ 2520280 w 2520280"/>
                <a:gd name="connsiteY6-14" fmla="*/ 0 h 1872208"/>
                <a:gd name="connsiteX7-15" fmla="*/ 0 w 2520280"/>
                <a:gd name="connsiteY7-16" fmla="*/ 0 h 1872208"/>
                <a:gd name="connsiteX0-17" fmla="*/ 0 w 2520280"/>
                <a:gd name="connsiteY0-18" fmla="*/ 1872208 h 1872208"/>
                <a:gd name="connsiteX1-19" fmla="*/ 2520280 w 2520280"/>
                <a:gd name="connsiteY1-20" fmla="*/ 1584176 h 1872208"/>
                <a:gd name="connsiteX2-21" fmla="*/ 2520280 w 2520280"/>
                <a:gd name="connsiteY2-22" fmla="*/ 1872208 h 1872208"/>
                <a:gd name="connsiteX3-23" fmla="*/ 0 w 2520280"/>
                <a:gd name="connsiteY3-24" fmla="*/ 1872208 h 1872208"/>
                <a:gd name="connsiteX4-25" fmla="*/ 0 w 2520280"/>
                <a:gd name="connsiteY4-26" fmla="*/ 0 h 1872208"/>
                <a:gd name="connsiteX5-27" fmla="*/ 2520280 w 2520280"/>
                <a:gd name="connsiteY5-28" fmla="*/ 0 h 1872208"/>
                <a:gd name="connsiteX6-29" fmla="*/ 0 w 2520280"/>
                <a:gd name="connsiteY6-30" fmla="*/ 0 h 1872208"/>
                <a:gd name="connsiteX0-31" fmla="*/ 0 w 2520280"/>
                <a:gd name="connsiteY0-32" fmla="*/ 1872208 h 1872208"/>
                <a:gd name="connsiteX1-33" fmla="*/ 2520280 w 2520280"/>
                <a:gd name="connsiteY1-34" fmla="*/ 1872208 h 1872208"/>
                <a:gd name="connsiteX2-35" fmla="*/ 0 w 2520280"/>
                <a:gd name="connsiteY2-36" fmla="*/ 1872208 h 1872208"/>
                <a:gd name="connsiteX3-37" fmla="*/ 0 w 2520280"/>
                <a:gd name="connsiteY3-38" fmla="*/ 0 h 1872208"/>
                <a:gd name="connsiteX4-39" fmla="*/ 2520280 w 2520280"/>
                <a:gd name="connsiteY4-40" fmla="*/ 0 h 1872208"/>
                <a:gd name="connsiteX5-41" fmla="*/ 0 w 2520280"/>
                <a:gd name="connsiteY5-42" fmla="*/ 0 h 1872208"/>
                <a:gd name="connsiteX0-43" fmla="*/ 0 w 2520280"/>
                <a:gd name="connsiteY0-44" fmla="*/ 1872208 h 1872208"/>
                <a:gd name="connsiteX1-45" fmla="*/ 2520280 w 2520280"/>
                <a:gd name="connsiteY1-46" fmla="*/ 1872208 h 1872208"/>
                <a:gd name="connsiteX2-47" fmla="*/ 0 w 2520280"/>
                <a:gd name="connsiteY2-48" fmla="*/ 1872208 h 1872208"/>
                <a:gd name="connsiteX3-49" fmla="*/ 0 w 2520280"/>
                <a:gd name="connsiteY3-50" fmla="*/ 0 h 1872208"/>
                <a:gd name="connsiteX4-51" fmla="*/ 34255 w 2520280"/>
                <a:gd name="connsiteY4-52" fmla="*/ 0 h 1872208"/>
                <a:gd name="connsiteX5-53" fmla="*/ 0 w 2520280"/>
                <a:gd name="connsiteY5-54" fmla="*/ 0 h 1872208"/>
                <a:gd name="connsiteX0-55" fmla="*/ 0 w 2520280"/>
                <a:gd name="connsiteY0-56" fmla="*/ 1872208 h 1872208"/>
                <a:gd name="connsiteX1-57" fmla="*/ 2520280 w 2520280"/>
                <a:gd name="connsiteY1-58" fmla="*/ 1872208 h 1872208"/>
                <a:gd name="connsiteX2-59" fmla="*/ 0 w 2520280"/>
                <a:gd name="connsiteY2-60" fmla="*/ 1872208 h 1872208"/>
                <a:gd name="connsiteX3-61" fmla="*/ 0 w 2520280"/>
                <a:gd name="connsiteY3-62" fmla="*/ 0 h 1872208"/>
                <a:gd name="connsiteX4-63" fmla="*/ 917 w 2520280"/>
                <a:gd name="connsiteY4-64" fmla="*/ 6036 h 1872208"/>
                <a:gd name="connsiteX5-65" fmla="*/ 0 w 2520280"/>
                <a:gd name="connsiteY5-66" fmla="*/ 0 h 1872208"/>
                <a:gd name="connsiteX0-67" fmla="*/ 0 w 2520280"/>
                <a:gd name="connsiteY0-68" fmla="*/ 1890314 h 1890314"/>
                <a:gd name="connsiteX1-69" fmla="*/ 2520280 w 2520280"/>
                <a:gd name="connsiteY1-70" fmla="*/ 1890314 h 1890314"/>
                <a:gd name="connsiteX2-71" fmla="*/ 0 w 2520280"/>
                <a:gd name="connsiteY2-72" fmla="*/ 1890314 h 1890314"/>
                <a:gd name="connsiteX3-73" fmla="*/ 0 w 2520280"/>
                <a:gd name="connsiteY3-74" fmla="*/ 18106 h 1890314"/>
                <a:gd name="connsiteX4-75" fmla="*/ 53304 w 2520280"/>
                <a:gd name="connsiteY4-76" fmla="*/ 0 h 1890314"/>
                <a:gd name="connsiteX5-77" fmla="*/ 0 w 2520280"/>
                <a:gd name="connsiteY5-78" fmla="*/ 18106 h 1890314"/>
                <a:gd name="connsiteX0-79" fmla="*/ 0 w 2520280"/>
                <a:gd name="connsiteY0-80" fmla="*/ 1872208 h 1872208"/>
                <a:gd name="connsiteX1-81" fmla="*/ 2520280 w 2520280"/>
                <a:gd name="connsiteY1-82" fmla="*/ 1872208 h 1872208"/>
                <a:gd name="connsiteX2-83" fmla="*/ 0 w 2520280"/>
                <a:gd name="connsiteY2-84" fmla="*/ 1872208 h 1872208"/>
                <a:gd name="connsiteX3-85" fmla="*/ 0 w 2520280"/>
                <a:gd name="connsiteY3-86" fmla="*/ 0 h 1872208"/>
                <a:gd name="connsiteX4-87" fmla="*/ 916 w 2520280"/>
                <a:gd name="connsiteY4-88" fmla="*/ 0 h 1872208"/>
                <a:gd name="connsiteX5-89" fmla="*/ 0 w 2520280"/>
                <a:gd name="connsiteY5-90" fmla="*/ 0 h 187220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2520280" h="1872208">
                  <a:moveTo>
                    <a:pt x="0" y="1872208"/>
                  </a:moveTo>
                  <a:lnTo>
                    <a:pt x="2520280" y="1872208"/>
                  </a:lnTo>
                  <a:lnTo>
                    <a:pt x="0" y="1872208"/>
                  </a:lnTo>
                  <a:close/>
                  <a:moveTo>
                    <a:pt x="0" y="0"/>
                  </a:moveTo>
                  <a:lnTo>
                    <a:pt x="916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 cap="sq">
              <a:noFill/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spAutoFit/>
            </a:bodyPr>
            <a:lstStyle/>
            <a:p>
              <a:pPr lvl="0" algn="ctr"/>
              <a:r>
                <a:rPr lang="zh-CN" altLang="en-US" sz="1990" dirty="0">
                  <a:solidFill>
                    <a:schemeClr val="tx2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成功项目展示</a:t>
              </a:r>
              <a:r>
                <a:rPr lang="en-US" altLang="zh-CN" sz="855" dirty="0">
                  <a:solidFill>
                    <a:schemeClr val="tx2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SUCCESSFUL PROJECT </a:t>
              </a:r>
              <a:endParaRPr lang="zh-CN" altLang="en-US" sz="855" dirty="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4156205" y="3489378"/>
            <a:ext cx="3451977" cy="537441"/>
            <a:chOff x="5844664" y="4906739"/>
            <a:chExt cx="4854342" cy="755777"/>
          </a:xfrm>
        </p:grpSpPr>
        <p:sp>
          <p:nvSpPr>
            <p:cNvPr id="54" name="圆角矩形 53"/>
            <p:cNvSpPr/>
            <p:nvPr/>
          </p:nvSpPr>
          <p:spPr>
            <a:xfrm>
              <a:off x="5844664" y="4906739"/>
              <a:ext cx="4854342" cy="755777"/>
            </a:xfrm>
            <a:prstGeom prst="roundRect">
              <a:avLst>
                <a:gd name="adj" fmla="val 50000"/>
              </a:avLst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1718" tIns="25859" rIns="51718" bIns="25859" rtlCol="0" anchor="ctr"/>
            <a:lstStyle/>
            <a:p>
              <a:pPr algn="ctr"/>
              <a:endParaRPr lang="zh-CN" altLang="en-US" sz="107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5" name="椭圆 54"/>
            <p:cNvSpPr/>
            <p:nvPr/>
          </p:nvSpPr>
          <p:spPr>
            <a:xfrm>
              <a:off x="5979977" y="5003357"/>
              <a:ext cx="562540" cy="56254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1718" tIns="25859" rIns="51718" bIns="25859" rtlCol="0" anchor="ctr"/>
            <a:lstStyle/>
            <a:p>
              <a:pPr algn="ctr"/>
              <a:r>
                <a:rPr lang="en-US" altLang="zh-CN" sz="107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04</a:t>
              </a:r>
              <a:endParaRPr lang="zh-CN" altLang="en-US" sz="1075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6" name="MH_Entry_4"/>
            <p:cNvSpPr/>
            <p:nvPr>
              <p:custDataLst>
                <p:tags r:id="rId3"/>
              </p:custDataLst>
            </p:nvPr>
          </p:nvSpPr>
          <p:spPr>
            <a:xfrm>
              <a:off x="7213456" y="4976925"/>
              <a:ext cx="2466542" cy="615404"/>
            </a:xfrm>
            <a:custGeom>
              <a:avLst/>
              <a:gdLst>
                <a:gd name="connsiteX0" fmla="*/ 0 w 2520280"/>
                <a:gd name="connsiteY0" fmla="*/ 1584176 h 1872208"/>
                <a:gd name="connsiteX1" fmla="*/ 2520280 w 2520280"/>
                <a:gd name="connsiteY1" fmla="*/ 1584176 h 1872208"/>
                <a:gd name="connsiteX2" fmla="*/ 2520280 w 2520280"/>
                <a:gd name="connsiteY2" fmla="*/ 1872208 h 1872208"/>
                <a:gd name="connsiteX3" fmla="*/ 0 w 2520280"/>
                <a:gd name="connsiteY3" fmla="*/ 1872208 h 1872208"/>
                <a:gd name="connsiteX4" fmla="*/ 0 w 2520280"/>
                <a:gd name="connsiteY4" fmla="*/ 1584176 h 1872208"/>
                <a:gd name="connsiteX5" fmla="*/ 0 w 2520280"/>
                <a:gd name="connsiteY5" fmla="*/ 0 h 1872208"/>
                <a:gd name="connsiteX6" fmla="*/ 2520280 w 2520280"/>
                <a:gd name="connsiteY6" fmla="*/ 0 h 1872208"/>
                <a:gd name="connsiteX7" fmla="*/ 2520280 w 2520280"/>
                <a:gd name="connsiteY7" fmla="*/ 288032 h 1872208"/>
                <a:gd name="connsiteX8" fmla="*/ 0 w 2520280"/>
                <a:gd name="connsiteY8" fmla="*/ 0 h 1872208"/>
                <a:gd name="connsiteX0-1" fmla="*/ 0 w 2520280"/>
                <a:gd name="connsiteY0-2" fmla="*/ 1584176 h 1872208"/>
                <a:gd name="connsiteX1-3" fmla="*/ 2520280 w 2520280"/>
                <a:gd name="connsiteY1-4" fmla="*/ 1584176 h 1872208"/>
                <a:gd name="connsiteX2-5" fmla="*/ 2520280 w 2520280"/>
                <a:gd name="connsiteY2-6" fmla="*/ 1872208 h 1872208"/>
                <a:gd name="connsiteX3-7" fmla="*/ 0 w 2520280"/>
                <a:gd name="connsiteY3-8" fmla="*/ 1872208 h 1872208"/>
                <a:gd name="connsiteX4-9" fmla="*/ 0 w 2520280"/>
                <a:gd name="connsiteY4-10" fmla="*/ 1584176 h 1872208"/>
                <a:gd name="connsiteX5-11" fmla="*/ 0 w 2520280"/>
                <a:gd name="connsiteY5-12" fmla="*/ 0 h 1872208"/>
                <a:gd name="connsiteX6-13" fmla="*/ 2520280 w 2520280"/>
                <a:gd name="connsiteY6-14" fmla="*/ 0 h 1872208"/>
                <a:gd name="connsiteX7-15" fmla="*/ 0 w 2520280"/>
                <a:gd name="connsiteY7-16" fmla="*/ 0 h 1872208"/>
                <a:gd name="connsiteX0-17" fmla="*/ 0 w 2520280"/>
                <a:gd name="connsiteY0-18" fmla="*/ 1872208 h 1872208"/>
                <a:gd name="connsiteX1-19" fmla="*/ 2520280 w 2520280"/>
                <a:gd name="connsiteY1-20" fmla="*/ 1584176 h 1872208"/>
                <a:gd name="connsiteX2-21" fmla="*/ 2520280 w 2520280"/>
                <a:gd name="connsiteY2-22" fmla="*/ 1872208 h 1872208"/>
                <a:gd name="connsiteX3-23" fmla="*/ 0 w 2520280"/>
                <a:gd name="connsiteY3-24" fmla="*/ 1872208 h 1872208"/>
                <a:gd name="connsiteX4-25" fmla="*/ 0 w 2520280"/>
                <a:gd name="connsiteY4-26" fmla="*/ 0 h 1872208"/>
                <a:gd name="connsiteX5-27" fmla="*/ 2520280 w 2520280"/>
                <a:gd name="connsiteY5-28" fmla="*/ 0 h 1872208"/>
                <a:gd name="connsiteX6-29" fmla="*/ 0 w 2520280"/>
                <a:gd name="connsiteY6-30" fmla="*/ 0 h 1872208"/>
                <a:gd name="connsiteX0-31" fmla="*/ 0 w 2520280"/>
                <a:gd name="connsiteY0-32" fmla="*/ 1872208 h 1872208"/>
                <a:gd name="connsiteX1-33" fmla="*/ 2520280 w 2520280"/>
                <a:gd name="connsiteY1-34" fmla="*/ 1872208 h 1872208"/>
                <a:gd name="connsiteX2-35" fmla="*/ 0 w 2520280"/>
                <a:gd name="connsiteY2-36" fmla="*/ 1872208 h 1872208"/>
                <a:gd name="connsiteX3-37" fmla="*/ 0 w 2520280"/>
                <a:gd name="connsiteY3-38" fmla="*/ 0 h 1872208"/>
                <a:gd name="connsiteX4-39" fmla="*/ 2520280 w 2520280"/>
                <a:gd name="connsiteY4-40" fmla="*/ 0 h 1872208"/>
                <a:gd name="connsiteX5-41" fmla="*/ 0 w 2520280"/>
                <a:gd name="connsiteY5-42" fmla="*/ 0 h 1872208"/>
                <a:gd name="connsiteX0-43" fmla="*/ 0 w 2520280"/>
                <a:gd name="connsiteY0-44" fmla="*/ 1872208 h 1872208"/>
                <a:gd name="connsiteX1-45" fmla="*/ 2520280 w 2520280"/>
                <a:gd name="connsiteY1-46" fmla="*/ 1872208 h 1872208"/>
                <a:gd name="connsiteX2-47" fmla="*/ 0 w 2520280"/>
                <a:gd name="connsiteY2-48" fmla="*/ 1872208 h 1872208"/>
                <a:gd name="connsiteX3-49" fmla="*/ 0 w 2520280"/>
                <a:gd name="connsiteY3-50" fmla="*/ 0 h 1872208"/>
                <a:gd name="connsiteX4-51" fmla="*/ 34255 w 2520280"/>
                <a:gd name="connsiteY4-52" fmla="*/ 0 h 1872208"/>
                <a:gd name="connsiteX5-53" fmla="*/ 0 w 2520280"/>
                <a:gd name="connsiteY5-54" fmla="*/ 0 h 1872208"/>
                <a:gd name="connsiteX0-55" fmla="*/ 0 w 2520280"/>
                <a:gd name="connsiteY0-56" fmla="*/ 1872208 h 1872208"/>
                <a:gd name="connsiteX1-57" fmla="*/ 2520280 w 2520280"/>
                <a:gd name="connsiteY1-58" fmla="*/ 1872208 h 1872208"/>
                <a:gd name="connsiteX2-59" fmla="*/ 0 w 2520280"/>
                <a:gd name="connsiteY2-60" fmla="*/ 1872208 h 1872208"/>
                <a:gd name="connsiteX3-61" fmla="*/ 0 w 2520280"/>
                <a:gd name="connsiteY3-62" fmla="*/ 0 h 1872208"/>
                <a:gd name="connsiteX4-63" fmla="*/ 917 w 2520280"/>
                <a:gd name="connsiteY4-64" fmla="*/ 6036 h 1872208"/>
                <a:gd name="connsiteX5-65" fmla="*/ 0 w 2520280"/>
                <a:gd name="connsiteY5-66" fmla="*/ 0 h 1872208"/>
                <a:gd name="connsiteX0-67" fmla="*/ 0 w 2520280"/>
                <a:gd name="connsiteY0-68" fmla="*/ 1890314 h 1890314"/>
                <a:gd name="connsiteX1-69" fmla="*/ 2520280 w 2520280"/>
                <a:gd name="connsiteY1-70" fmla="*/ 1890314 h 1890314"/>
                <a:gd name="connsiteX2-71" fmla="*/ 0 w 2520280"/>
                <a:gd name="connsiteY2-72" fmla="*/ 1890314 h 1890314"/>
                <a:gd name="connsiteX3-73" fmla="*/ 0 w 2520280"/>
                <a:gd name="connsiteY3-74" fmla="*/ 18106 h 1890314"/>
                <a:gd name="connsiteX4-75" fmla="*/ 53304 w 2520280"/>
                <a:gd name="connsiteY4-76" fmla="*/ 0 h 1890314"/>
                <a:gd name="connsiteX5-77" fmla="*/ 0 w 2520280"/>
                <a:gd name="connsiteY5-78" fmla="*/ 18106 h 1890314"/>
                <a:gd name="connsiteX0-79" fmla="*/ 0 w 2520280"/>
                <a:gd name="connsiteY0-80" fmla="*/ 1872208 h 1872208"/>
                <a:gd name="connsiteX1-81" fmla="*/ 2520280 w 2520280"/>
                <a:gd name="connsiteY1-82" fmla="*/ 1872208 h 1872208"/>
                <a:gd name="connsiteX2-83" fmla="*/ 0 w 2520280"/>
                <a:gd name="connsiteY2-84" fmla="*/ 1872208 h 1872208"/>
                <a:gd name="connsiteX3-85" fmla="*/ 0 w 2520280"/>
                <a:gd name="connsiteY3-86" fmla="*/ 0 h 1872208"/>
                <a:gd name="connsiteX4-87" fmla="*/ 916 w 2520280"/>
                <a:gd name="connsiteY4-88" fmla="*/ 0 h 1872208"/>
                <a:gd name="connsiteX5-89" fmla="*/ 0 w 2520280"/>
                <a:gd name="connsiteY5-90" fmla="*/ 0 h 187220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2520280" h="1872208">
                  <a:moveTo>
                    <a:pt x="0" y="1872208"/>
                  </a:moveTo>
                  <a:lnTo>
                    <a:pt x="2520280" y="1872208"/>
                  </a:lnTo>
                  <a:lnTo>
                    <a:pt x="0" y="1872208"/>
                  </a:lnTo>
                  <a:close/>
                  <a:moveTo>
                    <a:pt x="0" y="0"/>
                  </a:moveTo>
                  <a:lnTo>
                    <a:pt x="916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 cap="sq">
              <a:noFill/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spAutoFit/>
            </a:bodyPr>
            <a:lstStyle/>
            <a:p>
              <a:pPr lvl="0" algn="ctr"/>
              <a:r>
                <a:rPr lang="zh-CN" altLang="en-US" sz="1990" dirty="0">
                  <a:solidFill>
                    <a:schemeClr val="tx2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明年工作计划</a:t>
              </a:r>
              <a:endParaRPr lang="en-US" altLang="zh-CN" sz="1990" dirty="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  <a:p>
              <a:pPr lvl="0" algn="ctr"/>
              <a:r>
                <a:rPr lang="en-US" altLang="zh-CN" sz="855" dirty="0">
                  <a:solidFill>
                    <a:schemeClr val="tx2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NEXT YEAR WORK PLAN</a:t>
              </a:r>
              <a:endParaRPr lang="zh-CN" altLang="en-US" sz="855" dirty="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57" name="矩形 4"/>
          <p:cNvSpPr/>
          <p:nvPr/>
        </p:nvSpPr>
        <p:spPr>
          <a:xfrm flipH="1">
            <a:off x="0" y="4346221"/>
            <a:ext cx="2298700" cy="797277"/>
          </a:xfrm>
          <a:custGeom>
            <a:avLst/>
            <a:gdLst>
              <a:gd name="connsiteX0" fmla="*/ 0 w 4711700"/>
              <a:gd name="connsiteY0" fmla="*/ 0 h 5143500"/>
              <a:gd name="connsiteX1" fmla="*/ 4711700 w 4711700"/>
              <a:gd name="connsiteY1" fmla="*/ 0 h 5143500"/>
              <a:gd name="connsiteX2" fmla="*/ 4711700 w 4711700"/>
              <a:gd name="connsiteY2" fmla="*/ 5143500 h 5143500"/>
              <a:gd name="connsiteX3" fmla="*/ 0 w 4711700"/>
              <a:gd name="connsiteY3" fmla="*/ 5143500 h 5143500"/>
              <a:gd name="connsiteX4" fmla="*/ 0 w 4711700"/>
              <a:gd name="connsiteY4" fmla="*/ 0 h 5143500"/>
              <a:gd name="connsiteX0-1" fmla="*/ 0 w 4711700"/>
              <a:gd name="connsiteY0-2" fmla="*/ 5143500 h 5143500"/>
              <a:gd name="connsiteX1-3" fmla="*/ 4711700 w 4711700"/>
              <a:gd name="connsiteY1-4" fmla="*/ 0 h 5143500"/>
              <a:gd name="connsiteX2-5" fmla="*/ 4711700 w 4711700"/>
              <a:gd name="connsiteY2-6" fmla="*/ 5143500 h 5143500"/>
              <a:gd name="connsiteX3-7" fmla="*/ 0 w 4711700"/>
              <a:gd name="connsiteY3-8" fmla="*/ 5143500 h 5143500"/>
              <a:gd name="connsiteX0-9" fmla="*/ 0 w 4711700"/>
              <a:gd name="connsiteY0-10" fmla="*/ 5143500 h 5143500"/>
              <a:gd name="connsiteX1-11" fmla="*/ 3714994 w 4711700"/>
              <a:gd name="connsiteY1-12" fmla="*/ 1092200 h 5143500"/>
              <a:gd name="connsiteX2-13" fmla="*/ 4711700 w 4711700"/>
              <a:gd name="connsiteY2-14" fmla="*/ 0 h 5143500"/>
              <a:gd name="connsiteX3-15" fmla="*/ 4711700 w 4711700"/>
              <a:gd name="connsiteY3-16" fmla="*/ 5143500 h 5143500"/>
              <a:gd name="connsiteX4-17" fmla="*/ 0 w 4711700"/>
              <a:gd name="connsiteY4-18" fmla="*/ 5143500 h 5143500"/>
              <a:gd name="connsiteX0-19" fmla="*/ 0 w 4711700"/>
              <a:gd name="connsiteY0-20" fmla="*/ 5143500 h 5143500"/>
              <a:gd name="connsiteX1-21" fmla="*/ 2509189 w 4711700"/>
              <a:gd name="connsiteY1-22" fmla="*/ 1257300 h 5143500"/>
              <a:gd name="connsiteX2-23" fmla="*/ 4711700 w 4711700"/>
              <a:gd name="connsiteY2-24" fmla="*/ 0 h 5143500"/>
              <a:gd name="connsiteX3-25" fmla="*/ 4711700 w 4711700"/>
              <a:gd name="connsiteY3-26" fmla="*/ 5143500 h 5143500"/>
              <a:gd name="connsiteX4-27" fmla="*/ 0 w 4711700"/>
              <a:gd name="connsiteY4-28" fmla="*/ 5143500 h 5143500"/>
              <a:gd name="connsiteX0-29" fmla="*/ 0 w 4711700"/>
              <a:gd name="connsiteY0-30" fmla="*/ 6457954 h 6457954"/>
              <a:gd name="connsiteX1-31" fmla="*/ 2405064 w 4711700"/>
              <a:gd name="connsiteY1-32" fmla="*/ 0 h 6457954"/>
              <a:gd name="connsiteX2-33" fmla="*/ 4711700 w 4711700"/>
              <a:gd name="connsiteY2-34" fmla="*/ 1314454 h 6457954"/>
              <a:gd name="connsiteX3-35" fmla="*/ 4711700 w 4711700"/>
              <a:gd name="connsiteY3-36" fmla="*/ 6457954 h 6457954"/>
              <a:gd name="connsiteX4-37" fmla="*/ 0 w 4711700"/>
              <a:gd name="connsiteY4-38" fmla="*/ 6457954 h 645795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17" y="connsiteY4-18"/>
              </a:cxn>
            </a:cxnLst>
            <a:rect l="l" t="t" r="r" b="b"/>
            <a:pathLst>
              <a:path w="4711700" h="6457954">
                <a:moveTo>
                  <a:pt x="0" y="6457954"/>
                </a:moveTo>
                <a:lnTo>
                  <a:pt x="2405064" y="0"/>
                </a:lnTo>
                <a:lnTo>
                  <a:pt x="4711700" y="1314454"/>
                </a:lnTo>
                <a:lnTo>
                  <a:pt x="4711700" y="6457954"/>
                </a:lnTo>
                <a:lnTo>
                  <a:pt x="0" y="6457954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6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7" dur="5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8" dur="5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9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10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1" presetID="56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13" dur="5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14" dur="5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15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16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" presetClass="entr" presetSubtype="8" accel="40000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1" dur="1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2" dur="1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2" presetClass="entr" presetSubtype="8" accel="40000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7" dur="1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8" dur="1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2" presetClass="entr" presetSubtype="8" accel="40000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3" dur="1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4" dur="1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2" presetClass="entr" presetSubtype="8" accel="40000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9" dur="1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0" dur="1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5" dur="10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6" dur="1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1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9" grpId="0"/>
          <p:bldP spid="40" grpId="0"/>
          <p:bldP spid="57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6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7" dur="5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8" dur="5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9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10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1" presetID="56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13" dur="5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14" dur="5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15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16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" presetClass="entr" presetSubtype="8" accel="4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1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1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2" presetClass="entr" presetSubtype="8" accel="4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2" presetClass="entr" presetSubtype="8" accel="4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1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1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2" presetClass="entr" presetSubtype="8" accel="4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1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1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5" dur="10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6" dur="1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1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9" grpId="0"/>
          <p:bldP spid="40" grpId="0"/>
          <p:bldP spid="57" grpId="0" animBg="1"/>
        </p:bldLst>
      </p:timing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5"/>
          <p:cNvSpPr txBox="1"/>
          <p:nvPr/>
        </p:nvSpPr>
        <p:spPr>
          <a:xfrm>
            <a:off x="3818973" y="158344"/>
            <a:ext cx="14703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项目成功展示</a:t>
            </a:r>
          </a:p>
        </p:txBody>
      </p:sp>
      <p:sp>
        <p:nvSpPr>
          <p:cNvPr id="194" name="Rectangle 8"/>
          <p:cNvSpPr>
            <a:spLocks noChangeArrowheads="1"/>
          </p:cNvSpPr>
          <p:nvPr/>
        </p:nvSpPr>
        <p:spPr bwMode="auto">
          <a:xfrm>
            <a:off x="3175" y="2804235"/>
            <a:ext cx="3308350" cy="20955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zh-CN" sz="90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195" name="AutoShape 3"/>
          <p:cNvSpPr>
            <a:spLocks noChangeAspect="1" noChangeArrowheads="1" noTextEdit="1"/>
          </p:cNvSpPr>
          <p:nvPr/>
        </p:nvSpPr>
        <p:spPr bwMode="auto">
          <a:xfrm>
            <a:off x="-3175" y="1164348"/>
            <a:ext cx="3921125" cy="34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zh-CN" sz="90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196" name="Freeform 9"/>
          <p:cNvSpPr>
            <a:spLocks noChangeArrowheads="1"/>
          </p:cNvSpPr>
          <p:nvPr/>
        </p:nvSpPr>
        <p:spPr bwMode="auto">
          <a:xfrm>
            <a:off x="0" y="2085098"/>
            <a:ext cx="3262312" cy="644525"/>
          </a:xfrm>
          <a:custGeom>
            <a:avLst/>
            <a:gdLst>
              <a:gd name="T0" fmla="*/ 986 w 996"/>
              <a:gd name="T1" fmla="*/ 0 h 197"/>
              <a:gd name="T2" fmla="*/ 515 w 996"/>
              <a:gd name="T3" fmla="*/ 114 h 197"/>
              <a:gd name="T4" fmla="*/ 113 w 996"/>
              <a:gd name="T5" fmla="*/ 133 h 197"/>
              <a:gd name="T6" fmla="*/ 1 w 996"/>
              <a:gd name="T7" fmla="*/ 132 h 197"/>
              <a:gd name="T8" fmla="*/ 0 w 996"/>
              <a:gd name="T9" fmla="*/ 196 h 197"/>
              <a:gd name="T10" fmla="*/ 114 w 996"/>
              <a:gd name="T11" fmla="*/ 197 h 197"/>
              <a:gd name="T12" fmla="*/ 518 w 996"/>
              <a:gd name="T13" fmla="*/ 178 h 197"/>
              <a:gd name="T14" fmla="*/ 996 w 996"/>
              <a:gd name="T15" fmla="*/ 63 h 197"/>
              <a:gd name="T16" fmla="*/ 986 w 996"/>
              <a:gd name="T17" fmla="*/ 0 h 19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996"/>
              <a:gd name="T28" fmla="*/ 0 h 197"/>
              <a:gd name="T29" fmla="*/ 996 w 996"/>
              <a:gd name="T30" fmla="*/ 197 h 19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996" h="197">
                <a:moveTo>
                  <a:pt x="986" y="0"/>
                </a:moveTo>
                <a:cubicBezTo>
                  <a:pt x="834" y="62"/>
                  <a:pt x="676" y="96"/>
                  <a:pt x="515" y="114"/>
                </a:cubicBezTo>
                <a:cubicBezTo>
                  <a:pt x="383" y="128"/>
                  <a:pt x="248" y="133"/>
                  <a:pt x="113" y="133"/>
                </a:cubicBezTo>
                <a:cubicBezTo>
                  <a:pt x="76" y="133"/>
                  <a:pt x="38" y="132"/>
                  <a:pt x="1" y="132"/>
                </a:cubicBezTo>
                <a:cubicBezTo>
                  <a:pt x="0" y="196"/>
                  <a:pt x="0" y="196"/>
                  <a:pt x="0" y="196"/>
                </a:cubicBezTo>
                <a:cubicBezTo>
                  <a:pt x="38" y="197"/>
                  <a:pt x="76" y="197"/>
                  <a:pt x="114" y="197"/>
                </a:cubicBezTo>
                <a:cubicBezTo>
                  <a:pt x="250" y="197"/>
                  <a:pt x="385" y="193"/>
                  <a:pt x="518" y="178"/>
                </a:cubicBezTo>
                <a:cubicBezTo>
                  <a:pt x="681" y="160"/>
                  <a:pt x="842" y="126"/>
                  <a:pt x="996" y="63"/>
                </a:cubicBezTo>
                <a:cubicBezTo>
                  <a:pt x="986" y="0"/>
                  <a:pt x="986" y="0"/>
                  <a:pt x="986" y="0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zh-CN" sz="90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197" name="Freeform 10"/>
          <p:cNvSpPr>
            <a:spLocks noChangeArrowheads="1"/>
          </p:cNvSpPr>
          <p:nvPr/>
        </p:nvSpPr>
        <p:spPr bwMode="auto">
          <a:xfrm>
            <a:off x="0" y="1462798"/>
            <a:ext cx="3092450" cy="968375"/>
          </a:xfrm>
          <a:custGeom>
            <a:avLst/>
            <a:gdLst>
              <a:gd name="T0" fmla="*/ 927 w 944"/>
              <a:gd name="T1" fmla="*/ 0 h 296"/>
              <a:gd name="T2" fmla="*/ 519 w 944"/>
              <a:gd name="T3" fmla="*/ 176 h 296"/>
              <a:gd name="T4" fmla="*/ 33 w 944"/>
              <a:gd name="T5" fmla="*/ 231 h 296"/>
              <a:gd name="T6" fmla="*/ 1 w 944"/>
              <a:gd name="T7" fmla="*/ 231 h 296"/>
              <a:gd name="T8" fmla="*/ 0 w 944"/>
              <a:gd name="T9" fmla="*/ 295 h 296"/>
              <a:gd name="T10" fmla="*/ 34 w 944"/>
              <a:gd name="T11" fmla="*/ 296 h 296"/>
              <a:gd name="T12" fmla="*/ 526 w 944"/>
              <a:gd name="T13" fmla="*/ 240 h 296"/>
              <a:gd name="T14" fmla="*/ 944 w 944"/>
              <a:gd name="T15" fmla="*/ 59 h 296"/>
              <a:gd name="T16" fmla="*/ 927 w 944"/>
              <a:gd name="T17" fmla="*/ 0 h 29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944"/>
              <a:gd name="T28" fmla="*/ 0 h 296"/>
              <a:gd name="T29" fmla="*/ 944 w 944"/>
              <a:gd name="T30" fmla="*/ 296 h 29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944" h="296">
                <a:moveTo>
                  <a:pt x="927" y="0"/>
                </a:moveTo>
                <a:cubicBezTo>
                  <a:pt x="802" y="83"/>
                  <a:pt x="663" y="140"/>
                  <a:pt x="519" y="176"/>
                </a:cubicBezTo>
                <a:cubicBezTo>
                  <a:pt x="361" y="216"/>
                  <a:pt x="195" y="231"/>
                  <a:pt x="33" y="231"/>
                </a:cubicBezTo>
                <a:cubicBezTo>
                  <a:pt x="22" y="231"/>
                  <a:pt x="12" y="231"/>
                  <a:pt x="1" y="231"/>
                </a:cubicBezTo>
                <a:cubicBezTo>
                  <a:pt x="0" y="295"/>
                  <a:pt x="0" y="295"/>
                  <a:pt x="0" y="295"/>
                </a:cubicBezTo>
                <a:cubicBezTo>
                  <a:pt x="11" y="296"/>
                  <a:pt x="22" y="296"/>
                  <a:pt x="34" y="296"/>
                </a:cubicBezTo>
                <a:cubicBezTo>
                  <a:pt x="198" y="296"/>
                  <a:pt x="365" y="280"/>
                  <a:pt x="526" y="240"/>
                </a:cubicBezTo>
                <a:cubicBezTo>
                  <a:pt x="673" y="203"/>
                  <a:pt x="815" y="145"/>
                  <a:pt x="944" y="59"/>
                </a:cubicBezTo>
                <a:cubicBezTo>
                  <a:pt x="927" y="0"/>
                  <a:pt x="927" y="0"/>
                  <a:pt x="927" y="0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zh-CN" sz="90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198" name="Freeform 11"/>
          <p:cNvSpPr>
            <a:spLocks noChangeArrowheads="1"/>
          </p:cNvSpPr>
          <p:nvPr/>
        </p:nvSpPr>
        <p:spPr bwMode="auto">
          <a:xfrm>
            <a:off x="6350" y="3093160"/>
            <a:ext cx="3262312" cy="644525"/>
          </a:xfrm>
          <a:custGeom>
            <a:avLst/>
            <a:gdLst>
              <a:gd name="T0" fmla="*/ 114 w 996"/>
              <a:gd name="T1" fmla="*/ 0 h 197"/>
              <a:gd name="T2" fmla="*/ 0 w 996"/>
              <a:gd name="T3" fmla="*/ 1 h 197"/>
              <a:gd name="T4" fmla="*/ 0 w 996"/>
              <a:gd name="T5" fmla="*/ 66 h 197"/>
              <a:gd name="T6" fmla="*/ 112 w 996"/>
              <a:gd name="T7" fmla="*/ 65 h 197"/>
              <a:gd name="T8" fmla="*/ 515 w 996"/>
              <a:gd name="T9" fmla="*/ 84 h 197"/>
              <a:gd name="T10" fmla="*/ 985 w 996"/>
              <a:gd name="T11" fmla="*/ 197 h 197"/>
              <a:gd name="T12" fmla="*/ 996 w 996"/>
              <a:gd name="T13" fmla="*/ 134 h 197"/>
              <a:gd name="T14" fmla="*/ 518 w 996"/>
              <a:gd name="T15" fmla="*/ 19 h 197"/>
              <a:gd name="T16" fmla="*/ 114 w 996"/>
              <a:gd name="T17" fmla="*/ 0 h 19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996"/>
              <a:gd name="T28" fmla="*/ 0 h 197"/>
              <a:gd name="T29" fmla="*/ 996 w 996"/>
              <a:gd name="T30" fmla="*/ 197 h 19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996" h="197">
                <a:moveTo>
                  <a:pt x="114" y="0"/>
                </a:moveTo>
                <a:cubicBezTo>
                  <a:pt x="76" y="0"/>
                  <a:pt x="38" y="1"/>
                  <a:pt x="0" y="1"/>
                </a:cubicBezTo>
                <a:cubicBezTo>
                  <a:pt x="0" y="66"/>
                  <a:pt x="0" y="66"/>
                  <a:pt x="0" y="66"/>
                </a:cubicBezTo>
                <a:cubicBezTo>
                  <a:pt x="37" y="65"/>
                  <a:pt x="75" y="65"/>
                  <a:pt x="112" y="65"/>
                </a:cubicBezTo>
                <a:cubicBezTo>
                  <a:pt x="247" y="65"/>
                  <a:pt x="382" y="69"/>
                  <a:pt x="515" y="84"/>
                </a:cubicBezTo>
                <a:cubicBezTo>
                  <a:pt x="676" y="101"/>
                  <a:pt x="833" y="135"/>
                  <a:pt x="985" y="197"/>
                </a:cubicBezTo>
                <a:cubicBezTo>
                  <a:pt x="996" y="134"/>
                  <a:pt x="996" y="134"/>
                  <a:pt x="996" y="134"/>
                </a:cubicBezTo>
                <a:cubicBezTo>
                  <a:pt x="841" y="72"/>
                  <a:pt x="681" y="37"/>
                  <a:pt x="518" y="19"/>
                </a:cubicBezTo>
                <a:cubicBezTo>
                  <a:pt x="385" y="4"/>
                  <a:pt x="250" y="0"/>
                  <a:pt x="114" y="0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zh-CN" sz="90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199" name="Freeform 12"/>
          <p:cNvSpPr>
            <a:spLocks noChangeArrowheads="1"/>
          </p:cNvSpPr>
          <p:nvPr/>
        </p:nvSpPr>
        <p:spPr bwMode="auto">
          <a:xfrm>
            <a:off x="6350" y="3394785"/>
            <a:ext cx="3089275" cy="965200"/>
          </a:xfrm>
          <a:custGeom>
            <a:avLst/>
            <a:gdLst>
              <a:gd name="T0" fmla="*/ 33 w 943"/>
              <a:gd name="T1" fmla="*/ 0 h 295"/>
              <a:gd name="T2" fmla="*/ 0 w 943"/>
              <a:gd name="T3" fmla="*/ 0 h 295"/>
              <a:gd name="T4" fmla="*/ 0 w 943"/>
              <a:gd name="T5" fmla="*/ 64 h 295"/>
              <a:gd name="T6" fmla="*/ 33 w 943"/>
              <a:gd name="T7" fmla="*/ 64 h 295"/>
              <a:gd name="T8" fmla="*/ 518 w 943"/>
              <a:gd name="T9" fmla="*/ 119 h 295"/>
              <a:gd name="T10" fmla="*/ 927 w 943"/>
              <a:gd name="T11" fmla="*/ 295 h 295"/>
              <a:gd name="T12" fmla="*/ 943 w 943"/>
              <a:gd name="T13" fmla="*/ 236 h 295"/>
              <a:gd name="T14" fmla="*/ 525 w 943"/>
              <a:gd name="T15" fmla="*/ 56 h 295"/>
              <a:gd name="T16" fmla="*/ 33 w 943"/>
              <a:gd name="T17" fmla="*/ 0 h 29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943"/>
              <a:gd name="T28" fmla="*/ 0 h 295"/>
              <a:gd name="T29" fmla="*/ 943 w 943"/>
              <a:gd name="T30" fmla="*/ 295 h 295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943" h="295">
                <a:moveTo>
                  <a:pt x="33" y="0"/>
                </a:moveTo>
                <a:cubicBezTo>
                  <a:pt x="22" y="0"/>
                  <a:pt x="11" y="0"/>
                  <a:pt x="0" y="0"/>
                </a:cubicBezTo>
                <a:cubicBezTo>
                  <a:pt x="0" y="64"/>
                  <a:pt x="0" y="64"/>
                  <a:pt x="0" y="64"/>
                </a:cubicBezTo>
                <a:cubicBezTo>
                  <a:pt x="11" y="64"/>
                  <a:pt x="22" y="64"/>
                  <a:pt x="33" y="64"/>
                </a:cubicBezTo>
                <a:cubicBezTo>
                  <a:pt x="195" y="64"/>
                  <a:pt x="360" y="80"/>
                  <a:pt x="518" y="119"/>
                </a:cubicBezTo>
                <a:cubicBezTo>
                  <a:pt x="662" y="155"/>
                  <a:pt x="801" y="212"/>
                  <a:pt x="927" y="295"/>
                </a:cubicBezTo>
                <a:cubicBezTo>
                  <a:pt x="943" y="236"/>
                  <a:pt x="943" y="236"/>
                  <a:pt x="943" y="236"/>
                </a:cubicBezTo>
                <a:cubicBezTo>
                  <a:pt x="814" y="150"/>
                  <a:pt x="672" y="93"/>
                  <a:pt x="525" y="56"/>
                </a:cubicBezTo>
                <a:cubicBezTo>
                  <a:pt x="364" y="15"/>
                  <a:pt x="197" y="0"/>
                  <a:pt x="33" y="0"/>
                </a:cubicBezTo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zh-CN" sz="90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200" name="矩形 199"/>
          <p:cNvSpPr>
            <a:spLocks noChangeArrowheads="1"/>
          </p:cNvSpPr>
          <p:nvPr/>
        </p:nvSpPr>
        <p:spPr bwMode="auto">
          <a:xfrm>
            <a:off x="3678237" y="1146885"/>
            <a:ext cx="4243388" cy="41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</a:pPr>
            <a:r>
              <a:rPr lang="zh-CN" altLang="en-US" sz="9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</a:t>
            </a:r>
            <a:endParaRPr lang="en-US" altLang="zh-CN" sz="900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1" name="矩形 200"/>
          <p:cNvSpPr>
            <a:spLocks noChangeArrowheads="1"/>
          </p:cNvSpPr>
          <p:nvPr/>
        </p:nvSpPr>
        <p:spPr bwMode="auto">
          <a:xfrm>
            <a:off x="3967162" y="1872373"/>
            <a:ext cx="3954463" cy="41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</a:pPr>
            <a:r>
              <a:rPr lang="zh-CN" altLang="en-US" sz="9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</a:t>
            </a:r>
            <a:endParaRPr lang="en-US" altLang="zh-CN" sz="900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2" name="矩形 201"/>
          <p:cNvSpPr>
            <a:spLocks noChangeArrowheads="1"/>
          </p:cNvSpPr>
          <p:nvPr/>
        </p:nvSpPr>
        <p:spPr bwMode="auto">
          <a:xfrm>
            <a:off x="3967162" y="2629610"/>
            <a:ext cx="3954463" cy="41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</a:pPr>
            <a:r>
              <a:rPr lang="zh-CN" altLang="en-US" sz="9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</a:t>
            </a:r>
            <a:endParaRPr lang="en-US" altLang="zh-CN" sz="900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3" name="矩形 202"/>
          <p:cNvSpPr>
            <a:spLocks noChangeArrowheads="1"/>
          </p:cNvSpPr>
          <p:nvPr/>
        </p:nvSpPr>
        <p:spPr bwMode="auto">
          <a:xfrm>
            <a:off x="3967162" y="3413091"/>
            <a:ext cx="3954463" cy="41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</a:pPr>
            <a:r>
              <a:rPr lang="zh-CN" altLang="en-US" sz="9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</a:t>
            </a:r>
            <a:endParaRPr lang="en-US" altLang="zh-CN" sz="900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4" name="矩形 203"/>
          <p:cNvSpPr>
            <a:spLocks noChangeArrowheads="1"/>
          </p:cNvSpPr>
          <p:nvPr/>
        </p:nvSpPr>
        <p:spPr bwMode="auto">
          <a:xfrm>
            <a:off x="3707904" y="4133171"/>
            <a:ext cx="4144963" cy="41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</a:pPr>
            <a:r>
              <a:rPr lang="zh-CN" altLang="en-US" sz="9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</a:t>
            </a:r>
            <a:endParaRPr lang="en-US" altLang="zh-CN" sz="900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5" name="椭圆 204"/>
          <p:cNvSpPr/>
          <p:nvPr/>
        </p:nvSpPr>
        <p:spPr>
          <a:xfrm>
            <a:off x="3192955" y="1346946"/>
            <a:ext cx="252000" cy="252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9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9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6" name="椭圆 205"/>
          <p:cNvSpPr/>
          <p:nvPr/>
        </p:nvSpPr>
        <p:spPr>
          <a:xfrm>
            <a:off x="3369167" y="2005375"/>
            <a:ext cx="252000" cy="252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9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9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7" name="椭圆 206"/>
          <p:cNvSpPr/>
          <p:nvPr/>
        </p:nvSpPr>
        <p:spPr>
          <a:xfrm>
            <a:off x="3455904" y="2762613"/>
            <a:ext cx="252000" cy="252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9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sz="9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8" name="椭圆 207"/>
          <p:cNvSpPr/>
          <p:nvPr/>
        </p:nvSpPr>
        <p:spPr>
          <a:xfrm>
            <a:off x="3393297" y="3541286"/>
            <a:ext cx="252000" cy="252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9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zh-CN" altLang="en-US" sz="9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9" name="椭圆 208"/>
          <p:cNvSpPr/>
          <p:nvPr/>
        </p:nvSpPr>
        <p:spPr>
          <a:xfrm>
            <a:off x="3218990" y="4155198"/>
            <a:ext cx="252000" cy="252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9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endParaRPr lang="zh-CN" altLang="en-US" sz="9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6000">
        <p:fade/>
      </p:transition>
    </mc:Choice>
    <mc:Fallback xmlns="">
      <p:transition spd="med" advClick="0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" grpId="0" animBg="1"/>
      <p:bldP spid="196" grpId="0" animBg="1"/>
      <p:bldP spid="197" grpId="0" animBg="1"/>
      <p:bldP spid="198" grpId="0" animBg="1"/>
      <p:bldP spid="199" grpId="0" animBg="1"/>
      <p:bldP spid="200" grpId="0"/>
      <p:bldP spid="201" grpId="0"/>
      <p:bldP spid="202" grpId="0"/>
      <p:bldP spid="203" grpId="0"/>
      <p:bldP spid="204" grpId="0"/>
      <p:bldP spid="205" grpId="0" animBg="1"/>
      <p:bldP spid="206" grpId="0" animBg="1"/>
      <p:bldP spid="207" grpId="0" animBg="1"/>
      <p:bldP spid="208" grpId="0" animBg="1"/>
      <p:bldP spid="20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5"/>
          <p:cNvSpPr txBox="1"/>
          <p:nvPr/>
        </p:nvSpPr>
        <p:spPr>
          <a:xfrm>
            <a:off x="3818973" y="158344"/>
            <a:ext cx="14703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项目成功展示</a:t>
            </a:r>
          </a:p>
        </p:txBody>
      </p:sp>
      <p:sp>
        <p:nvSpPr>
          <p:cNvPr id="11" name="椭圆 10"/>
          <p:cNvSpPr/>
          <p:nvPr/>
        </p:nvSpPr>
        <p:spPr>
          <a:xfrm>
            <a:off x="562708" y="1429824"/>
            <a:ext cx="2634564" cy="2651560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5544775" y="695905"/>
            <a:ext cx="1656577" cy="1656577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6245744" y="2722864"/>
            <a:ext cx="2063260" cy="2063260"/>
          </a:xfrm>
          <a:prstGeom prst="ellipse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4" name="组合 13"/>
          <p:cNvGrpSpPr/>
          <p:nvPr/>
        </p:nvGrpSpPr>
        <p:grpSpPr>
          <a:xfrm>
            <a:off x="3563478" y="991768"/>
            <a:ext cx="2119060" cy="461665"/>
            <a:chOff x="4751303" y="1474756"/>
            <a:chExt cx="2825413" cy="615552"/>
          </a:xfrm>
        </p:grpSpPr>
        <p:sp>
          <p:nvSpPr>
            <p:cNvPr id="15" name="文本框 14"/>
            <p:cNvSpPr txBox="1"/>
            <p:nvPr/>
          </p:nvSpPr>
          <p:spPr>
            <a:xfrm>
              <a:off x="5239578" y="1599266"/>
              <a:ext cx="2337138" cy="369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单击编辑标题</a:t>
              </a: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4751303" y="1474756"/>
              <a:ext cx="729260" cy="6155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dirty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01</a:t>
              </a:r>
              <a:endParaRPr lang="zh-CN" altLang="en-US" sz="24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17" name="矩形 16"/>
          <p:cNvSpPr/>
          <p:nvPr/>
        </p:nvSpPr>
        <p:spPr>
          <a:xfrm>
            <a:off x="3896502" y="1429824"/>
            <a:ext cx="1625695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2495">
              <a:spcBef>
                <a:spcPct val="20000"/>
              </a:spcBef>
              <a:defRPr/>
            </a:pPr>
            <a:r>
              <a:rPr lang="zh-CN" altLang="en-US" sz="9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900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3197272" y="2352482"/>
            <a:ext cx="2119060" cy="461665"/>
            <a:chOff x="4263029" y="3289040"/>
            <a:chExt cx="2825413" cy="615552"/>
          </a:xfrm>
        </p:grpSpPr>
        <p:sp>
          <p:nvSpPr>
            <p:cNvPr id="19" name="文本框 18"/>
            <p:cNvSpPr txBox="1"/>
            <p:nvPr/>
          </p:nvSpPr>
          <p:spPr>
            <a:xfrm>
              <a:off x="4751304" y="3413550"/>
              <a:ext cx="2337138" cy="369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>
                  <a:solidFill>
                    <a:schemeClr val="accent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单击编辑标题</a:t>
              </a: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4263029" y="3289040"/>
              <a:ext cx="729260" cy="6155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dirty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02</a:t>
              </a:r>
              <a:endParaRPr lang="zh-CN" altLang="en-US" sz="24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21" name="矩形 20"/>
          <p:cNvSpPr/>
          <p:nvPr/>
        </p:nvSpPr>
        <p:spPr>
          <a:xfrm>
            <a:off x="3562673" y="2776614"/>
            <a:ext cx="1625695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2495">
              <a:spcBef>
                <a:spcPct val="20000"/>
              </a:spcBef>
              <a:defRPr/>
            </a:pPr>
            <a:r>
              <a:rPr lang="zh-CN" altLang="en-US" sz="9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900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4352789" y="3619719"/>
            <a:ext cx="2119060" cy="461665"/>
            <a:chOff x="5803718" y="4978688"/>
            <a:chExt cx="2825413" cy="615552"/>
          </a:xfrm>
        </p:grpSpPr>
        <p:sp>
          <p:nvSpPr>
            <p:cNvPr id="23" name="文本框 22"/>
            <p:cNvSpPr txBox="1"/>
            <p:nvPr/>
          </p:nvSpPr>
          <p:spPr>
            <a:xfrm>
              <a:off x="6291993" y="5103198"/>
              <a:ext cx="2337138" cy="369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>
                  <a:solidFill>
                    <a:schemeClr val="accent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单击编辑标题</a:t>
              </a: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5803718" y="4978688"/>
              <a:ext cx="729260" cy="6155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dirty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03</a:t>
              </a:r>
              <a:endParaRPr lang="zh-CN" altLang="en-US" sz="24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25" name="矩形 24"/>
          <p:cNvSpPr/>
          <p:nvPr/>
        </p:nvSpPr>
        <p:spPr>
          <a:xfrm>
            <a:off x="4715984" y="4044901"/>
            <a:ext cx="1625695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2495">
              <a:spcBef>
                <a:spcPct val="20000"/>
              </a:spcBef>
              <a:defRPr/>
            </a:pPr>
            <a:r>
              <a:rPr lang="zh-CN" altLang="en-US" sz="9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900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6000">
        <p:fade/>
      </p:transition>
    </mc:Choice>
    <mc:Fallback xmlns="">
      <p:transition spd="med" advClick="0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1" grpId="0"/>
      <p:bldP spid="2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5"/>
          <p:cNvSpPr txBox="1"/>
          <p:nvPr/>
        </p:nvSpPr>
        <p:spPr>
          <a:xfrm>
            <a:off x="3818973" y="158344"/>
            <a:ext cx="14703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项目成功展示</a:t>
            </a:r>
          </a:p>
        </p:txBody>
      </p:sp>
      <p:cxnSp>
        <p:nvCxnSpPr>
          <p:cNvPr id="3" name="Straight Connector 100"/>
          <p:cNvCxnSpPr/>
          <p:nvPr/>
        </p:nvCxnSpPr>
        <p:spPr>
          <a:xfrm>
            <a:off x="4622918" y="1124911"/>
            <a:ext cx="0" cy="4018590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reeform 5"/>
          <p:cNvSpPr>
            <a:spLocks noEditPoints="1"/>
          </p:cNvSpPr>
          <p:nvPr/>
        </p:nvSpPr>
        <p:spPr bwMode="auto">
          <a:xfrm>
            <a:off x="4476714" y="793706"/>
            <a:ext cx="292414" cy="245927"/>
          </a:xfrm>
          <a:custGeom>
            <a:avLst/>
            <a:gdLst>
              <a:gd name="T0" fmla="*/ 684 w 684"/>
              <a:gd name="T1" fmla="*/ 86 h 572"/>
              <a:gd name="T2" fmla="*/ 676 w 684"/>
              <a:gd name="T3" fmla="*/ 106 h 572"/>
              <a:gd name="T4" fmla="*/ 656 w 684"/>
              <a:gd name="T5" fmla="*/ 114 h 572"/>
              <a:gd name="T6" fmla="*/ 28 w 684"/>
              <a:gd name="T7" fmla="*/ 114 h 572"/>
              <a:gd name="T8" fmla="*/ 8 w 684"/>
              <a:gd name="T9" fmla="*/ 106 h 572"/>
              <a:gd name="T10" fmla="*/ 0 w 684"/>
              <a:gd name="T11" fmla="*/ 86 h 572"/>
              <a:gd name="T12" fmla="*/ 0 w 684"/>
              <a:gd name="T13" fmla="*/ 28 h 572"/>
              <a:gd name="T14" fmla="*/ 8 w 684"/>
              <a:gd name="T15" fmla="*/ 8 h 572"/>
              <a:gd name="T16" fmla="*/ 28 w 684"/>
              <a:gd name="T17" fmla="*/ 0 h 572"/>
              <a:gd name="T18" fmla="*/ 656 w 684"/>
              <a:gd name="T19" fmla="*/ 0 h 572"/>
              <a:gd name="T20" fmla="*/ 676 w 684"/>
              <a:gd name="T21" fmla="*/ 8 h 572"/>
              <a:gd name="T22" fmla="*/ 684 w 684"/>
              <a:gd name="T23" fmla="*/ 28 h 572"/>
              <a:gd name="T24" fmla="*/ 684 w 684"/>
              <a:gd name="T25" fmla="*/ 314 h 572"/>
              <a:gd name="T26" fmla="*/ 682 w 684"/>
              <a:gd name="T27" fmla="*/ 326 h 572"/>
              <a:gd name="T28" fmla="*/ 668 w 684"/>
              <a:gd name="T29" fmla="*/ 340 h 572"/>
              <a:gd name="T30" fmla="*/ 28 w 684"/>
              <a:gd name="T31" fmla="*/ 342 h 572"/>
              <a:gd name="T32" fmla="*/ 16 w 684"/>
              <a:gd name="T33" fmla="*/ 340 h 572"/>
              <a:gd name="T34" fmla="*/ 2 w 684"/>
              <a:gd name="T35" fmla="*/ 326 h 572"/>
              <a:gd name="T36" fmla="*/ 0 w 684"/>
              <a:gd name="T37" fmla="*/ 258 h 572"/>
              <a:gd name="T38" fmla="*/ 2 w 684"/>
              <a:gd name="T39" fmla="*/ 246 h 572"/>
              <a:gd name="T40" fmla="*/ 16 w 684"/>
              <a:gd name="T41" fmla="*/ 230 h 572"/>
              <a:gd name="T42" fmla="*/ 656 w 684"/>
              <a:gd name="T43" fmla="*/ 228 h 572"/>
              <a:gd name="T44" fmla="*/ 668 w 684"/>
              <a:gd name="T45" fmla="*/ 230 h 572"/>
              <a:gd name="T46" fmla="*/ 682 w 684"/>
              <a:gd name="T47" fmla="*/ 246 h 572"/>
              <a:gd name="T48" fmla="*/ 684 w 684"/>
              <a:gd name="T49" fmla="*/ 314 h 572"/>
              <a:gd name="T50" fmla="*/ 684 w 684"/>
              <a:gd name="T51" fmla="*/ 542 h 572"/>
              <a:gd name="T52" fmla="*/ 676 w 684"/>
              <a:gd name="T53" fmla="*/ 562 h 572"/>
              <a:gd name="T54" fmla="*/ 656 w 684"/>
              <a:gd name="T55" fmla="*/ 572 h 572"/>
              <a:gd name="T56" fmla="*/ 28 w 684"/>
              <a:gd name="T57" fmla="*/ 572 h 572"/>
              <a:gd name="T58" fmla="*/ 8 w 684"/>
              <a:gd name="T59" fmla="*/ 562 h 572"/>
              <a:gd name="T60" fmla="*/ 0 w 684"/>
              <a:gd name="T61" fmla="*/ 542 h 572"/>
              <a:gd name="T62" fmla="*/ 0 w 684"/>
              <a:gd name="T63" fmla="*/ 486 h 572"/>
              <a:gd name="T64" fmla="*/ 8 w 684"/>
              <a:gd name="T65" fmla="*/ 466 h 572"/>
              <a:gd name="T66" fmla="*/ 28 w 684"/>
              <a:gd name="T67" fmla="*/ 458 h 572"/>
              <a:gd name="T68" fmla="*/ 656 w 684"/>
              <a:gd name="T69" fmla="*/ 458 h 572"/>
              <a:gd name="T70" fmla="*/ 676 w 684"/>
              <a:gd name="T71" fmla="*/ 466 h 572"/>
              <a:gd name="T72" fmla="*/ 684 w 684"/>
              <a:gd name="T73" fmla="*/ 486 h 5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684" h="572">
                <a:moveTo>
                  <a:pt x="684" y="86"/>
                </a:moveTo>
                <a:lnTo>
                  <a:pt x="684" y="86"/>
                </a:lnTo>
                <a:lnTo>
                  <a:pt x="682" y="96"/>
                </a:lnTo>
                <a:lnTo>
                  <a:pt x="676" y="106"/>
                </a:lnTo>
                <a:lnTo>
                  <a:pt x="668" y="112"/>
                </a:lnTo>
                <a:lnTo>
                  <a:pt x="656" y="114"/>
                </a:lnTo>
                <a:lnTo>
                  <a:pt x="28" y="114"/>
                </a:lnTo>
                <a:lnTo>
                  <a:pt x="28" y="114"/>
                </a:lnTo>
                <a:lnTo>
                  <a:pt x="16" y="112"/>
                </a:lnTo>
                <a:lnTo>
                  <a:pt x="8" y="106"/>
                </a:lnTo>
                <a:lnTo>
                  <a:pt x="2" y="96"/>
                </a:lnTo>
                <a:lnTo>
                  <a:pt x="0" y="86"/>
                </a:lnTo>
                <a:lnTo>
                  <a:pt x="0" y="28"/>
                </a:lnTo>
                <a:lnTo>
                  <a:pt x="0" y="28"/>
                </a:lnTo>
                <a:lnTo>
                  <a:pt x="2" y="18"/>
                </a:lnTo>
                <a:lnTo>
                  <a:pt x="8" y="8"/>
                </a:lnTo>
                <a:lnTo>
                  <a:pt x="16" y="2"/>
                </a:lnTo>
                <a:lnTo>
                  <a:pt x="28" y="0"/>
                </a:lnTo>
                <a:lnTo>
                  <a:pt x="656" y="0"/>
                </a:lnTo>
                <a:lnTo>
                  <a:pt x="656" y="0"/>
                </a:lnTo>
                <a:lnTo>
                  <a:pt x="668" y="2"/>
                </a:lnTo>
                <a:lnTo>
                  <a:pt x="676" y="8"/>
                </a:lnTo>
                <a:lnTo>
                  <a:pt x="682" y="18"/>
                </a:lnTo>
                <a:lnTo>
                  <a:pt x="684" y="28"/>
                </a:lnTo>
                <a:lnTo>
                  <a:pt x="684" y="86"/>
                </a:lnTo>
                <a:close/>
                <a:moveTo>
                  <a:pt x="684" y="314"/>
                </a:moveTo>
                <a:lnTo>
                  <a:pt x="684" y="314"/>
                </a:lnTo>
                <a:lnTo>
                  <a:pt x="682" y="326"/>
                </a:lnTo>
                <a:lnTo>
                  <a:pt x="676" y="334"/>
                </a:lnTo>
                <a:lnTo>
                  <a:pt x="668" y="340"/>
                </a:lnTo>
                <a:lnTo>
                  <a:pt x="656" y="342"/>
                </a:lnTo>
                <a:lnTo>
                  <a:pt x="28" y="342"/>
                </a:lnTo>
                <a:lnTo>
                  <a:pt x="28" y="342"/>
                </a:lnTo>
                <a:lnTo>
                  <a:pt x="16" y="340"/>
                </a:lnTo>
                <a:lnTo>
                  <a:pt x="8" y="334"/>
                </a:lnTo>
                <a:lnTo>
                  <a:pt x="2" y="326"/>
                </a:lnTo>
                <a:lnTo>
                  <a:pt x="0" y="314"/>
                </a:lnTo>
                <a:lnTo>
                  <a:pt x="0" y="258"/>
                </a:lnTo>
                <a:lnTo>
                  <a:pt x="0" y="258"/>
                </a:lnTo>
                <a:lnTo>
                  <a:pt x="2" y="246"/>
                </a:lnTo>
                <a:lnTo>
                  <a:pt x="8" y="236"/>
                </a:lnTo>
                <a:lnTo>
                  <a:pt x="16" y="230"/>
                </a:lnTo>
                <a:lnTo>
                  <a:pt x="28" y="228"/>
                </a:lnTo>
                <a:lnTo>
                  <a:pt x="656" y="228"/>
                </a:lnTo>
                <a:lnTo>
                  <a:pt x="656" y="228"/>
                </a:lnTo>
                <a:lnTo>
                  <a:pt x="668" y="230"/>
                </a:lnTo>
                <a:lnTo>
                  <a:pt x="676" y="236"/>
                </a:lnTo>
                <a:lnTo>
                  <a:pt x="682" y="246"/>
                </a:lnTo>
                <a:lnTo>
                  <a:pt x="684" y="258"/>
                </a:lnTo>
                <a:lnTo>
                  <a:pt x="684" y="314"/>
                </a:lnTo>
                <a:close/>
                <a:moveTo>
                  <a:pt x="684" y="542"/>
                </a:moveTo>
                <a:lnTo>
                  <a:pt x="684" y="542"/>
                </a:lnTo>
                <a:lnTo>
                  <a:pt x="682" y="554"/>
                </a:lnTo>
                <a:lnTo>
                  <a:pt x="676" y="562"/>
                </a:lnTo>
                <a:lnTo>
                  <a:pt x="668" y="570"/>
                </a:lnTo>
                <a:lnTo>
                  <a:pt x="656" y="572"/>
                </a:lnTo>
                <a:lnTo>
                  <a:pt x="28" y="572"/>
                </a:lnTo>
                <a:lnTo>
                  <a:pt x="28" y="572"/>
                </a:lnTo>
                <a:lnTo>
                  <a:pt x="16" y="570"/>
                </a:lnTo>
                <a:lnTo>
                  <a:pt x="8" y="562"/>
                </a:lnTo>
                <a:lnTo>
                  <a:pt x="2" y="554"/>
                </a:lnTo>
                <a:lnTo>
                  <a:pt x="0" y="542"/>
                </a:lnTo>
                <a:lnTo>
                  <a:pt x="0" y="486"/>
                </a:lnTo>
                <a:lnTo>
                  <a:pt x="0" y="486"/>
                </a:lnTo>
                <a:lnTo>
                  <a:pt x="2" y="474"/>
                </a:lnTo>
                <a:lnTo>
                  <a:pt x="8" y="466"/>
                </a:lnTo>
                <a:lnTo>
                  <a:pt x="16" y="460"/>
                </a:lnTo>
                <a:lnTo>
                  <a:pt x="28" y="458"/>
                </a:lnTo>
                <a:lnTo>
                  <a:pt x="656" y="458"/>
                </a:lnTo>
                <a:lnTo>
                  <a:pt x="656" y="458"/>
                </a:lnTo>
                <a:lnTo>
                  <a:pt x="668" y="460"/>
                </a:lnTo>
                <a:lnTo>
                  <a:pt x="676" y="466"/>
                </a:lnTo>
                <a:lnTo>
                  <a:pt x="682" y="474"/>
                </a:lnTo>
                <a:lnTo>
                  <a:pt x="684" y="486"/>
                </a:lnTo>
                <a:lnTo>
                  <a:pt x="684" y="54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en-IN" sz="1015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TextBox 31"/>
          <p:cNvSpPr txBox="1"/>
          <p:nvPr/>
        </p:nvSpPr>
        <p:spPr>
          <a:xfrm>
            <a:off x="585303" y="1028925"/>
            <a:ext cx="2316917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zh-CN" altLang="en-US" sz="1200" dirty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单击编辑标题</a:t>
            </a:r>
          </a:p>
        </p:txBody>
      </p:sp>
      <p:sp>
        <p:nvSpPr>
          <p:cNvPr id="7" name="TextBox 32"/>
          <p:cNvSpPr txBox="1"/>
          <p:nvPr/>
        </p:nvSpPr>
        <p:spPr>
          <a:xfrm>
            <a:off x="585303" y="1231300"/>
            <a:ext cx="2316917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2495">
              <a:spcBef>
                <a:spcPct val="20000"/>
              </a:spcBef>
              <a:defRPr/>
            </a:pPr>
            <a:r>
              <a:rPr lang="zh-CN" altLang="en-US" sz="9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900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" name="TextBox 33"/>
          <p:cNvSpPr txBox="1"/>
          <p:nvPr/>
        </p:nvSpPr>
        <p:spPr>
          <a:xfrm>
            <a:off x="6292357" y="1505764"/>
            <a:ext cx="1263711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2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单击编辑标题</a:t>
            </a:r>
          </a:p>
        </p:txBody>
      </p:sp>
      <p:sp>
        <p:nvSpPr>
          <p:cNvPr id="9" name="TextBox 34"/>
          <p:cNvSpPr txBox="1"/>
          <p:nvPr/>
        </p:nvSpPr>
        <p:spPr>
          <a:xfrm>
            <a:off x="6292357" y="1727839"/>
            <a:ext cx="2266342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2495">
              <a:spcBef>
                <a:spcPct val="20000"/>
              </a:spcBef>
              <a:defRPr/>
            </a:pPr>
            <a:r>
              <a:rPr lang="zh-CN" altLang="en-US" sz="9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900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" name="TextBox 35"/>
          <p:cNvSpPr txBox="1"/>
          <p:nvPr/>
        </p:nvSpPr>
        <p:spPr>
          <a:xfrm>
            <a:off x="585303" y="2268930"/>
            <a:ext cx="2316917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zh-CN" altLang="en-US" sz="1200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单击编辑标题</a:t>
            </a:r>
          </a:p>
        </p:txBody>
      </p:sp>
      <p:sp>
        <p:nvSpPr>
          <p:cNvPr id="11" name="TextBox 36"/>
          <p:cNvSpPr txBox="1"/>
          <p:nvPr/>
        </p:nvSpPr>
        <p:spPr>
          <a:xfrm>
            <a:off x="585303" y="2559829"/>
            <a:ext cx="2316917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2495">
              <a:spcBef>
                <a:spcPct val="20000"/>
              </a:spcBef>
              <a:defRPr/>
            </a:pPr>
            <a:r>
              <a:rPr lang="zh-CN" altLang="en-US" sz="9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900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" name="TextBox 37"/>
          <p:cNvSpPr txBox="1"/>
          <p:nvPr/>
        </p:nvSpPr>
        <p:spPr>
          <a:xfrm>
            <a:off x="585303" y="3697233"/>
            <a:ext cx="2316917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zh-CN" altLang="en-US" sz="1200" dirty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单击编辑标题</a:t>
            </a:r>
          </a:p>
        </p:txBody>
      </p:sp>
      <p:sp>
        <p:nvSpPr>
          <p:cNvPr id="13" name="TextBox 38"/>
          <p:cNvSpPr txBox="1"/>
          <p:nvPr/>
        </p:nvSpPr>
        <p:spPr>
          <a:xfrm>
            <a:off x="585303" y="3907173"/>
            <a:ext cx="2316917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2495">
              <a:spcBef>
                <a:spcPct val="20000"/>
              </a:spcBef>
              <a:defRPr/>
            </a:pPr>
            <a:r>
              <a:rPr lang="zh-CN" altLang="en-US" sz="9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900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" name="TextBox 39"/>
          <p:cNvSpPr txBox="1"/>
          <p:nvPr/>
        </p:nvSpPr>
        <p:spPr>
          <a:xfrm>
            <a:off x="6292356" y="2822985"/>
            <a:ext cx="2266343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200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单击编辑标题</a:t>
            </a:r>
          </a:p>
        </p:txBody>
      </p:sp>
      <p:sp>
        <p:nvSpPr>
          <p:cNvPr id="15" name="TextBox 40"/>
          <p:cNvSpPr txBox="1"/>
          <p:nvPr/>
        </p:nvSpPr>
        <p:spPr>
          <a:xfrm>
            <a:off x="6292357" y="3120928"/>
            <a:ext cx="2266342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2495">
              <a:spcBef>
                <a:spcPct val="20000"/>
              </a:spcBef>
              <a:defRPr/>
            </a:pPr>
            <a:r>
              <a:rPr lang="zh-CN" altLang="en-US" sz="9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900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" name="TextBox 66"/>
          <p:cNvSpPr txBox="1"/>
          <p:nvPr/>
        </p:nvSpPr>
        <p:spPr>
          <a:xfrm>
            <a:off x="6292356" y="4264134"/>
            <a:ext cx="1181235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200" dirty="0">
                <a:solidFill>
                  <a:schemeClr val="accent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单击编辑标题</a:t>
            </a:r>
          </a:p>
        </p:txBody>
      </p:sp>
      <p:sp>
        <p:nvSpPr>
          <p:cNvPr id="17" name="TextBox 67"/>
          <p:cNvSpPr txBox="1"/>
          <p:nvPr/>
        </p:nvSpPr>
        <p:spPr>
          <a:xfrm>
            <a:off x="6292357" y="4514020"/>
            <a:ext cx="2266342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2495">
              <a:spcBef>
                <a:spcPct val="20000"/>
              </a:spcBef>
              <a:defRPr/>
            </a:pPr>
            <a:r>
              <a:rPr lang="zh-CN" altLang="en-US" sz="9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900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" name="AutoShape 7"/>
          <p:cNvSpPr>
            <a:spLocks noChangeAspect="1" noChangeArrowheads="1" noTextEdit="1"/>
          </p:cNvSpPr>
          <p:nvPr/>
        </p:nvSpPr>
        <p:spPr bwMode="auto">
          <a:xfrm>
            <a:off x="5449477" y="2517911"/>
            <a:ext cx="347663" cy="34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en-IN" sz="1015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Round Diagonal Corner Rectangle 71"/>
          <p:cNvSpPr/>
          <p:nvPr/>
        </p:nvSpPr>
        <p:spPr>
          <a:xfrm rot="10800000">
            <a:off x="3099974" y="916670"/>
            <a:ext cx="912533" cy="785813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015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0" name="Group 5"/>
          <p:cNvGrpSpPr/>
          <p:nvPr/>
        </p:nvGrpSpPr>
        <p:grpSpPr>
          <a:xfrm>
            <a:off x="4012507" y="1309576"/>
            <a:ext cx="669047" cy="142925"/>
            <a:chOff x="5350009" y="1746101"/>
            <a:chExt cx="892063" cy="190566"/>
          </a:xfrm>
        </p:grpSpPr>
        <p:sp>
          <p:nvSpPr>
            <p:cNvPr id="21" name="Round Diagonal Corner Rectangle 70"/>
            <p:cNvSpPr/>
            <p:nvPr/>
          </p:nvSpPr>
          <p:spPr>
            <a:xfrm rot="10800000" flipH="1" flipV="1">
              <a:off x="6085708" y="1821447"/>
              <a:ext cx="156364" cy="115220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015" u="sng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22" name="Straight Connector 72"/>
            <p:cNvCxnSpPr>
              <a:stCxn id="21" idx="2"/>
              <a:endCxn id="19" idx="2"/>
            </p:cNvCxnSpPr>
            <p:nvPr/>
          </p:nvCxnSpPr>
          <p:spPr>
            <a:xfrm flipH="1" flipV="1">
              <a:off x="5350009" y="1746101"/>
              <a:ext cx="735699" cy="132956"/>
            </a:xfrm>
            <a:prstGeom prst="line">
              <a:avLst/>
            </a:prstGeom>
            <a:ln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6"/>
          <p:cNvGrpSpPr/>
          <p:nvPr/>
        </p:nvGrpSpPr>
        <p:grpSpPr>
          <a:xfrm>
            <a:off x="4566425" y="1754952"/>
            <a:ext cx="619701" cy="159064"/>
            <a:chOff x="6088567" y="2339936"/>
            <a:chExt cx="826268" cy="212085"/>
          </a:xfrm>
        </p:grpSpPr>
        <p:sp>
          <p:nvSpPr>
            <p:cNvPr id="24" name="Round Diagonal Corner Rectangle 75"/>
            <p:cNvSpPr/>
            <p:nvPr/>
          </p:nvSpPr>
          <p:spPr>
            <a:xfrm rot="10800000" flipH="1" flipV="1">
              <a:off x="6088567" y="2439316"/>
              <a:ext cx="152951" cy="112705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015" u="sng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25" name="Straight Connector 76"/>
            <p:cNvCxnSpPr>
              <a:stCxn id="26" idx="2"/>
              <a:endCxn id="24" idx="0"/>
            </p:cNvCxnSpPr>
            <p:nvPr/>
          </p:nvCxnSpPr>
          <p:spPr>
            <a:xfrm flipH="1">
              <a:off x="6241518" y="2339936"/>
              <a:ext cx="673317" cy="155733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Round Diagonal Corner Rectangle 78"/>
          <p:cNvSpPr/>
          <p:nvPr/>
        </p:nvSpPr>
        <p:spPr>
          <a:xfrm rot="10800000" flipH="1">
            <a:off x="5186127" y="1370623"/>
            <a:ext cx="970139" cy="768659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  <a:effectLst>
            <a:reflection blurRad="25400" stA="35000" endPos="29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015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Round Diagonal Corner Rectangle 82"/>
          <p:cNvSpPr/>
          <p:nvPr/>
        </p:nvSpPr>
        <p:spPr>
          <a:xfrm rot="10800000">
            <a:off x="3099974" y="2245198"/>
            <a:ext cx="912533" cy="785813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6"/>
          </a:solidFill>
          <a:ln>
            <a:noFill/>
          </a:ln>
          <a:effectLst>
            <a:reflection blurRad="38100" stA="38000" endPos="3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015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8" name="Group 7"/>
          <p:cNvGrpSpPr/>
          <p:nvPr/>
        </p:nvGrpSpPr>
        <p:grpSpPr>
          <a:xfrm>
            <a:off x="4012507" y="2638104"/>
            <a:ext cx="669047" cy="142925"/>
            <a:chOff x="5350009" y="3517472"/>
            <a:chExt cx="892063" cy="190566"/>
          </a:xfrm>
        </p:grpSpPr>
        <p:sp>
          <p:nvSpPr>
            <p:cNvPr id="29" name="Round Diagonal Corner Rectangle 81"/>
            <p:cNvSpPr/>
            <p:nvPr/>
          </p:nvSpPr>
          <p:spPr>
            <a:xfrm rot="10800000" flipH="1" flipV="1">
              <a:off x="6085708" y="3592818"/>
              <a:ext cx="156364" cy="115220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015" u="sng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30" name="Straight Connector 83"/>
            <p:cNvCxnSpPr>
              <a:stCxn id="29" idx="2"/>
              <a:endCxn id="27" idx="2"/>
            </p:cNvCxnSpPr>
            <p:nvPr/>
          </p:nvCxnSpPr>
          <p:spPr>
            <a:xfrm flipH="1" flipV="1">
              <a:off x="5350009" y="3517472"/>
              <a:ext cx="735699" cy="132956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Round Diagonal Corner Rectangle 87"/>
          <p:cNvSpPr/>
          <p:nvPr/>
        </p:nvSpPr>
        <p:spPr>
          <a:xfrm rot="10800000">
            <a:off x="3099974" y="3592542"/>
            <a:ext cx="912533" cy="785813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3"/>
          </a:solidFill>
          <a:ln>
            <a:noFill/>
          </a:ln>
          <a:effectLst>
            <a:reflection blurRad="25400" stA="35000" endPos="29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015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2" name="Group 9"/>
          <p:cNvGrpSpPr/>
          <p:nvPr/>
        </p:nvGrpSpPr>
        <p:grpSpPr>
          <a:xfrm>
            <a:off x="4012507" y="3985448"/>
            <a:ext cx="669047" cy="142925"/>
            <a:chOff x="5350009" y="5313930"/>
            <a:chExt cx="892063" cy="190567"/>
          </a:xfrm>
        </p:grpSpPr>
        <p:sp>
          <p:nvSpPr>
            <p:cNvPr id="33" name="Round Diagonal Corner Rectangle 86"/>
            <p:cNvSpPr/>
            <p:nvPr/>
          </p:nvSpPr>
          <p:spPr>
            <a:xfrm rot="10800000" flipH="1" flipV="1">
              <a:off x="6085708" y="5389277"/>
              <a:ext cx="156364" cy="115220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015" u="sng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34" name="Straight Connector 88"/>
            <p:cNvCxnSpPr>
              <a:stCxn id="33" idx="2"/>
              <a:endCxn id="31" idx="2"/>
            </p:cNvCxnSpPr>
            <p:nvPr/>
          </p:nvCxnSpPr>
          <p:spPr>
            <a:xfrm flipH="1" flipV="1">
              <a:off x="5350009" y="5313930"/>
              <a:ext cx="735699" cy="132957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Round Diagonal Corner Rectangle 91"/>
          <p:cNvSpPr/>
          <p:nvPr/>
        </p:nvSpPr>
        <p:spPr>
          <a:xfrm rot="10800000" flipH="1">
            <a:off x="5186127" y="2763713"/>
            <a:ext cx="970139" cy="768659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2"/>
          </a:solidFill>
          <a:ln>
            <a:noFill/>
          </a:ln>
          <a:effectLst>
            <a:reflection blurRad="25400" stA="35000" endPos="29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015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6" name="Group 8"/>
          <p:cNvGrpSpPr/>
          <p:nvPr/>
        </p:nvGrpSpPr>
        <p:grpSpPr>
          <a:xfrm>
            <a:off x="4566425" y="3148042"/>
            <a:ext cx="619701" cy="159064"/>
            <a:chOff x="6088567" y="4197389"/>
            <a:chExt cx="826268" cy="212085"/>
          </a:xfrm>
        </p:grpSpPr>
        <p:sp>
          <p:nvSpPr>
            <p:cNvPr id="37" name="Round Diagonal Corner Rectangle 92"/>
            <p:cNvSpPr/>
            <p:nvPr/>
          </p:nvSpPr>
          <p:spPr>
            <a:xfrm rot="10800000" flipH="1" flipV="1">
              <a:off x="6088567" y="4296769"/>
              <a:ext cx="152951" cy="112705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015" u="sng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38" name="Straight Connector 93"/>
            <p:cNvCxnSpPr>
              <a:stCxn id="35" idx="2"/>
              <a:endCxn id="37" idx="0"/>
            </p:cNvCxnSpPr>
            <p:nvPr/>
          </p:nvCxnSpPr>
          <p:spPr>
            <a:xfrm flipH="1">
              <a:off x="6241518" y="4197389"/>
              <a:ext cx="673317" cy="155733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Round Diagonal Corner Rectangle 96"/>
          <p:cNvSpPr/>
          <p:nvPr/>
        </p:nvSpPr>
        <p:spPr>
          <a:xfrm rot="10800000" flipH="1">
            <a:off x="5186127" y="4156804"/>
            <a:ext cx="970139" cy="768659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5"/>
          </a:solidFill>
          <a:ln>
            <a:noFill/>
          </a:ln>
          <a:effectLst>
            <a:reflection blurRad="25400" stA="35000" endPos="29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015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0" name="Group 10"/>
          <p:cNvGrpSpPr/>
          <p:nvPr/>
        </p:nvGrpSpPr>
        <p:grpSpPr>
          <a:xfrm>
            <a:off x="4566425" y="4541133"/>
            <a:ext cx="619701" cy="159064"/>
            <a:chOff x="6088567" y="6054844"/>
            <a:chExt cx="826268" cy="212085"/>
          </a:xfrm>
        </p:grpSpPr>
        <p:sp>
          <p:nvSpPr>
            <p:cNvPr id="41" name="Round Diagonal Corner Rectangle 97"/>
            <p:cNvSpPr/>
            <p:nvPr/>
          </p:nvSpPr>
          <p:spPr>
            <a:xfrm rot="10800000" flipH="1" flipV="1">
              <a:off x="6088567" y="6154224"/>
              <a:ext cx="152951" cy="112705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chemeClr val="accent5"/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015" u="sng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42" name="Straight Connector 98"/>
            <p:cNvCxnSpPr>
              <a:stCxn id="39" idx="2"/>
              <a:endCxn id="41" idx="0"/>
            </p:cNvCxnSpPr>
            <p:nvPr/>
          </p:nvCxnSpPr>
          <p:spPr>
            <a:xfrm flipH="1">
              <a:off x="6241518" y="6054844"/>
              <a:ext cx="673317" cy="155733"/>
            </a:xfrm>
            <a:prstGeom prst="line">
              <a:avLst/>
            </a:prstGeom>
            <a:ln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Box 102"/>
          <p:cNvSpPr txBox="1"/>
          <p:nvPr/>
        </p:nvSpPr>
        <p:spPr>
          <a:xfrm>
            <a:off x="3380624" y="1194883"/>
            <a:ext cx="351064" cy="244353"/>
          </a:xfrm>
          <a:custGeom>
            <a:avLst/>
            <a:gdLst/>
            <a:ahLst/>
            <a:cxnLst/>
            <a:rect l="l" t="t" r="r" b="b"/>
            <a:pathLst>
              <a:path w="468085" h="325804">
                <a:moveTo>
                  <a:pt x="292553" y="234043"/>
                </a:moveTo>
                <a:lnTo>
                  <a:pt x="409575" y="234043"/>
                </a:lnTo>
                <a:lnTo>
                  <a:pt x="409575" y="238038"/>
                </a:lnTo>
                <a:lnTo>
                  <a:pt x="409575" y="263298"/>
                </a:lnTo>
                <a:lnTo>
                  <a:pt x="409575" y="267293"/>
                </a:lnTo>
                <a:lnTo>
                  <a:pt x="292553" y="267293"/>
                </a:lnTo>
                <a:lnTo>
                  <a:pt x="292553" y="263298"/>
                </a:lnTo>
                <a:lnTo>
                  <a:pt x="292553" y="238038"/>
                </a:lnTo>
                <a:close/>
                <a:moveTo>
                  <a:pt x="117021" y="234043"/>
                </a:moveTo>
                <a:lnTo>
                  <a:pt x="263298" y="234043"/>
                </a:lnTo>
                <a:lnTo>
                  <a:pt x="263298" y="238038"/>
                </a:lnTo>
                <a:lnTo>
                  <a:pt x="263298" y="263298"/>
                </a:lnTo>
                <a:lnTo>
                  <a:pt x="263298" y="267293"/>
                </a:lnTo>
                <a:lnTo>
                  <a:pt x="117021" y="267293"/>
                </a:lnTo>
                <a:lnTo>
                  <a:pt x="117021" y="263298"/>
                </a:lnTo>
                <a:lnTo>
                  <a:pt x="117021" y="238038"/>
                </a:lnTo>
                <a:close/>
                <a:moveTo>
                  <a:pt x="292553" y="175532"/>
                </a:moveTo>
                <a:lnTo>
                  <a:pt x="409575" y="175532"/>
                </a:lnTo>
                <a:lnTo>
                  <a:pt x="409575" y="179527"/>
                </a:lnTo>
                <a:lnTo>
                  <a:pt x="409575" y="204788"/>
                </a:lnTo>
                <a:lnTo>
                  <a:pt x="409575" y="208783"/>
                </a:lnTo>
                <a:lnTo>
                  <a:pt x="292553" y="208783"/>
                </a:lnTo>
                <a:lnTo>
                  <a:pt x="292553" y="204788"/>
                </a:lnTo>
                <a:lnTo>
                  <a:pt x="292553" y="179527"/>
                </a:lnTo>
                <a:close/>
                <a:moveTo>
                  <a:pt x="292553" y="117022"/>
                </a:moveTo>
                <a:lnTo>
                  <a:pt x="409575" y="117022"/>
                </a:lnTo>
                <a:lnTo>
                  <a:pt x="409575" y="121017"/>
                </a:lnTo>
                <a:lnTo>
                  <a:pt x="409575" y="146277"/>
                </a:lnTo>
                <a:lnTo>
                  <a:pt x="409575" y="150272"/>
                </a:lnTo>
                <a:lnTo>
                  <a:pt x="292553" y="150272"/>
                </a:lnTo>
                <a:lnTo>
                  <a:pt x="292553" y="146277"/>
                </a:lnTo>
                <a:lnTo>
                  <a:pt x="292553" y="121017"/>
                </a:lnTo>
                <a:close/>
                <a:moveTo>
                  <a:pt x="146277" y="91761"/>
                </a:moveTo>
                <a:lnTo>
                  <a:pt x="146277" y="175532"/>
                </a:lnTo>
                <a:lnTo>
                  <a:pt x="234043" y="175532"/>
                </a:lnTo>
                <a:lnTo>
                  <a:pt x="234043" y="91761"/>
                </a:lnTo>
                <a:close/>
                <a:moveTo>
                  <a:pt x="29255" y="62506"/>
                </a:moveTo>
                <a:lnTo>
                  <a:pt x="29255" y="277926"/>
                </a:lnTo>
                <a:cubicBezTo>
                  <a:pt x="29255" y="281888"/>
                  <a:pt x="30703" y="285316"/>
                  <a:pt x="33598" y="288211"/>
                </a:cubicBezTo>
                <a:cubicBezTo>
                  <a:pt x="36493" y="291106"/>
                  <a:pt x="39921" y="292554"/>
                  <a:pt x="43883" y="292554"/>
                </a:cubicBezTo>
                <a:cubicBezTo>
                  <a:pt x="47844" y="292554"/>
                  <a:pt x="51273" y="291106"/>
                  <a:pt x="54168" y="288211"/>
                </a:cubicBezTo>
                <a:cubicBezTo>
                  <a:pt x="57063" y="285316"/>
                  <a:pt x="58510" y="281888"/>
                  <a:pt x="58510" y="277926"/>
                </a:cubicBezTo>
                <a:lnTo>
                  <a:pt x="58510" y="62506"/>
                </a:lnTo>
                <a:close/>
                <a:moveTo>
                  <a:pt x="292553" y="58511"/>
                </a:moveTo>
                <a:lnTo>
                  <a:pt x="409575" y="58511"/>
                </a:lnTo>
                <a:lnTo>
                  <a:pt x="409575" y="62506"/>
                </a:lnTo>
                <a:lnTo>
                  <a:pt x="409575" y="87766"/>
                </a:lnTo>
                <a:lnTo>
                  <a:pt x="409575" y="91761"/>
                </a:lnTo>
                <a:lnTo>
                  <a:pt x="292553" y="91761"/>
                </a:lnTo>
                <a:lnTo>
                  <a:pt x="292553" y="87766"/>
                </a:lnTo>
                <a:lnTo>
                  <a:pt x="292553" y="62506"/>
                </a:lnTo>
                <a:close/>
                <a:moveTo>
                  <a:pt x="117021" y="58511"/>
                </a:moveTo>
                <a:lnTo>
                  <a:pt x="263298" y="58511"/>
                </a:lnTo>
                <a:lnTo>
                  <a:pt x="263298" y="62506"/>
                </a:lnTo>
                <a:lnTo>
                  <a:pt x="263298" y="204788"/>
                </a:lnTo>
                <a:lnTo>
                  <a:pt x="263298" y="208783"/>
                </a:lnTo>
                <a:lnTo>
                  <a:pt x="117021" y="208783"/>
                </a:lnTo>
                <a:lnTo>
                  <a:pt x="117021" y="204788"/>
                </a:lnTo>
                <a:lnTo>
                  <a:pt x="117021" y="62506"/>
                </a:lnTo>
                <a:close/>
                <a:moveTo>
                  <a:pt x="87766" y="33251"/>
                </a:moveTo>
                <a:lnTo>
                  <a:pt x="87766" y="277926"/>
                </a:lnTo>
                <a:lnTo>
                  <a:pt x="87766" y="281921"/>
                </a:lnTo>
                <a:lnTo>
                  <a:pt x="85938" y="292554"/>
                </a:lnTo>
                <a:lnTo>
                  <a:pt x="424202" y="292554"/>
                </a:lnTo>
                <a:cubicBezTo>
                  <a:pt x="428164" y="292554"/>
                  <a:pt x="431592" y="291106"/>
                  <a:pt x="434487" y="288211"/>
                </a:cubicBezTo>
                <a:cubicBezTo>
                  <a:pt x="437383" y="285316"/>
                  <a:pt x="438830" y="281888"/>
                  <a:pt x="438830" y="277926"/>
                </a:cubicBezTo>
                <a:lnTo>
                  <a:pt x="438830" y="33251"/>
                </a:lnTo>
                <a:close/>
                <a:moveTo>
                  <a:pt x="58510" y="0"/>
                </a:moveTo>
                <a:lnTo>
                  <a:pt x="468085" y="0"/>
                </a:lnTo>
                <a:lnTo>
                  <a:pt x="468085" y="3995"/>
                </a:lnTo>
                <a:lnTo>
                  <a:pt x="468085" y="277926"/>
                </a:lnTo>
                <a:lnTo>
                  <a:pt x="468085" y="281921"/>
                </a:lnTo>
                <a:cubicBezTo>
                  <a:pt x="468085" y="294111"/>
                  <a:pt x="463819" y="304472"/>
                  <a:pt x="455286" y="313005"/>
                </a:cubicBezTo>
                <a:cubicBezTo>
                  <a:pt x="446753" y="321538"/>
                  <a:pt x="436392" y="325804"/>
                  <a:pt x="424202" y="325804"/>
                </a:cubicBezTo>
                <a:lnTo>
                  <a:pt x="43883" y="325804"/>
                </a:lnTo>
                <a:cubicBezTo>
                  <a:pt x="31693" y="325804"/>
                  <a:pt x="21332" y="321538"/>
                  <a:pt x="12799" y="313005"/>
                </a:cubicBezTo>
                <a:cubicBezTo>
                  <a:pt x="4266" y="304472"/>
                  <a:pt x="0" y="294111"/>
                  <a:pt x="0" y="281921"/>
                </a:cubicBezTo>
                <a:lnTo>
                  <a:pt x="0" y="277926"/>
                </a:lnTo>
                <a:lnTo>
                  <a:pt x="0" y="33251"/>
                </a:lnTo>
                <a:lnTo>
                  <a:pt x="0" y="29256"/>
                </a:lnTo>
                <a:lnTo>
                  <a:pt x="58510" y="29256"/>
                </a:lnTo>
                <a:lnTo>
                  <a:pt x="58510" y="399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noAutofit/>
          </a:bodyPr>
          <a:lstStyle/>
          <a:p>
            <a:pPr algn="ctr"/>
            <a:endParaRPr lang="en-IN" sz="2400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" name="TextBox 104"/>
          <p:cNvSpPr txBox="1"/>
          <p:nvPr/>
        </p:nvSpPr>
        <p:spPr>
          <a:xfrm>
            <a:off x="5548910" y="1643255"/>
            <a:ext cx="241357" cy="263298"/>
          </a:xfrm>
          <a:custGeom>
            <a:avLst/>
            <a:gdLst/>
            <a:ahLst/>
            <a:cxnLst/>
            <a:rect l="l" t="t" r="r" b="b"/>
            <a:pathLst>
              <a:path w="321809" h="351064">
                <a:moveTo>
                  <a:pt x="79081" y="160905"/>
                </a:moveTo>
                <a:cubicBezTo>
                  <a:pt x="80452" y="160905"/>
                  <a:pt x="83652" y="162543"/>
                  <a:pt x="88680" y="165819"/>
                </a:cubicBezTo>
                <a:cubicBezTo>
                  <a:pt x="93708" y="169095"/>
                  <a:pt x="99384" y="172752"/>
                  <a:pt x="105708" y="176789"/>
                </a:cubicBezTo>
                <a:cubicBezTo>
                  <a:pt x="112031" y="180827"/>
                  <a:pt x="120259" y="184484"/>
                  <a:pt x="130392" y="187760"/>
                </a:cubicBezTo>
                <a:cubicBezTo>
                  <a:pt x="140525" y="191036"/>
                  <a:pt x="150695" y="192674"/>
                  <a:pt x="160904" y="192674"/>
                </a:cubicBezTo>
                <a:cubicBezTo>
                  <a:pt x="171113" y="192674"/>
                  <a:pt x="181284" y="191036"/>
                  <a:pt x="191417" y="187760"/>
                </a:cubicBezTo>
                <a:cubicBezTo>
                  <a:pt x="201549" y="184484"/>
                  <a:pt x="209777" y="180827"/>
                  <a:pt x="216101" y="176789"/>
                </a:cubicBezTo>
                <a:cubicBezTo>
                  <a:pt x="222424" y="172752"/>
                  <a:pt x="228100" y="169095"/>
                  <a:pt x="233128" y="165819"/>
                </a:cubicBezTo>
                <a:cubicBezTo>
                  <a:pt x="238157" y="162543"/>
                  <a:pt x="241356" y="160905"/>
                  <a:pt x="242728" y="160905"/>
                </a:cubicBezTo>
                <a:cubicBezTo>
                  <a:pt x="252022" y="160905"/>
                  <a:pt x="260517" y="162428"/>
                  <a:pt x="268212" y="165476"/>
                </a:cubicBezTo>
                <a:cubicBezTo>
                  <a:pt x="275907" y="168523"/>
                  <a:pt x="282421" y="172599"/>
                  <a:pt x="287754" y="177704"/>
                </a:cubicBezTo>
                <a:cubicBezTo>
                  <a:pt x="293087" y="182808"/>
                  <a:pt x="297810" y="188979"/>
                  <a:pt x="301924" y="196217"/>
                </a:cubicBezTo>
                <a:cubicBezTo>
                  <a:pt x="306038" y="203454"/>
                  <a:pt x="309314" y="210883"/>
                  <a:pt x="311752" y="218501"/>
                </a:cubicBezTo>
                <a:cubicBezTo>
                  <a:pt x="314190" y="226120"/>
                  <a:pt x="316209" y="234386"/>
                  <a:pt x="317809" y="243300"/>
                </a:cubicBezTo>
                <a:cubicBezTo>
                  <a:pt x="319409" y="252213"/>
                  <a:pt x="320475" y="260518"/>
                  <a:pt x="321009" y="268212"/>
                </a:cubicBezTo>
                <a:cubicBezTo>
                  <a:pt x="321542" y="275907"/>
                  <a:pt x="321809" y="283792"/>
                  <a:pt x="321809" y="291868"/>
                </a:cubicBezTo>
                <a:cubicBezTo>
                  <a:pt x="321809" y="310153"/>
                  <a:pt x="316247" y="324590"/>
                  <a:pt x="305124" y="335180"/>
                </a:cubicBezTo>
                <a:cubicBezTo>
                  <a:pt x="294001" y="345770"/>
                  <a:pt x="279221" y="351064"/>
                  <a:pt x="260784" y="351064"/>
                </a:cubicBezTo>
                <a:lnTo>
                  <a:pt x="61025" y="351064"/>
                </a:lnTo>
                <a:cubicBezTo>
                  <a:pt x="42588" y="351064"/>
                  <a:pt x="27808" y="345770"/>
                  <a:pt x="16684" y="335180"/>
                </a:cubicBezTo>
                <a:cubicBezTo>
                  <a:pt x="5561" y="324590"/>
                  <a:pt x="0" y="310153"/>
                  <a:pt x="0" y="291868"/>
                </a:cubicBezTo>
                <a:cubicBezTo>
                  <a:pt x="0" y="283792"/>
                  <a:pt x="266" y="275907"/>
                  <a:pt x="800" y="268212"/>
                </a:cubicBezTo>
                <a:cubicBezTo>
                  <a:pt x="1333" y="260518"/>
                  <a:pt x="2400" y="252213"/>
                  <a:pt x="4000" y="243300"/>
                </a:cubicBezTo>
                <a:cubicBezTo>
                  <a:pt x="5599" y="234386"/>
                  <a:pt x="7618" y="226120"/>
                  <a:pt x="10056" y="218501"/>
                </a:cubicBezTo>
                <a:cubicBezTo>
                  <a:pt x="12494" y="210883"/>
                  <a:pt x="15770" y="203454"/>
                  <a:pt x="19884" y="196217"/>
                </a:cubicBezTo>
                <a:cubicBezTo>
                  <a:pt x="23998" y="188979"/>
                  <a:pt x="28722" y="182808"/>
                  <a:pt x="34055" y="177704"/>
                </a:cubicBezTo>
                <a:cubicBezTo>
                  <a:pt x="39388" y="172599"/>
                  <a:pt x="45902" y="168523"/>
                  <a:pt x="53596" y="165476"/>
                </a:cubicBezTo>
                <a:cubicBezTo>
                  <a:pt x="61291" y="162428"/>
                  <a:pt x="69786" y="160905"/>
                  <a:pt x="79081" y="160905"/>
                </a:cubicBezTo>
                <a:close/>
                <a:moveTo>
                  <a:pt x="160904" y="0"/>
                </a:moveTo>
                <a:cubicBezTo>
                  <a:pt x="185131" y="0"/>
                  <a:pt x="205816" y="8571"/>
                  <a:pt x="222958" y="25713"/>
                </a:cubicBezTo>
                <a:cubicBezTo>
                  <a:pt x="240099" y="42855"/>
                  <a:pt x="248670" y="63539"/>
                  <a:pt x="248670" y="87766"/>
                </a:cubicBezTo>
                <a:cubicBezTo>
                  <a:pt x="248670" y="111993"/>
                  <a:pt x="240099" y="132678"/>
                  <a:pt x="222958" y="149820"/>
                </a:cubicBezTo>
                <a:cubicBezTo>
                  <a:pt x="205816" y="166961"/>
                  <a:pt x="185131" y="175532"/>
                  <a:pt x="160904" y="175532"/>
                </a:cubicBezTo>
                <a:cubicBezTo>
                  <a:pt x="136677" y="175532"/>
                  <a:pt x="115993" y="166961"/>
                  <a:pt x="98851" y="149820"/>
                </a:cubicBezTo>
                <a:cubicBezTo>
                  <a:pt x="81709" y="132678"/>
                  <a:pt x="73138" y="111993"/>
                  <a:pt x="73138" y="87766"/>
                </a:cubicBezTo>
                <a:cubicBezTo>
                  <a:pt x="73138" y="63539"/>
                  <a:pt x="81709" y="42855"/>
                  <a:pt x="98851" y="25713"/>
                </a:cubicBezTo>
                <a:cubicBezTo>
                  <a:pt x="115993" y="8571"/>
                  <a:pt x="136677" y="0"/>
                  <a:pt x="1609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noAutofit/>
          </a:bodyPr>
          <a:lstStyle/>
          <a:p>
            <a:pPr algn="ctr"/>
            <a:endParaRPr lang="en-IN" sz="2400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TextBox 106"/>
          <p:cNvSpPr txBox="1"/>
          <p:nvPr/>
        </p:nvSpPr>
        <p:spPr>
          <a:xfrm>
            <a:off x="3380624" y="2524618"/>
            <a:ext cx="351064" cy="285926"/>
          </a:xfrm>
          <a:custGeom>
            <a:avLst/>
            <a:gdLst/>
            <a:ahLst/>
            <a:cxnLst/>
            <a:rect l="l" t="t" r="r" b="b"/>
            <a:pathLst>
              <a:path w="468085" h="381234">
                <a:moveTo>
                  <a:pt x="372777" y="190617"/>
                </a:moveTo>
                <a:cubicBezTo>
                  <a:pt x="368663" y="190617"/>
                  <a:pt x="364892" y="192332"/>
                  <a:pt x="361463" y="195760"/>
                </a:cubicBezTo>
                <a:cubicBezTo>
                  <a:pt x="358035" y="199188"/>
                  <a:pt x="356321" y="202959"/>
                  <a:pt x="356321" y="207074"/>
                </a:cubicBezTo>
                <a:cubicBezTo>
                  <a:pt x="356321" y="211340"/>
                  <a:pt x="358035" y="215187"/>
                  <a:pt x="361463" y="218616"/>
                </a:cubicBezTo>
                <a:cubicBezTo>
                  <a:pt x="364892" y="222044"/>
                  <a:pt x="368663" y="223758"/>
                  <a:pt x="372777" y="223758"/>
                </a:cubicBezTo>
                <a:cubicBezTo>
                  <a:pt x="378719" y="223758"/>
                  <a:pt x="383672" y="222082"/>
                  <a:pt x="387633" y="218730"/>
                </a:cubicBezTo>
                <a:cubicBezTo>
                  <a:pt x="391595" y="215378"/>
                  <a:pt x="393576" y="211492"/>
                  <a:pt x="393576" y="207074"/>
                </a:cubicBezTo>
                <a:cubicBezTo>
                  <a:pt x="393576" y="202807"/>
                  <a:pt x="391595" y="198998"/>
                  <a:pt x="387633" y="195646"/>
                </a:cubicBezTo>
                <a:cubicBezTo>
                  <a:pt x="383672" y="192293"/>
                  <a:pt x="378719" y="190617"/>
                  <a:pt x="372777" y="190617"/>
                </a:cubicBezTo>
                <a:close/>
                <a:moveTo>
                  <a:pt x="281583" y="190617"/>
                </a:moveTo>
                <a:cubicBezTo>
                  <a:pt x="277469" y="190617"/>
                  <a:pt x="273697" y="192332"/>
                  <a:pt x="270269" y="195760"/>
                </a:cubicBezTo>
                <a:cubicBezTo>
                  <a:pt x="266841" y="199188"/>
                  <a:pt x="265126" y="202959"/>
                  <a:pt x="265126" y="207074"/>
                </a:cubicBezTo>
                <a:cubicBezTo>
                  <a:pt x="265126" y="211340"/>
                  <a:pt x="266841" y="215187"/>
                  <a:pt x="270269" y="218616"/>
                </a:cubicBezTo>
                <a:cubicBezTo>
                  <a:pt x="273697" y="222044"/>
                  <a:pt x="277469" y="223758"/>
                  <a:pt x="281583" y="223758"/>
                </a:cubicBezTo>
                <a:cubicBezTo>
                  <a:pt x="287677" y="223758"/>
                  <a:pt x="292668" y="222082"/>
                  <a:pt x="296553" y="218730"/>
                </a:cubicBezTo>
                <a:cubicBezTo>
                  <a:pt x="300439" y="215378"/>
                  <a:pt x="302381" y="211492"/>
                  <a:pt x="302381" y="207074"/>
                </a:cubicBezTo>
                <a:cubicBezTo>
                  <a:pt x="302381" y="202807"/>
                  <a:pt x="300439" y="198998"/>
                  <a:pt x="296553" y="195646"/>
                </a:cubicBezTo>
                <a:cubicBezTo>
                  <a:pt x="292668" y="192293"/>
                  <a:pt x="287677" y="190617"/>
                  <a:pt x="281583" y="190617"/>
                </a:cubicBezTo>
                <a:close/>
                <a:moveTo>
                  <a:pt x="327294" y="124336"/>
                </a:moveTo>
                <a:cubicBezTo>
                  <a:pt x="351826" y="124336"/>
                  <a:pt x="374910" y="129707"/>
                  <a:pt x="396547" y="140449"/>
                </a:cubicBezTo>
                <a:cubicBezTo>
                  <a:pt x="418184" y="151191"/>
                  <a:pt x="435516" y="165819"/>
                  <a:pt x="448544" y="184332"/>
                </a:cubicBezTo>
                <a:cubicBezTo>
                  <a:pt x="461572" y="202845"/>
                  <a:pt x="468085" y="222920"/>
                  <a:pt x="468085" y="244557"/>
                </a:cubicBezTo>
                <a:cubicBezTo>
                  <a:pt x="468085" y="262384"/>
                  <a:pt x="462867" y="279412"/>
                  <a:pt x="452429" y="295640"/>
                </a:cubicBezTo>
                <a:cubicBezTo>
                  <a:pt x="441992" y="311867"/>
                  <a:pt x="427859" y="326609"/>
                  <a:pt x="410032" y="339865"/>
                </a:cubicBezTo>
                <a:lnTo>
                  <a:pt x="422602" y="381234"/>
                </a:lnTo>
                <a:lnTo>
                  <a:pt x="377120" y="356322"/>
                </a:lnTo>
                <a:cubicBezTo>
                  <a:pt x="354264" y="361959"/>
                  <a:pt x="337655" y="364778"/>
                  <a:pt x="327294" y="364778"/>
                </a:cubicBezTo>
                <a:cubicBezTo>
                  <a:pt x="301543" y="364778"/>
                  <a:pt x="277849" y="359407"/>
                  <a:pt x="256213" y="348665"/>
                </a:cubicBezTo>
                <a:cubicBezTo>
                  <a:pt x="234576" y="337923"/>
                  <a:pt x="217548" y="323333"/>
                  <a:pt x="205130" y="304896"/>
                </a:cubicBezTo>
                <a:cubicBezTo>
                  <a:pt x="192712" y="286459"/>
                  <a:pt x="186503" y="266346"/>
                  <a:pt x="186503" y="244557"/>
                </a:cubicBezTo>
                <a:cubicBezTo>
                  <a:pt x="186503" y="222768"/>
                  <a:pt x="192712" y="202655"/>
                  <a:pt x="205130" y="184218"/>
                </a:cubicBezTo>
                <a:cubicBezTo>
                  <a:pt x="217548" y="165781"/>
                  <a:pt x="234576" y="151191"/>
                  <a:pt x="256213" y="140449"/>
                </a:cubicBezTo>
                <a:cubicBezTo>
                  <a:pt x="277849" y="129707"/>
                  <a:pt x="301543" y="124336"/>
                  <a:pt x="327294" y="124336"/>
                </a:cubicBezTo>
                <a:close/>
                <a:moveTo>
                  <a:pt x="227872" y="70396"/>
                </a:moveTo>
                <a:cubicBezTo>
                  <a:pt x="221320" y="70396"/>
                  <a:pt x="215529" y="72339"/>
                  <a:pt x="210501" y="76224"/>
                </a:cubicBezTo>
                <a:cubicBezTo>
                  <a:pt x="205473" y="80110"/>
                  <a:pt x="202959" y="85100"/>
                  <a:pt x="202959" y="91195"/>
                </a:cubicBezTo>
                <a:cubicBezTo>
                  <a:pt x="202959" y="97137"/>
                  <a:pt x="205473" y="102051"/>
                  <a:pt x="210501" y="105937"/>
                </a:cubicBezTo>
                <a:cubicBezTo>
                  <a:pt x="215529" y="109822"/>
                  <a:pt x="221320" y="111765"/>
                  <a:pt x="227872" y="111765"/>
                </a:cubicBezTo>
                <a:cubicBezTo>
                  <a:pt x="234119" y="111765"/>
                  <a:pt x="239109" y="109898"/>
                  <a:pt x="242842" y="106165"/>
                </a:cubicBezTo>
                <a:cubicBezTo>
                  <a:pt x="246575" y="102432"/>
                  <a:pt x="248442" y="97442"/>
                  <a:pt x="248442" y="91195"/>
                </a:cubicBezTo>
                <a:cubicBezTo>
                  <a:pt x="248442" y="84948"/>
                  <a:pt x="246575" y="79919"/>
                  <a:pt x="242842" y="76110"/>
                </a:cubicBezTo>
                <a:cubicBezTo>
                  <a:pt x="239109" y="72301"/>
                  <a:pt x="234119" y="70396"/>
                  <a:pt x="227872" y="70396"/>
                </a:cubicBezTo>
                <a:close/>
                <a:moveTo>
                  <a:pt x="111764" y="70396"/>
                </a:moveTo>
                <a:cubicBezTo>
                  <a:pt x="105212" y="70396"/>
                  <a:pt x="99422" y="72339"/>
                  <a:pt x="94394" y="76224"/>
                </a:cubicBezTo>
                <a:cubicBezTo>
                  <a:pt x="89366" y="80110"/>
                  <a:pt x="86852" y="85100"/>
                  <a:pt x="86852" y="91195"/>
                </a:cubicBezTo>
                <a:cubicBezTo>
                  <a:pt x="86852" y="97137"/>
                  <a:pt x="89366" y="102051"/>
                  <a:pt x="94394" y="105937"/>
                </a:cubicBezTo>
                <a:cubicBezTo>
                  <a:pt x="99422" y="109822"/>
                  <a:pt x="105212" y="111765"/>
                  <a:pt x="111764" y="111765"/>
                </a:cubicBezTo>
                <a:cubicBezTo>
                  <a:pt x="118012" y="111765"/>
                  <a:pt x="123040" y="109898"/>
                  <a:pt x="126849" y="106165"/>
                </a:cubicBezTo>
                <a:cubicBezTo>
                  <a:pt x="130658" y="102432"/>
                  <a:pt x="132563" y="97442"/>
                  <a:pt x="132563" y="91195"/>
                </a:cubicBezTo>
                <a:cubicBezTo>
                  <a:pt x="132563" y="84948"/>
                  <a:pt x="130658" y="79919"/>
                  <a:pt x="126849" y="76110"/>
                </a:cubicBezTo>
                <a:cubicBezTo>
                  <a:pt x="123040" y="72301"/>
                  <a:pt x="118012" y="70396"/>
                  <a:pt x="111764" y="70396"/>
                </a:cubicBezTo>
                <a:close/>
                <a:moveTo>
                  <a:pt x="165704" y="0"/>
                </a:moveTo>
                <a:cubicBezTo>
                  <a:pt x="192521" y="0"/>
                  <a:pt x="217853" y="5029"/>
                  <a:pt x="241699" y="15085"/>
                </a:cubicBezTo>
                <a:cubicBezTo>
                  <a:pt x="265545" y="25142"/>
                  <a:pt x="285506" y="39046"/>
                  <a:pt x="301581" y="56797"/>
                </a:cubicBezTo>
                <a:cubicBezTo>
                  <a:pt x="317657" y="74548"/>
                  <a:pt x="328056" y="94395"/>
                  <a:pt x="332779" y="116336"/>
                </a:cubicBezTo>
                <a:cubicBezTo>
                  <a:pt x="328056" y="115727"/>
                  <a:pt x="322723" y="115422"/>
                  <a:pt x="316780" y="115422"/>
                </a:cubicBezTo>
                <a:cubicBezTo>
                  <a:pt x="291030" y="115422"/>
                  <a:pt x="267336" y="121288"/>
                  <a:pt x="245699" y="133021"/>
                </a:cubicBezTo>
                <a:cubicBezTo>
                  <a:pt x="224062" y="144753"/>
                  <a:pt x="207035" y="160638"/>
                  <a:pt x="194616" y="180675"/>
                </a:cubicBezTo>
                <a:cubicBezTo>
                  <a:pt x="182198" y="200712"/>
                  <a:pt x="175989" y="222615"/>
                  <a:pt x="175989" y="246385"/>
                </a:cubicBezTo>
                <a:cubicBezTo>
                  <a:pt x="175989" y="258270"/>
                  <a:pt x="177741" y="269851"/>
                  <a:pt x="181246" y="281126"/>
                </a:cubicBezTo>
                <a:cubicBezTo>
                  <a:pt x="175913" y="281583"/>
                  <a:pt x="170732" y="281812"/>
                  <a:pt x="165704" y="281812"/>
                </a:cubicBezTo>
                <a:cubicBezTo>
                  <a:pt x="161742" y="281812"/>
                  <a:pt x="157933" y="281698"/>
                  <a:pt x="154276" y="281469"/>
                </a:cubicBezTo>
                <a:cubicBezTo>
                  <a:pt x="150619" y="281240"/>
                  <a:pt x="146429" y="280745"/>
                  <a:pt x="141705" y="279983"/>
                </a:cubicBezTo>
                <a:cubicBezTo>
                  <a:pt x="136982" y="279221"/>
                  <a:pt x="133592" y="278688"/>
                  <a:pt x="131535" y="278383"/>
                </a:cubicBezTo>
                <a:cubicBezTo>
                  <a:pt x="129478" y="278079"/>
                  <a:pt x="125325" y="277279"/>
                  <a:pt x="119078" y="275984"/>
                </a:cubicBezTo>
                <a:cubicBezTo>
                  <a:pt x="112831" y="274688"/>
                  <a:pt x="109022" y="273888"/>
                  <a:pt x="107650" y="273584"/>
                </a:cubicBezTo>
                <a:lnTo>
                  <a:pt x="49825" y="302611"/>
                </a:lnTo>
                <a:lnTo>
                  <a:pt x="66281" y="252785"/>
                </a:lnTo>
                <a:cubicBezTo>
                  <a:pt x="22094" y="221854"/>
                  <a:pt x="0" y="184522"/>
                  <a:pt x="0" y="140792"/>
                </a:cubicBezTo>
                <a:cubicBezTo>
                  <a:pt x="0" y="115041"/>
                  <a:pt x="7428" y="91347"/>
                  <a:pt x="22284" y="69710"/>
                </a:cubicBezTo>
                <a:cubicBezTo>
                  <a:pt x="37140" y="48074"/>
                  <a:pt x="57253" y="31046"/>
                  <a:pt x="82623" y="18628"/>
                </a:cubicBezTo>
                <a:cubicBezTo>
                  <a:pt x="107993" y="6210"/>
                  <a:pt x="135687" y="0"/>
                  <a:pt x="1657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noAutofit/>
          </a:bodyPr>
          <a:lstStyle/>
          <a:p>
            <a:pPr algn="ctr"/>
            <a:endParaRPr lang="en-IN" sz="2400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6" name="TextBox 108"/>
          <p:cNvSpPr txBox="1"/>
          <p:nvPr/>
        </p:nvSpPr>
        <p:spPr>
          <a:xfrm>
            <a:off x="5516414" y="3042978"/>
            <a:ext cx="329123" cy="285240"/>
          </a:xfrm>
          <a:custGeom>
            <a:avLst/>
            <a:gdLst/>
            <a:ahLst/>
            <a:cxnLst/>
            <a:rect l="l" t="t" r="r" b="b"/>
            <a:pathLst>
              <a:path w="438831" h="380320">
                <a:moveTo>
                  <a:pt x="36569" y="29255"/>
                </a:moveTo>
                <a:cubicBezTo>
                  <a:pt x="34589" y="29255"/>
                  <a:pt x="32874" y="29979"/>
                  <a:pt x="31427" y="31426"/>
                </a:cubicBezTo>
                <a:cubicBezTo>
                  <a:pt x="29979" y="32874"/>
                  <a:pt x="29256" y="34588"/>
                  <a:pt x="29256" y="36569"/>
                </a:cubicBezTo>
                <a:lnTo>
                  <a:pt x="29256" y="226729"/>
                </a:lnTo>
                <a:cubicBezTo>
                  <a:pt x="29256" y="228710"/>
                  <a:pt x="29979" y="230424"/>
                  <a:pt x="31427" y="231872"/>
                </a:cubicBezTo>
                <a:cubicBezTo>
                  <a:pt x="32874" y="233319"/>
                  <a:pt x="34589" y="234043"/>
                  <a:pt x="36569" y="234043"/>
                </a:cubicBezTo>
                <a:lnTo>
                  <a:pt x="402261" y="234043"/>
                </a:lnTo>
                <a:cubicBezTo>
                  <a:pt x="404242" y="234043"/>
                  <a:pt x="405956" y="233319"/>
                  <a:pt x="407404" y="231872"/>
                </a:cubicBezTo>
                <a:cubicBezTo>
                  <a:pt x="408851" y="230424"/>
                  <a:pt x="409575" y="228710"/>
                  <a:pt x="409575" y="226729"/>
                </a:cubicBezTo>
                <a:lnTo>
                  <a:pt x="409575" y="36569"/>
                </a:lnTo>
                <a:cubicBezTo>
                  <a:pt x="409575" y="34588"/>
                  <a:pt x="408851" y="32874"/>
                  <a:pt x="407404" y="31426"/>
                </a:cubicBezTo>
                <a:cubicBezTo>
                  <a:pt x="405956" y="29979"/>
                  <a:pt x="404242" y="29255"/>
                  <a:pt x="402261" y="29255"/>
                </a:cubicBezTo>
                <a:close/>
                <a:moveTo>
                  <a:pt x="36569" y="0"/>
                </a:moveTo>
                <a:lnTo>
                  <a:pt x="402261" y="0"/>
                </a:lnTo>
                <a:cubicBezTo>
                  <a:pt x="412318" y="0"/>
                  <a:pt x="420927" y="3581"/>
                  <a:pt x="428088" y="10742"/>
                </a:cubicBezTo>
                <a:cubicBezTo>
                  <a:pt x="435250" y="17904"/>
                  <a:pt x="438831" y="26513"/>
                  <a:pt x="438831" y="36569"/>
                </a:cubicBezTo>
                <a:lnTo>
                  <a:pt x="438831" y="285240"/>
                </a:lnTo>
                <a:cubicBezTo>
                  <a:pt x="438831" y="295296"/>
                  <a:pt x="435250" y="303905"/>
                  <a:pt x="428088" y="311067"/>
                </a:cubicBezTo>
                <a:cubicBezTo>
                  <a:pt x="420927" y="318228"/>
                  <a:pt x="412318" y="321809"/>
                  <a:pt x="402261" y="321809"/>
                </a:cubicBezTo>
                <a:lnTo>
                  <a:pt x="277926" y="321809"/>
                </a:lnTo>
                <a:cubicBezTo>
                  <a:pt x="277926" y="327447"/>
                  <a:pt x="279145" y="333351"/>
                  <a:pt x="281583" y="339522"/>
                </a:cubicBezTo>
                <a:cubicBezTo>
                  <a:pt x="284021" y="345693"/>
                  <a:pt x="286459" y="351102"/>
                  <a:pt x="288897" y="355750"/>
                </a:cubicBezTo>
                <a:cubicBezTo>
                  <a:pt x="291335" y="360397"/>
                  <a:pt x="292554" y="363711"/>
                  <a:pt x="292554" y="365692"/>
                </a:cubicBezTo>
                <a:cubicBezTo>
                  <a:pt x="292554" y="369654"/>
                  <a:pt x="291106" y="373082"/>
                  <a:pt x="288211" y="375977"/>
                </a:cubicBezTo>
                <a:cubicBezTo>
                  <a:pt x="285316" y="378872"/>
                  <a:pt x="281888" y="380320"/>
                  <a:pt x="277926" y="380320"/>
                </a:cubicBezTo>
                <a:lnTo>
                  <a:pt x="160905" y="380320"/>
                </a:lnTo>
                <a:cubicBezTo>
                  <a:pt x="156943" y="380320"/>
                  <a:pt x="153515" y="378872"/>
                  <a:pt x="150620" y="375977"/>
                </a:cubicBezTo>
                <a:cubicBezTo>
                  <a:pt x="147725" y="373082"/>
                  <a:pt x="146277" y="369654"/>
                  <a:pt x="146277" y="365692"/>
                </a:cubicBezTo>
                <a:cubicBezTo>
                  <a:pt x="146277" y="363559"/>
                  <a:pt x="147496" y="360207"/>
                  <a:pt x="149934" y="355635"/>
                </a:cubicBezTo>
                <a:cubicBezTo>
                  <a:pt x="152372" y="351064"/>
                  <a:pt x="154810" y="345731"/>
                  <a:pt x="157248" y="339636"/>
                </a:cubicBezTo>
                <a:cubicBezTo>
                  <a:pt x="159686" y="333542"/>
                  <a:pt x="160905" y="327599"/>
                  <a:pt x="160905" y="321809"/>
                </a:cubicBezTo>
                <a:lnTo>
                  <a:pt x="36569" y="321809"/>
                </a:lnTo>
                <a:cubicBezTo>
                  <a:pt x="26513" y="321809"/>
                  <a:pt x="17904" y="318228"/>
                  <a:pt x="10742" y="311067"/>
                </a:cubicBezTo>
                <a:cubicBezTo>
                  <a:pt x="3581" y="303905"/>
                  <a:pt x="0" y="295296"/>
                  <a:pt x="0" y="285240"/>
                </a:cubicBezTo>
                <a:lnTo>
                  <a:pt x="0" y="36569"/>
                </a:lnTo>
                <a:cubicBezTo>
                  <a:pt x="0" y="26513"/>
                  <a:pt x="3581" y="17904"/>
                  <a:pt x="10742" y="10742"/>
                </a:cubicBezTo>
                <a:cubicBezTo>
                  <a:pt x="17904" y="3581"/>
                  <a:pt x="26513" y="0"/>
                  <a:pt x="3656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noAutofit/>
          </a:bodyPr>
          <a:lstStyle/>
          <a:p>
            <a:pPr algn="ctr"/>
            <a:endParaRPr lang="en-IN" sz="2400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7" name="TextBox 111"/>
          <p:cNvSpPr txBox="1"/>
          <p:nvPr/>
        </p:nvSpPr>
        <p:spPr>
          <a:xfrm>
            <a:off x="3391679" y="3821193"/>
            <a:ext cx="329123" cy="307181"/>
          </a:xfrm>
          <a:custGeom>
            <a:avLst/>
            <a:gdLst/>
            <a:ahLst/>
            <a:cxnLst/>
            <a:rect l="l" t="t" r="r" b="b"/>
            <a:pathLst>
              <a:path w="438831" h="409575">
                <a:moveTo>
                  <a:pt x="137592" y="219415"/>
                </a:moveTo>
                <a:cubicBezTo>
                  <a:pt x="139116" y="219415"/>
                  <a:pt x="142392" y="221053"/>
                  <a:pt x="147420" y="224329"/>
                </a:cubicBezTo>
                <a:cubicBezTo>
                  <a:pt x="152448" y="227605"/>
                  <a:pt x="158010" y="231262"/>
                  <a:pt x="164105" y="235300"/>
                </a:cubicBezTo>
                <a:cubicBezTo>
                  <a:pt x="170199" y="239338"/>
                  <a:pt x="178351" y="242995"/>
                  <a:pt x="188560" y="246271"/>
                </a:cubicBezTo>
                <a:cubicBezTo>
                  <a:pt x="198769" y="249547"/>
                  <a:pt x="209054" y="251185"/>
                  <a:pt x="219415" y="251185"/>
                </a:cubicBezTo>
                <a:cubicBezTo>
                  <a:pt x="229777" y="251185"/>
                  <a:pt x="240062" y="249547"/>
                  <a:pt x="250271" y="246271"/>
                </a:cubicBezTo>
                <a:cubicBezTo>
                  <a:pt x="260480" y="242995"/>
                  <a:pt x="268631" y="239338"/>
                  <a:pt x="274726" y="235300"/>
                </a:cubicBezTo>
                <a:cubicBezTo>
                  <a:pt x="280821" y="231262"/>
                  <a:pt x="286383" y="227605"/>
                  <a:pt x="291411" y="224329"/>
                </a:cubicBezTo>
                <a:cubicBezTo>
                  <a:pt x="296439" y="221053"/>
                  <a:pt x="299715" y="219415"/>
                  <a:pt x="301239" y="219415"/>
                </a:cubicBezTo>
                <a:cubicBezTo>
                  <a:pt x="310534" y="219415"/>
                  <a:pt x="319028" y="220939"/>
                  <a:pt x="326723" y="223986"/>
                </a:cubicBezTo>
                <a:cubicBezTo>
                  <a:pt x="334418" y="227034"/>
                  <a:pt x="340932" y="231110"/>
                  <a:pt x="346265" y="236214"/>
                </a:cubicBezTo>
                <a:cubicBezTo>
                  <a:pt x="351598" y="241319"/>
                  <a:pt x="356321" y="247490"/>
                  <a:pt x="360435" y="254727"/>
                </a:cubicBezTo>
                <a:cubicBezTo>
                  <a:pt x="364549" y="261965"/>
                  <a:pt x="367825" y="269393"/>
                  <a:pt x="370263" y="277012"/>
                </a:cubicBezTo>
                <a:cubicBezTo>
                  <a:pt x="372701" y="284630"/>
                  <a:pt x="374720" y="292896"/>
                  <a:pt x="376320" y="301810"/>
                </a:cubicBezTo>
                <a:cubicBezTo>
                  <a:pt x="377920" y="310724"/>
                  <a:pt x="378987" y="319028"/>
                  <a:pt x="379520" y="326723"/>
                </a:cubicBezTo>
                <a:cubicBezTo>
                  <a:pt x="380053" y="334418"/>
                  <a:pt x="380320" y="342303"/>
                  <a:pt x="380320" y="350379"/>
                </a:cubicBezTo>
                <a:cubicBezTo>
                  <a:pt x="380320" y="368663"/>
                  <a:pt x="374758" y="383100"/>
                  <a:pt x="363635" y="393690"/>
                </a:cubicBezTo>
                <a:cubicBezTo>
                  <a:pt x="352512" y="404280"/>
                  <a:pt x="337732" y="409575"/>
                  <a:pt x="319295" y="409575"/>
                </a:cubicBezTo>
                <a:lnTo>
                  <a:pt x="119536" y="409575"/>
                </a:lnTo>
                <a:cubicBezTo>
                  <a:pt x="101099" y="409575"/>
                  <a:pt x="86319" y="404280"/>
                  <a:pt x="75196" y="393690"/>
                </a:cubicBezTo>
                <a:cubicBezTo>
                  <a:pt x="64073" y="383100"/>
                  <a:pt x="58511" y="368663"/>
                  <a:pt x="58511" y="350379"/>
                </a:cubicBezTo>
                <a:cubicBezTo>
                  <a:pt x="58511" y="342303"/>
                  <a:pt x="58778" y="334418"/>
                  <a:pt x="59311" y="326723"/>
                </a:cubicBezTo>
                <a:cubicBezTo>
                  <a:pt x="59844" y="319028"/>
                  <a:pt x="60911" y="310724"/>
                  <a:pt x="62511" y="301810"/>
                </a:cubicBezTo>
                <a:cubicBezTo>
                  <a:pt x="64111" y="292896"/>
                  <a:pt x="66130" y="284630"/>
                  <a:pt x="68567" y="277012"/>
                </a:cubicBezTo>
                <a:cubicBezTo>
                  <a:pt x="71005" y="269393"/>
                  <a:pt x="74281" y="261965"/>
                  <a:pt x="78395" y="254727"/>
                </a:cubicBezTo>
                <a:cubicBezTo>
                  <a:pt x="82510" y="247490"/>
                  <a:pt x="87233" y="241319"/>
                  <a:pt x="92566" y="236214"/>
                </a:cubicBezTo>
                <a:cubicBezTo>
                  <a:pt x="97899" y="231110"/>
                  <a:pt x="104413" y="227034"/>
                  <a:pt x="112108" y="223986"/>
                </a:cubicBezTo>
                <a:cubicBezTo>
                  <a:pt x="119802" y="220939"/>
                  <a:pt x="128297" y="219415"/>
                  <a:pt x="137592" y="219415"/>
                </a:cubicBezTo>
                <a:close/>
                <a:moveTo>
                  <a:pt x="410489" y="117021"/>
                </a:moveTo>
                <a:cubicBezTo>
                  <a:pt x="429384" y="117021"/>
                  <a:pt x="438831" y="143915"/>
                  <a:pt x="438831" y="197702"/>
                </a:cubicBezTo>
                <a:cubicBezTo>
                  <a:pt x="438831" y="209587"/>
                  <a:pt x="434564" y="218615"/>
                  <a:pt x="426031" y="224786"/>
                </a:cubicBezTo>
                <a:cubicBezTo>
                  <a:pt x="417499" y="230957"/>
                  <a:pt x="406985" y="234043"/>
                  <a:pt x="394490" y="234043"/>
                </a:cubicBezTo>
                <a:lnTo>
                  <a:pt x="363864" y="234043"/>
                </a:lnTo>
                <a:cubicBezTo>
                  <a:pt x="348169" y="215301"/>
                  <a:pt x="327980" y="205549"/>
                  <a:pt x="303296" y="204787"/>
                </a:cubicBezTo>
                <a:cubicBezTo>
                  <a:pt x="315638" y="186960"/>
                  <a:pt x="321809" y="167456"/>
                  <a:pt x="321809" y="146277"/>
                </a:cubicBezTo>
                <a:cubicBezTo>
                  <a:pt x="321809" y="141858"/>
                  <a:pt x="321428" y="136830"/>
                  <a:pt x="320666" y="131192"/>
                </a:cubicBezTo>
                <a:cubicBezTo>
                  <a:pt x="330723" y="134696"/>
                  <a:pt x="340856" y="136449"/>
                  <a:pt x="351065" y="136449"/>
                </a:cubicBezTo>
                <a:cubicBezTo>
                  <a:pt x="360054" y="136449"/>
                  <a:pt x="369121" y="134811"/>
                  <a:pt x="378263" y="131535"/>
                </a:cubicBezTo>
                <a:cubicBezTo>
                  <a:pt x="387405" y="128259"/>
                  <a:pt x="394833" y="125021"/>
                  <a:pt x="400547" y="121821"/>
                </a:cubicBezTo>
                <a:cubicBezTo>
                  <a:pt x="406261" y="118621"/>
                  <a:pt x="409575" y="117021"/>
                  <a:pt x="410489" y="117021"/>
                </a:cubicBezTo>
                <a:close/>
                <a:moveTo>
                  <a:pt x="28341" y="117021"/>
                </a:moveTo>
                <a:cubicBezTo>
                  <a:pt x="29256" y="117021"/>
                  <a:pt x="32570" y="118621"/>
                  <a:pt x="38284" y="121821"/>
                </a:cubicBezTo>
                <a:cubicBezTo>
                  <a:pt x="43998" y="125021"/>
                  <a:pt x="51426" y="128259"/>
                  <a:pt x="60568" y="131535"/>
                </a:cubicBezTo>
                <a:cubicBezTo>
                  <a:pt x="69710" y="134811"/>
                  <a:pt x="78776" y="136449"/>
                  <a:pt x="87766" y="136449"/>
                </a:cubicBezTo>
                <a:cubicBezTo>
                  <a:pt x="97975" y="136449"/>
                  <a:pt x="108108" y="134696"/>
                  <a:pt x="118164" y="131192"/>
                </a:cubicBezTo>
                <a:cubicBezTo>
                  <a:pt x="117403" y="136830"/>
                  <a:pt x="117022" y="141858"/>
                  <a:pt x="117022" y="146277"/>
                </a:cubicBezTo>
                <a:cubicBezTo>
                  <a:pt x="117022" y="167456"/>
                  <a:pt x="123193" y="186960"/>
                  <a:pt x="135535" y="204787"/>
                </a:cubicBezTo>
                <a:cubicBezTo>
                  <a:pt x="110851" y="205549"/>
                  <a:pt x="90661" y="215301"/>
                  <a:pt x="74967" y="234043"/>
                </a:cubicBezTo>
                <a:lnTo>
                  <a:pt x="44340" y="234043"/>
                </a:lnTo>
                <a:cubicBezTo>
                  <a:pt x="31846" y="234043"/>
                  <a:pt x="21332" y="230957"/>
                  <a:pt x="12799" y="224786"/>
                </a:cubicBezTo>
                <a:cubicBezTo>
                  <a:pt x="4267" y="218615"/>
                  <a:pt x="0" y="209587"/>
                  <a:pt x="0" y="197702"/>
                </a:cubicBezTo>
                <a:cubicBezTo>
                  <a:pt x="0" y="143915"/>
                  <a:pt x="9447" y="117021"/>
                  <a:pt x="28341" y="117021"/>
                </a:cubicBezTo>
                <a:close/>
                <a:moveTo>
                  <a:pt x="219415" y="58511"/>
                </a:moveTo>
                <a:cubicBezTo>
                  <a:pt x="243643" y="58511"/>
                  <a:pt x="264327" y="67082"/>
                  <a:pt x="281469" y="84223"/>
                </a:cubicBezTo>
                <a:cubicBezTo>
                  <a:pt x="298611" y="101365"/>
                  <a:pt x="307181" y="122050"/>
                  <a:pt x="307181" y="146277"/>
                </a:cubicBezTo>
                <a:cubicBezTo>
                  <a:pt x="307181" y="170504"/>
                  <a:pt x="298611" y="191188"/>
                  <a:pt x="281469" y="208330"/>
                </a:cubicBezTo>
                <a:cubicBezTo>
                  <a:pt x="264327" y="225472"/>
                  <a:pt x="243643" y="234043"/>
                  <a:pt x="219415" y="234043"/>
                </a:cubicBezTo>
                <a:cubicBezTo>
                  <a:pt x="195188" y="234043"/>
                  <a:pt x="174504" y="225472"/>
                  <a:pt x="157362" y="208330"/>
                </a:cubicBezTo>
                <a:cubicBezTo>
                  <a:pt x="140220" y="191188"/>
                  <a:pt x="131649" y="170504"/>
                  <a:pt x="131649" y="146277"/>
                </a:cubicBezTo>
                <a:cubicBezTo>
                  <a:pt x="131649" y="122050"/>
                  <a:pt x="140220" y="101365"/>
                  <a:pt x="157362" y="84223"/>
                </a:cubicBezTo>
                <a:cubicBezTo>
                  <a:pt x="174504" y="67082"/>
                  <a:pt x="195188" y="58511"/>
                  <a:pt x="219415" y="58511"/>
                </a:cubicBezTo>
                <a:close/>
                <a:moveTo>
                  <a:pt x="351065" y="0"/>
                </a:moveTo>
                <a:cubicBezTo>
                  <a:pt x="367216" y="0"/>
                  <a:pt x="381006" y="5714"/>
                  <a:pt x="392433" y="17142"/>
                </a:cubicBezTo>
                <a:cubicBezTo>
                  <a:pt x="403861" y="28570"/>
                  <a:pt x="409575" y="42359"/>
                  <a:pt x="409575" y="58511"/>
                </a:cubicBezTo>
                <a:cubicBezTo>
                  <a:pt x="409575" y="74662"/>
                  <a:pt x="403861" y="88452"/>
                  <a:pt x="392433" y="99880"/>
                </a:cubicBezTo>
                <a:cubicBezTo>
                  <a:pt x="381006" y="111307"/>
                  <a:pt x="367216" y="117021"/>
                  <a:pt x="351065" y="117021"/>
                </a:cubicBezTo>
                <a:cubicBezTo>
                  <a:pt x="334913" y="117021"/>
                  <a:pt x="321123" y="111307"/>
                  <a:pt x="309696" y="99880"/>
                </a:cubicBezTo>
                <a:cubicBezTo>
                  <a:pt x="298268" y="88452"/>
                  <a:pt x="292554" y="74662"/>
                  <a:pt x="292554" y="58511"/>
                </a:cubicBezTo>
                <a:cubicBezTo>
                  <a:pt x="292554" y="42359"/>
                  <a:pt x="298268" y="28570"/>
                  <a:pt x="309696" y="17142"/>
                </a:cubicBezTo>
                <a:cubicBezTo>
                  <a:pt x="321123" y="5714"/>
                  <a:pt x="334913" y="0"/>
                  <a:pt x="351065" y="0"/>
                </a:cubicBezTo>
                <a:close/>
                <a:moveTo>
                  <a:pt x="87766" y="0"/>
                </a:moveTo>
                <a:cubicBezTo>
                  <a:pt x="103918" y="0"/>
                  <a:pt x="117707" y="5714"/>
                  <a:pt x="129135" y="17142"/>
                </a:cubicBezTo>
                <a:cubicBezTo>
                  <a:pt x="140563" y="28570"/>
                  <a:pt x="146277" y="42359"/>
                  <a:pt x="146277" y="58511"/>
                </a:cubicBezTo>
                <a:cubicBezTo>
                  <a:pt x="146277" y="74662"/>
                  <a:pt x="140563" y="88452"/>
                  <a:pt x="129135" y="99880"/>
                </a:cubicBezTo>
                <a:cubicBezTo>
                  <a:pt x="117707" y="111307"/>
                  <a:pt x="103918" y="117021"/>
                  <a:pt x="87766" y="117021"/>
                </a:cubicBezTo>
                <a:cubicBezTo>
                  <a:pt x="71615" y="117021"/>
                  <a:pt x="57825" y="111307"/>
                  <a:pt x="46397" y="99880"/>
                </a:cubicBezTo>
                <a:cubicBezTo>
                  <a:pt x="34970" y="88452"/>
                  <a:pt x="29256" y="74662"/>
                  <a:pt x="29256" y="58511"/>
                </a:cubicBezTo>
                <a:cubicBezTo>
                  <a:pt x="29256" y="42359"/>
                  <a:pt x="34970" y="28570"/>
                  <a:pt x="46397" y="17142"/>
                </a:cubicBezTo>
                <a:cubicBezTo>
                  <a:pt x="57825" y="5714"/>
                  <a:pt x="71615" y="0"/>
                  <a:pt x="8776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noAutofit/>
          </a:bodyPr>
          <a:lstStyle/>
          <a:p>
            <a:pPr algn="ctr"/>
            <a:endParaRPr lang="en-IN" sz="2400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8" name="TextBox 113"/>
          <p:cNvSpPr txBox="1"/>
          <p:nvPr/>
        </p:nvSpPr>
        <p:spPr>
          <a:xfrm>
            <a:off x="5540326" y="4424333"/>
            <a:ext cx="281297" cy="281640"/>
          </a:xfrm>
          <a:custGeom>
            <a:avLst/>
            <a:gdLst/>
            <a:ahLst/>
            <a:cxnLst/>
            <a:rect l="l" t="t" r="r" b="b"/>
            <a:pathLst>
              <a:path w="375063" h="375520">
                <a:moveTo>
                  <a:pt x="68339" y="292554"/>
                </a:moveTo>
                <a:cubicBezTo>
                  <a:pt x="64377" y="292554"/>
                  <a:pt x="60949" y="294001"/>
                  <a:pt x="58054" y="296896"/>
                </a:cubicBezTo>
                <a:cubicBezTo>
                  <a:pt x="55159" y="299792"/>
                  <a:pt x="53711" y="303220"/>
                  <a:pt x="53711" y="307182"/>
                </a:cubicBezTo>
                <a:cubicBezTo>
                  <a:pt x="53711" y="311143"/>
                  <a:pt x="55159" y="314572"/>
                  <a:pt x="58054" y="317467"/>
                </a:cubicBezTo>
                <a:cubicBezTo>
                  <a:pt x="60949" y="320362"/>
                  <a:pt x="64377" y="321809"/>
                  <a:pt x="68339" y="321809"/>
                </a:cubicBezTo>
                <a:cubicBezTo>
                  <a:pt x="72300" y="321809"/>
                  <a:pt x="75729" y="320362"/>
                  <a:pt x="78624" y="317467"/>
                </a:cubicBezTo>
                <a:cubicBezTo>
                  <a:pt x="81519" y="314572"/>
                  <a:pt x="82966" y="311143"/>
                  <a:pt x="82966" y="307182"/>
                </a:cubicBezTo>
                <a:cubicBezTo>
                  <a:pt x="82966" y="303220"/>
                  <a:pt x="81519" y="299792"/>
                  <a:pt x="78624" y="296896"/>
                </a:cubicBezTo>
                <a:cubicBezTo>
                  <a:pt x="75729" y="294001"/>
                  <a:pt x="72300" y="292554"/>
                  <a:pt x="68339" y="292554"/>
                </a:cubicBezTo>
                <a:close/>
                <a:moveTo>
                  <a:pt x="164333" y="145363"/>
                </a:moveTo>
                <a:cubicBezTo>
                  <a:pt x="170275" y="160295"/>
                  <a:pt x="178999" y="173514"/>
                  <a:pt x="190503" y="185018"/>
                </a:cubicBezTo>
                <a:cubicBezTo>
                  <a:pt x="202007" y="196522"/>
                  <a:pt x="215225" y="205245"/>
                  <a:pt x="230157" y="211187"/>
                </a:cubicBezTo>
                <a:lnTo>
                  <a:pt x="74281" y="367064"/>
                </a:lnTo>
                <a:cubicBezTo>
                  <a:pt x="68643" y="372701"/>
                  <a:pt x="61787" y="375520"/>
                  <a:pt x="53711" y="375520"/>
                </a:cubicBezTo>
                <a:cubicBezTo>
                  <a:pt x="45788" y="375520"/>
                  <a:pt x="38855" y="372701"/>
                  <a:pt x="32912" y="367064"/>
                </a:cubicBezTo>
                <a:lnTo>
                  <a:pt x="8685" y="342379"/>
                </a:lnTo>
                <a:cubicBezTo>
                  <a:pt x="2895" y="336894"/>
                  <a:pt x="0" y="330037"/>
                  <a:pt x="0" y="321809"/>
                </a:cubicBezTo>
                <a:cubicBezTo>
                  <a:pt x="0" y="313734"/>
                  <a:pt x="2895" y="306801"/>
                  <a:pt x="8685" y="301011"/>
                </a:cubicBezTo>
                <a:close/>
                <a:moveTo>
                  <a:pt x="273126" y="0"/>
                </a:moveTo>
                <a:cubicBezTo>
                  <a:pt x="281964" y="0"/>
                  <a:pt x="291220" y="1257"/>
                  <a:pt x="300896" y="3772"/>
                </a:cubicBezTo>
                <a:cubicBezTo>
                  <a:pt x="310571" y="6286"/>
                  <a:pt x="318761" y="9828"/>
                  <a:pt x="325466" y="14399"/>
                </a:cubicBezTo>
                <a:cubicBezTo>
                  <a:pt x="327904" y="16076"/>
                  <a:pt x="329123" y="18209"/>
                  <a:pt x="329123" y="20799"/>
                </a:cubicBezTo>
                <a:cubicBezTo>
                  <a:pt x="329123" y="23389"/>
                  <a:pt x="327904" y="25523"/>
                  <a:pt x="325466" y="27199"/>
                </a:cubicBezTo>
                <a:lnTo>
                  <a:pt x="258498" y="65825"/>
                </a:lnTo>
                <a:lnTo>
                  <a:pt x="258498" y="117022"/>
                </a:lnTo>
                <a:lnTo>
                  <a:pt x="302610" y="141477"/>
                </a:lnTo>
                <a:cubicBezTo>
                  <a:pt x="303372" y="141020"/>
                  <a:pt x="309391" y="137325"/>
                  <a:pt x="320666" y="130392"/>
                </a:cubicBezTo>
                <a:cubicBezTo>
                  <a:pt x="331942" y="123459"/>
                  <a:pt x="342265" y="117288"/>
                  <a:pt x="351636" y="111879"/>
                </a:cubicBezTo>
                <a:cubicBezTo>
                  <a:pt x="361006" y="106470"/>
                  <a:pt x="366378" y="103765"/>
                  <a:pt x="367749" y="103765"/>
                </a:cubicBezTo>
                <a:cubicBezTo>
                  <a:pt x="370035" y="103765"/>
                  <a:pt x="371825" y="104527"/>
                  <a:pt x="373120" y="106051"/>
                </a:cubicBezTo>
                <a:cubicBezTo>
                  <a:pt x="374415" y="107575"/>
                  <a:pt x="375063" y="109479"/>
                  <a:pt x="375063" y="111765"/>
                </a:cubicBezTo>
                <a:cubicBezTo>
                  <a:pt x="375063" y="117707"/>
                  <a:pt x="373311" y="125783"/>
                  <a:pt x="369806" y="135992"/>
                </a:cubicBezTo>
                <a:cubicBezTo>
                  <a:pt x="362644" y="156410"/>
                  <a:pt x="350112" y="172980"/>
                  <a:pt x="332208" y="185703"/>
                </a:cubicBezTo>
                <a:cubicBezTo>
                  <a:pt x="314305" y="198426"/>
                  <a:pt x="294611" y="204788"/>
                  <a:pt x="273126" y="204788"/>
                </a:cubicBezTo>
                <a:cubicBezTo>
                  <a:pt x="244937" y="204788"/>
                  <a:pt x="220825" y="194769"/>
                  <a:pt x="200788" y="174732"/>
                </a:cubicBezTo>
                <a:cubicBezTo>
                  <a:pt x="180751" y="154696"/>
                  <a:pt x="170732" y="130583"/>
                  <a:pt x="170732" y="102394"/>
                </a:cubicBezTo>
                <a:cubicBezTo>
                  <a:pt x="170732" y="74205"/>
                  <a:pt x="180751" y="50092"/>
                  <a:pt x="200788" y="30056"/>
                </a:cubicBezTo>
                <a:cubicBezTo>
                  <a:pt x="220825" y="10019"/>
                  <a:pt x="244937" y="0"/>
                  <a:pt x="27312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noAutofit/>
          </a:bodyPr>
          <a:lstStyle/>
          <a:p>
            <a:pPr algn="ctr"/>
            <a:endParaRPr lang="en-IN" sz="2400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6000">
        <p:fade/>
      </p:transition>
    </mc:Choice>
    <mc:Fallback xmlns="">
      <p:transition spd="med" advClick="0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9" grpId="0" animBg="1"/>
      <p:bldP spid="26" grpId="0" animBg="1"/>
      <p:bldP spid="27" grpId="0" animBg="1"/>
      <p:bldP spid="31" grpId="0" animBg="1"/>
      <p:bldP spid="35" grpId="0" animBg="1"/>
      <p:bldP spid="39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5"/>
          <p:cNvSpPr txBox="1"/>
          <p:nvPr/>
        </p:nvSpPr>
        <p:spPr>
          <a:xfrm>
            <a:off x="3818973" y="158344"/>
            <a:ext cx="14703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项目成功展示</a:t>
            </a:r>
          </a:p>
        </p:txBody>
      </p:sp>
      <p:sp>
        <p:nvSpPr>
          <p:cNvPr id="3" name="任意多边形 2"/>
          <p:cNvSpPr/>
          <p:nvPr/>
        </p:nvSpPr>
        <p:spPr>
          <a:xfrm>
            <a:off x="3834104" y="1060588"/>
            <a:ext cx="1332569" cy="1332569"/>
          </a:xfrm>
          <a:custGeom>
            <a:avLst/>
            <a:gdLst>
              <a:gd name="connsiteX0" fmla="*/ 0 w 1776758"/>
              <a:gd name="connsiteY0" fmla="*/ 888379 h 1776758"/>
              <a:gd name="connsiteX1" fmla="*/ 888379 w 1776758"/>
              <a:gd name="connsiteY1" fmla="*/ 0 h 1776758"/>
              <a:gd name="connsiteX2" fmla="*/ 1776758 w 1776758"/>
              <a:gd name="connsiteY2" fmla="*/ 888379 h 1776758"/>
              <a:gd name="connsiteX3" fmla="*/ 888379 w 1776758"/>
              <a:gd name="connsiteY3" fmla="*/ 1776758 h 1776758"/>
              <a:gd name="connsiteX4" fmla="*/ 0 w 1776758"/>
              <a:gd name="connsiteY4" fmla="*/ 888379 h 1776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76758" h="1776758">
                <a:moveTo>
                  <a:pt x="0" y="888379"/>
                </a:moveTo>
                <a:cubicBezTo>
                  <a:pt x="0" y="397741"/>
                  <a:pt x="397741" y="0"/>
                  <a:pt x="888379" y="0"/>
                </a:cubicBezTo>
                <a:cubicBezTo>
                  <a:pt x="1379017" y="0"/>
                  <a:pt x="1776758" y="397741"/>
                  <a:pt x="1776758" y="888379"/>
                </a:cubicBezTo>
                <a:cubicBezTo>
                  <a:pt x="1776758" y="1379017"/>
                  <a:pt x="1379017" y="1776758"/>
                  <a:pt x="888379" y="1776758"/>
                </a:cubicBezTo>
                <a:cubicBezTo>
                  <a:pt x="397741" y="1776758"/>
                  <a:pt x="0" y="1379017"/>
                  <a:pt x="0" y="888379"/>
                </a:cubicBezTo>
                <a:close/>
              </a:path>
            </a:pathLst>
          </a:custGeom>
          <a:solidFill>
            <a:schemeClr val="accent4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32298" tIns="232298" rIns="232298" bIns="232298" numCol="1" spcCol="1270" anchor="ctr" anchorCtr="0">
            <a:noAutofit/>
          </a:bodyPr>
          <a:lstStyle/>
          <a:p>
            <a:pPr algn="ctr" defTabSz="130048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2925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任意多边形 4"/>
          <p:cNvSpPr/>
          <p:nvPr/>
        </p:nvSpPr>
        <p:spPr>
          <a:xfrm>
            <a:off x="4113944" y="2501361"/>
            <a:ext cx="772890" cy="772890"/>
          </a:xfrm>
          <a:custGeom>
            <a:avLst/>
            <a:gdLst>
              <a:gd name="connsiteX0" fmla="*/ 136595 w 1030520"/>
              <a:gd name="connsiteY0" fmla="*/ 394071 h 1030520"/>
              <a:gd name="connsiteX1" fmla="*/ 394071 w 1030520"/>
              <a:gd name="connsiteY1" fmla="*/ 394071 h 1030520"/>
              <a:gd name="connsiteX2" fmla="*/ 394071 w 1030520"/>
              <a:gd name="connsiteY2" fmla="*/ 136595 h 1030520"/>
              <a:gd name="connsiteX3" fmla="*/ 636449 w 1030520"/>
              <a:gd name="connsiteY3" fmla="*/ 136595 h 1030520"/>
              <a:gd name="connsiteX4" fmla="*/ 636449 w 1030520"/>
              <a:gd name="connsiteY4" fmla="*/ 394071 h 1030520"/>
              <a:gd name="connsiteX5" fmla="*/ 893925 w 1030520"/>
              <a:gd name="connsiteY5" fmla="*/ 394071 h 1030520"/>
              <a:gd name="connsiteX6" fmla="*/ 893925 w 1030520"/>
              <a:gd name="connsiteY6" fmla="*/ 636449 h 1030520"/>
              <a:gd name="connsiteX7" fmla="*/ 636449 w 1030520"/>
              <a:gd name="connsiteY7" fmla="*/ 636449 h 1030520"/>
              <a:gd name="connsiteX8" fmla="*/ 636449 w 1030520"/>
              <a:gd name="connsiteY8" fmla="*/ 893925 h 1030520"/>
              <a:gd name="connsiteX9" fmla="*/ 394071 w 1030520"/>
              <a:gd name="connsiteY9" fmla="*/ 893925 h 1030520"/>
              <a:gd name="connsiteX10" fmla="*/ 394071 w 1030520"/>
              <a:gd name="connsiteY10" fmla="*/ 636449 h 1030520"/>
              <a:gd name="connsiteX11" fmla="*/ 136595 w 1030520"/>
              <a:gd name="connsiteY11" fmla="*/ 636449 h 1030520"/>
              <a:gd name="connsiteX12" fmla="*/ 136595 w 1030520"/>
              <a:gd name="connsiteY12" fmla="*/ 394071 h 1030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30520" h="1030520">
                <a:moveTo>
                  <a:pt x="136595" y="394071"/>
                </a:moveTo>
                <a:lnTo>
                  <a:pt x="394071" y="394071"/>
                </a:lnTo>
                <a:lnTo>
                  <a:pt x="394071" y="136595"/>
                </a:lnTo>
                <a:lnTo>
                  <a:pt x="636449" y="136595"/>
                </a:lnTo>
                <a:lnTo>
                  <a:pt x="636449" y="394071"/>
                </a:lnTo>
                <a:lnTo>
                  <a:pt x="893925" y="394071"/>
                </a:lnTo>
                <a:lnTo>
                  <a:pt x="893925" y="636449"/>
                </a:lnTo>
                <a:lnTo>
                  <a:pt x="636449" y="636449"/>
                </a:lnTo>
                <a:lnTo>
                  <a:pt x="636449" y="893925"/>
                </a:lnTo>
                <a:lnTo>
                  <a:pt x="394071" y="893925"/>
                </a:lnTo>
                <a:lnTo>
                  <a:pt x="394071" y="636449"/>
                </a:lnTo>
                <a:lnTo>
                  <a:pt x="136595" y="636449"/>
                </a:lnTo>
                <a:lnTo>
                  <a:pt x="136595" y="394071"/>
                </a:lnTo>
                <a:close/>
              </a:path>
            </a:pathLst>
          </a:custGeom>
          <a:solidFill>
            <a:schemeClr val="bg1">
              <a:lumMod val="50000"/>
              <a:alpha val="40000"/>
            </a:schemeClr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2446" tIns="295553" rIns="102446" bIns="295553" numCol="1" spcCol="1270" anchor="ctr" anchorCtr="0">
            <a:noAutofit/>
          </a:bodyPr>
          <a:lstStyle/>
          <a:p>
            <a:pPr algn="ctr" defTabSz="56705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1275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任意多边形 5"/>
          <p:cNvSpPr/>
          <p:nvPr/>
        </p:nvSpPr>
        <p:spPr>
          <a:xfrm>
            <a:off x="3834104" y="3382456"/>
            <a:ext cx="1332569" cy="1332569"/>
          </a:xfrm>
          <a:custGeom>
            <a:avLst/>
            <a:gdLst>
              <a:gd name="connsiteX0" fmla="*/ 0 w 1776758"/>
              <a:gd name="connsiteY0" fmla="*/ 888379 h 1776758"/>
              <a:gd name="connsiteX1" fmla="*/ 888379 w 1776758"/>
              <a:gd name="connsiteY1" fmla="*/ 0 h 1776758"/>
              <a:gd name="connsiteX2" fmla="*/ 1776758 w 1776758"/>
              <a:gd name="connsiteY2" fmla="*/ 888379 h 1776758"/>
              <a:gd name="connsiteX3" fmla="*/ 888379 w 1776758"/>
              <a:gd name="connsiteY3" fmla="*/ 1776758 h 1776758"/>
              <a:gd name="connsiteX4" fmla="*/ 0 w 1776758"/>
              <a:gd name="connsiteY4" fmla="*/ 888379 h 1776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76758" h="1776758">
                <a:moveTo>
                  <a:pt x="0" y="888379"/>
                </a:moveTo>
                <a:cubicBezTo>
                  <a:pt x="0" y="397741"/>
                  <a:pt x="397741" y="0"/>
                  <a:pt x="888379" y="0"/>
                </a:cubicBezTo>
                <a:cubicBezTo>
                  <a:pt x="1379017" y="0"/>
                  <a:pt x="1776758" y="397741"/>
                  <a:pt x="1776758" y="888379"/>
                </a:cubicBezTo>
                <a:cubicBezTo>
                  <a:pt x="1776758" y="1379017"/>
                  <a:pt x="1379017" y="1776758"/>
                  <a:pt x="888379" y="1776758"/>
                </a:cubicBezTo>
                <a:cubicBezTo>
                  <a:pt x="397741" y="1776758"/>
                  <a:pt x="0" y="1379017"/>
                  <a:pt x="0" y="888379"/>
                </a:cubicBezTo>
                <a:close/>
              </a:path>
            </a:pathLst>
          </a:custGeom>
          <a:solidFill>
            <a:schemeClr val="accent5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32298" tIns="232298" rIns="232298" bIns="232298" numCol="1" spcCol="1270" anchor="ctr" anchorCtr="0">
            <a:noAutofit/>
          </a:bodyPr>
          <a:lstStyle/>
          <a:p>
            <a:pPr algn="ctr" defTabSz="130048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2925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任意多边形 6"/>
          <p:cNvSpPr/>
          <p:nvPr/>
        </p:nvSpPr>
        <p:spPr>
          <a:xfrm>
            <a:off x="5366559" y="2639948"/>
            <a:ext cx="423757" cy="495716"/>
          </a:xfrm>
          <a:custGeom>
            <a:avLst/>
            <a:gdLst>
              <a:gd name="connsiteX0" fmla="*/ 0 w 565009"/>
              <a:gd name="connsiteY0" fmla="*/ 132191 h 660954"/>
              <a:gd name="connsiteX1" fmla="*/ 282505 w 565009"/>
              <a:gd name="connsiteY1" fmla="*/ 132191 h 660954"/>
              <a:gd name="connsiteX2" fmla="*/ 282505 w 565009"/>
              <a:gd name="connsiteY2" fmla="*/ 0 h 660954"/>
              <a:gd name="connsiteX3" fmla="*/ 565009 w 565009"/>
              <a:gd name="connsiteY3" fmla="*/ 330477 h 660954"/>
              <a:gd name="connsiteX4" fmla="*/ 282505 w 565009"/>
              <a:gd name="connsiteY4" fmla="*/ 660954 h 660954"/>
              <a:gd name="connsiteX5" fmla="*/ 282505 w 565009"/>
              <a:gd name="connsiteY5" fmla="*/ 528763 h 660954"/>
              <a:gd name="connsiteX6" fmla="*/ 0 w 565009"/>
              <a:gd name="connsiteY6" fmla="*/ 528763 h 660954"/>
              <a:gd name="connsiteX7" fmla="*/ 0 w 565009"/>
              <a:gd name="connsiteY7" fmla="*/ 132191 h 660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65009" h="660954">
                <a:moveTo>
                  <a:pt x="0" y="132191"/>
                </a:moveTo>
                <a:lnTo>
                  <a:pt x="282505" y="132191"/>
                </a:lnTo>
                <a:lnTo>
                  <a:pt x="282505" y="0"/>
                </a:lnTo>
                <a:lnTo>
                  <a:pt x="565009" y="330477"/>
                </a:lnTo>
                <a:lnTo>
                  <a:pt x="282505" y="660954"/>
                </a:lnTo>
                <a:lnTo>
                  <a:pt x="282505" y="528763"/>
                </a:lnTo>
                <a:lnTo>
                  <a:pt x="0" y="528763"/>
                </a:lnTo>
                <a:lnTo>
                  <a:pt x="0" y="132191"/>
                </a:lnTo>
                <a:close/>
              </a:path>
            </a:pathLst>
          </a:custGeom>
          <a:solidFill>
            <a:schemeClr val="bg1">
              <a:lumMod val="50000"/>
              <a:alpha val="40000"/>
            </a:schemeClr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99143" rIns="127127" bIns="99143" numCol="1" spcCol="1270" anchor="ctr" anchorCtr="0">
            <a:noAutofit/>
          </a:bodyPr>
          <a:lstStyle/>
          <a:p>
            <a:pPr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210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任意多边形 7"/>
          <p:cNvSpPr/>
          <p:nvPr/>
        </p:nvSpPr>
        <p:spPr>
          <a:xfrm>
            <a:off x="5966215" y="1555237"/>
            <a:ext cx="2665138" cy="2665138"/>
          </a:xfrm>
          <a:custGeom>
            <a:avLst/>
            <a:gdLst>
              <a:gd name="connsiteX0" fmla="*/ 0 w 3553517"/>
              <a:gd name="connsiteY0" fmla="*/ 1776759 h 3553517"/>
              <a:gd name="connsiteX1" fmla="*/ 1776759 w 3553517"/>
              <a:gd name="connsiteY1" fmla="*/ 0 h 3553517"/>
              <a:gd name="connsiteX2" fmla="*/ 3553518 w 3553517"/>
              <a:gd name="connsiteY2" fmla="*/ 1776759 h 3553517"/>
              <a:gd name="connsiteX3" fmla="*/ 1776759 w 3553517"/>
              <a:gd name="connsiteY3" fmla="*/ 3553518 h 3553517"/>
              <a:gd name="connsiteX4" fmla="*/ 0 w 3553517"/>
              <a:gd name="connsiteY4" fmla="*/ 1776759 h 3553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53517" h="3553517">
                <a:moveTo>
                  <a:pt x="0" y="1776759"/>
                </a:moveTo>
                <a:cubicBezTo>
                  <a:pt x="0" y="795482"/>
                  <a:pt x="795482" y="0"/>
                  <a:pt x="1776759" y="0"/>
                </a:cubicBezTo>
                <a:cubicBezTo>
                  <a:pt x="2758036" y="0"/>
                  <a:pt x="3553518" y="795482"/>
                  <a:pt x="3553518" y="1776759"/>
                </a:cubicBezTo>
                <a:cubicBezTo>
                  <a:pt x="3553518" y="2758036"/>
                  <a:pt x="2758036" y="3553518"/>
                  <a:pt x="1776759" y="3553518"/>
                </a:cubicBezTo>
                <a:cubicBezTo>
                  <a:pt x="795482" y="3553518"/>
                  <a:pt x="0" y="2758036"/>
                  <a:pt x="0" y="1776759"/>
                </a:cubicBezTo>
                <a:close/>
              </a:path>
            </a:pathLst>
          </a:custGeom>
          <a:solidFill>
            <a:schemeClr val="accent6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52213" tIns="452213" rIns="452213" bIns="452213" numCol="1" spcCol="1270" anchor="ctr" anchorCtr="0">
            <a:noAutofit/>
          </a:bodyPr>
          <a:lstStyle/>
          <a:p>
            <a:pPr algn="ctr" defTabSz="216725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4875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KSO_Shape"/>
          <p:cNvSpPr/>
          <p:nvPr/>
        </p:nvSpPr>
        <p:spPr bwMode="auto">
          <a:xfrm>
            <a:off x="6502384" y="2009425"/>
            <a:ext cx="1592799" cy="1756761"/>
          </a:xfrm>
          <a:custGeom>
            <a:avLst/>
            <a:gdLst>
              <a:gd name="T0" fmla="*/ 1087103 w 2087563"/>
              <a:gd name="T1" fmla="*/ 1121484 h 2301875"/>
              <a:gd name="T2" fmla="*/ 1274364 w 2087563"/>
              <a:gd name="T3" fmla="*/ 983302 h 2301875"/>
              <a:gd name="T4" fmla="*/ 987564 w 2087563"/>
              <a:gd name="T5" fmla="*/ 1138298 h 2301875"/>
              <a:gd name="T6" fmla="*/ 625386 w 2087563"/>
              <a:gd name="T7" fmla="*/ 988031 h 2301875"/>
              <a:gd name="T8" fmla="*/ 753028 w 2087563"/>
              <a:gd name="T9" fmla="*/ 1156424 h 2301875"/>
              <a:gd name="T10" fmla="*/ 488289 w 2087563"/>
              <a:gd name="T11" fmla="*/ 1030589 h 2301875"/>
              <a:gd name="T12" fmla="*/ 606476 w 2087563"/>
              <a:gd name="T13" fmla="*/ 1085757 h 2301875"/>
              <a:gd name="T14" fmla="*/ 1663953 w 2087563"/>
              <a:gd name="T15" fmla="*/ 838990 h 2301875"/>
              <a:gd name="T16" fmla="*/ 1726412 w 2087563"/>
              <a:gd name="T17" fmla="*/ 901587 h 2301875"/>
              <a:gd name="T18" fmla="*/ 958788 w 2087563"/>
              <a:gd name="T19" fmla="*/ 1531252 h 2301875"/>
              <a:gd name="T20" fmla="*/ 1298905 w 2087563"/>
              <a:gd name="T21" fmla="*/ 1204321 h 2301875"/>
              <a:gd name="T22" fmla="*/ 1396005 w 2087563"/>
              <a:gd name="T23" fmla="*/ 1204321 h 2301875"/>
              <a:gd name="T24" fmla="*/ 1416213 w 2087563"/>
              <a:gd name="T25" fmla="*/ 1291116 h 2301875"/>
              <a:gd name="T26" fmla="*/ 1201541 w 2087563"/>
              <a:gd name="T27" fmla="*/ 1560710 h 2301875"/>
              <a:gd name="T28" fmla="*/ 1578661 w 2087563"/>
              <a:gd name="T29" fmla="*/ 905269 h 2301875"/>
              <a:gd name="T30" fmla="*/ 1637709 w 2087563"/>
              <a:gd name="T31" fmla="*/ 839515 h 2301875"/>
              <a:gd name="T32" fmla="*/ 127282 w 2087563"/>
              <a:gd name="T33" fmla="*/ 860031 h 2301875"/>
              <a:gd name="T34" fmla="*/ 510700 w 2087563"/>
              <a:gd name="T35" fmla="*/ 1603056 h 2301875"/>
              <a:gd name="T36" fmla="*/ 518574 w 2087563"/>
              <a:gd name="T37" fmla="*/ 1539142 h 2301875"/>
              <a:gd name="T38" fmla="*/ 307838 w 2087563"/>
              <a:gd name="T39" fmla="*/ 1241407 h 2301875"/>
              <a:gd name="T40" fmla="*/ 373446 w 2087563"/>
              <a:gd name="T41" fmla="*/ 1186699 h 2301875"/>
              <a:gd name="T42" fmla="*/ 725899 w 2087563"/>
              <a:gd name="T43" fmla="*/ 1463657 h 2301875"/>
              <a:gd name="T44" fmla="*/ 804367 w 2087563"/>
              <a:gd name="T45" fmla="*/ 1859235 h 2301875"/>
              <a:gd name="T46" fmla="*/ 17058 w 2087563"/>
              <a:gd name="T47" fmla="*/ 865291 h 2301875"/>
              <a:gd name="T48" fmla="*/ 1221311 w 2087563"/>
              <a:gd name="T49" fmla="*/ 720072 h 2301875"/>
              <a:gd name="T50" fmla="*/ 1341073 w 2087563"/>
              <a:gd name="T51" fmla="*/ 882686 h 2301875"/>
              <a:gd name="T52" fmla="*/ 889337 w 2087563"/>
              <a:gd name="T53" fmla="*/ 672785 h 2301875"/>
              <a:gd name="T54" fmla="*/ 1161167 w 2087563"/>
              <a:gd name="T55" fmla="*/ 704573 h 2301875"/>
              <a:gd name="T56" fmla="*/ 579950 w 2087563"/>
              <a:gd name="T57" fmla="*/ 854314 h 2301875"/>
              <a:gd name="T58" fmla="*/ 341475 w 2087563"/>
              <a:gd name="T59" fmla="*/ 796782 h 2301875"/>
              <a:gd name="T60" fmla="*/ 507987 w 2087563"/>
              <a:gd name="T61" fmla="*/ 810967 h 2301875"/>
              <a:gd name="T62" fmla="*/ 1206603 w 2087563"/>
              <a:gd name="T63" fmla="*/ 438979 h 2301875"/>
              <a:gd name="T64" fmla="*/ 1393863 w 2087563"/>
              <a:gd name="T65" fmla="*/ 546162 h 2301875"/>
              <a:gd name="T66" fmla="*/ 1163268 w 2087563"/>
              <a:gd name="T67" fmla="*/ 611575 h 2301875"/>
              <a:gd name="T68" fmla="*/ 1125185 w 2087563"/>
              <a:gd name="T69" fmla="*/ 367260 h 2301875"/>
              <a:gd name="T70" fmla="*/ 556050 w 2087563"/>
              <a:gd name="T71" fmla="*/ 579000 h 2301875"/>
              <a:gd name="T72" fmla="*/ 330182 w 2087563"/>
              <a:gd name="T73" fmla="*/ 514375 h 2301875"/>
              <a:gd name="T74" fmla="*/ 506149 w 2087563"/>
              <a:gd name="T75" fmla="*/ 468927 h 2301875"/>
              <a:gd name="T76" fmla="*/ 1124660 w 2087563"/>
              <a:gd name="T77" fmla="*/ 205172 h 2301875"/>
              <a:gd name="T78" fmla="*/ 1221836 w 2087563"/>
              <a:gd name="T79" fmla="*/ 231967 h 2301875"/>
              <a:gd name="T80" fmla="*/ 562878 w 2087563"/>
              <a:gd name="T81" fmla="*/ 180215 h 2301875"/>
              <a:gd name="T82" fmla="*/ 566555 w 2087563"/>
              <a:gd name="T83" fmla="*/ 259026 h 2301875"/>
              <a:gd name="T84" fmla="*/ 1095770 w 2087563"/>
              <a:gd name="T85" fmla="*/ 287924 h 2301875"/>
              <a:gd name="T86" fmla="*/ 971542 w 2087563"/>
              <a:gd name="T87" fmla="*/ 117691 h 2301875"/>
              <a:gd name="T88" fmla="*/ 764321 w 2087563"/>
              <a:gd name="T89" fmla="*/ 105607 h 2301875"/>
              <a:gd name="T90" fmla="*/ 647711 w 2087563"/>
              <a:gd name="T91" fmla="*/ 236959 h 2301875"/>
              <a:gd name="T92" fmla="*/ 986775 w 2087563"/>
              <a:gd name="T93" fmla="*/ 12872 h 2301875"/>
              <a:gd name="T94" fmla="*/ 1213432 w 2087563"/>
              <a:gd name="T95" fmla="*/ 108497 h 2301875"/>
              <a:gd name="T96" fmla="*/ 1385197 w 2087563"/>
              <a:gd name="T97" fmla="*/ 280043 h 2301875"/>
              <a:gd name="T98" fmla="*/ 1480534 w 2087563"/>
              <a:gd name="T99" fmla="*/ 506757 h 2301875"/>
              <a:gd name="T100" fmla="*/ 1480534 w 2087563"/>
              <a:gd name="T101" fmla="*/ 762367 h 2301875"/>
              <a:gd name="T102" fmla="*/ 1385197 w 2087563"/>
              <a:gd name="T103" fmla="*/ 989081 h 2301875"/>
              <a:gd name="T104" fmla="*/ 1213432 w 2087563"/>
              <a:gd name="T105" fmla="*/ 1160628 h 2301875"/>
              <a:gd name="T106" fmla="*/ 986775 w 2087563"/>
              <a:gd name="T107" fmla="*/ 1256514 h 2301875"/>
              <a:gd name="T108" fmla="*/ 731492 w 2087563"/>
              <a:gd name="T109" fmla="*/ 1256514 h 2301875"/>
              <a:gd name="T110" fmla="*/ 504573 w 2087563"/>
              <a:gd name="T111" fmla="*/ 1160628 h 2301875"/>
              <a:gd name="T112" fmla="*/ 333070 w 2087563"/>
              <a:gd name="T113" fmla="*/ 989081 h 2301875"/>
              <a:gd name="T114" fmla="*/ 237470 w 2087563"/>
              <a:gd name="T115" fmla="*/ 762367 h 2301875"/>
              <a:gd name="T116" fmla="*/ 237470 w 2087563"/>
              <a:gd name="T117" fmla="*/ 506757 h 2301875"/>
              <a:gd name="T118" fmla="*/ 333070 w 2087563"/>
              <a:gd name="T119" fmla="*/ 280043 h 2301875"/>
              <a:gd name="T120" fmla="*/ 504573 w 2087563"/>
              <a:gd name="T121" fmla="*/ 108497 h 2301875"/>
              <a:gd name="T122" fmla="*/ 731492 w 2087563"/>
              <a:gd name="T123" fmla="*/ 12872 h 2301875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2087563" h="2301875">
                <a:moveTo>
                  <a:pt x="1411686" y="1172602"/>
                </a:moveTo>
                <a:lnTo>
                  <a:pt x="1405972" y="1186570"/>
                </a:lnTo>
                <a:lnTo>
                  <a:pt x="1400576" y="1200219"/>
                </a:lnTo>
                <a:lnTo>
                  <a:pt x="1394862" y="1213551"/>
                </a:lnTo>
                <a:lnTo>
                  <a:pt x="1389148" y="1226884"/>
                </a:lnTo>
                <a:lnTo>
                  <a:pt x="1383117" y="1239898"/>
                </a:lnTo>
                <a:lnTo>
                  <a:pt x="1377086" y="1252278"/>
                </a:lnTo>
                <a:lnTo>
                  <a:pt x="1370737" y="1264976"/>
                </a:lnTo>
                <a:lnTo>
                  <a:pt x="1364071" y="1277038"/>
                </a:lnTo>
                <a:lnTo>
                  <a:pt x="1357405" y="1288783"/>
                </a:lnTo>
                <a:lnTo>
                  <a:pt x="1350421" y="1300528"/>
                </a:lnTo>
                <a:lnTo>
                  <a:pt x="1343438" y="1311956"/>
                </a:lnTo>
                <a:lnTo>
                  <a:pt x="1336454" y="1323066"/>
                </a:lnTo>
                <a:lnTo>
                  <a:pt x="1329153" y="1334176"/>
                </a:lnTo>
                <a:lnTo>
                  <a:pt x="1321535" y="1344969"/>
                </a:lnTo>
                <a:lnTo>
                  <a:pt x="1313916" y="1355127"/>
                </a:lnTo>
                <a:lnTo>
                  <a:pt x="1306615" y="1365285"/>
                </a:lnTo>
                <a:lnTo>
                  <a:pt x="1324392" y="1356714"/>
                </a:lnTo>
                <a:lnTo>
                  <a:pt x="1341850" y="1347826"/>
                </a:lnTo>
                <a:lnTo>
                  <a:pt x="1359627" y="1338303"/>
                </a:lnTo>
                <a:lnTo>
                  <a:pt x="1376451" y="1328145"/>
                </a:lnTo>
                <a:lnTo>
                  <a:pt x="1393275" y="1317987"/>
                </a:lnTo>
                <a:lnTo>
                  <a:pt x="1409781" y="1306877"/>
                </a:lnTo>
                <a:lnTo>
                  <a:pt x="1425653" y="1295449"/>
                </a:lnTo>
                <a:lnTo>
                  <a:pt x="1441525" y="1283704"/>
                </a:lnTo>
                <a:lnTo>
                  <a:pt x="1456444" y="1271007"/>
                </a:lnTo>
                <a:lnTo>
                  <a:pt x="1471681" y="1258310"/>
                </a:lnTo>
                <a:lnTo>
                  <a:pt x="1485966" y="1245295"/>
                </a:lnTo>
                <a:lnTo>
                  <a:pt x="1500568" y="1231328"/>
                </a:lnTo>
                <a:lnTo>
                  <a:pt x="1514217" y="1217361"/>
                </a:lnTo>
                <a:lnTo>
                  <a:pt x="1527232" y="1203076"/>
                </a:lnTo>
                <a:lnTo>
                  <a:pt x="1540247" y="1188157"/>
                </a:lnTo>
                <a:lnTo>
                  <a:pt x="1552944" y="1172602"/>
                </a:lnTo>
                <a:lnTo>
                  <a:pt x="1411686" y="1172602"/>
                </a:lnTo>
                <a:close/>
                <a:moveTo>
                  <a:pt x="1074888" y="1172602"/>
                </a:moveTo>
                <a:lnTo>
                  <a:pt x="1074888" y="1421153"/>
                </a:lnTo>
                <a:lnTo>
                  <a:pt x="1090760" y="1420201"/>
                </a:lnTo>
                <a:lnTo>
                  <a:pt x="1106632" y="1418614"/>
                </a:lnTo>
                <a:lnTo>
                  <a:pt x="1122503" y="1416709"/>
                </a:lnTo>
                <a:lnTo>
                  <a:pt x="1138058" y="1414487"/>
                </a:lnTo>
                <a:lnTo>
                  <a:pt x="1145041" y="1410361"/>
                </a:lnTo>
                <a:lnTo>
                  <a:pt x="1152342" y="1406551"/>
                </a:lnTo>
                <a:lnTo>
                  <a:pt x="1159326" y="1402107"/>
                </a:lnTo>
                <a:lnTo>
                  <a:pt x="1166309" y="1397346"/>
                </a:lnTo>
                <a:lnTo>
                  <a:pt x="1172975" y="1391949"/>
                </a:lnTo>
                <a:lnTo>
                  <a:pt x="1179959" y="1386871"/>
                </a:lnTo>
                <a:lnTo>
                  <a:pt x="1186625" y="1381474"/>
                </a:lnTo>
                <a:lnTo>
                  <a:pt x="1193609" y="1375443"/>
                </a:lnTo>
                <a:lnTo>
                  <a:pt x="1200275" y="1369729"/>
                </a:lnTo>
                <a:lnTo>
                  <a:pt x="1206623" y="1363380"/>
                </a:lnTo>
                <a:lnTo>
                  <a:pt x="1219956" y="1350048"/>
                </a:lnTo>
                <a:lnTo>
                  <a:pt x="1232336" y="1336081"/>
                </a:lnTo>
                <a:lnTo>
                  <a:pt x="1244716" y="1321162"/>
                </a:lnTo>
                <a:lnTo>
                  <a:pt x="1256778" y="1305290"/>
                </a:lnTo>
                <a:lnTo>
                  <a:pt x="1268206" y="1288783"/>
                </a:lnTo>
                <a:lnTo>
                  <a:pt x="1279633" y="1271007"/>
                </a:lnTo>
                <a:lnTo>
                  <a:pt x="1290426" y="1252913"/>
                </a:lnTo>
                <a:lnTo>
                  <a:pt x="1300901" y="1233867"/>
                </a:lnTo>
                <a:lnTo>
                  <a:pt x="1311059" y="1214504"/>
                </a:lnTo>
                <a:lnTo>
                  <a:pt x="1320582" y="1193871"/>
                </a:lnTo>
                <a:lnTo>
                  <a:pt x="1329788" y="1172602"/>
                </a:lnTo>
                <a:lnTo>
                  <a:pt x="1074888" y="1172602"/>
                </a:lnTo>
                <a:close/>
                <a:moveTo>
                  <a:pt x="746661" y="1172602"/>
                </a:moveTo>
                <a:lnTo>
                  <a:pt x="755867" y="1193871"/>
                </a:lnTo>
                <a:lnTo>
                  <a:pt x="765390" y="1214504"/>
                </a:lnTo>
                <a:lnTo>
                  <a:pt x="775865" y="1233867"/>
                </a:lnTo>
                <a:lnTo>
                  <a:pt x="786023" y="1252913"/>
                </a:lnTo>
                <a:lnTo>
                  <a:pt x="797133" y="1271007"/>
                </a:lnTo>
                <a:lnTo>
                  <a:pt x="808243" y="1288783"/>
                </a:lnTo>
                <a:lnTo>
                  <a:pt x="819988" y="1305290"/>
                </a:lnTo>
                <a:lnTo>
                  <a:pt x="831734" y="1321162"/>
                </a:lnTo>
                <a:lnTo>
                  <a:pt x="843796" y="1336081"/>
                </a:lnTo>
                <a:lnTo>
                  <a:pt x="856811" y="1350048"/>
                </a:lnTo>
                <a:lnTo>
                  <a:pt x="869826" y="1363380"/>
                </a:lnTo>
                <a:lnTo>
                  <a:pt x="876492" y="1369729"/>
                </a:lnTo>
                <a:lnTo>
                  <a:pt x="882840" y="1375443"/>
                </a:lnTo>
                <a:lnTo>
                  <a:pt x="889507" y="1381474"/>
                </a:lnTo>
                <a:lnTo>
                  <a:pt x="896173" y="1386871"/>
                </a:lnTo>
                <a:lnTo>
                  <a:pt x="903156" y="1391949"/>
                </a:lnTo>
                <a:lnTo>
                  <a:pt x="910140" y="1397346"/>
                </a:lnTo>
                <a:lnTo>
                  <a:pt x="916806" y="1402107"/>
                </a:lnTo>
                <a:lnTo>
                  <a:pt x="924424" y="1406551"/>
                </a:lnTo>
                <a:lnTo>
                  <a:pt x="931408" y="1410361"/>
                </a:lnTo>
                <a:lnTo>
                  <a:pt x="938391" y="1414487"/>
                </a:lnTo>
                <a:lnTo>
                  <a:pt x="953628" y="1416709"/>
                </a:lnTo>
                <a:lnTo>
                  <a:pt x="969500" y="1418614"/>
                </a:lnTo>
                <a:lnTo>
                  <a:pt x="985372" y="1420201"/>
                </a:lnTo>
                <a:lnTo>
                  <a:pt x="1001243" y="1421153"/>
                </a:lnTo>
                <a:lnTo>
                  <a:pt x="1001243" y="1172602"/>
                </a:lnTo>
                <a:lnTo>
                  <a:pt x="746661" y="1172602"/>
                </a:lnTo>
                <a:close/>
                <a:moveTo>
                  <a:pt x="523822" y="1172602"/>
                </a:moveTo>
                <a:lnTo>
                  <a:pt x="536202" y="1188157"/>
                </a:lnTo>
                <a:lnTo>
                  <a:pt x="548900" y="1203076"/>
                </a:lnTo>
                <a:lnTo>
                  <a:pt x="562232" y="1217361"/>
                </a:lnTo>
                <a:lnTo>
                  <a:pt x="576199" y="1231328"/>
                </a:lnTo>
                <a:lnTo>
                  <a:pt x="590166" y="1245295"/>
                </a:lnTo>
                <a:lnTo>
                  <a:pt x="604768" y="1258310"/>
                </a:lnTo>
                <a:lnTo>
                  <a:pt x="619687" y="1271007"/>
                </a:lnTo>
                <a:lnTo>
                  <a:pt x="634924" y="1283704"/>
                </a:lnTo>
                <a:lnTo>
                  <a:pt x="650796" y="1295449"/>
                </a:lnTo>
                <a:lnTo>
                  <a:pt x="666668" y="1306877"/>
                </a:lnTo>
                <a:lnTo>
                  <a:pt x="683174" y="1317987"/>
                </a:lnTo>
                <a:lnTo>
                  <a:pt x="699681" y="1328145"/>
                </a:lnTo>
                <a:lnTo>
                  <a:pt x="717140" y="1338303"/>
                </a:lnTo>
                <a:lnTo>
                  <a:pt x="734281" y="1347826"/>
                </a:lnTo>
                <a:lnTo>
                  <a:pt x="752058" y="1356714"/>
                </a:lnTo>
                <a:lnTo>
                  <a:pt x="770151" y="1365285"/>
                </a:lnTo>
                <a:lnTo>
                  <a:pt x="762533" y="1355127"/>
                </a:lnTo>
                <a:lnTo>
                  <a:pt x="754597" y="1344969"/>
                </a:lnTo>
                <a:lnTo>
                  <a:pt x="747296" y="1334176"/>
                </a:lnTo>
                <a:lnTo>
                  <a:pt x="739995" y="1323066"/>
                </a:lnTo>
                <a:lnTo>
                  <a:pt x="733011" y="1311956"/>
                </a:lnTo>
                <a:lnTo>
                  <a:pt x="726028" y="1300528"/>
                </a:lnTo>
                <a:lnTo>
                  <a:pt x="719362" y="1288783"/>
                </a:lnTo>
                <a:lnTo>
                  <a:pt x="712378" y="1277038"/>
                </a:lnTo>
                <a:lnTo>
                  <a:pt x="706030" y="1264976"/>
                </a:lnTo>
                <a:lnTo>
                  <a:pt x="699681" y="1252278"/>
                </a:lnTo>
                <a:lnTo>
                  <a:pt x="693650" y="1239898"/>
                </a:lnTo>
                <a:lnTo>
                  <a:pt x="687301" y="1226884"/>
                </a:lnTo>
                <a:lnTo>
                  <a:pt x="681587" y="1213551"/>
                </a:lnTo>
                <a:lnTo>
                  <a:pt x="675873" y="1200219"/>
                </a:lnTo>
                <a:lnTo>
                  <a:pt x="670159" y="1186570"/>
                </a:lnTo>
                <a:lnTo>
                  <a:pt x="665080" y="1172602"/>
                </a:lnTo>
                <a:lnTo>
                  <a:pt x="523822" y="1172602"/>
                </a:lnTo>
                <a:close/>
                <a:moveTo>
                  <a:pt x="1997481" y="1012825"/>
                </a:moveTo>
                <a:lnTo>
                  <a:pt x="2002239" y="1013143"/>
                </a:lnTo>
                <a:lnTo>
                  <a:pt x="2006679" y="1013461"/>
                </a:lnTo>
                <a:lnTo>
                  <a:pt x="2011120" y="1013779"/>
                </a:lnTo>
                <a:lnTo>
                  <a:pt x="2015561" y="1014414"/>
                </a:lnTo>
                <a:lnTo>
                  <a:pt x="2020001" y="1015685"/>
                </a:lnTo>
                <a:lnTo>
                  <a:pt x="2024442" y="1016639"/>
                </a:lnTo>
                <a:lnTo>
                  <a:pt x="2032372" y="1020135"/>
                </a:lnTo>
                <a:lnTo>
                  <a:pt x="2040619" y="1023631"/>
                </a:lnTo>
                <a:lnTo>
                  <a:pt x="2047914" y="1028080"/>
                </a:lnTo>
                <a:lnTo>
                  <a:pt x="2054892" y="1033483"/>
                </a:lnTo>
                <a:lnTo>
                  <a:pt x="2061236" y="1039204"/>
                </a:lnTo>
                <a:lnTo>
                  <a:pt x="2066946" y="1045560"/>
                </a:lnTo>
                <a:lnTo>
                  <a:pt x="2072338" y="1052552"/>
                </a:lnTo>
                <a:lnTo>
                  <a:pt x="2076778" y="1059861"/>
                </a:lnTo>
                <a:lnTo>
                  <a:pt x="2080268" y="1068125"/>
                </a:lnTo>
                <a:lnTo>
                  <a:pt x="2083757" y="1076070"/>
                </a:lnTo>
                <a:lnTo>
                  <a:pt x="2084708" y="1080519"/>
                </a:lnTo>
                <a:lnTo>
                  <a:pt x="2085977" y="1084969"/>
                </a:lnTo>
                <a:lnTo>
                  <a:pt x="2086611" y="1089418"/>
                </a:lnTo>
                <a:lnTo>
                  <a:pt x="2086929" y="1093867"/>
                </a:lnTo>
                <a:lnTo>
                  <a:pt x="2087246" y="1098635"/>
                </a:lnTo>
                <a:lnTo>
                  <a:pt x="2087563" y="1103084"/>
                </a:lnTo>
                <a:lnTo>
                  <a:pt x="2087563" y="1647816"/>
                </a:lnTo>
                <a:lnTo>
                  <a:pt x="2087563" y="1676419"/>
                </a:lnTo>
                <a:lnTo>
                  <a:pt x="2062505" y="1710425"/>
                </a:lnTo>
                <a:lnTo>
                  <a:pt x="1627954" y="2301875"/>
                </a:lnTo>
                <a:lnTo>
                  <a:pt x="1111250" y="2301875"/>
                </a:lnTo>
                <a:lnTo>
                  <a:pt x="1115373" y="2246576"/>
                </a:lnTo>
                <a:lnTo>
                  <a:pt x="1140432" y="1924313"/>
                </a:lnTo>
                <a:lnTo>
                  <a:pt x="1141383" y="1909376"/>
                </a:lnTo>
                <a:lnTo>
                  <a:pt x="1143286" y="1898252"/>
                </a:lnTo>
                <a:lnTo>
                  <a:pt x="1145824" y="1887129"/>
                </a:lnTo>
                <a:lnTo>
                  <a:pt x="1150582" y="1871874"/>
                </a:lnTo>
                <a:lnTo>
                  <a:pt x="1155657" y="1857572"/>
                </a:lnTo>
                <a:lnTo>
                  <a:pt x="1158829" y="1850263"/>
                </a:lnTo>
                <a:lnTo>
                  <a:pt x="1161683" y="1843271"/>
                </a:lnTo>
                <a:lnTo>
                  <a:pt x="1168662" y="1829923"/>
                </a:lnTo>
                <a:lnTo>
                  <a:pt x="1175640" y="1816892"/>
                </a:lnTo>
                <a:lnTo>
                  <a:pt x="1179446" y="1810218"/>
                </a:lnTo>
                <a:lnTo>
                  <a:pt x="1182935" y="1804180"/>
                </a:lnTo>
                <a:lnTo>
                  <a:pt x="1187059" y="1797824"/>
                </a:lnTo>
                <a:lnTo>
                  <a:pt x="1191499" y="1791785"/>
                </a:lnTo>
                <a:lnTo>
                  <a:pt x="1200698" y="1780026"/>
                </a:lnTo>
                <a:lnTo>
                  <a:pt x="1210531" y="1768585"/>
                </a:lnTo>
                <a:lnTo>
                  <a:pt x="1220364" y="1757461"/>
                </a:lnTo>
                <a:lnTo>
                  <a:pt x="1230514" y="1746973"/>
                </a:lnTo>
                <a:lnTo>
                  <a:pt x="1237492" y="1740299"/>
                </a:lnTo>
                <a:lnTo>
                  <a:pt x="1244153" y="1734261"/>
                </a:lnTo>
                <a:lnTo>
                  <a:pt x="1257158" y="1723137"/>
                </a:lnTo>
                <a:lnTo>
                  <a:pt x="1361196" y="1633832"/>
                </a:lnTo>
                <a:lnTo>
                  <a:pt x="1569908" y="1455221"/>
                </a:lnTo>
                <a:lnTo>
                  <a:pt x="1575934" y="1450454"/>
                </a:lnTo>
                <a:lnTo>
                  <a:pt x="1582913" y="1446004"/>
                </a:lnTo>
                <a:lnTo>
                  <a:pt x="1589891" y="1442191"/>
                </a:lnTo>
                <a:lnTo>
                  <a:pt x="1597503" y="1439013"/>
                </a:lnTo>
                <a:lnTo>
                  <a:pt x="1604799" y="1436788"/>
                </a:lnTo>
                <a:lnTo>
                  <a:pt x="1612411" y="1434881"/>
                </a:lnTo>
                <a:lnTo>
                  <a:pt x="1620341" y="1433928"/>
                </a:lnTo>
                <a:lnTo>
                  <a:pt x="1627954" y="1433610"/>
                </a:lnTo>
                <a:lnTo>
                  <a:pt x="1636201" y="1433928"/>
                </a:lnTo>
                <a:lnTo>
                  <a:pt x="1643813" y="1434881"/>
                </a:lnTo>
                <a:lnTo>
                  <a:pt x="1651426" y="1436470"/>
                </a:lnTo>
                <a:lnTo>
                  <a:pt x="1659038" y="1439013"/>
                </a:lnTo>
                <a:lnTo>
                  <a:pt x="1666651" y="1441873"/>
                </a:lnTo>
                <a:lnTo>
                  <a:pt x="1673629" y="1445687"/>
                </a:lnTo>
                <a:lnTo>
                  <a:pt x="1680607" y="1450136"/>
                </a:lnTo>
                <a:lnTo>
                  <a:pt x="1687268" y="1455221"/>
                </a:lnTo>
                <a:lnTo>
                  <a:pt x="1690757" y="1458717"/>
                </a:lnTo>
                <a:lnTo>
                  <a:pt x="1693929" y="1461895"/>
                </a:lnTo>
                <a:lnTo>
                  <a:pt x="1696784" y="1465073"/>
                </a:lnTo>
                <a:lnTo>
                  <a:pt x="1699956" y="1468569"/>
                </a:lnTo>
                <a:lnTo>
                  <a:pt x="1702494" y="1472383"/>
                </a:lnTo>
                <a:lnTo>
                  <a:pt x="1705031" y="1475879"/>
                </a:lnTo>
                <a:lnTo>
                  <a:pt x="1709472" y="1483824"/>
                </a:lnTo>
                <a:lnTo>
                  <a:pt x="1712961" y="1491770"/>
                </a:lnTo>
                <a:lnTo>
                  <a:pt x="1715498" y="1500033"/>
                </a:lnTo>
                <a:lnTo>
                  <a:pt x="1717401" y="1508296"/>
                </a:lnTo>
                <a:lnTo>
                  <a:pt x="1718670" y="1517195"/>
                </a:lnTo>
                <a:lnTo>
                  <a:pt x="1718987" y="1525776"/>
                </a:lnTo>
                <a:lnTo>
                  <a:pt x="1718353" y="1534674"/>
                </a:lnTo>
                <a:lnTo>
                  <a:pt x="1717084" y="1543255"/>
                </a:lnTo>
                <a:lnTo>
                  <a:pt x="1714547" y="1551518"/>
                </a:lnTo>
                <a:lnTo>
                  <a:pt x="1711692" y="1560099"/>
                </a:lnTo>
                <a:lnTo>
                  <a:pt x="1709789" y="1564231"/>
                </a:lnTo>
                <a:lnTo>
                  <a:pt x="1707569" y="1568362"/>
                </a:lnTo>
                <a:lnTo>
                  <a:pt x="1705348" y="1571858"/>
                </a:lnTo>
                <a:lnTo>
                  <a:pt x="1702811" y="1575990"/>
                </a:lnTo>
                <a:lnTo>
                  <a:pt x="1700273" y="1579804"/>
                </a:lnTo>
                <a:lnTo>
                  <a:pt x="1697101" y="1582982"/>
                </a:lnTo>
                <a:lnTo>
                  <a:pt x="1552779" y="1752376"/>
                </a:lnTo>
                <a:lnTo>
                  <a:pt x="1463649" y="1856937"/>
                </a:lnTo>
                <a:lnTo>
                  <a:pt x="1460794" y="1859797"/>
                </a:lnTo>
                <a:lnTo>
                  <a:pt x="1458257" y="1863611"/>
                </a:lnTo>
                <a:lnTo>
                  <a:pt x="1456354" y="1866789"/>
                </a:lnTo>
                <a:lnTo>
                  <a:pt x="1454768" y="1870603"/>
                </a:lnTo>
                <a:lnTo>
                  <a:pt x="1453499" y="1874099"/>
                </a:lnTo>
                <a:lnTo>
                  <a:pt x="1452547" y="1878230"/>
                </a:lnTo>
                <a:lnTo>
                  <a:pt x="1452230" y="1882044"/>
                </a:lnTo>
                <a:lnTo>
                  <a:pt x="1452230" y="1885858"/>
                </a:lnTo>
                <a:lnTo>
                  <a:pt x="1452230" y="1889989"/>
                </a:lnTo>
                <a:lnTo>
                  <a:pt x="1452547" y="1893803"/>
                </a:lnTo>
                <a:lnTo>
                  <a:pt x="1453499" y="1897935"/>
                </a:lnTo>
                <a:lnTo>
                  <a:pt x="1454450" y="1901748"/>
                </a:lnTo>
                <a:lnTo>
                  <a:pt x="1456671" y="1909694"/>
                </a:lnTo>
                <a:lnTo>
                  <a:pt x="1459525" y="1917003"/>
                </a:lnTo>
                <a:lnTo>
                  <a:pt x="1463014" y="1924313"/>
                </a:lnTo>
                <a:lnTo>
                  <a:pt x="1466504" y="1930987"/>
                </a:lnTo>
                <a:lnTo>
                  <a:pt x="1470310" y="1937026"/>
                </a:lnTo>
                <a:lnTo>
                  <a:pt x="1473799" y="1942111"/>
                </a:lnTo>
                <a:lnTo>
                  <a:pt x="1479191" y="1949420"/>
                </a:lnTo>
                <a:lnTo>
                  <a:pt x="1481094" y="1951963"/>
                </a:lnTo>
                <a:lnTo>
                  <a:pt x="1907399" y="1605864"/>
                </a:lnTo>
                <a:lnTo>
                  <a:pt x="1907399" y="1103084"/>
                </a:lnTo>
                <a:lnTo>
                  <a:pt x="1907399" y="1098635"/>
                </a:lnTo>
                <a:lnTo>
                  <a:pt x="1908033" y="1093867"/>
                </a:lnTo>
                <a:lnTo>
                  <a:pt x="1908350" y="1089418"/>
                </a:lnTo>
                <a:lnTo>
                  <a:pt x="1909302" y="1084969"/>
                </a:lnTo>
                <a:lnTo>
                  <a:pt x="1910253" y="1080519"/>
                </a:lnTo>
                <a:lnTo>
                  <a:pt x="1911522" y="1076070"/>
                </a:lnTo>
                <a:lnTo>
                  <a:pt x="1914694" y="1068125"/>
                </a:lnTo>
                <a:lnTo>
                  <a:pt x="1918183" y="1059861"/>
                </a:lnTo>
                <a:lnTo>
                  <a:pt x="1922624" y="1052552"/>
                </a:lnTo>
                <a:lnTo>
                  <a:pt x="1927699" y="1045560"/>
                </a:lnTo>
                <a:lnTo>
                  <a:pt x="1933726" y="1039204"/>
                </a:lnTo>
                <a:lnTo>
                  <a:pt x="1940069" y="1033483"/>
                </a:lnTo>
                <a:lnTo>
                  <a:pt x="1947048" y="1028080"/>
                </a:lnTo>
                <a:lnTo>
                  <a:pt x="1954343" y="1023631"/>
                </a:lnTo>
                <a:lnTo>
                  <a:pt x="1962590" y="1020135"/>
                </a:lnTo>
                <a:lnTo>
                  <a:pt x="1970520" y="1016639"/>
                </a:lnTo>
                <a:lnTo>
                  <a:pt x="1974960" y="1015685"/>
                </a:lnTo>
                <a:lnTo>
                  <a:pt x="1979401" y="1014414"/>
                </a:lnTo>
                <a:lnTo>
                  <a:pt x="1983842" y="1013779"/>
                </a:lnTo>
                <a:lnTo>
                  <a:pt x="1988282" y="1013461"/>
                </a:lnTo>
                <a:lnTo>
                  <a:pt x="1992723" y="1013143"/>
                </a:lnTo>
                <a:lnTo>
                  <a:pt x="1997481" y="1012825"/>
                </a:lnTo>
                <a:close/>
                <a:moveTo>
                  <a:pt x="90082" y="1012825"/>
                </a:moveTo>
                <a:lnTo>
                  <a:pt x="94523" y="1013143"/>
                </a:lnTo>
                <a:lnTo>
                  <a:pt x="99281" y="1013461"/>
                </a:lnTo>
                <a:lnTo>
                  <a:pt x="103721" y="1013779"/>
                </a:lnTo>
                <a:lnTo>
                  <a:pt x="108162" y="1014414"/>
                </a:lnTo>
                <a:lnTo>
                  <a:pt x="112603" y="1015685"/>
                </a:lnTo>
                <a:lnTo>
                  <a:pt x="117043" y="1016639"/>
                </a:lnTo>
                <a:lnTo>
                  <a:pt x="125290" y="1020135"/>
                </a:lnTo>
                <a:lnTo>
                  <a:pt x="133220" y="1023631"/>
                </a:lnTo>
                <a:lnTo>
                  <a:pt x="140515" y="1028080"/>
                </a:lnTo>
                <a:lnTo>
                  <a:pt x="147494" y="1033483"/>
                </a:lnTo>
                <a:lnTo>
                  <a:pt x="153838" y="1039204"/>
                </a:lnTo>
                <a:lnTo>
                  <a:pt x="159864" y="1045560"/>
                </a:lnTo>
                <a:lnTo>
                  <a:pt x="164939" y="1052552"/>
                </a:lnTo>
                <a:lnTo>
                  <a:pt x="169380" y="1059861"/>
                </a:lnTo>
                <a:lnTo>
                  <a:pt x="173186" y="1068125"/>
                </a:lnTo>
                <a:lnTo>
                  <a:pt x="176358" y="1076070"/>
                </a:lnTo>
                <a:lnTo>
                  <a:pt x="177310" y="1080519"/>
                </a:lnTo>
                <a:lnTo>
                  <a:pt x="178578" y="1084969"/>
                </a:lnTo>
                <a:lnTo>
                  <a:pt x="179213" y="1089418"/>
                </a:lnTo>
                <a:lnTo>
                  <a:pt x="179530" y="1093867"/>
                </a:lnTo>
                <a:lnTo>
                  <a:pt x="180164" y="1098635"/>
                </a:lnTo>
                <a:lnTo>
                  <a:pt x="180482" y="1103084"/>
                </a:lnTo>
                <a:lnTo>
                  <a:pt x="180482" y="1605864"/>
                </a:lnTo>
                <a:lnTo>
                  <a:pt x="606151" y="1951963"/>
                </a:lnTo>
                <a:lnTo>
                  <a:pt x="608372" y="1949420"/>
                </a:lnTo>
                <a:lnTo>
                  <a:pt x="614081" y="1942111"/>
                </a:lnTo>
                <a:lnTo>
                  <a:pt x="617253" y="1937026"/>
                </a:lnTo>
                <a:lnTo>
                  <a:pt x="621059" y="1930987"/>
                </a:lnTo>
                <a:lnTo>
                  <a:pt x="624548" y="1924313"/>
                </a:lnTo>
                <a:lnTo>
                  <a:pt x="628038" y="1917003"/>
                </a:lnTo>
                <a:lnTo>
                  <a:pt x="630892" y="1909694"/>
                </a:lnTo>
                <a:lnTo>
                  <a:pt x="633113" y="1901748"/>
                </a:lnTo>
                <a:lnTo>
                  <a:pt x="634064" y="1897935"/>
                </a:lnTo>
                <a:lnTo>
                  <a:pt x="635016" y="1893803"/>
                </a:lnTo>
                <a:lnTo>
                  <a:pt x="635333" y="1889989"/>
                </a:lnTo>
                <a:lnTo>
                  <a:pt x="635333" y="1885858"/>
                </a:lnTo>
                <a:lnTo>
                  <a:pt x="635333" y="1882044"/>
                </a:lnTo>
                <a:lnTo>
                  <a:pt x="635016" y="1878230"/>
                </a:lnTo>
                <a:lnTo>
                  <a:pt x="634064" y="1874099"/>
                </a:lnTo>
                <a:lnTo>
                  <a:pt x="632795" y="1870603"/>
                </a:lnTo>
                <a:lnTo>
                  <a:pt x="631210" y="1866789"/>
                </a:lnTo>
                <a:lnTo>
                  <a:pt x="629306" y="1863611"/>
                </a:lnTo>
                <a:lnTo>
                  <a:pt x="626769" y="1859797"/>
                </a:lnTo>
                <a:lnTo>
                  <a:pt x="623914" y="1856937"/>
                </a:lnTo>
                <a:lnTo>
                  <a:pt x="534784" y="1752376"/>
                </a:lnTo>
                <a:lnTo>
                  <a:pt x="390462" y="1582982"/>
                </a:lnTo>
                <a:lnTo>
                  <a:pt x="387290" y="1579804"/>
                </a:lnTo>
                <a:lnTo>
                  <a:pt x="384752" y="1575990"/>
                </a:lnTo>
                <a:lnTo>
                  <a:pt x="382215" y="1571858"/>
                </a:lnTo>
                <a:lnTo>
                  <a:pt x="379994" y="1568362"/>
                </a:lnTo>
                <a:lnTo>
                  <a:pt x="377774" y="1564231"/>
                </a:lnTo>
                <a:lnTo>
                  <a:pt x="375871" y="1560099"/>
                </a:lnTo>
                <a:lnTo>
                  <a:pt x="373016" y="1551518"/>
                </a:lnTo>
                <a:lnTo>
                  <a:pt x="370479" y="1543255"/>
                </a:lnTo>
                <a:lnTo>
                  <a:pt x="369210" y="1534674"/>
                </a:lnTo>
                <a:lnTo>
                  <a:pt x="368576" y="1525776"/>
                </a:lnTo>
                <a:lnTo>
                  <a:pt x="368893" y="1517195"/>
                </a:lnTo>
                <a:lnTo>
                  <a:pt x="370162" y="1508296"/>
                </a:lnTo>
                <a:lnTo>
                  <a:pt x="372065" y="1500033"/>
                </a:lnTo>
                <a:lnTo>
                  <a:pt x="374602" y="1491770"/>
                </a:lnTo>
                <a:lnTo>
                  <a:pt x="378091" y="1483824"/>
                </a:lnTo>
                <a:lnTo>
                  <a:pt x="382532" y="1475879"/>
                </a:lnTo>
                <a:lnTo>
                  <a:pt x="384752" y="1472383"/>
                </a:lnTo>
                <a:lnTo>
                  <a:pt x="387924" y="1468569"/>
                </a:lnTo>
                <a:lnTo>
                  <a:pt x="390462" y="1465073"/>
                </a:lnTo>
                <a:lnTo>
                  <a:pt x="393634" y="1461895"/>
                </a:lnTo>
                <a:lnTo>
                  <a:pt x="397123" y="1458717"/>
                </a:lnTo>
                <a:lnTo>
                  <a:pt x="400295" y="1455221"/>
                </a:lnTo>
                <a:lnTo>
                  <a:pt x="406956" y="1450136"/>
                </a:lnTo>
                <a:lnTo>
                  <a:pt x="413934" y="1445687"/>
                </a:lnTo>
                <a:lnTo>
                  <a:pt x="420912" y="1441873"/>
                </a:lnTo>
                <a:lnTo>
                  <a:pt x="428207" y="1439013"/>
                </a:lnTo>
                <a:lnTo>
                  <a:pt x="436137" y="1436470"/>
                </a:lnTo>
                <a:lnTo>
                  <a:pt x="443750" y="1434881"/>
                </a:lnTo>
                <a:lnTo>
                  <a:pt x="451362" y="1433928"/>
                </a:lnTo>
                <a:lnTo>
                  <a:pt x="459609" y="1433610"/>
                </a:lnTo>
                <a:lnTo>
                  <a:pt x="467222" y="1433928"/>
                </a:lnTo>
                <a:lnTo>
                  <a:pt x="475152" y="1434881"/>
                </a:lnTo>
                <a:lnTo>
                  <a:pt x="482764" y="1436788"/>
                </a:lnTo>
                <a:lnTo>
                  <a:pt x="490060" y="1439013"/>
                </a:lnTo>
                <a:lnTo>
                  <a:pt x="497672" y="1442191"/>
                </a:lnTo>
                <a:lnTo>
                  <a:pt x="504650" y="1446004"/>
                </a:lnTo>
                <a:lnTo>
                  <a:pt x="511629" y="1450454"/>
                </a:lnTo>
                <a:lnTo>
                  <a:pt x="517655" y="1455221"/>
                </a:lnTo>
                <a:lnTo>
                  <a:pt x="726367" y="1633832"/>
                </a:lnTo>
                <a:lnTo>
                  <a:pt x="830405" y="1723137"/>
                </a:lnTo>
                <a:lnTo>
                  <a:pt x="843410" y="1734261"/>
                </a:lnTo>
                <a:lnTo>
                  <a:pt x="850071" y="1740299"/>
                </a:lnTo>
                <a:lnTo>
                  <a:pt x="857366" y="1746973"/>
                </a:lnTo>
                <a:lnTo>
                  <a:pt x="867517" y="1757461"/>
                </a:lnTo>
                <a:lnTo>
                  <a:pt x="877350" y="1768585"/>
                </a:lnTo>
                <a:lnTo>
                  <a:pt x="886865" y="1780026"/>
                </a:lnTo>
                <a:lnTo>
                  <a:pt x="896064" y="1791785"/>
                </a:lnTo>
                <a:lnTo>
                  <a:pt x="900504" y="1797824"/>
                </a:lnTo>
                <a:lnTo>
                  <a:pt x="904628" y="1804180"/>
                </a:lnTo>
                <a:lnTo>
                  <a:pt x="908117" y="1810218"/>
                </a:lnTo>
                <a:lnTo>
                  <a:pt x="911923" y="1816892"/>
                </a:lnTo>
                <a:lnTo>
                  <a:pt x="918902" y="1829923"/>
                </a:lnTo>
                <a:lnTo>
                  <a:pt x="925880" y="1843271"/>
                </a:lnTo>
                <a:lnTo>
                  <a:pt x="929369" y="1850263"/>
                </a:lnTo>
                <a:lnTo>
                  <a:pt x="931906" y="1857572"/>
                </a:lnTo>
                <a:lnTo>
                  <a:pt x="936981" y="1871874"/>
                </a:lnTo>
                <a:lnTo>
                  <a:pt x="941739" y="1887129"/>
                </a:lnTo>
                <a:lnTo>
                  <a:pt x="944277" y="1898252"/>
                </a:lnTo>
                <a:lnTo>
                  <a:pt x="946180" y="1909376"/>
                </a:lnTo>
                <a:lnTo>
                  <a:pt x="946814" y="1924313"/>
                </a:lnTo>
                <a:lnTo>
                  <a:pt x="972190" y="2246576"/>
                </a:lnTo>
                <a:lnTo>
                  <a:pt x="976313" y="2301875"/>
                </a:lnTo>
                <a:lnTo>
                  <a:pt x="459609" y="2301875"/>
                </a:lnTo>
                <a:lnTo>
                  <a:pt x="25058" y="1710425"/>
                </a:lnTo>
                <a:lnTo>
                  <a:pt x="0" y="1676419"/>
                </a:lnTo>
                <a:lnTo>
                  <a:pt x="0" y="1647816"/>
                </a:lnTo>
                <a:lnTo>
                  <a:pt x="0" y="1103084"/>
                </a:lnTo>
                <a:lnTo>
                  <a:pt x="317" y="1098635"/>
                </a:lnTo>
                <a:lnTo>
                  <a:pt x="634" y="1093867"/>
                </a:lnTo>
                <a:lnTo>
                  <a:pt x="952" y="1089418"/>
                </a:lnTo>
                <a:lnTo>
                  <a:pt x="1903" y="1084969"/>
                </a:lnTo>
                <a:lnTo>
                  <a:pt x="2855" y="1080519"/>
                </a:lnTo>
                <a:lnTo>
                  <a:pt x="3806" y="1076070"/>
                </a:lnTo>
                <a:lnTo>
                  <a:pt x="7295" y="1068125"/>
                </a:lnTo>
                <a:lnTo>
                  <a:pt x="11102" y="1059861"/>
                </a:lnTo>
                <a:lnTo>
                  <a:pt x="15225" y="1052552"/>
                </a:lnTo>
                <a:lnTo>
                  <a:pt x="20617" y="1045560"/>
                </a:lnTo>
                <a:lnTo>
                  <a:pt x="26327" y="1039204"/>
                </a:lnTo>
                <a:lnTo>
                  <a:pt x="32671" y="1033483"/>
                </a:lnTo>
                <a:lnTo>
                  <a:pt x="39649" y="1028080"/>
                </a:lnTo>
                <a:lnTo>
                  <a:pt x="46944" y="1023631"/>
                </a:lnTo>
                <a:lnTo>
                  <a:pt x="55191" y="1020135"/>
                </a:lnTo>
                <a:lnTo>
                  <a:pt x="63121" y="1016639"/>
                </a:lnTo>
                <a:lnTo>
                  <a:pt x="67562" y="1015685"/>
                </a:lnTo>
                <a:lnTo>
                  <a:pt x="72002" y="1014414"/>
                </a:lnTo>
                <a:lnTo>
                  <a:pt x="76443" y="1013779"/>
                </a:lnTo>
                <a:lnTo>
                  <a:pt x="80884" y="1013461"/>
                </a:lnTo>
                <a:lnTo>
                  <a:pt x="85324" y="1013143"/>
                </a:lnTo>
                <a:lnTo>
                  <a:pt x="90082" y="1012825"/>
                </a:lnTo>
                <a:close/>
                <a:moveTo>
                  <a:pt x="1479299" y="812949"/>
                </a:moveTo>
                <a:lnTo>
                  <a:pt x="1478664" y="831995"/>
                </a:lnTo>
                <a:lnTo>
                  <a:pt x="1477712" y="850724"/>
                </a:lnTo>
                <a:lnTo>
                  <a:pt x="1476125" y="870087"/>
                </a:lnTo>
                <a:lnTo>
                  <a:pt x="1474538" y="888816"/>
                </a:lnTo>
                <a:lnTo>
                  <a:pt x="1472951" y="907227"/>
                </a:lnTo>
                <a:lnTo>
                  <a:pt x="1470729" y="925638"/>
                </a:lnTo>
                <a:lnTo>
                  <a:pt x="1467872" y="943732"/>
                </a:lnTo>
                <a:lnTo>
                  <a:pt x="1465332" y="961826"/>
                </a:lnTo>
                <a:lnTo>
                  <a:pt x="1462475" y="979919"/>
                </a:lnTo>
                <a:lnTo>
                  <a:pt x="1459618" y="997696"/>
                </a:lnTo>
                <a:lnTo>
                  <a:pt x="1456127" y="1014838"/>
                </a:lnTo>
                <a:lnTo>
                  <a:pt x="1452635" y="1032296"/>
                </a:lnTo>
                <a:lnTo>
                  <a:pt x="1448508" y="1049120"/>
                </a:lnTo>
                <a:lnTo>
                  <a:pt x="1444382" y="1065627"/>
                </a:lnTo>
                <a:lnTo>
                  <a:pt x="1440255" y="1082769"/>
                </a:lnTo>
                <a:lnTo>
                  <a:pt x="1435494" y="1098958"/>
                </a:lnTo>
                <a:lnTo>
                  <a:pt x="1602781" y="1098958"/>
                </a:lnTo>
                <a:lnTo>
                  <a:pt x="1611987" y="1082769"/>
                </a:lnTo>
                <a:lnTo>
                  <a:pt x="1620875" y="1066579"/>
                </a:lnTo>
                <a:lnTo>
                  <a:pt x="1629446" y="1050073"/>
                </a:lnTo>
                <a:lnTo>
                  <a:pt x="1637064" y="1032931"/>
                </a:lnTo>
                <a:lnTo>
                  <a:pt x="1644683" y="1016107"/>
                </a:lnTo>
                <a:lnTo>
                  <a:pt x="1651349" y="998331"/>
                </a:lnTo>
                <a:lnTo>
                  <a:pt x="1657698" y="980872"/>
                </a:lnTo>
                <a:lnTo>
                  <a:pt x="1663729" y="962778"/>
                </a:lnTo>
                <a:lnTo>
                  <a:pt x="1668808" y="945002"/>
                </a:lnTo>
                <a:lnTo>
                  <a:pt x="1674204" y="926273"/>
                </a:lnTo>
                <a:lnTo>
                  <a:pt x="1678013" y="907862"/>
                </a:lnTo>
                <a:lnTo>
                  <a:pt x="1682140" y="889133"/>
                </a:lnTo>
                <a:lnTo>
                  <a:pt x="1685632" y="870405"/>
                </a:lnTo>
                <a:lnTo>
                  <a:pt x="1688171" y="851359"/>
                </a:lnTo>
                <a:lnTo>
                  <a:pt x="1690393" y="831995"/>
                </a:lnTo>
                <a:lnTo>
                  <a:pt x="1691980" y="812949"/>
                </a:lnTo>
                <a:lnTo>
                  <a:pt x="1479299" y="812949"/>
                </a:lnTo>
                <a:close/>
                <a:moveTo>
                  <a:pt x="1074888" y="812949"/>
                </a:moveTo>
                <a:lnTo>
                  <a:pt x="1074888" y="1098958"/>
                </a:lnTo>
                <a:lnTo>
                  <a:pt x="1357087" y="1098958"/>
                </a:lnTo>
                <a:lnTo>
                  <a:pt x="1362166" y="1082769"/>
                </a:lnTo>
                <a:lnTo>
                  <a:pt x="1366928" y="1066262"/>
                </a:lnTo>
                <a:lnTo>
                  <a:pt x="1371372" y="1049438"/>
                </a:lnTo>
                <a:lnTo>
                  <a:pt x="1375498" y="1032296"/>
                </a:lnTo>
                <a:lnTo>
                  <a:pt x="1379625" y="1015155"/>
                </a:lnTo>
                <a:lnTo>
                  <a:pt x="1383117" y="997696"/>
                </a:lnTo>
                <a:lnTo>
                  <a:pt x="1386926" y="980237"/>
                </a:lnTo>
                <a:lnTo>
                  <a:pt x="1390100" y="962143"/>
                </a:lnTo>
                <a:lnTo>
                  <a:pt x="1393275" y="944049"/>
                </a:lnTo>
                <a:lnTo>
                  <a:pt x="1395814" y="925638"/>
                </a:lnTo>
                <a:lnTo>
                  <a:pt x="1398036" y="907227"/>
                </a:lnTo>
                <a:lnTo>
                  <a:pt x="1400258" y="888816"/>
                </a:lnTo>
                <a:lnTo>
                  <a:pt x="1402163" y="870087"/>
                </a:lnTo>
                <a:lnTo>
                  <a:pt x="1403433" y="851359"/>
                </a:lnTo>
                <a:lnTo>
                  <a:pt x="1404702" y="831995"/>
                </a:lnTo>
                <a:lnTo>
                  <a:pt x="1405655" y="812949"/>
                </a:lnTo>
                <a:lnTo>
                  <a:pt x="1074888" y="812949"/>
                </a:lnTo>
                <a:close/>
                <a:moveTo>
                  <a:pt x="671112" y="812949"/>
                </a:moveTo>
                <a:lnTo>
                  <a:pt x="671747" y="831995"/>
                </a:lnTo>
                <a:lnTo>
                  <a:pt x="673016" y="851359"/>
                </a:lnTo>
                <a:lnTo>
                  <a:pt x="674604" y="870087"/>
                </a:lnTo>
                <a:lnTo>
                  <a:pt x="676191" y="888816"/>
                </a:lnTo>
                <a:lnTo>
                  <a:pt x="678413" y="907227"/>
                </a:lnTo>
                <a:lnTo>
                  <a:pt x="680952" y="925638"/>
                </a:lnTo>
                <a:lnTo>
                  <a:pt x="683492" y="944049"/>
                </a:lnTo>
                <a:lnTo>
                  <a:pt x="686666" y="962143"/>
                </a:lnTo>
                <a:lnTo>
                  <a:pt x="689523" y="980237"/>
                </a:lnTo>
                <a:lnTo>
                  <a:pt x="693015" y="997696"/>
                </a:lnTo>
                <a:lnTo>
                  <a:pt x="696824" y="1015155"/>
                </a:lnTo>
                <a:lnTo>
                  <a:pt x="700951" y="1032296"/>
                </a:lnTo>
                <a:lnTo>
                  <a:pt x="705395" y="1049438"/>
                </a:lnTo>
                <a:lnTo>
                  <a:pt x="709839" y="1066262"/>
                </a:lnTo>
                <a:lnTo>
                  <a:pt x="714600" y="1082769"/>
                </a:lnTo>
                <a:lnTo>
                  <a:pt x="719362" y="1098958"/>
                </a:lnTo>
                <a:lnTo>
                  <a:pt x="1001243" y="1098958"/>
                </a:lnTo>
                <a:lnTo>
                  <a:pt x="1001243" y="812949"/>
                </a:lnTo>
                <a:lnTo>
                  <a:pt x="671112" y="812949"/>
                </a:lnTo>
                <a:close/>
                <a:moveTo>
                  <a:pt x="384469" y="812949"/>
                </a:moveTo>
                <a:lnTo>
                  <a:pt x="386056" y="831995"/>
                </a:lnTo>
                <a:lnTo>
                  <a:pt x="388278" y="851359"/>
                </a:lnTo>
                <a:lnTo>
                  <a:pt x="390817" y="870405"/>
                </a:lnTo>
                <a:lnTo>
                  <a:pt x="394309" y="889133"/>
                </a:lnTo>
                <a:lnTo>
                  <a:pt x="398118" y="907862"/>
                </a:lnTo>
                <a:lnTo>
                  <a:pt x="402562" y="926273"/>
                </a:lnTo>
                <a:lnTo>
                  <a:pt x="407324" y="945002"/>
                </a:lnTo>
                <a:lnTo>
                  <a:pt x="412720" y="962778"/>
                </a:lnTo>
                <a:lnTo>
                  <a:pt x="418434" y="980872"/>
                </a:lnTo>
                <a:lnTo>
                  <a:pt x="425100" y="998331"/>
                </a:lnTo>
                <a:lnTo>
                  <a:pt x="431766" y="1016107"/>
                </a:lnTo>
                <a:lnTo>
                  <a:pt x="439067" y="1032931"/>
                </a:lnTo>
                <a:lnTo>
                  <a:pt x="447321" y="1050073"/>
                </a:lnTo>
                <a:lnTo>
                  <a:pt x="455256" y="1066579"/>
                </a:lnTo>
                <a:lnTo>
                  <a:pt x="464145" y="1082769"/>
                </a:lnTo>
                <a:lnTo>
                  <a:pt x="473350" y="1098958"/>
                </a:lnTo>
                <a:lnTo>
                  <a:pt x="640956" y="1098958"/>
                </a:lnTo>
                <a:lnTo>
                  <a:pt x="635877" y="1082769"/>
                </a:lnTo>
                <a:lnTo>
                  <a:pt x="632067" y="1065627"/>
                </a:lnTo>
                <a:lnTo>
                  <a:pt x="627941" y="1049120"/>
                </a:lnTo>
                <a:lnTo>
                  <a:pt x="623814" y="1032296"/>
                </a:lnTo>
                <a:lnTo>
                  <a:pt x="620005" y="1014838"/>
                </a:lnTo>
                <a:lnTo>
                  <a:pt x="616830" y="997696"/>
                </a:lnTo>
                <a:lnTo>
                  <a:pt x="613974" y="979919"/>
                </a:lnTo>
                <a:lnTo>
                  <a:pt x="610799" y="961826"/>
                </a:lnTo>
                <a:lnTo>
                  <a:pt x="608260" y="943732"/>
                </a:lnTo>
                <a:lnTo>
                  <a:pt x="605720" y="925638"/>
                </a:lnTo>
                <a:lnTo>
                  <a:pt x="603816" y="907227"/>
                </a:lnTo>
                <a:lnTo>
                  <a:pt x="602229" y="888816"/>
                </a:lnTo>
                <a:lnTo>
                  <a:pt x="600324" y="870087"/>
                </a:lnTo>
                <a:lnTo>
                  <a:pt x="599054" y="850724"/>
                </a:lnTo>
                <a:lnTo>
                  <a:pt x="598102" y="831995"/>
                </a:lnTo>
                <a:lnTo>
                  <a:pt x="596832" y="812949"/>
                </a:lnTo>
                <a:lnTo>
                  <a:pt x="384469" y="812949"/>
                </a:lnTo>
                <a:close/>
                <a:moveTo>
                  <a:pt x="1438033" y="443773"/>
                </a:moveTo>
                <a:lnTo>
                  <a:pt x="1442477" y="460280"/>
                </a:lnTo>
                <a:lnTo>
                  <a:pt x="1446921" y="477738"/>
                </a:lnTo>
                <a:lnTo>
                  <a:pt x="1451048" y="495197"/>
                </a:lnTo>
                <a:lnTo>
                  <a:pt x="1454857" y="512656"/>
                </a:lnTo>
                <a:lnTo>
                  <a:pt x="1458349" y="530433"/>
                </a:lnTo>
                <a:lnTo>
                  <a:pt x="1461840" y="548526"/>
                </a:lnTo>
                <a:lnTo>
                  <a:pt x="1464698" y="566620"/>
                </a:lnTo>
                <a:lnTo>
                  <a:pt x="1467554" y="585031"/>
                </a:lnTo>
                <a:lnTo>
                  <a:pt x="1469776" y="603760"/>
                </a:lnTo>
                <a:lnTo>
                  <a:pt x="1471998" y="622488"/>
                </a:lnTo>
                <a:lnTo>
                  <a:pt x="1474220" y="641535"/>
                </a:lnTo>
                <a:lnTo>
                  <a:pt x="1475808" y="660581"/>
                </a:lnTo>
                <a:lnTo>
                  <a:pt x="1477077" y="680262"/>
                </a:lnTo>
                <a:lnTo>
                  <a:pt x="1478347" y="699308"/>
                </a:lnTo>
                <a:lnTo>
                  <a:pt x="1479299" y="719306"/>
                </a:lnTo>
                <a:lnTo>
                  <a:pt x="1479934" y="738987"/>
                </a:lnTo>
                <a:lnTo>
                  <a:pt x="1692933" y="738987"/>
                </a:lnTo>
                <a:lnTo>
                  <a:pt x="1691663" y="718988"/>
                </a:lnTo>
                <a:lnTo>
                  <a:pt x="1690076" y="699308"/>
                </a:lnTo>
                <a:lnTo>
                  <a:pt x="1687854" y="679309"/>
                </a:lnTo>
                <a:lnTo>
                  <a:pt x="1684679" y="659946"/>
                </a:lnTo>
                <a:lnTo>
                  <a:pt x="1681505" y="640582"/>
                </a:lnTo>
                <a:lnTo>
                  <a:pt x="1677378" y="621536"/>
                </a:lnTo>
                <a:lnTo>
                  <a:pt x="1672934" y="602808"/>
                </a:lnTo>
                <a:lnTo>
                  <a:pt x="1667855" y="584396"/>
                </a:lnTo>
                <a:lnTo>
                  <a:pt x="1662142" y="565350"/>
                </a:lnTo>
                <a:lnTo>
                  <a:pt x="1656110" y="547574"/>
                </a:lnTo>
                <a:lnTo>
                  <a:pt x="1649444" y="529480"/>
                </a:lnTo>
                <a:lnTo>
                  <a:pt x="1642461" y="511704"/>
                </a:lnTo>
                <a:lnTo>
                  <a:pt x="1634525" y="494245"/>
                </a:lnTo>
                <a:lnTo>
                  <a:pt x="1626589" y="477104"/>
                </a:lnTo>
                <a:lnTo>
                  <a:pt x="1617701" y="460280"/>
                </a:lnTo>
                <a:lnTo>
                  <a:pt x="1608495" y="443773"/>
                </a:lnTo>
                <a:lnTo>
                  <a:pt x="1438033" y="443773"/>
                </a:lnTo>
                <a:close/>
                <a:moveTo>
                  <a:pt x="1074888" y="443773"/>
                </a:moveTo>
                <a:lnTo>
                  <a:pt x="1074888" y="738987"/>
                </a:lnTo>
                <a:lnTo>
                  <a:pt x="1405972" y="738987"/>
                </a:lnTo>
                <a:lnTo>
                  <a:pt x="1405337" y="719306"/>
                </a:lnTo>
                <a:lnTo>
                  <a:pt x="1404702" y="699625"/>
                </a:lnTo>
                <a:lnTo>
                  <a:pt x="1403115" y="680262"/>
                </a:lnTo>
                <a:lnTo>
                  <a:pt x="1401528" y="660581"/>
                </a:lnTo>
                <a:lnTo>
                  <a:pt x="1399941" y="641535"/>
                </a:lnTo>
                <a:lnTo>
                  <a:pt x="1397719" y="622171"/>
                </a:lnTo>
                <a:lnTo>
                  <a:pt x="1394862" y="603442"/>
                </a:lnTo>
                <a:lnTo>
                  <a:pt x="1392322" y="585031"/>
                </a:lnTo>
                <a:lnTo>
                  <a:pt x="1389466" y="566620"/>
                </a:lnTo>
                <a:lnTo>
                  <a:pt x="1385656" y="548209"/>
                </a:lnTo>
                <a:lnTo>
                  <a:pt x="1382482" y="530115"/>
                </a:lnTo>
                <a:lnTo>
                  <a:pt x="1378355" y="512339"/>
                </a:lnTo>
                <a:lnTo>
                  <a:pt x="1374229" y="494562"/>
                </a:lnTo>
                <a:lnTo>
                  <a:pt x="1369467" y="477421"/>
                </a:lnTo>
                <a:lnTo>
                  <a:pt x="1365023" y="460280"/>
                </a:lnTo>
                <a:lnTo>
                  <a:pt x="1359944" y="443773"/>
                </a:lnTo>
                <a:lnTo>
                  <a:pt x="1074888" y="443773"/>
                </a:lnTo>
                <a:close/>
                <a:moveTo>
                  <a:pt x="716505" y="443773"/>
                </a:moveTo>
                <a:lnTo>
                  <a:pt x="711426" y="460280"/>
                </a:lnTo>
                <a:lnTo>
                  <a:pt x="706664" y="477421"/>
                </a:lnTo>
                <a:lnTo>
                  <a:pt x="702220" y="494562"/>
                </a:lnTo>
                <a:lnTo>
                  <a:pt x="698094" y="512339"/>
                </a:lnTo>
                <a:lnTo>
                  <a:pt x="694284" y="530115"/>
                </a:lnTo>
                <a:lnTo>
                  <a:pt x="690475" y="548209"/>
                </a:lnTo>
                <a:lnTo>
                  <a:pt x="687301" y="566620"/>
                </a:lnTo>
                <a:lnTo>
                  <a:pt x="683809" y="585031"/>
                </a:lnTo>
                <a:lnTo>
                  <a:pt x="681270" y="603442"/>
                </a:lnTo>
                <a:lnTo>
                  <a:pt x="678730" y="622171"/>
                </a:lnTo>
                <a:lnTo>
                  <a:pt x="676508" y="641535"/>
                </a:lnTo>
                <a:lnTo>
                  <a:pt x="674604" y="660581"/>
                </a:lnTo>
                <a:lnTo>
                  <a:pt x="673334" y="680262"/>
                </a:lnTo>
                <a:lnTo>
                  <a:pt x="672064" y="699625"/>
                </a:lnTo>
                <a:lnTo>
                  <a:pt x="671112" y="719306"/>
                </a:lnTo>
                <a:lnTo>
                  <a:pt x="670159" y="738987"/>
                </a:lnTo>
                <a:lnTo>
                  <a:pt x="1001243" y="738987"/>
                </a:lnTo>
                <a:lnTo>
                  <a:pt x="1001243" y="443773"/>
                </a:lnTo>
                <a:lnTo>
                  <a:pt x="716505" y="443773"/>
                </a:lnTo>
                <a:close/>
                <a:moveTo>
                  <a:pt x="467954" y="443773"/>
                </a:moveTo>
                <a:lnTo>
                  <a:pt x="458748" y="460280"/>
                </a:lnTo>
                <a:lnTo>
                  <a:pt x="450178" y="477104"/>
                </a:lnTo>
                <a:lnTo>
                  <a:pt x="442242" y="494245"/>
                </a:lnTo>
                <a:lnTo>
                  <a:pt x="434306" y="511704"/>
                </a:lnTo>
                <a:lnTo>
                  <a:pt x="427005" y="529480"/>
                </a:lnTo>
                <a:lnTo>
                  <a:pt x="420339" y="547574"/>
                </a:lnTo>
                <a:lnTo>
                  <a:pt x="413990" y="565350"/>
                </a:lnTo>
                <a:lnTo>
                  <a:pt x="408594" y="584396"/>
                </a:lnTo>
                <a:lnTo>
                  <a:pt x="403515" y="602808"/>
                </a:lnTo>
                <a:lnTo>
                  <a:pt x="399071" y="621536"/>
                </a:lnTo>
                <a:lnTo>
                  <a:pt x="394944" y="640582"/>
                </a:lnTo>
                <a:lnTo>
                  <a:pt x="391452" y="659946"/>
                </a:lnTo>
                <a:lnTo>
                  <a:pt x="388595" y="679309"/>
                </a:lnTo>
                <a:lnTo>
                  <a:pt x="386373" y="699308"/>
                </a:lnTo>
                <a:lnTo>
                  <a:pt x="384469" y="718988"/>
                </a:lnTo>
                <a:lnTo>
                  <a:pt x="383516" y="738987"/>
                </a:lnTo>
                <a:lnTo>
                  <a:pt x="596515" y="738987"/>
                </a:lnTo>
                <a:lnTo>
                  <a:pt x="597150" y="719306"/>
                </a:lnTo>
                <a:lnTo>
                  <a:pt x="598102" y="699308"/>
                </a:lnTo>
                <a:lnTo>
                  <a:pt x="599054" y="680262"/>
                </a:lnTo>
                <a:lnTo>
                  <a:pt x="600641" y="660581"/>
                </a:lnTo>
                <a:lnTo>
                  <a:pt x="602229" y="641535"/>
                </a:lnTo>
                <a:lnTo>
                  <a:pt x="604451" y="622488"/>
                </a:lnTo>
                <a:lnTo>
                  <a:pt x="606673" y="603760"/>
                </a:lnTo>
                <a:lnTo>
                  <a:pt x="608577" y="585031"/>
                </a:lnTo>
                <a:lnTo>
                  <a:pt x="611752" y="566620"/>
                </a:lnTo>
                <a:lnTo>
                  <a:pt x="614608" y="548526"/>
                </a:lnTo>
                <a:lnTo>
                  <a:pt x="618100" y="530433"/>
                </a:lnTo>
                <a:lnTo>
                  <a:pt x="621592" y="512656"/>
                </a:lnTo>
                <a:lnTo>
                  <a:pt x="625401" y="495197"/>
                </a:lnTo>
                <a:lnTo>
                  <a:pt x="629528" y="477738"/>
                </a:lnTo>
                <a:lnTo>
                  <a:pt x="633654" y="460280"/>
                </a:lnTo>
                <a:lnTo>
                  <a:pt x="638099" y="443773"/>
                </a:lnTo>
                <a:lnTo>
                  <a:pt x="467954" y="443773"/>
                </a:lnTo>
                <a:close/>
                <a:moveTo>
                  <a:pt x="1306615" y="168557"/>
                </a:moveTo>
                <a:lnTo>
                  <a:pt x="1314234" y="178715"/>
                </a:lnTo>
                <a:lnTo>
                  <a:pt x="1322487" y="189826"/>
                </a:lnTo>
                <a:lnTo>
                  <a:pt x="1329788" y="200936"/>
                </a:lnTo>
                <a:lnTo>
                  <a:pt x="1337406" y="212046"/>
                </a:lnTo>
                <a:lnTo>
                  <a:pt x="1345025" y="223791"/>
                </a:lnTo>
                <a:lnTo>
                  <a:pt x="1352326" y="235536"/>
                </a:lnTo>
                <a:lnTo>
                  <a:pt x="1359309" y="247916"/>
                </a:lnTo>
                <a:lnTo>
                  <a:pt x="1365975" y="260613"/>
                </a:lnTo>
                <a:lnTo>
                  <a:pt x="1372959" y="272993"/>
                </a:lnTo>
                <a:lnTo>
                  <a:pt x="1379308" y="286326"/>
                </a:lnTo>
                <a:lnTo>
                  <a:pt x="1385656" y="299658"/>
                </a:lnTo>
                <a:lnTo>
                  <a:pt x="1391688" y="312990"/>
                </a:lnTo>
                <a:lnTo>
                  <a:pt x="1398036" y="326957"/>
                </a:lnTo>
                <a:lnTo>
                  <a:pt x="1403433" y="340924"/>
                </a:lnTo>
                <a:lnTo>
                  <a:pt x="1409464" y="355209"/>
                </a:lnTo>
                <a:lnTo>
                  <a:pt x="1414543" y="369811"/>
                </a:lnTo>
                <a:lnTo>
                  <a:pt x="1559293" y="369811"/>
                </a:lnTo>
                <a:lnTo>
                  <a:pt x="1546913" y="353939"/>
                </a:lnTo>
                <a:lnTo>
                  <a:pt x="1533581" y="338067"/>
                </a:lnTo>
                <a:lnTo>
                  <a:pt x="1520248" y="322831"/>
                </a:lnTo>
                <a:lnTo>
                  <a:pt x="1505964" y="308229"/>
                </a:lnTo>
                <a:lnTo>
                  <a:pt x="1491679" y="293627"/>
                </a:lnTo>
                <a:lnTo>
                  <a:pt x="1476760" y="280294"/>
                </a:lnTo>
                <a:lnTo>
                  <a:pt x="1461523" y="266645"/>
                </a:lnTo>
                <a:lnTo>
                  <a:pt x="1445969" y="253630"/>
                </a:lnTo>
                <a:lnTo>
                  <a:pt x="1429780" y="240932"/>
                </a:lnTo>
                <a:lnTo>
                  <a:pt x="1412956" y="229187"/>
                </a:lnTo>
                <a:lnTo>
                  <a:pt x="1396132" y="217760"/>
                </a:lnTo>
                <a:lnTo>
                  <a:pt x="1378673" y="206650"/>
                </a:lnTo>
                <a:lnTo>
                  <a:pt x="1361531" y="196492"/>
                </a:lnTo>
                <a:lnTo>
                  <a:pt x="1343438" y="186651"/>
                </a:lnTo>
                <a:lnTo>
                  <a:pt x="1325026" y="177128"/>
                </a:lnTo>
                <a:lnTo>
                  <a:pt x="1306615" y="168557"/>
                </a:lnTo>
                <a:close/>
                <a:moveTo>
                  <a:pt x="770151" y="168557"/>
                </a:moveTo>
                <a:lnTo>
                  <a:pt x="751423" y="177128"/>
                </a:lnTo>
                <a:lnTo>
                  <a:pt x="733329" y="186651"/>
                </a:lnTo>
                <a:lnTo>
                  <a:pt x="715235" y="196492"/>
                </a:lnTo>
                <a:lnTo>
                  <a:pt x="697459" y="206650"/>
                </a:lnTo>
                <a:lnTo>
                  <a:pt x="680317" y="217760"/>
                </a:lnTo>
                <a:lnTo>
                  <a:pt x="663176" y="229187"/>
                </a:lnTo>
                <a:lnTo>
                  <a:pt x="646669" y="240932"/>
                </a:lnTo>
                <a:lnTo>
                  <a:pt x="630798" y="253630"/>
                </a:lnTo>
                <a:lnTo>
                  <a:pt x="614926" y="266645"/>
                </a:lnTo>
                <a:lnTo>
                  <a:pt x="599372" y="280294"/>
                </a:lnTo>
                <a:lnTo>
                  <a:pt x="584770" y="293627"/>
                </a:lnTo>
                <a:lnTo>
                  <a:pt x="570485" y="308229"/>
                </a:lnTo>
                <a:lnTo>
                  <a:pt x="556518" y="322831"/>
                </a:lnTo>
                <a:lnTo>
                  <a:pt x="542868" y="338067"/>
                </a:lnTo>
                <a:lnTo>
                  <a:pt x="529536" y="353939"/>
                </a:lnTo>
                <a:lnTo>
                  <a:pt x="516839" y="369811"/>
                </a:lnTo>
                <a:lnTo>
                  <a:pt x="661906" y="369811"/>
                </a:lnTo>
                <a:lnTo>
                  <a:pt x="667303" y="355209"/>
                </a:lnTo>
                <a:lnTo>
                  <a:pt x="673016" y="340924"/>
                </a:lnTo>
                <a:lnTo>
                  <a:pt x="678730" y="326957"/>
                </a:lnTo>
                <a:lnTo>
                  <a:pt x="684761" y="312990"/>
                </a:lnTo>
                <a:lnTo>
                  <a:pt x="690793" y="299658"/>
                </a:lnTo>
                <a:lnTo>
                  <a:pt x="697141" y="286326"/>
                </a:lnTo>
                <a:lnTo>
                  <a:pt x="703808" y="272993"/>
                </a:lnTo>
                <a:lnTo>
                  <a:pt x="710474" y="260613"/>
                </a:lnTo>
                <a:lnTo>
                  <a:pt x="717457" y="247916"/>
                </a:lnTo>
                <a:lnTo>
                  <a:pt x="724441" y="235536"/>
                </a:lnTo>
                <a:lnTo>
                  <a:pt x="731424" y="223791"/>
                </a:lnTo>
                <a:lnTo>
                  <a:pt x="738725" y="212046"/>
                </a:lnTo>
                <a:lnTo>
                  <a:pt x="746661" y="200936"/>
                </a:lnTo>
                <a:lnTo>
                  <a:pt x="754280" y="189826"/>
                </a:lnTo>
                <a:lnTo>
                  <a:pt x="762215" y="178715"/>
                </a:lnTo>
                <a:lnTo>
                  <a:pt x="770151" y="168557"/>
                </a:lnTo>
                <a:close/>
                <a:moveTo>
                  <a:pt x="1074888" y="112372"/>
                </a:moveTo>
                <a:lnTo>
                  <a:pt x="1074888" y="369811"/>
                </a:lnTo>
                <a:lnTo>
                  <a:pt x="1333597" y="369811"/>
                </a:lnTo>
                <a:lnTo>
                  <a:pt x="1324392" y="347908"/>
                </a:lnTo>
                <a:lnTo>
                  <a:pt x="1314551" y="326640"/>
                </a:lnTo>
                <a:lnTo>
                  <a:pt x="1304393" y="306324"/>
                </a:lnTo>
                <a:lnTo>
                  <a:pt x="1293600" y="286326"/>
                </a:lnTo>
                <a:lnTo>
                  <a:pt x="1282490" y="267597"/>
                </a:lnTo>
                <a:lnTo>
                  <a:pt x="1271063" y="249503"/>
                </a:lnTo>
                <a:lnTo>
                  <a:pt x="1259318" y="232362"/>
                </a:lnTo>
                <a:lnTo>
                  <a:pt x="1247255" y="215538"/>
                </a:lnTo>
                <a:lnTo>
                  <a:pt x="1234558" y="199983"/>
                </a:lnTo>
                <a:lnTo>
                  <a:pt x="1221860" y="185699"/>
                </a:lnTo>
                <a:lnTo>
                  <a:pt x="1215194" y="178715"/>
                </a:lnTo>
                <a:lnTo>
                  <a:pt x="1208528" y="172049"/>
                </a:lnTo>
                <a:lnTo>
                  <a:pt x="1201862" y="165383"/>
                </a:lnTo>
                <a:lnTo>
                  <a:pt x="1194878" y="159352"/>
                </a:lnTo>
                <a:lnTo>
                  <a:pt x="1188212" y="153321"/>
                </a:lnTo>
                <a:lnTo>
                  <a:pt x="1181229" y="147924"/>
                </a:lnTo>
                <a:lnTo>
                  <a:pt x="1174245" y="142210"/>
                </a:lnTo>
                <a:lnTo>
                  <a:pt x="1167262" y="137131"/>
                </a:lnTo>
                <a:lnTo>
                  <a:pt x="1159961" y="132370"/>
                </a:lnTo>
                <a:lnTo>
                  <a:pt x="1152977" y="127608"/>
                </a:lnTo>
                <a:lnTo>
                  <a:pt x="1145359" y="123164"/>
                </a:lnTo>
                <a:lnTo>
                  <a:pt x="1138058" y="119038"/>
                </a:lnTo>
                <a:lnTo>
                  <a:pt x="1122503" y="116816"/>
                </a:lnTo>
                <a:lnTo>
                  <a:pt x="1106632" y="114911"/>
                </a:lnTo>
                <a:lnTo>
                  <a:pt x="1090760" y="113641"/>
                </a:lnTo>
                <a:lnTo>
                  <a:pt x="1074888" y="112372"/>
                </a:lnTo>
                <a:close/>
                <a:moveTo>
                  <a:pt x="1001243" y="112372"/>
                </a:moveTo>
                <a:lnTo>
                  <a:pt x="985372" y="113641"/>
                </a:lnTo>
                <a:lnTo>
                  <a:pt x="969500" y="114911"/>
                </a:lnTo>
                <a:lnTo>
                  <a:pt x="953628" y="116816"/>
                </a:lnTo>
                <a:lnTo>
                  <a:pt x="938391" y="119038"/>
                </a:lnTo>
                <a:lnTo>
                  <a:pt x="930773" y="123164"/>
                </a:lnTo>
                <a:lnTo>
                  <a:pt x="923789" y="127608"/>
                </a:lnTo>
                <a:lnTo>
                  <a:pt x="916488" y="132370"/>
                </a:lnTo>
                <a:lnTo>
                  <a:pt x="909505" y="137131"/>
                </a:lnTo>
                <a:lnTo>
                  <a:pt x="902204" y="142210"/>
                </a:lnTo>
                <a:lnTo>
                  <a:pt x="895220" y="147924"/>
                </a:lnTo>
                <a:lnTo>
                  <a:pt x="888554" y="153321"/>
                </a:lnTo>
                <a:lnTo>
                  <a:pt x="881571" y="159352"/>
                </a:lnTo>
                <a:lnTo>
                  <a:pt x="874587" y="165383"/>
                </a:lnTo>
                <a:lnTo>
                  <a:pt x="867921" y="172049"/>
                </a:lnTo>
                <a:lnTo>
                  <a:pt x="861255" y="178715"/>
                </a:lnTo>
                <a:lnTo>
                  <a:pt x="854589" y="185699"/>
                </a:lnTo>
                <a:lnTo>
                  <a:pt x="841574" y="199983"/>
                </a:lnTo>
                <a:lnTo>
                  <a:pt x="829194" y="215538"/>
                </a:lnTo>
                <a:lnTo>
                  <a:pt x="817132" y="232362"/>
                </a:lnTo>
                <a:lnTo>
                  <a:pt x="805069" y="249503"/>
                </a:lnTo>
                <a:lnTo>
                  <a:pt x="793641" y="267597"/>
                </a:lnTo>
                <a:lnTo>
                  <a:pt x="782849" y="286326"/>
                </a:lnTo>
                <a:lnTo>
                  <a:pt x="772056" y="306324"/>
                </a:lnTo>
                <a:lnTo>
                  <a:pt x="762215" y="326640"/>
                </a:lnTo>
                <a:lnTo>
                  <a:pt x="752058" y="347908"/>
                </a:lnTo>
                <a:lnTo>
                  <a:pt x="742852" y="369811"/>
                </a:lnTo>
                <a:lnTo>
                  <a:pt x="1001243" y="369811"/>
                </a:lnTo>
                <a:lnTo>
                  <a:pt x="1001243" y="112372"/>
                </a:lnTo>
                <a:close/>
                <a:moveTo>
                  <a:pt x="1018702" y="0"/>
                </a:moveTo>
                <a:lnTo>
                  <a:pt x="1038066" y="0"/>
                </a:lnTo>
                <a:lnTo>
                  <a:pt x="1058064" y="0"/>
                </a:lnTo>
                <a:lnTo>
                  <a:pt x="1077745" y="635"/>
                </a:lnTo>
                <a:lnTo>
                  <a:pt x="1097109" y="2222"/>
                </a:lnTo>
                <a:lnTo>
                  <a:pt x="1116790" y="4127"/>
                </a:lnTo>
                <a:lnTo>
                  <a:pt x="1135836" y="6349"/>
                </a:lnTo>
                <a:lnTo>
                  <a:pt x="1154882" y="8888"/>
                </a:lnTo>
                <a:lnTo>
                  <a:pt x="1173928" y="11745"/>
                </a:lnTo>
                <a:lnTo>
                  <a:pt x="1192656" y="15554"/>
                </a:lnTo>
                <a:lnTo>
                  <a:pt x="1211067" y="19363"/>
                </a:lnTo>
                <a:lnTo>
                  <a:pt x="1229479" y="23807"/>
                </a:lnTo>
                <a:lnTo>
                  <a:pt x="1247890" y="29204"/>
                </a:lnTo>
                <a:lnTo>
                  <a:pt x="1265984" y="34283"/>
                </a:lnTo>
                <a:lnTo>
                  <a:pt x="1284077" y="39997"/>
                </a:lnTo>
                <a:lnTo>
                  <a:pt x="1301854" y="46345"/>
                </a:lnTo>
                <a:lnTo>
                  <a:pt x="1318995" y="53011"/>
                </a:lnTo>
                <a:lnTo>
                  <a:pt x="1336454" y="59995"/>
                </a:lnTo>
                <a:lnTo>
                  <a:pt x="1353278" y="67931"/>
                </a:lnTo>
                <a:lnTo>
                  <a:pt x="1370420" y="75549"/>
                </a:lnTo>
                <a:lnTo>
                  <a:pt x="1386926" y="84120"/>
                </a:lnTo>
                <a:lnTo>
                  <a:pt x="1403433" y="92373"/>
                </a:lnTo>
                <a:lnTo>
                  <a:pt x="1419622" y="101579"/>
                </a:lnTo>
                <a:lnTo>
                  <a:pt x="1435494" y="110784"/>
                </a:lnTo>
                <a:lnTo>
                  <a:pt x="1451365" y="120942"/>
                </a:lnTo>
                <a:lnTo>
                  <a:pt x="1466602" y="131100"/>
                </a:lnTo>
                <a:lnTo>
                  <a:pt x="1482156" y="141576"/>
                </a:lnTo>
                <a:lnTo>
                  <a:pt x="1496758" y="152686"/>
                </a:lnTo>
                <a:lnTo>
                  <a:pt x="1511360" y="163796"/>
                </a:lnTo>
                <a:lnTo>
                  <a:pt x="1525962" y="175224"/>
                </a:lnTo>
                <a:lnTo>
                  <a:pt x="1539929" y="187286"/>
                </a:lnTo>
                <a:lnTo>
                  <a:pt x="1553579" y="199349"/>
                </a:lnTo>
                <a:lnTo>
                  <a:pt x="1567229" y="212046"/>
                </a:lnTo>
                <a:lnTo>
                  <a:pt x="1579926" y="224743"/>
                </a:lnTo>
                <a:lnTo>
                  <a:pt x="1592941" y="237758"/>
                </a:lnTo>
                <a:lnTo>
                  <a:pt x="1605638" y="251408"/>
                </a:lnTo>
                <a:lnTo>
                  <a:pt x="1617701" y="265057"/>
                </a:lnTo>
                <a:lnTo>
                  <a:pt x="1629763" y="279025"/>
                </a:lnTo>
                <a:lnTo>
                  <a:pt x="1641191" y="293309"/>
                </a:lnTo>
                <a:lnTo>
                  <a:pt x="1652618" y="308229"/>
                </a:lnTo>
                <a:lnTo>
                  <a:pt x="1663411" y="323148"/>
                </a:lnTo>
                <a:lnTo>
                  <a:pt x="1674204" y="338385"/>
                </a:lnTo>
                <a:lnTo>
                  <a:pt x="1684044" y="353939"/>
                </a:lnTo>
                <a:lnTo>
                  <a:pt x="1693885" y="369493"/>
                </a:lnTo>
                <a:lnTo>
                  <a:pt x="1703091" y="385365"/>
                </a:lnTo>
                <a:lnTo>
                  <a:pt x="1712296" y="401554"/>
                </a:lnTo>
                <a:lnTo>
                  <a:pt x="1720867" y="418061"/>
                </a:lnTo>
                <a:lnTo>
                  <a:pt x="1729438" y="434567"/>
                </a:lnTo>
                <a:lnTo>
                  <a:pt x="1737056" y="451709"/>
                </a:lnTo>
                <a:lnTo>
                  <a:pt x="1744992" y="468533"/>
                </a:lnTo>
                <a:lnTo>
                  <a:pt x="1751976" y="485992"/>
                </a:lnTo>
                <a:lnTo>
                  <a:pt x="1758324" y="503133"/>
                </a:lnTo>
                <a:lnTo>
                  <a:pt x="1764673" y="520910"/>
                </a:lnTo>
                <a:lnTo>
                  <a:pt x="1770704" y="539003"/>
                </a:lnTo>
                <a:lnTo>
                  <a:pt x="1775783" y="557097"/>
                </a:lnTo>
                <a:lnTo>
                  <a:pt x="1780862" y="575508"/>
                </a:lnTo>
                <a:lnTo>
                  <a:pt x="1785306" y="593919"/>
                </a:lnTo>
                <a:lnTo>
                  <a:pt x="1789433" y="612331"/>
                </a:lnTo>
                <a:lnTo>
                  <a:pt x="1793242" y="631059"/>
                </a:lnTo>
                <a:lnTo>
                  <a:pt x="1796099" y="650423"/>
                </a:lnTo>
                <a:lnTo>
                  <a:pt x="1798956" y="669151"/>
                </a:lnTo>
                <a:lnTo>
                  <a:pt x="1801178" y="688515"/>
                </a:lnTo>
                <a:lnTo>
                  <a:pt x="1802765" y="707878"/>
                </a:lnTo>
                <a:lnTo>
                  <a:pt x="1804035" y="727242"/>
                </a:lnTo>
                <a:lnTo>
                  <a:pt x="1804987" y="746923"/>
                </a:lnTo>
                <a:lnTo>
                  <a:pt x="1804987" y="766921"/>
                </a:lnTo>
                <a:lnTo>
                  <a:pt x="1804987" y="786285"/>
                </a:lnTo>
                <a:lnTo>
                  <a:pt x="1804035" y="806283"/>
                </a:lnTo>
                <a:lnTo>
                  <a:pt x="1802765" y="825646"/>
                </a:lnTo>
                <a:lnTo>
                  <a:pt x="1801178" y="845010"/>
                </a:lnTo>
                <a:lnTo>
                  <a:pt x="1798956" y="864056"/>
                </a:lnTo>
                <a:lnTo>
                  <a:pt x="1796099" y="883419"/>
                </a:lnTo>
                <a:lnTo>
                  <a:pt x="1793242" y="902465"/>
                </a:lnTo>
                <a:lnTo>
                  <a:pt x="1789433" y="921194"/>
                </a:lnTo>
                <a:lnTo>
                  <a:pt x="1785306" y="939605"/>
                </a:lnTo>
                <a:lnTo>
                  <a:pt x="1780862" y="958016"/>
                </a:lnTo>
                <a:lnTo>
                  <a:pt x="1775783" y="976428"/>
                </a:lnTo>
                <a:lnTo>
                  <a:pt x="1770704" y="994521"/>
                </a:lnTo>
                <a:lnTo>
                  <a:pt x="1764673" y="1012298"/>
                </a:lnTo>
                <a:lnTo>
                  <a:pt x="1758324" y="1030074"/>
                </a:lnTo>
                <a:lnTo>
                  <a:pt x="1751976" y="1047851"/>
                </a:lnTo>
                <a:lnTo>
                  <a:pt x="1744992" y="1064992"/>
                </a:lnTo>
                <a:lnTo>
                  <a:pt x="1737056" y="1082134"/>
                </a:lnTo>
                <a:lnTo>
                  <a:pt x="1729438" y="1098958"/>
                </a:lnTo>
                <a:lnTo>
                  <a:pt x="1720867" y="1115464"/>
                </a:lnTo>
                <a:lnTo>
                  <a:pt x="1712296" y="1132288"/>
                </a:lnTo>
                <a:lnTo>
                  <a:pt x="1703091" y="1147843"/>
                </a:lnTo>
                <a:lnTo>
                  <a:pt x="1693885" y="1164349"/>
                </a:lnTo>
                <a:lnTo>
                  <a:pt x="1684044" y="1179586"/>
                </a:lnTo>
                <a:lnTo>
                  <a:pt x="1674204" y="1195140"/>
                </a:lnTo>
                <a:lnTo>
                  <a:pt x="1663411" y="1210377"/>
                </a:lnTo>
                <a:lnTo>
                  <a:pt x="1652618" y="1225297"/>
                </a:lnTo>
                <a:lnTo>
                  <a:pt x="1641191" y="1239898"/>
                </a:lnTo>
                <a:lnTo>
                  <a:pt x="1629763" y="1254183"/>
                </a:lnTo>
                <a:lnTo>
                  <a:pt x="1617701" y="1268150"/>
                </a:lnTo>
                <a:lnTo>
                  <a:pt x="1605638" y="1282117"/>
                </a:lnTo>
                <a:lnTo>
                  <a:pt x="1592941" y="1295449"/>
                </a:lnTo>
                <a:lnTo>
                  <a:pt x="1579926" y="1308782"/>
                </a:lnTo>
                <a:lnTo>
                  <a:pt x="1567229" y="1321797"/>
                </a:lnTo>
                <a:lnTo>
                  <a:pt x="1553579" y="1334176"/>
                </a:lnTo>
                <a:lnTo>
                  <a:pt x="1539929" y="1346239"/>
                </a:lnTo>
                <a:lnTo>
                  <a:pt x="1525962" y="1357984"/>
                </a:lnTo>
                <a:lnTo>
                  <a:pt x="1511360" y="1370047"/>
                </a:lnTo>
                <a:lnTo>
                  <a:pt x="1496758" y="1381157"/>
                </a:lnTo>
                <a:lnTo>
                  <a:pt x="1482156" y="1391949"/>
                </a:lnTo>
                <a:lnTo>
                  <a:pt x="1466602" y="1402425"/>
                </a:lnTo>
                <a:lnTo>
                  <a:pt x="1451365" y="1412583"/>
                </a:lnTo>
                <a:lnTo>
                  <a:pt x="1435494" y="1422423"/>
                </a:lnTo>
                <a:lnTo>
                  <a:pt x="1419622" y="1431946"/>
                </a:lnTo>
                <a:lnTo>
                  <a:pt x="1403433" y="1441152"/>
                </a:lnTo>
                <a:lnTo>
                  <a:pt x="1386926" y="1449723"/>
                </a:lnTo>
                <a:lnTo>
                  <a:pt x="1370420" y="1457976"/>
                </a:lnTo>
                <a:lnTo>
                  <a:pt x="1353278" y="1465912"/>
                </a:lnTo>
                <a:lnTo>
                  <a:pt x="1336454" y="1473213"/>
                </a:lnTo>
                <a:lnTo>
                  <a:pt x="1318995" y="1480196"/>
                </a:lnTo>
                <a:lnTo>
                  <a:pt x="1301854" y="1487180"/>
                </a:lnTo>
                <a:lnTo>
                  <a:pt x="1284077" y="1493528"/>
                </a:lnTo>
                <a:lnTo>
                  <a:pt x="1265984" y="1498925"/>
                </a:lnTo>
                <a:lnTo>
                  <a:pt x="1247890" y="1504639"/>
                </a:lnTo>
                <a:lnTo>
                  <a:pt x="1229479" y="1509400"/>
                </a:lnTo>
                <a:lnTo>
                  <a:pt x="1211067" y="1514162"/>
                </a:lnTo>
                <a:lnTo>
                  <a:pt x="1192656" y="1518288"/>
                </a:lnTo>
                <a:lnTo>
                  <a:pt x="1173928" y="1521463"/>
                </a:lnTo>
                <a:lnTo>
                  <a:pt x="1154882" y="1524637"/>
                </a:lnTo>
                <a:lnTo>
                  <a:pt x="1135836" y="1527494"/>
                </a:lnTo>
                <a:lnTo>
                  <a:pt x="1116790" y="1529716"/>
                </a:lnTo>
                <a:lnTo>
                  <a:pt x="1097109" y="1531303"/>
                </a:lnTo>
                <a:lnTo>
                  <a:pt x="1077745" y="1532573"/>
                </a:lnTo>
                <a:lnTo>
                  <a:pt x="1058064" y="1533208"/>
                </a:lnTo>
                <a:lnTo>
                  <a:pt x="1038066" y="1533525"/>
                </a:lnTo>
                <a:lnTo>
                  <a:pt x="1018702" y="1533208"/>
                </a:lnTo>
                <a:lnTo>
                  <a:pt x="998704" y="1532573"/>
                </a:lnTo>
                <a:lnTo>
                  <a:pt x="979340" y="1531303"/>
                </a:lnTo>
                <a:lnTo>
                  <a:pt x="959977" y="1529716"/>
                </a:lnTo>
                <a:lnTo>
                  <a:pt x="940931" y="1527494"/>
                </a:lnTo>
                <a:lnTo>
                  <a:pt x="921567" y="1524637"/>
                </a:lnTo>
                <a:lnTo>
                  <a:pt x="902839" y="1521463"/>
                </a:lnTo>
                <a:lnTo>
                  <a:pt x="884110" y="1518288"/>
                </a:lnTo>
                <a:lnTo>
                  <a:pt x="865382" y="1514162"/>
                </a:lnTo>
                <a:lnTo>
                  <a:pt x="846970" y="1509400"/>
                </a:lnTo>
                <a:lnTo>
                  <a:pt x="828559" y="1504639"/>
                </a:lnTo>
                <a:lnTo>
                  <a:pt x="810465" y="1498925"/>
                </a:lnTo>
                <a:lnTo>
                  <a:pt x="792689" y="1493528"/>
                </a:lnTo>
                <a:lnTo>
                  <a:pt x="774913" y="1487180"/>
                </a:lnTo>
                <a:lnTo>
                  <a:pt x="757136" y="1480196"/>
                </a:lnTo>
                <a:lnTo>
                  <a:pt x="739995" y="1473213"/>
                </a:lnTo>
                <a:lnTo>
                  <a:pt x="722854" y="1465912"/>
                </a:lnTo>
                <a:lnTo>
                  <a:pt x="706030" y="1457976"/>
                </a:lnTo>
                <a:lnTo>
                  <a:pt x="689523" y="1449723"/>
                </a:lnTo>
                <a:lnTo>
                  <a:pt x="673334" y="1441152"/>
                </a:lnTo>
                <a:lnTo>
                  <a:pt x="657145" y="1431946"/>
                </a:lnTo>
                <a:lnTo>
                  <a:pt x="640956" y="1422423"/>
                </a:lnTo>
                <a:lnTo>
                  <a:pt x="625401" y="1412583"/>
                </a:lnTo>
                <a:lnTo>
                  <a:pt x="609847" y="1402425"/>
                </a:lnTo>
                <a:lnTo>
                  <a:pt x="594610" y="1391949"/>
                </a:lnTo>
                <a:lnTo>
                  <a:pt x="579691" y="1381157"/>
                </a:lnTo>
                <a:lnTo>
                  <a:pt x="565089" y="1370047"/>
                </a:lnTo>
                <a:lnTo>
                  <a:pt x="550804" y="1357984"/>
                </a:lnTo>
                <a:lnTo>
                  <a:pt x="536837" y="1346239"/>
                </a:lnTo>
                <a:lnTo>
                  <a:pt x="522870" y="1334176"/>
                </a:lnTo>
                <a:lnTo>
                  <a:pt x="509538" y="1321797"/>
                </a:lnTo>
                <a:lnTo>
                  <a:pt x="496205" y="1308782"/>
                </a:lnTo>
                <a:lnTo>
                  <a:pt x="483508" y="1295449"/>
                </a:lnTo>
                <a:lnTo>
                  <a:pt x="470811" y="1282117"/>
                </a:lnTo>
                <a:lnTo>
                  <a:pt x="458748" y="1268150"/>
                </a:lnTo>
                <a:lnTo>
                  <a:pt x="447003" y="1254183"/>
                </a:lnTo>
                <a:lnTo>
                  <a:pt x="435258" y="1239898"/>
                </a:lnTo>
                <a:lnTo>
                  <a:pt x="424148" y="1225297"/>
                </a:lnTo>
                <a:lnTo>
                  <a:pt x="413038" y="1210377"/>
                </a:lnTo>
                <a:lnTo>
                  <a:pt x="402562" y="1195140"/>
                </a:lnTo>
                <a:lnTo>
                  <a:pt x="392404" y="1179586"/>
                </a:lnTo>
                <a:lnTo>
                  <a:pt x="382881" y="1164349"/>
                </a:lnTo>
                <a:lnTo>
                  <a:pt x="373041" y="1147843"/>
                </a:lnTo>
                <a:lnTo>
                  <a:pt x="364470" y="1132288"/>
                </a:lnTo>
                <a:lnTo>
                  <a:pt x="355582" y="1115464"/>
                </a:lnTo>
                <a:lnTo>
                  <a:pt x="347329" y="1098958"/>
                </a:lnTo>
                <a:lnTo>
                  <a:pt x="339393" y="1082134"/>
                </a:lnTo>
                <a:lnTo>
                  <a:pt x="331775" y="1064992"/>
                </a:lnTo>
                <a:lnTo>
                  <a:pt x="324791" y="1047851"/>
                </a:lnTo>
                <a:lnTo>
                  <a:pt x="318125" y="1030074"/>
                </a:lnTo>
                <a:lnTo>
                  <a:pt x="312094" y="1012298"/>
                </a:lnTo>
                <a:lnTo>
                  <a:pt x="306062" y="994521"/>
                </a:lnTo>
                <a:lnTo>
                  <a:pt x="300666" y="976428"/>
                </a:lnTo>
                <a:lnTo>
                  <a:pt x="295904" y="958016"/>
                </a:lnTo>
                <a:lnTo>
                  <a:pt x="290825" y="939605"/>
                </a:lnTo>
                <a:lnTo>
                  <a:pt x="287016" y="921194"/>
                </a:lnTo>
                <a:lnTo>
                  <a:pt x="283525" y="902465"/>
                </a:lnTo>
                <a:lnTo>
                  <a:pt x="280350" y="883419"/>
                </a:lnTo>
                <a:lnTo>
                  <a:pt x="277811" y="864056"/>
                </a:lnTo>
                <a:lnTo>
                  <a:pt x="275589" y="845010"/>
                </a:lnTo>
                <a:lnTo>
                  <a:pt x="273684" y="825646"/>
                </a:lnTo>
                <a:lnTo>
                  <a:pt x="272414" y="806283"/>
                </a:lnTo>
                <a:lnTo>
                  <a:pt x="271779" y="786285"/>
                </a:lnTo>
                <a:lnTo>
                  <a:pt x="271462" y="766921"/>
                </a:lnTo>
                <a:lnTo>
                  <a:pt x="271779" y="746923"/>
                </a:lnTo>
                <a:lnTo>
                  <a:pt x="272414" y="727242"/>
                </a:lnTo>
                <a:lnTo>
                  <a:pt x="273684" y="707878"/>
                </a:lnTo>
                <a:lnTo>
                  <a:pt x="275589" y="688515"/>
                </a:lnTo>
                <a:lnTo>
                  <a:pt x="277811" y="669151"/>
                </a:lnTo>
                <a:lnTo>
                  <a:pt x="280350" y="650423"/>
                </a:lnTo>
                <a:lnTo>
                  <a:pt x="283525" y="631059"/>
                </a:lnTo>
                <a:lnTo>
                  <a:pt x="287016" y="612331"/>
                </a:lnTo>
                <a:lnTo>
                  <a:pt x="290825" y="593919"/>
                </a:lnTo>
                <a:lnTo>
                  <a:pt x="295904" y="575508"/>
                </a:lnTo>
                <a:lnTo>
                  <a:pt x="300666" y="557097"/>
                </a:lnTo>
                <a:lnTo>
                  <a:pt x="306062" y="539003"/>
                </a:lnTo>
                <a:lnTo>
                  <a:pt x="312094" y="520910"/>
                </a:lnTo>
                <a:lnTo>
                  <a:pt x="318125" y="503133"/>
                </a:lnTo>
                <a:lnTo>
                  <a:pt x="324791" y="485992"/>
                </a:lnTo>
                <a:lnTo>
                  <a:pt x="331775" y="468533"/>
                </a:lnTo>
                <a:lnTo>
                  <a:pt x="339393" y="451709"/>
                </a:lnTo>
                <a:lnTo>
                  <a:pt x="347329" y="434567"/>
                </a:lnTo>
                <a:lnTo>
                  <a:pt x="355582" y="418061"/>
                </a:lnTo>
                <a:lnTo>
                  <a:pt x="364470" y="401554"/>
                </a:lnTo>
                <a:lnTo>
                  <a:pt x="373041" y="385365"/>
                </a:lnTo>
                <a:lnTo>
                  <a:pt x="382881" y="369493"/>
                </a:lnTo>
                <a:lnTo>
                  <a:pt x="392404" y="353939"/>
                </a:lnTo>
                <a:lnTo>
                  <a:pt x="402562" y="338385"/>
                </a:lnTo>
                <a:lnTo>
                  <a:pt x="413038" y="323148"/>
                </a:lnTo>
                <a:lnTo>
                  <a:pt x="424148" y="308229"/>
                </a:lnTo>
                <a:lnTo>
                  <a:pt x="435258" y="293309"/>
                </a:lnTo>
                <a:lnTo>
                  <a:pt x="447003" y="279025"/>
                </a:lnTo>
                <a:lnTo>
                  <a:pt x="458748" y="265057"/>
                </a:lnTo>
                <a:lnTo>
                  <a:pt x="470811" y="251408"/>
                </a:lnTo>
                <a:lnTo>
                  <a:pt x="483508" y="237758"/>
                </a:lnTo>
                <a:lnTo>
                  <a:pt x="496205" y="224743"/>
                </a:lnTo>
                <a:lnTo>
                  <a:pt x="509538" y="212046"/>
                </a:lnTo>
                <a:lnTo>
                  <a:pt x="522870" y="199349"/>
                </a:lnTo>
                <a:lnTo>
                  <a:pt x="536837" y="187286"/>
                </a:lnTo>
                <a:lnTo>
                  <a:pt x="550804" y="175224"/>
                </a:lnTo>
                <a:lnTo>
                  <a:pt x="565089" y="163796"/>
                </a:lnTo>
                <a:lnTo>
                  <a:pt x="579691" y="152686"/>
                </a:lnTo>
                <a:lnTo>
                  <a:pt x="594610" y="141576"/>
                </a:lnTo>
                <a:lnTo>
                  <a:pt x="609847" y="131100"/>
                </a:lnTo>
                <a:lnTo>
                  <a:pt x="625401" y="120942"/>
                </a:lnTo>
                <a:lnTo>
                  <a:pt x="640956" y="110784"/>
                </a:lnTo>
                <a:lnTo>
                  <a:pt x="657145" y="101579"/>
                </a:lnTo>
                <a:lnTo>
                  <a:pt x="673334" y="92373"/>
                </a:lnTo>
                <a:lnTo>
                  <a:pt x="689523" y="84120"/>
                </a:lnTo>
                <a:lnTo>
                  <a:pt x="706030" y="75549"/>
                </a:lnTo>
                <a:lnTo>
                  <a:pt x="722854" y="67931"/>
                </a:lnTo>
                <a:lnTo>
                  <a:pt x="739995" y="59995"/>
                </a:lnTo>
                <a:lnTo>
                  <a:pt x="757136" y="53011"/>
                </a:lnTo>
                <a:lnTo>
                  <a:pt x="774913" y="46345"/>
                </a:lnTo>
                <a:lnTo>
                  <a:pt x="792689" y="39997"/>
                </a:lnTo>
                <a:lnTo>
                  <a:pt x="810465" y="34283"/>
                </a:lnTo>
                <a:lnTo>
                  <a:pt x="828559" y="29204"/>
                </a:lnTo>
                <a:lnTo>
                  <a:pt x="846970" y="23807"/>
                </a:lnTo>
                <a:lnTo>
                  <a:pt x="865382" y="19363"/>
                </a:lnTo>
                <a:lnTo>
                  <a:pt x="884110" y="15554"/>
                </a:lnTo>
                <a:lnTo>
                  <a:pt x="902839" y="11745"/>
                </a:lnTo>
                <a:lnTo>
                  <a:pt x="921567" y="8888"/>
                </a:lnTo>
                <a:lnTo>
                  <a:pt x="940931" y="6349"/>
                </a:lnTo>
                <a:lnTo>
                  <a:pt x="959977" y="4127"/>
                </a:lnTo>
                <a:lnTo>
                  <a:pt x="979340" y="2222"/>
                </a:lnTo>
                <a:lnTo>
                  <a:pt x="998704" y="635"/>
                </a:lnTo>
                <a:lnTo>
                  <a:pt x="1018702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 sz="1015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KSO_Shape"/>
          <p:cNvSpPr/>
          <p:nvPr/>
        </p:nvSpPr>
        <p:spPr bwMode="auto">
          <a:xfrm>
            <a:off x="4225151" y="1477298"/>
            <a:ext cx="550475" cy="540000"/>
          </a:xfrm>
          <a:custGeom>
            <a:avLst/>
            <a:gdLst>
              <a:gd name="T0" fmla="*/ 2147483646 w 5440"/>
              <a:gd name="T1" fmla="*/ 2147483646 h 5267"/>
              <a:gd name="T2" fmla="*/ 2147483646 w 5440"/>
              <a:gd name="T3" fmla="*/ 2147483646 h 5267"/>
              <a:gd name="T4" fmla="*/ 2147483646 w 5440"/>
              <a:gd name="T5" fmla="*/ 2147483646 h 5267"/>
              <a:gd name="T6" fmla="*/ 2147483646 w 5440"/>
              <a:gd name="T7" fmla="*/ 2147483646 h 5267"/>
              <a:gd name="T8" fmla="*/ 2147483646 w 5440"/>
              <a:gd name="T9" fmla="*/ 2147483646 h 5267"/>
              <a:gd name="T10" fmla="*/ 2147483646 w 5440"/>
              <a:gd name="T11" fmla="*/ 2147483646 h 5267"/>
              <a:gd name="T12" fmla="*/ 2147483646 w 5440"/>
              <a:gd name="T13" fmla="*/ 2147483646 h 5267"/>
              <a:gd name="T14" fmla="*/ 2147483646 w 5440"/>
              <a:gd name="T15" fmla="*/ 2147483646 h 5267"/>
              <a:gd name="T16" fmla="*/ 2147483646 w 5440"/>
              <a:gd name="T17" fmla="*/ 2147483646 h 5267"/>
              <a:gd name="T18" fmla="*/ 2147483646 w 5440"/>
              <a:gd name="T19" fmla="*/ 2147483646 h 5267"/>
              <a:gd name="T20" fmla="*/ 2147483646 w 5440"/>
              <a:gd name="T21" fmla="*/ 2147483646 h 5267"/>
              <a:gd name="T22" fmla="*/ 2147483646 w 5440"/>
              <a:gd name="T23" fmla="*/ 2147483646 h 5267"/>
              <a:gd name="T24" fmla="*/ 2147483646 w 5440"/>
              <a:gd name="T25" fmla="*/ 2147483646 h 5267"/>
              <a:gd name="T26" fmla="*/ 2147483646 w 5440"/>
              <a:gd name="T27" fmla="*/ 2147483646 h 5267"/>
              <a:gd name="T28" fmla="*/ 2147483646 w 5440"/>
              <a:gd name="T29" fmla="*/ 2147483646 h 5267"/>
              <a:gd name="T30" fmla="*/ 429445831 w 5440"/>
              <a:gd name="T31" fmla="*/ 2147483646 h 5267"/>
              <a:gd name="T32" fmla="*/ 85840210 w 5440"/>
              <a:gd name="T33" fmla="*/ 2147483646 h 5267"/>
              <a:gd name="T34" fmla="*/ 1545979988 w 5440"/>
              <a:gd name="T35" fmla="*/ 2147483646 h 5267"/>
              <a:gd name="T36" fmla="*/ 2147483646 w 5440"/>
              <a:gd name="T37" fmla="*/ 2147483646 h 5267"/>
              <a:gd name="T38" fmla="*/ 2147483646 w 5440"/>
              <a:gd name="T39" fmla="*/ 2147483646 h 5267"/>
              <a:gd name="T40" fmla="*/ 2147483646 w 5440"/>
              <a:gd name="T41" fmla="*/ 2147483646 h 5267"/>
              <a:gd name="T42" fmla="*/ 2147483646 w 5440"/>
              <a:gd name="T43" fmla="*/ 2147483646 h 5267"/>
              <a:gd name="T44" fmla="*/ 2147483646 w 5440"/>
              <a:gd name="T45" fmla="*/ 2147483646 h 5267"/>
              <a:gd name="T46" fmla="*/ 2147483646 w 5440"/>
              <a:gd name="T47" fmla="*/ 2147483646 h 5267"/>
              <a:gd name="T48" fmla="*/ 2147483646 w 5440"/>
              <a:gd name="T49" fmla="*/ 2147483646 h 5267"/>
              <a:gd name="T50" fmla="*/ 2147483646 w 5440"/>
              <a:gd name="T51" fmla="*/ 2147483646 h 5267"/>
              <a:gd name="T52" fmla="*/ 2147483646 w 5440"/>
              <a:gd name="T53" fmla="*/ 2147483646 h 5267"/>
              <a:gd name="T54" fmla="*/ 2147483646 w 5440"/>
              <a:gd name="T55" fmla="*/ 2147483646 h 5267"/>
              <a:gd name="T56" fmla="*/ 2147483646 w 5440"/>
              <a:gd name="T57" fmla="*/ 2147483646 h 5267"/>
              <a:gd name="T58" fmla="*/ 2147483646 w 5440"/>
              <a:gd name="T59" fmla="*/ 2147483646 h 5267"/>
              <a:gd name="T60" fmla="*/ 2147483646 w 5440"/>
              <a:gd name="T61" fmla="*/ 2147483646 h 5267"/>
              <a:gd name="T62" fmla="*/ 2147483646 w 5440"/>
              <a:gd name="T63" fmla="*/ 2147483646 h 5267"/>
              <a:gd name="T64" fmla="*/ 2147483646 w 5440"/>
              <a:gd name="T65" fmla="*/ 2147483646 h 5267"/>
              <a:gd name="T66" fmla="*/ 2147483646 w 5440"/>
              <a:gd name="T67" fmla="*/ 2147483646 h 5267"/>
              <a:gd name="T68" fmla="*/ 2147483646 w 5440"/>
              <a:gd name="T69" fmla="*/ 2147483646 h 5267"/>
              <a:gd name="T70" fmla="*/ 2147483646 w 5440"/>
              <a:gd name="T71" fmla="*/ 2147483646 h 5267"/>
              <a:gd name="T72" fmla="*/ 2147483646 w 5440"/>
              <a:gd name="T73" fmla="*/ 2147483646 h 5267"/>
              <a:gd name="T74" fmla="*/ 2147483646 w 5440"/>
              <a:gd name="T75" fmla="*/ 2147483646 h 5267"/>
              <a:gd name="T76" fmla="*/ 2147483646 w 5440"/>
              <a:gd name="T77" fmla="*/ 2147483646 h 5267"/>
              <a:gd name="T78" fmla="*/ 2147483646 w 5440"/>
              <a:gd name="T79" fmla="*/ 2147483646 h 5267"/>
              <a:gd name="T80" fmla="*/ 2147483646 w 5440"/>
              <a:gd name="T81" fmla="*/ 2147483646 h 5267"/>
              <a:gd name="T82" fmla="*/ 2147483646 w 5440"/>
              <a:gd name="T83" fmla="*/ 2147483646 h 5267"/>
              <a:gd name="T84" fmla="*/ 2147483646 w 5440"/>
              <a:gd name="T85" fmla="*/ 2147483646 h 5267"/>
              <a:gd name="T86" fmla="*/ 2147483646 w 5440"/>
              <a:gd name="T87" fmla="*/ 2147483646 h 5267"/>
              <a:gd name="T88" fmla="*/ 2147483646 w 5440"/>
              <a:gd name="T89" fmla="*/ 2147483646 h 5267"/>
              <a:gd name="T90" fmla="*/ 2147483646 w 5440"/>
              <a:gd name="T91" fmla="*/ 2147483646 h 5267"/>
              <a:gd name="T92" fmla="*/ 2147483646 w 5440"/>
              <a:gd name="T93" fmla="*/ 2147483646 h 5267"/>
              <a:gd name="T94" fmla="*/ 2147483646 w 5440"/>
              <a:gd name="T95" fmla="*/ 2147483646 h 5267"/>
              <a:gd name="T96" fmla="*/ 2147483646 w 5440"/>
              <a:gd name="T97" fmla="*/ 2147483646 h 5267"/>
              <a:gd name="T98" fmla="*/ 2147483646 w 5440"/>
              <a:gd name="T99" fmla="*/ 2147483646 h 5267"/>
              <a:gd name="T100" fmla="*/ 2147483646 w 5440"/>
              <a:gd name="T101" fmla="*/ 2147483646 h 5267"/>
              <a:gd name="T102" fmla="*/ 2147483646 w 5440"/>
              <a:gd name="T103" fmla="*/ 2147483646 h 5267"/>
              <a:gd name="T104" fmla="*/ 2147483646 w 5440"/>
              <a:gd name="T105" fmla="*/ 2147483646 h 5267"/>
              <a:gd name="T106" fmla="*/ 2147483646 w 5440"/>
              <a:gd name="T107" fmla="*/ 2147483646 h 5267"/>
              <a:gd name="T108" fmla="*/ 2147483646 w 5440"/>
              <a:gd name="T109" fmla="*/ 2147483646 h 5267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5440" h="5267">
                <a:moveTo>
                  <a:pt x="1521" y="2392"/>
                </a:moveTo>
                <a:lnTo>
                  <a:pt x="1521" y="2392"/>
                </a:lnTo>
                <a:lnTo>
                  <a:pt x="1525" y="2395"/>
                </a:lnTo>
                <a:lnTo>
                  <a:pt x="2073" y="2944"/>
                </a:lnTo>
                <a:lnTo>
                  <a:pt x="2265" y="2753"/>
                </a:lnTo>
                <a:lnTo>
                  <a:pt x="2058" y="2546"/>
                </a:lnTo>
                <a:lnTo>
                  <a:pt x="1964" y="2452"/>
                </a:lnTo>
                <a:lnTo>
                  <a:pt x="2443" y="1974"/>
                </a:lnTo>
                <a:lnTo>
                  <a:pt x="2506" y="1981"/>
                </a:lnTo>
                <a:lnTo>
                  <a:pt x="2531" y="1984"/>
                </a:lnTo>
                <a:lnTo>
                  <a:pt x="2554" y="1985"/>
                </a:lnTo>
                <a:lnTo>
                  <a:pt x="2579" y="1984"/>
                </a:lnTo>
                <a:lnTo>
                  <a:pt x="2603" y="1981"/>
                </a:lnTo>
                <a:lnTo>
                  <a:pt x="2628" y="1978"/>
                </a:lnTo>
                <a:lnTo>
                  <a:pt x="2651" y="1973"/>
                </a:lnTo>
                <a:lnTo>
                  <a:pt x="2300" y="1621"/>
                </a:lnTo>
                <a:lnTo>
                  <a:pt x="2288" y="1611"/>
                </a:lnTo>
                <a:lnTo>
                  <a:pt x="2277" y="1601"/>
                </a:lnTo>
                <a:lnTo>
                  <a:pt x="2287" y="1564"/>
                </a:lnTo>
                <a:lnTo>
                  <a:pt x="2295" y="1528"/>
                </a:lnTo>
                <a:lnTo>
                  <a:pt x="2302" y="1490"/>
                </a:lnTo>
                <a:lnTo>
                  <a:pt x="2308" y="1454"/>
                </a:lnTo>
                <a:lnTo>
                  <a:pt x="2313" y="1416"/>
                </a:lnTo>
                <a:lnTo>
                  <a:pt x="2316" y="1379"/>
                </a:lnTo>
                <a:lnTo>
                  <a:pt x="2318" y="1340"/>
                </a:lnTo>
                <a:lnTo>
                  <a:pt x="2320" y="1303"/>
                </a:lnTo>
                <a:lnTo>
                  <a:pt x="2320" y="1265"/>
                </a:lnTo>
                <a:lnTo>
                  <a:pt x="2318" y="1227"/>
                </a:lnTo>
                <a:lnTo>
                  <a:pt x="2316" y="1190"/>
                </a:lnTo>
                <a:lnTo>
                  <a:pt x="2311" y="1152"/>
                </a:lnTo>
                <a:lnTo>
                  <a:pt x="2307" y="1115"/>
                </a:lnTo>
                <a:lnTo>
                  <a:pt x="2301" y="1077"/>
                </a:lnTo>
                <a:lnTo>
                  <a:pt x="2293" y="1041"/>
                </a:lnTo>
                <a:lnTo>
                  <a:pt x="2284" y="1004"/>
                </a:lnTo>
                <a:lnTo>
                  <a:pt x="2275" y="967"/>
                </a:lnTo>
                <a:lnTo>
                  <a:pt x="2263" y="931"/>
                </a:lnTo>
                <a:lnTo>
                  <a:pt x="2252" y="895"/>
                </a:lnTo>
                <a:lnTo>
                  <a:pt x="2238" y="859"/>
                </a:lnTo>
                <a:lnTo>
                  <a:pt x="2222" y="824"/>
                </a:lnTo>
                <a:lnTo>
                  <a:pt x="2207" y="789"/>
                </a:lnTo>
                <a:lnTo>
                  <a:pt x="2190" y="754"/>
                </a:lnTo>
                <a:lnTo>
                  <a:pt x="2171" y="720"/>
                </a:lnTo>
                <a:lnTo>
                  <a:pt x="2152" y="687"/>
                </a:lnTo>
                <a:lnTo>
                  <a:pt x="2131" y="654"/>
                </a:lnTo>
                <a:lnTo>
                  <a:pt x="2109" y="621"/>
                </a:lnTo>
                <a:lnTo>
                  <a:pt x="2085" y="590"/>
                </a:lnTo>
                <a:lnTo>
                  <a:pt x="2061" y="558"/>
                </a:lnTo>
                <a:lnTo>
                  <a:pt x="2035" y="528"/>
                </a:lnTo>
                <a:lnTo>
                  <a:pt x="2008" y="498"/>
                </a:lnTo>
                <a:lnTo>
                  <a:pt x="1980" y="469"/>
                </a:lnTo>
                <a:lnTo>
                  <a:pt x="1952" y="441"/>
                </a:lnTo>
                <a:lnTo>
                  <a:pt x="1922" y="414"/>
                </a:lnTo>
                <a:lnTo>
                  <a:pt x="1892" y="389"/>
                </a:lnTo>
                <a:lnTo>
                  <a:pt x="1860" y="365"/>
                </a:lnTo>
                <a:lnTo>
                  <a:pt x="1828" y="341"/>
                </a:lnTo>
                <a:lnTo>
                  <a:pt x="1797" y="319"/>
                </a:lnTo>
                <a:lnTo>
                  <a:pt x="1764" y="299"/>
                </a:lnTo>
                <a:lnTo>
                  <a:pt x="1731" y="279"/>
                </a:lnTo>
                <a:lnTo>
                  <a:pt x="1697" y="260"/>
                </a:lnTo>
                <a:lnTo>
                  <a:pt x="1663" y="244"/>
                </a:lnTo>
                <a:lnTo>
                  <a:pt x="1628" y="228"/>
                </a:lnTo>
                <a:lnTo>
                  <a:pt x="1593" y="212"/>
                </a:lnTo>
                <a:lnTo>
                  <a:pt x="1558" y="199"/>
                </a:lnTo>
                <a:lnTo>
                  <a:pt x="1523" y="187"/>
                </a:lnTo>
                <a:lnTo>
                  <a:pt x="1486" y="176"/>
                </a:lnTo>
                <a:lnTo>
                  <a:pt x="1450" y="165"/>
                </a:lnTo>
                <a:lnTo>
                  <a:pt x="1414" y="157"/>
                </a:lnTo>
                <a:lnTo>
                  <a:pt x="1376" y="150"/>
                </a:lnTo>
                <a:lnTo>
                  <a:pt x="1340" y="143"/>
                </a:lnTo>
                <a:lnTo>
                  <a:pt x="1302" y="139"/>
                </a:lnTo>
                <a:lnTo>
                  <a:pt x="1265" y="134"/>
                </a:lnTo>
                <a:lnTo>
                  <a:pt x="1228" y="131"/>
                </a:lnTo>
                <a:lnTo>
                  <a:pt x="1191" y="130"/>
                </a:lnTo>
                <a:lnTo>
                  <a:pt x="1153" y="129"/>
                </a:lnTo>
                <a:lnTo>
                  <a:pt x="1116" y="130"/>
                </a:lnTo>
                <a:lnTo>
                  <a:pt x="1078" y="133"/>
                </a:lnTo>
                <a:lnTo>
                  <a:pt x="1041" y="136"/>
                </a:lnTo>
                <a:lnTo>
                  <a:pt x="1003" y="140"/>
                </a:lnTo>
                <a:lnTo>
                  <a:pt x="967" y="146"/>
                </a:lnTo>
                <a:lnTo>
                  <a:pt x="929" y="153"/>
                </a:lnTo>
                <a:lnTo>
                  <a:pt x="893" y="161"/>
                </a:lnTo>
                <a:lnTo>
                  <a:pt x="857" y="170"/>
                </a:lnTo>
                <a:lnTo>
                  <a:pt x="1514" y="827"/>
                </a:lnTo>
                <a:lnTo>
                  <a:pt x="1341" y="1470"/>
                </a:lnTo>
                <a:lnTo>
                  <a:pt x="697" y="1642"/>
                </a:lnTo>
                <a:lnTo>
                  <a:pt x="41" y="986"/>
                </a:lnTo>
                <a:lnTo>
                  <a:pt x="31" y="1022"/>
                </a:lnTo>
                <a:lnTo>
                  <a:pt x="23" y="1059"/>
                </a:lnTo>
                <a:lnTo>
                  <a:pt x="16" y="1096"/>
                </a:lnTo>
                <a:lnTo>
                  <a:pt x="10" y="1133"/>
                </a:lnTo>
                <a:lnTo>
                  <a:pt x="7" y="1170"/>
                </a:lnTo>
                <a:lnTo>
                  <a:pt x="3" y="1208"/>
                </a:lnTo>
                <a:lnTo>
                  <a:pt x="1" y="1245"/>
                </a:lnTo>
                <a:lnTo>
                  <a:pt x="0" y="1283"/>
                </a:lnTo>
                <a:lnTo>
                  <a:pt x="1" y="1320"/>
                </a:lnTo>
                <a:lnTo>
                  <a:pt x="2" y="1358"/>
                </a:lnTo>
                <a:lnTo>
                  <a:pt x="4" y="1394"/>
                </a:lnTo>
                <a:lnTo>
                  <a:pt x="9" y="1431"/>
                </a:lnTo>
                <a:lnTo>
                  <a:pt x="14" y="1469"/>
                </a:lnTo>
                <a:lnTo>
                  <a:pt x="21" y="1505"/>
                </a:lnTo>
                <a:lnTo>
                  <a:pt x="28" y="1543"/>
                </a:lnTo>
                <a:lnTo>
                  <a:pt x="36" y="1579"/>
                </a:lnTo>
                <a:lnTo>
                  <a:pt x="47" y="1615"/>
                </a:lnTo>
                <a:lnTo>
                  <a:pt x="57" y="1652"/>
                </a:lnTo>
                <a:lnTo>
                  <a:pt x="70" y="1687"/>
                </a:lnTo>
                <a:lnTo>
                  <a:pt x="84" y="1722"/>
                </a:lnTo>
                <a:lnTo>
                  <a:pt x="98" y="1757"/>
                </a:lnTo>
                <a:lnTo>
                  <a:pt x="115" y="1793"/>
                </a:lnTo>
                <a:lnTo>
                  <a:pt x="131" y="1826"/>
                </a:lnTo>
                <a:lnTo>
                  <a:pt x="150" y="1860"/>
                </a:lnTo>
                <a:lnTo>
                  <a:pt x="170" y="1893"/>
                </a:lnTo>
                <a:lnTo>
                  <a:pt x="190" y="1926"/>
                </a:lnTo>
                <a:lnTo>
                  <a:pt x="212" y="1958"/>
                </a:lnTo>
                <a:lnTo>
                  <a:pt x="235" y="1989"/>
                </a:lnTo>
                <a:lnTo>
                  <a:pt x="260" y="2021"/>
                </a:lnTo>
                <a:lnTo>
                  <a:pt x="285" y="2052"/>
                </a:lnTo>
                <a:lnTo>
                  <a:pt x="312" y="2081"/>
                </a:lnTo>
                <a:lnTo>
                  <a:pt x="340" y="2109"/>
                </a:lnTo>
                <a:lnTo>
                  <a:pt x="370" y="2138"/>
                </a:lnTo>
                <a:lnTo>
                  <a:pt x="401" y="2166"/>
                </a:lnTo>
                <a:lnTo>
                  <a:pt x="434" y="2193"/>
                </a:lnTo>
                <a:lnTo>
                  <a:pt x="466" y="2219"/>
                </a:lnTo>
                <a:lnTo>
                  <a:pt x="499" y="2243"/>
                </a:lnTo>
                <a:lnTo>
                  <a:pt x="533" y="2266"/>
                </a:lnTo>
                <a:lnTo>
                  <a:pt x="567" y="2287"/>
                </a:lnTo>
                <a:lnTo>
                  <a:pt x="602" y="2307"/>
                </a:lnTo>
                <a:lnTo>
                  <a:pt x="639" y="2326"/>
                </a:lnTo>
                <a:lnTo>
                  <a:pt x="675" y="2343"/>
                </a:lnTo>
                <a:lnTo>
                  <a:pt x="711" y="2359"/>
                </a:lnTo>
                <a:lnTo>
                  <a:pt x="748" y="2374"/>
                </a:lnTo>
                <a:lnTo>
                  <a:pt x="785" y="2387"/>
                </a:lnTo>
                <a:lnTo>
                  <a:pt x="823" y="2400"/>
                </a:lnTo>
                <a:lnTo>
                  <a:pt x="861" y="2410"/>
                </a:lnTo>
                <a:lnTo>
                  <a:pt x="900" y="2420"/>
                </a:lnTo>
                <a:lnTo>
                  <a:pt x="939" y="2428"/>
                </a:lnTo>
                <a:lnTo>
                  <a:pt x="977" y="2435"/>
                </a:lnTo>
                <a:lnTo>
                  <a:pt x="1016" y="2441"/>
                </a:lnTo>
                <a:lnTo>
                  <a:pt x="1055" y="2444"/>
                </a:lnTo>
                <a:lnTo>
                  <a:pt x="1095" y="2448"/>
                </a:lnTo>
                <a:lnTo>
                  <a:pt x="1133" y="2449"/>
                </a:lnTo>
                <a:lnTo>
                  <a:pt x="1173" y="2449"/>
                </a:lnTo>
                <a:lnTo>
                  <a:pt x="1212" y="2448"/>
                </a:lnTo>
                <a:lnTo>
                  <a:pt x="1252" y="2445"/>
                </a:lnTo>
                <a:lnTo>
                  <a:pt x="1290" y="2442"/>
                </a:lnTo>
                <a:lnTo>
                  <a:pt x="1329" y="2437"/>
                </a:lnTo>
                <a:lnTo>
                  <a:pt x="1368" y="2430"/>
                </a:lnTo>
                <a:lnTo>
                  <a:pt x="1406" y="2422"/>
                </a:lnTo>
                <a:lnTo>
                  <a:pt x="1445" y="2414"/>
                </a:lnTo>
                <a:lnTo>
                  <a:pt x="1484" y="2403"/>
                </a:lnTo>
                <a:lnTo>
                  <a:pt x="1521" y="2392"/>
                </a:lnTo>
                <a:close/>
                <a:moveTo>
                  <a:pt x="3463" y="2785"/>
                </a:moveTo>
                <a:lnTo>
                  <a:pt x="3463" y="2785"/>
                </a:lnTo>
                <a:lnTo>
                  <a:pt x="3459" y="2803"/>
                </a:lnTo>
                <a:lnTo>
                  <a:pt x="3457" y="2821"/>
                </a:lnTo>
                <a:lnTo>
                  <a:pt x="3454" y="2838"/>
                </a:lnTo>
                <a:lnTo>
                  <a:pt x="3453" y="2857"/>
                </a:lnTo>
                <a:lnTo>
                  <a:pt x="3452" y="2876"/>
                </a:lnTo>
                <a:lnTo>
                  <a:pt x="3452" y="2893"/>
                </a:lnTo>
                <a:lnTo>
                  <a:pt x="3453" y="2912"/>
                </a:lnTo>
                <a:lnTo>
                  <a:pt x="3454" y="2931"/>
                </a:lnTo>
                <a:lnTo>
                  <a:pt x="3461" y="2994"/>
                </a:lnTo>
                <a:lnTo>
                  <a:pt x="3417" y="3039"/>
                </a:lnTo>
                <a:lnTo>
                  <a:pt x="3077" y="3379"/>
                </a:lnTo>
                <a:lnTo>
                  <a:pt x="2984" y="3472"/>
                </a:lnTo>
                <a:lnTo>
                  <a:pt x="2684" y="3172"/>
                </a:lnTo>
                <a:lnTo>
                  <a:pt x="2493" y="3363"/>
                </a:lnTo>
                <a:lnTo>
                  <a:pt x="4228" y="5098"/>
                </a:lnTo>
                <a:lnTo>
                  <a:pt x="4248" y="5117"/>
                </a:lnTo>
                <a:lnTo>
                  <a:pt x="4269" y="5136"/>
                </a:lnTo>
                <a:lnTo>
                  <a:pt x="4291" y="5152"/>
                </a:lnTo>
                <a:lnTo>
                  <a:pt x="4314" y="5168"/>
                </a:lnTo>
                <a:lnTo>
                  <a:pt x="4336" y="5183"/>
                </a:lnTo>
                <a:lnTo>
                  <a:pt x="4361" y="5195"/>
                </a:lnTo>
                <a:lnTo>
                  <a:pt x="4384" y="5207"/>
                </a:lnTo>
                <a:lnTo>
                  <a:pt x="4409" y="5218"/>
                </a:lnTo>
                <a:lnTo>
                  <a:pt x="4433" y="5227"/>
                </a:lnTo>
                <a:lnTo>
                  <a:pt x="4459" y="5235"/>
                </a:lnTo>
                <a:lnTo>
                  <a:pt x="4485" y="5242"/>
                </a:lnTo>
                <a:lnTo>
                  <a:pt x="4511" y="5248"/>
                </a:lnTo>
                <a:lnTo>
                  <a:pt x="4536" y="5253"/>
                </a:lnTo>
                <a:lnTo>
                  <a:pt x="4562" y="5255"/>
                </a:lnTo>
                <a:lnTo>
                  <a:pt x="4588" y="5258"/>
                </a:lnTo>
                <a:lnTo>
                  <a:pt x="4615" y="5259"/>
                </a:lnTo>
                <a:lnTo>
                  <a:pt x="4641" y="5258"/>
                </a:lnTo>
                <a:lnTo>
                  <a:pt x="4668" y="5255"/>
                </a:lnTo>
                <a:lnTo>
                  <a:pt x="4693" y="5253"/>
                </a:lnTo>
                <a:lnTo>
                  <a:pt x="4719" y="5248"/>
                </a:lnTo>
                <a:lnTo>
                  <a:pt x="4745" y="5242"/>
                </a:lnTo>
                <a:lnTo>
                  <a:pt x="4771" y="5235"/>
                </a:lnTo>
                <a:lnTo>
                  <a:pt x="4795" y="5227"/>
                </a:lnTo>
                <a:lnTo>
                  <a:pt x="4821" y="5218"/>
                </a:lnTo>
                <a:lnTo>
                  <a:pt x="4845" y="5207"/>
                </a:lnTo>
                <a:lnTo>
                  <a:pt x="4869" y="5195"/>
                </a:lnTo>
                <a:lnTo>
                  <a:pt x="4893" y="5183"/>
                </a:lnTo>
                <a:lnTo>
                  <a:pt x="4916" y="5168"/>
                </a:lnTo>
                <a:lnTo>
                  <a:pt x="4938" y="5152"/>
                </a:lnTo>
                <a:lnTo>
                  <a:pt x="4961" y="5136"/>
                </a:lnTo>
                <a:lnTo>
                  <a:pt x="4982" y="5117"/>
                </a:lnTo>
                <a:lnTo>
                  <a:pt x="5002" y="5098"/>
                </a:lnTo>
                <a:lnTo>
                  <a:pt x="5022" y="5077"/>
                </a:lnTo>
                <a:lnTo>
                  <a:pt x="5039" y="5056"/>
                </a:lnTo>
                <a:lnTo>
                  <a:pt x="5057" y="5035"/>
                </a:lnTo>
                <a:lnTo>
                  <a:pt x="5072" y="5013"/>
                </a:lnTo>
                <a:lnTo>
                  <a:pt x="5086" y="4989"/>
                </a:lnTo>
                <a:lnTo>
                  <a:pt x="5099" y="4966"/>
                </a:lnTo>
                <a:lnTo>
                  <a:pt x="5112" y="4941"/>
                </a:lnTo>
                <a:lnTo>
                  <a:pt x="5122" y="4916"/>
                </a:lnTo>
                <a:lnTo>
                  <a:pt x="5132" y="4892"/>
                </a:lnTo>
                <a:lnTo>
                  <a:pt x="5140" y="4867"/>
                </a:lnTo>
                <a:lnTo>
                  <a:pt x="5146" y="4841"/>
                </a:lnTo>
                <a:lnTo>
                  <a:pt x="5152" y="4816"/>
                </a:lnTo>
                <a:lnTo>
                  <a:pt x="5156" y="4790"/>
                </a:lnTo>
                <a:lnTo>
                  <a:pt x="5160" y="4763"/>
                </a:lnTo>
                <a:lnTo>
                  <a:pt x="5161" y="4737"/>
                </a:lnTo>
                <a:lnTo>
                  <a:pt x="5162" y="4711"/>
                </a:lnTo>
                <a:lnTo>
                  <a:pt x="5161" y="4684"/>
                </a:lnTo>
                <a:lnTo>
                  <a:pt x="5160" y="4659"/>
                </a:lnTo>
                <a:lnTo>
                  <a:pt x="5156" y="4632"/>
                </a:lnTo>
                <a:lnTo>
                  <a:pt x="5152" y="4606"/>
                </a:lnTo>
                <a:lnTo>
                  <a:pt x="5146" y="4580"/>
                </a:lnTo>
                <a:lnTo>
                  <a:pt x="5140" y="4555"/>
                </a:lnTo>
                <a:lnTo>
                  <a:pt x="5132" y="4530"/>
                </a:lnTo>
                <a:lnTo>
                  <a:pt x="5122" y="4505"/>
                </a:lnTo>
                <a:lnTo>
                  <a:pt x="5112" y="4480"/>
                </a:lnTo>
                <a:lnTo>
                  <a:pt x="5099" y="4456"/>
                </a:lnTo>
                <a:lnTo>
                  <a:pt x="5086" y="4432"/>
                </a:lnTo>
                <a:lnTo>
                  <a:pt x="5072" y="4410"/>
                </a:lnTo>
                <a:lnTo>
                  <a:pt x="5057" y="4387"/>
                </a:lnTo>
                <a:lnTo>
                  <a:pt x="5039" y="4366"/>
                </a:lnTo>
                <a:lnTo>
                  <a:pt x="5022" y="4344"/>
                </a:lnTo>
                <a:lnTo>
                  <a:pt x="5002" y="4323"/>
                </a:lnTo>
                <a:lnTo>
                  <a:pt x="3463" y="2785"/>
                </a:lnTo>
                <a:close/>
                <a:moveTo>
                  <a:pt x="4802" y="4918"/>
                </a:moveTo>
                <a:lnTo>
                  <a:pt x="4527" y="4991"/>
                </a:lnTo>
                <a:lnTo>
                  <a:pt x="4304" y="4769"/>
                </a:lnTo>
                <a:lnTo>
                  <a:pt x="4377" y="4493"/>
                </a:lnTo>
                <a:lnTo>
                  <a:pt x="4652" y="4419"/>
                </a:lnTo>
                <a:lnTo>
                  <a:pt x="4876" y="4643"/>
                </a:lnTo>
                <a:lnTo>
                  <a:pt x="4802" y="4918"/>
                </a:lnTo>
                <a:close/>
                <a:moveTo>
                  <a:pt x="2687" y="2988"/>
                </a:moveTo>
                <a:lnTo>
                  <a:pt x="2985" y="3287"/>
                </a:lnTo>
                <a:lnTo>
                  <a:pt x="3325" y="2947"/>
                </a:lnTo>
                <a:lnTo>
                  <a:pt x="3323" y="2917"/>
                </a:lnTo>
                <a:lnTo>
                  <a:pt x="3322" y="2885"/>
                </a:lnTo>
                <a:lnTo>
                  <a:pt x="3323" y="2853"/>
                </a:lnTo>
                <a:lnTo>
                  <a:pt x="3325" y="2823"/>
                </a:lnTo>
                <a:lnTo>
                  <a:pt x="3330" y="2791"/>
                </a:lnTo>
                <a:lnTo>
                  <a:pt x="3336" y="2761"/>
                </a:lnTo>
                <a:lnTo>
                  <a:pt x="3343" y="2730"/>
                </a:lnTo>
                <a:lnTo>
                  <a:pt x="3352" y="2700"/>
                </a:lnTo>
                <a:lnTo>
                  <a:pt x="3363" y="2670"/>
                </a:lnTo>
                <a:lnTo>
                  <a:pt x="3376" y="2641"/>
                </a:lnTo>
                <a:lnTo>
                  <a:pt x="3391" y="2613"/>
                </a:lnTo>
                <a:lnTo>
                  <a:pt x="3406" y="2585"/>
                </a:lnTo>
                <a:lnTo>
                  <a:pt x="3425" y="2558"/>
                </a:lnTo>
                <a:lnTo>
                  <a:pt x="3444" y="2532"/>
                </a:lnTo>
                <a:lnTo>
                  <a:pt x="3465" y="2506"/>
                </a:lnTo>
                <a:lnTo>
                  <a:pt x="3488" y="2482"/>
                </a:lnTo>
                <a:lnTo>
                  <a:pt x="3513" y="2459"/>
                </a:lnTo>
                <a:lnTo>
                  <a:pt x="3538" y="2438"/>
                </a:lnTo>
                <a:lnTo>
                  <a:pt x="3565" y="2418"/>
                </a:lnTo>
                <a:lnTo>
                  <a:pt x="3592" y="2401"/>
                </a:lnTo>
                <a:lnTo>
                  <a:pt x="3620" y="2384"/>
                </a:lnTo>
                <a:lnTo>
                  <a:pt x="3648" y="2370"/>
                </a:lnTo>
                <a:lnTo>
                  <a:pt x="3677" y="2358"/>
                </a:lnTo>
                <a:lnTo>
                  <a:pt x="3706" y="2346"/>
                </a:lnTo>
                <a:lnTo>
                  <a:pt x="3737" y="2338"/>
                </a:lnTo>
                <a:lnTo>
                  <a:pt x="3767" y="2329"/>
                </a:lnTo>
                <a:lnTo>
                  <a:pt x="3798" y="2324"/>
                </a:lnTo>
                <a:lnTo>
                  <a:pt x="3828" y="2319"/>
                </a:lnTo>
                <a:lnTo>
                  <a:pt x="3860" y="2316"/>
                </a:lnTo>
                <a:lnTo>
                  <a:pt x="3892" y="2316"/>
                </a:lnTo>
                <a:lnTo>
                  <a:pt x="3922" y="2316"/>
                </a:lnTo>
                <a:lnTo>
                  <a:pt x="3954" y="2320"/>
                </a:lnTo>
                <a:lnTo>
                  <a:pt x="5440" y="834"/>
                </a:lnTo>
                <a:lnTo>
                  <a:pt x="4608" y="0"/>
                </a:lnTo>
                <a:lnTo>
                  <a:pt x="3121" y="1487"/>
                </a:lnTo>
                <a:lnTo>
                  <a:pt x="3124" y="1518"/>
                </a:lnTo>
                <a:lnTo>
                  <a:pt x="3125" y="1550"/>
                </a:lnTo>
                <a:lnTo>
                  <a:pt x="3124" y="1580"/>
                </a:lnTo>
                <a:lnTo>
                  <a:pt x="3121" y="1612"/>
                </a:lnTo>
                <a:lnTo>
                  <a:pt x="3117" y="1642"/>
                </a:lnTo>
                <a:lnTo>
                  <a:pt x="3111" y="1674"/>
                </a:lnTo>
                <a:lnTo>
                  <a:pt x="3104" y="1705"/>
                </a:lnTo>
                <a:lnTo>
                  <a:pt x="3094" y="1734"/>
                </a:lnTo>
                <a:lnTo>
                  <a:pt x="3083" y="1764"/>
                </a:lnTo>
                <a:lnTo>
                  <a:pt x="3071" y="1793"/>
                </a:lnTo>
                <a:lnTo>
                  <a:pt x="3056" y="1822"/>
                </a:lnTo>
                <a:lnTo>
                  <a:pt x="3041" y="1849"/>
                </a:lnTo>
                <a:lnTo>
                  <a:pt x="3022" y="1877"/>
                </a:lnTo>
                <a:lnTo>
                  <a:pt x="3003" y="1903"/>
                </a:lnTo>
                <a:lnTo>
                  <a:pt x="2981" y="1928"/>
                </a:lnTo>
                <a:lnTo>
                  <a:pt x="2959" y="1952"/>
                </a:lnTo>
                <a:lnTo>
                  <a:pt x="2934" y="1975"/>
                </a:lnTo>
                <a:lnTo>
                  <a:pt x="2909" y="1996"/>
                </a:lnTo>
                <a:lnTo>
                  <a:pt x="2882" y="2016"/>
                </a:lnTo>
                <a:lnTo>
                  <a:pt x="2855" y="2034"/>
                </a:lnTo>
                <a:lnTo>
                  <a:pt x="2827" y="2050"/>
                </a:lnTo>
                <a:lnTo>
                  <a:pt x="2799" y="2064"/>
                </a:lnTo>
                <a:lnTo>
                  <a:pt x="2770" y="2077"/>
                </a:lnTo>
                <a:lnTo>
                  <a:pt x="2740" y="2088"/>
                </a:lnTo>
                <a:lnTo>
                  <a:pt x="2710" y="2097"/>
                </a:lnTo>
                <a:lnTo>
                  <a:pt x="2680" y="2105"/>
                </a:lnTo>
                <a:lnTo>
                  <a:pt x="2649" y="2111"/>
                </a:lnTo>
                <a:lnTo>
                  <a:pt x="2617" y="2115"/>
                </a:lnTo>
                <a:lnTo>
                  <a:pt x="2587" y="2117"/>
                </a:lnTo>
                <a:lnTo>
                  <a:pt x="2555" y="2118"/>
                </a:lnTo>
                <a:lnTo>
                  <a:pt x="2525" y="2117"/>
                </a:lnTo>
                <a:lnTo>
                  <a:pt x="2493" y="2115"/>
                </a:lnTo>
                <a:lnTo>
                  <a:pt x="2153" y="2455"/>
                </a:lnTo>
                <a:lnTo>
                  <a:pt x="2453" y="2755"/>
                </a:lnTo>
                <a:lnTo>
                  <a:pt x="984" y="4223"/>
                </a:lnTo>
                <a:lnTo>
                  <a:pt x="931" y="4170"/>
                </a:lnTo>
                <a:lnTo>
                  <a:pt x="648" y="4396"/>
                </a:lnTo>
                <a:lnTo>
                  <a:pt x="174" y="5145"/>
                </a:lnTo>
                <a:lnTo>
                  <a:pt x="295" y="5267"/>
                </a:lnTo>
                <a:lnTo>
                  <a:pt x="1044" y="4792"/>
                </a:lnTo>
                <a:lnTo>
                  <a:pt x="1272" y="4510"/>
                </a:lnTo>
                <a:lnTo>
                  <a:pt x="1218" y="4457"/>
                </a:lnTo>
                <a:lnTo>
                  <a:pt x="2687" y="298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 sz="1015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KSO_Shape"/>
          <p:cNvSpPr/>
          <p:nvPr/>
        </p:nvSpPr>
        <p:spPr bwMode="auto">
          <a:xfrm>
            <a:off x="4262626" y="3778740"/>
            <a:ext cx="513000" cy="540000"/>
          </a:xfrm>
          <a:custGeom>
            <a:avLst/>
            <a:gdLst>
              <a:gd name="T0" fmla="*/ 1524318 w 3543300"/>
              <a:gd name="T1" fmla="*/ 1132523 h 3617913"/>
              <a:gd name="T2" fmla="*/ 1313498 w 3543300"/>
              <a:gd name="T3" fmla="*/ 1253173 h 3617913"/>
              <a:gd name="T4" fmla="*/ 1155382 w 3543300"/>
              <a:gd name="T5" fmla="*/ 1435418 h 3617913"/>
              <a:gd name="T6" fmla="*/ 1066122 w 3543300"/>
              <a:gd name="T7" fmla="*/ 1663327 h 3617913"/>
              <a:gd name="T8" fmla="*/ 1059774 w 3543300"/>
              <a:gd name="T9" fmla="*/ 1918696 h 3617913"/>
              <a:gd name="T10" fmla="*/ 1138484 w 3543300"/>
              <a:gd name="T11" fmla="*/ 2152467 h 3617913"/>
              <a:gd name="T12" fmla="*/ 1287651 w 3543300"/>
              <a:gd name="T13" fmla="*/ 2342088 h 3617913"/>
              <a:gd name="T14" fmla="*/ 1491724 w 3543300"/>
              <a:gd name="T15" fmla="*/ 2472632 h 3617913"/>
              <a:gd name="T16" fmla="*/ 1734517 w 3543300"/>
              <a:gd name="T17" fmla="*/ 2528533 h 3617913"/>
              <a:gd name="T18" fmla="*/ 1985879 w 3543300"/>
              <a:gd name="T19" fmla="*/ 2496771 h 3617913"/>
              <a:gd name="T20" fmla="*/ 2202647 w 3543300"/>
              <a:gd name="T21" fmla="*/ 2386238 h 3617913"/>
              <a:gd name="T22" fmla="*/ 2368635 w 3543300"/>
              <a:gd name="T23" fmla="*/ 2211863 h 3617913"/>
              <a:gd name="T24" fmla="*/ 2469244 w 3543300"/>
              <a:gd name="T25" fmla="*/ 1988891 h 3617913"/>
              <a:gd name="T26" fmla="*/ 2487969 w 3543300"/>
              <a:gd name="T27" fmla="*/ 1735110 h 3617913"/>
              <a:gd name="T28" fmla="*/ 2420685 w 3543300"/>
              <a:gd name="T29" fmla="*/ 1496257 h 3617913"/>
              <a:gd name="T30" fmla="*/ 2280920 w 3543300"/>
              <a:gd name="T31" fmla="*/ 1299528 h 3617913"/>
              <a:gd name="T32" fmla="*/ 2083752 w 3543300"/>
              <a:gd name="T33" fmla="*/ 1159510 h 3617913"/>
              <a:gd name="T34" fmla="*/ 1845310 w 3543300"/>
              <a:gd name="T35" fmla="*/ 1092518 h 3617913"/>
              <a:gd name="T36" fmla="*/ 1957705 w 3543300"/>
              <a:gd name="T37" fmla="*/ 6985 h 3617913"/>
              <a:gd name="T38" fmla="*/ 2011998 w 3543300"/>
              <a:gd name="T39" fmla="*/ 89217 h 3617913"/>
              <a:gd name="T40" fmla="*/ 2341562 w 3543300"/>
              <a:gd name="T41" fmla="*/ 485457 h 3617913"/>
              <a:gd name="T42" fmla="*/ 2646362 w 3543300"/>
              <a:gd name="T43" fmla="*/ 240665 h 3617913"/>
              <a:gd name="T44" fmla="*/ 2970848 w 3543300"/>
              <a:gd name="T45" fmla="*/ 446087 h 3617913"/>
              <a:gd name="T46" fmla="*/ 2979738 w 3543300"/>
              <a:gd name="T47" fmla="*/ 554990 h 3617913"/>
              <a:gd name="T48" fmla="*/ 2996248 w 3543300"/>
              <a:gd name="T49" fmla="*/ 1049655 h 3617913"/>
              <a:gd name="T50" fmla="*/ 3393440 w 3543300"/>
              <a:gd name="T51" fmla="*/ 1051243 h 3617913"/>
              <a:gd name="T52" fmla="*/ 3542030 w 3543300"/>
              <a:gd name="T53" fmla="*/ 1406843 h 3617913"/>
              <a:gd name="T54" fmla="*/ 3490278 w 3543300"/>
              <a:gd name="T55" fmla="*/ 1502728 h 3617913"/>
              <a:gd name="T56" fmla="*/ 3210242 w 3543300"/>
              <a:gd name="T57" fmla="*/ 1889125 h 3617913"/>
              <a:gd name="T58" fmla="*/ 3529330 w 3543300"/>
              <a:gd name="T59" fmla="*/ 2149158 h 3617913"/>
              <a:gd name="T60" fmla="*/ 3442335 w 3543300"/>
              <a:gd name="T61" fmla="*/ 2520315 h 3617913"/>
              <a:gd name="T62" fmla="*/ 3346450 w 3543300"/>
              <a:gd name="T63" fmla="*/ 2572068 h 3617913"/>
              <a:gd name="T64" fmla="*/ 2905125 w 3543300"/>
              <a:gd name="T65" fmla="*/ 2698115 h 3617913"/>
              <a:gd name="T66" fmla="*/ 2994025 w 3543300"/>
              <a:gd name="T67" fmla="*/ 3108643 h 3617913"/>
              <a:gd name="T68" fmla="*/ 2709228 w 3543300"/>
              <a:gd name="T69" fmla="*/ 3363913 h 3617913"/>
              <a:gd name="T70" fmla="*/ 2600325 w 3543300"/>
              <a:gd name="T71" fmla="*/ 3355023 h 3617913"/>
              <a:gd name="T72" fmla="*/ 2193608 w 3543300"/>
              <a:gd name="T73" fmla="*/ 3187066 h 3617913"/>
              <a:gd name="T74" fmla="*/ 2005012 w 3543300"/>
              <a:gd name="T75" fmla="*/ 3563621 h 3617913"/>
              <a:gd name="T76" fmla="*/ 1620520 w 3543300"/>
              <a:gd name="T77" fmla="*/ 3617913 h 3617913"/>
              <a:gd name="T78" fmla="*/ 1535430 w 3543300"/>
              <a:gd name="T79" fmla="*/ 3555366 h 3617913"/>
              <a:gd name="T80" fmla="*/ 1324928 w 3543300"/>
              <a:gd name="T81" fmla="*/ 3179128 h 3617913"/>
              <a:gd name="T82" fmla="*/ 935990 w 3543300"/>
              <a:gd name="T83" fmla="*/ 3361056 h 3617913"/>
              <a:gd name="T84" fmla="*/ 830262 w 3543300"/>
              <a:gd name="T85" fmla="*/ 3361056 h 3617913"/>
              <a:gd name="T86" fmla="*/ 550545 w 3543300"/>
              <a:gd name="T87" fmla="*/ 3100071 h 3617913"/>
              <a:gd name="T88" fmla="*/ 638492 w 3543300"/>
              <a:gd name="T89" fmla="*/ 2698115 h 3617913"/>
              <a:gd name="T90" fmla="*/ 196850 w 3543300"/>
              <a:gd name="T91" fmla="*/ 2572068 h 3617913"/>
              <a:gd name="T92" fmla="*/ 101282 w 3543300"/>
              <a:gd name="T93" fmla="*/ 2520315 h 3617913"/>
              <a:gd name="T94" fmla="*/ 13970 w 3543300"/>
              <a:gd name="T95" fmla="*/ 2149158 h 3617913"/>
              <a:gd name="T96" fmla="*/ 334962 w 3543300"/>
              <a:gd name="T97" fmla="*/ 1915478 h 3617913"/>
              <a:gd name="T98" fmla="*/ 57467 w 3543300"/>
              <a:gd name="T99" fmla="*/ 1504633 h 3617913"/>
              <a:gd name="T100" fmla="*/ 635 w 3543300"/>
              <a:gd name="T101" fmla="*/ 1411288 h 3617913"/>
              <a:gd name="T102" fmla="*/ 134620 w 3543300"/>
              <a:gd name="T103" fmla="*/ 1058863 h 3617913"/>
              <a:gd name="T104" fmla="*/ 520382 w 3543300"/>
              <a:gd name="T105" fmla="*/ 1095375 h 3617913"/>
              <a:gd name="T106" fmla="*/ 742632 w 3543300"/>
              <a:gd name="T107" fmla="*/ 801052 h 3617913"/>
              <a:gd name="T108" fmla="*/ 558482 w 3543300"/>
              <a:gd name="T109" fmla="*/ 467677 h 3617913"/>
              <a:gd name="T110" fmla="*/ 862648 w 3543300"/>
              <a:gd name="T111" fmla="*/ 242252 h 3617913"/>
              <a:gd name="T112" fmla="*/ 955040 w 3543300"/>
              <a:gd name="T113" fmla="*/ 276542 h 3617913"/>
              <a:gd name="T114" fmla="*/ 1452245 w 3543300"/>
              <a:gd name="T115" fmla="*/ 404177 h 3617913"/>
              <a:gd name="T116" fmla="*/ 1557655 w 3543300"/>
              <a:gd name="T117" fmla="*/ 26352 h 36179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543300" h="3617913">
                <a:moveTo>
                  <a:pt x="1752918" y="1088708"/>
                </a:moveTo>
                <a:lnTo>
                  <a:pt x="1734502" y="1089660"/>
                </a:lnTo>
                <a:lnTo>
                  <a:pt x="1716088" y="1090613"/>
                </a:lnTo>
                <a:lnTo>
                  <a:pt x="1697990" y="1092518"/>
                </a:lnTo>
                <a:lnTo>
                  <a:pt x="1679892" y="1094423"/>
                </a:lnTo>
                <a:lnTo>
                  <a:pt x="1662112" y="1097280"/>
                </a:lnTo>
                <a:lnTo>
                  <a:pt x="1644332" y="1100138"/>
                </a:lnTo>
                <a:lnTo>
                  <a:pt x="1626552" y="1103630"/>
                </a:lnTo>
                <a:lnTo>
                  <a:pt x="1608772" y="1107440"/>
                </a:lnTo>
                <a:lnTo>
                  <a:pt x="1591628" y="1111568"/>
                </a:lnTo>
                <a:lnTo>
                  <a:pt x="1574800" y="1116013"/>
                </a:lnTo>
                <a:lnTo>
                  <a:pt x="1557338" y="1121093"/>
                </a:lnTo>
                <a:lnTo>
                  <a:pt x="1540828" y="1126490"/>
                </a:lnTo>
                <a:lnTo>
                  <a:pt x="1524318" y="1132523"/>
                </a:lnTo>
                <a:lnTo>
                  <a:pt x="1507808" y="1138555"/>
                </a:lnTo>
                <a:lnTo>
                  <a:pt x="1491615" y="1145223"/>
                </a:lnTo>
                <a:lnTo>
                  <a:pt x="1475422" y="1152525"/>
                </a:lnTo>
                <a:lnTo>
                  <a:pt x="1459548" y="1159510"/>
                </a:lnTo>
                <a:lnTo>
                  <a:pt x="1443672" y="1167448"/>
                </a:lnTo>
                <a:lnTo>
                  <a:pt x="1428432" y="1175703"/>
                </a:lnTo>
                <a:lnTo>
                  <a:pt x="1413192" y="1183958"/>
                </a:lnTo>
                <a:lnTo>
                  <a:pt x="1398270" y="1193165"/>
                </a:lnTo>
                <a:lnTo>
                  <a:pt x="1383665" y="1202055"/>
                </a:lnTo>
                <a:lnTo>
                  <a:pt x="1368742" y="1211898"/>
                </a:lnTo>
                <a:lnTo>
                  <a:pt x="1354772" y="1221740"/>
                </a:lnTo>
                <a:lnTo>
                  <a:pt x="1340485" y="1231900"/>
                </a:lnTo>
                <a:lnTo>
                  <a:pt x="1327150" y="1242378"/>
                </a:lnTo>
                <a:lnTo>
                  <a:pt x="1313498" y="1253173"/>
                </a:lnTo>
                <a:lnTo>
                  <a:pt x="1300480" y="1264285"/>
                </a:lnTo>
                <a:lnTo>
                  <a:pt x="1287462" y="1275715"/>
                </a:lnTo>
                <a:lnTo>
                  <a:pt x="1274762" y="1287463"/>
                </a:lnTo>
                <a:lnTo>
                  <a:pt x="1262380" y="1299528"/>
                </a:lnTo>
                <a:lnTo>
                  <a:pt x="1250315" y="1311910"/>
                </a:lnTo>
                <a:lnTo>
                  <a:pt x="1238568" y="1324928"/>
                </a:lnTo>
                <a:lnTo>
                  <a:pt x="1227138" y="1337628"/>
                </a:lnTo>
                <a:lnTo>
                  <a:pt x="1215708" y="1350645"/>
                </a:lnTo>
                <a:lnTo>
                  <a:pt x="1205230" y="1364298"/>
                </a:lnTo>
                <a:lnTo>
                  <a:pt x="1194752" y="1377950"/>
                </a:lnTo>
                <a:lnTo>
                  <a:pt x="1183958" y="1392238"/>
                </a:lnTo>
                <a:lnTo>
                  <a:pt x="1174432" y="1406525"/>
                </a:lnTo>
                <a:lnTo>
                  <a:pt x="1164908" y="1420813"/>
                </a:lnTo>
                <a:lnTo>
                  <a:pt x="1155382" y="1435418"/>
                </a:lnTo>
                <a:lnTo>
                  <a:pt x="1146810" y="1450340"/>
                </a:lnTo>
                <a:lnTo>
                  <a:pt x="1138391" y="1465309"/>
                </a:lnTo>
                <a:lnTo>
                  <a:pt x="1130549" y="1480376"/>
                </a:lnTo>
                <a:lnTo>
                  <a:pt x="1122615" y="1496257"/>
                </a:lnTo>
                <a:lnTo>
                  <a:pt x="1114998" y="1512138"/>
                </a:lnTo>
                <a:lnTo>
                  <a:pt x="1108333" y="1528337"/>
                </a:lnTo>
                <a:lnTo>
                  <a:pt x="1101668" y="1544536"/>
                </a:lnTo>
                <a:lnTo>
                  <a:pt x="1095321" y="1561052"/>
                </a:lnTo>
                <a:lnTo>
                  <a:pt x="1089608" y="1577568"/>
                </a:lnTo>
                <a:lnTo>
                  <a:pt x="1083895" y="1594402"/>
                </a:lnTo>
                <a:lnTo>
                  <a:pt x="1079134" y="1611554"/>
                </a:lnTo>
                <a:lnTo>
                  <a:pt x="1074056" y="1628388"/>
                </a:lnTo>
                <a:lnTo>
                  <a:pt x="1069931" y="1646175"/>
                </a:lnTo>
                <a:lnTo>
                  <a:pt x="1066122" y="1663327"/>
                </a:lnTo>
                <a:lnTo>
                  <a:pt x="1062948" y="1681114"/>
                </a:lnTo>
                <a:lnTo>
                  <a:pt x="1059774" y="1698901"/>
                </a:lnTo>
                <a:lnTo>
                  <a:pt x="1057553" y="1717005"/>
                </a:lnTo>
                <a:lnTo>
                  <a:pt x="1055331" y="1735110"/>
                </a:lnTo>
                <a:lnTo>
                  <a:pt x="1053744" y="1753532"/>
                </a:lnTo>
                <a:lnTo>
                  <a:pt x="1052792" y="1771319"/>
                </a:lnTo>
                <a:lnTo>
                  <a:pt x="1051840" y="1790376"/>
                </a:lnTo>
                <a:lnTo>
                  <a:pt x="1051523" y="1808798"/>
                </a:lnTo>
                <a:lnTo>
                  <a:pt x="1051840" y="1827221"/>
                </a:lnTo>
                <a:lnTo>
                  <a:pt x="1052792" y="1845960"/>
                </a:lnTo>
                <a:lnTo>
                  <a:pt x="1053744" y="1864065"/>
                </a:lnTo>
                <a:lnTo>
                  <a:pt x="1055331" y="1882487"/>
                </a:lnTo>
                <a:lnTo>
                  <a:pt x="1057553" y="1900592"/>
                </a:lnTo>
                <a:lnTo>
                  <a:pt x="1059774" y="1918696"/>
                </a:lnTo>
                <a:lnTo>
                  <a:pt x="1062948" y="1936483"/>
                </a:lnTo>
                <a:lnTo>
                  <a:pt x="1066122" y="1953952"/>
                </a:lnTo>
                <a:lnTo>
                  <a:pt x="1069931" y="1971739"/>
                </a:lnTo>
                <a:lnTo>
                  <a:pt x="1074056" y="1988891"/>
                </a:lnTo>
                <a:lnTo>
                  <a:pt x="1079134" y="2006043"/>
                </a:lnTo>
                <a:lnTo>
                  <a:pt x="1083895" y="2022877"/>
                </a:lnTo>
                <a:lnTo>
                  <a:pt x="1089608" y="2039711"/>
                </a:lnTo>
                <a:lnTo>
                  <a:pt x="1095321" y="2056545"/>
                </a:lnTo>
                <a:lnTo>
                  <a:pt x="1101668" y="2073061"/>
                </a:lnTo>
                <a:lnTo>
                  <a:pt x="1108333" y="2089260"/>
                </a:lnTo>
                <a:lnTo>
                  <a:pt x="1114998" y="2105459"/>
                </a:lnTo>
                <a:lnTo>
                  <a:pt x="1122615" y="2121022"/>
                </a:lnTo>
                <a:lnTo>
                  <a:pt x="1130549" y="2136904"/>
                </a:lnTo>
                <a:lnTo>
                  <a:pt x="1138484" y="2152467"/>
                </a:lnTo>
                <a:lnTo>
                  <a:pt x="1147053" y="2167395"/>
                </a:lnTo>
                <a:lnTo>
                  <a:pt x="1155622" y="2182641"/>
                </a:lnTo>
                <a:lnTo>
                  <a:pt x="1165144" y="2197252"/>
                </a:lnTo>
                <a:lnTo>
                  <a:pt x="1174665" y="2211863"/>
                </a:lnTo>
                <a:lnTo>
                  <a:pt x="1184186" y="2225838"/>
                </a:lnTo>
                <a:lnTo>
                  <a:pt x="1194977" y="2240131"/>
                </a:lnTo>
                <a:lnTo>
                  <a:pt x="1205450" y="2253789"/>
                </a:lnTo>
                <a:lnTo>
                  <a:pt x="1215924" y="2267129"/>
                </a:lnTo>
                <a:lnTo>
                  <a:pt x="1227349" y="2280469"/>
                </a:lnTo>
                <a:lnTo>
                  <a:pt x="1238775" y="2293174"/>
                </a:lnTo>
                <a:lnTo>
                  <a:pt x="1250518" y="2305879"/>
                </a:lnTo>
                <a:lnTo>
                  <a:pt x="1262578" y="2318267"/>
                </a:lnTo>
                <a:lnTo>
                  <a:pt x="1274956" y="2330336"/>
                </a:lnTo>
                <a:lnTo>
                  <a:pt x="1287651" y="2342088"/>
                </a:lnTo>
                <a:lnTo>
                  <a:pt x="1300663" y="2353840"/>
                </a:lnTo>
                <a:lnTo>
                  <a:pt x="1313676" y="2364640"/>
                </a:lnTo>
                <a:lnTo>
                  <a:pt x="1327323" y="2375756"/>
                </a:lnTo>
                <a:lnTo>
                  <a:pt x="1340653" y="2386238"/>
                </a:lnTo>
                <a:lnTo>
                  <a:pt x="1354935" y="2396402"/>
                </a:lnTo>
                <a:lnTo>
                  <a:pt x="1368899" y="2406566"/>
                </a:lnTo>
                <a:lnTo>
                  <a:pt x="1383816" y="2415777"/>
                </a:lnTo>
                <a:lnTo>
                  <a:pt x="1398415" y="2424988"/>
                </a:lnTo>
                <a:lnTo>
                  <a:pt x="1413332" y="2433882"/>
                </a:lnTo>
                <a:lnTo>
                  <a:pt x="1428566" y="2442775"/>
                </a:lnTo>
                <a:lnTo>
                  <a:pt x="1443800" y="2450398"/>
                </a:lnTo>
                <a:lnTo>
                  <a:pt x="1459669" y="2458339"/>
                </a:lnTo>
                <a:lnTo>
                  <a:pt x="1475538" y="2465644"/>
                </a:lnTo>
                <a:lnTo>
                  <a:pt x="1491724" y="2472632"/>
                </a:lnTo>
                <a:lnTo>
                  <a:pt x="1507910" y="2479619"/>
                </a:lnTo>
                <a:lnTo>
                  <a:pt x="1524414" y="2485654"/>
                </a:lnTo>
                <a:lnTo>
                  <a:pt x="1540917" y="2491689"/>
                </a:lnTo>
                <a:lnTo>
                  <a:pt x="1557421" y="2496771"/>
                </a:lnTo>
                <a:lnTo>
                  <a:pt x="1574877" y="2502171"/>
                </a:lnTo>
                <a:lnTo>
                  <a:pt x="1591698" y="2506617"/>
                </a:lnTo>
                <a:lnTo>
                  <a:pt x="1608836" y="2510746"/>
                </a:lnTo>
                <a:lnTo>
                  <a:pt x="1626609" y="2514876"/>
                </a:lnTo>
                <a:lnTo>
                  <a:pt x="1644382" y="2518369"/>
                </a:lnTo>
                <a:lnTo>
                  <a:pt x="1662155" y="2520910"/>
                </a:lnTo>
                <a:lnTo>
                  <a:pt x="1679928" y="2523451"/>
                </a:lnTo>
                <a:lnTo>
                  <a:pt x="1698019" y="2525675"/>
                </a:lnTo>
                <a:lnTo>
                  <a:pt x="1716109" y="2527263"/>
                </a:lnTo>
                <a:lnTo>
                  <a:pt x="1734517" y="2528533"/>
                </a:lnTo>
                <a:lnTo>
                  <a:pt x="1752925" y="2529169"/>
                </a:lnTo>
                <a:lnTo>
                  <a:pt x="1771967" y="2529169"/>
                </a:lnTo>
                <a:lnTo>
                  <a:pt x="1790375" y="2529169"/>
                </a:lnTo>
                <a:lnTo>
                  <a:pt x="1808783" y="2528533"/>
                </a:lnTo>
                <a:lnTo>
                  <a:pt x="1827191" y="2527263"/>
                </a:lnTo>
                <a:lnTo>
                  <a:pt x="1845281" y="2525675"/>
                </a:lnTo>
                <a:lnTo>
                  <a:pt x="1863372" y="2523451"/>
                </a:lnTo>
                <a:lnTo>
                  <a:pt x="1881145" y="2520910"/>
                </a:lnTo>
                <a:lnTo>
                  <a:pt x="1898918" y="2518369"/>
                </a:lnTo>
                <a:lnTo>
                  <a:pt x="1916691" y="2514876"/>
                </a:lnTo>
                <a:lnTo>
                  <a:pt x="1934464" y="2510746"/>
                </a:lnTo>
                <a:lnTo>
                  <a:pt x="1951602" y="2506617"/>
                </a:lnTo>
                <a:lnTo>
                  <a:pt x="1969058" y="2502171"/>
                </a:lnTo>
                <a:lnTo>
                  <a:pt x="1985879" y="2496771"/>
                </a:lnTo>
                <a:lnTo>
                  <a:pt x="2002383" y="2491689"/>
                </a:lnTo>
                <a:lnTo>
                  <a:pt x="2019204" y="2485654"/>
                </a:lnTo>
                <a:lnTo>
                  <a:pt x="2035390" y="2479619"/>
                </a:lnTo>
                <a:lnTo>
                  <a:pt x="2051894" y="2472632"/>
                </a:lnTo>
                <a:lnTo>
                  <a:pt x="2067762" y="2465644"/>
                </a:lnTo>
                <a:lnTo>
                  <a:pt x="2083631" y="2458339"/>
                </a:lnTo>
                <a:lnTo>
                  <a:pt x="2099500" y="2450398"/>
                </a:lnTo>
                <a:lnTo>
                  <a:pt x="2114734" y="2442775"/>
                </a:lnTo>
                <a:lnTo>
                  <a:pt x="2129968" y="2433882"/>
                </a:lnTo>
                <a:lnTo>
                  <a:pt x="2144885" y="2424988"/>
                </a:lnTo>
                <a:lnTo>
                  <a:pt x="2159484" y="2415777"/>
                </a:lnTo>
                <a:lnTo>
                  <a:pt x="2174401" y="2406566"/>
                </a:lnTo>
                <a:lnTo>
                  <a:pt x="2188683" y="2396402"/>
                </a:lnTo>
                <a:lnTo>
                  <a:pt x="2202647" y="2386238"/>
                </a:lnTo>
                <a:lnTo>
                  <a:pt x="2215977" y="2375756"/>
                </a:lnTo>
                <a:lnTo>
                  <a:pt x="2229624" y="2364640"/>
                </a:lnTo>
                <a:lnTo>
                  <a:pt x="2242637" y="2353840"/>
                </a:lnTo>
                <a:lnTo>
                  <a:pt x="2255966" y="2342088"/>
                </a:lnTo>
                <a:lnTo>
                  <a:pt x="2268344" y="2330336"/>
                </a:lnTo>
                <a:lnTo>
                  <a:pt x="2280722" y="2318267"/>
                </a:lnTo>
                <a:lnTo>
                  <a:pt x="2292782" y="2305879"/>
                </a:lnTo>
                <a:lnTo>
                  <a:pt x="2304525" y="2293174"/>
                </a:lnTo>
                <a:lnTo>
                  <a:pt x="2315951" y="2280469"/>
                </a:lnTo>
                <a:lnTo>
                  <a:pt x="2327376" y="2267129"/>
                </a:lnTo>
                <a:lnTo>
                  <a:pt x="2338167" y="2253789"/>
                </a:lnTo>
                <a:lnTo>
                  <a:pt x="2348958" y="2240131"/>
                </a:lnTo>
                <a:lnTo>
                  <a:pt x="2359114" y="2225838"/>
                </a:lnTo>
                <a:lnTo>
                  <a:pt x="2368635" y="2211863"/>
                </a:lnTo>
                <a:lnTo>
                  <a:pt x="2378156" y="2197252"/>
                </a:lnTo>
                <a:lnTo>
                  <a:pt x="2387678" y="2182641"/>
                </a:lnTo>
                <a:lnTo>
                  <a:pt x="2396247" y="2167395"/>
                </a:lnTo>
                <a:lnTo>
                  <a:pt x="2404816" y="2152467"/>
                </a:lnTo>
                <a:lnTo>
                  <a:pt x="2412750" y="2136904"/>
                </a:lnTo>
                <a:lnTo>
                  <a:pt x="2420685" y="2121022"/>
                </a:lnTo>
                <a:lnTo>
                  <a:pt x="2428302" y="2105459"/>
                </a:lnTo>
                <a:lnTo>
                  <a:pt x="2434967" y="2089260"/>
                </a:lnTo>
                <a:lnTo>
                  <a:pt x="2441632" y="2073061"/>
                </a:lnTo>
                <a:lnTo>
                  <a:pt x="2447979" y="2056545"/>
                </a:lnTo>
                <a:lnTo>
                  <a:pt x="2453692" y="2039711"/>
                </a:lnTo>
                <a:lnTo>
                  <a:pt x="2459405" y="2022877"/>
                </a:lnTo>
                <a:lnTo>
                  <a:pt x="2464166" y="2006043"/>
                </a:lnTo>
                <a:lnTo>
                  <a:pt x="2469244" y="1988891"/>
                </a:lnTo>
                <a:lnTo>
                  <a:pt x="2473370" y="1971739"/>
                </a:lnTo>
                <a:lnTo>
                  <a:pt x="2477178" y="1953952"/>
                </a:lnTo>
                <a:lnTo>
                  <a:pt x="2480352" y="1936483"/>
                </a:lnTo>
                <a:lnTo>
                  <a:pt x="2483526" y="1918696"/>
                </a:lnTo>
                <a:lnTo>
                  <a:pt x="2486064" y="1900592"/>
                </a:lnTo>
                <a:lnTo>
                  <a:pt x="2487969" y="1882487"/>
                </a:lnTo>
                <a:lnTo>
                  <a:pt x="2489556" y="1864065"/>
                </a:lnTo>
                <a:lnTo>
                  <a:pt x="2490508" y="1845960"/>
                </a:lnTo>
                <a:lnTo>
                  <a:pt x="2491460" y="1827221"/>
                </a:lnTo>
                <a:lnTo>
                  <a:pt x="2491777" y="1808798"/>
                </a:lnTo>
                <a:lnTo>
                  <a:pt x="2491460" y="1790376"/>
                </a:lnTo>
                <a:lnTo>
                  <a:pt x="2490508" y="1771319"/>
                </a:lnTo>
                <a:lnTo>
                  <a:pt x="2489556" y="1753532"/>
                </a:lnTo>
                <a:lnTo>
                  <a:pt x="2487969" y="1735110"/>
                </a:lnTo>
                <a:lnTo>
                  <a:pt x="2486064" y="1717005"/>
                </a:lnTo>
                <a:lnTo>
                  <a:pt x="2483526" y="1698901"/>
                </a:lnTo>
                <a:lnTo>
                  <a:pt x="2480352" y="1681114"/>
                </a:lnTo>
                <a:lnTo>
                  <a:pt x="2477178" y="1663327"/>
                </a:lnTo>
                <a:lnTo>
                  <a:pt x="2473370" y="1646175"/>
                </a:lnTo>
                <a:lnTo>
                  <a:pt x="2469244" y="1628388"/>
                </a:lnTo>
                <a:lnTo>
                  <a:pt x="2464166" y="1611554"/>
                </a:lnTo>
                <a:lnTo>
                  <a:pt x="2459405" y="1594402"/>
                </a:lnTo>
                <a:lnTo>
                  <a:pt x="2453692" y="1577568"/>
                </a:lnTo>
                <a:lnTo>
                  <a:pt x="2447979" y="1561052"/>
                </a:lnTo>
                <a:lnTo>
                  <a:pt x="2441632" y="1544536"/>
                </a:lnTo>
                <a:lnTo>
                  <a:pt x="2434967" y="1528337"/>
                </a:lnTo>
                <a:lnTo>
                  <a:pt x="2428302" y="1512138"/>
                </a:lnTo>
                <a:lnTo>
                  <a:pt x="2420685" y="1496257"/>
                </a:lnTo>
                <a:lnTo>
                  <a:pt x="2412750" y="1480376"/>
                </a:lnTo>
                <a:lnTo>
                  <a:pt x="2404909" y="1465308"/>
                </a:lnTo>
                <a:lnTo>
                  <a:pt x="2396490" y="1450340"/>
                </a:lnTo>
                <a:lnTo>
                  <a:pt x="2387918" y="1435418"/>
                </a:lnTo>
                <a:lnTo>
                  <a:pt x="2378392" y="1420813"/>
                </a:lnTo>
                <a:lnTo>
                  <a:pt x="2368868" y="1406525"/>
                </a:lnTo>
                <a:lnTo>
                  <a:pt x="2359342" y="1392238"/>
                </a:lnTo>
                <a:lnTo>
                  <a:pt x="2349182" y="1377950"/>
                </a:lnTo>
                <a:lnTo>
                  <a:pt x="2338388" y="1364298"/>
                </a:lnTo>
                <a:lnTo>
                  <a:pt x="2327592" y="1350645"/>
                </a:lnTo>
                <a:lnTo>
                  <a:pt x="2316162" y="1337628"/>
                </a:lnTo>
                <a:lnTo>
                  <a:pt x="2304732" y="1324928"/>
                </a:lnTo>
                <a:lnTo>
                  <a:pt x="2292985" y="1311910"/>
                </a:lnTo>
                <a:lnTo>
                  <a:pt x="2280920" y="1299528"/>
                </a:lnTo>
                <a:lnTo>
                  <a:pt x="2268538" y="1287463"/>
                </a:lnTo>
                <a:lnTo>
                  <a:pt x="2256155" y="1275715"/>
                </a:lnTo>
                <a:lnTo>
                  <a:pt x="2242820" y="1264285"/>
                </a:lnTo>
                <a:lnTo>
                  <a:pt x="2229802" y="1253173"/>
                </a:lnTo>
                <a:lnTo>
                  <a:pt x="2216150" y="1242378"/>
                </a:lnTo>
                <a:lnTo>
                  <a:pt x="2202815" y="1231900"/>
                </a:lnTo>
                <a:lnTo>
                  <a:pt x="2188845" y="1221740"/>
                </a:lnTo>
                <a:lnTo>
                  <a:pt x="2174558" y="1211898"/>
                </a:lnTo>
                <a:lnTo>
                  <a:pt x="2159635" y="1202055"/>
                </a:lnTo>
                <a:lnTo>
                  <a:pt x="2145030" y="1193165"/>
                </a:lnTo>
                <a:lnTo>
                  <a:pt x="2130108" y="1183958"/>
                </a:lnTo>
                <a:lnTo>
                  <a:pt x="2114868" y="1175703"/>
                </a:lnTo>
                <a:lnTo>
                  <a:pt x="2099628" y="1167448"/>
                </a:lnTo>
                <a:lnTo>
                  <a:pt x="2083752" y="1159510"/>
                </a:lnTo>
                <a:lnTo>
                  <a:pt x="2067878" y="1152525"/>
                </a:lnTo>
                <a:lnTo>
                  <a:pt x="2052002" y="1145223"/>
                </a:lnTo>
                <a:lnTo>
                  <a:pt x="2035492" y="1138555"/>
                </a:lnTo>
                <a:lnTo>
                  <a:pt x="2019300" y="1132523"/>
                </a:lnTo>
                <a:lnTo>
                  <a:pt x="2002472" y="1126490"/>
                </a:lnTo>
                <a:lnTo>
                  <a:pt x="1985962" y="1121093"/>
                </a:lnTo>
                <a:lnTo>
                  <a:pt x="1969135" y="1116013"/>
                </a:lnTo>
                <a:lnTo>
                  <a:pt x="1951672" y="1111568"/>
                </a:lnTo>
                <a:lnTo>
                  <a:pt x="1934528" y="1107440"/>
                </a:lnTo>
                <a:lnTo>
                  <a:pt x="1916748" y="1103630"/>
                </a:lnTo>
                <a:lnTo>
                  <a:pt x="1898968" y="1100138"/>
                </a:lnTo>
                <a:lnTo>
                  <a:pt x="1881188" y="1097280"/>
                </a:lnTo>
                <a:lnTo>
                  <a:pt x="1863408" y="1094423"/>
                </a:lnTo>
                <a:lnTo>
                  <a:pt x="1845310" y="1092518"/>
                </a:lnTo>
                <a:lnTo>
                  <a:pt x="1827212" y="1090613"/>
                </a:lnTo>
                <a:lnTo>
                  <a:pt x="1808798" y="1089660"/>
                </a:lnTo>
                <a:lnTo>
                  <a:pt x="1790382" y="1088708"/>
                </a:lnTo>
                <a:lnTo>
                  <a:pt x="1771968" y="1088708"/>
                </a:lnTo>
                <a:lnTo>
                  <a:pt x="1752918" y="1088708"/>
                </a:lnTo>
                <a:close/>
                <a:moveTo>
                  <a:pt x="1615758" y="0"/>
                </a:moveTo>
                <a:lnTo>
                  <a:pt x="1620520" y="0"/>
                </a:lnTo>
                <a:lnTo>
                  <a:pt x="1922780" y="0"/>
                </a:lnTo>
                <a:lnTo>
                  <a:pt x="1927225" y="0"/>
                </a:lnTo>
                <a:lnTo>
                  <a:pt x="1931670" y="317"/>
                </a:lnTo>
                <a:lnTo>
                  <a:pt x="1936115" y="952"/>
                </a:lnTo>
                <a:lnTo>
                  <a:pt x="1940878" y="1905"/>
                </a:lnTo>
                <a:lnTo>
                  <a:pt x="1949450" y="4127"/>
                </a:lnTo>
                <a:lnTo>
                  <a:pt x="1957705" y="6985"/>
                </a:lnTo>
                <a:lnTo>
                  <a:pt x="1965325" y="10795"/>
                </a:lnTo>
                <a:lnTo>
                  <a:pt x="1972628" y="14922"/>
                </a:lnTo>
                <a:lnTo>
                  <a:pt x="1979612" y="20320"/>
                </a:lnTo>
                <a:lnTo>
                  <a:pt x="1985962" y="26035"/>
                </a:lnTo>
                <a:lnTo>
                  <a:pt x="1991678" y="32385"/>
                </a:lnTo>
                <a:lnTo>
                  <a:pt x="1996758" y="39052"/>
                </a:lnTo>
                <a:lnTo>
                  <a:pt x="2001202" y="46672"/>
                </a:lnTo>
                <a:lnTo>
                  <a:pt x="2005012" y="54610"/>
                </a:lnTo>
                <a:lnTo>
                  <a:pt x="2007870" y="62230"/>
                </a:lnTo>
                <a:lnTo>
                  <a:pt x="2010092" y="71120"/>
                </a:lnTo>
                <a:lnTo>
                  <a:pt x="2010728" y="75565"/>
                </a:lnTo>
                <a:lnTo>
                  <a:pt x="2011362" y="80010"/>
                </a:lnTo>
                <a:lnTo>
                  <a:pt x="2011998" y="84455"/>
                </a:lnTo>
                <a:lnTo>
                  <a:pt x="2011998" y="89217"/>
                </a:lnTo>
                <a:lnTo>
                  <a:pt x="2011998" y="388620"/>
                </a:lnTo>
                <a:lnTo>
                  <a:pt x="2038350" y="393065"/>
                </a:lnTo>
                <a:lnTo>
                  <a:pt x="2064702" y="398462"/>
                </a:lnTo>
                <a:lnTo>
                  <a:pt x="2091055" y="404177"/>
                </a:lnTo>
                <a:lnTo>
                  <a:pt x="2116772" y="410210"/>
                </a:lnTo>
                <a:lnTo>
                  <a:pt x="2142490" y="416877"/>
                </a:lnTo>
                <a:lnTo>
                  <a:pt x="2167890" y="423545"/>
                </a:lnTo>
                <a:lnTo>
                  <a:pt x="2193608" y="431165"/>
                </a:lnTo>
                <a:lnTo>
                  <a:pt x="2218690" y="439102"/>
                </a:lnTo>
                <a:lnTo>
                  <a:pt x="2243772" y="447675"/>
                </a:lnTo>
                <a:lnTo>
                  <a:pt x="2268538" y="456247"/>
                </a:lnTo>
                <a:lnTo>
                  <a:pt x="2292985" y="465772"/>
                </a:lnTo>
                <a:lnTo>
                  <a:pt x="2317432" y="475615"/>
                </a:lnTo>
                <a:lnTo>
                  <a:pt x="2341562" y="485457"/>
                </a:lnTo>
                <a:lnTo>
                  <a:pt x="2365692" y="496252"/>
                </a:lnTo>
                <a:lnTo>
                  <a:pt x="2388870" y="507047"/>
                </a:lnTo>
                <a:lnTo>
                  <a:pt x="2412682" y="518477"/>
                </a:lnTo>
                <a:lnTo>
                  <a:pt x="2588260" y="276542"/>
                </a:lnTo>
                <a:lnTo>
                  <a:pt x="2591435" y="272732"/>
                </a:lnTo>
                <a:lnTo>
                  <a:pt x="2593975" y="269240"/>
                </a:lnTo>
                <a:lnTo>
                  <a:pt x="2597468" y="266065"/>
                </a:lnTo>
                <a:lnTo>
                  <a:pt x="2600325" y="262890"/>
                </a:lnTo>
                <a:lnTo>
                  <a:pt x="2606992" y="257175"/>
                </a:lnTo>
                <a:lnTo>
                  <a:pt x="2614295" y="252412"/>
                </a:lnTo>
                <a:lnTo>
                  <a:pt x="2621915" y="248602"/>
                </a:lnTo>
                <a:lnTo>
                  <a:pt x="2629852" y="245110"/>
                </a:lnTo>
                <a:lnTo>
                  <a:pt x="2638108" y="242570"/>
                </a:lnTo>
                <a:lnTo>
                  <a:pt x="2646362" y="240665"/>
                </a:lnTo>
                <a:lnTo>
                  <a:pt x="2654935" y="240030"/>
                </a:lnTo>
                <a:lnTo>
                  <a:pt x="2663508" y="240030"/>
                </a:lnTo>
                <a:lnTo>
                  <a:pt x="2671762" y="240665"/>
                </a:lnTo>
                <a:lnTo>
                  <a:pt x="2680652" y="242252"/>
                </a:lnTo>
                <a:lnTo>
                  <a:pt x="2688908" y="244475"/>
                </a:lnTo>
                <a:lnTo>
                  <a:pt x="2697162" y="247967"/>
                </a:lnTo>
                <a:lnTo>
                  <a:pt x="2705100" y="251777"/>
                </a:lnTo>
                <a:lnTo>
                  <a:pt x="2709228" y="254317"/>
                </a:lnTo>
                <a:lnTo>
                  <a:pt x="2712720" y="256857"/>
                </a:lnTo>
                <a:lnTo>
                  <a:pt x="2957512" y="434022"/>
                </a:lnTo>
                <a:lnTo>
                  <a:pt x="2960688" y="437197"/>
                </a:lnTo>
                <a:lnTo>
                  <a:pt x="2964498" y="439737"/>
                </a:lnTo>
                <a:lnTo>
                  <a:pt x="2967672" y="443230"/>
                </a:lnTo>
                <a:lnTo>
                  <a:pt x="2970848" y="446087"/>
                </a:lnTo>
                <a:lnTo>
                  <a:pt x="2976245" y="453072"/>
                </a:lnTo>
                <a:lnTo>
                  <a:pt x="2981008" y="460375"/>
                </a:lnTo>
                <a:lnTo>
                  <a:pt x="2985452" y="467995"/>
                </a:lnTo>
                <a:lnTo>
                  <a:pt x="2988628" y="475932"/>
                </a:lnTo>
                <a:lnTo>
                  <a:pt x="2991168" y="484187"/>
                </a:lnTo>
                <a:lnTo>
                  <a:pt x="2992755" y="492442"/>
                </a:lnTo>
                <a:lnTo>
                  <a:pt x="2994025" y="501015"/>
                </a:lnTo>
                <a:lnTo>
                  <a:pt x="2994025" y="509270"/>
                </a:lnTo>
                <a:lnTo>
                  <a:pt x="2993072" y="518160"/>
                </a:lnTo>
                <a:lnTo>
                  <a:pt x="2991802" y="526732"/>
                </a:lnTo>
                <a:lnTo>
                  <a:pt x="2988945" y="534987"/>
                </a:lnTo>
                <a:lnTo>
                  <a:pt x="2986088" y="543242"/>
                </a:lnTo>
                <a:lnTo>
                  <a:pt x="2981960" y="551180"/>
                </a:lnTo>
                <a:lnTo>
                  <a:pt x="2979738" y="554990"/>
                </a:lnTo>
                <a:lnTo>
                  <a:pt x="2976880" y="558800"/>
                </a:lnTo>
                <a:lnTo>
                  <a:pt x="2800985" y="801052"/>
                </a:lnTo>
                <a:lnTo>
                  <a:pt x="2819082" y="819785"/>
                </a:lnTo>
                <a:lnTo>
                  <a:pt x="2837180" y="839470"/>
                </a:lnTo>
                <a:lnTo>
                  <a:pt x="2854642" y="858837"/>
                </a:lnTo>
                <a:lnTo>
                  <a:pt x="2871788" y="878840"/>
                </a:lnTo>
                <a:lnTo>
                  <a:pt x="2888615" y="899160"/>
                </a:lnTo>
                <a:lnTo>
                  <a:pt x="2905125" y="919797"/>
                </a:lnTo>
                <a:lnTo>
                  <a:pt x="2921318" y="940752"/>
                </a:lnTo>
                <a:lnTo>
                  <a:pt x="2937192" y="962025"/>
                </a:lnTo>
                <a:lnTo>
                  <a:pt x="2952432" y="983615"/>
                </a:lnTo>
                <a:lnTo>
                  <a:pt x="2967672" y="1005205"/>
                </a:lnTo>
                <a:lnTo>
                  <a:pt x="2981960" y="1027113"/>
                </a:lnTo>
                <a:lnTo>
                  <a:pt x="2996248" y="1049655"/>
                </a:lnTo>
                <a:lnTo>
                  <a:pt x="3010218" y="1072198"/>
                </a:lnTo>
                <a:lnTo>
                  <a:pt x="3023235" y="1095375"/>
                </a:lnTo>
                <a:lnTo>
                  <a:pt x="3036570" y="1118553"/>
                </a:lnTo>
                <a:lnTo>
                  <a:pt x="3048952" y="1142048"/>
                </a:lnTo>
                <a:lnTo>
                  <a:pt x="3333115" y="1049338"/>
                </a:lnTo>
                <a:lnTo>
                  <a:pt x="3337560" y="1048068"/>
                </a:lnTo>
                <a:lnTo>
                  <a:pt x="3342005" y="1047115"/>
                </a:lnTo>
                <a:lnTo>
                  <a:pt x="3346450" y="1046480"/>
                </a:lnTo>
                <a:lnTo>
                  <a:pt x="3350578" y="1045528"/>
                </a:lnTo>
                <a:lnTo>
                  <a:pt x="3359785" y="1044893"/>
                </a:lnTo>
                <a:lnTo>
                  <a:pt x="3368358" y="1045210"/>
                </a:lnTo>
                <a:lnTo>
                  <a:pt x="3376930" y="1046480"/>
                </a:lnTo>
                <a:lnTo>
                  <a:pt x="3385185" y="1048068"/>
                </a:lnTo>
                <a:lnTo>
                  <a:pt x="3393440" y="1051243"/>
                </a:lnTo>
                <a:lnTo>
                  <a:pt x="3401060" y="1054735"/>
                </a:lnTo>
                <a:lnTo>
                  <a:pt x="3408680" y="1058863"/>
                </a:lnTo>
                <a:lnTo>
                  <a:pt x="3415665" y="1063625"/>
                </a:lnTo>
                <a:lnTo>
                  <a:pt x="3422015" y="1069340"/>
                </a:lnTo>
                <a:lnTo>
                  <a:pt x="3428048" y="1075690"/>
                </a:lnTo>
                <a:lnTo>
                  <a:pt x="3433445" y="1082358"/>
                </a:lnTo>
                <a:lnTo>
                  <a:pt x="3438208" y="1089978"/>
                </a:lnTo>
                <a:lnTo>
                  <a:pt x="3442335" y="1097915"/>
                </a:lnTo>
                <a:lnTo>
                  <a:pt x="3443922" y="1102043"/>
                </a:lnTo>
                <a:lnTo>
                  <a:pt x="3445510" y="1106488"/>
                </a:lnTo>
                <a:lnTo>
                  <a:pt x="3538855" y="1393508"/>
                </a:lnTo>
                <a:lnTo>
                  <a:pt x="3539808" y="1397635"/>
                </a:lnTo>
                <a:lnTo>
                  <a:pt x="3541078" y="1402398"/>
                </a:lnTo>
                <a:lnTo>
                  <a:pt x="3542030" y="1406843"/>
                </a:lnTo>
                <a:lnTo>
                  <a:pt x="3542665" y="1411288"/>
                </a:lnTo>
                <a:lnTo>
                  <a:pt x="3543300" y="1419860"/>
                </a:lnTo>
                <a:lnTo>
                  <a:pt x="3542982" y="1428750"/>
                </a:lnTo>
                <a:lnTo>
                  <a:pt x="3541712" y="1437323"/>
                </a:lnTo>
                <a:lnTo>
                  <a:pt x="3539808" y="1445578"/>
                </a:lnTo>
                <a:lnTo>
                  <a:pt x="3537268" y="1453833"/>
                </a:lnTo>
                <a:lnTo>
                  <a:pt x="3533458" y="1461453"/>
                </a:lnTo>
                <a:lnTo>
                  <a:pt x="3529330" y="1468755"/>
                </a:lnTo>
                <a:lnTo>
                  <a:pt x="3524568" y="1476058"/>
                </a:lnTo>
                <a:lnTo>
                  <a:pt x="3518852" y="1482408"/>
                </a:lnTo>
                <a:lnTo>
                  <a:pt x="3512502" y="1488440"/>
                </a:lnTo>
                <a:lnTo>
                  <a:pt x="3505518" y="1494155"/>
                </a:lnTo>
                <a:lnTo>
                  <a:pt x="3498215" y="1498600"/>
                </a:lnTo>
                <a:lnTo>
                  <a:pt x="3490278" y="1502728"/>
                </a:lnTo>
                <a:lnTo>
                  <a:pt x="3486150" y="1504633"/>
                </a:lnTo>
                <a:lnTo>
                  <a:pt x="3481705" y="1506220"/>
                </a:lnTo>
                <a:lnTo>
                  <a:pt x="3197225" y="1598295"/>
                </a:lnTo>
                <a:lnTo>
                  <a:pt x="3200400" y="1624330"/>
                </a:lnTo>
                <a:lnTo>
                  <a:pt x="3203892" y="1650365"/>
                </a:lnTo>
                <a:lnTo>
                  <a:pt x="3206115" y="1676718"/>
                </a:lnTo>
                <a:lnTo>
                  <a:pt x="3208338" y="1703070"/>
                </a:lnTo>
                <a:lnTo>
                  <a:pt x="3210242" y="1729423"/>
                </a:lnTo>
                <a:lnTo>
                  <a:pt x="3211512" y="1755775"/>
                </a:lnTo>
                <a:lnTo>
                  <a:pt x="3212148" y="1782445"/>
                </a:lnTo>
                <a:lnTo>
                  <a:pt x="3212465" y="1809115"/>
                </a:lnTo>
                <a:lnTo>
                  <a:pt x="3212148" y="1835785"/>
                </a:lnTo>
                <a:lnTo>
                  <a:pt x="3211512" y="1862455"/>
                </a:lnTo>
                <a:lnTo>
                  <a:pt x="3210242" y="1889125"/>
                </a:lnTo>
                <a:lnTo>
                  <a:pt x="3208338" y="1915478"/>
                </a:lnTo>
                <a:lnTo>
                  <a:pt x="3206115" y="1941830"/>
                </a:lnTo>
                <a:lnTo>
                  <a:pt x="3203892" y="1967865"/>
                </a:lnTo>
                <a:lnTo>
                  <a:pt x="3200400" y="1993900"/>
                </a:lnTo>
                <a:lnTo>
                  <a:pt x="3197225" y="2019618"/>
                </a:lnTo>
                <a:lnTo>
                  <a:pt x="3481705" y="2112328"/>
                </a:lnTo>
                <a:lnTo>
                  <a:pt x="3486150" y="2113915"/>
                </a:lnTo>
                <a:lnTo>
                  <a:pt x="3490278" y="2115820"/>
                </a:lnTo>
                <a:lnTo>
                  <a:pt x="3498215" y="2119630"/>
                </a:lnTo>
                <a:lnTo>
                  <a:pt x="3505518" y="2124393"/>
                </a:lnTo>
                <a:lnTo>
                  <a:pt x="3512502" y="2129790"/>
                </a:lnTo>
                <a:lnTo>
                  <a:pt x="3518852" y="2135505"/>
                </a:lnTo>
                <a:lnTo>
                  <a:pt x="3524568" y="2142173"/>
                </a:lnTo>
                <a:lnTo>
                  <a:pt x="3529330" y="2149158"/>
                </a:lnTo>
                <a:lnTo>
                  <a:pt x="3533458" y="2156778"/>
                </a:lnTo>
                <a:lnTo>
                  <a:pt x="3537268" y="2164398"/>
                </a:lnTo>
                <a:lnTo>
                  <a:pt x="3539808" y="2172653"/>
                </a:lnTo>
                <a:lnTo>
                  <a:pt x="3541712" y="2180908"/>
                </a:lnTo>
                <a:lnTo>
                  <a:pt x="3542982" y="2189480"/>
                </a:lnTo>
                <a:lnTo>
                  <a:pt x="3543300" y="2198053"/>
                </a:lnTo>
                <a:lnTo>
                  <a:pt x="3542665" y="2206625"/>
                </a:lnTo>
                <a:lnTo>
                  <a:pt x="3542030" y="2211388"/>
                </a:lnTo>
                <a:lnTo>
                  <a:pt x="3541078" y="2215833"/>
                </a:lnTo>
                <a:lnTo>
                  <a:pt x="3539808" y="2220278"/>
                </a:lnTo>
                <a:lnTo>
                  <a:pt x="3538855" y="2224405"/>
                </a:lnTo>
                <a:lnTo>
                  <a:pt x="3445510" y="2512060"/>
                </a:lnTo>
                <a:lnTo>
                  <a:pt x="3443922" y="2516188"/>
                </a:lnTo>
                <a:lnTo>
                  <a:pt x="3442335" y="2520315"/>
                </a:lnTo>
                <a:lnTo>
                  <a:pt x="3438208" y="2528253"/>
                </a:lnTo>
                <a:lnTo>
                  <a:pt x="3433445" y="2535555"/>
                </a:lnTo>
                <a:lnTo>
                  <a:pt x="3428048" y="2542540"/>
                </a:lnTo>
                <a:lnTo>
                  <a:pt x="3422015" y="2548890"/>
                </a:lnTo>
                <a:lnTo>
                  <a:pt x="3415665" y="2554605"/>
                </a:lnTo>
                <a:lnTo>
                  <a:pt x="3408680" y="2559368"/>
                </a:lnTo>
                <a:lnTo>
                  <a:pt x="3401060" y="2563495"/>
                </a:lnTo>
                <a:lnTo>
                  <a:pt x="3393440" y="2567305"/>
                </a:lnTo>
                <a:lnTo>
                  <a:pt x="3385185" y="2569845"/>
                </a:lnTo>
                <a:lnTo>
                  <a:pt x="3376930" y="2571750"/>
                </a:lnTo>
                <a:lnTo>
                  <a:pt x="3368358" y="2573020"/>
                </a:lnTo>
                <a:lnTo>
                  <a:pt x="3359785" y="2573338"/>
                </a:lnTo>
                <a:lnTo>
                  <a:pt x="3350578" y="2573020"/>
                </a:lnTo>
                <a:lnTo>
                  <a:pt x="3346450" y="2572068"/>
                </a:lnTo>
                <a:lnTo>
                  <a:pt x="3342005" y="2571433"/>
                </a:lnTo>
                <a:lnTo>
                  <a:pt x="3337560" y="2570163"/>
                </a:lnTo>
                <a:lnTo>
                  <a:pt x="3333115" y="2568893"/>
                </a:lnTo>
                <a:lnTo>
                  <a:pt x="3048952" y="2476500"/>
                </a:lnTo>
                <a:lnTo>
                  <a:pt x="3035935" y="2499995"/>
                </a:lnTo>
                <a:lnTo>
                  <a:pt x="3023235" y="2523173"/>
                </a:lnTo>
                <a:lnTo>
                  <a:pt x="3009900" y="2546033"/>
                </a:lnTo>
                <a:lnTo>
                  <a:pt x="2996248" y="2568893"/>
                </a:lnTo>
                <a:lnTo>
                  <a:pt x="2981960" y="2590800"/>
                </a:lnTo>
                <a:lnTo>
                  <a:pt x="2967355" y="2613025"/>
                </a:lnTo>
                <a:lnTo>
                  <a:pt x="2952115" y="2634933"/>
                </a:lnTo>
                <a:lnTo>
                  <a:pt x="2936875" y="2656523"/>
                </a:lnTo>
                <a:lnTo>
                  <a:pt x="2921318" y="2677478"/>
                </a:lnTo>
                <a:lnTo>
                  <a:pt x="2905125" y="2698115"/>
                </a:lnTo>
                <a:lnTo>
                  <a:pt x="2888615" y="2718753"/>
                </a:lnTo>
                <a:lnTo>
                  <a:pt x="2871788" y="2739073"/>
                </a:lnTo>
                <a:lnTo>
                  <a:pt x="2854325" y="2759076"/>
                </a:lnTo>
                <a:lnTo>
                  <a:pt x="2837180" y="2778761"/>
                </a:lnTo>
                <a:lnTo>
                  <a:pt x="2819082" y="2797811"/>
                </a:lnTo>
                <a:lnTo>
                  <a:pt x="2800985" y="2817178"/>
                </a:lnTo>
                <a:lnTo>
                  <a:pt x="2976880" y="3059431"/>
                </a:lnTo>
                <a:lnTo>
                  <a:pt x="2979738" y="3063241"/>
                </a:lnTo>
                <a:lnTo>
                  <a:pt x="2981960" y="3067368"/>
                </a:lnTo>
                <a:lnTo>
                  <a:pt x="2986088" y="3075306"/>
                </a:lnTo>
                <a:lnTo>
                  <a:pt x="2988945" y="3083243"/>
                </a:lnTo>
                <a:lnTo>
                  <a:pt x="2991802" y="3091816"/>
                </a:lnTo>
                <a:lnTo>
                  <a:pt x="2993072" y="3100071"/>
                </a:lnTo>
                <a:lnTo>
                  <a:pt x="2994025" y="3108643"/>
                </a:lnTo>
                <a:lnTo>
                  <a:pt x="2994025" y="3117216"/>
                </a:lnTo>
                <a:lnTo>
                  <a:pt x="2992755" y="3125788"/>
                </a:lnTo>
                <a:lnTo>
                  <a:pt x="2991168" y="3134043"/>
                </a:lnTo>
                <a:lnTo>
                  <a:pt x="2988628" y="3142298"/>
                </a:lnTo>
                <a:lnTo>
                  <a:pt x="2985770" y="3150236"/>
                </a:lnTo>
                <a:lnTo>
                  <a:pt x="2981642" y="3157538"/>
                </a:lnTo>
                <a:lnTo>
                  <a:pt x="2976562" y="3165158"/>
                </a:lnTo>
                <a:lnTo>
                  <a:pt x="2970848" y="3171826"/>
                </a:lnTo>
                <a:lnTo>
                  <a:pt x="2967990" y="3175001"/>
                </a:lnTo>
                <a:lnTo>
                  <a:pt x="2964498" y="3177858"/>
                </a:lnTo>
                <a:lnTo>
                  <a:pt x="2961322" y="3181033"/>
                </a:lnTo>
                <a:lnTo>
                  <a:pt x="2957512" y="3183573"/>
                </a:lnTo>
                <a:lnTo>
                  <a:pt x="2712720" y="3361056"/>
                </a:lnTo>
                <a:lnTo>
                  <a:pt x="2709228" y="3363913"/>
                </a:lnTo>
                <a:lnTo>
                  <a:pt x="2705100" y="3366453"/>
                </a:lnTo>
                <a:lnTo>
                  <a:pt x="2697162" y="3370581"/>
                </a:lnTo>
                <a:lnTo>
                  <a:pt x="2688908" y="3373756"/>
                </a:lnTo>
                <a:lnTo>
                  <a:pt x="2680652" y="3376296"/>
                </a:lnTo>
                <a:lnTo>
                  <a:pt x="2671762" y="3377883"/>
                </a:lnTo>
                <a:lnTo>
                  <a:pt x="2663508" y="3378518"/>
                </a:lnTo>
                <a:lnTo>
                  <a:pt x="2654935" y="3378518"/>
                </a:lnTo>
                <a:lnTo>
                  <a:pt x="2646362" y="3377248"/>
                </a:lnTo>
                <a:lnTo>
                  <a:pt x="2638108" y="3375978"/>
                </a:lnTo>
                <a:lnTo>
                  <a:pt x="2629852" y="3373121"/>
                </a:lnTo>
                <a:lnTo>
                  <a:pt x="2621915" y="3369946"/>
                </a:lnTo>
                <a:lnTo>
                  <a:pt x="2614295" y="3365818"/>
                </a:lnTo>
                <a:lnTo>
                  <a:pt x="2606992" y="3360738"/>
                </a:lnTo>
                <a:lnTo>
                  <a:pt x="2600325" y="3355023"/>
                </a:lnTo>
                <a:lnTo>
                  <a:pt x="2597468" y="3352166"/>
                </a:lnTo>
                <a:lnTo>
                  <a:pt x="2593975" y="3348673"/>
                </a:lnTo>
                <a:lnTo>
                  <a:pt x="2591435" y="3345498"/>
                </a:lnTo>
                <a:lnTo>
                  <a:pt x="2588260" y="3341688"/>
                </a:lnTo>
                <a:lnTo>
                  <a:pt x="2412682" y="3099753"/>
                </a:lnTo>
                <a:lnTo>
                  <a:pt x="2388870" y="3110866"/>
                </a:lnTo>
                <a:lnTo>
                  <a:pt x="2365692" y="3122296"/>
                </a:lnTo>
                <a:lnTo>
                  <a:pt x="2341562" y="3132773"/>
                </a:lnTo>
                <a:lnTo>
                  <a:pt x="2317432" y="3142933"/>
                </a:lnTo>
                <a:lnTo>
                  <a:pt x="2292985" y="3152776"/>
                </a:lnTo>
                <a:lnTo>
                  <a:pt x="2268538" y="3161666"/>
                </a:lnTo>
                <a:lnTo>
                  <a:pt x="2243772" y="3170873"/>
                </a:lnTo>
                <a:lnTo>
                  <a:pt x="2218690" y="3179128"/>
                </a:lnTo>
                <a:lnTo>
                  <a:pt x="2193608" y="3187066"/>
                </a:lnTo>
                <a:lnTo>
                  <a:pt x="2167890" y="3194368"/>
                </a:lnTo>
                <a:lnTo>
                  <a:pt x="2142490" y="3201671"/>
                </a:lnTo>
                <a:lnTo>
                  <a:pt x="2116772" y="3208021"/>
                </a:lnTo>
                <a:lnTo>
                  <a:pt x="2091055" y="3214371"/>
                </a:lnTo>
                <a:lnTo>
                  <a:pt x="2064702" y="3220086"/>
                </a:lnTo>
                <a:lnTo>
                  <a:pt x="2038350" y="3225483"/>
                </a:lnTo>
                <a:lnTo>
                  <a:pt x="2011998" y="3229928"/>
                </a:lnTo>
                <a:lnTo>
                  <a:pt x="2011998" y="3529013"/>
                </a:lnTo>
                <a:lnTo>
                  <a:pt x="2011998" y="3533458"/>
                </a:lnTo>
                <a:lnTo>
                  <a:pt x="2011362" y="3537903"/>
                </a:lnTo>
                <a:lnTo>
                  <a:pt x="2010728" y="3542666"/>
                </a:lnTo>
                <a:lnTo>
                  <a:pt x="2010092" y="3547111"/>
                </a:lnTo>
                <a:lnTo>
                  <a:pt x="2007870" y="3555366"/>
                </a:lnTo>
                <a:lnTo>
                  <a:pt x="2005012" y="3563621"/>
                </a:lnTo>
                <a:lnTo>
                  <a:pt x="2001202" y="3571558"/>
                </a:lnTo>
                <a:lnTo>
                  <a:pt x="1996758" y="3578543"/>
                </a:lnTo>
                <a:lnTo>
                  <a:pt x="1991678" y="3585846"/>
                </a:lnTo>
                <a:lnTo>
                  <a:pt x="1985962" y="3591878"/>
                </a:lnTo>
                <a:lnTo>
                  <a:pt x="1979612" y="3597911"/>
                </a:lnTo>
                <a:lnTo>
                  <a:pt x="1972628" y="3602673"/>
                </a:lnTo>
                <a:lnTo>
                  <a:pt x="1965325" y="3607118"/>
                </a:lnTo>
                <a:lnTo>
                  <a:pt x="1957705" y="3610928"/>
                </a:lnTo>
                <a:lnTo>
                  <a:pt x="1949450" y="3614103"/>
                </a:lnTo>
                <a:lnTo>
                  <a:pt x="1940878" y="3616326"/>
                </a:lnTo>
                <a:lnTo>
                  <a:pt x="1931670" y="3617278"/>
                </a:lnTo>
                <a:lnTo>
                  <a:pt x="1927225" y="3617913"/>
                </a:lnTo>
                <a:lnTo>
                  <a:pt x="1922780" y="3617913"/>
                </a:lnTo>
                <a:lnTo>
                  <a:pt x="1620520" y="3617913"/>
                </a:lnTo>
                <a:lnTo>
                  <a:pt x="1615758" y="3617913"/>
                </a:lnTo>
                <a:lnTo>
                  <a:pt x="1611630" y="3617278"/>
                </a:lnTo>
                <a:lnTo>
                  <a:pt x="1602422" y="3616326"/>
                </a:lnTo>
                <a:lnTo>
                  <a:pt x="1594168" y="3614103"/>
                </a:lnTo>
                <a:lnTo>
                  <a:pt x="1585912" y="3610928"/>
                </a:lnTo>
                <a:lnTo>
                  <a:pt x="1577975" y="3607118"/>
                </a:lnTo>
                <a:lnTo>
                  <a:pt x="1570990" y="3602673"/>
                </a:lnTo>
                <a:lnTo>
                  <a:pt x="1563688" y="3597911"/>
                </a:lnTo>
                <a:lnTo>
                  <a:pt x="1557655" y="3591878"/>
                </a:lnTo>
                <a:lnTo>
                  <a:pt x="1551622" y="3585846"/>
                </a:lnTo>
                <a:lnTo>
                  <a:pt x="1546860" y="3578543"/>
                </a:lnTo>
                <a:lnTo>
                  <a:pt x="1542415" y="3571558"/>
                </a:lnTo>
                <a:lnTo>
                  <a:pt x="1538605" y="3563621"/>
                </a:lnTo>
                <a:lnTo>
                  <a:pt x="1535430" y="3555366"/>
                </a:lnTo>
                <a:lnTo>
                  <a:pt x="1533208" y="3547111"/>
                </a:lnTo>
                <a:lnTo>
                  <a:pt x="1532572" y="3542666"/>
                </a:lnTo>
                <a:lnTo>
                  <a:pt x="1531620" y="3537903"/>
                </a:lnTo>
                <a:lnTo>
                  <a:pt x="1531302" y="3533458"/>
                </a:lnTo>
                <a:lnTo>
                  <a:pt x="1531302" y="3529013"/>
                </a:lnTo>
                <a:lnTo>
                  <a:pt x="1531302" y="3229928"/>
                </a:lnTo>
                <a:lnTo>
                  <a:pt x="1504950" y="3225483"/>
                </a:lnTo>
                <a:lnTo>
                  <a:pt x="1478598" y="3220086"/>
                </a:lnTo>
                <a:lnTo>
                  <a:pt x="1452245" y="3214371"/>
                </a:lnTo>
                <a:lnTo>
                  <a:pt x="1426845" y="3208021"/>
                </a:lnTo>
                <a:lnTo>
                  <a:pt x="1400810" y="3201671"/>
                </a:lnTo>
                <a:lnTo>
                  <a:pt x="1375092" y="3194368"/>
                </a:lnTo>
                <a:lnTo>
                  <a:pt x="1350010" y="3187066"/>
                </a:lnTo>
                <a:lnTo>
                  <a:pt x="1324928" y="3179128"/>
                </a:lnTo>
                <a:lnTo>
                  <a:pt x="1299528" y="3170873"/>
                </a:lnTo>
                <a:lnTo>
                  <a:pt x="1274762" y="3161666"/>
                </a:lnTo>
                <a:lnTo>
                  <a:pt x="1250315" y="3152776"/>
                </a:lnTo>
                <a:lnTo>
                  <a:pt x="1225868" y="3142933"/>
                </a:lnTo>
                <a:lnTo>
                  <a:pt x="1201738" y="3132773"/>
                </a:lnTo>
                <a:lnTo>
                  <a:pt x="1177925" y="3122296"/>
                </a:lnTo>
                <a:lnTo>
                  <a:pt x="1154430" y="3110866"/>
                </a:lnTo>
                <a:lnTo>
                  <a:pt x="1130618" y="3099753"/>
                </a:lnTo>
                <a:lnTo>
                  <a:pt x="955040" y="3342006"/>
                </a:lnTo>
                <a:lnTo>
                  <a:pt x="952182" y="3345816"/>
                </a:lnTo>
                <a:lnTo>
                  <a:pt x="949325" y="3349308"/>
                </a:lnTo>
                <a:lnTo>
                  <a:pt x="946150" y="3352483"/>
                </a:lnTo>
                <a:lnTo>
                  <a:pt x="942975" y="3355658"/>
                </a:lnTo>
                <a:lnTo>
                  <a:pt x="935990" y="3361056"/>
                </a:lnTo>
                <a:lnTo>
                  <a:pt x="929005" y="3366136"/>
                </a:lnTo>
                <a:lnTo>
                  <a:pt x="921385" y="3369946"/>
                </a:lnTo>
                <a:lnTo>
                  <a:pt x="913448" y="3373121"/>
                </a:lnTo>
                <a:lnTo>
                  <a:pt x="905192" y="3375978"/>
                </a:lnTo>
                <a:lnTo>
                  <a:pt x="896938" y="3377248"/>
                </a:lnTo>
                <a:lnTo>
                  <a:pt x="888365" y="3378518"/>
                </a:lnTo>
                <a:lnTo>
                  <a:pt x="879792" y="3378518"/>
                </a:lnTo>
                <a:lnTo>
                  <a:pt x="870902" y="3377883"/>
                </a:lnTo>
                <a:lnTo>
                  <a:pt x="862648" y="3376296"/>
                </a:lnTo>
                <a:lnTo>
                  <a:pt x="854075" y="3373756"/>
                </a:lnTo>
                <a:lnTo>
                  <a:pt x="846138" y="3370581"/>
                </a:lnTo>
                <a:lnTo>
                  <a:pt x="837882" y="3366453"/>
                </a:lnTo>
                <a:lnTo>
                  <a:pt x="834072" y="3363913"/>
                </a:lnTo>
                <a:lnTo>
                  <a:pt x="830262" y="3361056"/>
                </a:lnTo>
                <a:lnTo>
                  <a:pt x="586105" y="3183573"/>
                </a:lnTo>
                <a:lnTo>
                  <a:pt x="582930" y="3181033"/>
                </a:lnTo>
                <a:lnTo>
                  <a:pt x="579438" y="3177858"/>
                </a:lnTo>
                <a:lnTo>
                  <a:pt x="575945" y="3175001"/>
                </a:lnTo>
                <a:lnTo>
                  <a:pt x="573088" y="3171826"/>
                </a:lnTo>
                <a:lnTo>
                  <a:pt x="567372" y="3165158"/>
                </a:lnTo>
                <a:lnTo>
                  <a:pt x="562610" y="3157538"/>
                </a:lnTo>
                <a:lnTo>
                  <a:pt x="558482" y="3150236"/>
                </a:lnTo>
                <a:lnTo>
                  <a:pt x="554990" y="3142298"/>
                </a:lnTo>
                <a:lnTo>
                  <a:pt x="552450" y="3134043"/>
                </a:lnTo>
                <a:lnTo>
                  <a:pt x="550862" y="3125788"/>
                </a:lnTo>
                <a:lnTo>
                  <a:pt x="549592" y="3117216"/>
                </a:lnTo>
                <a:lnTo>
                  <a:pt x="549592" y="3108643"/>
                </a:lnTo>
                <a:lnTo>
                  <a:pt x="550545" y="3100071"/>
                </a:lnTo>
                <a:lnTo>
                  <a:pt x="551815" y="3091816"/>
                </a:lnTo>
                <a:lnTo>
                  <a:pt x="554355" y="3083243"/>
                </a:lnTo>
                <a:lnTo>
                  <a:pt x="557530" y="3075306"/>
                </a:lnTo>
                <a:lnTo>
                  <a:pt x="559435" y="3071178"/>
                </a:lnTo>
                <a:lnTo>
                  <a:pt x="561340" y="3067368"/>
                </a:lnTo>
                <a:lnTo>
                  <a:pt x="563880" y="3063241"/>
                </a:lnTo>
                <a:lnTo>
                  <a:pt x="566738" y="3059431"/>
                </a:lnTo>
                <a:lnTo>
                  <a:pt x="742632" y="2817178"/>
                </a:lnTo>
                <a:lnTo>
                  <a:pt x="724218" y="2797811"/>
                </a:lnTo>
                <a:lnTo>
                  <a:pt x="706755" y="2778761"/>
                </a:lnTo>
                <a:lnTo>
                  <a:pt x="688975" y="2759076"/>
                </a:lnTo>
                <a:lnTo>
                  <a:pt x="671512" y="2739073"/>
                </a:lnTo>
                <a:lnTo>
                  <a:pt x="655002" y="2718753"/>
                </a:lnTo>
                <a:lnTo>
                  <a:pt x="638492" y="2698115"/>
                </a:lnTo>
                <a:lnTo>
                  <a:pt x="622300" y="2677478"/>
                </a:lnTo>
                <a:lnTo>
                  <a:pt x="606425" y="2656523"/>
                </a:lnTo>
                <a:lnTo>
                  <a:pt x="591185" y="2634933"/>
                </a:lnTo>
                <a:lnTo>
                  <a:pt x="576580" y="2613025"/>
                </a:lnTo>
                <a:lnTo>
                  <a:pt x="561658" y="2590800"/>
                </a:lnTo>
                <a:lnTo>
                  <a:pt x="547370" y="2568893"/>
                </a:lnTo>
                <a:lnTo>
                  <a:pt x="534035" y="2546033"/>
                </a:lnTo>
                <a:lnTo>
                  <a:pt x="520382" y="2523173"/>
                </a:lnTo>
                <a:lnTo>
                  <a:pt x="507682" y="2499995"/>
                </a:lnTo>
                <a:lnTo>
                  <a:pt x="494665" y="2476500"/>
                </a:lnTo>
                <a:lnTo>
                  <a:pt x="209868" y="2568893"/>
                </a:lnTo>
                <a:lnTo>
                  <a:pt x="205740" y="2570163"/>
                </a:lnTo>
                <a:lnTo>
                  <a:pt x="201295" y="2571433"/>
                </a:lnTo>
                <a:lnTo>
                  <a:pt x="196850" y="2572068"/>
                </a:lnTo>
                <a:lnTo>
                  <a:pt x="192722" y="2573020"/>
                </a:lnTo>
                <a:lnTo>
                  <a:pt x="183515" y="2573338"/>
                </a:lnTo>
                <a:lnTo>
                  <a:pt x="174942" y="2573020"/>
                </a:lnTo>
                <a:lnTo>
                  <a:pt x="166688" y="2571750"/>
                </a:lnTo>
                <a:lnTo>
                  <a:pt x="158115" y="2569845"/>
                </a:lnTo>
                <a:lnTo>
                  <a:pt x="150177" y="2567305"/>
                </a:lnTo>
                <a:lnTo>
                  <a:pt x="142240" y="2563495"/>
                </a:lnTo>
                <a:lnTo>
                  <a:pt x="134620" y="2559368"/>
                </a:lnTo>
                <a:lnTo>
                  <a:pt x="127952" y="2554605"/>
                </a:lnTo>
                <a:lnTo>
                  <a:pt x="121602" y="2548890"/>
                </a:lnTo>
                <a:lnTo>
                  <a:pt x="115570" y="2542540"/>
                </a:lnTo>
                <a:lnTo>
                  <a:pt x="109855" y="2535555"/>
                </a:lnTo>
                <a:lnTo>
                  <a:pt x="105410" y="2528253"/>
                </a:lnTo>
                <a:lnTo>
                  <a:pt x="101282" y="2520315"/>
                </a:lnTo>
                <a:lnTo>
                  <a:pt x="99377" y="2516188"/>
                </a:lnTo>
                <a:lnTo>
                  <a:pt x="97790" y="2512060"/>
                </a:lnTo>
                <a:lnTo>
                  <a:pt x="4445" y="2224405"/>
                </a:lnTo>
                <a:lnTo>
                  <a:pt x="3492" y="2220278"/>
                </a:lnTo>
                <a:lnTo>
                  <a:pt x="2222" y="2215833"/>
                </a:lnTo>
                <a:lnTo>
                  <a:pt x="1587" y="2211388"/>
                </a:lnTo>
                <a:lnTo>
                  <a:pt x="635" y="2206625"/>
                </a:lnTo>
                <a:lnTo>
                  <a:pt x="0" y="2198053"/>
                </a:lnTo>
                <a:lnTo>
                  <a:pt x="317" y="2189480"/>
                </a:lnTo>
                <a:lnTo>
                  <a:pt x="1587" y="2180908"/>
                </a:lnTo>
                <a:lnTo>
                  <a:pt x="3810" y="2172653"/>
                </a:lnTo>
                <a:lnTo>
                  <a:pt x="6350" y="2164398"/>
                </a:lnTo>
                <a:lnTo>
                  <a:pt x="9842" y="2156778"/>
                </a:lnTo>
                <a:lnTo>
                  <a:pt x="13970" y="2149158"/>
                </a:lnTo>
                <a:lnTo>
                  <a:pt x="19050" y="2142173"/>
                </a:lnTo>
                <a:lnTo>
                  <a:pt x="24447" y="2135505"/>
                </a:lnTo>
                <a:lnTo>
                  <a:pt x="30797" y="2129790"/>
                </a:lnTo>
                <a:lnTo>
                  <a:pt x="37465" y="2124393"/>
                </a:lnTo>
                <a:lnTo>
                  <a:pt x="45085" y="2119630"/>
                </a:lnTo>
                <a:lnTo>
                  <a:pt x="49212" y="2117725"/>
                </a:lnTo>
                <a:lnTo>
                  <a:pt x="53340" y="2115820"/>
                </a:lnTo>
                <a:lnTo>
                  <a:pt x="57467" y="2113915"/>
                </a:lnTo>
                <a:lnTo>
                  <a:pt x="61595" y="2112328"/>
                </a:lnTo>
                <a:lnTo>
                  <a:pt x="346392" y="2019618"/>
                </a:lnTo>
                <a:lnTo>
                  <a:pt x="342900" y="1993900"/>
                </a:lnTo>
                <a:lnTo>
                  <a:pt x="339725" y="1967865"/>
                </a:lnTo>
                <a:lnTo>
                  <a:pt x="337185" y="1941830"/>
                </a:lnTo>
                <a:lnTo>
                  <a:pt x="334962" y="1915478"/>
                </a:lnTo>
                <a:lnTo>
                  <a:pt x="333375" y="1889125"/>
                </a:lnTo>
                <a:lnTo>
                  <a:pt x="331788" y="1862455"/>
                </a:lnTo>
                <a:lnTo>
                  <a:pt x="331152" y="1835785"/>
                </a:lnTo>
                <a:lnTo>
                  <a:pt x="331152" y="1809115"/>
                </a:lnTo>
                <a:lnTo>
                  <a:pt x="331152" y="1782445"/>
                </a:lnTo>
                <a:lnTo>
                  <a:pt x="331788" y="1755775"/>
                </a:lnTo>
                <a:lnTo>
                  <a:pt x="333375" y="1729423"/>
                </a:lnTo>
                <a:lnTo>
                  <a:pt x="334962" y="1703070"/>
                </a:lnTo>
                <a:lnTo>
                  <a:pt x="337185" y="1676718"/>
                </a:lnTo>
                <a:lnTo>
                  <a:pt x="339725" y="1650365"/>
                </a:lnTo>
                <a:lnTo>
                  <a:pt x="342900" y="1624330"/>
                </a:lnTo>
                <a:lnTo>
                  <a:pt x="346392" y="1598295"/>
                </a:lnTo>
                <a:lnTo>
                  <a:pt x="61595" y="1506220"/>
                </a:lnTo>
                <a:lnTo>
                  <a:pt x="57467" y="1504633"/>
                </a:lnTo>
                <a:lnTo>
                  <a:pt x="53340" y="1502728"/>
                </a:lnTo>
                <a:lnTo>
                  <a:pt x="45085" y="1498600"/>
                </a:lnTo>
                <a:lnTo>
                  <a:pt x="37465" y="1494155"/>
                </a:lnTo>
                <a:lnTo>
                  <a:pt x="30797" y="1488440"/>
                </a:lnTo>
                <a:lnTo>
                  <a:pt x="24447" y="1482408"/>
                </a:lnTo>
                <a:lnTo>
                  <a:pt x="19050" y="1476058"/>
                </a:lnTo>
                <a:lnTo>
                  <a:pt x="13970" y="1468755"/>
                </a:lnTo>
                <a:lnTo>
                  <a:pt x="9842" y="1461453"/>
                </a:lnTo>
                <a:lnTo>
                  <a:pt x="6350" y="1453833"/>
                </a:lnTo>
                <a:lnTo>
                  <a:pt x="3810" y="1445578"/>
                </a:lnTo>
                <a:lnTo>
                  <a:pt x="1587" y="1437323"/>
                </a:lnTo>
                <a:lnTo>
                  <a:pt x="317" y="1428750"/>
                </a:lnTo>
                <a:lnTo>
                  <a:pt x="0" y="1419860"/>
                </a:lnTo>
                <a:lnTo>
                  <a:pt x="635" y="1411288"/>
                </a:lnTo>
                <a:lnTo>
                  <a:pt x="1587" y="1406843"/>
                </a:lnTo>
                <a:lnTo>
                  <a:pt x="2222" y="1402398"/>
                </a:lnTo>
                <a:lnTo>
                  <a:pt x="3492" y="1397635"/>
                </a:lnTo>
                <a:lnTo>
                  <a:pt x="4445" y="1393508"/>
                </a:lnTo>
                <a:lnTo>
                  <a:pt x="97790" y="1106488"/>
                </a:lnTo>
                <a:lnTo>
                  <a:pt x="99377" y="1102043"/>
                </a:lnTo>
                <a:lnTo>
                  <a:pt x="101282" y="1097915"/>
                </a:lnTo>
                <a:lnTo>
                  <a:pt x="103187" y="1093788"/>
                </a:lnTo>
                <a:lnTo>
                  <a:pt x="105410" y="1089978"/>
                </a:lnTo>
                <a:lnTo>
                  <a:pt x="109855" y="1082358"/>
                </a:lnTo>
                <a:lnTo>
                  <a:pt x="115570" y="1075690"/>
                </a:lnTo>
                <a:lnTo>
                  <a:pt x="121602" y="1069340"/>
                </a:lnTo>
                <a:lnTo>
                  <a:pt x="127952" y="1063625"/>
                </a:lnTo>
                <a:lnTo>
                  <a:pt x="134620" y="1058863"/>
                </a:lnTo>
                <a:lnTo>
                  <a:pt x="142240" y="1054735"/>
                </a:lnTo>
                <a:lnTo>
                  <a:pt x="150177" y="1051243"/>
                </a:lnTo>
                <a:lnTo>
                  <a:pt x="158115" y="1048068"/>
                </a:lnTo>
                <a:lnTo>
                  <a:pt x="166688" y="1046480"/>
                </a:lnTo>
                <a:lnTo>
                  <a:pt x="174942" y="1045210"/>
                </a:lnTo>
                <a:lnTo>
                  <a:pt x="183515" y="1044893"/>
                </a:lnTo>
                <a:lnTo>
                  <a:pt x="192722" y="1045528"/>
                </a:lnTo>
                <a:lnTo>
                  <a:pt x="196850" y="1046480"/>
                </a:lnTo>
                <a:lnTo>
                  <a:pt x="201295" y="1047115"/>
                </a:lnTo>
                <a:lnTo>
                  <a:pt x="205740" y="1048068"/>
                </a:lnTo>
                <a:lnTo>
                  <a:pt x="209868" y="1049338"/>
                </a:lnTo>
                <a:lnTo>
                  <a:pt x="494665" y="1141413"/>
                </a:lnTo>
                <a:lnTo>
                  <a:pt x="507682" y="1118235"/>
                </a:lnTo>
                <a:lnTo>
                  <a:pt x="520382" y="1095375"/>
                </a:lnTo>
                <a:lnTo>
                  <a:pt x="534035" y="1072198"/>
                </a:lnTo>
                <a:lnTo>
                  <a:pt x="547370" y="1049655"/>
                </a:lnTo>
                <a:lnTo>
                  <a:pt x="561658" y="1027113"/>
                </a:lnTo>
                <a:lnTo>
                  <a:pt x="576580" y="1005205"/>
                </a:lnTo>
                <a:lnTo>
                  <a:pt x="591185" y="983615"/>
                </a:lnTo>
                <a:lnTo>
                  <a:pt x="606425" y="961707"/>
                </a:lnTo>
                <a:lnTo>
                  <a:pt x="622300" y="940752"/>
                </a:lnTo>
                <a:lnTo>
                  <a:pt x="638492" y="919797"/>
                </a:lnTo>
                <a:lnTo>
                  <a:pt x="655002" y="899160"/>
                </a:lnTo>
                <a:lnTo>
                  <a:pt x="671512" y="878840"/>
                </a:lnTo>
                <a:lnTo>
                  <a:pt x="688975" y="858837"/>
                </a:lnTo>
                <a:lnTo>
                  <a:pt x="706755" y="839470"/>
                </a:lnTo>
                <a:lnTo>
                  <a:pt x="724218" y="819785"/>
                </a:lnTo>
                <a:lnTo>
                  <a:pt x="742632" y="801052"/>
                </a:lnTo>
                <a:lnTo>
                  <a:pt x="566420" y="558800"/>
                </a:lnTo>
                <a:lnTo>
                  <a:pt x="563562" y="554990"/>
                </a:lnTo>
                <a:lnTo>
                  <a:pt x="561340" y="551180"/>
                </a:lnTo>
                <a:lnTo>
                  <a:pt x="559118" y="547370"/>
                </a:lnTo>
                <a:lnTo>
                  <a:pt x="557212" y="543242"/>
                </a:lnTo>
                <a:lnTo>
                  <a:pt x="554355" y="534987"/>
                </a:lnTo>
                <a:lnTo>
                  <a:pt x="551498" y="526732"/>
                </a:lnTo>
                <a:lnTo>
                  <a:pt x="550228" y="518160"/>
                </a:lnTo>
                <a:lnTo>
                  <a:pt x="549592" y="509270"/>
                </a:lnTo>
                <a:lnTo>
                  <a:pt x="549592" y="500697"/>
                </a:lnTo>
                <a:lnTo>
                  <a:pt x="550862" y="492442"/>
                </a:lnTo>
                <a:lnTo>
                  <a:pt x="552450" y="483870"/>
                </a:lnTo>
                <a:lnTo>
                  <a:pt x="554990" y="475932"/>
                </a:lnTo>
                <a:lnTo>
                  <a:pt x="558482" y="467677"/>
                </a:lnTo>
                <a:lnTo>
                  <a:pt x="562610" y="460057"/>
                </a:lnTo>
                <a:lnTo>
                  <a:pt x="567372" y="453072"/>
                </a:lnTo>
                <a:lnTo>
                  <a:pt x="573088" y="446087"/>
                </a:lnTo>
                <a:lnTo>
                  <a:pt x="575945" y="442912"/>
                </a:lnTo>
                <a:lnTo>
                  <a:pt x="579438" y="439737"/>
                </a:lnTo>
                <a:lnTo>
                  <a:pt x="582930" y="436880"/>
                </a:lnTo>
                <a:lnTo>
                  <a:pt x="586105" y="434022"/>
                </a:lnTo>
                <a:lnTo>
                  <a:pt x="830898" y="256857"/>
                </a:lnTo>
                <a:lnTo>
                  <a:pt x="834708" y="254317"/>
                </a:lnTo>
                <a:lnTo>
                  <a:pt x="838200" y="251777"/>
                </a:lnTo>
                <a:lnTo>
                  <a:pt x="842328" y="249872"/>
                </a:lnTo>
                <a:lnTo>
                  <a:pt x="846138" y="247967"/>
                </a:lnTo>
                <a:lnTo>
                  <a:pt x="854392" y="244475"/>
                </a:lnTo>
                <a:lnTo>
                  <a:pt x="862648" y="242252"/>
                </a:lnTo>
                <a:lnTo>
                  <a:pt x="871538" y="240665"/>
                </a:lnTo>
                <a:lnTo>
                  <a:pt x="880110" y="240030"/>
                </a:lnTo>
                <a:lnTo>
                  <a:pt x="888365" y="240030"/>
                </a:lnTo>
                <a:lnTo>
                  <a:pt x="896938" y="240665"/>
                </a:lnTo>
                <a:lnTo>
                  <a:pt x="905192" y="242570"/>
                </a:lnTo>
                <a:lnTo>
                  <a:pt x="913448" y="245110"/>
                </a:lnTo>
                <a:lnTo>
                  <a:pt x="921385" y="248602"/>
                </a:lnTo>
                <a:lnTo>
                  <a:pt x="929005" y="252412"/>
                </a:lnTo>
                <a:lnTo>
                  <a:pt x="935990" y="257175"/>
                </a:lnTo>
                <a:lnTo>
                  <a:pt x="942975" y="262890"/>
                </a:lnTo>
                <a:lnTo>
                  <a:pt x="946150" y="266065"/>
                </a:lnTo>
                <a:lnTo>
                  <a:pt x="949325" y="269240"/>
                </a:lnTo>
                <a:lnTo>
                  <a:pt x="952182" y="272732"/>
                </a:lnTo>
                <a:lnTo>
                  <a:pt x="955040" y="276542"/>
                </a:lnTo>
                <a:lnTo>
                  <a:pt x="1130618" y="518477"/>
                </a:lnTo>
                <a:lnTo>
                  <a:pt x="1154430" y="507047"/>
                </a:lnTo>
                <a:lnTo>
                  <a:pt x="1177925" y="496252"/>
                </a:lnTo>
                <a:lnTo>
                  <a:pt x="1201738" y="485457"/>
                </a:lnTo>
                <a:lnTo>
                  <a:pt x="1225868" y="475615"/>
                </a:lnTo>
                <a:lnTo>
                  <a:pt x="1250315" y="465772"/>
                </a:lnTo>
                <a:lnTo>
                  <a:pt x="1274762" y="456247"/>
                </a:lnTo>
                <a:lnTo>
                  <a:pt x="1299528" y="447675"/>
                </a:lnTo>
                <a:lnTo>
                  <a:pt x="1324928" y="439102"/>
                </a:lnTo>
                <a:lnTo>
                  <a:pt x="1350010" y="431165"/>
                </a:lnTo>
                <a:lnTo>
                  <a:pt x="1375092" y="423545"/>
                </a:lnTo>
                <a:lnTo>
                  <a:pt x="1400810" y="416877"/>
                </a:lnTo>
                <a:lnTo>
                  <a:pt x="1426845" y="410210"/>
                </a:lnTo>
                <a:lnTo>
                  <a:pt x="1452245" y="404177"/>
                </a:lnTo>
                <a:lnTo>
                  <a:pt x="1478598" y="398462"/>
                </a:lnTo>
                <a:lnTo>
                  <a:pt x="1504950" y="393065"/>
                </a:lnTo>
                <a:lnTo>
                  <a:pt x="1531302" y="388620"/>
                </a:lnTo>
                <a:lnTo>
                  <a:pt x="1531302" y="89217"/>
                </a:lnTo>
                <a:lnTo>
                  <a:pt x="1531302" y="84455"/>
                </a:lnTo>
                <a:lnTo>
                  <a:pt x="1531620" y="80010"/>
                </a:lnTo>
                <a:lnTo>
                  <a:pt x="1532572" y="75565"/>
                </a:lnTo>
                <a:lnTo>
                  <a:pt x="1533208" y="71120"/>
                </a:lnTo>
                <a:lnTo>
                  <a:pt x="1535430" y="62865"/>
                </a:lnTo>
                <a:lnTo>
                  <a:pt x="1538605" y="54610"/>
                </a:lnTo>
                <a:lnTo>
                  <a:pt x="1542415" y="46672"/>
                </a:lnTo>
                <a:lnTo>
                  <a:pt x="1546860" y="39370"/>
                </a:lnTo>
                <a:lnTo>
                  <a:pt x="1551622" y="32385"/>
                </a:lnTo>
                <a:lnTo>
                  <a:pt x="1557655" y="26352"/>
                </a:lnTo>
                <a:lnTo>
                  <a:pt x="1563688" y="20320"/>
                </a:lnTo>
                <a:lnTo>
                  <a:pt x="1570990" y="15240"/>
                </a:lnTo>
                <a:lnTo>
                  <a:pt x="1577975" y="10795"/>
                </a:lnTo>
                <a:lnTo>
                  <a:pt x="1585912" y="6985"/>
                </a:lnTo>
                <a:lnTo>
                  <a:pt x="1594168" y="4127"/>
                </a:lnTo>
                <a:lnTo>
                  <a:pt x="1602422" y="1905"/>
                </a:lnTo>
                <a:lnTo>
                  <a:pt x="1607185" y="952"/>
                </a:lnTo>
                <a:lnTo>
                  <a:pt x="1611630" y="317"/>
                </a:lnTo>
                <a:lnTo>
                  <a:pt x="1615758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 sz="1015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KSO_Shape"/>
          <p:cNvSpPr/>
          <p:nvPr/>
        </p:nvSpPr>
        <p:spPr bwMode="auto">
          <a:xfrm>
            <a:off x="931153" y="1567447"/>
            <a:ext cx="550475" cy="540000"/>
          </a:xfrm>
          <a:custGeom>
            <a:avLst/>
            <a:gdLst>
              <a:gd name="T0" fmla="*/ 2147483646 w 5440"/>
              <a:gd name="T1" fmla="*/ 2147483646 h 5267"/>
              <a:gd name="T2" fmla="*/ 2147483646 w 5440"/>
              <a:gd name="T3" fmla="*/ 2147483646 h 5267"/>
              <a:gd name="T4" fmla="*/ 2147483646 w 5440"/>
              <a:gd name="T5" fmla="*/ 2147483646 h 5267"/>
              <a:gd name="T6" fmla="*/ 2147483646 w 5440"/>
              <a:gd name="T7" fmla="*/ 2147483646 h 5267"/>
              <a:gd name="T8" fmla="*/ 2147483646 w 5440"/>
              <a:gd name="T9" fmla="*/ 2147483646 h 5267"/>
              <a:gd name="T10" fmla="*/ 2147483646 w 5440"/>
              <a:gd name="T11" fmla="*/ 2147483646 h 5267"/>
              <a:gd name="T12" fmla="*/ 2147483646 w 5440"/>
              <a:gd name="T13" fmla="*/ 2147483646 h 5267"/>
              <a:gd name="T14" fmla="*/ 2147483646 w 5440"/>
              <a:gd name="T15" fmla="*/ 2147483646 h 5267"/>
              <a:gd name="T16" fmla="*/ 2147483646 w 5440"/>
              <a:gd name="T17" fmla="*/ 2147483646 h 5267"/>
              <a:gd name="T18" fmla="*/ 2147483646 w 5440"/>
              <a:gd name="T19" fmla="*/ 2147483646 h 5267"/>
              <a:gd name="T20" fmla="*/ 2147483646 w 5440"/>
              <a:gd name="T21" fmla="*/ 2147483646 h 5267"/>
              <a:gd name="T22" fmla="*/ 2147483646 w 5440"/>
              <a:gd name="T23" fmla="*/ 2147483646 h 5267"/>
              <a:gd name="T24" fmla="*/ 2147483646 w 5440"/>
              <a:gd name="T25" fmla="*/ 2147483646 h 5267"/>
              <a:gd name="T26" fmla="*/ 2147483646 w 5440"/>
              <a:gd name="T27" fmla="*/ 2147483646 h 5267"/>
              <a:gd name="T28" fmla="*/ 2147483646 w 5440"/>
              <a:gd name="T29" fmla="*/ 2147483646 h 5267"/>
              <a:gd name="T30" fmla="*/ 429445831 w 5440"/>
              <a:gd name="T31" fmla="*/ 2147483646 h 5267"/>
              <a:gd name="T32" fmla="*/ 85840210 w 5440"/>
              <a:gd name="T33" fmla="*/ 2147483646 h 5267"/>
              <a:gd name="T34" fmla="*/ 1545979988 w 5440"/>
              <a:gd name="T35" fmla="*/ 2147483646 h 5267"/>
              <a:gd name="T36" fmla="*/ 2147483646 w 5440"/>
              <a:gd name="T37" fmla="*/ 2147483646 h 5267"/>
              <a:gd name="T38" fmla="*/ 2147483646 w 5440"/>
              <a:gd name="T39" fmla="*/ 2147483646 h 5267"/>
              <a:gd name="T40" fmla="*/ 2147483646 w 5440"/>
              <a:gd name="T41" fmla="*/ 2147483646 h 5267"/>
              <a:gd name="T42" fmla="*/ 2147483646 w 5440"/>
              <a:gd name="T43" fmla="*/ 2147483646 h 5267"/>
              <a:gd name="T44" fmla="*/ 2147483646 w 5440"/>
              <a:gd name="T45" fmla="*/ 2147483646 h 5267"/>
              <a:gd name="T46" fmla="*/ 2147483646 w 5440"/>
              <a:gd name="T47" fmla="*/ 2147483646 h 5267"/>
              <a:gd name="T48" fmla="*/ 2147483646 w 5440"/>
              <a:gd name="T49" fmla="*/ 2147483646 h 5267"/>
              <a:gd name="T50" fmla="*/ 2147483646 w 5440"/>
              <a:gd name="T51" fmla="*/ 2147483646 h 5267"/>
              <a:gd name="T52" fmla="*/ 2147483646 w 5440"/>
              <a:gd name="T53" fmla="*/ 2147483646 h 5267"/>
              <a:gd name="T54" fmla="*/ 2147483646 w 5440"/>
              <a:gd name="T55" fmla="*/ 2147483646 h 5267"/>
              <a:gd name="T56" fmla="*/ 2147483646 w 5440"/>
              <a:gd name="T57" fmla="*/ 2147483646 h 5267"/>
              <a:gd name="T58" fmla="*/ 2147483646 w 5440"/>
              <a:gd name="T59" fmla="*/ 2147483646 h 5267"/>
              <a:gd name="T60" fmla="*/ 2147483646 w 5440"/>
              <a:gd name="T61" fmla="*/ 2147483646 h 5267"/>
              <a:gd name="T62" fmla="*/ 2147483646 w 5440"/>
              <a:gd name="T63" fmla="*/ 2147483646 h 5267"/>
              <a:gd name="T64" fmla="*/ 2147483646 w 5440"/>
              <a:gd name="T65" fmla="*/ 2147483646 h 5267"/>
              <a:gd name="T66" fmla="*/ 2147483646 w 5440"/>
              <a:gd name="T67" fmla="*/ 2147483646 h 5267"/>
              <a:gd name="T68" fmla="*/ 2147483646 w 5440"/>
              <a:gd name="T69" fmla="*/ 2147483646 h 5267"/>
              <a:gd name="T70" fmla="*/ 2147483646 w 5440"/>
              <a:gd name="T71" fmla="*/ 2147483646 h 5267"/>
              <a:gd name="T72" fmla="*/ 2147483646 w 5440"/>
              <a:gd name="T73" fmla="*/ 2147483646 h 5267"/>
              <a:gd name="T74" fmla="*/ 2147483646 w 5440"/>
              <a:gd name="T75" fmla="*/ 2147483646 h 5267"/>
              <a:gd name="T76" fmla="*/ 2147483646 w 5440"/>
              <a:gd name="T77" fmla="*/ 2147483646 h 5267"/>
              <a:gd name="T78" fmla="*/ 2147483646 w 5440"/>
              <a:gd name="T79" fmla="*/ 2147483646 h 5267"/>
              <a:gd name="T80" fmla="*/ 2147483646 w 5440"/>
              <a:gd name="T81" fmla="*/ 2147483646 h 5267"/>
              <a:gd name="T82" fmla="*/ 2147483646 w 5440"/>
              <a:gd name="T83" fmla="*/ 2147483646 h 5267"/>
              <a:gd name="T84" fmla="*/ 2147483646 w 5440"/>
              <a:gd name="T85" fmla="*/ 2147483646 h 5267"/>
              <a:gd name="T86" fmla="*/ 2147483646 w 5440"/>
              <a:gd name="T87" fmla="*/ 2147483646 h 5267"/>
              <a:gd name="T88" fmla="*/ 2147483646 w 5440"/>
              <a:gd name="T89" fmla="*/ 2147483646 h 5267"/>
              <a:gd name="T90" fmla="*/ 2147483646 w 5440"/>
              <a:gd name="T91" fmla="*/ 2147483646 h 5267"/>
              <a:gd name="T92" fmla="*/ 2147483646 w 5440"/>
              <a:gd name="T93" fmla="*/ 2147483646 h 5267"/>
              <a:gd name="T94" fmla="*/ 2147483646 w 5440"/>
              <a:gd name="T95" fmla="*/ 2147483646 h 5267"/>
              <a:gd name="T96" fmla="*/ 2147483646 w 5440"/>
              <a:gd name="T97" fmla="*/ 2147483646 h 5267"/>
              <a:gd name="T98" fmla="*/ 2147483646 w 5440"/>
              <a:gd name="T99" fmla="*/ 2147483646 h 5267"/>
              <a:gd name="T100" fmla="*/ 2147483646 w 5440"/>
              <a:gd name="T101" fmla="*/ 2147483646 h 5267"/>
              <a:gd name="T102" fmla="*/ 2147483646 w 5440"/>
              <a:gd name="T103" fmla="*/ 2147483646 h 5267"/>
              <a:gd name="T104" fmla="*/ 2147483646 w 5440"/>
              <a:gd name="T105" fmla="*/ 2147483646 h 5267"/>
              <a:gd name="T106" fmla="*/ 2147483646 w 5440"/>
              <a:gd name="T107" fmla="*/ 2147483646 h 5267"/>
              <a:gd name="T108" fmla="*/ 2147483646 w 5440"/>
              <a:gd name="T109" fmla="*/ 2147483646 h 5267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5440" h="5267">
                <a:moveTo>
                  <a:pt x="1521" y="2392"/>
                </a:moveTo>
                <a:lnTo>
                  <a:pt x="1521" y="2392"/>
                </a:lnTo>
                <a:lnTo>
                  <a:pt x="1525" y="2395"/>
                </a:lnTo>
                <a:lnTo>
                  <a:pt x="2073" y="2944"/>
                </a:lnTo>
                <a:lnTo>
                  <a:pt x="2265" y="2753"/>
                </a:lnTo>
                <a:lnTo>
                  <a:pt x="2058" y="2546"/>
                </a:lnTo>
                <a:lnTo>
                  <a:pt x="1964" y="2452"/>
                </a:lnTo>
                <a:lnTo>
                  <a:pt x="2443" y="1974"/>
                </a:lnTo>
                <a:lnTo>
                  <a:pt x="2506" y="1981"/>
                </a:lnTo>
                <a:lnTo>
                  <a:pt x="2531" y="1984"/>
                </a:lnTo>
                <a:lnTo>
                  <a:pt x="2554" y="1985"/>
                </a:lnTo>
                <a:lnTo>
                  <a:pt x="2579" y="1984"/>
                </a:lnTo>
                <a:lnTo>
                  <a:pt x="2603" y="1981"/>
                </a:lnTo>
                <a:lnTo>
                  <a:pt x="2628" y="1978"/>
                </a:lnTo>
                <a:lnTo>
                  <a:pt x="2651" y="1973"/>
                </a:lnTo>
                <a:lnTo>
                  <a:pt x="2300" y="1621"/>
                </a:lnTo>
                <a:lnTo>
                  <a:pt x="2288" y="1611"/>
                </a:lnTo>
                <a:lnTo>
                  <a:pt x="2277" y="1601"/>
                </a:lnTo>
                <a:lnTo>
                  <a:pt x="2287" y="1564"/>
                </a:lnTo>
                <a:lnTo>
                  <a:pt x="2295" y="1528"/>
                </a:lnTo>
                <a:lnTo>
                  <a:pt x="2302" y="1490"/>
                </a:lnTo>
                <a:lnTo>
                  <a:pt x="2308" y="1454"/>
                </a:lnTo>
                <a:lnTo>
                  <a:pt x="2313" y="1416"/>
                </a:lnTo>
                <a:lnTo>
                  <a:pt x="2316" y="1379"/>
                </a:lnTo>
                <a:lnTo>
                  <a:pt x="2318" y="1340"/>
                </a:lnTo>
                <a:lnTo>
                  <a:pt x="2320" y="1303"/>
                </a:lnTo>
                <a:lnTo>
                  <a:pt x="2320" y="1265"/>
                </a:lnTo>
                <a:lnTo>
                  <a:pt x="2318" y="1227"/>
                </a:lnTo>
                <a:lnTo>
                  <a:pt x="2316" y="1190"/>
                </a:lnTo>
                <a:lnTo>
                  <a:pt x="2311" y="1152"/>
                </a:lnTo>
                <a:lnTo>
                  <a:pt x="2307" y="1115"/>
                </a:lnTo>
                <a:lnTo>
                  <a:pt x="2301" y="1077"/>
                </a:lnTo>
                <a:lnTo>
                  <a:pt x="2293" y="1041"/>
                </a:lnTo>
                <a:lnTo>
                  <a:pt x="2284" y="1004"/>
                </a:lnTo>
                <a:lnTo>
                  <a:pt x="2275" y="967"/>
                </a:lnTo>
                <a:lnTo>
                  <a:pt x="2263" y="931"/>
                </a:lnTo>
                <a:lnTo>
                  <a:pt x="2252" y="895"/>
                </a:lnTo>
                <a:lnTo>
                  <a:pt x="2238" y="859"/>
                </a:lnTo>
                <a:lnTo>
                  <a:pt x="2222" y="824"/>
                </a:lnTo>
                <a:lnTo>
                  <a:pt x="2207" y="789"/>
                </a:lnTo>
                <a:lnTo>
                  <a:pt x="2190" y="754"/>
                </a:lnTo>
                <a:lnTo>
                  <a:pt x="2171" y="720"/>
                </a:lnTo>
                <a:lnTo>
                  <a:pt x="2152" y="687"/>
                </a:lnTo>
                <a:lnTo>
                  <a:pt x="2131" y="654"/>
                </a:lnTo>
                <a:lnTo>
                  <a:pt x="2109" y="621"/>
                </a:lnTo>
                <a:lnTo>
                  <a:pt x="2085" y="590"/>
                </a:lnTo>
                <a:lnTo>
                  <a:pt x="2061" y="558"/>
                </a:lnTo>
                <a:lnTo>
                  <a:pt x="2035" y="528"/>
                </a:lnTo>
                <a:lnTo>
                  <a:pt x="2008" y="498"/>
                </a:lnTo>
                <a:lnTo>
                  <a:pt x="1980" y="469"/>
                </a:lnTo>
                <a:lnTo>
                  <a:pt x="1952" y="441"/>
                </a:lnTo>
                <a:lnTo>
                  <a:pt x="1922" y="414"/>
                </a:lnTo>
                <a:lnTo>
                  <a:pt x="1892" y="389"/>
                </a:lnTo>
                <a:lnTo>
                  <a:pt x="1860" y="365"/>
                </a:lnTo>
                <a:lnTo>
                  <a:pt x="1828" y="341"/>
                </a:lnTo>
                <a:lnTo>
                  <a:pt x="1797" y="319"/>
                </a:lnTo>
                <a:lnTo>
                  <a:pt x="1764" y="299"/>
                </a:lnTo>
                <a:lnTo>
                  <a:pt x="1731" y="279"/>
                </a:lnTo>
                <a:lnTo>
                  <a:pt x="1697" y="260"/>
                </a:lnTo>
                <a:lnTo>
                  <a:pt x="1663" y="244"/>
                </a:lnTo>
                <a:lnTo>
                  <a:pt x="1628" y="228"/>
                </a:lnTo>
                <a:lnTo>
                  <a:pt x="1593" y="212"/>
                </a:lnTo>
                <a:lnTo>
                  <a:pt x="1558" y="199"/>
                </a:lnTo>
                <a:lnTo>
                  <a:pt x="1523" y="187"/>
                </a:lnTo>
                <a:lnTo>
                  <a:pt x="1486" y="176"/>
                </a:lnTo>
                <a:lnTo>
                  <a:pt x="1450" y="165"/>
                </a:lnTo>
                <a:lnTo>
                  <a:pt x="1414" y="157"/>
                </a:lnTo>
                <a:lnTo>
                  <a:pt x="1376" y="150"/>
                </a:lnTo>
                <a:lnTo>
                  <a:pt x="1340" y="143"/>
                </a:lnTo>
                <a:lnTo>
                  <a:pt x="1302" y="139"/>
                </a:lnTo>
                <a:lnTo>
                  <a:pt x="1265" y="134"/>
                </a:lnTo>
                <a:lnTo>
                  <a:pt x="1228" y="131"/>
                </a:lnTo>
                <a:lnTo>
                  <a:pt x="1191" y="130"/>
                </a:lnTo>
                <a:lnTo>
                  <a:pt x="1153" y="129"/>
                </a:lnTo>
                <a:lnTo>
                  <a:pt x="1116" y="130"/>
                </a:lnTo>
                <a:lnTo>
                  <a:pt x="1078" y="133"/>
                </a:lnTo>
                <a:lnTo>
                  <a:pt x="1041" y="136"/>
                </a:lnTo>
                <a:lnTo>
                  <a:pt x="1003" y="140"/>
                </a:lnTo>
                <a:lnTo>
                  <a:pt x="967" y="146"/>
                </a:lnTo>
                <a:lnTo>
                  <a:pt x="929" y="153"/>
                </a:lnTo>
                <a:lnTo>
                  <a:pt x="893" y="161"/>
                </a:lnTo>
                <a:lnTo>
                  <a:pt x="857" y="170"/>
                </a:lnTo>
                <a:lnTo>
                  <a:pt x="1514" y="827"/>
                </a:lnTo>
                <a:lnTo>
                  <a:pt x="1341" y="1470"/>
                </a:lnTo>
                <a:lnTo>
                  <a:pt x="697" y="1642"/>
                </a:lnTo>
                <a:lnTo>
                  <a:pt x="41" y="986"/>
                </a:lnTo>
                <a:lnTo>
                  <a:pt x="31" y="1022"/>
                </a:lnTo>
                <a:lnTo>
                  <a:pt x="23" y="1059"/>
                </a:lnTo>
                <a:lnTo>
                  <a:pt x="16" y="1096"/>
                </a:lnTo>
                <a:lnTo>
                  <a:pt x="10" y="1133"/>
                </a:lnTo>
                <a:lnTo>
                  <a:pt x="7" y="1170"/>
                </a:lnTo>
                <a:lnTo>
                  <a:pt x="3" y="1208"/>
                </a:lnTo>
                <a:lnTo>
                  <a:pt x="1" y="1245"/>
                </a:lnTo>
                <a:lnTo>
                  <a:pt x="0" y="1283"/>
                </a:lnTo>
                <a:lnTo>
                  <a:pt x="1" y="1320"/>
                </a:lnTo>
                <a:lnTo>
                  <a:pt x="2" y="1358"/>
                </a:lnTo>
                <a:lnTo>
                  <a:pt x="4" y="1394"/>
                </a:lnTo>
                <a:lnTo>
                  <a:pt x="9" y="1431"/>
                </a:lnTo>
                <a:lnTo>
                  <a:pt x="14" y="1469"/>
                </a:lnTo>
                <a:lnTo>
                  <a:pt x="21" y="1505"/>
                </a:lnTo>
                <a:lnTo>
                  <a:pt x="28" y="1543"/>
                </a:lnTo>
                <a:lnTo>
                  <a:pt x="36" y="1579"/>
                </a:lnTo>
                <a:lnTo>
                  <a:pt x="47" y="1615"/>
                </a:lnTo>
                <a:lnTo>
                  <a:pt x="57" y="1652"/>
                </a:lnTo>
                <a:lnTo>
                  <a:pt x="70" y="1687"/>
                </a:lnTo>
                <a:lnTo>
                  <a:pt x="84" y="1722"/>
                </a:lnTo>
                <a:lnTo>
                  <a:pt x="98" y="1757"/>
                </a:lnTo>
                <a:lnTo>
                  <a:pt x="115" y="1793"/>
                </a:lnTo>
                <a:lnTo>
                  <a:pt x="131" y="1826"/>
                </a:lnTo>
                <a:lnTo>
                  <a:pt x="150" y="1860"/>
                </a:lnTo>
                <a:lnTo>
                  <a:pt x="170" y="1893"/>
                </a:lnTo>
                <a:lnTo>
                  <a:pt x="190" y="1926"/>
                </a:lnTo>
                <a:lnTo>
                  <a:pt x="212" y="1958"/>
                </a:lnTo>
                <a:lnTo>
                  <a:pt x="235" y="1989"/>
                </a:lnTo>
                <a:lnTo>
                  <a:pt x="260" y="2021"/>
                </a:lnTo>
                <a:lnTo>
                  <a:pt x="285" y="2052"/>
                </a:lnTo>
                <a:lnTo>
                  <a:pt x="312" y="2081"/>
                </a:lnTo>
                <a:lnTo>
                  <a:pt x="340" y="2109"/>
                </a:lnTo>
                <a:lnTo>
                  <a:pt x="370" y="2138"/>
                </a:lnTo>
                <a:lnTo>
                  <a:pt x="401" y="2166"/>
                </a:lnTo>
                <a:lnTo>
                  <a:pt x="434" y="2193"/>
                </a:lnTo>
                <a:lnTo>
                  <a:pt x="466" y="2219"/>
                </a:lnTo>
                <a:lnTo>
                  <a:pt x="499" y="2243"/>
                </a:lnTo>
                <a:lnTo>
                  <a:pt x="533" y="2266"/>
                </a:lnTo>
                <a:lnTo>
                  <a:pt x="567" y="2287"/>
                </a:lnTo>
                <a:lnTo>
                  <a:pt x="602" y="2307"/>
                </a:lnTo>
                <a:lnTo>
                  <a:pt x="639" y="2326"/>
                </a:lnTo>
                <a:lnTo>
                  <a:pt x="675" y="2343"/>
                </a:lnTo>
                <a:lnTo>
                  <a:pt x="711" y="2359"/>
                </a:lnTo>
                <a:lnTo>
                  <a:pt x="748" y="2374"/>
                </a:lnTo>
                <a:lnTo>
                  <a:pt x="785" y="2387"/>
                </a:lnTo>
                <a:lnTo>
                  <a:pt x="823" y="2400"/>
                </a:lnTo>
                <a:lnTo>
                  <a:pt x="861" y="2410"/>
                </a:lnTo>
                <a:lnTo>
                  <a:pt x="900" y="2420"/>
                </a:lnTo>
                <a:lnTo>
                  <a:pt x="939" y="2428"/>
                </a:lnTo>
                <a:lnTo>
                  <a:pt x="977" y="2435"/>
                </a:lnTo>
                <a:lnTo>
                  <a:pt x="1016" y="2441"/>
                </a:lnTo>
                <a:lnTo>
                  <a:pt x="1055" y="2444"/>
                </a:lnTo>
                <a:lnTo>
                  <a:pt x="1095" y="2448"/>
                </a:lnTo>
                <a:lnTo>
                  <a:pt x="1133" y="2449"/>
                </a:lnTo>
                <a:lnTo>
                  <a:pt x="1173" y="2449"/>
                </a:lnTo>
                <a:lnTo>
                  <a:pt x="1212" y="2448"/>
                </a:lnTo>
                <a:lnTo>
                  <a:pt x="1252" y="2445"/>
                </a:lnTo>
                <a:lnTo>
                  <a:pt x="1290" y="2442"/>
                </a:lnTo>
                <a:lnTo>
                  <a:pt x="1329" y="2437"/>
                </a:lnTo>
                <a:lnTo>
                  <a:pt x="1368" y="2430"/>
                </a:lnTo>
                <a:lnTo>
                  <a:pt x="1406" y="2422"/>
                </a:lnTo>
                <a:lnTo>
                  <a:pt x="1445" y="2414"/>
                </a:lnTo>
                <a:lnTo>
                  <a:pt x="1484" y="2403"/>
                </a:lnTo>
                <a:lnTo>
                  <a:pt x="1521" y="2392"/>
                </a:lnTo>
                <a:close/>
                <a:moveTo>
                  <a:pt x="3463" y="2785"/>
                </a:moveTo>
                <a:lnTo>
                  <a:pt x="3463" y="2785"/>
                </a:lnTo>
                <a:lnTo>
                  <a:pt x="3459" y="2803"/>
                </a:lnTo>
                <a:lnTo>
                  <a:pt x="3457" y="2821"/>
                </a:lnTo>
                <a:lnTo>
                  <a:pt x="3454" y="2838"/>
                </a:lnTo>
                <a:lnTo>
                  <a:pt x="3453" y="2857"/>
                </a:lnTo>
                <a:lnTo>
                  <a:pt x="3452" y="2876"/>
                </a:lnTo>
                <a:lnTo>
                  <a:pt x="3452" y="2893"/>
                </a:lnTo>
                <a:lnTo>
                  <a:pt x="3453" y="2912"/>
                </a:lnTo>
                <a:lnTo>
                  <a:pt x="3454" y="2931"/>
                </a:lnTo>
                <a:lnTo>
                  <a:pt x="3461" y="2994"/>
                </a:lnTo>
                <a:lnTo>
                  <a:pt x="3417" y="3039"/>
                </a:lnTo>
                <a:lnTo>
                  <a:pt x="3077" y="3379"/>
                </a:lnTo>
                <a:lnTo>
                  <a:pt x="2984" y="3472"/>
                </a:lnTo>
                <a:lnTo>
                  <a:pt x="2684" y="3172"/>
                </a:lnTo>
                <a:lnTo>
                  <a:pt x="2493" y="3363"/>
                </a:lnTo>
                <a:lnTo>
                  <a:pt x="4228" y="5098"/>
                </a:lnTo>
                <a:lnTo>
                  <a:pt x="4248" y="5117"/>
                </a:lnTo>
                <a:lnTo>
                  <a:pt x="4269" y="5136"/>
                </a:lnTo>
                <a:lnTo>
                  <a:pt x="4291" y="5152"/>
                </a:lnTo>
                <a:lnTo>
                  <a:pt x="4314" y="5168"/>
                </a:lnTo>
                <a:lnTo>
                  <a:pt x="4336" y="5183"/>
                </a:lnTo>
                <a:lnTo>
                  <a:pt x="4361" y="5195"/>
                </a:lnTo>
                <a:lnTo>
                  <a:pt x="4384" y="5207"/>
                </a:lnTo>
                <a:lnTo>
                  <a:pt x="4409" y="5218"/>
                </a:lnTo>
                <a:lnTo>
                  <a:pt x="4433" y="5227"/>
                </a:lnTo>
                <a:lnTo>
                  <a:pt x="4459" y="5235"/>
                </a:lnTo>
                <a:lnTo>
                  <a:pt x="4485" y="5242"/>
                </a:lnTo>
                <a:lnTo>
                  <a:pt x="4511" y="5248"/>
                </a:lnTo>
                <a:lnTo>
                  <a:pt x="4536" y="5253"/>
                </a:lnTo>
                <a:lnTo>
                  <a:pt x="4562" y="5255"/>
                </a:lnTo>
                <a:lnTo>
                  <a:pt x="4588" y="5258"/>
                </a:lnTo>
                <a:lnTo>
                  <a:pt x="4615" y="5259"/>
                </a:lnTo>
                <a:lnTo>
                  <a:pt x="4641" y="5258"/>
                </a:lnTo>
                <a:lnTo>
                  <a:pt x="4668" y="5255"/>
                </a:lnTo>
                <a:lnTo>
                  <a:pt x="4693" y="5253"/>
                </a:lnTo>
                <a:lnTo>
                  <a:pt x="4719" y="5248"/>
                </a:lnTo>
                <a:lnTo>
                  <a:pt x="4745" y="5242"/>
                </a:lnTo>
                <a:lnTo>
                  <a:pt x="4771" y="5235"/>
                </a:lnTo>
                <a:lnTo>
                  <a:pt x="4795" y="5227"/>
                </a:lnTo>
                <a:lnTo>
                  <a:pt x="4821" y="5218"/>
                </a:lnTo>
                <a:lnTo>
                  <a:pt x="4845" y="5207"/>
                </a:lnTo>
                <a:lnTo>
                  <a:pt x="4869" y="5195"/>
                </a:lnTo>
                <a:lnTo>
                  <a:pt x="4893" y="5183"/>
                </a:lnTo>
                <a:lnTo>
                  <a:pt x="4916" y="5168"/>
                </a:lnTo>
                <a:lnTo>
                  <a:pt x="4938" y="5152"/>
                </a:lnTo>
                <a:lnTo>
                  <a:pt x="4961" y="5136"/>
                </a:lnTo>
                <a:lnTo>
                  <a:pt x="4982" y="5117"/>
                </a:lnTo>
                <a:lnTo>
                  <a:pt x="5002" y="5098"/>
                </a:lnTo>
                <a:lnTo>
                  <a:pt x="5022" y="5077"/>
                </a:lnTo>
                <a:lnTo>
                  <a:pt x="5039" y="5056"/>
                </a:lnTo>
                <a:lnTo>
                  <a:pt x="5057" y="5035"/>
                </a:lnTo>
                <a:lnTo>
                  <a:pt x="5072" y="5013"/>
                </a:lnTo>
                <a:lnTo>
                  <a:pt x="5086" y="4989"/>
                </a:lnTo>
                <a:lnTo>
                  <a:pt x="5099" y="4966"/>
                </a:lnTo>
                <a:lnTo>
                  <a:pt x="5112" y="4941"/>
                </a:lnTo>
                <a:lnTo>
                  <a:pt x="5122" y="4916"/>
                </a:lnTo>
                <a:lnTo>
                  <a:pt x="5132" y="4892"/>
                </a:lnTo>
                <a:lnTo>
                  <a:pt x="5140" y="4867"/>
                </a:lnTo>
                <a:lnTo>
                  <a:pt x="5146" y="4841"/>
                </a:lnTo>
                <a:lnTo>
                  <a:pt x="5152" y="4816"/>
                </a:lnTo>
                <a:lnTo>
                  <a:pt x="5156" y="4790"/>
                </a:lnTo>
                <a:lnTo>
                  <a:pt x="5160" y="4763"/>
                </a:lnTo>
                <a:lnTo>
                  <a:pt x="5161" y="4737"/>
                </a:lnTo>
                <a:lnTo>
                  <a:pt x="5162" y="4711"/>
                </a:lnTo>
                <a:lnTo>
                  <a:pt x="5161" y="4684"/>
                </a:lnTo>
                <a:lnTo>
                  <a:pt x="5160" y="4659"/>
                </a:lnTo>
                <a:lnTo>
                  <a:pt x="5156" y="4632"/>
                </a:lnTo>
                <a:lnTo>
                  <a:pt x="5152" y="4606"/>
                </a:lnTo>
                <a:lnTo>
                  <a:pt x="5146" y="4580"/>
                </a:lnTo>
                <a:lnTo>
                  <a:pt x="5140" y="4555"/>
                </a:lnTo>
                <a:lnTo>
                  <a:pt x="5132" y="4530"/>
                </a:lnTo>
                <a:lnTo>
                  <a:pt x="5122" y="4505"/>
                </a:lnTo>
                <a:lnTo>
                  <a:pt x="5112" y="4480"/>
                </a:lnTo>
                <a:lnTo>
                  <a:pt x="5099" y="4456"/>
                </a:lnTo>
                <a:lnTo>
                  <a:pt x="5086" y="4432"/>
                </a:lnTo>
                <a:lnTo>
                  <a:pt x="5072" y="4410"/>
                </a:lnTo>
                <a:lnTo>
                  <a:pt x="5057" y="4387"/>
                </a:lnTo>
                <a:lnTo>
                  <a:pt x="5039" y="4366"/>
                </a:lnTo>
                <a:lnTo>
                  <a:pt x="5022" y="4344"/>
                </a:lnTo>
                <a:lnTo>
                  <a:pt x="5002" y="4323"/>
                </a:lnTo>
                <a:lnTo>
                  <a:pt x="3463" y="2785"/>
                </a:lnTo>
                <a:close/>
                <a:moveTo>
                  <a:pt x="4802" y="4918"/>
                </a:moveTo>
                <a:lnTo>
                  <a:pt x="4527" y="4991"/>
                </a:lnTo>
                <a:lnTo>
                  <a:pt x="4304" y="4769"/>
                </a:lnTo>
                <a:lnTo>
                  <a:pt x="4377" y="4493"/>
                </a:lnTo>
                <a:lnTo>
                  <a:pt x="4652" y="4419"/>
                </a:lnTo>
                <a:lnTo>
                  <a:pt x="4876" y="4643"/>
                </a:lnTo>
                <a:lnTo>
                  <a:pt x="4802" y="4918"/>
                </a:lnTo>
                <a:close/>
                <a:moveTo>
                  <a:pt x="2687" y="2988"/>
                </a:moveTo>
                <a:lnTo>
                  <a:pt x="2985" y="3287"/>
                </a:lnTo>
                <a:lnTo>
                  <a:pt x="3325" y="2947"/>
                </a:lnTo>
                <a:lnTo>
                  <a:pt x="3323" y="2917"/>
                </a:lnTo>
                <a:lnTo>
                  <a:pt x="3322" y="2885"/>
                </a:lnTo>
                <a:lnTo>
                  <a:pt x="3323" y="2853"/>
                </a:lnTo>
                <a:lnTo>
                  <a:pt x="3325" y="2823"/>
                </a:lnTo>
                <a:lnTo>
                  <a:pt x="3330" y="2791"/>
                </a:lnTo>
                <a:lnTo>
                  <a:pt x="3336" y="2761"/>
                </a:lnTo>
                <a:lnTo>
                  <a:pt x="3343" y="2730"/>
                </a:lnTo>
                <a:lnTo>
                  <a:pt x="3352" y="2700"/>
                </a:lnTo>
                <a:lnTo>
                  <a:pt x="3363" y="2670"/>
                </a:lnTo>
                <a:lnTo>
                  <a:pt x="3376" y="2641"/>
                </a:lnTo>
                <a:lnTo>
                  <a:pt x="3391" y="2613"/>
                </a:lnTo>
                <a:lnTo>
                  <a:pt x="3406" y="2585"/>
                </a:lnTo>
                <a:lnTo>
                  <a:pt x="3425" y="2558"/>
                </a:lnTo>
                <a:lnTo>
                  <a:pt x="3444" y="2532"/>
                </a:lnTo>
                <a:lnTo>
                  <a:pt x="3465" y="2506"/>
                </a:lnTo>
                <a:lnTo>
                  <a:pt x="3488" y="2482"/>
                </a:lnTo>
                <a:lnTo>
                  <a:pt x="3513" y="2459"/>
                </a:lnTo>
                <a:lnTo>
                  <a:pt x="3538" y="2438"/>
                </a:lnTo>
                <a:lnTo>
                  <a:pt x="3565" y="2418"/>
                </a:lnTo>
                <a:lnTo>
                  <a:pt x="3592" y="2401"/>
                </a:lnTo>
                <a:lnTo>
                  <a:pt x="3620" y="2384"/>
                </a:lnTo>
                <a:lnTo>
                  <a:pt x="3648" y="2370"/>
                </a:lnTo>
                <a:lnTo>
                  <a:pt x="3677" y="2358"/>
                </a:lnTo>
                <a:lnTo>
                  <a:pt x="3706" y="2346"/>
                </a:lnTo>
                <a:lnTo>
                  <a:pt x="3737" y="2338"/>
                </a:lnTo>
                <a:lnTo>
                  <a:pt x="3767" y="2329"/>
                </a:lnTo>
                <a:lnTo>
                  <a:pt x="3798" y="2324"/>
                </a:lnTo>
                <a:lnTo>
                  <a:pt x="3828" y="2319"/>
                </a:lnTo>
                <a:lnTo>
                  <a:pt x="3860" y="2316"/>
                </a:lnTo>
                <a:lnTo>
                  <a:pt x="3892" y="2316"/>
                </a:lnTo>
                <a:lnTo>
                  <a:pt x="3922" y="2316"/>
                </a:lnTo>
                <a:lnTo>
                  <a:pt x="3954" y="2320"/>
                </a:lnTo>
                <a:lnTo>
                  <a:pt x="5440" y="834"/>
                </a:lnTo>
                <a:lnTo>
                  <a:pt x="4608" y="0"/>
                </a:lnTo>
                <a:lnTo>
                  <a:pt x="3121" y="1487"/>
                </a:lnTo>
                <a:lnTo>
                  <a:pt x="3124" y="1518"/>
                </a:lnTo>
                <a:lnTo>
                  <a:pt x="3125" y="1550"/>
                </a:lnTo>
                <a:lnTo>
                  <a:pt x="3124" y="1580"/>
                </a:lnTo>
                <a:lnTo>
                  <a:pt x="3121" y="1612"/>
                </a:lnTo>
                <a:lnTo>
                  <a:pt x="3117" y="1642"/>
                </a:lnTo>
                <a:lnTo>
                  <a:pt x="3111" y="1674"/>
                </a:lnTo>
                <a:lnTo>
                  <a:pt x="3104" y="1705"/>
                </a:lnTo>
                <a:lnTo>
                  <a:pt x="3094" y="1734"/>
                </a:lnTo>
                <a:lnTo>
                  <a:pt x="3083" y="1764"/>
                </a:lnTo>
                <a:lnTo>
                  <a:pt x="3071" y="1793"/>
                </a:lnTo>
                <a:lnTo>
                  <a:pt x="3056" y="1822"/>
                </a:lnTo>
                <a:lnTo>
                  <a:pt x="3041" y="1849"/>
                </a:lnTo>
                <a:lnTo>
                  <a:pt x="3022" y="1877"/>
                </a:lnTo>
                <a:lnTo>
                  <a:pt x="3003" y="1903"/>
                </a:lnTo>
                <a:lnTo>
                  <a:pt x="2981" y="1928"/>
                </a:lnTo>
                <a:lnTo>
                  <a:pt x="2959" y="1952"/>
                </a:lnTo>
                <a:lnTo>
                  <a:pt x="2934" y="1975"/>
                </a:lnTo>
                <a:lnTo>
                  <a:pt x="2909" y="1996"/>
                </a:lnTo>
                <a:lnTo>
                  <a:pt x="2882" y="2016"/>
                </a:lnTo>
                <a:lnTo>
                  <a:pt x="2855" y="2034"/>
                </a:lnTo>
                <a:lnTo>
                  <a:pt x="2827" y="2050"/>
                </a:lnTo>
                <a:lnTo>
                  <a:pt x="2799" y="2064"/>
                </a:lnTo>
                <a:lnTo>
                  <a:pt x="2770" y="2077"/>
                </a:lnTo>
                <a:lnTo>
                  <a:pt x="2740" y="2088"/>
                </a:lnTo>
                <a:lnTo>
                  <a:pt x="2710" y="2097"/>
                </a:lnTo>
                <a:lnTo>
                  <a:pt x="2680" y="2105"/>
                </a:lnTo>
                <a:lnTo>
                  <a:pt x="2649" y="2111"/>
                </a:lnTo>
                <a:lnTo>
                  <a:pt x="2617" y="2115"/>
                </a:lnTo>
                <a:lnTo>
                  <a:pt x="2587" y="2117"/>
                </a:lnTo>
                <a:lnTo>
                  <a:pt x="2555" y="2118"/>
                </a:lnTo>
                <a:lnTo>
                  <a:pt x="2525" y="2117"/>
                </a:lnTo>
                <a:lnTo>
                  <a:pt x="2493" y="2115"/>
                </a:lnTo>
                <a:lnTo>
                  <a:pt x="2153" y="2455"/>
                </a:lnTo>
                <a:lnTo>
                  <a:pt x="2453" y="2755"/>
                </a:lnTo>
                <a:lnTo>
                  <a:pt x="984" y="4223"/>
                </a:lnTo>
                <a:lnTo>
                  <a:pt x="931" y="4170"/>
                </a:lnTo>
                <a:lnTo>
                  <a:pt x="648" y="4396"/>
                </a:lnTo>
                <a:lnTo>
                  <a:pt x="174" y="5145"/>
                </a:lnTo>
                <a:lnTo>
                  <a:pt x="295" y="5267"/>
                </a:lnTo>
                <a:lnTo>
                  <a:pt x="1044" y="4792"/>
                </a:lnTo>
                <a:lnTo>
                  <a:pt x="1272" y="4510"/>
                </a:lnTo>
                <a:lnTo>
                  <a:pt x="1218" y="4457"/>
                </a:lnTo>
                <a:lnTo>
                  <a:pt x="2687" y="298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 sz="1015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KSO_Shape"/>
          <p:cNvSpPr/>
          <p:nvPr/>
        </p:nvSpPr>
        <p:spPr bwMode="auto">
          <a:xfrm>
            <a:off x="949889" y="3680375"/>
            <a:ext cx="513000" cy="540000"/>
          </a:xfrm>
          <a:custGeom>
            <a:avLst/>
            <a:gdLst>
              <a:gd name="T0" fmla="*/ 1524318 w 3543300"/>
              <a:gd name="T1" fmla="*/ 1132523 h 3617913"/>
              <a:gd name="T2" fmla="*/ 1313498 w 3543300"/>
              <a:gd name="T3" fmla="*/ 1253173 h 3617913"/>
              <a:gd name="T4" fmla="*/ 1155382 w 3543300"/>
              <a:gd name="T5" fmla="*/ 1435418 h 3617913"/>
              <a:gd name="T6" fmla="*/ 1066122 w 3543300"/>
              <a:gd name="T7" fmla="*/ 1663327 h 3617913"/>
              <a:gd name="T8" fmla="*/ 1059774 w 3543300"/>
              <a:gd name="T9" fmla="*/ 1918696 h 3617913"/>
              <a:gd name="T10" fmla="*/ 1138484 w 3543300"/>
              <a:gd name="T11" fmla="*/ 2152467 h 3617913"/>
              <a:gd name="T12" fmla="*/ 1287651 w 3543300"/>
              <a:gd name="T13" fmla="*/ 2342088 h 3617913"/>
              <a:gd name="T14" fmla="*/ 1491724 w 3543300"/>
              <a:gd name="T15" fmla="*/ 2472632 h 3617913"/>
              <a:gd name="T16" fmla="*/ 1734517 w 3543300"/>
              <a:gd name="T17" fmla="*/ 2528533 h 3617913"/>
              <a:gd name="T18" fmla="*/ 1985879 w 3543300"/>
              <a:gd name="T19" fmla="*/ 2496771 h 3617913"/>
              <a:gd name="T20" fmla="*/ 2202647 w 3543300"/>
              <a:gd name="T21" fmla="*/ 2386238 h 3617913"/>
              <a:gd name="T22" fmla="*/ 2368635 w 3543300"/>
              <a:gd name="T23" fmla="*/ 2211863 h 3617913"/>
              <a:gd name="T24" fmla="*/ 2469244 w 3543300"/>
              <a:gd name="T25" fmla="*/ 1988891 h 3617913"/>
              <a:gd name="T26" fmla="*/ 2487969 w 3543300"/>
              <a:gd name="T27" fmla="*/ 1735110 h 3617913"/>
              <a:gd name="T28" fmla="*/ 2420685 w 3543300"/>
              <a:gd name="T29" fmla="*/ 1496257 h 3617913"/>
              <a:gd name="T30" fmla="*/ 2280920 w 3543300"/>
              <a:gd name="T31" fmla="*/ 1299528 h 3617913"/>
              <a:gd name="T32" fmla="*/ 2083752 w 3543300"/>
              <a:gd name="T33" fmla="*/ 1159510 h 3617913"/>
              <a:gd name="T34" fmla="*/ 1845310 w 3543300"/>
              <a:gd name="T35" fmla="*/ 1092518 h 3617913"/>
              <a:gd name="T36" fmla="*/ 1957705 w 3543300"/>
              <a:gd name="T37" fmla="*/ 6985 h 3617913"/>
              <a:gd name="T38" fmla="*/ 2011998 w 3543300"/>
              <a:gd name="T39" fmla="*/ 89217 h 3617913"/>
              <a:gd name="T40" fmla="*/ 2341562 w 3543300"/>
              <a:gd name="T41" fmla="*/ 485457 h 3617913"/>
              <a:gd name="T42" fmla="*/ 2646362 w 3543300"/>
              <a:gd name="T43" fmla="*/ 240665 h 3617913"/>
              <a:gd name="T44" fmla="*/ 2970848 w 3543300"/>
              <a:gd name="T45" fmla="*/ 446087 h 3617913"/>
              <a:gd name="T46" fmla="*/ 2979738 w 3543300"/>
              <a:gd name="T47" fmla="*/ 554990 h 3617913"/>
              <a:gd name="T48" fmla="*/ 2996248 w 3543300"/>
              <a:gd name="T49" fmla="*/ 1049655 h 3617913"/>
              <a:gd name="T50" fmla="*/ 3393440 w 3543300"/>
              <a:gd name="T51" fmla="*/ 1051243 h 3617913"/>
              <a:gd name="T52" fmla="*/ 3542030 w 3543300"/>
              <a:gd name="T53" fmla="*/ 1406843 h 3617913"/>
              <a:gd name="T54" fmla="*/ 3490278 w 3543300"/>
              <a:gd name="T55" fmla="*/ 1502728 h 3617913"/>
              <a:gd name="T56" fmla="*/ 3210242 w 3543300"/>
              <a:gd name="T57" fmla="*/ 1889125 h 3617913"/>
              <a:gd name="T58" fmla="*/ 3529330 w 3543300"/>
              <a:gd name="T59" fmla="*/ 2149158 h 3617913"/>
              <a:gd name="T60" fmla="*/ 3442335 w 3543300"/>
              <a:gd name="T61" fmla="*/ 2520315 h 3617913"/>
              <a:gd name="T62" fmla="*/ 3346450 w 3543300"/>
              <a:gd name="T63" fmla="*/ 2572068 h 3617913"/>
              <a:gd name="T64" fmla="*/ 2905125 w 3543300"/>
              <a:gd name="T65" fmla="*/ 2698115 h 3617913"/>
              <a:gd name="T66" fmla="*/ 2994025 w 3543300"/>
              <a:gd name="T67" fmla="*/ 3108643 h 3617913"/>
              <a:gd name="T68" fmla="*/ 2709228 w 3543300"/>
              <a:gd name="T69" fmla="*/ 3363913 h 3617913"/>
              <a:gd name="T70" fmla="*/ 2600325 w 3543300"/>
              <a:gd name="T71" fmla="*/ 3355023 h 3617913"/>
              <a:gd name="T72" fmla="*/ 2193608 w 3543300"/>
              <a:gd name="T73" fmla="*/ 3187066 h 3617913"/>
              <a:gd name="T74" fmla="*/ 2005012 w 3543300"/>
              <a:gd name="T75" fmla="*/ 3563621 h 3617913"/>
              <a:gd name="T76" fmla="*/ 1620520 w 3543300"/>
              <a:gd name="T77" fmla="*/ 3617913 h 3617913"/>
              <a:gd name="T78" fmla="*/ 1535430 w 3543300"/>
              <a:gd name="T79" fmla="*/ 3555366 h 3617913"/>
              <a:gd name="T80" fmla="*/ 1324928 w 3543300"/>
              <a:gd name="T81" fmla="*/ 3179128 h 3617913"/>
              <a:gd name="T82" fmla="*/ 935990 w 3543300"/>
              <a:gd name="T83" fmla="*/ 3361056 h 3617913"/>
              <a:gd name="T84" fmla="*/ 830262 w 3543300"/>
              <a:gd name="T85" fmla="*/ 3361056 h 3617913"/>
              <a:gd name="T86" fmla="*/ 550545 w 3543300"/>
              <a:gd name="T87" fmla="*/ 3100071 h 3617913"/>
              <a:gd name="T88" fmla="*/ 638492 w 3543300"/>
              <a:gd name="T89" fmla="*/ 2698115 h 3617913"/>
              <a:gd name="T90" fmla="*/ 196850 w 3543300"/>
              <a:gd name="T91" fmla="*/ 2572068 h 3617913"/>
              <a:gd name="T92" fmla="*/ 101282 w 3543300"/>
              <a:gd name="T93" fmla="*/ 2520315 h 3617913"/>
              <a:gd name="T94" fmla="*/ 13970 w 3543300"/>
              <a:gd name="T95" fmla="*/ 2149158 h 3617913"/>
              <a:gd name="T96" fmla="*/ 334962 w 3543300"/>
              <a:gd name="T97" fmla="*/ 1915478 h 3617913"/>
              <a:gd name="T98" fmla="*/ 57467 w 3543300"/>
              <a:gd name="T99" fmla="*/ 1504633 h 3617913"/>
              <a:gd name="T100" fmla="*/ 635 w 3543300"/>
              <a:gd name="T101" fmla="*/ 1411288 h 3617913"/>
              <a:gd name="T102" fmla="*/ 134620 w 3543300"/>
              <a:gd name="T103" fmla="*/ 1058863 h 3617913"/>
              <a:gd name="T104" fmla="*/ 520382 w 3543300"/>
              <a:gd name="T105" fmla="*/ 1095375 h 3617913"/>
              <a:gd name="T106" fmla="*/ 742632 w 3543300"/>
              <a:gd name="T107" fmla="*/ 801052 h 3617913"/>
              <a:gd name="T108" fmla="*/ 558482 w 3543300"/>
              <a:gd name="T109" fmla="*/ 467677 h 3617913"/>
              <a:gd name="T110" fmla="*/ 862648 w 3543300"/>
              <a:gd name="T111" fmla="*/ 242252 h 3617913"/>
              <a:gd name="T112" fmla="*/ 955040 w 3543300"/>
              <a:gd name="T113" fmla="*/ 276542 h 3617913"/>
              <a:gd name="T114" fmla="*/ 1452245 w 3543300"/>
              <a:gd name="T115" fmla="*/ 404177 h 3617913"/>
              <a:gd name="T116" fmla="*/ 1557655 w 3543300"/>
              <a:gd name="T117" fmla="*/ 26352 h 36179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543300" h="3617913">
                <a:moveTo>
                  <a:pt x="1752918" y="1088708"/>
                </a:moveTo>
                <a:lnTo>
                  <a:pt x="1734502" y="1089660"/>
                </a:lnTo>
                <a:lnTo>
                  <a:pt x="1716088" y="1090613"/>
                </a:lnTo>
                <a:lnTo>
                  <a:pt x="1697990" y="1092518"/>
                </a:lnTo>
                <a:lnTo>
                  <a:pt x="1679892" y="1094423"/>
                </a:lnTo>
                <a:lnTo>
                  <a:pt x="1662112" y="1097280"/>
                </a:lnTo>
                <a:lnTo>
                  <a:pt x="1644332" y="1100138"/>
                </a:lnTo>
                <a:lnTo>
                  <a:pt x="1626552" y="1103630"/>
                </a:lnTo>
                <a:lnTo>
                  <a:pt x="1608772" y="1107440"/>
                </a:lnTo>
                <a:lnTo>
                  <a:pt x="1591628" y="1111568"/>
                </a:lnTo>
                <a:lnTo>
                  <a:pt x="1574800" y="1116013"/>
                </a:lnTo>
                <a:lnTo>
                  <a:pt x="1557338" y="1121093"/>
                </a:lnTo>
                <a:lnTo>
                  <a:pt x="1540828" y="1126490"/>
                </a:lnTo>
                <a:lnTo>
                  <a:pt x="1524318" y="1132523"/>
                </a:lnTo>
                <a:lnTo>
                  <a:pt x="1507808" y="1138555"/>
                </a:lnTo>
                <a:lnTo>
                  <a:pt x="1491615" y="1145223"/>
                </a:lnTo>
                <a:lnTo>
                  <a:pt x="1475422" y="1152525"/>
                </a:lnTo>
                <a:lnTo>
                  <a:pt x="1459548" y="1159510"/>
                </a:lnTo>
                <a:lnTo>
                  <a:pt x="1443672" y="1167448"/>
                </a:lnTo>
                <a:lnTo>
                  <a:pt x="1428432" y="1175703"/>
                </a:lnTo>
                <a:lnTo>
                  <a:pt x="1413192" y="1183958"/>
                </a:lnTo>
                <a:lnTo>
                  <a:pt x="1398270" y="1193165"/>
                </a:lnTo>
                <a:lnTo>
                  <a:pt x="1383665" y="1202055"/>
                </a:lnTo>
                <a:lnTo>
                  <a:pt x="1368742" y="1211898"/>
                </a:lnTo>
                <a:lnTo>
                  <a:pt x="1354772" y="1221740"/>
                </a:lnTo>
                <a:lnTo>
                  <a:pt x="1340485" y="1231900"/>
                </a:lnTo>
                <a:lnTo>
                  <a:pt x="1327150" y="1242378"/>
                </a:lnTo>
                <a:lnTo>
                  <a:pt x="1313498" y="1253173"/>
                </a:lnTo>
                <a:lnTo>
                  <a:pt x="1300480" y="1264285"/>
                </a:lnTo>
                <a:lnTo>
                  <a:pt x="1287462" y="1275715"/>
                </a:lnTo>
                <a:lnTo>
                  <a:pt x="1274762" y="1287463"/>
                </a:lnTo>
                <a:lnTo>
                  <a:pt x="1262380" y="1299528"/>
                </a:lnTo>
                <a:lnTo>
                  <a:pt x="1250315" y="1311910"/>
                </a:lnTo>
                <a:lnTo>
                  <a:pt x="1238568" y="1324928"/>
                </a:lnTo>
                <a:lnTo>
                  <a:pt x="1227138" y="1337628"/>
                </a:lnTo>
                <a:lnTo>
                  <a:pt x="1215708" y="1350645"/>
                </a:lnTo>
                <a:lnTo>
                  <a:pt x="1205230" y="1364298"/>
                </a:lnTo>
                <a:lnTo>
                  <a:pt x="1194752" y="1377950"/>
                </a:lnTo>
                <a:lnTo>
                  <a:pt x="1183958" y="1392238"/>
                </a:lnTo>
                <a:lnTo>
                  <a:pt x="1174432" y="1406525"/>
                </a:lnTo>
                <a:lnTo>
                  <a:pt x="1164908" y="1420813"/>
                </a:lnTo>
                <a:lnTo>
                  <a:pt x="1155382" y="1435418"/>
                </a:lnTo>
                <a:lnTo>
                  <a:pt x="1146810" y="1450340"/>
                </a:lnTo>
                <a:lnTo>
                  <a:pt x="1138391" y="1465309"/>
                </a:lnTo>
                <a:lnTo>
                  <a:pt x="1130549" y="1480376"/>
                </a:lnTo>
                <a:lnTo>
                  <a:pt x="1122615" y="1496257"/>
                </a:lnTo>
                <a:lnTo>
                  <a:pt x="1114998" y="1512138"/>
                </a:lnTo>
                <a:lnTo>
                  <a:pt x="1108333" y="1528337"/>
                </a:lnTo>
                <a:lnTo>
                  <a:pt x="1101668" y="1544536"/>
                </a:lnTo>
                <a:lnTo>
                  <a:pt x="1095321" y="1561052"/>
                </a:lnTo>
                <a:lnTo>
                  <a:pt x="1089608" y="1577568"/>
                </a:lnTo>
                <a:lnTo>
                  <a:pt x="1083895" y="1594402"/>
                </a:lnTo>
                <a:lnTo>
                  <a:pt x="1079134" y="1611554"/>
                </a:lnTo>
                <a:lnTo>
                  <a:pt x="1074056" y="1628388"/>
                </a:lnTo>
                <a:lnTo>
                  <a:pt x="1069931" y="1646175"/>
                </a:lnTo>
                <a:lnTo>
                  <a:pt x="1066122" y="1663327"/>
                </a:lnTo>
                <a:lnTo>
                  <a:pt x="1062948" y="1681114"/>
                </a:lnTo>
                <a:lnTo>
                  <a:pt x="1059774" y="1698901"/>
                </a:lnTo>
                <a:lnTo>
                  <a:pt x="1057553" y="1717005"/>
                </a:lnTo>
                <a:lnTo>
                  <a:pt x="1055331" y="1735110"/>
                </a:lnTo>
                <a:lnTo>
                  <a:pt x="1053744" y="1753532"/>
                </a:lnTo>
                <a:lnTo>
                  <a:pt x="1052792" y="1771319"/>
                </a:lnTo>
                <a:lnTo>
                  <a:pt x="1051840" y="1790376"/>
                </a:lnTo>
                <a:lnTo>
                  <a:pt x="1051523" y="1808798"/>
                </a:lnTo>
                <a:lnTo>
                  <a:pt x="1051840" y="1827221"/>
                </a:lnTo>
                <a:lnTo>
                  <a:pt x="1052792" y="1845960"/>
                </a:lnTo>
                <a:lnTo>
                  <a:pt x="1053744" y="1864065"/>
                </a:lnTo>
                <a:lnTo>
                  <a:pt x="1055331" y="1882487"/>
                </a:lnTo>
                <a:lnTo>
                  <a:pt x="1057553" y="1900592"/>
                </a:lnTo>
                <a:lnTo>
                  <a:pt x="1059774" y="1918696"/>
                </a:lnTo>
                <a:lnTo>
                  <a:pt x="1062948" y="1936483"/>
                </a:lnTo>
                <a:lnTo>
                  <a:pt x="1066122" y="1953952"/>
                </a:lnTo>
                <a:lnTo>
                  <a:pt x="1069931" y="1971739"/>
                </a:lnTo>
                <a:lnTo>
                  <a:pt x="1074056" y="1988891"/>
                </a:lnTo>
                <a:lnTo>
                  <a:pt x="1079134" y="2006043"/>
                </a:lnTo>
                <a:lnTo>
                  <a:pt x="1083895" y="2022877"/>
                </a:lnTo>
                <a:lnTo>
                  <a:pt x="1089608" y="2039711"/>
                </a:lnTo>
                <a:lnTo>
                  <a:pt x="1095321" y="2056545"/>
                </a:lnTo>
                <a:lnTo>
                  <a:pt x="1101668" y="2073061"/>
                </a:lnTo>
                <a:lnTo>
                  <a:pt x="1108333" y="2089260"/>
                </a:lnTo>
                <a:lnTo>
                  <a:pt x="1114998" y="2105459"/>
                </a:lnTo>
                <a:lnTo>
                  <a:pt x="1122615" y="2121022"/>
                </a:lnTo>
                <a:lnTo>
                  <a:pt x="1130549" y="2136904"/>
                </a:lnTo>
                <a:lnTo>
                  <a:pt x="1138484" y="2152467"/>
                </a:lnTo>
                <a:lnTo>
                  <a:pt x="1147053" y="2167395"/>
                </a:lnTo>
                <a:lnTo>
                  <a:pt x="1155622" y="2182641"/>
                </a:lnTo>
                <a:lnTo>
                  <a:pt x="1165144" y="2197252"/>
                </a:lnTo>
                <a:lnTo>
                  <a:pt x="1174665" y="2211863"/>
                </a:lnTo>
                <a:lnTo>
                  <a:pt x="1184186" y="2225838"/>
                </a:lnTo>
                <a:lnTo>
                  <a:pt x="1194977" y="2240131"/>
                </a:lnTo>
                <a:lnTo>
                  <a:pt x="1205450" y="2253789"/>
                </a:lnTo>
                <a:lnTo>
                  <a:pt x="1215924" y="2267129"/>
                </a:lnTo>
                <a:lnTo>
                  <a:pt x="1227349" y="2280469"/>
                </a:lnTo>
                <a:lnTo>
                  <a:pt x="1238775" y="2293174"/>
                </a:lnTo>
                <a:lnTo>
                  <a:pt x="1250518" y="2305879"/>
                </a:lnTo>
                <a:lnTo>
                  <a:pt x="1262578" y="2318267"/>
                </a:lnTo>
                <a:lnTo>
                  <a:pt x="1274956" y="2330336"/>
                </a:lnTo>
                <a:lnTo>
                  <a:pt x="1287651" y="2342088"/>
                </a:lnTo>
                <a:lnTo>
                  <a:pt x="1300663" y="2353840"/>
                </a:lnTo>
                <a:lnTo>
                  <a:pt x="1313676" y="2364640"/>
                </a:lnTo>
                <a:lnTo>
                  <a:pt x="1327323" y="2375756"/>
                </a:lnTo>
                <a:lnTo>
                  <a:pt x="1340653" y="2386238"/>
                </a:lnTo>
                <a:lnTo>
                  <a:pt x="1354935" y="2396402"/>
                </a:lnTo>
                <a:lnTo>
                  <a:pt x="1368899" y="2406566"/>
                </a:lnTo>
                <a:lnTo>
                  <a:pt x="1383816" y="2415777"/>
                </a:lnTo>
                <a:lnTo>
                  <a:pt x="1398415" y="2424988"/>
                </a:lnTo>
                <a:lnTo>
                  <a:pt x="1413332" y="2433882"/>
                </a:lnTo>
                <a:lnTo>
                  <a:pt x="1428566" y="2442775"/>
                </a:lnTo>
                <a:lnTo>
                  <a:pt x="1443800" y="2450398"/>
                </a:lnTo>
                <a:lnTo>
                  <a:pt x="1459669" y="2458339"/>
                </a:lnTo>
                <a:lnTo>
                  <a:pt x="1475538" y="2465644"/>
                </a:lnTo>
                <a:lnTo>
                  <a:pt x="1491724" y="2472632"/>
                </a:lnTo>
                <a:lnTo>
                  <a:pt x="1507910" y="2479619"/>
                </a:lnTo>
                <a:lnTo>
                  <a:pt x="1524414" y="2485654"/>
                </a:lnTo>
                <a:lnTo>
                  <a:pt x="1540917" y="2491689"/>
                </a:lnTo>
                <a:lnTo>
                  <a:pt x="1557421" y="2496771"/>
                </a:lnTo>
                <a:lnTo>
                  <a:pt x="1574877" y="2502171"/>
                </a:lnTo>
                <a:lnTo>
                  <a:pt x="1591698" y="2506617"/>
                </a:lnTo>
                <a:lnTo>
                  <a:pt x="1608836" y="2510746"/>
                </a:lnTo>
                <a:lnTo>
                  <a:pt x="1626609" y="2514876"/>
                </a:lnTo>
                <a:lnTo>
                  <a:pt x="1644382" y="2518369"/>
                </a:lnTo>
                <a:lnTo>
                  <a:pt x="1662155" y="2520910"/>
                </a:lnTo>
                <a:lnTo>
                  <a:pt x="1679928" y="2523451"/>
                </a:lnTo>
                <a:lnTo>
                  <a:pt x="1698019" y="2525675"/>
                </a:lnTo>
                <a:lnTo>
                  <a:pt x="1716109" y="2527263"/>
                </a:lnTo>
                <a:lnTo>
                  <a:pt x="1734517" y="2528533"/>
                </a:lnTo>
                <a:lnTo>
                  <a:pt x="1752925" y="2529169"/>
                </a:lnTo>
                <a:lnTo>
                  <a:pt x="1771967" y="2529169"/>
                </a:lnTo>
                <a:lnTo>
                  <a:pt x="1790375" y="2529169"/>
                </a:lnTo>
                <a:lnTo>
                  <a:pt x="1808783" y="2528533"/>
                </a:lnTo>
                <a:lnTo>
                  <a:pt x="1827191" y="2527263"/>
                </a:lnTo>
                <a:lnTo>
                  <a:pt x="1845281" y="2525675"/>
                </a:lnTo>
                <a:lnTo>
                  <a:pt x="1863372" y="2523451"/>
                </a:lnTo>
                <a:lnTo>
                  <a:pt x="1881145" y="2520910"/>
                </a:lnTo>
                <a:lnTo>
                  <a:pt x="1898918" y="2518369"/>
                </a:lnTo>
                <a:lnTo>
                  <a:pt x="1916691" y="2514876"/>
                </a:lnTo>
                <a:lnTo>
                  <a:pt x="1934464" y="2510746"/>
                </a:lnTo>
                <a:lnTo>
                  <a:pt x="1951602" y="2506617"/>
                </a:lnTo>
                <a:lnTo>
                  <a:pt x="1969058" y="2502171"/>
                </a:lnTo>
                <a:lnTo>
                  <a:pt x="1985879" y="2496771"/>
                </a:lnTo>
                <a:lnTo>
                  <a:pt x="2002383" y="2491689"/>
                </a:lnTo>
                <a:lnTo>
                  <a:pt x="2019204" y="2485654"/>
                </a:lnTo>
                <a:lnTo>
                  <a:pt x="2035390" y="2479619"/>
                </a:lnTo>
                <a:lnTo>
                  <a:pt x="2051894" y="2472632"/>
                </a:lnTo>
                <a:lnTo>
                  <a:pt x="2067762" y="2465644"/>
                </a:lnTo>
                <a:lnTo>
                  <a:pt x="2083631" y="2458339"/>
                </a:lnTo>
                <a:lnTo>
                  <a:pt x="2099500" y="2450398"/>
                </a:lnTo>
                <a:lnTo>
                  <a:pt x="2114734" y="2442775"/>
                </a:lnTo>
                <a:lnTo>
                  <a:pt x="2129968" y="2433882"/>
                </a:lnTo>
                <a:lnTo>
                  <a:pt x="2144885" y="2424988"/>
                </a:lnTo>
                <a:lnTo>
                  <a:pt x="2159484" y="2415777"/>
                </a:lnTo>
                <a:lnTo>
                  <a:pt x="2174401" y="2406566"/>
                </a:lnTo>
                <a:lnTo>
                  <a:pt x="2188683" y="2396402"/>
                </a:lnTo>
                <a:lnTo>
                  <a:pt x="2202647" y="2386238"/>
                </a:lnTo>
                <a:lnTo>
                  <a:pt x="2215977" y="2375756"/>
                </a:lnTo>
                <a:lnTo>
                  <a:pt x="2229624" y="2364640"/>
                </a:lnTo>
                <a:lnTo>
                  <a:pt x="2242637" y="2353840"/>
                </a:lnTo>
                <a:lnTo>
                  <a:pt x="2255966" y="2342088"/>
                </a:lnTo>
                <a:lnTo>
                  <a:pt x="2268344" y="2330336"/>
                </a:lnTo>
                <a:lnTo>
                  <a:pt x="2280722" y="2318267"/>
                </a:lnTo>
                <a:lnTo>
                  <a:pt x="2292782" y="2305879"/>
                </a:lnTo>
                <a:lnTo>
                  <a:pt x="2304525" y="2293174"/>
                </a:lnTo>
                <a:lnTo>
                  <a:pt x="2315951" y="2280469"/>
                </a:lnTo>
                <a:lnTo>
                  <a:pt x="2327376" y="2267129"/>
                </a:lnTo>
                <a:lnTo>
                  <a:pt x="2338167" y="2253789"/>
                </a:lnTo>
                <a:lnTo>
                  <a:pt x="2348958" y="2240131"/>
                </a:lnTo>
                <a:lnTo>
                  <a:pt x="2359114" y="2225838"/>
                </a:lnTo>
                <a:lnTo>
                  <a:pt x="2368635" y="2211863"/>
                </a:lnTo>
                <a:lnTo>
                  <a:pt x="2378156" y="2197252"/>
                </a:lnTo>
                <a:lnTo>
                  <a:pt x="2387678" y="2182641"/>
                </a:lnTo>
                <a:lnTo>
                  <a:pt x="2396247" y="2167395"/>
                </a:lnTo>
                <a:lnTo>
                  <a:pt x="2404816" y="2152467"/>
                </a:lnTo>
                <a:lnTo>
                  <a:pt x="2412750" y="2136904"/>
                </a:lnTo>
                <a:lnTo>
                  <a:pt x="2420685" y="2121022"/>
                </a:lnTo>
                <a:lnTo>
                  <a:pt x="2428302" y="2105459"/>
                </a:lnTo>
                <a:lnTo>
                  <a:pt x="2434967" y="2089260"/>
                </a:lnTo>
                <a:lnTo>
                  <a:pt x="2441632" y="2073061"/>
                </a:lnTo>
                <a:lnTo>
                  <a:pt x="2447979" y="2056545"/>
                </a:lnTo>
                <a:lnTo>
                  <a:pt x="2453692" y="2039711"/>
                </a:lnTo>
                <a:lnTo>
                  <a:pt x="2459405" y="2022877"/>
                </a:lnTo>
                <a:lnTo>
                  <a:pt x="2464166" y="2006043"/>
                </a:lnTo>
                <a:lnTo>
                  <a:pt x="2469244" y="1988891"/>
                </a:lnTo>
                <a:lnTo>
                  <a:pt x="2473370" y="1971739"/>
                </a:lnTo>
                <a:lnTo>
                  <a:pt x="2477178" y="1953952"/>
                </a:lnTo>
                <a:lnTo>
                  <a:pt x="2480352" y="1936483"/>
                </a:lnTo>
                <a:lnTo>
                  <a:pt x="2483526" y="1918696"/>
                </a:lnTo>
                <a:lnTo>
                  <a:pt x="2486064" y="1900592"/>
                </a:lnTo>
                <a:lnTo>
                  <a:pt x="2487969" y="1882487"/>
                </a:lnTo>
                <a:lnTo>
                  <a:pt x="2489556" y="1864065"/>
                </a:lnTo>
                <a:lnTo>
                  <a:pt x="2490508" y="1845960"/>
                </a:lnTo>
                <a:lnTo>
                  <a:pt x="2491460" y="1827221"/>
                </a:lnTo>
                <a:lnTo>
                  <a:pt x="2491777" y="1808798"/>
                </a:lnTo>
                <a:lnTo>
                  <a:pt x="2491460" y="1790376"/>
                </a:lnTo>
                <a:lnTo>
                  <a:pt x="2490508" y="1771319"/>
                </a:lnTo>
                <a:lnTo>
                  <a:pt x="2489556" y="1753532"/>
                </a:lnTo>
                <a:lnTo>
                  <a:pt x="2487969" y="1735110"/>
                </a:lnTo>
                <a:lnTo>
                  <a:pt x="2486064" y="1717005"/>
                </a:lnTo>
                <a:lnTo>
                  <a:pt x="2483526" y="1698901"/>
                </a:lnTo>
                <a:lnTo>
                  <a:pt x="2480352" y="1681114"/>
                </a:lnTo>
                <a:lnTo>
                  <a:pt x="2477178" y="1663327"/>
                </a:lnTo>
                <a:lnTo>
                  <a:pt x="2473370" y="1646175"/>
                </a:lnTo>
                <a:lnTo>
                  <a:pt x="2469244" y="1628388"/>
                </a:lnTo>
                <a:lnTo>
                  <a:pt x="2464166" y="1611554"/>
                </a:lnTo>
                <a:lnTo>
                  <a:pt x="2459405" y="1594402"/>
                </a:lnTo>
                <a:lnTo>
                  <a:pt x="2453692" y="1577568"/>
                </a:lnTo>
                <a:lnTo>
                  <a:pt x="2447979" y="1561052"/>
                </a:lnTo>
                <a:lnTo>
                  <a:pt x="2441632" y="1544536"/>
                </a:lnTo>
                <a:lnTo>
                  <a:pt x="2434967" y="1528337"/>
                </a:lnTo>
                <a:lnTo>
                  <a:pt x="2428302" y="1512138"/>
                </a:lnTo>
                <a:lnTo>
                  <a:pt x="2420685" y="1496257"/>
                </a:lnTo>
                <a:lnTo>
                  <a:pt x="2412750" y="1480376"/>
                </a:lnTo>
                <a:lnTo>
                  <a:pt x="2404909" y="1465308"/>
                </a:lnTo>
                <a:lnTo>
                  <a:pt x="2396490" y="1450340"/>
                </a:lnTo>
                <a:lnTo>
                  <a:pt x="2387918" y="1435418"/>
                </a:lnTo>
                <a:lnTo>
                  <a:pt x="2378392" y="1420813"/>
                </a:lnTo>
                <a:lnTo>
                  <a:pt x="2368868" y="1406525"/>
                </a:lnTo>
                <a:lnTo>
                  <a:pt x="2359342" y="1392238"/>
                </a:lnTo>
                <a:lnTo>
                  <a:pt x="2349182" y="1377950"/>
                </a:lnTo>
                <a:lnTo>
                  <a:pt x="2338388" y="1364298"/>
                </a:lnTo>
                <a:lnTo>
                  <a:pt x="2327592" y="1350645"/>
                </a:lnTo>
                <a:lnTo>
                  <a:pt x="2316162" y="1337628"/>
                </a:lnTo>
                <a:lnTo>
                  <a:pt x="2304732" y="1324928"/>
                </a:lnTo>
                <a:lnTo>
                  <a:pt x="2292985" y="1311910"/>
                </a:lnTo>
                <a:lnTo>
                  <a:pt x="2280920" y="1299528"/>
                </a:lnTo>
                <a:lnTo>
                  <a:pt x="2268538" y="1287463"/>
                </a:lnTo>
                <a:lnTo>
                  <a:pt x="2256155" y="1275715"/>
                </a:lnTo>
                <a:lnTo>
                  <a:pt x="2242820" y="1264285"/>
                </a:lnTo>
                <a:lnTo>
                  <a:pt x="2229802" y="1253173"/>
                </a:lnTo>
                <a:lnTo>
                  <a:pt x="2216150" y="1242378"/>
                </a:lnTo>
                <a:lnTo>
                  <a:pt x="2202815" y="1231900"/>
                </a:lnTo>
                <a:lnTo>
                  <a:pt x="2188845" y="1221740"/>
                </a:lnTo>
                <a:lnTo>
                  <a:pt x="2174558" y="1211898"/>
                </a:lnTo>
                <a:lnTo>
                  <a:pt x="2159635" y="1202055"/>
                </a:lnTo>
                <a:lnTo>
                  <a:pt x="2145030" y="1193165"/>
                </a:lnTo>
                <a:lnTo>
                  <a:pt x="2130108" y="1183958"/>
                </a:lnTo>
                <a:lnTo>
                  <a:pt x="2114868" y="1175703"/>
                </a:lnTo>
                <a:lnTo>
                  <a:pt x="2099628" y="1167448"/>
                </a:lnTo>
                <a:lnTo>
                  <a:pt x="2083752" y="1159510"/>
                </a:lnTo>
                <a:lnTo>
                  <a:pt x="2067878" y="1152525"/>
                </a:lnTo>
                <a:lnTo>
                  <a:pt x="2052002" y="1145223"/>
                </a:lnTo>
                <a:lnTo>
                  <a:pt x="2035492" y="1138555"/>
                </a:lnTo>
                <a:lnTo>
                  <a:pt x="2019300" y="1132523"/>
                </a:lnTo>
                <a:lnTo>
                  <a:pt x="2002472" y="1126490"/>
                </a:lnTo>
                <a:lnTo>
                  <a:pt x="1985962" y="1121093"/>
                </a:lnTo>
                <a:lnTo>
                  <a:pt x="1969135" y="1116013"/>
                </a:lnTo>
                <a:lnTo>
                  <a:pt x="1951672" y="1111568"/>
                </a:lnTo>
                <a:lnTo>
                  <a:pt x="1934528" y="1107440"/>
                </a:lnTo>
                <a:lnTo>
                  <a:pt x="1916748" y="1103630"/>
                </a:lnTo>
                <a:lnTo>
                  <a:pt x="1898968" y="1100138"/>
                </a:lnTo>
                <a:lnTo>
                  <a:pt x="1881188" y="1097280"/>
                </a:lnTo>
                <a:lnTo>
                  <a:pt x="1863408" y="1094423"/>
                </a:lnTo>
                <a:lnTo>
                  <a:pt x="1845310" y="1092518"/>
                </a:lnTo>
                <a:lnTo>
                  <a:pt x="1827212" y="1090613"/>
                </a:lnTo>
                <a:lnTo>
                  <a:pt x="1808798" y="1089660"/>
                </a:lnTo>
                <a:lnTo>
                  <a:pt x="1790382" y="1088708"/>
                </a:lnTo>
                <a:lnTo>
                  <a:pt x="1771968" y="1088708"/>
                </a:lnTo>
                <a:lnTo>
                  <a:pt x="1752918" y="1088708"/>
                </a:lnTo>
                <a:close/>
                <a:moveTo>
                  <a:pt x="1615758" y="0"/>
                </a:moveTo>
                <a:lnTo>
                  <a:pt x="1620520" y="0"/>
                </a:lnTo>
                <a:lnTo>
                  <a:pt x="1922780" y="0"/>
                </a:lnTo>
                <a:lnTo>
                  <a:pt x="1927225" y="0"/>
                </a:lnTo>
                <a:lnTo>
                  <a:pt x="1931670" y="317"/>
                </a:lnTo>
                <a:lnTo>
                  <a:pt x="1936115" y="952"/>
                </a:lnTo>
                <a:lnTo>
                  <a:pt x="1940878" y="1905"/>
                </a:lnTo>
                <a:lnTo>
                  <a:pt x="1949450" y="4127"/>
                </a:lnTo>
                <a:lnTo>
                  <a:pt x="1957705" y="6985"/>
                </a:lnTo>
                <a:lnTo>
                  <a:pt x="1965325" y="10795"/>
                </a:lnTo>
                <a:lnTo>
                  <a:pt x="1972628" y="14922"/>
                </a:lnTo>
                <a:lnTo>
                  <a:pt x="1979612" y="20320"/>
                </a:lnTo>
                <a:lnTo>
                  <a:pt x="1985962" y="26035"/>
                </a:lnTo>
                <a:lnTo>
                  <a:pt x="1991678" y="32385"/>
                </a:lnTo>
                <a:lnTo>
                  <a:pt x="1996758" y="39052"/>
                </a:lnTo>
                <a:lnTo>
                  <a:pt x="2001202" y="46672"/>
                </a:lnTo>
                <a:lnTo>
                  <a:pt x="2005012" y="54610"/>
                </a:lnTo>
                <a:lnTo>
                  <a:pt x="2007870" y="62230"/>
                </a:lnTo>
                <a:lnTo>
                  <a:pt x="2010092" y="71120"/>
                </a:lnTo>
                <a:lnTo>
                  <a:pt x="2010728" y="75565"/>
                </a:lnTo>
                <a:lnTo>
                  <a:pt x="2011362" y="80010"/>
                </a:lnTo>
                <a:lnTo>
                  <a:pt x="2011998" y="84455"/>
                </a:lnTo>
                <a:lnTo>
                  <a:pt x="2011998" y="89217"/>
                </a:lnTo>
                <a:lnTo>
                  <a:pt x="2011998" y="388620"/>
                </a:lnTo>
                <a:lnTo>
                  <a:pt x="2038350" y="393065"/>
                </a:lnTo>
                <a:lnTo>
                  <a:pt x="2064702" y="398462"/>
                </a:lnTo>
                <a:lnTo>
                  <a:pt x="2091055" y="404177"/>
                </a:lnTo>
                <a:lnTo>
                  <a:pt x="2116772" y="410210"/>
                </a:lnTo>
                <a:lnTo>
                  <a:pt x="2142490" y="416877"/>
                </a:lnTo>
                <a:lnTo>
                  <a:pt x="2167890" y="423545"/>
                </a:lnTo>
                <a:lnTo>
                  <a:pt x="2193608" y="431165"/>
                </a:lnTo>
                <a:lnTo>
                  <a:pt x="2218690" y="439102"/>
                </a:lnTo>
                <a:lnTo>
                  <a:pt x="2243772" y="447675"/>
                </a:lnTo>
                <a:lnTo>
                  <a:pt x="2268538" y="456247"/>
                </a:lnTo>
                <a:lnTo>
                  <a:pt x="2292985" y="465772"/>
                </a:lnTo>
                <a:lnTo>
                  <a:pt x="2317432" y="475615"/>
                </a:lnTo>
                <a:lnTo>
                  <a:pt x="2341562" y="485457"/>
                </a:lnTo>
                <a:lnTo>
                  <a:pt x="2365692" y="496252"/>
                </a:lnTo>
                <a:lnTo>
                  <a:pt x="2388870" y="507047"/>
                </a:lnTo>
                <a:lnTo>
                  <a:pt x="2412682" y="518477"/>
                </a:lnTo>
                <a:lnTo>
                  <a:pt x="2588260" y="276542"/>
                </a:lnTo>
                <a:lnTo>
                  <a:pt x="2591435" y="272732"/>
                </a:lnTo>
                <a:lnTo>
                  <a:pt x="2593975" y="269240"/>
                </a:lnTo>
                <a:lnTo>
                  <a:pt x="2597468" y="266065"/>
                </a:lnTo>
                <a:lnTo>
                  <a:pt x="2600325" y="262890"/>
                </a:lnTo>
                <a:lnTo>
                  <a:pt x="2606992" y="257175"/>
                </a:lnTo>
                <a:lnTo>
                  <a:pt x="2614295" y="252412"/>
                </a:lnTo>
                <a:lnTo>
                  <a:pt x="2621915" y="248602"/>
                </a:lnTo>
                <a:lnTo>
                  <a:pt x="2629852" y="245110"/>
                </a:lnTo>
                <a:lnTo>
                  <a:pt x="2638108" y="242570"/>
                </a:lnTo>
                <a:lnTo>
                  <a:pt x="2646362" y="240665"/>
                </a:lnTo>
                <a:lnTo>
                  <a:pt x="2654935" y="240030"/>
                </a:lnTo>
                <a:lnTo>
                  <a:pt x="2663508" y="240030"/>
                </a:lnTo>
                <a:lnTo>
                  <a:pt x="2671762" y="240665"/>
                </a:lnTo>
                <a:lnTo>
                  <a:pt x="2680652" y="242252"/>
                </a:lnTo>
                <a:lnTo>
                  <a:pt x="2688908" y="244475"/>
                </a:lnTo>
                <a:lnTo>
                  <a:pt x="2697162" y="247967"/>
                </a:lnTo>
                <a:lnTo>
                  <a:pt x="2705100" y="251777"/>
                </a:lnTo>
                <a:lnTo>
                  <a:pt x="2709228" y="254317"/>
                </a:lnTo>
                <a:lnTo>
                  <a:pt x="2712720" y="256857"/>
                </a:lnTo>
                <a:lnTo>
                  <a:pt x="2957512" y="434022"/>
                </a:lnTo>
                <a:lnTo>
                  <a:pt x="2960688" y="437197"/>
                </a:lnTo>
                <a:lnTo>
                  <a:pt x="2964498" y="439737"/>
                </a:lnTo>
                <a:lnTo>
                  <a:pt x="2967672" y="443230"/>
                </a:lnTo>
                <a:lnTo>
                  <a:pt x="2970848" y="446087"/>
                </a:lnTo>
                <a:lnTo>
                  <a:pt x="2976245" y="453072"/>
                </a:lnTo>
                <a:lnTo>
                  <a:pt x="2981008" y="460375"/>
                </a:lnTo>
                <a:lnTo>
                  <a:pt x="2985452" y="467995"/>
                </a:lnTo>
                <a:lnTo>
                  <a:pt x="2988628" y="475932"/>
                </a:lnTo>
                <a:lnTo>
                  <a:pt x="2991168" y="484187"/>
                </a:lnTo>
                <a:lnTo>
                  <a:pt x="2992755" y="492442"/>
                </a:lnTo>
                <a:lnTo>
                  <a:pt x="2994025" y="501015"/>
                </a:lnTo>
                <a:lnTo>
                  <a:pt x="2994025" y="509270"/>
                </a:lnTo>
                <a:lnTo>
                  <a:pt x="2993072" y="518160"/>
                </a:lnTo>
                <a:lnTo>
                  <a:pt x="2991802" y="526732"/>
                </a:lnTo>
                <a:lnTo>
                  <a:pt x="2988945" y="534987"/>
                </a:lnTo>
                <a:lnTo>
                  <a:pt x="2986088" y="543242"/>
                </a:lnTo>
                <a:lnTo>
                  <a:pt x="2981960" y="551180"/>
                </a:lnTo>
                <a:lnTo>
                  <a:pt x="2979738" y="554990"/>
                </a:lnTo>
                <a:lnTo>
                  <a:pt x="2976880" y="558800"/>
                </a:lnTo>
                <a:lnTo>
                  <a:pt x="2800985" y="801052"/>
                </a:lnTo>
                <a:lnTo>
                  <a:pt x="2819082" y="819785"/>
                </a:lnTo>
                <a:lnTo>
                  <a:pt x="2837180" y="839470"/>
                </a:lnTo>
                <a:lnTo>
                  <a:pt x="2854642" y="858837"/>
                </a:lnTo>
                <a:lnTo>
                  <a:pt x="2871788" y="878840"/>
                </a:lnTo>
                <a:lnTo>
                  <a:pt x="2888615" y="899160"/>
                </a:lnTo>
                <a:lnTo>
                  <a:pt x="2905125" y="919797"/>
                </a:lnTo>
                <a:lnTo>
                  <a:pt x="2921318" y="940752"/>
                </a:lnTo>
                <a:lnTo>
                  <a:pt x="2937192" y="962025"/>
                </a:lnTo>
                <a:lnTo>
                  <a:pt x="2952432" y="983615"/>
                </a:lnTo>
                <a:lnTo>
                  <a:pt x="2967672" y="1005205"/>
                </a:lnTo>
                <a:lnTo>
                  <a:pt x="2981960" y="1027113"/>
                </a:lnTo>
                <a:lnTo>
                  <a:pt x="2996248" y="1049655"/>
                </a:lnTo>
                <a:lnTo>
                  <a:pt x="3010218" y="1072198"/>
                </a:lnTo>
                <a:lnTo>
                  <a:pt x="3023235" y="1095375"/>
                </a:lnTo>
                <a:lnTo>
                  <a:pt x="3036570" y="1118553"/>
                </a:lnTo>
                <a:lnTo>
                  <a:pt x="3048952" y="1142048"/>
                </a:lnTo>
                <a:lnTo>
                  <a:pt x="3333115" y="1049338"/>
                </a:lnTo>
                <a:lnTo>
                  <a:pt x="3337560" y="1048068"/>
                </a:lnTo>
                <a:lnTo>
                  <a:pt x="3342005" y="1047115"/>
                </a:lnTo>
                <a:lnTo>
                  <a:pt x="3346450" y="1046480"/>
                </a:lnTo>
                <a:lnTo>
                  <a:pt x="3350578" y="1045528"/>
                </a:lnTo>
                <a:lnTo>
                  <a:pt x="3359785" y="1044893"/>
                </a:lnTo>
                <a:lnTo>
                  <a:pt x="3368358" y="1045210"/>
                </a:lnTo>
                <a:lnTo>
                  <a:pt x="3376930" y="1046480"/>
                </a:lnTo>
                <a:lnTo>
                  <a:pt x="3385185" y="1048068"/>
                </a:lnTo>
                <a:lnTo>
                  <a:pt x="3393440" y="1051243"/>
                </a:lnTo>
                <a:lnTo>
                  <a:pt x="3401060" y="1054735"/>
                </a:lnTo>
                <a:lnTo>
                  <a:pt x="3408680" y="1058863"/>
                </a:lnTo>
                <a:lnTo>
                  <a:pt x="3415665" y="1063625"/>
                </a:lnTo>
                <a:lnTo>
                  <a:pt x="3422015" y="1069340"/>
                </a:lnTo>
                <a:lnTo>
                  <a:pt x="3428048" y="1075690"/>
                </a:lnTo>
                <a:lnTo>
                  <a:pt x="3433445" y="1082358"/>
                </a:lnTo>
                <a:lnTo>
                  <a:pt x="3438208" y="1089978"/>
                </a:lnTo>
                <a:lnTo>
                  <a:pt x="3442335" y="1097915"/>
                </a:lnTo>
                <a:lnTo>
                  <a:pt x="3443922" y="1102043"/>
                </a:lnTo>
                <a:lnTo>
                  <a:pt x="3445510" y="1106488"/>
                </a:lnTo>
                <a:lnTo>
                  <a:pt x="3538855" y="1393508"/>
                </a:lnTo>
                <a:lnTo>
                  <a:pt x="3539808" y="1397635"/>
                </a:lnTo>
                <a:lnTo>
                  <a:pt x="3541078" y="1402398"/>
                </a:lnTo>
                <a:lnTo>
                  <a:pt x="3542030" y="1406843"/>
                </a:lnTo>
                <a:lnTo>
                  <a:pt x="3542665" y="1411288"/>
                </a:lnTo>
                <a:lnTo>
                  <a:pt x="3543300" y="1419860"/>
                </a:lnTo>
                <a:lnTo>
                  <a:pt x="3542982" y="1428750"/>
                </a:lnTo>
                <a:lnTo>
                  <a:pt x="3541712" y="1437323"/>
                </a:lnTo>
                <a:lnTo>
                  <a:pt x="3539808" y="1445578"/>
                </a:lnTo>
                <a:lnTo>
                  <a:pt x="3537268" y="1453833"/>
                </a:lnTo>
                <a:lnTo>
                  <a:pt x="3533458" y="1461453"/>
                </a:lnTo>
                <a:lnTo>
                  <a:pt x="3529330" y="1468755"/>
                </a:lnTo>
                <a:lnTo>
                  <a:pt x="3524568" y="1476058"/>
                </a:lnTo>
                <a:lnTo>
                  <a:pt x="3518852" y="1482408"/>
                </a:lnTo>
                <a:lnTo>
                  <a:pt x="3512502" y="1488440"/>
                </a:lnTo>
                <a:lnTo>
                  <a:pt x="3505518" y="1494155"/>
                </a:lnTo>
                <a:lnTo>
                  <a:pt x="3498215" y="1498600"/>
                </a:lnTo>
                <a:lnTo>
                  <a:pt x="3490278" y="1502728"/>
                </a:lnTo>
                <a:lnTo>
                  <a:pt x="3486150" y="1504633"/>
                </a:lnTo>
                <a:lnTo>
                  <a:pt x="3481705" y="1506220"/>
                </a:lnTo>
                <a:lnTo>
                  <a:pt x="3197225" y="1598295"/>
                </a:lnTo>
                <a:lnTo>
                  <a:pt x="3200400" y="1624330"/>
                </a:lnTo>
                <a:lnTo>
                  <a:pt x="3203892" y="1650365"/>
                </a:lnTo>
                <a:lnTo>
                  <a:pt x="3206115" y="1676718"/>
                </a:lnTo>
                <a:lnTo>
                  <a:pt x="3208338" y="1703070"/>
                </a:lnTo>
                <a:lnTo>
                  <a:pt x="3210242" y="1729423"/>
                </a:lnTo>
                <a:lnTo>
                  <a:pt x="3211512" y="1755775"/>
                </a:lnTo>
                <a:lnTo>
                  <a:pt x="3212148" y="1782445"/>
                </a:lnTo>
                <a:lnTo>
                  <a:pt x="3212465" y="1809115"/>
                </a:lnTo>
                <a:lnTo>
                  <a:pt x="3212148" y="1835785"/>
                </a:lnTo>
                <a:lnTo>
                  <a:pt x="3211512" y="1862455"/>
                </a:lnTo>
                <a:lnTo>
                  <a:pt x="3210242" y="1889125"/>
                </a:lnTo>
                <a:lnTo>
                  <a:pt x="3208338" y="1915478"/>
                </a:lnTo>
                <a:lnTo>
                  <a:pt x="3206115" y="1941830"/>
                </a:lnTo>
                <a:lnTo>
                  <a:pt x="3203892" y="1967865"/>
                </a:lnTo>
                <a:lnTo>
                  <a:pt x="3200400" y="1993900"/>
                </a:lnTo>
                <a:lnTo>
                  <a:pt x="3197225" y="2019618"/>
                </a:lnTo>
                <a:lnTo>
                  <a:pt x="3481705" y="2112328"/>
                </a:lnTo>
                <a:lnTo>
                  <a:pt x="3486150" y="2113915"/>
                </a:lnTo>
                <a:lnTo>
                  <a:pt x="3490278" y="2115820"/>
                </a:lnTo>
                <a:lnTo>
                  <a:pt x="3498215" y="2119630"/>
                </a:lnTo>
                <a:lnTo>
                  <a:pt x="3505518" y="2124393"/>
                </a:lnTo>
                <a:lnTo>
                  <a:pt x="3512502" y="2129790"/>
                </a:lnTo>
                <a:lnTo>
                  <a:pt x="3518852" y="2135505"/>
                </a:lnTo>
                <a:lnTo>
                  <a:pt x="3524568" y="2142173"/>
                </a:lnTo>
                <a:lnTo>
                  <a:pt x="3529330" y="2149158"/>
                </a:lnTo>
                <a:lnTo>
                  <a:pt x="3533458" y="2156778"/>
                </a:lnTo>
                <a:lnTo>
                  <a:pt x="3537268" y="2164398"/>
                </a:lnTo>
                <a:lnTo>
                  <a:pt x="3539808" y="2172653"/>
                </a:lnTo>
                <a:lnTo>
                  <a:pt x="3541712" y="2180908"/>
                </a:lnTo>
                <a:lnTo>
                  <a:pt x="3542982" y="2189480"/>
                </a:lnTo>
                <a:lnTo>
                  <a:pt x="3543300" y="2198053"/>
                </a:lnTo>
                <a:lnTo>
                  <a:pt x="3542665" y="2206625"/>
                </a:lnTo>
                <a:lnTo>
                  <a:pt x="3542030" y="2211388"/>
                </a:lnTo>
                <a:lnTo>
                  <a:pt x="3541078" y="2215833"/>
                </a:lnTo>
                <a:lnTo>
                  <a:pt x="3539808" y="2220278"/>
                </a:lnTo>
                <a:lnTo>
                  <a:pt x="3538855" y="2224405"/>
                </a:lnTo>
                <a:lnTo>
                  <a:pt x="3445510" y="2512060"/>
                </a:lnTo>
                <a:lnTo>
                  <a:pt x="3443922" y="2516188"/>
                </a:lnTo>
                <a:lnTo>
                  <a:pt x="3442335" y="2520315"/>
                </a:lnTo>
                <a:lnTo>
                  <a:pt x="3438208" y="2528253"/>
                </a:lnTo>
                <a:lnTo>
                  <a:pt x="3433445" y="2535555"/>
                </a:lnTo>
                <a:lnTo>
                  <a:pt x="3428048" y="2542540"/>
                </a:lnTo>
                <a:lnTo>
                  <a:pt x="3422015" y="2548890"/>
                </a:lnTo>
                <a:lnTo>
                  <a:pt x="3415665" y="2554605"/>
                </a:lnTo>
                <a:lnTo>
                  <a:pt x="3408680" y="2559368"/>
                </a:lnTo>
                <a:lnTo>
                  <a:pt x="3401060" y="2563495"/>
                </a:lnTo>
                <a:lnTo>
                  <a:pt x="3393440" y="2567305"/>
                </a:lnTo>
                <a:lnTo>
                  <a:pt x="3385185" y="2569845"/>
                </a:lnTo>
                <a:lnTo>
                  <a:pt x="3376930" y="2571750"/>
                </a:lnTo>
                <a:lnTo>
                  <a:pt x="3368358" y="2573020"/>
                </a:lnTo>
                <a:lnTo>
                  <a:pt x="3359785" y="2573338"/>
                </a:lnTo>
                <a:lnTo>
                  <a:pt x="3350578" y="2573020"/>
                </a:lnTo>
                <a:lnTo>
                  <a:pt x="3346450" y="2572068"/>
                </a:lnTo>
                <a:lnTo>
                  <a:pt x="3342005" y="2571433"/>
                </a:lnTo>
                <a:lnTo>
                  <a:pt x="3337560" y="2570163"/>
                </a:lnTo>
                <a:lnTo>
                  <a:pt x="3333115" y="2568893"/>
                </a:lnTo>
                <a:lnTo>
                  <a:pt x="3048952" y="2476500"/>
                </a:lnTo>
                <a:lnTo>
                  <a:pt x="3035935" y="2499995"/>
                </a:lnTo>
                <a:lnTo>
                  <a:pt x="3023235" y="2523173"/>
                </a:lnTo>
                <a:lnTo>
                  <a:pt x="3009900" y="2546033"/>
                </a:lnTo>
                <a:lnTo>
                  <a:pt x="2996248" y="2568893"/>
                </a:lnTo>
                <a:lnTo>
                  <a:pt x="2981960" y="2590800"/>
                </a:lnTo>
                <a:lnTo>
                  <a:pt x="2967355" y="2613025"/>
                </a:lnTo>
                <a:lnTo>
                  <a:pt x="2952115" y="2634933"/>
                </a:lnTo>
                <a:lnTo>
                  <a:pt x="2936875" y="2656523"/>
                </a:lnTo>
                <a:lnTo>
                  <a:pt x="2921318" y="2677478"/>
                </a:lnTo>
                <a:lnTo>
                  <a:pt x="2905125" y="2698115"/>
                </a:lnTo>
                <a:lnTo>
                  <a:pt x="2888615" y="2718753"/>
                </a:lnTo>
                <a:lnTo>
                  <a:pt x="2871788" y="2739073"/>
                </a:lnTo>
                <a:lnTo>
                  <a:pt x="2854325" y="2759076"/>
                </a:lnTo>
                <a:lnTo>
                  <a:pt x="2837180" y="2778761"/>
                </a:lnTo>
                <a:lnTo>
                  <a:pt x="2819082" y="2797811"/>
                </a:lnTo>
                <a:lnTo>
                  <a:pt x="2800985" y="2817178"/>
                </a:lnTo>
                <a:lnTo>
                  <a:pt x="2976880" y="3059431"/>
                </a:lnTo>
                <a:lnTo>
                  <a:pt x="2979738" y="3063241"/>
                </a:lnTo>
                <a:lnTo>
                  <a:pt x="2981960" y="3067368"/>
                </a:lnTo>
                <a:lnTo>
                  <a:pt x="2986088" y="3075306"/>
                </a:lnTo>
                <a:lnTo>
                  <a:pt x="2988945" y="3083243"/>
                </a:lnTo>
                <a:lnTo>
                  <a:pt x="2991802" y="3091816"/>
                </a:lnTo>
                <a:lnTo>
                  <a:pt x="2993072" y="3100071"/>
                </a:lnTo>
                <a:lnTo>
                  <a:pt x="2994025" y="3108643"/>
                </a:lnTo>
                <a:lnTo>
                  <a:pt x="2994025" y="3117216"/>
                </a:lnTo>
                <a:lnTo>
                  <a:pt x="2992755" y="3125788"/>
                </a:lnTo>
                <a:lnTo>
                  <a:pt x="2991168" y="3134043"/>
                </a:lnTo>
                <a:lnTo>
                  <a:pt x="2988628" y="3142298"/>
                </a:lnTo>
                <a:lnTo>
                  <a:pt x="2985770" y="3150236"/>
                </a:lnTo>
                <a:lnTo>
                  <a:pt x="2981642" y="3157538"/>
                </a:lnTo>
                <a:lnTo>
                  <a:pt x="2976562" y="3165158"/>
                </a:lnTo>
                <a:lnTo>
                  <a:pt x="2970848" y="3171826"/>
                </a:lnTo>
                <a:lnTo>
                  <a:pt x="2967990" y="3175001"/>
                </a:lnTo>
                <a:lnTo>
                  <a:pt x="2964498" y="3177858"/>
                </a:lnTo>
                <a:lnTo>
                  <a:pt x="2961322" y="3181033"/>
                </a:lnTo>
                <a:lnTo>
                  <a:pt x="2957512" y="3183573"/>
                </a:lnTo>
                <a:lnTo>
                  <a:pt x="2712720" y="3361056"/>
                </a:lnTo>
                <a:lnTo>
                  <a:pt x="2709228" y="3363913"/>
                </a:lnTo>
                <a:lnTo>
                  <a:pt x="2705100" y="3366453"/>
                </a:lnTo>
                <a:lnTo>
                  <a:pt x="2697162" y="3370581"/>
                </a:lnTo>
                <a:lnTo>
                  <a:pt x="2688908" y="3373756"/>
                </a:lnTo>
                <a:lnTo>
                  <a:pt x="2680652" y="3376296"/>
                </a:lnTo>
                <a:lnTo>
                  <a:pt x="2671762" y="3377883"/>
                </a:lnTo>
                <a:lnTo>
                  <a:pt x="2663508" y="3378518"/>
                </a:lnTo>
                <a:lnTo>
                  <a:pt x="2654935" y="3378518"/>
                </a:lnTo>
                <a:lnTo>
                  <a:pt x="2646362" y="3377248"/>
                </a:lnTo>
                <a:lnTo>
                  <a:pt x="2638108" y="3375978"/>
                </a:lnTo>
                <a:lnTo>
                  <a:pt x="2629852" y="3373121"/>
                </a:lnTo>
                <a:lnTo>
                  <a:pt x="2621915" y="3369946"/>
                </a:lnTo>
                <a:lnTo>
                  <a:pt x="2614295" y="3365818"/>
                </a:lnTo>
                <a:lnTo>
                  <a:pt x="2606992" y="3360738"/>
                </a:lnTo>
                <a:lnTo>
                  <a:pt x="2600325" y="3355023"/>
                </a:lnTo>
                <a:lnTo>
                  <a:pt x="2597468" y="3352166"/>
                </a:lnTo>
                <a:lnTo>
                  <a:pt x="2593975" y="3348673"/>
                </a:lnTo>
                <a:lnTo>
                  <a:pt x="2591435" y="3345498"/>
                </a:lnTo>
                <a:lnTo>
                  <a:pt x="2588260" y="3341688"/>
                </a:lnTo>
                <a:lnTo>
                  <a:pt x="2412682" y="3099753"/>
                </a:lnTo>
                <a:lnTo>
                  <a:pt x="2388870" y="3110866"/>
                </a:lnTo>
                <a:lnTo>
                  <a:pt x="2365692" y="3122296"/>
                </a:lnTo>
                <a:lnTo>
                  <a:pt x="2341562" y="3132773"/>
                </a:lnTo>
                <a:lnTo>
                  <a:pt x="2317432" y="3142933"/>
                </a:lnTo>
                <a:lnTo>
                  <a:pt x="2292985" y="3152776"/>
                </a:lnTo>
                <a:lnTo>
                  <a:pt x="2268538" y="3161666"/>
                </a:lnTo>
                <a:lnTo>
                  <a:pt x="2243772" y="3170873"/>
                </a:lnTo>
                <a:lnTo>
                  <a:pt x="2218690" y="3179128"/>
                </a:lnTo>
                <a:lnTo>
                  <a:pt x="2193608" y="3187066"/>
                </a:lnTo>
                <a:lnTo>
                  <a:pt x="2167890" y="3194368"/>
                </a:lnTo>
                <a:lnTo>
                  <a:pt x="2142490" y="3201671"/>
                </a:lnTo>
                <a:lnTo>
                  <a:pt x="2116772" y="3208021"/>
                </a:lnTo>
                <a:lnTo>
                  <a:pt x="2091055" y="3214371"/>
                </a:lnTo>
                <a:lnTo>
                  <a:pt x="2064702" y="3220086"/>
                </a:lnTo>
                <a:lnTo>
                  <a:pt x="2038350" y="3225483"/>
                </a:lnTo>
                <a:lnTo>
                  <a:pt x="2011998" y="3229928"/>
                </a:lnTo>
                <a:lnTo>
                  <a:pt x="2011998" y="3529013"/>
                </a:lnTo>
                <a:lnTo>
                  <a:pt x="2011998" y="3533458"/>
                </a:lnTo>
                <a:lnTo>
                  <a:pt x="2011362" y="3537903"/>
                </a:lnTo>
                <a:lnTo>
                  <a:pt x="2010728" y="3542666"/>
                </a:lnTo>
                <a:lnTo>
                  <a:pt x="2010092" y="3547111"/>
                </a:lnTo>
                <a:lnTo>
                  <a:pt x="2007870" y="3555366"/>
                </a:lnTo>
                <a:lnTo>
                  <a:pt x="2005012" y="3563621"/>
                </a:lnTo>
                <a:lnTo>
                  <a:pt x="2001202" y="3571558"/>
                </a:lnTo>
                <a:lnTo>
                  <a:pt x="1996758" y="3578543"/>
                </a:lnTo>
                <a:lnTo>
                  <a:pt x="1991678" y="3585846"/>
                </a:lnTo>
                <a:lnTo>
                  <a:pt x="1985962" y="3591878"/>
                </a:lnTo>
                <a:lnTo>
                  <a:pt x="1979612" y="3597911"/>
                </a:lnTo>
                <a:lnTo>
                  <a:pt x="1972628" y="3602673"/>
                </a:lnTo>
                <a:lnTo>
                  <a:pt x="1965325" y="3607118"/>
                </a:lnTo>
                <a:lnTo>
                  <a:pt x="1957705" y="3610928"/>
                </a:lnTo>
                <a:lnTo>
                  <a:pt x="1949450" y="3614103"/>
                </a:lnTo>
                <a:lnTo>
                  <a:pt x="1940878" y="3616326"/>
                </a:lnTo>
                <a:lnTo>
                  <a:pt x="1931670" y="3617278"/>
                </a:lnTo>
                <a:lnTo>
                  <a:pt x="1927225" y="3617913"/>
                </a:lnTo>
                <a:lnTo>
                  <a:pt x="1922780" y="3617913"/>
                </a:lnTo>
                <a:lnTo>
                  <a:pt x="1620520" y="3617913"/>
                </a:lnTo>
                <a:lnTo>
                  <a:pt x="1615758" y="3617913"/>
                </a:lnTo>
                <a:lnTo>
                  <a:pt x="1611630" y="3617278"/>
                </a:lnTo>
                <a:lnTo>
                  <a:pt x="1602422" y="3616326"/>
                </a:lnTo>
                <a:lnTo>
                  <a:pt x="1594168" y="3614103"/>
                </a:lnTo>
                <a:lnTo>
                  <a:pt x="1585912" y="3610928"/>
                </a:lnTo>
                <a:lnTo>
                  <a:pt x="1577975" y="3607118"/>
                </a:lnTo>
                <a:lnTo>
                  <a:pt x="1570990" y="3602673"/>
                </a:lnTo>
                <a:lnTo>
                  <a:pt x="1563688" y="3597911"/>
                </a:lnTo>
                <a:lnTo>
                  <a:pt x="1557655" y="3591878"/>
                </a:lnTo>
                <a:lnTo>
                  <a:pt x="1551622" y="3585846"/>
                </a:lnTo>
                <a:lnTo>
                  <a:pt x="1546860" y="3578543"/>
                </a:lnTo>
                <a:lnTo>
                  <a:pt x="1542415" y="3571558"/>
                </a:lnTo>
                <a:lnTo>
                  <a:pt x="1538605" y="3563621"/>
                </a:lnTo>
                <a:lnTo>
                  <a:pt x="1535430" y="3555366"/>
                </a:lnTo>
                <a:lnTo>
                  <a:pt x="1533208" y="3547111"/>
                </a:lnTo>
                <a:lnTo>
                  <a:pt x="1532572" y="3542666"/>
                </a:lnTo>
                <a:lnTo>
                  <a:pt x="1531620" y="3537903"/>
                </a:lnTo>
                <a:lnTo>
                  <a:pt x="1531302" y="3533458"/>
                </a:lnTo>
                <a:lnTo>
                  <a:pt x="1531302" y="3529013"/>
                </a:lnTo>
                <a:lnTo>
                  <a:pt x="1531302" y="3229928"/>
                </a:lnTo>
                <a:lnTo>
                  <a:pt x="1504950" y="3225483"/>
                </a:lnTo>
                <a:lnTo>
                  <a:pt x="1478598" y="3220086"/>
                </a:lnTo>
                <a:lnTo>
                  <a:pt x="1452245" y="3214371"/>
                </a:lnTo>
                <a:lnTo>
                  <a:pt x="1426845" y="3208021"/>
                </a:lnTo>
                <a:lnTo>
                  <a:pt x="1400810" y="3201671"/>
                </a:lnTo>
                <a:lnTo>
                  <a:pt x="1375092" y="3194368"/>
                </a:lnTo>
                <a:lnTo>
                  <a:pt x="1350010" y="3187066"/>
                </a:lnTo>
                <a:lnTo>
                  <a:pt x="1324928" y="3179128"/>
                </a:lnTo>
                <a:lnTo>
                  <a:pt x="1299528" y="3170873"/>
                </a:lnTo>
                <a:lnTo>
                  <a:pt x="1274762" y="3161666"/>
                </a:lnTo>
                <a:lnTo>
                  <a:pt x="1250315" y="3152776"/>
                </a:lnTo>
                <a:lnTo>
                  <a:pt x="1225868" y="3142933"/>
                </a:lnTo>
                <a:lnTo>
                  <a:pt x="1201738" y="3132773"/>
                </a:lnTo>
                <a:lnTo>
                  <a:pt x="1177925" y="3122296"/>
                </a:lnTo>
                <a:lnTo>
                  <a:pt x="1154430" y="3110866"/>
                </a:lnTo>
                <a:lnTo>
                  <a:pt x="1130618" y="3099753"/>
                </a:lnTo>
                <a:lnTo>
                  <a:pt x="955040" y="3342006"/>
                </a:lnTo>
                <a:lnTo>
                  <a:pt x="952182" y="3345816"/>
                </a:lnTo>
                <a:lnTo>
                  <a:pt x="949325" y="3349308"/>
                </a:lnTo>
                <a:lnTo>
                  <a:pt x="946150" y="3352483"/>
                </a:lnTo>
                <a:lnTo>
                  <a:pt x="942975" y="3355658"/>
                </a:lnTo>
                <a:lnTo>
                  <a:pt x="935990" y="3361056"/>
                </a:lnTo>
                <a:lnTo>
                  <a:pt x="929005" y="3366136"/>
                </a:lnTo>
                <a:lnTo>
                  <a:pt x="921385" y="3369946"/>
                </a:lnTo>
                <a:lnTo>
                  <a:pt x="913448" y="3373121"/>
                </a:lnTo>
                <a:lnTo>
                  <a:pt x="905192" y="3375978"/>
                </a:lnTo>
                <a:lnTo>
                  <a:pt x="896938" y="3377248"/>
                </a:lnTo>
                <a:lnTo>
                  <a:pt x="888365" y="3378518"/>
                </a:lnTo>
                <a:lnTo>
                  <a:pt x="879792" y="3378518"/>
                </a:lnTo>
                <a:lnTo>
                  <a:pt x="870902" y="3377883"/>
                </a:lnTo>
                <a:lnTo>
                  <a:pt x="862648" y="3376296"/>
                </a:lnTo>
                <a:lnTo>
                  <a:pt x="854075" y="3373756"/>
                </a:lnTo>
                <a:lnTo>
                  <a:pt x="846138" y="3370581"/>
                </a:lnTo>
                <a:lnTo>
                  <a:pt x="837882" y="3366453"/>
                </a:lnTo>
                <a:lnTo>
                  <a:pt x="834072" y="3363913"/>
                </a:lnTo>
                <a:lnTo>
                  <a:pt x="830262" y="3361056"/>
                </a:lnTo>
                <a:lnTo>
                  <a:pt x="586105" y="3183573"/>
                </a:lnTo>
                <a:lnTo>
                  <a:pt x="582930" y="3181033"/>
                </a:lnTo>
                <a:lnTo>
                  <a:pt x="579438" y="3177858"/>
                </a:lnTo>
                <a:lnTo>
                  <a:pt x="575945" y="3175001"/>
                </a:lnTo>
                <a:lnTo>
                  <a:pt x="573088" y="3171826"/>
                </a:lnTo>
                <a:lnTo>
                  <a:pt x="567372" y="3165158"/>
                </a:lnTo>
                <a:lnTo>
                  <a:pt x="562610" y="3157538"/>
                </a:lnTo>
                <a:lnTo>
                  <a:pt x="558482" y="3150236"/>
                </a:lnTo>
                <a:lnTo>
                  <a:pt x="554990" y="3142298"/>
                </a:lnTo>
                <a:lnTo>
                  <a:pt x="552450" y="3134043"/>
                </a:lnTo>
                <a:lnTo>
                  <a:pt x="550862" y="3125788"/>
                </a:lnTo>
                <a:lnTo>
                  <a:pt x="549592" y="3117216"/>
                </a:lnTo>
                <a:lnTo>
                  <a:pt x="549592" y="3108643"/>
                </a:lnTo>
                <a:lnTo>
                  <a:pt x="550545" y="3100071"/>
                </a:lnTo>
                <a:lnTo>
                  <a:pt x="551815" y="3091816"/>
                </a:lnTo>
                <a:lnTo>
                  <a:pt x="554355" y="3083243"/>
                </a:lnTo>
                <a:lnTo>
                  <a:pt x="557530" y="3075306"/>
                </a:lnTo>
                <a:lnTo>
                  <a:pt x="559435" y="3071178"/>
                </a:lnTo>
                <a:lnTo>
                  <a:pt x="561340" y="3067368"/>
                </a:lnTo>
                <a:lnTo>
                  <a:pt x="563880" y="3063241"/>
                </a:lnTo>
                <a:lnTo>
                  <a:pt x="566738" y="3059431"/>
                </a:lnTo>
                <a:lnTo>
                  <a:pt x="742632" y="2817178"/>
                </a:lnTo>
                <a:lnTo>
                  <a:pt x="724218" y="2797811"/>
                </a:lnTo>
                <a:lnTo>
                  <a:pt x="706755" y="2778761"/>
                </a:lnTo>
                <a:lnTo>
                  <a:pt x="688975" y="2759076"/>
                </a:lnTo>
                <a:lnTo>
                  <a:pt x="671512" y="2739073"/>
                </a:lnTo>
                <a:lnTo>
                  <a:pt x="655002" y="2718753"/>
                </a:lnTo>
                <a:lnTo>
                  <a:pt x="638492" y="2698115"/>
                </a:lnTo>
                <a:lnTo>
                  <a:pt x="622300" y="2677478"/>
                </a:lnTo>
                <a:lnTo>
                  <a:pt x="606425" y="2656523"/>
                </a:lnTo>
                <a:lnTo>
                  <a:pt x="591185" y="2634933"/>
                </a:lnTo>
                <a:lnTo>
                  <a:pt x="576580" y="2613025"/>
                </a:lnTo>
                <a:lnTo>
                  <a:pt x="561658" y="2590800"/>
                </a:lnTo>
                <a:lnTo>
                  <a:pt x="547370" y="2568893"/>
                </a:lnTo>
                <a:lnTo>
                  <a:pt x="534035" y="2546033"/>
                </a:lnTo>
                <a:lnTo>
                  <a:pt x="520382" y="2523173"/>
                </a:lnTo>
                <a:lnTo>
                  <a:pt x="507682" y="2499995"/>
                </a:lnTo>
                <a:lnTo>
                  <a:pt x="494665" y="2476500"/>
                </a:lnTo>
                <a:lnTo>
                  <a:pt x="209868" y="2568893"/>
                </a:lnTo>
                <a:lnTo>
                  <a:pt x="205740" y="2570163"/>
                </a:lnTo>
                <a:lnTo>
                  <a:pt x="201295" y="2571433"/>
                </a:lnTo>
                <a:lnTo>
                  <a:pt x="196850" y="2572068"/>
                </a:lnTo>
                <a:lnTo>
                  <a:pt x="192722" y="2573020"/>
                </a:lnTo>
                <a:lnTo>
                  <a:pt x="183515" y="2573338"/>
                </a:lnTo>
                <a:lnTo>
                  <a:pt x="174942" y="2573020"/>
                </a:lnTo>
                <a:lnTo>
                  <a:pt x="166688" y="2571750"/>
                </a:lnTo>
                <a:lnTo>
                  <a:pt x="158115" y="2569845"/>
                </a:lnTo>
                <a:lnTo>
                  <a:pt x="150177" y="2567305"/>
                </a:lnTo>
                <a:lnTo>
                  <a:pt x="142240" y="2563495"/>
                </a:lnTo>
                <a:lnTo>
                  <a:pt x="134620" y="2559368"/>
                </a:lnTo>
                <a:lnTo>
                  <a:pt x="127952" y="2554605"/>
                </a:lnTo>
                <a:lnTo>
                  <a:pt x="121602" y="2548890"/>
                </a:lnTo>
                <a:lnTo>
                  <a:pt x="115570" y="2542540"/>
                </a:lnTo>
                <a:lnTo>
                  <a:pt x="109855" y="2535555"/>
                </a:lnTo>
                <a:lnTo>
                  <a:pt x="105410" y="2528253"/>
                </a:lnTo>
                <a:lnTo>
                  <a:pt x="101282" y="2520315"/>
                </a:lnTo>
                <a:lnTo>
                  <a:pt x="99377" y="2516188"/>
                </a:lnTo>
                <a:lnTo>
                  <a:pt x="97790" y="2512060"/>
                </a:lnTo>
                <a:lnTo>
                  <a:pt x="4445" y="2224405"/>
                </a:lnTo>
                <a:lnTo>
                  <a:pt x="3492" y="2220278"/>
                </a:lnTo>
                <a:lnTo>
                  <a:pt x="2222" y="2215833"/>
                </a:lnTo>
                <a:lnTo>
                  <a:pt x="1587" y="2211388"/>
                </a:lnTo>
                <a:lnTo>
                  <a:pt x="635" y="2206625"/>
                </a:lnTo>
                <a:lnTo>
                  <a:pt x="0" y="2198053"/>
                </a:lnTo>
                <a:lnTo>
                  <a:pt x="317" y="2189480"/>
                </a:lnTo>
                <a:lnTo>
                  <a:pt x="1587" y="2180908"/>
                </a:lnTo>
                <a:lnTo>
                  <a:pt x="3810" y="2172653"/>
                </a:lnTo>
                <a:lnTo>
                  <a:pt x="6350" y="2164398"/>
                </a:lnTo>
                <a:lnTo>
                  <a:pt x="9842" y="2156778"/>
                </a:lnTo>
                <a:lnTo>
                  <a:pt x="13970" y="2149158"/>
                </a:lnTo>
                <a:lnTo>
                  <a:pt x="19050" y="2142173"/>
                </a:lnTo>
                <a:lnTo>
                  <a:pt x="24447" y="2135505"/>
                </a:lnTo>
                <a:lnTo>
                  <a:pt x="30797" y="2129790"/>
                </a:lnTo>
                <a:lnTo>
                  <a:pt x="37465" y="2124393"/>
                </a:lnTo>
                <a:lnTo>
                  <a:pt x="45085" y="2119630"/>
                </a:lnTo>
                <a:lnTo>
                  <a:pt x="49212" y="2117725"/>
                </a:lnTo>
                <a:lnTo>
                  <a:pt x="53340" y="2115820"/>
                </a:lnTo>
                <a:lnTo>
                  <a:pt x="57467" y="2113915"/>
                </a:lnTo>
                <a:lnTo>
                  <a:pt x="61595" y="2112328"/>
                </a:lnTo>
                <a:lnTo>
                  <a:pt x="346392" y="2019618"/>
                </a:lnTo>
                <a:lnTo>
                  <a:pt x="342900" y="1993900"/>
                </a:lnTo>
                <a:lnTo>
                  <a:pt x="339725" y="1967865"/>
                </a:lnTo>
                <a:lnTo>
                  <a:pt x="337185" y="1941830"/>
                </a:lnTo>
                <a:lnTo>
                  <a:pt x="334962" y="1915478"/>
                </a:lnTo>
                <a:lnTo>
                  <a:pt x="333375" y="1889125"/>
                </a:lnTo>
                <a:lnTo>
                  <a:pt x="331788" y="1862455"/>
                </a:lnTo>
                <a:lnTo>
                  <a:pt x="331152" y="1835785"/>
                </a:lnTo>
                <a:lnTo>
                  <a:pt x="331152" y="1809115"/>
                </a:lnTo>
                <a:lnTo>
                  <a:pt x="331152" y="1782445"/>
                </a:lnTo>
                <a:lnTo>
                  <a:pt x="331788" y="1755775"/>
                </a:lnTo>
                <a:lnTo>
                  <a:pt x="333375" y="1729423"/>
                </a:lnTo>
                <a:lnTo>
                  <a:pt x="334962" y="1703070"/>
                </a:lnTo>
                <a:lnTo>
                  <a:pt x="337185" y="1676718"/>
                </a:lnTo>
                <a:lnTo>
                  <a:pt x="339725" y="1650365"/>
                </a:lnTo>
                <a:lnTo>
                  <a:pt x="342900" y="1624330"/>
                </a:lnTo>
                <a:lnTo>
                  <a:pt x="346392" y="1598295"/>
                </a:lnTo>
                <a:lnTo>
                  <a:pt x="61595" y="1506220"/>
                </a:lnTo>
                <a:lnTo>
                  <a:pt x="57467" y="1504633"/>
                </a:lnTo>
                <a:lnTo>
                  <a:pt x="53340" y="1502728"/>
                </a:lnTo>
                <a:lnTo>
                  <a:pt x="45085" y="1498600"/>
                </a:lnTo>
                <a:lnTo>
                  <a:pt x="37465" y="1494155"/>
                </a:lnTo>
                <a:lnTo>
                  <a:pt x="30797" y="1488440"/>
                </a:lnTo>
                <a:lnTo>
                  <a:pt x="24447" y="1482408"/>
                </a:lnTo>
                <a:lnTo>
                  <a:pt x="19050" y="1476058"/>
                </a:lnTo>
                <a:lnTo>
                  <a:pt x="13970" y="1468755"/>
                </a:lnTo>
                <a:lnTo>
                  <a:pt x="9842" y="1461453"/>
                </a:lnTo>
                <a:lnTo>
                  <a:pt x="6350" y="1453833"/>
                </a:lnTo>
                <a:lnTo>
                  <a:pt x="3810" y="1445578"/>
                </a:lnTo>
                <a:lnTo>
                  <a:pt x="1587" y="1437323"/>
                </a:lnTo>
                <a:lnTo>
                  <a:pt x="317" y="1428750"/>
                </a:lnTo>
                <a:lnTo>
                  <a:pt x="0" y="1419860"/>
                </a:lnTo>
                <a:lnTo>
                  <a:pt x="635" y="1411288"/>
                </a:lnTo>
                <a:lnTo>
                  <a:pt x="1587" y="1406843"/>
                </a:lnTo>
                <a:lnTo>
                  <a:pt x="2222" y="1402398"/>
                </a:lnTo>
                <a:lnTo>
                  <a:pt x="3492" y="1397635"/>
                </a:lnTo>
                <a:lnTo>
                  <a:pt x="4445" y="1393508"/>
                </a:lnTo>
                <a:lnTo>
                  <a:pt x="97790" y="1106488"/>
                </a:lnTo>
                <a:lnTo>
                  <a:pt x="99377" y="1102043"/>
                </a:lnTo>
                <a:lnTo>
                  <a:pt x="101282" y="1097915"/>
                </a:lnTo>
                <a:lnTo>
                  <a:pt x="103187" y="1093788"/>
                </a:lnTo>
                <a:lnTo>
                  <a:pt x="105410" y="1089978"/>
                </a:lnTo>
                <a:lnTo>
                  <a:pt x="109855" y="1082358"/>
                </a:lnTo>
                <a:lnTo>
                  <a:pt x="115570" y="1075690"/>
                </a:lnTo>
                <a:lnTo>
                  <a:pt x="121602" y="1069340"/>
                </a:lnTo>
                <a:lnTo>
                  <a:pt x="127952" y="1063625"/>
                </a:lnTo>
                <a:lnTo>
                  <a:pt x="134620" y="1058863"/>
                </a:lnTo>
                <a:lnTo>
                  <a:pt x="142240" y="1054735"/>
                </a:lnTo>
                <a:lnTo>
                  <a:pt x="150177" y="1051243"/>
                </a:lnTo>
                <a:lnTo>
                  <a:pt x="158115" y="1048068"/>
                </a:lnTo>
                <a:lnTo>
                  <a:pt x="166688" y="1046480"/>
                </a:lnTo>
                <a:lnTo>
                  <a:pt x="174942" y="1045210"/>
                </a:lnTo>
                <a:lnTo>
                  <a:pt x="183515" y="1044893"/>
                </a:lnTo>
                <a:lnTo>
                  <a:pt x="192722" y="1045528"/>
                </a:lnTo>
                <a:lnTo>
                  <a:pt x="196850" y="1046480"/>
                </a:lnTo>
                <a:lnTo>
                  <a:pt x="201295" y="1047115"/>
                </a:lnTo>
                <a:lnTo>
                  <a:pt x="205740" y="1048068"/>
                </a:lnTo>
                <a:lnTo>
                  <a:pt x="209868" y="1049338"/>
                </a:lnTo>
                <a:lnTo>
                  <a:pt x="494665" y="1141413"/>
                </a:lnTo>
                <a:lnTo>
                  <a:pt x="507682" y="1118235"/>
                </a:lnTo>
                <a:lnTo>
                  <a:pt x="520382" y="1095375"/>
                </a:lnTo>
                <a:lnTo>
                  <a:pt x="534035" y="1072198"/>
                </a:lnTo>
                <a:lnTo>
                  <a:pt x="547370" y="1049655"/>
                </a:lnTo>
                <a:lnTo>
                  <a:pt x="561658" y="1027113"/>
                </a:lnTo>
                <a:lnTo>
                  <a:pt x="576580" y="1005205"/>
                </a:lnTo>
                <a:lnTo>
                  <a:pt x="591185" y="983615"/>
                </a:lnTo>
                <a:lnTo>
                  <a:pt x="606425" y="961707"/>
                </a:lnTo>
                <a:lnTo>
                  <a:pt x="622300" y="940752"/>
                </a:lnTo>
                <a:lnTo>
                  <a:pt x="638492" y="919797"/>
                </a:lnTo>
                <a:lnTo>
                  <a:pt x="655002" y="899160"/>
                </a:lnTo>
                <a:lnTo>
                  <a:pt x="671512" y="878840"/>
                </a:lnTo>
                <a:lnTo>
                  <a:pt x="688975" y="858837"/>
                </a:lnTo>
                <a:lnTo>
                  <a:pt x="706755" y="839470"/>
                </a:lnTo>
                <a:lnTo>
                  <a:pt x="724218" y="819785"/>
                </a:lnTo>
                <a:lnTo>
                  <a:pt x="742632" y="801052"/>
                </a:lnTo>
                <a:lnTo>
                  <a:pt x="566420" y="558800"/>
                </a:lnTo>
                <a:lnTo>
                  <a:pt x="563562" y="554990"/>
                </a:lnTo>
                <a:lnTo>
                  <a:pt x="561340" y="551180"/>
                </a:lnTo>
                <a:lnTo>
                  <a:pt x="559118" y="547370"/>
                </a:lnTo>
                <a:lnTo>
                  <a:pt x="557212" y="543242"/>
                </a:lnTo>
                <a:lnTo>
                  <a:pt x="554355" y="534987"/>
                </a:lnTo>
                <a:lnTo>
                  <a:pt x="551498" y="526732"/>
                </a:lnTo>
                <a:lnTo>
                  <a:pt x="550228" y="518160"/>
                </a:lnTo>
                <a:lnTo>
                  <a:pt x="549592" y="509270"/>
                </a:lnTo>
                <a:lnTo>
                  <a:pt x="549592" y="500697"/>
                </a:lnTo>
                <a:lnTo>
                  <a:pt x="550862" y="492442"/>
                </a:lnTo>
                <a:lnTo>
                  <a:pt x="552450" y="483870"/>
                </a:lnTo>
                <a:lnTo>
                  <a:pt x="554990" y="475932"/>
                </a:lnTo>
                <a:lnTo>
                  <a:pt x="558482" y="467677"/>
                </a:lnTo>
                <a:lnTo>
                  <a:pt x="562610" y="460057"/>
                </a:lnTo>
                <a:lnTo>
                  <a:pt x="567372" y="453072"/>
                </a:lnTo>
                <a:lnTo>
                  <a:pt x="573088" y="446087"/>
                </a:lnTo>
                <a:lnTo>
                  <a:pt x="575945" y="442912"/>
                </a:lnTo>
                <a:lnTo>
                  <a:pt x="579438" y="439737"/>
                </a:lnTo>
                <a:lnTo>
                  <a:pt x="582930" y="436880"/>
                </a:lnTo>
                <a:lnTo>
                  <a:pt x="586105" y="434022"/>
                </a:lnTo>
                <a:lnTo>
                  <a:pt x="830898" y="256857"/>
                </a:lnTo>
                <a:lnTo>
                  <a:pt x="834708" y="254317"/>
                </a:lnTo>
                <a:lnTo>
                  <a:pt x="838200" y="251777"/>
                </a:lnTo>
                <a:lnTo>
                  <a:pt x="842328" y="249872"/>
                </a:lnTo>
                <a:lnTo>
                  <a:pt x="846138" y="247967"/>
                </a:lnTo>
                <a:lnTo>
                  <a:pt x="854392" y="244475"/>
                </a:lnTo>
                <a:lnTo>
                  <a:pt x="862648" y="242252"/>
                </a:lnTo>
                <a:lnTo>
                  <a:pt x="871538" y="240665"/>
                </a:lnTo>
                <a:lnTo>
                  <a:pt x="880110" y="240030"/>
                </a:lnTo>
                <a:lnTo>
                  <a:pt x="888365" y="240030"/>
                </a:lnTo>
                <a:lnTo>
                  <a:pt x="896938" y="240665"/>
                </a:lnTo>
                <a:lnTo>
                  <a:pt x="905192" y="242570"/>
                </a:lnTo>
                <a:lnTo>
                  <a:pt x="913448" y="245110"/>
                </a:lnTo>
                <a:lnTo>
                  <a:pt x="921385" y="248602"/>
                </a:lnTo>
                <a:lnTo>
                  <a:pt x="929005" y="252412"/>
                </a:lnTo>
                <a:lnTo>
                  <a:pt x="935990" y="257175"/>
                </a:lnTo>
                <a:lnTo>
                  <a:pt x="942975" y="262890"/>
                </a:lnTo>
                <a:lnTo>
                  <a:pt x="946150" y="266065"/>
                </a:lnTo>
                <a:lnTo>
                  <a:pt x="949325" y="269240"/>
                </a:lnTo>
                <a:lnTo>
                  <a:pt x="952182" y="272732"/>
                </a:lnTo>
                <a:lnTo>
                  <a:pt x="955040" y="276542"/>
                </a:lnTo>
                <a:lnTo>
                  <a:pt x="1130618" y="518477"/>
                </a:lnTo>
                <a:lnTo>
                  <a:pt x="1154430" y="507047"/>
                </a:lnTo>
                <a:lnTo>
                  <a:pt x="1177925" y="496252"/>
                </a:lnTo>
                <a:lnTo>
                  <a:pt x="1201738" y="485457"/>
                </a:lnTo>
                <a:lnTo>
                  <a:pt x="1225868" y="475615"/>
                </a:lnTo>
                <a:lnTo>
                  <a:pt x="1250315" y="465772"/>
                </a:lnTo>
                <a:lnTo>
                  <a:pt x="1274762" y="456247"/>
                </a:lnTo>
                <a:lnTo>
                  <a:pt x="1299528" y="447675"/>
                </a:lnTo>
                <a:lnTo>
                  <a:pt x="1324928" y="439102"/>
                </a:lnTo>
                <a:lnTo>
                  <a:pt x="1350010" y="431165"/>
                </a:lnTo>
                <a:lnTo>
                  <a:pt x="1375092" y="423545"/>
                </a:lnTo>
                <a:lnTo>
                  <a:pt x="1400810" y="416877"/>
                </a:lnTo>
                <a:lnTo>
                  <a:pt x="1426845" y="410210"/>
                </a:lnTo>
                <a:lnTo>
                  <a:pt x="1452245" y="404177"/>
                </a:lnTo>
                <a:lnTo>
                  <a:pt x="1478598" y="398462"/>
                </a:lnTo>
                <a:lnTo>
                  <a:pt x="1504950" y="393065"/>
                </a:lnTo>
                <a:lnTo>
                  <a:pt x="1531302" y="388620"/>
                </a:lnTo>
                <a:lnTo>
                  <a:pt x="1531302" y="89217"/>
                </a:lnTo>
                <a:lnTo>
                  <a:pt x="1531302" y="84455"/>
                </a:lnTo>
                <a:lnTo>
                  <a:pt x="1531620" y="80010"/>
                </a:lnTo>
                <a:lnTo>
                  <a:pt x="1532572" y="75565"/>
                </a:lnTo>
                <a:lnTo>
                  <a:pt x="1533208" y="71120"/>
                </a:lnTo>
                <a:lnTo>
                  <a:pt x="1535430" y="62865"/>
                </a:lnTo>
                <a:lnTo>
                  <a:pt x="1538605" y="54610"/>
                </a:lnTo>
                <a:lnTo>
                  <a:pt x="1542415" y="46672"/>
                </a:lnTo>
                <a:lnTo>
                  <a:pt x="1546860" y="39370"/>
                </a:lnTo>
                <a:lnTo>
                  <a:pt x="1551622" y="32385"/>
                </a:lnTo>
                <a:lnTo>
                  <a:pt x="1557655" y="26352"/>
                </a:lnTo>
                <a:lnTo>
                  <a:pt x="1563688" y="20320"/>
                </a:lnTo>
                <a:lnTo>
                  <a:pt x="1570990" y="15240"/>
                </a:lnTo>
                <a:lnTo>
                  <a:pt x="1577975" y="10795"/>
                </a:lnTo>
                <a:lnTo>
                  <a:pt x="1585912" y="6985"/>
                </a:lnTo>
                <a:lnTo>
                  <a:pt x="1594168" y="4127"/>
                </a:lnTo>
                <a:lnTo>
                  <a:pt x="1602422" y="1905"/>
                </a:lnTo>
                <a:lnTo>
                  <a:pt x="1607185" y="952"/>
                </a:lnTo>
                <a:lnTo>
                  <a:pt x="1611630" y="317"/>
                </a:lnTo>
                <a:lnTo>
                  <a:pt x="1615758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 sz="1015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TextBox 42"/>
          <p:cNvSpPr txBox="1">
            <a:spLocks noChangeArrowheads="1"/>
          </p:cNvSpPr>
          <p:nvPr/>
        </p:nvSpPr>
        <p:spPr bwMode="auto">
          <a:xfrm>
            <a:off x="1649965" y="1555237"/>
            <a:ext cx="1483151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spAutoFit/>
          </a:bodyPr>
          <a:lstStyle/>
          <a:p>
            <a:r>
              <a:rPr lang="zh-CN" altLang="en-US" sz="12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单击编辑标题</a:t>
            </a:r>
          </a:p>
        </p:txBody>
      </p:sp>
      <p:sp>
        <p:nvSpPr>
          <p:cNvPr id="15" name="TextBox 43"/>
          <p:cNvSpPr txBox="1"/>
          <p:nvPr/>
        </p:nvSpPr>
        <p:spPr bwMode="auto">
          <a:xfrm>
            <a:off x="1649966" y="1791244"/>
            <a:ext cx="1647968" cy="346249"/>
          </a:xfrm>
          <a:prstGeom prst="rect">
            <a:avLst/>
          </a:prstGeom>
          <a:noFill/>
        </p:spPr>
        <p:txBody>
          <a:bodyPr vert="horz" wrap="square" lIns="68580" tIns="34290" rIns="68580" bIns="34290" numCol="1" anchor="t" anchorCtr="0" compatLnSpc="1">
            <a:spAutoFit/>
          </a:bodyPr>
          <a:lstStyle/>
          <a:p>
            <a:pPr defTabSz="912495">
              <a:spcBef>
                <a:spcPct val="20000"/>
              </a:spcBef>
              <a:defRPr/>
            </a:pPr>
            <a:r>
              <a:rPr lang="zh-CN" altLang="en-US" sz="9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900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" name="TextBox 42"/>
          <p:cNvSpPr txBox="1">
            <a:spLocks noChangeArrowheads="1"/>
          </p:cNvSpPr>
          <p:nvPr/>
        </p:nvSpPr>
        <p:spPr bwMode="auto">
          <a:xfrm>
            <a:off x="1631228" y="3583695"/>
            <a:ext cx="1483151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spAutoFit/>
          </a:bodyPr>
          <a:lstStyle/>
          <a:p>
            <a:r>
              <a:rPr lang="zh-CN" altLang="en-US" sz="1200" dirty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单击编辑标题</a:t>
            </a:r>
          </a:p>
        </p:txBody>
      </p:sp>
      <p:sp>
        <p:nvSpPr>
          <p:cNvPr id="17" name="TextBox 43"/>
          <p:cNvSpPr txBox="1"/>
          <p:nvPr/>
        </p:nvSpPr>
        <p:spPr bwMode="auto">
          <a:xfrm>
            <a:off x="1631229" y="3819703"/>
            <a:ext cx="1647968" cy="346249"/>
          </a:xfrm>
          <a:prstGeom prst="rect">
            <a:avLst/>
          </a:prstGeom>
          <a:noFill/>
        </p:spPr>
        <p:txBody>
          <a:bodyPr vert="horz" wrap="square" lIns="68580" tIns="34290" rIns="68580" bIns="34290" numCol="1" anchor="t" anchorCtr="0" compatLnSpc="1">
            <a:spAutoFit/>
          </a:bodyPr>
          <a:lstStyle/>
          <a:p>
            <a:pPr defTabSz="912495">
              <a:spcBef>
                <a:spcPct val="20000"/>
              </a:spcBef>
              <a:defRPr/>
            </a:pPr>
            <a:r>
              <a:rPr lang="zh-CN" altLang="en-US" sz="9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900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18" name="直接连接符 17"/>
          <p:cNvCxnSpPr/>
          <p:nvPr/>
        </p:nvCxnSpPr>
        <p:spPr>
          <a:xfrm>
            <a:off x="3428567" y="1290043"/>
            <a:ext cx="0" cy="309797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KSO_Shape"/>
          <p:cNvSpPr/>
          <p:nvPr/>
        </p:nvSpPr>
        <p:spPr bwMode="auto">
          <a:xfrm>
            <a:off x="953652" y="2623911"/>
            <a:ext cx="505477" cy="540000"/>
          </a:xfrm>
          <a:custGeom>
            <a:avLst/>
            <a:gdLst>
              <a:gd name="T0" fmla="*/ 1087103 w 2087563"/>
              <a:gd name="T1" fmla="*/ 1121484 h 2301875"/>
              <a:gd name="T2" fmla="*/ 1274364 w 2087563"/>
              <a:gd name="T3" fmla="*/ 983302 h 2301875"/>
              <a:gd name="T4" fmla="*/ 987564 w 2087563"/>
              <a:gd name="T5" fmla="*/ 1138298 h 2301875"/>
              <a:gd name="T6" fmla="*/ 625386 w 2087563"/>
              <a:gd name="T7" fmla="*/ 988031 h 2301875"/>
              <a:gd name="T8" fmla="*/ 753028 w 2087563"/>
              <a:gd name="T9" fmla="*/ 1156424 h 2301875"/>
              <a:gd name="T10" fmla="*/ 488289 w 2087563"/>
              <a:gd name="T11" fmla="*/ 1030589 h 2301875"/>
              <a:gd name="T12" fmla="*/ 606476 w 2087563"/>
              <a:gd name="T13" fmla="*/ 1085757 h 2301875"/>
              <a:gd name="T14" fmla="*/ 1663953 w 2087563"/>
              <a:gd name="T15" fmla="*/ 838990 h 2301875"/>
              <a:gd name="T16" fmla="*/ 1726412 w 2087563"/>
              <a:gd name="T17" fmla="*/ 901587 h 2301875"/>
              <a:gd name="T18" fmla="*/ 958788 w 2087563"/>
              <a:gd name="T19" fmla="*/ 1531252 h 2301875"/>
              <a:gd name="T20" fmla="*/ 1298905 w 2087563"/>
              <a:gd name="T21" fmla="*/ 1204321 h 2301875"/>
              <a:gd name="T22" fmla="*/ 1396005 w 2087563"/>
              <a:gd name="T23" fmla="*/ 1204321 h 2301875"/>
              <a:gd name="T24" fmla="*/ 1416213 w 2087563"/>
              <a:gd name="T25" fmla="*/ 1291116 h 2301875"/>
              <a:gd name="T26" fmla="*/ 1201541 w 2087563"/>
              <a:gd name="T27" fmla="*/ 1560710 h 2301875"/>
              <a:gd name="T28" fmla="*/ 1578661 w 2087563"/>
              <a:gd name="T29" fmla="*/ 905269 h 2301875"/>
              <a:gd name="T30" fmla="*/ 1637709 w 2087563"/>
              <a:gd name="T31" fmla="*/ 839515 h 2301875"/>
              <a:gd name="T32" fmla="*/ 127282 w 2087563"/>
              <a:gd name="T33" fmla="*/ 860031 h 2301875"/>
              <a:gd name="T34" fmla="*/ 510700 w 2087563"/>
              <a:gd name="T35" fmla="*/ 1603056 h 2301875"/>
              <a:gd name="T36" fmla="*/ 518574 w 2087563"/>
              <a:gd name="T37" fmla="*/ 1539142 h 2301875"/>
              <a:gd name="T38" fmla="*/ 307838 w 2087563"/>
              <a:gd name="T39" fmla="*/ 1241407 h 2301875"/>
              <a:gd name="T40" fmla="*/ 373446 w 2087563"/>
              <a:gd name="T41" fmla="*/ 1186699 h 2301875"/>
              <a:gd name="T42" fmla="*/ 725899 w 2087563"/>
              <a:gd name="T43" fmla="*/ 1463657 h 2301875"/>
              <a:gd name="T44" fmla="*/ 804367 w 2087563"/>
              <a:gd name="T45" fmla="*/ 1859235 h 2301875"/>
              <a:gd name="T46" fmla="*/ 17058 w 2087563"/>
              <a:gd name="T47" fmla="*/ 865291 h 2301875"/>
              <a:gd name="T48" fmla="*/ 1221311 w 2087563"/>
              <a:gd name="T49" fmla="*/ 720072 h 2301875"/>
              <a:gd name="T50" fmla="*/ 1341073 w 2087563"/>
              <a:gd name="T51" fmla="*/ 882686 h 2301875"/>
              <a:gd name="T52" fmla="*/ 889337 w 2087563"/>
              <a:gd name="T53" fmla="*/ 672785 h 2301875"/>
              <a:gd name="T54" fmla="*/ 1161167 w 2087563"/>
              <a:gd name="T55" fmla="*/ 704573 h 2301875"/>
              <a:gd name="T56" fmla="*/ 579950 w 2087563"/>
              <a:gd name="T57" fmla="*/ 854314 h 2301875"/>
              <a:gd name="T58" fmla="*/ 341475 w 2087563"/>
              <a:gd name="T59" fmla="*/ 796782 h 2301875"/>
              <a:gd name="T60" fmla="*/ 507987 w 2087563"/>
              <a:gd name="T61" fmla="*/ 810967 h 2301875"/>
              <a:gd name="T62" fmla="*/ 1206603 w 2087563"/>
              <a:gd name="T63" fmla="*/ 438979 h 2301875"/>
              <a:gd name="T64" fmla="*/ 1393863 w 2087563"/>
              <a:gd name="T65" fmla="*/ 546162 h 2301875"/>
              <a:gd name="T66" fmla="*/ 1163268 w 2087563"/>
              <a:gd name="T67" fmla="*/ 611575 h 2301875"/>
              <a:gd name="T68" fmla="*/ 1125185 w 2087563"/>
              <a:gd name="T69" fmla="*/ 367260 h 2301875"/>
              <a:gd name="T70" fmla="*/ 556050 w 2087563"/>
              <a:gd name="T71" fmla="*/ 579000 h 2301875"/>
              <a:gd name="T72" fmla="*/ 330182 w 2087563"/>
              <a:gd name="T73" fmla="*/ 514375 h 2301875"/>
              <a:gd name="T74" fmla="*/ 506149 w 2087563"/>
              <a:gd name="T75" fmla="*/ 468927 h 2301875"/>
              <a:gd name="T76" fmla="*/ 1124660 w 2087563"/>
              <a:gd name="T77" fmla="*/ 205172 h 2301875"/>
              <a:gd name="T78" fmla="*/ 1221836 w 2087563"/>
              <a:gd name="T79" fmla="*/ 231967 h 2301875"/>
              <a:gd name="T80" fmla="*/ 562878 w 2087563"/>
              <a:gd name="T81" fmla="*/ 180215 h 2301875"/>
              <a:gd name="T82" fmla="*/ 566555 w 2087563"/>
              <a:gd name="T83" fmla="*/ 259026 h 2301875"/>
              <a:gd name="T84" fmla="*/ 1095770 w 2087563"/>
              <a:gd name="T85" fmla="*/ 287924 h 2301875"/>
              <a:gd name="T86" fmla="*/ 971542 w 2087563"/>
              <a:gd name="T87" fmla="*/ 117691 h 2301875"/>
              <a:gd name="T88" fmla="*/ 764321 w 2087563"/>
              <a:gd name="T89" fmla="*/ 105607 h 2301875"/>
              <a:gd name="T90" fmla="*/ 647711 w 2087563"/>
              <a:gd name="T91" fmla="*/ 236959 h 2301875"/>
              <a:gd name="T92" fmla="*/ 986775 w 2087563"/>
              <a:gd name="T93" fmla="*/ 12872 h 2301875"/>
              <a:gd name="T94" fmla="*/ 1213432 w 2087563"/>
              <a:gd name="T95" fmla="*/ 108497 h 2301875"/>
              <a:gd name="T96" fmla="*/ 1385197 w 2087563"/>
              <a:gd name="T97" fmla="*/ 280043 h 2301875"/>
              <a:gd name="T98" fmla="*/ 1480534 w 2087563"/>
              <a:gd name="T99" fmla="*/ 506757 h 2301875"/>
              <a:gd name="T100" fmla="*/ 1480534 w 2087563"/>
              <a:gd name="T101" fmla="*/ 762367 h 2301875"/>
              <a:gd name="T102" fmla="*/ 1385197 w 2087563"/>
              <a:gd name="T103" fmla="*/ 989081 h 2301875"/>
              <a:gd name="T104" fmla="*/ 1213432 w 2087563"/>
              <a:gd name="T105" fmla="*/ 1160628 h 2301875"/>
              <a:gd name="T106" fmla="*/ 986775 w 2087563"/>
              <a:gd name="T107" fmla="*/ 1256514 h 2301875"/>
              <a:gd name="T108" fmla="*/ 731492 w 2087563"/>
              <a:gd name="T109" fmla="*/ 1256514 h 2301875"/>
              <a:gd name="T110" fmla="*/ 504573 w 2087563"/>
              <a:gd name="T111" fmla="*/ 1160628 h 2301875"/>
              <a:gd name="T112" fmla="*/ 333070 w 2087563"/>
              <a:gd name="T113" fmla="*/ 989081 h 2301875"/>
              <a:gd name="T114" fmla="*/ 237470 w 2087563"/>
              <a:gd name="T115" fmla="*/ 762367 h 2301875"/>
              <a:gd name="T116" fmla="*/ 237470 w 2087563"/>
              <a:gd name="T117" fmla="*/ 506757 h 2301875"/>
              <a:gd name="T118" fmla="*/ 333070 w 2087563"/>
              <a:gd name="T119" fmla="*/ 280043 h 2301875"/>
              <a:gd name="T120" fmla="*/ 504573 w 2087563"/>
              <a:gd name="T121" fmla="*/ 108497 h 2301875"/>
              <a:gd name="T122" fmla="*/ 731492 w 2087563"/>
              <a:gd name="T123" fmla="*/ 12872 h 2301875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2087563" h="2301875">
                <a:moveTo>
                  <a:pt x="1411686" y="1172602"/>
                </a:moveTo>
                <a:lnTo>
                  <a:pt x="1405972" y="1186570"/>
                </a:lnTo>
                <a:lnTo>
                  <a:pt x="1400576" y="1200219"/>
                </a:lnTo>
                <a:lnTo>
                  <a:pt x="1394862" y="1213551"/>
                </a:lnTo>
                <a:lnTo>
                  <a:pt x="1389148" y="1226884"/>
                </a:lnTo>
                <a:lnTo>
                  <a:pt x="1383117" y="1239898"/>
                </a:lnTo>
                <a:lnTo>
                  <a:pt x="1377086" y="1252278"/>
                </a:lnTo>
                <a:lnTo>
                  <a:pt x="1370737" y="1264976"/>
                </a:lnTo>
                <a:lnTo>
                  <a:pt x="1364071" y="1277038"/>
                </a:lnTo>
                <a:lnTo>
                  <a:pt x="1357405" y="1288783"/>
                </a:lnTo>
                <a:lnTo>
                  <a:pt x="1350421" y="1300528"/>
                </a:lnTo>
                <a:lnTo>
                  <a:pt x="1343438" y="1311956"/>
                </a:lnTo>
                <a:lnTo>
                  <a:pt x="1336454" y="1323066"/>
                </a:lnTo>
                <a:lnTo>
                  <a:pt x="1329153" y="1334176"/>
                </a:lnTo>
                <a:lnTo>
                  <a:pt x="1321535" y="1344969"/>
                </a:lnTo>
                <a:lnTo>
                  <a:pt x="1313916" y="1355127"/>
                </a:lnTo>
                <a:lnTo>
                  <a:pt x="1306615" y="1365285"/>
                </a:lnTo>
                <a:lnTo>
                  <a:pt x="1324392" y="1356714"/>
                </a:lnTo>
                <a:lnTo>
                  <a:pt x="1341850" y="1347826"/>
                </a:lnTo>
                <a:lnTo>
                  <a:pt x="1359627" y="1338303"/>
                </a:lnTo>
                <a:lnTo>
                  <a:pt x="1376451" y="1328145"/>
                </a:lnTo>
                <a:lnTo>
                  <a:pt x="1393275" y="1317987"/>
                </a:lnTo>
                <a:lnTo>
                  <a:pt x="1409781" y="1306877"/>
                </a:lnTo>
                <a:lnTo>
                  <a:pt x="1425653" y="1295449"/>
                </a:lnTo>
                <a:lnTo>
                  <a:pt x="1441525" y="1283704"/>
                </a:lnTo>
                <a:lnTo>
                  <a:pt x="1456444" y="1271007"/>
                </a:lnTo>
                <a:lnTo>
                  <a:pt x="1471681" y="1258310"/>
                </a:lnTo>
                <a:lnTo>
                  <a:pt x="1485966" y="1245295"/>
                </a:lnTo>
                <a:lnTo>
                  <a:pt x="1500568" y="1231328"/>
                </a:lnTo>
                <a:lnTo>
                  <a:pt x="1514217" y="1217361"/>
                </a:lnTo>
                <a:lnTo>
                  <a:pt x="1527232" y="1203076"/>
                </a:lnTo>
                <a:lnTo>
                  <a:pt x="1540247" y="1188157"/>
                </a:lnTo>
                <a:lnTo>
                  <a:pt x="1552944" y="1172602"/>
                </a:lnTo>
                <a:lnTo>
                  <a:pt x="1411686" y="1172602"/>
                </a:lnTo>
                <a:close/>
                <a:moveTo>
                  <a:pt x="1074888" y="1172602"/>
                </a:moveTo>
                <a:lnTo>
                  <a:pt x="1074888" y="1421153"/>
                </a:lnTo>
                <a:lnTo>
                  <a:pt x="1090760" y="1420201"/>
                </a:lnTo>
                <a:lnTo>
                  <a:pt x="1106632" y="1418614"/>
                </a:lnTo>
                <a:lnTo>
                  <a:pt x="1122503" y="1416709"/>
                </a:lnTo>
                <a:lnTo>
                  <a:pt x="1138058" y="1414487"/>
                </a:lnTo>
                <a:lnTo>
                  <a:pt x="1145041" y="1410361"/>
                </a:lnTo>
                <a:lnTo>
                  <a:pt x="1152342" y="1406551"/>
                </a:lnTo>
                <a:lnTo>
                  <a:pt x="1159326" y="1402107"/>
                </a:lnTo>
                <a:lnTo>
                  <a:pt x="1166309" y="1397346"/>
                </a:lnTo>
                <a:lnTo>
                  <a:pt x="1172975" y="1391949"/>
                </a:lnTo>
                <a:lnTo>
                  <a:pt x="1179959" y="1386871"/>
                </a:lnTo>
                <a:lnTo>
                  <a:pt x="1186625" y="1381474"/>
                </a:lnTo>
                <a:lnTo>
                  <a:pt x="1193609" y="1375443"/>
                </a:lnTo>
                <a:lnTo>
                  <a:pt x="1200275" y="1369729"/>
                </a:lnTo>
                <a:lnTo>
                  <a:pt x="1206623" y="1363380"/>
                </a:lnTo>
                <a:lnTo>
                  <a:pt x="1219956" y="1350048"/>
                </a:lnTo>
                <a:lnTo>
                  <a:pt x="1232336" y="1336081"/>
                </a:lnTo>
                <a:lnTo>
                  <a:pt x="1244716" y="1321162"/>
                </a:lnTo>
                <a:lnTo>
                  <a:pt x="1256778" y="1305290"/>
                </a:lnTo>
                <a:lnTo>
                  <a:pt x="1268206" y="1288783"/>
                </a:lnTo>
                <a:lnTo>
                  <a:pt x="1279633" y="1271007"/>
                </a:lnTo>
                <a:lnTo>
                  <a:pt x="1290426" y="1252913"/>
                </a:lnTo>
                <a:lnTo>
                  <a:pt x="1300901" y="1233867"/>
                </a:lnTo>
                <a:lnTo>
                  <a:pt x="1311059" y="1214504"/>
                </a:lnTo>
                <a:lnTo>
                  <a:pt x="1320582" y="1193871"/>
                </a:lnTo>
                <a:lnTo>
                  <a:pt x="1329788" y="1172602"/>
                </a:lnTo>
                <a:lnTo>
                  <a:pt x="1074888" y="1172602"/>
                </a:lnTo>
                <a:close/>
                <a:moveTo>
                  <a:pt x="746661" y="1172602"/>
                </a:moveTo>
                <a:lnTo>
                  <a:pt x="755867" y="1193871"/>
                </a:lnTo>
                <a:lnTo>
                  <a:pt x="765390" y="1214504"/>
                </a:lnTo>
                <a:lnTo>
                  <a:pt x="775865" y="1233867"/>
                </a:lnTo>
                <a:lnTo>
                  <a:pt x="786023" y="1252913"/>
                </a:lnTo>
                <a:lnTo>
                  <a:pt x="797133" y="1271007"/>
                </a:lnTo>
                <a:lnTo>
                  <a:pt x="808243" y="1288783"/>
                </a:lnTo>
                <a:lnTo>
                  <a:pt x="819988" y="1305290"/>
                </a:lnTo>
                <a:lnTo>
                  <a:pt x="831734" y="1321162"/>
                </a:lnTo>
                <a:lnTo>
                  <a:pt x="843796" y="1336081"/>
                </a:lnTo>
                <a:lnTo>
                  <a:pt x="856811" y="1350048"/>
                </a:lnTo>
                <a:lnTo>
                  <a:pt x="869826" y="1363380"/>
                </a:lnTo>
                <a:lnTo>
                  <a:pt x="876492" y="1369729"/>
                </a:lnTo>
                <a:lnTo>
                  <a:pt x="882840" y="1375443"/>
                </a:lnTo>
                <a:lnTo>
                  <a:pt x="889507" y="1381474"/>
                </a:lnTo>
                <a:lnTo>
                  <a:pt x="896173" y="1386871"/>
                </a:lnTo>
                <a:lnTo>
                  <a:pt x="903156" y="1391949"/>
                </a:lnTo>
                <a:lnTo>
                  <a:pt x="910140" y="1397346"/>
                </a:lnTo>
                <a:lnTo>
                  <a:pt x="916806" y="1402107"/>
                </a:lnTo>
                <a:lnTo>
                  <a:pt x="924424" y="1406551"/>
                </a:lnTo>
                <a:lnTo>
                  <a:pt x="931408" y="1410361"/>
                </a:lnTo>
                <a:lnTo>
                  <a:pt x="938391" y="1414487"/>
                </a:lnTo>
                <a:lnTo>
                  <a:pt x="953628" y="1416709"/>
                </a:lnTo>
                <a:lnTo>
                  <a:pt x="969500" y="1418614"/>
                </a:lnTo>
                <a:lnTo>
                  <a:pt x="985372" y="1420201"/>
                </a:lnTo>
                <a:lnTo>
                  <a:pt x="1001243" y="1421153"/>
                </a:lnTo>
                <a:lnTo>
                  <a:pt x="1001243" y="1172602"/>
                </a:lnTo>
                <a:lnTo>
                  <a:pt x="746661" y="1172602"/>
                </a:lnTo>
                <a:close/>
                <a:moveTo>
                  <a:pt x="523822" y="1172602"/>
                </a:moveTo>
                <a:lnTo>
                  <a:pt x="536202" y="1188157"/>
                </a:lnTo>
                <a:lnTo>
                  <a:pt x="548900" y="1203076"/>
                </a:lnTo>
                <a:lnTo>
                  <a:pt x="562232" y="1217361"/>
                </a:lnTo>
                <a:lnTo>
                  <a:pt x="576199" y="1231328"/>
                </a:lnTo>
                <a:lnTo>
                  <a:pt x="590166" y="1245295"/>
                </a:lnTo>
                <a:lnTo>
                  <a:pt x="604768" y="1258310"/>
                </a:lnTo>
                <a:lnTo>
                  <a:pt x="619687" y="1271007"/>
                </a:lnTo>
                <a:lnTo>
                  <a:pt x="634924" y="1283704"/>
                </a:lnTo>
                <a:lnTo>
                  <a:pt x="650796" y="1295449"/>
                </a:lnTo>
                <a:lnTo>
                  <a:pt x="666668" y="1306877"/>
                </a:lnTo>
                <a:lnTo>
                  <a:pt x="683174" y="1317987"/>
                </a:lnTo>
                <a:lnTo>
                  <a:pt x="699681" y="1328145"/>
                </a:lnTo>
                <a:lnTo>
                  <a:pt x="717140" y="1338303"/>
                </a:lnTo>
                <a:lnTo>
                  <a:pt x="734281" y="1347826"/>
                </a:lnTo>
                <a:lnTo>
                  <a:pt x="752058" y="1356714"/>
                </a:lnTo>
                <a:lnTo>
                  <a:pt x="770151" y="1365285"/>
                </a:lnTo>
                <a:lnTo>
                  <a:pt x="762533" y="1355127"/>
                </a:lnTo>
                <a:lnTo>
                  <a:pt x="754597" y="1344969"/>
                </a:lnTo>
                <a:lnTo>
                  <a:pt x="747296" y="1334176"/>
                </a:lnTo>
                <a:lnTo>
                  <a:pt x="739995" y="1323066"/>
                </a:lnTo>
                <a:lnTo>
                  <a:pt x="733011" y="1311956"/>
                </a:lnTo>
                <a:lnTo>
                  <a:pt x="726028" y="1300528"/>
                </a:lnTo>
                <a:lnTo>
                  <a:pt x="719362" y="1288783"/>
                </a:lnTo>
                <a:lnTo>
                  <a:pt x="712378" y="1277038"/>
                </a:lnTo>
                <a:lnTo>
                  <a:pt x="706030" y="1264976"/>
                </a:lnTo>
                <a:lnTo>
                  <a:pt x="699681" y="1252278"/>
                </a:lnTo>
                <a:lnTo>
                  <a:pt x="693650" y="1239898"/>
                </a:lnTo>
                <a:lnTo>
                  <a:pt x="687301" y="1226884"/>
                </a:lnTo>
                <a:lnTo>
                  <a:pt x="681587" y="1213551"/>
                </a:lnTo>
                <a:lnTo>
                  <a:pt x="675873" y="1200219"/>
                </a:lnTo>
                <a:lnTo>
                  <a:pt x="670159" y="1186570"/>
                </a:lnTo>
                <a:lnTo>
                  <a:pt x="665080" y="1172602"/>
                </a:lnTo>
                <a:lnTo>
                  <a:pt x="523822" y="1172602"/>
                </a:lnTo>
                <a:close/>
                <a:moveTo>
                  <a:pt x="1997481" y="1012825"/>
                </a:moveTo>
                <a:lnTo>
                  <a:pt x="2002239" y="1013143"/>
                </a:lnTo>
                <a:lnTo>
                  <a:pt x="2006679" y="1013461"/>
                </a:lnTo>
                <a:lnTo>
                  <a:pt x="2011120" y="1013779"/>
                </a:lnTo>
                <a:lnTo>
                  <a:pt x="2015561" y="1014414"/>
                </a:lnTo>
                <a:lnTo>
                  <a:pt x="2020001" y="1015685"/>
                </a:lnTo>
                <a:lnTo>
                  <a:pt x="2024442" y="1016639"/>
                </a:lnTo>
                <a:lnTo>
                  <a:pt x="2032372" y="1020135"/>
                </a:lnTo>
                <a:lnTo>
                  <a:pt x="2040619" y="1023631"/>
                </a:lnTo>
                <a:lnTo>
                  <a:pt x="2047914" y="1028080"/>
                </a:lnTo>
                <a:lnTo>
                  <a:pt x="2054892" y="1033483"/>
                </a:lnTo>
                <a:lnTo>
                  <a:pt x="2061236" y="1039204"/>
                </a:lnTo>
                <a:lnTo>
                  <a:pt x="2066946" y="1045560"/>
                </a:lnTo>
                <a:lnTo>
                  <a:pt x="2072338" y="1052552"/>
                </a:lnTo>
                <a:lnTo>
                  <a:pt x="2076778" y="1059861"/>
                </a:lnTo>
                <a:lnTo>
                  <a:pt x="2080268" y="1068125"/>
                </a:lnTo>
                <a:lnTo>
                  <a:pt x="2083757" y="1076070"/>
                </a:lnTo>
                <a:lnTo>
                  <a:pt x="2084708" y="1080519"/>
                </a:lnTo>
                <a:lnTo>
                  <a:pt x="2085977" y="1084969"/>
                </a:lnTo>
                <a:lnTo>
                  <a:pt x="2086611" y="1089418"/>
                </a:lnTo>
                <a:lnTo>
                  <a:pt x="2086929" y="1093867"/>
                </a:lnTo>
                <a:lnTo>
                  <a:pt x="2087246" y="1098635"/>
                </a:lnTo>
                <a:lnTo>
                  <a:pt x="2087563" y="1103084"/>
                </a:lnTo>
                <a:lnTo>
                  <a:pt x="2087563" y="1647816"/>
                </a:lnTo>
                <a:lnTo>
                  <a:pt x="2087563" y="1676419"/>
                </a:lnTo>
                <a:lnTo>
                  <a:pt x="2062505" y="1710425"/>
                </a:lnTo>
                <a:lnTo>
                  <a:pt x="1627954" y="2301875"/>
                </a:lnTo>
                <a:lnTo>
                  <a:pt x="1111250" y="2301875"/>
                </a:lnTo>
                <a:lnTo>
                  <a:pt x="1115373" y="2246576"/>
                </a:lnTo>
                <a:lnTo>
                  <a:pt x="1140432" y="1924313"/>
                </a:lnTo>
                <a:lnTo>
                  <a:pt x="1141383" y="1909376"/>
                </a:lnTo>
                <a:lnTo>
                  <a:pt x="1143286" y="1898252"/>
                </a:lnTo>
                <a:lnTo>
                  <a:pt x="1145824" y="1887129"/>
                </a:lnTo>
                <a:lnTo>
                  <a:pt x="1150582" y="1871874"/>
                </a:lnTo>
                <a:lnTo>
                  <a:pt x="1155657" y="1857572"/>
                </a:lnTo>
                <a:lnTo>
                  <a:pt x="1158829" y="1850263"/>
                </a:lnTo>
                <a:lnTo>
                  <a:pt x="1161683" y="1843271"/>
                </a:lnTo>
                <a:lnTo>
                  <a:pt x="1168662" y="1829923"/>
                </a:lnTo>
                <a:lnTo>
                  <a:pt x="1175640" y="1816892"/>
                </a:lnTo>
                <a:lnTo>
                  <a:pt x="1179446" y="1810218"/>
                </a:lnTo>
                <a:lnTo>
                  <a:pt x="1182935" y="1804180"/>
                </a:lnTo>
                <a:lnTo>
                  <a:pt x="1187059" y="1797824"/>
                </a:lnTo>
                <a:lnTo>
                  <a:pt x="1191499" y="1791785"/>
                </a:lnTo>
                <a:lnTo>
                  <a:pt x="1200698" y="1780026"/>
                </a:lnTo>
                <a:lnTo>
                  <a:pt x="1210531" y="1768585"/>
                </a:lnTo>
                <a:lnTo>
                  <a:pt x="1220364" y="1757461"/>
                </a:lnTo>
                <a:lnTo>
                  <a:pt x="1230514" y="1746973"/>
                </a:lnTo>
                <a:lnTo>
                  <a:pt x="1237492" y="1740299"/>
                </a:lnTo>
                <a:lnTo>
                  <a:pt x="1244153" y="1734261"/>
                </a:lnTo>
                <a:lnTo>
                  <a:pt x="1257158" y="1723137"/>
                </a:lnTo>
                <a:lnTo>
                  <a:pt x="1361196" y="1633832"/>
                </a:lnTo>
                <a:lnTo>
                  <a:pt x="1569908" y="1455221"/>
                </a:lnTo>
                <a:lnTo>
                  <a:pt x="1575934" y="1450454"/>
                </a:lnTo>
                <a:lnTo>
                  <a:pt x="1582913" y="1446004"/>
                </a:lnTo>
                <a:lnTo>
                  <a:pt x="1589891" y="1442191"/>
                </a:lnTo>
                <a:lnTo>
                  <a:pt x="1597503" y="1439013"/>
                </a:lnTo>
                <a:lnTo>
                  <a:pt x="1604799" y="1436788"/>
                </a:lnTo>
                <a:lnTo>
                  <a:pt x="1612411" y="1434881"/>
                </a:lnTo>
                <a:lnTo>
                  <a:pt x="1620341" y="1433928"/>
                </a:lnTo>
                <a:lnTo>
                  <a:pt x="1627954" y="1433610"/>
                </a:lnTo>
                <a:lnTo>
                  <a:pt x="1636201" y="1433928"/>
                </a:lnTo>
                <a:lnTo>
                  <a:pt x="1643813" y="1434881"/>
                </a:lnTo>
                <a:lnTo>
                  <a:pt x="1651426" y="1436470"/>
                </a:lnTo>
                <a:lnTo>
                  <a:pt x="1659038" y="1439013"/>
                </a:lnTo>
                <a:lnTo>
                  <a:pt x="1666651" y="1441873"/>
                </a:lnTo>
                <a:lnTo>
                  <a:pt x="1673629" y="1445687"/>
                </a:lnTo>
                <a:lnTo>
                  <a:pt x="1680607" y="1450136"/>
                </a:lnTo>
                <a:lnTo>
                  <a:pt x="1687268" y="1455221"/>
                </a:lnTo>
                <a:lnTo>
                  <a:pt x="1690757" y="1458717"/>
                </a:lnTo>
                <a:lnTo>
                  <a:pt x="1693929" y="1461895"/>
                </a:lnTo>
                <a:lnTo>
                  <a:pt x="1696784" y="1465073"/>
                </a:lnTo>
                <a:lnTo>
                  <a:pt x="1699956" y="1468569"/>
                </a:lnTo>
                <a:lnTo>
                  <a:pt x="1702494" y="1472383"/>
                </a:lnTo>
                <a:lnTo>
                  <a:pt x="1705031" y="1475879"/>
                </a:lnTo>
                <a:lnTo>
                  <a:pt x="1709472" y="1483824"/>
                </a:lnTo>
                <a:lnTo>
                  <a:pt x="1712961" y="1491770"/>
                </a:lnTo>
                <a:lnTo>
                  <a:pt x="1715498" y="1500033"/>
                </a:lnTo>
                <a:lnTo>
                  <a:pt x="1717401" y="1508296"/>
                </a:lnTo>
                <a:lnTo>
                  <a:pt x="1718670" y="1517195"/>
                </a:lnTo>
                <a:lnTo>
                  <a:pt x="1718987" y="1525776"/>
                </a:lnTo>
                <a:lnTo>
                  <a:pt x="1718353" y="1534674"/>
                </a:lnTo>
                <a:lnTo>
                  <a:pt x="1717084" y="1543255"/>
                </a:lnTo>
                <a:lnTo>
                  <a:pt x="1714547" y="1551518"/>
                </a:lnTo>
                <a:lnTo>
                  <a:pt x="1711692" y="1560099"/>
                </a:lnTo>
                <a:lnTo>
                  <a:pt x="1709789" y="1564231"/>
                </a:lnTo>
                <a:lnTo>
                  <a:pt x="1707569" y="1568362"/>
                </a:lnTo>
                <a:lnTo>
                  <a:pt x="1705348" y="1571858"/>
                </a:lnTo>
                <a:lnTo>
                  <a:pt x="1702811" y="1575990"/>
                </a:lnTo>
                <a:lnTo>
                  <a:pt x="1700273" y="1579804"/>
                </a:lnTo>
                <a:lnTo>
                  <a:pt x="1697101" y="1582982"/>
                </a:lnTo>
                <a:lnTo>
                  <a:pt x="1552779" y="1752376"/>
                </a:lnTo>
                <a:lnTo>
                  <a:pt x="1463649" y="1856937"/>
                </a:lnTo>
                <a:lnTo>
                  <a:pt x="1460794" y="1859797"/>
                </a:lnTo>
                <a:lnTo>
                  <a:pt x="1458257" y="1863611"/>
                </a:lnTo>
                <a:lnTo>
                  <a:pt x="1456354" y="1866789"/>
                </a:lnTo>
                <a:lnTo>
                  <a:pt x="1454768" y="1870603"/>
                </a:lnTo>
                <a:lnTo>
                  <a:pt x="1453499" y="1874099"/>
                </a:lnTo>
                <a:lnTo>
                  <a:pt x="1452547" y="1878230"/>
                </a:lnTo>
                <a:lnTo>
                  <a:pt x="1452230" y="1882044"/>
                </a:lnTo>
                <a:lnTo>
                  <a:pt x="1452230" y="1885858"/>
                </a:lnTo>
                <a:lnTo>
                  <a:pt x="1452230" y="1889989"/>
                </a:lnTo>
                <a:lnTo>
                  <a:pt x="1452547" y="1893803"/>
                </a:lnTo>
                <a:lnTo>
                  <a:pt x="1453499" y="1897935"/>
                </a:lnTo>
                <a:lnTo>
                  <a:pt x="1454450" y="1901748"/>
                </a:lnTo>
                <a:lnTo>
                  <a:pt x="1456671" y="1909694"/>
                </a:lnTo>
                <a:lnTo>
                  <a:pt x="1459525" y="1917003"/>
                </a:lnTo>
                <a:lnTo>
                  <a:pt x="1463014" y="1924313"/>
                </a:lnTo>
                <a:lnTo>
                  <a:pt x="1466504" y="1930987"/>
                </a:lnTo>
                <a:lnTo>
                  <a:pt x="1470310" y="1937026"/>
                </a:lnTo>
                <a:lnTo>
                  <a:pt x="1473799" y="1942111"/>
                </a:lnTo>
                <a:lnTo>
                  <a:pt x="1479191" y="1949420"/>
                </a:lnTo>
                <a:lnTo>
                  <a:pt x="1481094" y="1951963"/>
                </a:lnTo>
                <a:lnTo>
                  <a:pt x="1907399" y="1605864"/>
                </a:lnTo>
                <a:lnTo>
                  <a:pt x="1907399" y="1103084"/>
                </a:lnTo>
                <a:lnTo>
                  <a:pt x="1907399" y="1098635"/>
                </a:lnTo>
                <a:lnTo>
                  <a:pt x="1908033" y="1093867"/>
                </a:lnTo>
                <a:lnTo>
                  <a:pt x="1908350" y="1089418"/>
                </a:lnTo>
                <a:lnTo>
                  <a:pt x="1909302" y="1084969"/>
                </a:lnTo>
                <a:lnTo>
                  <a:pt x="1910253" y="1080519"/>
                </a:lnTo>
                <a:lnTo>
                  <a:pt x="1911522" y="1076070"/>
                </a:lnTo>
                <a:lnTo>
                  <a:pt x="1914694" y="1068125"/>
                </a:lnTo>
                <a:lnTo>
                  <a:pt x="1918183" y="1059861"/>
                </a:lnTo>
                <a:lnTo>
                  <a:pt x="1922624" y="1052552"/>
                </a:lnTo>
                <a:lnTo>
                  <a:pt x="1927699" y="1045560"/>
                </a:lnTo>
                <a:lnTo>
                  <a:pt x="1933726" y="1039204"/>
                </a:lnTo>
                <a:lnTo>
                  <a:pt x="1940069" y="1033483"/>
                </a:lnTo>
                <a:lnTo>
                  <a:pt x="1947048" y="1028080"/>
                </a:lnTo>
                <a:lnTo>
                  <a:pt x="1954343" y="1023631"/>
                </a:lnTo>
                <a:lnTo>
                  <a:pt x="1962590" y="1020135"/>
                </a:lnTo>
                <a:lnTo>
                  <a:pt x="1970520" y="1016639"/>
                </a:lnTo>
                <a:lnTo>
                  <a:pt x="1974960" y="1015685"/>
                </a:lnTo>
                <a:lnTo>
                  <a:pt x="1979401" y="1014414"/>
                </a:lnTo>
                <a:lnTo>
                  <a:pt x="1983842" y="1013779"/>
                </a:lnTo>
                <a:lnTo>
                  <a:pt x="1988282" y="1013461"/>
                </a:lnTo>
                <a:lnTo>
                  <a:pt x="1992723" y="1013143"/>
                </a:lnTo>
                <a:lnTo>
                  <a:pt x="1997481" y="1012825"/>
                </a:lnTo>
                <a:close/>
                <a:moveTo>
                  <a:pt x="90082" y="1012825"/>
                </a:moveTo>
                <a:lnTo>
                  <a:pt x="94523" y="1013143"/>
                </a:lnTo>
                <a:lnTo>
                  <a:pt x="99281" y="1013461"/>
                </a:lnTo>
                <a:lnTo>
                  <a:pt x="103721" y="1013779"/>
                </a:lnTo>
                <a:lnTo>
                  <a:pt x="108162" y="1014414"/>
                </a:lnTo>
                <a:lnTo>
                  <a:pt x="112603" y="1015685"/>
                </a:lnTo>
                <a:lnTo>
                  <a:pt x="117043" y="1016639"/>
                </a:lnTo>
                <a:lnTo>
                  <a:pt x="125290" y="1020135"/>
                </a:lnTo>
                <a:lnTo>
                  <a:pt x="133220" y="1023631"/>
                </a:lnTo>
                <a:lnTo>
                  <a:pt x="140515" y="1028080"/>
                </a:lnTo>
                <a:lnTo>
                  <a:pt x="147494" y="1033483"/>
                </a:lnTo>
                <a:lnTo>
                  <a:pt x="153838" y="1039204"/>
                </a:lnTo>
                <a:lnTo>
                  <a:pt x="159864" y="1045560"/>
                </a:lnTo>
                <a:lnTo>
                  <a:pt x="164939" y="1052552"/>
                </a:lnTo>
                <a:lnTo>
                  <a:pt x="169380" y="1059861"/>
                </a:lnTo>
                <a:lnTo>
                  <a:pt x="173186" y="1068125"/>
                </a:lnTo>
                <a:lnTo>
                  <a:pt x="176358" y="1076070"/>
                </a:lnTo>
                <a:lnTo>
                  <a:pt x="177310" y="1080519"/>
                </a:lnTo>
                <a:lnTo>
                  <a:pt x="178578" y="1084969"/>
                </a:lnTo>
                <a:lnTo>
                  <a:pt x="179213" y="1089418"/>
                </a:lnTo>
                <a:lnTo>
                  <a:pt x="179530" y="1093867"/>
                </a:lnTo>
                <a:lnTo>
                  <a:pt x="180164" y="1098635"/>
                </a:lnTo>
                <a:lnTo>
                  <a:pt x="180482" y="1103084"/>
                </a:lnTo>
                <a:lnTo>
                  <a:pt x="180482" y="1605864"/>
                </a:lnTo>
                <a:lnTo>
                  <a:pt x="606151" y="1951963"/>
                </a:lnTo>
                <a:lnTo>
                  <a:pt x="608372" y="1949420"/>
                </a:lnTo>
                <a:lnTo>
                  <a:pt x="614081" y="1942111"/>
                </a:lnTo>
                <a:lnTo>
                  <a:pt x="617253" y="1937026"/>
                </a:lnTo>
                <a:lnTo>
                  <a:pt x="621059" y="1930987"/>
                </a:lnTo>
                <a:lnTo>
                  <a:pt x="624548" y="1924313"/>
                </a:lnTo>
                <a:lnTo>
                  <a:pt x="628038" y="1917003"/>
                </a:lnTo>
                <a:lnTo>
                  <a:pt x="630892" y="1909694"/>
                </a:lnTo>
                <a:lnTo>
                  <a:pt x="633113" y="1901748"/>
                </a:lnTo>
                <a:lnTo>
                  <a:pt x="634064" y="1897935"/>
                </a:lnTo>
                <a:lnTo>
                  <a:pt x="635016" y="1893803"/>
                </a:lnTo>
                <a:lnTo>
                  <a:pt x="635333" y="1889989"/>
                </a:lnTo>
                <a:lnTo>
                  <a:pt x="635333" y="1885858"/>
                </a:lnTo>
                <a:lnTo>
                  <a:pt x="635333" y="1882044"/>
                </a:lnTo>
                <a:lnTo>
                  <a:pt x="635016" y="1878230"/>
                </a:lnTo>
                <a:lnTo>
                  <a:pt x="634064" y="1874099"/>
                </a:lnTo>
                <a:lnTo>
                  <a:pt x="632795" y="1870603"/>
                </a:lnTo>
                <a:lnTo>
                  <a:pt x="631210" y="1866789"/>
                </a:lnTo>
                <a:lnTo>
                  <a:pt x="629306" y="1863611"/>
                </a:lnTo>
                <a:lnTo>
                  <a:pt x="626769" y="1859797"/>
                </a:lnTo>
                <a:lnTo>
                  <a:pt x="623914" y="1856937"/>
                </a:lnTo>
                <a:lnTo>
                  <a:pt x="534784" y="1752376"/>
                </a:lnTo>
                <a:lnTo>
                  <a:pt x="390462" y="1582982"/>
                </a:lnTo>
                <a:lnTo>
                  <a:pt x="387290" y="1579804"/>
                </a:lnTo>
                <a:lnTo>
                  <a:pt x="384752" y="1575990"/>
                </a:lnTo>
                <a:lnTo>
                  <a:pt x="382215" y="1571858"/>
                </a:lnTo>
                <a:lnTo>
                  <a:pt x="379994" y="1568362"/>
                </a:lnTo>
                <a:lnTo>
                  <a:pt x="377774" y="1564231"/>
                </a:lnTo>
                <a:lnTo>
                  <a:pt x="375871" y="1560099"/>
                </a:lnTo>
                <a:lnTo>
                  <a:pt x="373016" y="1551518"/>
                </a:lnTo>
                <a:lnTo>
                  <a:pt x="370479" y="1543255"/>
                </a:lnTo>
                <a:lnTo>
                  <a:pt x="369210" y="1534674"/>
                </a:lnTo>
                <a:lnTo>
                  <a:pt x="368576" y="1525776"/>
                </a:lnTo>
                <a:lnTo>
                  <a:pt x="368893" y="1517195"/>
                </a:lnTo>
                <a:lnTo>
                  <a:pt x="370162" y="1508296"/>
                </a:lnTo>
                <a:lnTo>
                  <a:pt x="372065" y="1500033"/>
                </a:lnTo>
                <a:lnTo>
                  <a:pt x="374602" y="1491770"/>
                </a:lnTo>
                <a:lnTo>
                  <a:pt x="378091" y="1483824"/>
                </a:lnTo>
                <a:lnTo>
                  <a:pt x="382532" y="1475879"/>
                </a:lnTo>
                <a:lnTo>
                  <a:pt x="384752" y="1472383"/>
                </a:lnTo>
                <a:lnTo>
                  <a:pt x="387924" y="1468569"/>
                </a:lnTo>
                <a:lnTo>
                  <a:pt x="390462" y="1465073"/>
                </a:lnTo>
                <a:lnTo>
                  <a:pt x="393634" y="1461895"/>
                </a:lnTo>
                <a:lnTo>
                  <a:pt x="397123" y="1458717"/>
                </a:lnTo>
                <a:lnTo>
                  <a:pt x="400295" y="1455221"/>
                </a:lnTo>
                <a:lnTo>
                  <a:pt x="406956" y="1450136"/>
                </a:lnTo>
                <a:lnTo>
                  <a:pt x="413934" y="1445687"/>
                </a:lnTo>
                <a:lnTo>
                  <a:pt x="420912" y="1441873"/>
                </a:lnTo>
                <a:lnTo>
                  <a:pt x="428207" y="1439013"/>
                </a:lnTo>
                <a:lnTo>
                  <a:pt x="436137" y="1436470"/>
                </a:lnTo>
                <a:lnTo>
                  <a:pt x="443750" y="1434881"/>
                </a:lnTo>
                <a:lnTo>
                  <a:pt x="451362" y="1433928"/>
                </a:lnTo>
                <a:lnTo>
                  <a:pt x="459609" y="1433610"/>
                </a:lnTo>
                <a:lnTo>
                  <a:pt x="467222" y="1433928"/>
                </a:lnTo>
                <a:lnTo>
                  <a:pt x="475152" y="1434881"/>
                </a:lnTo>
                <a:lnTo>
                  <a:pt x="482764" y="1436788"/>
                </a:lnTo>
                <a:lnTo>
                  <a:pt x="490060" y="1439013"/>
                </a:lnTo>
                <a:lnTo>
                  <a:pt x="497672" y="1442191"/>
                </a:lnTo>
                <a:lnTo>
                  <a:pt x="504650" y="1446004"/>
                </a:lnTo>
                <a:lnTo>
                  <a:pt x="511629" y="1450454"/>
                </a:lnTo>
                <a:lnTo>
                  <a:pt x="517655" y="1455221"/>
                </a:lnTo>
                <a:lnTo>
                  <a:pt x="726367" y="1633832"/>
                </a:lnTo>
                <a:lnTo>
                  <a:pt x="830405" y="1723137"/>
                </a:lnTo>
                <a:lnTo>
                  <a:pt x="843410" y="1734261"/>
                </a:lnTo>
                <a:lnTo>
                  <a:pt x="850071" y="1740299"/>
                </a:lnTo>
                <a:lnTo>
                  <a:pt x="857366" y="1746973"/>
                </a:lnTo>
                <a:lnTo>
                  <a:pt x="867517" y="1757461"/>
                </a:lnTo>
                <a:lnTo>
                  <a:pt x="877350" y="1768585"/>
                </a:lnTo>
                <a:lnTo>
                  <a:pt x="886865" y="1780026"/>
                </a:lnTo>
                <a:lnTo>
                  <a:pt x="896064" y="1791785"/>
                </a:lnTo>
                <a:lnTo>
                  <a:pt x="900504" y="1797824"/>
                </a:lnTo>
                <a:lnTo>
                  <a:pt x="904628" y="1804180"/>
                </a:lnTo>
                <a:lnTo>
                  <a:pt x="908117" y="1810218"/>
                </a:lnTo>
                <a:lnTo>
                  <a:pt x="911923" y="1816892"/>
                </a:lnTo>
                <a:lnTo>
                  <a:pt x="918902" y="1829923"/>
                </a:lnTo>
                <a:lnTo>
                  <a:pt x="925880" y="1843271"/>
                </a:lnTo>
                <a:lnTo>
                  <a:pt x="929369" y="1850263"/>
                </a:lnTo>
                <a:lnTo>
                  <a:pt x="931906" y="1857572"/>
                </a:lnTo>
                <a:lnTo>
                  <a:pt x="936981" y="1871874"/>
                </a:lnTo>
                <a:lnTo>
                  <a:pt x="941739" y="1887129"/>
                </a:lnTo>
                <a:lnTo>
                  <a:pt x="944277" y="1898252"/>
                </a:lnTo>
                <a:lnTo>
                  <a:pt x="946180" y="1909376"/>
                </a:lnTo>
                <a:lnTo>
                  <a:pt x="946814" y="1924313"/>
                </a:lnTo>
                <a:lnTo>
                  <a:pt x="972190" y="2246576"/>
                </a:lnTo>
                <a:lnTo>
                  <a:pt x="976313" y="2301875"/>
                </a:lnTo>
                <a:lnTo>
                  <a:pt x="459609" y="2301875"/>
                </a:lnTo>
                <a:lnTo>
                  <a:pt x="25058" y="1710425"/>
                </a:lnTo>
                <a:lnTo>
                  <a:pt x="0" y="1676419"/>
                </a:lnTo>
                <a:lnTo>
                  <a:pt x="0" y="1647816"/>
                </a:lnTo>
                <a:lnTo>
                  <a:pt x="0" y="1103084"/>
                </a:lnTo>
                <a:lnTo>
                  <a:pt x="317" y="1098635"/>
                </a:lnTo>
                <a:lnTo>
                  <a:pt x="634" y="1093867"/>
                </a:lnTo>
                <a:lnTo>
                  <a:pt x="952" y="1089418"/>
                </a:lnTo>
                <a:lnTo>
                  <a:pt x="1903" y="1084969"/>
                </a:lnTo>
                <a:lnTo>
                  <a:pt x="2855" y="1080519"/>
                </a:lnTo>
                <a:lnTo>
                  <a:pt x="3806" y="1076070"/>
                </a:lnTo>
                <a:lnTo>
                  <a:pt x="7295" y="1068125"/>
                </a:lnTo>
                <a:lnTo>
                  <a:pt x="11102" y="1059861"/>
                </a:lnTo>
                <a:lnTo>
                  <a:pt x="15225" y="1052552"/>
                </a:lnTo>
                <a:lnTo>
                  <a:pt x="20617" y="1045560"/>
                </a:lnTo>
                <a:lnTo>
                  <a:pt x="26327" y="1039204"/>
                </a:lnTo>
                <a:lnTo>
                  <a:pt x="32671" y="1033483"/>
                </a:lnTo>
                <a:lnTo>
                  <a:pt x="39649" y="1028080"/>
                </a:lnTo>
                <a:lnTo>
                  <a:pt x="46944" y="1023631"/>
                </a:lnTo>
                <a:lnTo>
                  <a:pt x="55191" y="1020135"/>
                </a:lnTo>
                <a:lnTo>
                  <a:pt x="63121" y="1016639"/>
                </a:lnTo>
                <a:lnTo>
                  <a:pt x="67562" y="1015685"/>
                </a:lnTo>
                <a:lnTo>
                  <a:pt x="72002" y="1014414"/>
                </a:lnTo>
                <a:lnTo>
                  <a:pt x="76443" y="1013779"/>
                </a:lnTo>
                <a:lnTo>
                  <a:pt x="80884" y="1013461"/>
                </a:lnTo>
                <a:lnTo>
                  <a:pt x="85324" y="1013143"/>
                </a:lnTo>
                <a:lnTo>
                  <a:pt x="90082" y="1012825"/>
                </a:lnTo>
                <a:close/>
                <a:moveTo>
                  <a:pt x="1479299" y="812949"/>
                </a:moveTo>
                <a:lnTo>
                  <a:pt x="1478664" y="831995"/>
                </a:lnTo>
                <a:lnTo>
                  <a:pt x="1477712" y="850724"/>
                </a:lnTo>
                <a:lnTo>
                  <a:pt x="1476125" y="870087"/>
                </a:lnTo>
                <a:lnTo>
                  <a:pt x="1474538" y="888816"/>
                </a:lnTo>
                <a:lnTo>
                  <a:pt x="1472951" y="907227"/>
                </a:lnTo>
                <a:lnTo>
                  <a:pt x="1470729" y="925638"/>
                </a:lnTo>
                <a:lnTo>
                  <a:pt x="1467872" y="943732"/>
                </a:lnTo>
                <a:lnTo>
                  <a:pt x="1465332" y="961826"/>
                </a:lnTo>
                <a:lnTo>
                  <a:pt x="1462475" y="979919"/>
                </a:lnTo>
                <a:lnTo>
                  <a:pt x="1459618" y="997696"/>
                </a:lnTo>
                <a:lnTo>
                  <a:pt x="1456127" y="1014838"/>
                </a:lnTo>
                <a:lnTo>
                  <a:pt x="1452635" y="1032296"/>
                </a:lnTo>
                <a:lnTo>
                  <a:pt x="1448508" y="1049120"/>
                </a:lnTo>
                <a:lnTo>
                  <a:pt x="1444382" y="1065627"/>
                </a:lnTo>
                <a:lnTo>
                  <a:pt x="1440255" y="1082769"/>
                </a:lnTo>
                <a:lnTo>
                  <a:pt x="1435494" y="1098958"/>
                </a:lnTo>
                <a:lnTo>
                  <a:pt x="1602781" y="1098958"/>
                </a:lnTo>
                <a:lnTo>
                  <a:pt x="1611987" y="1082769"/>
                </a:lnTo>
                <a:lnTo>
                  <a:pt x="1620875" y="1066579"/>
                </a:lnTo>
                <a:lnTo>
                  <a:pt x="1629446" y="1050073"/>
                </a:lnTo>
                <a:lnTo>
                  <a:pt x="1637064" y="1032931"/>
                </a:lnTo>
                <a:lnTo>
                  <a:pt x="1644683" y="1016107"/>
                </a:lnTo>
                <a:lnTo>
                  <a:pt x="1651349" y="998331"/>
                </a:lnTo>
                <a:lnTo>
                  <a:pt x="1657698" y="980872"/>
                </a:lnTo>
                <a:lnTo>
                  <a:pt x="1663729" y="962778"/>
                </a:lnTo>
                <a:lnTo>
                  <a:pt x="1668808" y="945002"/>
                </a:lnTo>
                <a:lnTo>
                  <a:pt x="1674204" y="926273"/>
                </a:lnTo>
                <a:lnTo>
                  <a:pt x="1678013" y="907862"/>
                </a:lnTo>
                <a:lnTo>
                  <a:pt x="1682140" y="889133"/>
                </a:lnTo>
                <a:lnTo>
                  <a:pt x="1685632" y="870405"/>
                </a:lnTo>
                <a:lnTo>
                  <a:pt x="1688171" y="851359"/>
                </a:lnTo>
                <a:lnTo>
                  <a:pt x="1690393" y="831995"/>
                </a:lnTo>
                <a:lnTo>
                  <a:pt x="1691980" y="812949"/>
                </a:lnTo>
                <a:lnTo>
                  <a:pt x="1479299" y="812949"/>
                </a:lnTo>
                <a:close/>
                <a:moveTo>
                  <a:pt x="1074888" y="812949"/>
                </a:moveTo>
                <a:lnTo>
                  <a:pt x="1074888" y="1098958"/>
                </a:lnTo>
                <a:lnTo>
                  <a:pt x="1357087" y="1098958"/>
                </a:lnTo>
                <a:lnTo>
                  <a:pt x="1362166" y="1082769"/>
                </a:lnTo>
                <a:lnTo>
                  <a:pt x="1366928" y="1066262"/>
                </a:lnTo>
                <a:lnTo>
                  <a:pt x="1371372" y="1049438"/>
                </a:lnTo>
                <a:lnTo>
                  <a:pt x="1375498" y="1032296"/>
                </a:lnTo>
                <a:lnTo>
                  <a:pt x="1379625" y="1015155"/>
                </a:lnTo>
                <a:lnTo>
                  <a:pt x="1383117" y="997696"/>
                </a:lnTo>
                <a:lnTo>
                  <a:pt x="1386926" y="980237"/>
                </a:lnTo>
                <a:lnTo>
                  <a:pt x="1390100" y="962143"/>
                </a:lnTo>
                <a:lnTo>
                  <a:pt x="1393275" y="944049"/>
                </a:lnTo>
                <a:lnTo>
                  <a:pt x="1395814" y="925638"/>
                </a:lnTo>
                <a:lnTo>
                  <a:pt x="1398036" y="907227"/>
                </a:lnTo>
                <a:lnTo>
                  <a:pt x="1400258" y="888816"/>
                </a:lnTo>
                <a:lnTo>
                  <a:pt x="1402163" y="870087"/>
                </a:lnTo>
                <a:lnTo>
                  <a:pt x="1403433" y="851359"/>
                </a:lnTo>
                <a:lnTo>
                  <a:pt x="1404702" y="831995"/>
                </a:lnTo>
                <a:lnTo>
                  <a:pt x="1405655" y="812949"/>
                </a:lnTo>
                <a:lnTo>
                  <a:pt x="1074888" y="812949"/>
                </a:lnTo>
                <a:close/>
                <a:moveTo>
                  <a:pt x="671112" y="812949"/>
                </a:moveTo>
                <a:lnTo>
                  <a:pt x="671747" y="831995"/>
                </a:lnTo>
                <a:lnTo>
                  <a:pt x="673016" y="851359"/>
                </a:lnTo>
                <a:lnTo>
                  <a:pt x="674604" y="870087"/>
                </a:lnTo>
                <a:lnTo>
                  <a:pt x="676191" y="888816"/>
                </a:lnTo>
                <a:lnTo>
                  <a:pt x="678413" y="907227"/>
                </a:lnTo>
                <a:lnTo>
                  <a:pt x="680952" y="925638"/>
                </a:lnTo>
                <a:lnTo>
                  <a:pt x="683492" y="944049"/>
                </a:lnTo>
                <a:lnTo>
                  <a:pt x="686666" y="962143"/>
                </a:lnTo>
                <a:lnTo>
                  <a:pt x="689523" y="980237"/>
                </a:lnTo>
                <a:lnTo>
                  <a:pt x="693015" y="997696"/>
                </a:lnTo>
                <a:lnTo>
                  <a:pt x="696824" y="1015155"/>
                </a:lnTo>
                <a:lnTo>
                  <a:pt x="700951" y="1032296"/>
                </a:lnTo>
                <a:lnTo>
                  <a:pt x="705395" y="1049438"/>
                </a:lnTo>
                <a:lnTo>
                  <a:pt x="709839" y="1066262"/>
                </a:lnTo>
                <a:lnTo>
                  <a:pt x="714600" y="1082769"/>
                </a:lnTo>
                <a:lnTo>
                  <a:pt x="719362" y="1098958"/>
                </a:lnTo>
                <a:lnTo>
                  <a:pt x="1001243" y="1098958"/>
                </a:lnTo>
                <a:lnTo>
                  <a:pt x="1001243" y="812949"/>
                </a:lnTo>
                <a:lnTo>
                  <a:pt x="671112" y="812949"/>
                </a:lnTo>
                <a:close/>
                <a:moveTo>
                  <a:pt x="384469" y="812949"/>
                </a:moveTo>
                <a:lnTo>
                  <a:pt x="386056" y="831995"/>
                </a:lnTo>
                <a:lnTo>
                  <a:pt x="388278" y="851359"/>
                </a:lnTo>
                <a:lnTo>
                  <a:pt x="390817" y="870405"/>
                </a:lnTo>
                <a:lnTo>
                  <a:pt x="394309" y="889133"/>
                </a:lnTo>
                <a:lnTo>
                  <a:pt x="398118" y="907862"/>
                </a:lnTo>
                <a:lnTo>
                  <a:pt x="402562" y="926273"/>
                </a:lnTo>
                <a:lnTo>
                  <a:pt x="407324" y="945002"/>
                </a:lnTo>
                <a:lnTo>
                  <a:pt x="412720" y="962778"/>
                </a:lnTo>
                <a:lnTo>
                  <a:pt x="418434" y="980872"/>
                </a:lnTo>
                <a:lnTo>
                  <a:pt x="425100" y="998331"/>
                </a:lnTo>
                <a:lnTo>
                  <a:pt x="431766" y="1016107"/>
                </a:lnTo>
                <a:lnTo>
                  <a:pt x="439067" y="1032931"/>
                </a:lnTo>
                <a:lnTo>
                  <a:pt x="447321" y="1050073"/>
                </a:lnTo>
                <a:lnTo>
                  <a:pt x="455256" y="1066579"/>
                </a:lnTo>
                <a:lnTo>
                  <a:pt x="464145" y="1082769"/>
                </a:lnTo>
                <a:lnTo>
                  <a:pt x="473350" y="1098958"/>
                </a:lnTo>
                <a:lnTo>
                  <a:pt x="640956" y="1098958"/>
                </a:lnTo>
                <a:lnTo>
                  <a:pt x="635877" y="1082769"/>
                </a:lnTo>
                <a:lnTo>
                  <a:pt x="632067" y="1065627"/>
                </a:lnTo>
                <a:lnTo>
                  <a:pt x="627941" y="1049120"/>
                </a:lnTo>
                <a:lnTo>
                  <a:pt x="623814" y="1032296"/>
                </a:lnTo>
                <a:lnTo>
                  <a:pt x="620005" y="1014838"/>
                </a:lnTo>
                <a:lnTo>
                  <a:pt x="616830" y="997696"/>
                </a:lnTo>
                <a:lnTo>
                  <a:pt x="613974" y="979919"/>
                </a:lnTo>
                <a:lnTo>
                  <a:pt x="610799" y="961826"/>
                </a:lnTo>
                <a:lnTo>
                  <a:pt x="608260" y="943732"/>
                </a:lnTo>
                <a:lnTo>
                  <a:pt x="605720" y="925638"/>
                </a:lnTo>
                <a:lnTo>
                  <a:pt x="603816" y="907227"/>
                </a:lnTo>
                <a:lnTo>
                  <a:pt x="602229" y="888816"/>
                </a:lnTo>
                <a:lnTo>
                  <a:pt x="600324" y="870087"/>
                </a:lnTo>
                <a:lnTo>
                  <a:pt x="599054" y="850724"/>
                </a:lnTo>
                <a:lnTo>
                  <a:pt x="598102" y="831995"/>
                </a:lnTo>
                <a:lnTo>
                  <a:pt x="596832" y="812949"/>
                </a:lnTo>
                <a:lnTo>
                  <a:pt x="384469" y="812949"/>
                </a:lnTo>
                <a:close/>
                <a:moveTo>
                  <a:pt x="1438033" y="443773"/>
                </a:moveTo>
                <a:lnTo>
                  <a:pt x="1442477" y="460280"/>
                </a:lnTo>
                <a:lnTo>
                  <a:pt x="1446921" y="477738"/>
                </a:lnTo>
                <a:lnTo>
                  <a:pt x="1451048" y="495197"/>
                </a:lnTo>
                <a:lnTo>
                  <a:pt x="1454857" y="512656"/>
                </a:lnTo>
                <a:lnTo>
                  <a:pt x="1458349" y="530433"/>
                </a:lnTo>
                <a:lnTo>
                  <a:pt x="1461840" y="548526"/>
                </a:lnTo>
                <a:lnTo>
                  <a:pt x="1464698" y="566620"/>
                </a:lnTo>
                <a:lnTo>
                  <a:pt x="1467554" y="585031"/>
                </a:lnTo>
                <a:lnTo>
                  <a:pt x="1469776" y="603760"/>
                </a:lnTo>
                <a:lnTo>
                  <a:pt x="1471998" y="622488"/>
                </a:lnTo>
                <a:lnTo>
                  <a:pt x="1474220" y="641535"/>
                </a:lnTo>
                <a:lnTo>
                  <a:pt x="1475808" y="660581"/>
                </a:lnTo>
                <a:lnTo>
                  <a:pt x="1477077" y="680262"/>
                </a:lnTo>
                <a:lnTo>
                  <a:pt x="1478347" y="699308"/>
                </a:lnTo>
                <a:lnTo>
                  <a:pt x="1479299" y="719306"/>
                </a:lnTo>
                <a:lnTo>
                  <a:pt x="1479934" y="738987"/>
                </a:lnTo>
                <a:lnTo>
                  <a:pt x="1692933" y="738987"/>
                </a:lnTo>
                <a:lnTo>
                  <a:pt x="1691663" y="718988"/>
                </a:lnTo>
                <a:lnTo>
                  <a:pt x="1690076" y="699308"/>
                </a:lnTo>
                <a:lnTo>
                  <a:pt x="1687854" y="679309"/>
                </a:lnTo>
                <a:lnTo>
                  <a:pt x="1684679" y="659946"/>
                </a:lnTo>
                <a:lnTo>
                  <a:pt x="1681505" y="640582"/>
                </a:lnTo>
                <a:lnTo>
                  <a:pt x="1677378" y="621536"/>
                </a:lnTo>
                <a:lnTo>
                  <a:pt x="1672934" y="602808"/>
                </a:lnTo>
                <a:lnTo>
                  <a:pt x="1667855" y="584396"/>
                </a:lnTo>
                <a:lnTo>
                  <a:pt x="1662142" y="565350"/>
                </a:lnTo>
                <a:lnTo>
                  <a:pt x="1656110" y="547574"/>
                </a:lnTo>
                <a:lnTo>
                  <a:pt x="1649444" y="529480"/>
                </a:lnTo>
                <a:lnTo>
                  <a:pt x="1642461" y="511704"/>
                </a:lnTo>
                <a:lnTo>
                  <a:pt x="1634525" y="494245"/>
                </a:lnTo>
                <a:lnTo>
                  <a:pt x="1626589" y="477104"/>
                </a:lnTo>
                <a:lnTo>
                  <a:pt x="1617701" y="460280"/>
                </a:lnTo>
                <a:lnTo>
                  <a:pt x="1608495" y="443773"/>
                </a:lnTo>
                <a:lnTo>
                  <a:pt x="1438033" y="443773"/>
                </a:lnTo>
                <a:close/>
                <a:moveTo>
                  <a:pt x="1074888" y="443773"/>
                </a:moveTo>
                <a:lnTo>
                  <a:pt x="1074888" y="738987"/>
                </a:lnTo>
                <a:lnTo>
                  <a:pt x="1405972" y="738987"/>
                </a:lnTo>
                <a:lnTo>
                  <a:pt x="1405337" y="719306"/>
                </a:lnTo>
                <a:lnTo>
                  <a:pt x="1404702" y="699625"/>
                </a:lnTo>
                <a:lnTo>
                  <a:pt x="1403115" y="680262"/>
                </a:lnTo>
                <a:lnTo>
                  <a:pt x="1401528" y="660581"/>
                </a:lnTo>
                <a:lnTo>
                  <a:pt x="1399941" y="641535"/>
                </a:lnTo>
                <a:lnTo>
                  <a:pt x="1397719" y="622171"/>
                </a:lnTo>
                <a:lnTo>
                  <a:pt x="1394862" y="603442"/>
                </a:lnTo>
                <a:lnTo>
                  <a:pt x="1392322" y="585031"/>
                </a:lnTo>
                <a:lnTo>
                  <a:pt x="1389466" y="566620"/>
                </a:lnTo>
                <a:lnTo>
                  <a:pt x="1385656" y="548209"/>
                </a:lnTo>
                <a:lnTo>
                  <a:pt x="1382482" y="530115"/>
                </a:lnTo>
                <a:lnTo>
                  <a:pt x="1378355" y="512339"/>
                </a:lnTo>
                <a:lnTo>
                  <a:pt x="1374229" y="494562"/>
                </a:lnTo>
                <a:lnTo>
                  <a:pt x="1369467" y="477421"/>
                </a:lnTo>
                <a:lnTo>
                  <a:pt x="1365023" y="460280"/>
                </a:lnTo>
                <a:lnTo>
                  <a:pt x="1359944" y="443773"/>
                </a:lnTo>
                <a:lnTo>
                  <a:pt x="1074888" y="443773"/>
                </a:lnTo>
                <a:close/>
                <a:moveTo>
                  <a:pt x="716505" y="443773"/>
                </a:moveTo>
                <a:lnTo>
                  <a:pt x="711426" y="460280"/>
                </a:lnTo>
                <a:lnTo>
                  <a:pt x="706664" y="477421"/>
                </a:lnTo>
                <a:lnTo>
                  <a:pt x="702220" y="494562"/>
                </a:lnTo>
                <a:lnTo>
                  <a:pt x="698094" y="512339"/>
                </a:lnTo>
                <a:lnTo>
                  <a:pt x="694284" y="530115"/>
                </a:lnTo>
                <a:lnTo>
                  <a:pt x="690475" y="548209"/>
                </a:lnTo>
                <a:lnTo>
                  <a:pt x="687301" y="566620"/>
                </a:lnTo>
                <a:lnTo>
                  <a:pt x="683809" y="585031"/>
                </a:lnTo>
                <a:lnTo>
                  <a:pt x="681270" y="603442"/>
                </a:lnTo>
                <a:lnTo>
                  <a:pt x="678730" y="622171"/>
                </a:lnTo>
                <a:lnTo>
                  <a:pt x="676508" y="641535"/>
                </a:lnTo>
                <a:lnTo>
                  <a:pt x="674604" y="660581"/>
                </a:lnTo>
                <a:lnTo>
                  <a:pt x="673334" y="680262"/>
                </a:lnTo>
                <a:lnTo>
                  <a:pt x="672064" y="699625"/>
                </a:lnTo>
                <a:lnTo>
                  <a:pt x="671112" y="719306"/>
                </a:lnTo>
                <a:lnTo>
                  <a:pt x="670159" y="738987"/>
                </a:lnTo>
                <a:lnTo>
                  <a:pt x="1001243" y="738987"/>
                </a:lnTo>
                <a:lnTo>
                  <a:pt x="1001243" y="443773"/>
                </a:lnTo>
                <a:lnTo>
                  <a:pt x="716505" y="443773"/>
                </a:lnTo>
                <a:close/>
                <a:moveTo>
                  <a:pt x="467954" y="443773"/>
                </a:moveTo>
                <a:lnTo>
                  <a:pt x="458748" y="460280"/>
                </a:lnTo>
                <a:lnTo>
                  <a:pt x="450178" y="477104"/>
                </a:lnTo>
                <a:lnTo>
                  <a:pt x="442242" y="494245"/>
                </a:lnTo>
                <a:lnTo>
                  <a:pt x="434306" y="511704"/>
                </a:lnTo>
                <a:lnTo>
                  <a:pt x="427005" y="529480"/>
                </a:lnTo>
                <a:lnTo>
                  <a:pt x="420339" y="547574"/>
                </a:lnTo>
                <a:lnTo>
                  <a:pt x="413990" y="565350"/>
                </a:lnTo>
                <a:lnTo>
                  <a:pt x="408594" y="584396"/>
                </a:lnTo>
                <a:lnTo>
                  <a:pt x="403515" y="602808"/>
                </a:lnTo>
                <a:lnTo>
                  <a:pt x="399071" y="621536"/>
                </a:lnTo>
                <a:lnTo>
                  <a:pt x="394944" y="640582"/>
                </a:lnTo>
                <a:lnTo>
                  <a:pt x="391452" y="659946"/>
                </a:lnTo>
                <a:lnTo>
                  <a:pt x="388595" y="679309"/>
                </a:lnTo>
                <a:lnTo>
                  <a:pt x="386373" y="699308"/>
                </a:lnTo>
                <a:lnTo>
                  <a:pt x="384469" y="718988"/>
                </a:lnTo>
                <a:lnTo>
                  <a:pt x="383516" y="738987"/>
                </a:lnTo>
                <a:lnTo>
                  <a:pt x="596515" y="738987"/>
                </a:lnTo>
                <a:lnTo>
                  <a:pt x="597150" y="719306"/>
                </a:lnTo>
                <a:lnTo>
                  <a:pt x="598102" y="699308"/>
                </a:lnTo>
                <a:lnTo>
                  <a:pt x="599054" y="680262"/>
                </a:lnTo>
                <a:lnTo>
                  <a:pt x="600641" y="660581"/>
                </a:lnTo>
                <a:lnTo>
                  <a:pt x="602229" y="641535"/>
                </a:lnTo>
                <a:lnTo>
                  <a:pt x="604451" y="622488"/>
                </a:lnTo>
                <a:lnTo>
                  <a:pt x="606673" y="603760"/>
                </a:lnTo>
                <a:lnTo>
                  <a:pt x="608577" y="585031"/>
                </a:lnTo>
                <a:lnTo>
                  <a:pt x="611752" y="566620"/>
                </a:lnTo>
                <a:lnTo>
                  <a:pt x="614608" y="548526"/>
                </a:lnTo>
                <a:lnTo>
                  <a:pt x="618100" y="530433"/>
                </a:lnTo>
                <a:lnTo>
                  <a:pt x="621592" y="512656"/>
                </a:lnTo>
                <a:lnTo>
                  <a:pt x="625401" y="495197"/>
                </a:lnTo>
                <a:lnTo>
                  <a:pt x="629528" y="477738"/>
                </a:lnTo>
                <a:lnTo>
                  <a:pt x="633654" y="460280"/>
                </a:lnTo>
                <a:lnTo>
                  <a:pt x="638099" y="443773"/>
                </a:lnTo>
                <a:lnTo>
                  <a:pt x="467954" y="443773"/>
                </a:lnTo>
                <a:close/>
                <a:moveTo>
                  <a:pt x="1306615" y="168557"/>
                </a:moveTo>
                <a:lnTo>
                  <a:pt x="1314234" y="178715"/>
                </a:lnTo>
                <a:lnTo>
                  <a:pt x="1322487" y="189826"/>
                </a:lnTo>
                <a:lnTo>
                  <a:pt x="1329788" y="200936"/>
                </a:lnTo>
                <a:lnTo>
                  <a:pt x="1337406" y="212046"/>
                </a:lnTo>
                <a:lnTo>
                  <a:pt x="1345025" y="223791"/>
                </a:lnTo>
                <a:lnTo>
                  <a:pt x="1352326" y="235536"/>
                </a:lnTo>
                <a:lnTo>
                  <a:pt x="1359309" y="247916"/>
                </a:lnTo>
                <a:lnTo>
                  <a:pt x="1365975" y="260613"/>
                </a:lnTo>
                <a:lnTo>
                  <a:pt x="1372959" y="272993"/>
                </a:lnTo>
                <a:lnTo>
                  <a:pt x="1379308" y="286326"/>
                </a:lnTo>
                <a:lnTo>
                  <a:pt x="1385656" y="299658"/>
                </a:lnTo>
                <a:lnTo>
                  <a:pt x="1391688" y="312990"/>
                </a:lnTo>
                <a:lnTo>
                  <a:pt x="1398036" y="326957"/>
                </a:lnTo>
                <a:lnTo>
                  <a:pt x="1403433" y="340924"/>
                </a:lnTo>
                <a:lnTo>
                  <a:pt x="1409464" y="355209"/>
                </a:lnTo>
                <a:lnTo>
                  <a:pt x="1414543" y="369811"/>
                </a:lnTo>
                <a:lnTo>
                  <a:pt x="1559293" y="369811"/>
                </a:lnTo>
                <a:lnTo>
                  <a:pt x="1546913" y="353939"/>
                </a:lnTo>
                <a:lnTo>
                  <a:pt x="1533581" y="338067"/>
                </a:lnTo>
                <a:lnTo>
                  <a:pt x="1520248" y="322831"/>
                </a:lnTo>
                <a:lnTo>
                  <a:pt x="1505964" y="308229"/>
                </a:lnTo>
                <a:lnTo>
                  <a:pt x="1491679" y="293627"/>
                </a:lnTo>
                <a:lnTo>
                  <a:pt x="1476760" y="280294"/>
                </a:lnTo>
                <a:lnTo>
                  <a:pt x="1461523" y="266645"/>
                </a:lnTo>
                <a:lnTo>
                  <a:pt x="1445969" y="253630"/>
                </a:lnTo>
                <a:lnTo>
                  <a:pt x="1429780" y="240932"/>
                </a:lnTo>
                <a:lnTo>
                  <a:pt x="1412956" y="229187"/>
                </a:lnTo>
                <a:lnTo>
                  <a:pt x="1396132" y="217760"/>
                </a:lnTo>
                <a:lnTo>
                  <a:pt x="1378673" y="206650"/>
                </a:lnTo>
                <a:lnTo>
                  <a:pt x="1361531" y="196492"/>
                </a:lnTo>
                <a:lnTo>
                  <a:pt x="1343438" y="186651"/>
                </a:lnTo>
                <a:lnTo>
                  <a:pt x="1325026" y="177128"/>
                </a:lnTo>
                <a:lnTo>
                  <a:pt x="1306615" y="168557"/>
                </a:lnTo>
                <a:close/>
                <a:moveTo>
                  <a:pt x="770151" y="168557"/>
                </a:moveTo>
                <a:lnTo>
                  <a:pt x="751423" y="177128"/>
                </a:lnTo>
                <a:lnTo>
                  <a:pt x="733329" y="186651"/>
                </a:lnTo>
                <a:lnTo>
                  <a:pt x="715235" y="196492"/>
                </a:lnTo>
                <a:lnTo>
                  <a:pt x="697459" y="206650"/>
                </a:lnTo>
                <a:lnTo>
                  <a:pt x="680317" y="217760"/>
                </a:lnTo>
                <a:lnTo>
                  <a:pt x="663176" y="229187"/>
                </a:lnTo>
                <a:lnTo>
                  <a:pt x="646669" y="240932"/>
                </a:lnTo>
                <a:lnTo>
                  <a:pt x="630798" y="253630"/>
                </a:lnTo>
                <a:lnTo>
                  <a:pt x="614926" y="266645"/>
                </a:lnTo>
                <a:lnTo>
                  <a:pt x="599372" y="280294"/>
                </a:lnTo>
                <a:lnTo>
                  <a:pt x="584770" y="293627"/>
                </a:lnTo>
                <a:lnTo>
                  <a:pt x="570485" y="308229"/>
                </a:lnTo>
                <a:lnTo>
                  <a:pt x="556518" y="322831"/>
                </a:lnTo>
                <a:lnTo>
                  <a:pt x="542868" y="338067"/>
                </a:lnTo>
                <a:lnTo>
                  <a:pt x="529536" y="353939"/>
                </a:lnTo>
                <a:lnTo>
                  <a:pt x="516839" y="369811"/>
                </a:lnTo>
                <a:lnTo>
                  <a:pt x="661906" y="369811"/>
                </a:lnTo>
                <a:lnTo>
                  <a:pt x="667303" y="355209"/>
                </a:lnTo>
                <a:lnTo>
                  <a:pt x="673016" y="340924"/>
                </a:lnTo>
                <a:lnTo>
                  <a:pt x="678730" y="326957"/>
                </a:lnTo>
                <a:lnTo>
                  <a:pt x="684761" y="312990"/>
                </a:lnTo>
                <a:lnTo>
                  <a:pt x="690793" y="299658"/>
                </a:lnTo>
                <a:lnTo>
                  <a:pt x="697141" y="286326"/>
                </a:lnTo>
                <a:lnTo>
                  <a:pt x="703808" y="272993"/>
                </a:lnTo>
                <a:lnTo>
                  <a:pt x="710474" y="260613"/>
                </a:lnTo>
                <a:lnTo>
                  <a:pt x="717457" y="247916"/>
                </a:lnTo>
                <a:lnTo>
                  <a:pt x="724441" y="235536"/>
                </a:lnTo>
                <a:lnTo>
                  <a:pt x="731424" y="223791"/>
                </a:lnTo>
                <a:lnTo>
                  <a:pt x="738725" y="212046"/>
                </a:lnTo>
                <a:lnTo>
                  <a:pt x="746661" y="200936"/>
                </a:lnTo>
                <a:lnTo>
                  <a:pt x="754280" y="189826"/>
                </a:lnTo>
                <a:lnTo>
                  <a:pt x="762215" y="178715"/>
                </a:lnTo>
                <a:lnTo>
                  <a:pt x="770151" y="168557"/>
                </a:lnTo>
                <a:close/>
                <a:moveTo>
                  <a:pt x="1074888" y="112372"/>
                </a:moveTo>
                <a:lnTo>
                  <a:pt x="1074888" y="369811"/>
                </a:lnTo>
                <a:lnTo>
                  <a:pt x="1333597" y="369811"/>
                </a:lnTo>
                <a:lnTo>
                  <a:pt x="1324392" y="347908"/>
                </a:lnTo>
                <a:lnTo>
                  <a:pt x="1314551" y="326640"/>
                </a:lnTo>
                <a:lnTo>
                  <a:pt x="1304393" y="306324"/>
                </a:lnTo>
                <a:lnTo>
                  <a:pt x="1293600" y="286326"/>
                </a:lnTo>
                <a:lnTo>
                  <a:pt x="1282490" y="267597"/>
                </a:lnTo>
                <a:lnTo>
                  <a:pt x="1271063" y="249503"/>
                </a:lnTo>
                <a:lnTo>
                  <a:pt x="1259318" y="232362"/>
                </a:lnTo>
                <a:lnTo>
                  <a:pt x="1247255" y="215538"/>
                </a:lnTo>
                <a:lnTo>
                  <a:pt x="1234558" y="199983"/>
                </a:lnTo>
                <a:lnTo>
                  <a:pt x="1221860" y="185699"/>
                </a:lnTo>
                <a:lnTo>
                  <a:pt x="1215194" y="178715"/>
                </a:lnTo>
                <a:lnTo>
                  <a:pt x="1208528" y="172049"/>
                </a:lnTo>
                <a:lnTo>
                  <a:pt x="1201862" y="165383"/>
                </a:lnTo>
                <a:lnTo>
                  <a:pt x="1194878" y="159352"/>
                </a:lnTo>
                <a:lnTo>
                  <a:pt x="1188212" y="153321"/>
                </a:lnTo>
                <a:lnTo>
                  <a:pt x="1181229" y="147924"/>
                </a:lnTo>
                <a:lnTo>
                  <a:pt x="1174245" y="142210"/>
                </a:lnTo>
                <a:lnTo>
                  <a:pt x="1167262" y="137131"/>
                </a:lnTo>
                <a:lnTo>
                  <a:pt x="1159961" y="132370"/>
                </a:lnTo>
                <a:lnTo>
                  <a:pt x="1152977" y="127608"/>
                </a:lnTo>
                <a:lnTo>
                  <a:pt x="1145359" y="123164"/>
                </a:lnTo>
                <a:lnTo>
                  <a:pt x="1138058" y="119038"/>
                </a:lnTo>
                <a:lnTo>
                  <a:pt x="1122503" y="116816"/>
                </a:lnTo>
                <a:lnTo>
                  <a:pt x="1106632" y="114911"/>
                </a:lnTo>
                <a:lnTo>
                  <a:pt x="1090760" y="113641"/>
                </a:lnTo>
                <a:lnTo>
                  <a:pt x="1074888" y="112372"/>
                </a:lnTo>
                <a:close/>
                <a:moveTo>
                  <a:pt x="1001243" y="112372"/>
                </a:moveTo>
                <a:lnTo>
                  <a:pt x="985372" y="113641"/>
                </a:lnTo>
                <a:lnTo>
                  <a:pt x="969500" y="114911"/>
                </a:lnTo>
                <a:lnTo>
                  <a:pt x="953628" y="116816"/>
                </a:lnTo>
                <a:lnTo>
                  <a:pt x="938391" y="119038"/>
                </a:lnTo>
                <a:lnTo>
                  <a:pt x="930773" y="123164"/>
                </a:lnTo>
                <a:lnTo>
                  <a:pt x="923789" y="127608"/>
                </a:lnTo>
                <a:lnTo>
                  <a:pt x="916488" y="132370"/>
                </a:lnTo>
                <a:lnTo>
                  <a:pt x="909505" y="137131"/>
                </a:lnTo>
                <a:lnTo>
                  <a:pt x="902204" y="142210"/>
                </a:lnTo>
                <a:lnTo>
                  <a:pt x="895220" y="147924"/>
                </a:lnTo>
                <a:lnTo>
                  <a:pt x="888554" y="153321"/>
                </a:lnTo>
                <a:lnTo>
                  <a:pt x="881571" y="159352"/>
                </a:lnTo>
                <a:lnTo>
                  <a:pt x="874587" y="165383"/>
                </a:lnTo>
                <a:lnTo>
                  <a:pt x="867921" y="172049"/>
                </a:lnTo>
                <a:lnTo>
                  <a:pt x="861255" y="178715"/>
                </a:lnTo>
                <a:lnTo>
                  <a:pt x="854589" y="185699"/>
                </a:lnTo>
                <a:lnTo>
                  <a:pt x="841574" y="199983"/>
                </a:lnTo>
                <a:lnTo>
                  <a:pt x="829194" y="215538"/>
                </a:lnTo>
                <a:lnTo>
                  <a:pt x="817132" y="232362"/>
                </a:lnTo>
                <a:lnTo>
                  <a:pt x="805069" y="249503"/>
                </a:lnTo>
                <a:lnTo>
                  <a:pt x="793641" y="267597"/>
                </a:lnTo>
                <a:lnTo>
                  <a:pt x="782849" y="286326"/>
                </a:lnTo>
                <a:lnTo>
                  <a:pt x="772056" y="306324"/>
                </a:lnTo>
                <a:lnTo>
                  <a:pt x="762215" y="326640"/>
                </a:lnTo>
                <a:lnTo>
                  <a:pt x="752058" y="347908"/>
                </a:lnTo>
                <a:lnTo>
                  <a:pt x="742852" y="369811"/>
                </a:lnTo>
                <a:lnTo>
                  <a:pt x="1001243" y="369811"/>
                </a:lnTo>
                <a:lnTo>
                  <a:pt x="1001243" y="112372"/>
                </a:lnTo>
                <a:close/>
                <a:moveTo>
                  <a:pt x="1018702" y="0"/>
                </a:moveTo>
                <a:lnTo>
                  <a:pt x="1038066" y="0"/>
                </a:lnTo>
                <a:lnTo>
                  <a:pt x="1058064" y="0"/>
                </a:lnTo>
                <a:lnTo>
                  <a:pt x="1077745" y="635"/>
                </a:lnTo>
                <a:lnTo>
                  <a:pt x="1097109" y="2222"/>
                </a:lnTo>
                <a:lnTo>
                  <a:pt x="1116790" y="4127"/>
                </a:lnTo>
                <a:lnTo>
                  <a:pt x="1135836" y="6349"/>
                </a:lnTo>
                <a:lnTo>
                  <a:pt x="1154882" y="8888"/>
                </a:lnTo>
                <a:lnTo>
                  <a:pt x="1173928" y="11745"/>
                </a:lnTo>
                <a:lnTo>
                  <a:pt x="1192656" y="15554"/>
                </a:lnTo>
                <a:lnTo>
                  <a:pt x="1211067" y="19363"/>
                </a:lnTo>
                <a:lnTo>
                  <a:pt x="1229479" y="23807"/>
                </a:lnTo>
                <a:lnTo>
                  <a:pt x="1247890" y="29204"/>
                </a:lnTo>
                <a:lnTo>
                  <a:pt x="1265984" y="34283"/>
                </a:lnTo>
                <a:lnTo>
                  <a:pt x="1284077" y="39997"/>
                </a:lnTo>
                <a:lnTo>
                  <a:pt x="1301854" y="46345"/>
                </a:lnTo>
                <a:lnTo>
                  <a:pt x="1318995" y="53011"/>
                </a:lnTo>
                <a:lnTo>
                  <a:pt x="1336454" y="59995"/>
                </a:lnTo>
                <a:lnTo>
                  <a:pt x="1353278" y="67931"/>
                </a:lnTo>
                <a:lnTo>
                  <a:pt x="1370420" y="75549"/>
                </a:lnTo>
                <a:lnTo>
                  <a:pt x="1386926" y="84120"/>
                </a:lnTo>
                <a:lnTo>
                  <a:pt x="1403433" y="92373"/>
                </a:lnTo>
                <a:lnTo>
                  <a:pt x="1419622" y="101579"/>
                </a:lnTo>
                <a:lnTo>
                  <a:pt x="1435494" y="110784"/>
                </a:lnTo>
                <a:lnTo>
                  <a:pt x="1451365" y="120942"/>
                </a:lnTo>
                <a:lnTo>
                  <a:pt x="1466602" y="131100"/>
                </a:lnTo>
                <a:lnTo>
                  <a:pt x="1482156" y="141576"/>
                </a:lnTo>
                <a:lnTo>
                  <a:pt x="1496758" y="152686"/>
                </a:lnTo>
                <a:lnTo>
                  <a:pt x="1511360" y="163796"/>
                </a:lnTo>
                <a:lnTo>
                  <a:pt x="1525962" y="175224"/>
                </a:lnTo>
                <a:lnTo>
                  <a:pt x="1539929" y="187286"/>
                </a:lnTo>
                <a:lnTo>
                  <a:pt x="1553579" y="199349"/>
                </a:lnTo>
                <a:lnTo>
                  <a:pt x="1567229" y="212046"/>
                </a:lnTo>
                <a:lnTo>
                  <a:pt x="1579926" y="224743"/>
                </a:lnTo>
                <a:lnTo>
                  <a:pt x="1592941" y="237758"/>
                </a:lnTo>
                <a:lnTo>
                  <a:pt x="1605638" y="251408"/>
                </a:lnTo>
                <a:lnTo>
                  <a:pt x="1617701" y="265057"/>
                </a:lnTo>
                <a:lnTo>
                  <a:pt x="1629763" y="279025"/>
                </a:lnTo>
                <a:lnTo>
                  <a:pt x="1641191" y="293309"/>
                </a:lnTo>
                <a:lnTo>
                  <a:pt x="1652618" y="308229"/>
                </a:lnTo>
                <a:lnTo>
                  <a:pt x="1663411" y="323148"/>
                </a:lnTo>
                <a:lnTo>
                  <a:pt x="1674204" y="338385"/>
                </a:lnTo>
                <a:lnTo>
                  <a:pt x="1684044" y="353939"/>
                </a:lnTo>
                <a:lnTo>
                  <a:pt x="1693885" y="369493"/>
                </a:lnTo>
                <a:lnTo>
                  <a:pt x="1703091" y="385365"/>
                </a:lnTo>
                <a:lnTo>
                  <a:pt x="1712296" y="401554"/>
                </a:lnTo>
                <a:lnTo>
                  <a:pt x="1720867" y="418061"/>
                </a:lnTo>
                <a:lnTo>
                  <a:pt x="1729438" y="434567"/>
                </a:lnTo>
                <a:lnTo>
                  <a:pt x="1737056" y="451709"/>
                </a:lnTo>
                <a:lnTo>
                  <a:pt x="1744992" y="468533"/>
                </a:lnTo>
                <a:lnTo>
                  <a:pt x="1751976" y="485992"/>
                </a:lnTo>
                <a:lnTo>
                  <a:pt x="1758324" y="503133"/>
                </a:lnTo>
                <a:lnTo>
                  <a:pt x="1764673" y="520910"/>
                </a:lnTo>
                <a:lnTo>
                  <a:pt x="1770704" y="539003"/>
                </a:lnTo>
                <a:lnTo>
                  <a:pt x="1775783" y="557097"/>
                </a:lnTo>
                <a:lnTo>
                  <a:pt x="1780862" y="575508"/>
                </a:lnTo>
                <a:lnTo>
                  <a:pt x="1785306" y="593919"/>
                </a:lnTo>
                <a:lnTo>
                  <a:pt x="1789433" y="612331"/>
                </a:lnTo>
                <a:lnTo>
                  <a:pt x="1793242" y="631059"/>
                </a:lnTo>
                <a:lnTo>
                  <a:pt x="1796099" y="650423"/>
                </a:lnTo>
                <a:lnTo>
                  <a:pt x="1798956" y="669151"/>
                </a:lnTo>
                <a:lnTo>
                  <a:pt x="1801178" y="688515"/>
                </a:lnTo>
                <a:lnTo>
                  <a:pt x="1802765" y="707878"/>
                </a:lnTo>
                <a:lnTo>
                  <a:pt x="1804035" y="727242"/>
                </a:lnTo>
                <a:lnTo>
                  <a:pt x="1804987" y="746923"/>
                </a:lnTo>
                <a:lnTo>
                  <a:pt x="1804987" y="766921"/>
                </a:lnTo>
                <a:lnTo>
                  <a:pt x="1804987" y="786285"/>
                </a:lnTo>
                <a:lnTo>
                  <a:pt x="1804035" y="806283"/>
                </a:lnTo>
                <a:lnTo>
                  <a:pt x="1802765" y="825646"/>
                </a:lnTo>
                <a:lnTo>
                  <a:pt x="1801178" y="845010"/>
                </a:lnTo>
                <a:lnTo>
                  <a:pt x="1798956" y="864056"/>
                </a:lnTo>
                <a:lnTo>
                  <a:pt x="1796099" y="883419"/>
                </a:lnTo>
                <a:lnTo>
                  <a:pt x="1793242" y="902465"/>
                </a:lnTo>
                <a:lnTo>
                  <a:pt x="1789433" y="921194"/>
                </a:lnTo>
                <a:lnTo>
                  <a:pt x="1785306" y="939605"/>
                </a:lnTo>
                <a:lnTo>
                  <a:pt x="1780862" y="958016"/>
                </a:lnTo>
                <a:lnTo>
                  <a:pt x="1775783" y="976428"/>
                </a:lnTo>
                <a:lnTo>
                  <a:pt x="1770704" y="994521"/>
                </a:lnTo>
                <a:lnTo>
                  <a:pt x="1764673" y="1012298"/>
                </a:lnTo>
                <a:lnTo>
                  <a:pt x="1758324" y="1030074"/>
                </a:lnTo>
                <a:lnTo>
                  <a:pt x="1751976" y="1047851"/>
                </a:lnTo>
                <a:lnTo>
                  <a:pt x="1744992" y="1064992"/>
                </a:lnTo>
                <a:lnTo>
                  <a:pt x="1737056" y="1082134"/>
                </a:lnTo>
                <a:lnTo>
                  <a:pt x="1729438" y="1098958"/>
                </a:lnTo>
                <a:lnTo>
                  <a:pt x="1720867" y="1115464"/>
                </a:lnTo>
                <a:lnTo>
                  <a:pt x="1712296" y="1132288"/>
                </a:lnTo>
                <a:lnTo>
                  <a:pt x="1703091" y="1147843"/>
                </a:lnTo>
                <a:lnTo>
                  <a:pt x="1693885" y="1164349"/>
                </a:lnTo>
                <a:lnTo>
                  <a:pt x="1684044" y="1179586"/>
                </a:lnTo>
                <a:lnTo>
                  <a:pt x="1674204" y="1195140"/>
                </a:lnTo>
                <a:lnTo>
                  <a:pt x="1663411" y="1210377"/>
                </a:lnTo>
                <a:lnTo>
                  <a:pt x="1652618" y="1225297"/>
                </a:lnTo>
                <a:lnTo>
                  <a:pt x="1641191" y="1239898"/>
                </a:lnTo>
                <a:lnTo>
                  <a:pt x="1629763" y="1254183"/>
                </a:lnTo>
                <a:lnTo>
                  <a:pt x="1617701" y="1268150"/>
                </a:lnTo>
                <a:lnTo>
                  <a:pt x="1605638" y="1282117"/>
                </a:lnTo>
                <a:lnTo>
                  <a:pt x="1592941" y="1295449"/>
                </a:lnTo>
                <a:lnTo>
                  <a:pt x="1579926" y="1308782"/>
                </a:lnTo>
                <a:lnTo>
                  <a:pt x="1567229" y="1321797"/>
                </a:lnTo>
                <a:lnTo>
                  <a:pt x="1553579" y="1334176"/>
                </a:lnTo>
                <a:lnTo>
                  <a:pt x="1539929" y="1346239"/>
                </a:lnTo>
                <a:lnTo>
                  <a:pt x="1525962" y="1357984"/>
                </a:lnTo>
                <a:lnTo>
                  <a:pt x="1511360" y="1370047"/>
                </a:lnTo>
                <a:lnTo>
                  <a:pt x="1496758" y="1381157"/>
                </a:lnTo>
                <a:lnTo>
                  <a:pt x="1482156" y="1391949"/>
                </a:lnTo>
                <a:lnTo>
                  <a:pt x="1466602" y="1402425"/>
                </a:lnTo>
                <a:lnTo>
                  <a:pt x="1451365" y="1412583"/>
                </a:lnTo>
                <a:lnTo>
                  <a:pt x="1435494" y="1422423"/>
                </a:lnTo>
                <a:lnTo>
                  <a:pt x="1419622" y="1431946"/>
                </a:lnTo>
                <a:lnTo>
                  <a:pt x="1403433" y="1441152"/>
                </a:lnTo>
                <a:lnTo>
                  <a:pt x="1386926" y="1449723"/>
                </a:lnTo>
                <a:lnTo>
                  <a:pt x="1370420" y="1457976"/>
                </a:lnTo>
                <a:lnTo>
                  <a:pt x="1353278" y="1465912"/>
                </a:lnTo>
                <a:lnTo>
                  <a:pt x="1336454" y="1473213"/>
                </a:lnTo>
                <a:lnTo>
                  <a:pt x="1318995" y="1480196"/>
                </a:lnTo>
                <a:lnTo>
                  <a:pt x="1301854" y="1487180"/>
                </a:lnTo>
                <a:lnTo>
                  <a:pt x="1284077" y="1493528"/>
                </a:lnTo>
                <a:lnTo>
                  <a:pt x="1265984" y="1498925"/>
                </a:lnTo>
                <a:lnTo>
                  <a:pt x="1247890" y="1504639"/>
                </a:lnTo>
                <a:lnTo>
                  <a:pt x="1229479" y="1509400"/>
                </a:lnTo>
                <a:lnTo>
                  <a:pt x="1211067" y="1514162"/>
                </a:lnTo>
                <a:lnTo>
                  <a:pt x="1192656" y="1518288"/>
                </a:lnTo>
                <a:lnTo>
                  <a:pt x="1173928" y="1521463"/>
                </a:lnTo>
                <a:lnTo>
                  <a:pt x="1154882" y="1524637"/>
                </a:lnTo>
                <a:lnTo>
                  <a:pt x="1135836" y="1527494"/>
                </a:lnTo>
                <a:lnTo>
                  <a:pt x="1116790" y="1529716"/>
                </a:lnTo>
                <a:lnTo>
                  <a:pt x="1097109" y="1531303"/>
                </a:lnTo>
                <a:lnTo>
                  <a:pt x="1077745" y="1532573"/>
                </a:lnTo>
                <a:lnTo>
                  <a:pt x="1058064" y="1533208"/>
                </a:lnTo>
                <a:lnTo>
                  <a:pt x="1038066" y="1533525"/>
                </a:lnTo>
                <a:lnTo>
                  <a:pt x="1018702" y="1533208"/>
                </a:lnTo>
                <a:lnTo>
                  <a:pt x="998704" y="1532573"/>
                </a:lnTo>
                <a:lnTo>
                  <a:pt x="979340" y="1531303"/>
                </a:lnTo>
                <a:lnTo>
                  <a:pt x="959977" y="1529716"/>
                </a:lnTo>
                <a:lnTo>
                  <a:pt x="940931" y="1527494"/>
                </a:lnTo>
                <a:lnTo>
                  <a:pt x="921567" y="1524637"/>
                </a:lnTo>
                <a:lnTo>
                  <a:pt x="902839" y="1521463"/>
                </a:lnTo>
                <a:lnTo>
                  <a:pt x="884110" y="1518288"/>
                </a:lnTo>
                <a:lnTo>
                  <a:pt x="865382" y="1514162"/>
                </a:lnTo>
                <a:lnTo>
                  <a:pt x="846970" y="1509400"/>
                </a:lnTo>
                <a:lnTo>
                  <a:pt x="828559" y="1504639"/>
                </a:lnTo>
                <a:lnTo>
                  <a:pt x="810465" y="1498925"/>
                </a:lnTo>
                <a:lnTo>
                  <a:pt x="792689" y="1493528"/>
                </a:lnTo>
                <a:lnTo>
                  <a:pt x="774913" y="1487180"/>
                </a:lnTo>
                <a:lnTo>
                  <a:pt x="757136" y="1480196"/>
                </a:lnTo>
                <a:lnTo>
                  <a:pt x="739995" y="1473213"/>
                </a:lnTo>
                <a:lnTo>
                  <a:pt x="722854" y="1465912"/>
                </a:lnTo>
                <a:lnTo>
                  <a:pt x="706030" y="1457976"/>
                </a:lnTo>
                <a:lnTo>
                  <a:pt x="689523" y="1449723"/>
                </a:lnTo>
                <a:lnTo>
                  <a:pt x="673334" y="1441152"/>
                </a:lnTo>
                <a:lnTo>
                  <a:pt x="657145" y="1431946"/>
                </a:lnTo>
                <a:lnTo>
                  <a:pt x="640956" y="1422423"/>
                </a:lnTo>
                <a:lnTo>
                  <a:pt x="625401" y="1412583"/>
                </a:lnTo>
                <a:lnTo>
                  <a:pt x="609847" y="1402425"/>
                </a:lnTo>
                <a:lnTo>
                  <a:pt x="594610" y="1391949"/>
                </a:lnTo>
                <a:lnTo>
                  <a:pt x="579691" y="1381157"/>
                </a:lnTo>
                <a:lnTo>
                  <a:pt x="565089" y="1370047"/>
                </a:lnTo>
                <a:lnTo>
                  <a:pt x="550804" y="1357984"/>
                </a:lnTo>
                <a:lnTo>
                  <a:pt x="536837" y="1346239"/>
                </a:lnTo>
                <a:lnTo>
                  <a:pt x="522870" y="1334176"/>
                </a:lnTo>
                <a:lnTo>
                  <a:pt x="509538" y="1321797"/>
                </a:lnTo>
                <a:lnTo>
                  <a:pt x="496205" y="1308782"/>
                </a:lnTo>
                <a:lnTo>
                  <a:pt x="483508" y="1295449"/>
                </a:lnTo>
                <a:lnTo>
                  <a:pt x="470811" y="1282117"/>
                </a:lnTo>
                <a:lnTo>
                  <a:pt x="458748" y="1268150"/>
                </a:lnTo>
                <a:lnTo>
                  <a:pt x="447003" y="1254183"/>
                </a:lnTo>
                <a:lnTo>
                  <a:pt x="435258" y="1239898"/>
                </a:lnTo>
                <a:lnTo>
                  <a:pt x="424148" y="1225297"/>
                </a:lnTo>
                <a:lnTo>
                  <a:pt x="413038" y="1210377"/>
                </a:lnTo>
                <a:lnTo>
                  <a:pt x="402562" y="1195140"/>
                </a:lnTo>
                <a:lnTo>
                  <a:pt x="392404" y="1179586"/>
                </a:lnTo>
                <a:lnTo>
                  <a:pt x="382881" y="1164349"/>
                </a:lnTo>
                <a:lnTo>
                  <a:pt x="373041" y="1147843"/>
                </a:lnTo>
                <a:lnTo>
                  <a:pt x="364470" y="1132288"/>
                </a:lnTo>
                <a:lnTo>
                  <a:pt x="355582" y="1115464"/>
                </a:lnTo>
                <a:lnTo>
                  <a:pt x="347329" y="1098958"/>
                </a:lnTo>
                <a:lnTo>
                  <a:pt x="339393" y="1082134"/>
                </a:lnTo>
                <a:lnTo>
                  <a:pt x="331775" y="1064992"/>
                </a:lnTo>
                <a:lnTo>
                  <a:pt x="324791" y="1047851"/>
                </a:lnTo>
                <a:lnTo>
                  <a:pt x="318125" y="1030074"/>
                </a:lnTo>
                <a:lnTo>
                  <a:pt x="312094" y="1012298"/>
                </a:lnTo>
                <a:lnTo>
                  <a:pt x="306062" y="994521"/>
                </a:lnTo>
                <a:lnTo>
                  <a:pt x="300666" y="976428"/>
                </a:lnTo>
                <a:lnTo>
                  <a:pt x="295904" y="958016"/>
                </a:lnTo>
                <a:lnTo>
                  <a:pt x="290825" y="939605"/>
                </a:lnTo>
                <a:lnTo>
                  <a:pt x="287016" y="921194"/>
                </a:lnTo>
                <a:lnTo>
                  <a:pt x="283525" y="902465"/>
                </a:lnTo>
                <a:lnTo>
                  <a:pt x="280350" y="883419"/>
                </a:lnTo>
                <a:lnTo>
                  <a:pt x="277811" y="864056"/>
                </a:lnTo>
                <a:lnTo>
                  <a:pt x="275589" y="845010"/>
                </a:lnTo>
                <a:lnTo>
                  <a:pt x="273684" y="825646"/>
                </a:lnTo>
                <a:lnTo>
                  <a:pt x="272414" y="806283"/>
                </a:lnTo>
                <a:lnTo>
                  <a:pt x="271779" y="786285"/>
                </a:lnTo>
                <a:lnTo>
                  <a:pt x="271462" y="766921"/>
                </a:lnTo>
                <a:lnTo>
                  <a:pt x="271779" y="746923"/>
                </a:lnTo>
                <a:lnTo>
                  <a:pt x="272414" y="727242"/>
                </a:lnTo>
                <a:lnTo>
                  <a:pt x="273684" y="707878"/>
                </a:lnTo>
                <a:lnTo>
                  <a:pt x="275589" y="688515"/>
                </a:lnTo>
                <a:lnTo>
                  <a:pt x="277811" y="669151"/>
                </a:lnTo>
                <a:lnTo>
                  <a:pt x="280350" y="650423"/>
                </a:lnTo>
                <a:lnTo>
                  <a:pt x="283525" y="631059"/>
                </a:lnTo>
                <a:lnTo>
                  <a:pt x="287016" y="612331"/>
                </a:lnTo>
                <a:lnTo>
                  <a:pt x="290825" y="593919"/>
                </a:lnTo>
                <a:lnTo>
                  <a:pt x="295904" y="575508"/>
                </a:lnTo>
                <a:lnTo>
                  <a:pt x="300666" y="557097"/>
                </a:lnTo>
                <a:lnTo>
                  <a:pt x="306062" y="539003"/>
                </a:lnTo>
                <a:lnTo>
                  <a:pt x="312094" y="520910"/>
                </a:lnTo>
                <a:lnTo>
                  <a:pt x="318125" y="503133"/>
                </a:lnTo>
                <a:lnTo>
                  <a:pt x="324791" y="485992"/>
                </a:lnTo>
                <a:lnTo>
                  <a:pt x="331775" y="468533"/>
                </a:lnTo>
                <a:lnTo>
                  <a:pt x="339393" y="451709"/>
                </a:lnTo>
                <a:lnTo>
                  <a:pt x="347329" y="434567"/>
                </a:lnTo>
                <a:lnTo>
                  <a:pt x="355582" y="418061"/>
                </a:lnTo>
                <a:lnTo>
                  <a:pt x="364470" y="401554"/>
                </a:lnTo>
                <a:lnTo>
                  <a:pt x="373041" y="385365"/>
                </a:lnTo>
                <a:lnTo>
                  <a:pt x="382881" y="369493"/>
                </a:lnTo>
                <a:lnTo>
                  <a:pt x="392404" y="353939"/>
                </a:lnTo>
                <a:lnTo>
                  <a:pt x="402562" y="338385"/>
                </a:lnTo>
                <a:lnTo>
                  <a:pt x="413038" y="323148"/>
                </a:lnTo>
                <a:lnTo>
                  <a:pt x="424148" y="308229"/>
                </a:lnTo>
                <a:lnTo>
                  <a:pt x="435258" y="293309"/>
                </a:lnTo>
                <a:lnTo>
                  <a:pt x="447003" y="279025"/>
                </a:lnTo>
                <a:lnTo>
                  <a:pt x="458748" y="265057"/>
                </a:lnTo>
                <a:lnTo>
                  <a:pt x="470811" y="251408"/>
                </a:lnTo>
                <a:lnTo>
                  <a:pt x="483508" y="237758"/>
                </a:lnTo>
                <a:lnTo>
                  <a:pt x="496205" y="224743"/>
                </a:lnTo>
                <a:lnTo>
                  <a:pt x="509538" y="212046"/>
                </a:lnTo>
                <a:lnTo>
                  <a:pt x="522870" y="199349"/>
                </a:lnTo>
                <a:lnTo>
                  <a:pt x="536837" y="187286"/>
                </a:lnTo>
                <a:lnTo>
                  <a:pt x="550804" y="175224"/>
                </a:lnTo>
                <a:lnTo>
                  <a:pt x="565089" y="163796"/>
                </a:lnTo>
                <a:lnTo>
                  <a:pt x="579691" y="152686"/>
                </a:lnTo>
                <a:lnTo>
                  <a:pt x="594610" y="141576"/>
                </a:lnTo>
                <a:lnTo>
                  <a:pt x="609847" y="131100"/>
                </a:lnTo>
                <a:lnTo>
                  <a:pt x="625401" y="120942"/>
                </a:lnTo>
                <a:lnTo>
                  <a:pt x="640956" y="110784"/>
                </a:lnTo>
                <a:lnTo>
                  <a:pt x="657145" y="101579"/>
                </a:lnTo>
                <a:lnTo>
                  <a:pt x="673334" y="92373"/>
                </a:lnTo>
                <a:lnTo>
                  <a:pt x="689523" y="84120"/>
                </a:lnTo>
                <a:lnTo>
                  <a:pt x="706030" y="75549"/>
                </a:lnTo>
                <a:lnTo>
                  <a:pt x="722854" y="67931"/>
                </a:lnTo>
                <a:lnTo>
                  <a:pt x="739995" y="59995"/>
                </a:lnTo>
                <a:lnTo>
                  <a:pt x="757136" y="53011"/>
                </a:lnTo>
                <a:lnTo>
                  <a:pt x="774913" y="46345"/>
                </a:lnTo>
                <a:lnTo>
                  <a:pt x="792689" y="39997"/>
                </a:lnTo>
                <a:lnTo>
                  <a:pt x="810465" y="34283"/>
                </a:lnTo>
                <a:lnTo>
                  <a:pt x="828559" y="29204"/>
                </a:lnTo>
                <a:lnTo>
                  <a:pt x="846970" y="23807"/>
                </a:lnTo>
                <a:lnTo>
                  <a:pt x="865382" y="19363"/>
                </a:lnTo>
                <a:lnTo>
                  <a:pt x="884110" y="15554"/>
                </a:lnTo>
                <a:lnTo>
                  <a:pt x="902839" y="11745"/>
                </a:lnTo>
                <a:lnTo>
                  <a:pt x="921567" y="8888"/>
                </a:lnTo>
                <a:lnTo>
                  <a:pt x="940931" y="6349"/>
                </a:lnTo>
                <a:lnTo>
                  <a:pt x="959977" y="4127"/>
                </a:lnTo>
                <a:lnTo>
                  <a:pt x="979340" y="2222"/>
                </a:lnTo>
                <a:lnTo>
                  <a:pt x="998704" y="635"/>
                </a:lnTo>
                <a:lnTo>
                  <a:pt x="101870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 sz="1015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TextBox 42"/>
          <p:cNvSpPr txBox="1">
            <a:spLocks noChangeArrowheads="1"/>
          </p:cNvSpPr>
          <p:nvPr/>
        </p:nvSpPr>
        <p:spPr bwMode="auto">
          <a:xfrm>
            <a:off x="1595206" y="2523059"/>
            <a:ext cx="1483151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spAutoFit/>
          </a:bodyPr>
          <a:lstStyle/>
          <a:p>
            <a:r>
              <a:rPr lang="zh-CN" altLang="en-US" sz="1200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单击编辑标题</a:t>
            </a:r>
          </a:p>
        </p:txBody>
      </p:sp>
      <p:sp>
        <p:nvSpPr>
          <p:cNvPr id="21" name="TextBox 43"/>
          <p:cNvSpPr txBox="1"/>
          <p:nvPr/>
        </p:nvSpPr>
        <p:spPr bwMode="auto">
          <a:xfrm>
            <a:off x="1595207" y="2759066"/>
            <a:ext cx="1647968" cy="346249"/>
          </a:xfrm>
          <a:prstGeom prst="rect">
            <a:avLst/>
          </a:prstGeom>
          <a:noFill/>
        </p:spPr>
        <p:txBody>
          <a:bodyPr vert="horz" wrap="square" lIns="68580" tIns="34290" rIns="68580" bIns="34290" numCol="1" anchor="t" anchorCtr="0" compatLnSpc="1">
            <a:spAutoFit/>
          </a:bodyPr>
          <a:lstStyle/>
          <a:p>
            <a:pPr defTabSz="912495">
              <a:spcBef>
                <a:spcPct val="20000"/>
              </a:spcBef>
              <a:defRPr/>
            </a:pPr>
            <a:r>
              <a:rPr lang="zh-CN" altLang="en-US" sz="9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900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6000">
        <p:fade/>
      </p:transition>
    </mc:Choice>
    <mc:Fallback xmlns="">
      <p:transition spd="med" advClick="0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/>
      <p:bldP spid="15" grpId="0"/>
      <p:bldP spid="16" grpId="0"/>
      <p:bldP spid="17" grpId="0"/>
      <p:bldP spid="19" grpId="0" animBg="1"/>
      <p:bldP spid="20" grpId="0"/>
      <p:bldP spid="2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 descr="Money副本"/>
          <p:cNvSpPr>
            <a:spLocks noChangeArrowheads="1"/>
          </p:cNvSpPr>
          <p:nvPr/>
        </p:nvSpPr>
        <p:spPr bwMode="auto">
          <a:xfrm>
            <a:off x="0" y="1204119"/>
            <a:ext cx="9144000" cy="2159000"/>
          </a:xfrm>
          <a:prstGeom prst="rect">
            <a:avLst/>
          </a:prstGeom>
          <a:blipFill dpi="0" rotWithShape="1">
            <a:blip r:embed="rId2">
              <a:grayscl/>
            </a:blip>
            <a:srcRect/>
            <a:stretch>
              <a:fillRect b="-41949"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116013" y="1202533"/>
            <a:ext cx="2087562" cy="3170237"/>
          </a:xfrm>
          <a:prstGeom prst="rect">
            <a:avLst/>
          </a:prstGeom>
          <a:solidFill>
            <a:srgbClr val="00B0F0">
              <a:alpha val="89999"/>
            </a:srgbClr>
          </a:solidFill>
          <a:ln>
            <a:noFill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1293813" y="2048669"/>
            <a:ext cx="1727200" cy="1865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3200" dirty="0">
                <a:solidFill>
                  <a:schemeClr val="bg1"/>
                </a:solidFill>
                <a:ea typeface="微软雅黑" panose="020B0503020204020204" pitchFamily="34" charset="-122"/>
              </a:rPr>
              <a:t>明年</a:t>
            </a:r>
            <a:endParaRPr lang="en-US" altLang="zh-CN" sz="3200" dirty="0">
              <a:solidFill>
                <a:schemeClr val="bg1"/>
              </a:solidFill>
              <a:ea typeface="微软雅黑" panose="020B0503020204020204" pitchFamily="34" charset="-122"/>
            </a:endParaRPr>
          </a:p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3200" dirty="0">
                <a:solidFill>
                  <a:schemeClr val="bg1"/>
                </a:solidFill>
                <a:ea typeface="微软雅黑" panose="020B0503020204020204" pitchFamily="34" charset="-122"/>
              </a:rPr>
              <a:t>工作</a:t>
            </a:r>
            <a:endParaRPr lang="en-US" altLang="zh-CN" sz="3200" dirty="0">
              <a:solidFill>
                <a:schemeClr val="bg1"/>
              </a:solidFill>
              <a:ea typeface="微软雅黑" panose="020B0503020204020204" pitchFamily="34" charset="-122"/>
            </a:endParaRPr>
          </a:p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3200" dirty="0">
                <a:solidFill>
                  <a:schemeClr val="bg1"/>
                </a:solidFill>
                <a:ea typeface="微软雅黑" panose="020B0503020204020204" pitchFamily="34" charset="-122"/>
              </a:rPr>
              <a:t>计划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4427539" y="3796508"/>
            <a:ext cx="4103687" cy="96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WRITE YOUR GREAT TITLE HERE</a:t>
            </a:r>
            <a:endParaRPr lang="zh-CN" altLang="en-US" sz="12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endParaRPr lang="zh-CN" altLang="en-US" sz="8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We have many PowerPoint 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templates</a:t>
            </a: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that has been specifically designed to help anyone that is stepping into the world of PowerPoint for the very first time. We have many PowerPoint 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templates</a:t>
            </a: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2" name="Freeform 13"/>
          <p:cNvSpPr>
            <a:spLocks noEditPoints="1"/>
          </p:cNvSpPr>
          <p:nvPr/>
        </p:nvSpPr>
        <p:spPr bwMode="auto">
          <a:xfrm>
            <a:off x="3990975" y="3821908"/>
            <a:ext cx="285750" cy="187325"/>
          </a:xfrm>
          <a:custGeom>
            <a:avLst/>
            <a:gdLst>
              <a:gd name="T0" fmla="*/ 532 w 532"/>
              <a:gd name="T1" fmla="*/ 327 h 355"/>
              <a:gd name="T2" fmla="*/ 532 w 532"/>
              <a:gd name="T3" fmla="*/ 73 h 355"/>
              <a:gd name="T4" fmla="*/ 519 w 532"/>
              <a:gd name="T5" fmla="*/ 61 h 355"/>
              <a:gd name="T6" fmla="*/ 511 w 532"/>
              <a:gd name="T7" fmla="*/ 61 h 355"/>
              <a:gd name="T8" fmla="*/ 500 w 532"/>
              <a:gd name="T9" fmla="*/ 50 h 355"/>
              <a:gd name="T10" fmla="*/ 500 w 532"/>
              <a:gd name="T11" fmla="*/ 28 h 355"/>
              <a:gd name="T12" fmla="*/ 490 w 532"/>
              <a:gd name="T13" fmla="*/ 16 h 355"/>
              <a:gd name="T14" fmla="*/ 276 w 532"/>
              <a:gd name="T15" fmla="*/ 41 h 355"/>
              <a:gd name="T16" fmla="*/ 255 w 532"/>
              <a:gd name="T17" fmla="*/ 41 h 355"/>
              <a:gd name="T18" fmla="*/ 41 w 532"/>
              <a:gd name="T19" fmla="*/ 16 h 355"/>
              <a:gd name="T20" fmla="*/ 31 w 532"/>
              <a:gd name="T21" fmla="*/ 28 h 355"/>
              <a:gd name="T22" fmla="*/ 31 w 532"/>
              <a:gd name="T23" fmla="*/ 50 h 355"/>
              <a:gd name="T24" fmla="*/ 20 w 532"/>
              <a:gd name="T25" fmla="*/ 61 h 355"/>
              <a:gd name="T26" fmla="*/ 12 w 532"/>
              <a:gd name="T27" fmla="*/ 61 h 355"/>
              <a:gd name="T28" fmla="*/ 0 w 532"/>
              <a:gd name="T29" fmla="*/ 73 h 355"/>
              <a:gd name="T30" fmla="*/ 0 w 532"/>
              <a:gd name="T31" fmla="*/ 327 h 355"/>
              <a:gd name="T32" fmla="*/ 12 w 532"/>
              <a:gd name="T33" fmla="*/ 340 h 355"/>
              <a:gd name="T34" fmla="*/ 227 w 532"/>
              <a:gd name="T35" fmla="*/ 340 h 355"/>
              <a:gd name="T36" fmla="*/ 234 w 532"/>
              <a:gd name="T37" fmla="*/ 347 h 355"/>
              <a:gd name="T38" fmla="*/ 241 w 532"/>
              <a:gd name="T39" fmla="*/ 355 h 355"/>
              <a:gd name="T40" fmla="*/ 290 w 532"/>
              <a:gd name="T41" fmla="*/ 355 h 355"/>
              <a:gd name="T42" fmla="*/ 297 w 532"/>
              <a:gd name="T43" fmla="*/ 347 h 355"/>
              <a:gd name="T44" fmla="*/ 304 w 532"/>
              <a:gd name="T45" fmla="*/ 340 h 355"/>
              <a:gd name="T46" fmla="*/ 519 w 532"/>
              <a:gd name="T47" fmla="*/ 340 h 355"/>
              <a:gd name="T48" fmla="*/ 532 w 532"/>
              <a:gd name="T49" fmla="*/ 327 h 355"/>
              <a:gd name="T50" fmla="*/ 248 w 532"/>
              <a:gd name="T51" fmla="*/ 315 h 355"/>
              <a:gd name="T52" fmla="*/ 61 w 532"/>
              <a:gd name="T53" fmla="*/ 292 h 355"/>
              <a:gd name="T54" fmla="*/ 47 w 532"/>
              <a:gd name="T55" fmla="*/ 280 h 355"/>
              <a:gd name="T56" fmla="*/ 47 w 532"/>
              <a:gd name="T57" fmla="*/ 40 h 355"/>
              <a:gd name="T58" fmla="*/ 58 w 532"/>
              <a:gd name="T59" fmla="*/ 28 h 355"/>
              <a:gd name="T60" fmla="*/ 248 w 532"/>
              <a:gd name="T61" fmla="*/ 57 h 355"/>
              <a:gd name="T62" fmla="*/ 258 w 532"/>
              <a:gd name="T63" fmla="*/ 77 h 355"/>
              <a:gd name="T64" fmla="*/ 258 w 532"/>
              <a:gd name="T65" fmla="*/ 310 h 355"/>
              <a:gd name="T66" fmla="*/ 248 w 532"/>
              <a:gd name="T67" fmla="*/ 315 h 355"/>
              <a:gd name="T68" fmla="*/ 283 w 532"/>
              <a:gd name="T69" fmla="*/ 315 h 355"/>
              <a:gd name="T70" fmla="*/ 470 w 532"/>
              <a:gd name="T71" fmla="*/ 292 h 355"/>
              <a:gd name="T72" fmla="*/ 484 w 532"/>
              <a:gd name="T73" fmla="*/ 280 h 355"/>
              <a:gd name="T74" fmla="*/ 484 w 532"/>
              <a:gd name="T75" fmla="*/ 40 h 355"/>
              <a:gd name="T76" fmla="*/ 474 w 532"/>
              <a:gd name="T77" fmla="*/ 28 h 355"/>
              <a:gd name="T78" fmla="*/ 284 w 532"/>
              <a:gd name="T79" fmla="*/ 57 h 355"/>
              <a:gd name="T80" fmla="*/ 274 w 532"/>
              <a:gd name="T81" fmla="*/ 77 h 355"/>
              <a:gd name="T82" fmla="*/ 274 w 532"/>
              <a:gd name="T83" fmla="*/ 310 h 355"/>
              <a:gd name="T84" fmla="*/ 283 w 532"/>
              <a:gd name="T85" fmla="*/ 315 h 3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532" h="355">
                <a:moveTo>
                  <a:pt x="532" y="327"/>
                </a:moveTo>
                <a:cubicBezTo>
                  <a:pt x="532" y="73"/>
                  <a:pt x="532" y="73"/>
                  <a:pt x="532" y="73"/>
                </a:cubicBezTo>
                <a:cubicBezTo>
                  <a:pt x="532" y="66"/>
                  <a:pt x="526" y="61"/>
                  <a:pt x="519" y="61"/>
                </a:cubicBezTo>
                <a:cubicBezTo>
                  <a:pt x="511" y="61"/>
                  <a:pt x="511" y="61"/>
                  <a:pt x="511" y="61"/>
                </a:cubicBezTo>
                <a:cubicBezTo>
                  <a:pt x="505" y="61"/>
                  <a:pt x="500" y="56"/>
                  <a:pt x="500" y="50"/>
                </a:cubicBezTo>
                <a:cubicBezTo>
                  <a:pt x="500" y="28"/>
                  <a:pt x="500" y="28"/>
                  <a:pt x="500" y="28"/>
                </a:cubicBezTo>
                <a:cubicBezTo>
                  <a:pt x="500" y="22"/>
                  <a:pt x="496" y="17"/>
                  <a:pt x="490" y="16"/>
                </a:cubicBezTo>
                <a:cubicBezTo>
                  <a:pt x="408" y="0"/>
                  <a:pt x="333" y="1"/>
                  <a:pt x="276" y="41"/>
                </a:cubicBezTo>
                <a:cubicBezTo>
                  <a:pt x="266" y="48"/>
                  <a:pt x="265" y="48"/>
                  <a:pt x="255" y="41"/>
                </a:cubicBezTo>
                <a:cubicBezTo>
                  <a:pt x="198" y="1"/>
                  <a:pt x="124" y="0"/>
                  <a:pt x="41" y="16"/>
                </a:cubicBezTo>
                <a:cubicBezTo>
                  <a:pt x="35" y="17"/>
                  <a:pt x="31" y="22"/>
                  <a:pt x="31" y="28"/>
                </a:cubicBezTo>
                <a:cubicBezTo>
                  <a:pt x="31" y="50"/>
                  <a:pt x="31" y="50"/>
                  <a:pt x="31" y="50"/>
                </a:cubicBezTo>
                <a:cubicBezTo>
                  <a:pt x="31" y="56"/>
                  <a:pt x="26" y="61"/>
                  <a:pt x="20" y="61"/>
                </a:cubicBezTo>
                <a:cubicBezTo>
                  <a:pt x="12" y="61"/>
                  <a:pt x="12" y="61"/>
                  <a:pt x="12" y="61"/>
                </a:cubicBezTo>
                <a:cubicBezTo>
                  <a:pt x="5" y="61"/>
                  <a:pt x="0" y="66"/>
                  <a:pt x="0" y="73"/>
                </a:cubicBezTo>
                <a:cubicBezTo>
                  <a:pt x="0" y="327"/>
                  <a:pt x="0" y="327"/>
                  <a:pt x="0" y="327"/>
                </a:cubicBezTo>
                <a:cubicBezTo>
                  <a:pt x="0" y="334"/>
                  <a:pt x="6" y="340"/>
                  <a:pt x="12" y="340"/>
                </a:cubicBezTo>
                <a:cubicBezTo>
                  <a:pt x="227" y="340"/>
                  <a:pt x="227" y="340"/>
                  <a:pt x="227" y="340"/>
                </a:cubicBezTo>
                <a:cubicBezTo>
                  <a:pt x="231" y="340"/>
                  <a:pt x="234" y="343"/>
                  <a:pt x="234" y="347"/>
                </a:cubicBezTo>
                <a:cubicBezTo>
                  <a:pt x="234" y="351"/>
                  <a:pt x="237" y="355"/>
                  <a:pt x="241" y="355"/>
                </a:cubicBezTo>
                <a:cubicBezTo>
                  <a:pt x="290" y="355"/>
                  <a:pt x="290" y="355"/>
                  <a:pt x="290" y="355"/>
                </a:cubicBezTo>
                <a:cubicBezTo>
                  <a:pt x="294" y="355"/>
                  <a:pt x="297" y="351"/>
                  <a:pt x="297" y="347"/>
                </a:cubicBezTo>
                <a:cubicBezTo>
                  <a:pt x="297" y="343"/>
                  <a:pt x="300" y="340"/>
                  <a:pt x="304" y="340"/>
                </a:cubicBezTo>
                <a:cubicBezTo>
                  <a:pt x="519" y="340"/>
                  <a:pt x="519" y="340"/>
                  <a:pt x="519" y="340"/>
                </a:cubicBezTo>
                <a:cubicBezTo>
                  <a:pt x="526" y="340"/>
                  <a:pt x="532" y="334"/>
                  <a:pt x="532" y="327"/>
                </a:cubicBezTo>
                <a:close/>
                <a:moveTo>
                  <a:pt x="248" y="315"/>
                </a:moveTo>
                <a:cubicBezTo>
                  <a:pt x="197" y="283"/>
                  <a:pt x="131" y="280"/>
                  <a:pt x="61" y="292"/>
                </a:cubicBezTo>
                <a:cubicBezTo>
                  <a:pt x="54" y="293"/>
                  <a:pt x="47" y="287"/>
                  <a:pt x="47" y="280"/>
                </a:cubicBezTo>
                <a:cubicBezTo>
                  <a:pt x="47" y="40"/>
                  <a:pt x="47" y="40"/>
                  <a:pt x="47" y="40"/>
                </a:cubicBezTo>
                <a:cubicBezTo>
                  <a:pt x="47" y="34"/>
                  <a:pt x="52" y="29"/>
                  <a:pt x="58" y="28"/>
                </a:cubicBezTo>
                <a:cubicBezTo>
                  <a:pt x="131" y="15"/>
                  <a:pt x="199" y="20"/>
                  <a:pt x="248" y="57"/>
                </a:cubicBezTo>
                <a:cubicBezTo>
                  <a:pt x="254" y="62"/>
                  <a:pt x="258" y="69"/>
                  <a:pt x="258" y="77"/>
                </a:cubicBezTo>
                <a:cubicBezTo>
                  <a:pt x="258" y="310"/>
                  <a:pt x="258" y="310"/>
                  <a:pt x="258" y="310"/>
                </a:cubicBezTo>
                <a:cubicBezTo>
                  <a:pt x="258" y="315"/>
                  <a:pt x="252" y="318"/>
                  <a:pt x="248" y="315"/>
                </a:cubicBezTo>
                <a:close/>
                <a:moveTo>
                  <a:pt x="283" y="315"/>
                </a:moveTo>
                <a:cubicBezTo>
                  <a:pt x="334" y="283"/>
                  <a:pt x="400" y="280"/>
                  <a:pt x="470" y="292"/>
                </a:cubicBezTo>
                <a:cubicBezTo>
                  <a:pt x="478" y="293"/>
                  <a:pt x="484" y="287"/>
                  <a:pt x="484" y="280"/>
                </a:cubicBezTo>
                <a:cubicBezTo>
                  <a:pt x="484" y="40"/>
                  <a:pt x="484" y="40"/>
                  <a:pt x="484" y="40"/>
                </a:cubicBezTo>
                <a:cubicBezTo>
                  <a:pt x="484" y="34"/>
                  <a:pt x="480" y="29"/>
                  <a:pt x="474" y="28"/>
                </a:cubicBezTo>
                <a:cubicBezTo>
                  <a:pt x="400" y="15"/>
                  <a:pt x="333" y="20"/>
                  <a:pt x="284" y="57"/>
                </a:cubicBezTo>
                <a:cubicBezTo>
                  <a:pt x="277" y="62"/>
                  <a:pt x="274" y="69"/>
                  <a:pt x="274" y="77"/>
                </a:cubicBezTo>
                <a:cubicBezTo>
                  <a:pt x="274" y="310"/>
                  <a:pt x="274" y="310"/>
                  <a:pt x="274" y="310"/>
                </a:cubicBezTo>
                <a:cubicBezTo>
                  <a:pt x="274" y="315"/>
                  <a:pt x="279" y="318"/>
                  <a:pt x="283" y="315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6000">
        <p:fade/>
      </p:transition>
    </mc:Choice>
    <mc:Fallback xmlns="">
      <p:transition spd="med" advClick="0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/>
      <p:bldP spid="13" grpId="0"/>
      <p:bldP spid="2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5"/>
          <p:cNvSpPr txBox="1"/>
          <p:nvPr/>
        </p:nvSpPr>
        <p:spPr>
          <a:xfrm>
            <a:off x="3818973" y="158344"/>
            <a:ext cx="14703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明年工作计划</a:t>
            </a:r>
          </a:p>
        </p:txBody>
      </p:sp>
      <p:graphicFrame>
        <p:nvGraphicFramePr>
          <p:cNvPr id="79" name="차트 45"/>
          <p:cNvGraphicFramePr/>
          <p:nvPr/>
        </p:nvGraphicFramePr>
        <p:xfrm>
          <a:off x="5983807" y="1675825"/>
          <a:ext cx="1706042" cy="1682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0" name="차트 46"/>
          <p:cNvGraphicFramePr/>
          <p:nvPr/>
        </p:nvGraphicFramePr>
        <p:xfrm>
          <a:off x="3717391" y="1675825"/>
          <a:ext cx="1706042" cy="1682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1" name="차트 47"/>
          <p:cNvGraphicFramePr/>
          <p:nvPr/>
        </p:nvGraphicFramePr>
        <p:xfrm>
          <a:off x="1450975" y="1675825"/>
          <a:ext cx="1706042" cy="1682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2" name="Rectangle 3"/>
          <p:cNvSpPr txBox="1">
            <a:spLocks noChangeArrowheads="1"/>
          </p:cNvSpPr>
          <p:nvPr/>
        </p:nvSpPr>
        <p:spPr>
          <a:xfrm>
            <a:off x="6307822" y="2650617"/>
            <a:ext cx="1061189" cy="330668"/>
          </a:xfrm>
          <a:prstGeom prst="rect">
            <a:avLst/>
          </a:prstGeom>
          <a:noFill/>
          <a:effectLst/>
        </p:spPr>
        <p:txBody>
          <a:bodyPr wrap="square" lIns="0" tIns="0" rIns="0" bIns="0" anchor="ctr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contourClr>
                <a:schemeClr val="accent4">
                  <a:alpha val="95000"/>
                </a:schemeClr>
              </a:contourClr>
            </a:sp3d>
          </a:bodyPr>
          <a:lstStyle>
            <a:defPPr>
              <a:defRPr lang="ko-KR"/>
            </a:defPPr>
            <a:lvl2pPr marL="0" lvl="1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 kumimoji="0" sz="1600" b="1">
                <a:ln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Microsoft Sans Serif" panose="020B0604020202020204" pitchFamily="34" charset="0"/>
                <a:ea typeface="Yoon 윤고딕 550_TT" pitchFamily="18" charset="-127"/>
                <a:cs typeface="Microsoft Sans Serif" panose="020B0604020202020204" pitchFamily="34" charset="0"/>
              </a:defRPr>
            </a:lvl2pPr>
          </a:lstStyle>
          <a:p>
            <a:pPr lvl="1" algn="ctr"/>
            <a:r>
              <a:rPr lang="en-US" altLang="ko-KR" sz="21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ahoma" panose="020B0604030504040204" pitchFamily="34" charset="0"/>
              </a:rPr>
              <a:t>30</a:t>
            </a:r>
            <a:r>
              <a:rPr lang="en-US" altLang="ko-KR" sz="12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ahoma" panose="020B0604030504040204" pitchFamily="34" charset="0"/>
              </a:rPr>
              <a:t>%</a:t>
            </a:r>
          </a:p>
        </p:txBody>
      </p:sp>
      <p:sp>
        <p:nvSpPr>
          <p:cNvPr id="83" name="Rectangle 3"/>
          <p:cNvSpPr txBox="1">
            <a:spLocks noChangeArrowheads="1"/>
          </p:cNvSpPr>
          <p:nvPr/>
        </p:nvSpPr>
        <p:spPr>
          <a:xfrm>
            <a:off x="4041406" y="2614897"/>
            <a:ext cx="1061189" cy="330668"/>
          </a:xfrm>
          <a:prstGeom prst="rect">
            <a:avLst/>
          </a:prstGeom>
          <a:noFill/>
          <a:effectLst/>
        </p:spPr>
        <p:txBody>
          <a:bodyPr wrap="square" lIns="0" tIns="0" rIns="0" bIns="0" anchor="ctr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contourClr>
                <a:schemeClr val="accent4">
                  <a:alpha val="95000"/>
                </a:schemeClr>
              </a:contourClr>
            </a:sp3d>
          </a:bodyPr>
          <a:lstStyle>
            <a:defPPr>
              <a:defRPr lang="ko-KR"/>
            </a:defPPr>
            <a:lvl2pPr marL="0" lvl="1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 kumimoji="0" sz="1600" b="1">
                <a:ln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Microsoft Sans Serif" panose="020B0604020202020204" pitchFamily="34" charset="0"/>
                <a:ea typeface="Yoon 윤고딕 550_TT" pitchFamily="18" charset="-127"/>
                <a:cs typeface="Microsoft Sans Serif" panose="020B0604020202020204" pitchFamily="34" charset="0"/>
              </a:defRPr>
            </a:lvl2pPr>
          </a:lstStyle>
          <a:p>
            <a:pPr lvl="1" algn="ctr"/>
            <a:r>
              <a:rPr lang="en-US" altLang="ko-KR" sz="21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ahoma" panose="020B0604030504040204" pitchFamily="34" charset="0"/>
              </a:rPr>
              <a:t>60</a:t>
            </a:r>
            <a:r>
              <a:rPr lang="en-US" altLang="ko-KR" sz="12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ahoma" panose="020B0604030504040204" pitchFamily="34" charset="0"/>
              </a:rPr>
              <a:t>%</a:t>
            </a:r>
          </a:p>
        </p:txBody>
      </p:sp>
      <p:sp>
        <p:nvSpPr>
          <p:cNvPr id="84" name="Rectangle 3"/>
          <p:cNvSpPr txBox="1">
            <a:spLocks noChangeArrowheads="1"/>
          </p:cNvSpPr>
          <p:nvPr/>
        </p:nvSpPr>
        <p:spPr>
          <a:xfrm>
            <a:off x="1774990" y="2614897"/>
            <a:ext cx="1061189" cy="330668"/>
          </a:xfrm>
          <a:prstGeom prst="rect">
            <a:avLst/>
          </a:prstGeom>
          <a:noFill/>
          <a:effectLst/>
        </p:spPr>
        <p:txBody>
          <a:bodyPr wrap="square" lIns="0" tIns="0" rIns="0" bIns="0" anchor="ctr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contourClr>
                <a:schemeClr val="accent4">
                  <a:alpha val="95000"/>
                </a:schemeClr>
              </a:contourClr>
            </a:sp3d>
          </a:bodyPr>
          <a:lstStyle>
            <a:defPPr>
              <a:defRPr lang="ko-KR"/>
            </a:defPPr>
            <a:lvl2pPr marL="0" lvl="1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 kumimoji="0" sz="1600" b="1">
                <a:ln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Microsoft Sans Serif" panose="020B0604020202020204" pitchFamily="34" charset="0"/>
                <a:ea typeface="Yoon 윤고딕 550_TT" pitchFamily="18" charset="-127"/>
                <a:cs typeface="Microsoft Sans Serif" panose="020B0604020202020204" pitchFamily="34" charset="0"/>
              </a:defRPr>
            </a:lvl2pPr>
          </a:lstStyle>
          <a:p>
            <a:pPr lvl="1" algn="ctr"/>
            <a:r>
              <a:rPr lang="en-US" altLang="ko-KR" sz="21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ahoma" panose="020B0604030504040204" pitchFamily="34" charset="0"/>
              </a:rPr>
              <a:t>80</a:t>
            </a:r>
            <a:r>
              <a:rPr lang="en-US" altLang="ko-KR" sz="12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ahoma" panose="020B0604030504040204" pitchFamily="34" charset="0"/>
              </a:rPr>
              <a:t>%</a:t>
            </a:r>
          </a:p>
        </p:txBody>
      </p:sp>
      <p:sp>
        <p:nvSpPr>
          <p:cNvPr id="85" name="Rectangle 3"/>
          <p:cNvSpPr txBox="1">
            <a:spLocks noChangeArrowheads="1"/>
          </p:cNvSpPr>
          <p:nvPr/>
        </p:nvSpPr>
        <p:spPr bwMode="auto">
          <a:xfrm>
            <a:off x="1497319" y="3924988"/>
            <a:ext cx="1613352" cy="276999"/>
          </a:xfrm>
          <a:prstGeom prst="rect">
            <a:avLst/>
          </a:prstGeom>
        </p:spPr>
        <p:txBody>
          <a:bodyPr wrap="square" lIns="0" tIns="0" rIns="0" bIns="0" anchor="t" anchorCtr="0">
            <a:spAutoFit/>
            <a:scene3d>
              <a:camera prst="orthographicFront"/>
              <a:lightRig rig="threePt" dir="t"/>
            </a:scene3d>
          </a:bodyPr>
          <a:lstStyle>
            <a:lvl1pPr marL="342900" indent="-342900" eaLnBrk="0" hangingPunct="0">
              <a:spcBef>
                <a:spcPct val="20000"/>
              </a:spcBef>
              <a:buFont typeface="Arial" panose="020B0604020202020204" pitchFamily="34" charset="0"/>
              <a:buNone/>
              <a:defRPr lang="en-US" altLang="ko-KR" sz="2000" dirty="0" smtClean="0">
                <a:latin typeface="Microsoft Sans Serif" panose="020B0604020202020204" pitchFamily="34" charset="0"/>
                <a:ea typeface="+mj-ea"/>
                <a:cs typeface="Microsoft Sans Serif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+mn-lt"/>
                <a:ea typeface="+mn-ea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+mn-lt"/>
                <a:ea typeface="+mn-ea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+mn-lt"/>
                <a:ea typeface="+mn-ea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+mn-lt"/>
                <a:ea typeface="+mn-ea"/>
              </a:defRPr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9pPr>
          </a:lstStyle>
          <a:p>
            <a:pPr defTabSz="912495" eaLnBrk="1" hangingPunct="1">
              <a:defRPr/>
            </a:pPr>
            <a:r>
              <a:rPr lang="zh-CN" altLang="en-US" sz="9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900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6" name="Rectangle 3"/>
          <p:cNvSpPr txBox="1">
            <a:spLocks noChangeArrowheads="1"/>
          </p:cNvSpPr>
          <p:nvPr/>
        </p:nvSpPr>
        <p:spPr bwMode="auto">
          <a:xfrm>
            <a:off x="3763735" y="3924988"/>
            <a:ext cx="1613352" cy="276999"/>
          </a:xfrm>
          <a:prstGeom prst="rect">
            <a:avLst/>
          </a:prstGeom>
        </p:spPr>
        <p:txBody>
          <a:bodyPr wrap="square" lIns="0" tIns="0" rIns="0" bIns="0" anchor="t" anchorCtr="0">
            <a:spAutoFit/>
            <a:scene3d>
              <a:camera prst="orthographicFront"/>
              <a:lightRig rig="threePt" dir="t"/>
            </a:scene3d>
          </a:bodyPr>
          <a:lstStyle>
            <a:lvl1pPr marL="342900" indent="-342900" eaLnBrk="0" hangingPunct="0">
              <a:spcBef>
                <a:spcPct val="20000"/>
              </a:spcBef>
              <a:buFont typeface="Arial" panose="020B0604020202020204" pitchFamily="34" charset="0"/>
              <a:buNone/>
              <a:defRPr lang="en-US" altLang="ko-KR" sz="2000" dirty="0" smtClean="0">
                <a:latin typeface="Microsoft Sans Serif" panose="020B0604020202020204" pitchFamily="34" charset="0"/>
                <a:ea typeface="+mj-ea"/>
                <a:cs typeface="Microsoft Sans Serif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+mn-lt"/>
                <a:ea typeface="+mn-ea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+mn-lt"/>
                <a:ea typeface="+mn-ea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+mn-lt"/>
                <a:ea typeface="+mn-ea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+mn-lt"/>
                <a:ea typeface="+mn-ea"/>
              </a:defRPr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9pPr>
          </a:lstStyle>
          <a:p>
            <a:pPr defTabSz="912495" eaLnBrk="1" hangingPunct="1">
              <a:defRPr/>
            </a:pPr>
            <a:r>
              <a:rPr lang="zh-CN" altLang="en-US" sz="9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900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7" name="Rectangle 3"/>
          <p:cNvSpPr txBox="1">
            <a:spLocks noChangeArrowheads="1"/>
          </p:cNvSpPr>
          <p:nvPr/>
        </p:nvSpPr>
        <p:spPr bwMode="auto">
          <a:xfrm>
            <a:off x="6030152" y="3924988"/>
            <a:ext cx="1613352" cy="276999"/>
          </a:xfrm>
          <a:prstGeom prst="rect">
            <a:avLst/>
          </a:prstGeom>
        </p:spPr>
        <p:txBody>
          <a:bodyPr wrap="square" lIns="0" tIns="0" rIns="0" bIns="0" anchor="t" anchorCtr="0">
            <a:spAutoFit/>
            <a:scene3d>
              <a:camera prst="orthographicFront"/>
              <a:lightRig rig="threePt" dir="t"/>
            </a:scene3d>
          </a:bodyPr>
          <a:lstStyle>
            <a:lvl1pPr marL="342900" indent="-342900" eaLnBrk="0" hangingPunct="0">
              <a:spcBef>
                <a:spcPct val="20000"/>
              </a:spcBef>
              <a:buFont typeface="Arial" panose="020B0604020202020204" pitchFamily="34" charset="0"/>
              <a:buNone/>
              <a:defRPr lang="en-US" altLang="ko-KR" sz="2000" dirty="0" smtClean="0">
                <a:latin typeface="Microsoft Sans Serif" panose="020B0604020202020204" pitchFamily="34" charset="0"/>
                <a:ea typeface="+mj-ea"/>
                <a:cs typeface="Microsoft Sans Serif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+mn-lt"/>
                <a:ea typeface="+mn-ea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+mn-lt"/>
                <a:ea typeface="+mn-ea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+mn-lt"/>
                <a:ea typeface="+mn-ea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+mn-lt"/>
                <a:ea typeface="+mn-ea"/>
              </a:defRPr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9pPr>
          </a:lstStyle>
          <a:p>
            <a:pPr defTabSz="912495" eaLnBrk="1" hangingPunct="1">
              <a:defRPr/>
            </a:pPr>
            <a:r>
              <a:rPr lang="zh-CN" altLang="en-US" sz="9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900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8" name="speed"/>
          <p:cNvSpPr txBox="1">
            <a:spLocks noChangeArrowheads="1"/>
          </p:cNvSpPr>
          <p:nvPr/>
        </p:nvSpPr>
        <p:spPr bwMode="auto">
          <a:xfrm>
            <a:off x="1497319" y="3565046"/>
            <a:ext cx="1613352" cy="184666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  <a:sp3d prstMaterial="matte">
            <a:bevelT w="1270" h="1270"/>
          </a:sp3d>
        </p:spPr>
        <p:txBody>
          <a:bodyPr wrap="square" lIns="0" tIns="0" rIns="0" bIns="0" anchor="t" anchorCtr="0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 algn="ctr"/>
            <a:r>
              <a:rPr lang="zh-CN" altLang="en-US" sz="12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单击编辑标题</a:t>
            </a:r>
          </a:p>
        </p:txBody>
      </p:sp>
      <p:sp>
        <p:nvSpPr>
          <p:cNvPr id="89" name="speed"/>
          <p:cNvSpPr txBox="1">
            <a:spLocks noChangeArrowheads="1"/>
          </p:cNvSpPr>
          <p:nvPr/>
        </p:nvSpPr>
        <p:spPr bwMode="auto">
          <a:xfrm>
            <a:off x="3763735" y="3565046"/>
            <a:ext cx="1613352" cy="184666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  <a:sp3d prstMaterial="matte">
            <a:bevelT w="1270" h="1270"/>
          </a:sp3d>
        </p:spPr>
        <p:txBody>
          <a:bodyPr wrap="square" lIns="0" tIns="0" rIns="0" bIns="0" anchor="t" anchorCtr="0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 algn="ctr"/>
            <a:r>
              <a:rPr lang="zh-CN" altLang="en-US" sz="1200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单击编辑标题</a:t>
            </a:r>
          </a:p>
        </p:txBody>
      </p:sp>
      <p:sp>
        <p:nvSpPr>
          <p:cNvPr id="90" name="speed"/>
          <p:cNvSpPr txBox="1">
            <a:spLocks noChangeArrowheads="1"/>
          </p:cNvSpPr>
          <p:nvPr/>
        </p:nvSpPr>
        <p:spPr bwMode="auto">
          <a:xfrm>
            <a:off x="6030152" y="3565046"/>
            <a:ext cx="1613352" cy="184666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  <a:sp3d prstMaterial="matte">
            <a:bevelT w="1270" h="1270"/>
          </a:sp3d>
        </p:spPr>
        <p:txBody>
          <a:bodyPr wrap="square" lIns="0" tIns="0" rIns="0" bIns="0" anchor="t" anchorCtr="0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 algn="ctr"/>
            <a:r>
              <a:rPr lang="zh-CN" altLang="en-US" sz="1200" dirty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单击编辑标题</a:t>
            </a:r>
          </a:p>
        </p:txBody>
      </p:sp>
      <p:grpSp>
        <p:nvGrpSpPr>
          <p:cNvPr id="91" name="Group 21"/>
          <p:cNvGrpSpPr/>
          <p:nvPr/>
        </p:nvGrpSpPr>
        <p:grpSpPr>
          <a:xfrm>
            <a:off x="2187583" y="2256818"/>
            <a:ext cx="232824" cy="335397"/>
            <a:chOff x="4049713" y="6202363"/>
            <a:chExt cx="454025" cy="654050"/>
          </a:xfrm>
          <a:solidFill>
            <a:schemeClr val="accent1"/>
          </a:solidFill>
        </p:grpSpPr>
        <p:sp>
          <p:nvSpPr>
            <p:cNvPr id="92" name="Freeform 122"/>
            <p:cNvSpPr>
              <a:spLocks noEditPoints="1"/>
            </p:cNvSpPr>
            <p:nvPr/>
          </p:nvSpPr>
          <p:spPr bwMode="auto">
            <a:xfrm>
              <a:off x="4049713" y="6202363"/>
              <a:ext cx="454025" cy="474663"/>
            </a:xfrm>
            <a:custGeom>
              <a:avLst/>
              <a:gdLst>
                <a:gd name="T0" fmla="*/ 484 w 572"/>
                <a:gd name="T1" fmla="*/ 73 h 597"/>
                <a:gd name="T2" fmla="*/ 435 w 572"/>
                <a:gd name="T3" fmla="*/ 38 h 597"/>
                <a:gd name="T4" fmla="*/ 378 w 572"/>
                <a:gd name="T5" fmla="*/ 14 h 597"/>
                <a:gd name="T6" fmla="*/ 317 w 572"/>
                <a:gd name="T7" fmla="*/ 1 h 597"/>
                <a:gd name="T8" fmla="*/ 270 w 572"/>
                <a:gd name="T9" fmla="*/ 0 h 597"/>
                <a:gd name="T10" fmla="*/ 208 w 572"/>
                <a:gd name="T11" fmla="*/ 10 h 597"/>
                <a:gd name="T12" fmla="*/ 151 w 572"/>
                <a:gd name="T13" fmla="*/ 31 h 597"/>
                <a:gd name="T14" fmla="*/ 101 w 572"/>
                <a:gd name="T15" fmla="*/ 62 h 597"/>
                <a:gd name="T16" fmla="*/ 67 w 572"/>
                <a:gd name="T17" fmla="*/ 92 h 597"/>
                <a:gd name="T18" fmla="*/ 15 w 572"/>
                <a:gd name="T19" fmla="*/ 176 h 597"/>
                <a:gd name="T20" fmla="*/ 0 w 572"/>
                <a:gd name="T21" fmla="*/ 270 h 597"/>
                <a:gd name="T22" fmla="*/ 9 w 572"/>
                <a:gd name="T23" fmla="*/ 332 h 597"/>
                <a:gd name="T24" fmla="*/ 28 w 572"/>
                <a:gd name="T25" fmla="*/ 390 h 597"/>
                <a:gd name="T26" fmla="*/ 62 w 572"/>
                <a:gd name="T27" fmla="*/ 436 h 597"/>
                <a:gd name="T28" fmla="*/ 103 w 572"/>
                <a:gd name="T29" fmla="*/ 470 h 597"/>
                <a:gd name="T30" fmla="*/ 138 w 572"/>
                <a:gd name="T31" fmla="*/ 512 h 597"/>
                <a:gd name="T32" fmla="*/ 151 w 572"/>
                <a:gd name="T33" fmla="*/ 571 h 597"/>
                <a:gd name="T34" fmla="*/ 155 w 572"/>
                <a:gd name="T35" fmla="*/ 584 h 597"/>
                <a:gd name="T36" fmla="*/ 167 w 572"/>
                <a:gd name="T37" fmla="*/ 596 h 597"/>
                <a:gd name="T38" fmla="*/ 415 w 572"/>
                <a:gd name="T39" fmla="*/ 534 h 597"/>
                <a:gd name="T40" fmla="*/ 425 w 572"/>
                <a:gd name="T41" fmla="*/ 531 h 597"/>
                <a:gd name="T42" fmla="*/ 431 w 572"/>
                <a:gd name="T43" fmla="*/ 518 h 597"/>
                <a:gd name="T44" fmla="*/ 453 w 572"/>
                <a:gd name="T45" fmla="*/ 482 h 597"/>
                <a:gd name="T46" fmla="*/ 497 w 572"/>
                <a:gd name="T47" fmla="*/ 446 h 597"/>
                <a:gd name="T48" fmla="*/ 538 w 572"/>
                <a:gd name="T49" fmla="*/ 399 h 597"/>
                <a:gd name="T50" fmla="*/ 558 w 572"/>
                <a:gd name="T51" fmla="*/ 347 h 597"/>
                <a:gd name="T52" fmla="*/ 572 w 572"/>
                <a:gd name="T53" fmla="*/ 270 h 597"/>
                <a:gd name="T54" fmla="*/ 564 w 572"/>
                <a:gd name="T55" fmla="*/ 200 h 597"/>
                <a:gd name="T56" fmla="*/ 522 w 572"/>
                <a:gd name="T57" fmla="*/ 113 h 597"/>
                <a:gd name="T58" fmla="*/ 536 w 572"/>
                <a:gd name="T59" fmla="*/ 268 h 597"/>
                <a:gd name="T60" fmla="*/ 526 w 572"/>
                <a:gd name="T61" fmla="*/ 334 h 597"/>
                <a:gd name="T62" fmla="*/ 509 w 572"/>
                <a:gd name="T63" fmla="*/ 378 h 597"/>
                <a:gd name="T64" fmla="*/ 460 w 572"/>
                <a:gd name="T65" fmla="*/ 430 h 597"/>
                <a:gd name="T66" fmla="*/ 420 w 572"/>
                <a:gd name="T67" fmla="*/ 468 h 597"/>
                <a:gd name="T68" fmla="*/ 185 w 572"/>
                <a:gd name="T69" fmla="*/ 558 h 597"/>
                <a:gd name="T70" fmla="*/ 178 w 572"/>
                <a:gd name="T71" fmla="*/ 521 h 597"/>
                <a:gd name="T72" fmla="*/ 148 w 572"/>
                <a:gd name="T73" fmla="*/ 464 h 597"/>
                <a:gd name="T74" fmla="*/ 113 w 572"/>
                <a:gd name="T75" fmla="*/ 434 h 597"/>
                <a:gd name="T76" fmla="*/ 69 w 572"/>
                <a:gd name="T77" fmla="*/ 390 h 597"/>
                <a:gd name="T78" fmla="*/ 50 w 572"/>
                <a:gd name="T79" fmla="*/ 350 h 597"/>
                <a:gd name="T80" fmla="*/ 38 w 572"/>
                <a:gd name="T81" fmla="*/ 288 h 597"/>
                <a:gd name="T82" fmla="*/ 38 w 572"/>
                <a:gd name="T83" fmla="*/ 228 h 597"/>
                <a:gd name="T84" fmla="*/ 65 w 572"/>
                <a:gd name="T85" fmla="*/ 150 h 597"/>
                <a:gd name="T86" fmla="*/ 102 w 572"/>
                <a:gd name="T87" fmla="*/ 107 h 597"/>
                <a:gd name="T88" fmla="*/ 179 w 572"/>
                <a:gd name="T89" fmla="*/ 57 h 597"/>
                <a:gd name="T90" fmla="*/ 286 w 572"/>
                <a:gd name="T91" fmla="*/ 35 h 597"/>
                <a:gd name="T92" fmla="*/ 367 w 572"/>
                <a:gd name="T93" fmla="*/ 47 h 597"/>
                <a:gd name="T94" fmla="*/ 461 w 572"/>
                <a:gd name="T95" fmla="*/ 100 h 597"/>
                <a:gd name="T96" fmla="*/ 494 w 572"/>
                <a:gd name="T97" fmla="*/ 133 h 597"/>
                <a:gd name="T98" fmla="*/ 530 w 572"/>
                <a:gd name="T99" fmla="*/ 207 h 597"/>
                <a:gd name="T100" fmla="*/ 536 w 572"/>
                <a:gd name="T101" fmla="*/ 268 h 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572" h="597">
                  <a:moveTo>
                    <a:pt x="506" y="93"/>
                  </a:moveTo>
                  <a:lnTo>
                    <a:pt x="506" y="93"/>
                  </a:lnTo>
                  <a:lnTo>
                    <a:pt x="495" y="83"/>
                  </a:lnTo>
                  <a:lnTo>
                    <a:pt x="484" y="73"/>
                  </a:lnTo>
                  <a:lnTo>
                    <a:pt x="472" y="63"/>
                  </a:lnTo>
                  <a:lnTo>
                    <a:pt x="460" y="54"/>
                  </a:lnTo>
                  <a:lnTo>
                    <a:pt x="447" y="45"/>
                  </a:lnTo>
                  <a:lnTo>
                    <a:pt x="435" y="38"/>
                  </a:lnTo>
                  <a:lnTo>
                    <a:pt x="420" y="31"/>
                  </a:lnTo>
                  <a:lnTo>
                    <a:pt x="407" y="24"/>
                  </a:lnTo>
                  <a:lnTo>
                    <a:pt x="392" y="18"/>
                  </a:lnTo>
                  <a:lnTo>
                    <a:pt x="378" y="14"/>
                  </a:lnTo>
                  <a:lnTo>
                    <a:pt x="363" y="10"/>
                  </a:lnTo>
                  <a:lnTo>
                    <a:pt x="348" y="6"/>
                  </a:lnTo>
                  <a:lnTo>
                    <a:pt x="333" y="4"/>
                  </a:lnTo>
                  <a:lnTo>
                    <a:pt x="317" y="1"/>
                  </a:lnTo>
                  <a:lnTo>
                    <a:pt x="302" y="0"/>
                  </a:lnTo>
                  <a:lnTo>
                    <a:pt x="286" y="0"/>
                  </a:lnTo>
                  <a:lnTo>
                    <a:pt x="286" y="0"/>
                  </a:lnTo>
                  <a:lnTo>
                    <a:pt x="270" y="0"/>
                  </a:lnTo>
                  <a:lnTo>
                    <a:pt x="254" y="1"/>
                  </a:lnTo>
                  <a:lnTo>
                    <a:pt x="239" y="4"/>
                  </a:lnTo>
                  <a:lnTo>
                    <a:pt x="224" y="6"/>
                  </a:lnTo>
                  <a:lnTo>
                    <a:pt x="208" y="10"/>
                  </a:lnTo>
                  <a:lnTo>
                    <a:pt x="194" y="14"/>
                  </a:lnTo>
                  <a:lnTo>
                    <a:pt x="179" y="18"/>
                  </a:lnTo>
                  <a:lnTo>
                    <a:pt x="166" y="24"/>
                  </a:lnTo>
                  <a:lnTo>
                    <a:pt x="151" y="31"/>
                  </a:lnTo>
                  <a:lnTo>
                    <a:pt x="138" y="38"/>
                  </a:lnTo>
                  <a:lnTo>
                    <a:pt x="125" y="45"/>
                  </a:lnTo>
                  <a:lnTo>
                    <a:pt x="113" y="54"/>
                  </a:lnTo>
                  <a:lnTo>
                    <a:pt x="101" y="62"/>
                  </a:lnTo>
                  <a:lnTo>
                    <a:pt x="88" y="72"/>
                  </a:lnTo>
                  <a:lnTo>
                    <a:pt x="78" y="83"/>
                  </a:lnTo>
                  <a:lnTo>
                    <a:pt x="67" y="92"/>
                  </a:lnTo>
                  <a:lnTo>
                    <a:pt x="67" y="92"/>
                  </a:lnTo>
                  <a:lnTo>
                    <a:pt x="50" y="112"/>
                  </a:lnTo>
                  <a:lnTo>
                    <a:pt x="36" y="132"/>
                  </a:lnTo>
                  <a:lnTo>
                    <a:pt x="24" y="154"/>
                  </a:lnTo>
                  <a:lnTo>
                    <a:pt x="15" y="176"/>
                  </a:lnTo>
                  <a:lnTo>
                    <a:pt x="7" y="199"/>
                  </a:lnTo>
                  <a:lnTo>
                    <a:pt x="2" y="223"/>
                  </a:lnTo>
                  <a:lnTo>
                    <a:pt x="0" y="246"/>
                  </a:lnTo>
                  <a:lnTo>
                    <a:pt x="0" y="270"/>
                  </a:lnTo>
                  <a:lnTo>
                    <a:pt x="0" y="270"/>
                  </a:lnTo>
                  <a:lnTo>
                    <a:pt x="2" y="293"/>
                  </a:lnTo>
                  <a:lnTo>
                    <a:pt x="5" y="314"/>
                  </a:lnTo>
                  <a:lnTo>
                    <a:pt x="9" y="332"/>
                  </a:lnTo>
                  <a:lnTo>
                    <a:pt x="13" y="349"/>
                  </a:lnTo>
                  <a:lnTo>
                    <a:pt x="17" y="365"/>
                  </a:lnTo>
                  <a:lnTo>
                    <a:pt x="23" y="378"/>
                  </a:lnTo>
                  <a:lnTo>
                    <a:pt x="28" y="390"/>
                  </a:lnTo>
                  <a:lnTo>
                    <a:pt x="35" y="401"/>
                  </a:lnTo>
                  <a:lnTo>
                    <a:pt x="41" y="412"/>
                  </a:lnTo>
                  <a:lnTo>
                    <a:pt x="49" y="420"/>
                  </a:lnTo>
                  <a:lnTo>
                    <a:pt x="62" y="436"/>
                  </a:lnTo>
                  <a:lnTo>
                    <a:pt x="78" y="449"/>
                  </a:lnTo>
                  <a:lnTo>
                    <a:pt x="92" y="460"/>
                  </a:lnTo>
                  <a:lnTo>
                    <a:pt x="92" y="460"/>
                  </a:lnTo>
                  <a:lnTo>
                    <a:pt x="103" y="470"/>
                  </a:lnTo>
                  <a:lnTo>
                    <a:pt x="113" y="479"/>
                  </a:lnTo>
                  <a:lnTo>
                    <a:pt x="122" y="488"/>
                  </a:lnTo>
                  <a:lnTo>
                    <a:pt x="131" y="499"/>
                  </a:lnTo>
                  <a:lnTo>
                    <a:pt x="138" y="512"/>
                  </a:lnTo>
                  <a:lnTo>
                    <a:pt x="144" y="528"/>
                  </a:lnTo>
                  <a:lnTo>
                    <a:pt x="148" y="548"/>
                  </a:lnTo>
                  <a:lnTo>
                    <a:pt x="151" y="571"/>
                  </a:lnTo>
                  <a:lnTo>
                    <a:pt x="151" y="571"/>
                  </a:lnTo>
                  <a:lnTo>
                    <a:pt x="153" y="575"/>
                  </a:lnTo>
                  <a:lnTo>
                    <a:pt x="155" y="580"/>
                  </a:lnTo>
                  <a:lnTo>
                    <a:pt x="155" y="580"/>
                  </a:lnTo>
                  <a:lnTo>
                    <a:pt x="155" y="584"/>
                  </a:lnTo>
                  <a:lnTo>
                    <a:pt x="155" y="584"/>
                  </a:lnTo>
                  <a:lnTo>
                    <a:pt x="157" y="590"/>
                  </a:lnTo>
                  <a:lnTo>
                    <a:pt x="162" y="594"/>
                  </a:lnTo>
                  <a:lnTo>
                    <a:pt x="167" y="596"/>
                  </a:lnTo>
                  <a:lnTo>
                    <a:pt x="172" y="597"/>
                  </a:lnTo>
                  <a:lnTo>
                    <a:pt x="172" y="597"/>
                  </a:lnTo>
                  <a:lnTo>
                    <a:pt x="177" y="597"/>
                  </a:lnTo>
                  <a:lnTo>
                    <a:pt x="415" y="534"/>
                  </a:lnTo>
                  <a:lnTo>
                    <a:pt x="415" y="534"/>
                  </a:lnTo>
                  <a:lnTo>
                    <a:pt x="421" y="533"/>
                  </a:lnTo>
                  <a:lnTo>
                    <a:pt x="421" y="533"/>
                  </a:lnTo>
                  <a:lnTo>
                    <a:pt x="425" y="531"/>
                  </a:lnTo>
                  <a:lnTo>
                    <a:pt x="428" y="527"/>
                  </a:lnTo>
                  <a:lnTo>
                    <a:pt x="430" y="523"/>
                  </a:lnTo>
                  <a:lnTo>
                    <a:pt x="431" y="518"/>
                  </a:lnTo>
                  <a:lnTo>
                    <a:pt x="431" y="518"/>
                  </a:lnTo>
                  <a:lnTo>
                    <a:pt x="436" y="509"/>
                  </a:lnTo>
                  <a:lnTo>
                    <a:pt x="441" y="499"/>
                  </a:lnTo>
                  <a:lnTo>
                    <a:pt x="447" y="491"/>
                  </a:lnTo>
                  <a:lnTo>
                    <a:pt x="453" y="482"/>
                  </a:lnTo>
                  <a:lnTo>
                    <a:pt x="467" y="469"/>
                  </a:lnTo>
                  <a:lnTo>
                    <a:pt x="482" y="457"/>
                  </a:lnTo>
                  <a:lnTo>
                    <a:pt x="482" y="457"/>
                  </a:lnTo>
                  <a:lnTo>
                    <a:pt x="497" y="446"/>
                  </a:lnTo>
                  <a:lnTo>
                    <a:pt x="511" y="433"/>
                  </a:lnTo>
                  <a:lnTo>
                    <a:pt x="524" y="417"/>
                  </a:lnTo>
                  <a:lnTo>
                    <a:pt x="532" y="408"/>
                  </a:lnTo>
                  <a:lnTo>
                    <a:pt x="538" y="399"/>
                  </a:lnTo>
                  <a:lnTo>
                    <a:pt x="544" y="388"/>
                  </a:lnTo>
                  <a:lnTo>
                    <a:pt x="549" y="376"/>
                  </a:lnTo>
                  <a:lnTo>
                    <a:pt x="555" y="362"/>
                  </a:lnTo>
                  <a:lnTo>
                    <a:pt x="558" y="347"/>
                  </a:lnTo>
                  <a:lnTo>
                    <a:pt x="563" y="331"/>
                  </a:lnTo>
                  <a:lnTo>
                    <a:pt x="567" y="313"/>
                  </a:lnTo>
                  <a:lnTo>
                    <a:pt x="569" y="292"/>
                  </a:lnTo>
                  <a:lnTo>
                    <a:pt x="572" y="270"/>
                  </a:lnTo>
                  <a:lnTo>
                    <a:pt x="572" y="270"/>
                  </a:lnTo>
                  <a:lnTo>
                    <a:pt x="572" y="246"/>
                  </a:lnTo>
                  <a:lnTo>
                    <a:pt x="569" y="223"/>
                  </a:lnTo>
                  <a:lnTo>
                    <a:pt x="564" y="200"/>
                  </a:lnTo>
                  <a:lnTo>
                    <a:pt x="557" y="177"/>
                  </a:lnTo>
                  <a:lnTo>
                    <a:pt x="549" y="154"/>
                  </a:lnTo>
                  <a:lnTo>
                    <a:pt x="536" y="133"/>
                  </a:lnTo>
                  <a:lnTo>
                    <a:pt x="522" y="113"/>
                  </a:lnTo>
                  <a:lnTo>
                    <a:pt x="506" y="93"/>
                  </a:lnTo>
                  <a:lnTo>
                    <a:pt x="506" y="93"/>
                  </a:lnTo>
                  <a:close/>
                  <a:moveTo>
                    <a:pt x="536" y="268"/>
                  </a:moveTo>
                  <a:lnTo>
                    <a:pt x="536" y="268"/>
                  </a:lnTo>
                  <a:lnTo>
                    <a:pt x="534" y="287"/>
                  </a:lnTo>
                  <a:lnTo>
                    <a:pt x="532" y="304"/>
                  </a:lnTo>
                  <a:lnTo>
                    <a:pt x="529" y="320"/>
                  </a:lnTo>
                  <a:lnTo>
                    <a:pt x="526" y="334"/>
                  </a:lnTo>
                  <a:lnTo>
                    <a:pt x="522" y="348"/>
                  </a:lnTo>
                  <a:lnTo>
                    <a:pt x="518" y="359"/>
                  </a:lnTo>
                  <a:lnTo>
                    <a:pt x="513" y="370"/>
                  </a:lnTo>
                  <a:lnTo>
                    <a:pt x="509" y="378"/>
                  </a:lnTo>
                  <a:lnTo>
                    <a:pt x="498" y="395"/>
                  </a:lnTo>
                  <a:lnTo>
                    <a:pt x="486" y="407"/>
                  </a:lnTo>
                  <a:lnTo>
                    <a:pt x="474" y="419"/>
                  </a:lnTo>
                  <a:lnTo>
                    <a:pt x="460" y="430"/>
                  </a:lnTo>
                  <a:lnTo>
                    <a:pt x="460" y="430"/>
                  </a:lnTo>
                  <a:lnTo>
                    <a:pt x="443" y="443"/>
                  </a:lnTo>
                  <a:lnTo>
                    <a:pt x="428" y="459"/>
                  </a:lnTo>
                  <a:lnTo>
                    <a:pt x="420" y="468"/>
                  </a:lnTo>
                  <a:lnTo>
                    <a:pt x="413" y="477"/>
                  </a:lnTo>
                  <a:lnTo>
                    <a:pt x="406" y="489"/>
                  </a:lnTo>
                  <a:lnTo>
                    <a:pt x="400" y="503"/>
                  </a:lnTo>
                  <a:lnTo>
                    <a:pt x="185" y="558"/>
                  </a:lnTo>
                  <a:lnTo>
                    <a:pt x="185" y="558"/>
                  </a:lnTo>
                  <a:lnTo>
                    <a:pt x="183" y="545"/>
                  </a:lnTo>
                  <a:lnTo>
                    <a:pt x="180" y="533"/>
                  </a:lnTo>
                  <a:lnTo>
                    <a:pt x="178" y="521"/>
                  </a:lnTo>
                  <a:lnTo>
                    <a:pt x="176" y="511"/>
                  </a:lnTo>
                  <a:lnTo>
                    <a:pt x="167" y="492"/>
                  </a:lnTo>
                  <a:lnTo>
                    <a:pt x="159" y="477"/>
                  </a:lnTo>
                  <a:lnTo>
                    <a:pt x="148" y="464"/>
                  </a:lnTo>
                  <a:lnTo>
                    <a:pt x="137" y="453"/>
                  </a:lnTo>
                  <a:lnTo>
                    <a:pt x="125" y="442"/>
                  </a:lnTo>
                  <a:lnTo>
                    <a:pt x="113" y="434"/>
                  </a:lnTo>
                  <a:lnTo>
                    <a:pt x="113" y="434"/>
                  </a:lnTo>
                  <a:lnTo>
                    <a:pt x="101" y="423"/>
                  </a:lnTo>
                  <a:lnTo>
                    <a:pt x="87" y="412"/>
                  </a:lnTo>
                  <a:lnTo>
                    <a:pt x="75" y="399"/>
                  </a:lnTo>
                  <a:lnTo>
                    <a:pt x="69" y="390"/>
                  </a:lnTo>
                  <a:lnTo>
                    <a:pt x="64" y="382"/>
                  </a:lnTo>
                  <a:lnTo>
                    <a:pt x="59" y="372"/>
                  </a:lnTo>
                  <a:lnTo>
                    <a:pt x="55" y="362"/>
                  </a:lnTo>
                  <a:lnTo>
                    <a:pt x="50" y="350"/>
                  </a:lnTo>
                  <a:lnTo>
                    <a:pt x="46" y="337"/>
                  </a:lnTo>
                  <a:lnTo>
                    <a:pt x="42" y="322"/>
                  </a:lnTo>
                  <a:lnTo>
                    <a:pt x="39" y="305"/>
                  </a:lnTo>
                  <a:lnTo>
                    <a:pt x="38" y="288"/>
                  </a:lnTo>
                  <a:lnTo>
                    <a:pt x="35" y="268"/>
                  </a:lnTo>
                  <a:lnTo>
                    <a:pt x="35" y="268"/>
                  </a:lnTo>
                  <a:lnTo>
                    <a:pt x="35" y="247"/>
                  </a:lnTo>
                  <a:lnTo>
                    <a:pt x="38" y="228"/>
                  </a:lnTo>
                  <a:lnTo>
                    <a:pt x="41" y="207"/>
                  </a:lnTo>
                  <a:lnTo>
                    <a:pt x="47" y="188"/>
                  </a:lnTo>
                  <a:lnTo>
                    <a:pt x="56" y="169"/>
                  </a:lnTo>
                  <a:lnTo>
                    <a:pt x="65" y="150"/>
                  </a:lnTo>
                  <a:lnTo>
                    <a:pt x="78" y="133"/>
                  </a:lnTo>
                  <a:lnTo>
                    <a:pt x="92" y="116"/>
                  </a:lnTo>
                  <a:lnTo>
                    <a:pt x="92" y="116"/>
                  </a:lnTo>
                  <a:lnTo>
                    <a:pt x="102" y="107"/>
                  </a:lnTo>
                  <a:lnTo>
                    <a:pt x="111" y="98"/>
                  </a:lnTo>
                  <a:lnTo>
                    <a:pt x="132" y="83"/>
                  </a:lnTo>
                  <a:lnTo>
                    <a:pt x="155" y="68"/>
                  </a:lnTo>
                  <a:lnTo>
                    <a:pt x="179" y="57"/>
                  </a:lnTo>
                  <a:lnTo>
                    <a:pt x="205" y="47"/>
                  </a:lnTo>
                  <a:lnTo>
                    <a:pt x="231" y="40"/>
                  </a:lnTo>
                  <a:lnTo>
                    <a:pt x="258" y="37"/>
                  </a:lnTo>
                  <a:lnTo>
                    <a:pt x="286" y="35"/>
                  </a:lnTo>
                  <a:lnTo>
                    <a:pt x="286" y="35"/>
                  </a:lnTo>
                  <a:lnTo>
                    <a:pt x="314" y="37"/>
                  </a:lnTo>
                  <a:lnTo>
                    <a:pt x="340" y="40"/>
                  </a:lnTo>
                  <a:lnTo>
                    <a:pt x="367" y="47"/>
                  </a:lnTo>
                  <a:lnTo>
                    <a:pt x="392" y="57"/>
                  </a:lnTo>
                  <a:lnTo>
                    <a:pt x="417" y="68"/>
                  </a:lnTo>
                  <a:lnTo>
                    <a:pt x="440" y="83"/>
                  </a:lnTo>
                  <a:lnTo>
                    <a:pt x="461" y="100"/>
                  </a:lnTo>
                  <a:lnTo>
                    <a:pt x="471" y="108"/>
                  </a:lnTo>
                  <a:lnTo>
                    <a:pt x="481" y="118"/>
                  </a:lnTo>
                  <a:lnTo>
                    <a:pt x="481" y="118"/>
                  </a:lnTo>
                  <a:lnTo>
                    <a:pt x="494" y="133"/>
                  </a:lnTo>
                  <a:lnTo>
                    <a:pt x="506" y="152"/>
                  </a:lnTo>
                  <a:lnTo>
                    <a:pt x="517" y="170"/>
                  </a:lnTo>
                  <a:lnTo>
                    <a:pt x="524" y="188"/>
                  </a:lnTo>
                  <a:lnTo>
                    <a:pt x="530" y="207"/>
                  </a:lnTo>
                  <a:lnTo>
                    <a:pt x="535" y="228"/>
                  </a:lnTo>
                  <a:lnTo>
                    <a:pt x="536" y="247"/>
                  </a:lnTo>
                  <a:lnTo>
                    <a:pt x="536" y="268"/>
                  </a:lnTo>
                  <a:lnTo>
                    <a:pt x="536" y="2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5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3" name="Freeform 123"/>
            <p:cNvSpPr>
              <a:spLocks noEditPoints="1"/>
            </p:cNvSpPr>
            <p:nvPr/>
          </p:nvSpPr>
          <p:spPr bwMode="auto">
            <a:xfrm>
              <a:off x="4173538" y="6742113"/>
              <a:ext cx="219075" cy="114300"/>
            </a:xfrm>
            <a:custGeom>
              <a:avLst/>
              <a:gdLst>
                <a:gd name="T0" fmla="*/ 13 w 276"/>
                <a:gd name="T1" fmla="*/ 64 h 144"/>
                <a:gd name="T2" fmla="*/ 6 w 276"/>
                <a:gd name="T3" fmla="*/ 68 h 144"/>
                <a:gd name="T4" fmla="*/ 0 w 276"/>
                <a:gd name="T5" fmla="*/ 78 h 144"/>
                <a:gd name="T6" fmla="*/ 0 w 276"/>
                <a:gd name="T7" fmla="*/ 86 h 144"/>
                <a:gd name="T8" fmla="*/ 7 w 276"/>
                <a:gd name="T9" fmla="*/ 95 h 144"/>
                <a:gd name="T10" fmla="*/ 17 w 276"/>
                <a:gd name="T11" fmla="*/ 98 h 144"/>
                <a:gd name="T12" fmla="*/ 22 w 276"/>
                <a:gd name="T13" fmla="*/ 98 h 144"/>
                <a:gd name="T14" fmla="*/ 41 w 276"/>
                <a:gd name="T15" fmla="*/ 93 h 144"/>
                <a:gd name="T16" fmla="*/ 45 w 276"/>
                <a:gd name="T17" fmla="*/ 104 h 144"/>
                <a:gd name="T18" fmla="*/ 53 w 276"/>
                <a:gd name="T19" fmla="*/ 112 h 144"/>
                <a:gd name="T20" fmla="*/ 72 w 276"/>
                <a:gd name="T21" fmla="*/ 127 h 144"/>
                <a:gd name="T22" fmla="*/ 93 w 276"/>
                <a:gd name="T23" fmla="*/ 138 h 144"/>
                <a:gd name="T24" fmla="*/ 118 w 276"/>
                <a:gd name="T25" fmla="*/ 144 h 144"/>
                <a:gd name="T26" fmla="*/ 131 w 276"/>
                <a:gd name="T27" fmla="*/ 144 h 144"/>
                <a:gd name="T28" fmla="*/ 151 w 276"/>
                <a:gd name="T29" fmla="*/ 143 h 144"/>
                <a:gd name="T30" fmla="*/ 171 w 276"/>
                <a:gd name="T31" fmla="*/ 137 h 144"/>
                <a:gd name="T32" fmla="*/ 189 w 276"/>
                <a:gd name="T33" fmla="*/ 128 h 144"/>
                <a:gd name="T34" fmla="*/ 205 w 276"/>
                <a:gd name="T35" fmla="*/ 117 h 144"/>
                <a:gd name="T36" fmla="*/ 217 w 276"/>
                <a:gd name="T37" fmla="*/ 103 h 144"/>
                <a:gd name="T38" fmla="*/ 226 w 276"/>
                <a:gd name="T39" fmla="*/ 87 h 144"/>
                <a:gd name="T40" fmla="*/ 233 w 276"/>
                <a:gd name="T41" fmla="*/ 70 h 144"/>
                <a:gd name="T42" fmla="*/ 235 w 276"/>
                <a:gd name="T43" fmla="*/ 52 h 144"/>
                <a:gd name="T44" fmla="*/ 234 w 276"/>
                <a:gd name="T45" fmla="*/ 47 h 144"/>
                <a:gd name="T46" fmla="*/ 263 w 276"/>
                <a:gd name="T47" fmla="*/ 35 h 144"/>
                <a:gd name="T48" fmla="*/ 269 w 276"/>
                <a:gd name="T49" fmla="*/ 31 h 144"/>
                <a:gd name="T50" fmla="*/ 276 w 276"/>
                <a:gd name="T51" fmla="*/ 20 h 144"/>
                <a:gd name="T52" fmla="*/ 276 w 276"/>
                <a:gd name="T53" fmla="*/ 13 h 144"/>
                <a:gd name="T54" fmla="*/ 268 w 276"/>
                <a:gd name="T55" fmla="*/ 2 h 144"/>
                <a:gd name="T56" fmla="*/ 254 w 276"/>
                <a:gd name="T57" fmla="*/ 1 h 144"/>
                <a:gd name="T58" fmla="*/ 200 w 276"/>
                <a:gd name="T59" fmla="*/ 52 h 144"/>
                <a:gd name="T60" fmla="*/ 199 w 276"/>
                <a:gd name="T61" fmla="*/ 63 h 144"/>
                <a:gd name="T62" fmla="*/ 188 w 276"/>
                <a:gd name="T63" fmla="*/ 83 h 144"/>
                <a:gd name="T64" fmla="*/ 170 w 276"/>
                <a:gd name="T65" fmla="*/ 99 h 144"/>
                <a:gd name="T66" fmla="*/ 144 w 276"/>
                <a:gd name="T67" fmla="*/ 107 h 144"/>
                <a:gd name="T68" fmla="*/ 131 w 276"/>
                <a:gd name="T69" fmla="*/ 109 h 144"/>
                <a:gd name="T70" fmla="*/ 114 w 276"/>
                <a:gd name="T71" fmla="*/ 107 h 144"/>
                <a:gd name="T72" fmla="*/ 99 w 276"/>
                <a:gd name="T73" fmla="*/ 103 h 144"/>
                <a:gd name="T74" fmla="*/ 86 w 276"/>
                <a:gd name="T75" fmla="*/ 94 h 144"/>
                <a:gd name="T76" fmla="*/ 74 w 276"/>
                <a:gd name="T77" fmla="*/ 84 h 144"/>
                <a:gd name="T78" fmla="*/ 200 w 276"/>
                <a:gd name="T79" fmla="*/ 51 h 144"/>
                <a:gd name="T80" fmla="*/ 200 w 276"/>
                <a:gd name="T81" fmla="*/ 52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76" h="144">
                  <a:moveTo>
                    <a:pt x="254" y="1"/>
                  </a:moveTo>
                  <a:lnTo>
                    <a:pt x="13" y="64"/>
                  </a:lnTo>
                  <a:lnTo>
                    <a:pt x="13" y="64"/>
                  </a:lnTo>
                  <a:lnTo>
                    <a:pt x="6" y="68"/>
                  </a:lnTo>
                  <a:lnTo>
                    <a:pt x="2" y="72"/>
                  </a:lnTo>
                  <a:lnTo>
                    <a:pt x="0" y="78"/>
                  </a:lnTo>
                  <a:lnTo>
                    <a:pt x="0" y="86"/>
                  </a:lnTo>
                  <a:lnTo>
                    <a:pt x="0" y="86"/>
                  </a:lnTo>
                  <a:lnTo>
                    <a:pt x="2" y="91"/>
                  </a:lnTo>
                  <a:lnTo>
                    <a:pt x="7" y="95"/>
                  </a:lnTo>
                  <a:lnTo>
                    <a:pt x="12" y="98"/>
                  </a:lnTo>
                  <a:lnTo>
                    <a:pt x="17" y="98"/>
                  </a:lnTo>
                  <a:lnTo>
                    <a:pt x="17" y="98"/>
                  </a:lnTo>
                  <a:lnTo>
                    <a:pt x="22" y="98"/>
                  </a:lnTo>
                  <a:lnTo>
                    <a:pt x="41" y="93"/>
                  </a:lnTo>
                  <a:lnTo>
                    <a:pt x="41" y="93"/>
                  </a:lnTo>
                  <a:lnTo>
                    <a:pt x="42" y="98"/>
                  </a:lnTo>
                  <a:lnTo>
                    <a:pt x="45" y="104"/>
                  </a:lnTo>
                  <a:lnTo>
                    <a:pt x="45" y="104"/>
                  </a:lnTo>
                  <a:lnTo>
                    <a:pt x="53" y="112"/>
                  </a:lnTo>
                  <a:lnTo>
                    <a:pt x="62" y="121"/>
                  </a:lnTo>
                  <a:lnTo>
                    <a:pt x="72" y="127"/>
                  </a:lnTo>
                  <a:lnTo>
                    <a:pt x="82" y="133"/>
                  </a:lnTo>
                  <a:lnTo>
                    <a:pt x="93" y="138"/>
                  </a:lnTo>
                  <a:lnTo>
                    <a:pt x="105" y="141"/>
                  </a:lnTo>
                  <a:lnTo>
                    <a:pt x="118" y="144"/>
                  </a:lnTo>
                  <a:lnTo>
                    <a:pt x="131" y="144"/>
                  </a:lnTo>
                  <a:lnTo>
                    <a:pt x="131" y="144"/>
                  </a:lnTo>
                  <a:lnTo>
                    <a:pt x="142" y="144"/>
                  </a:lnTo>
                  <a:lnTo>
                    <a:pt x="151" y="143"/>
                  </a:lnTo>
                  <a:lnTo>
                    <a:pt x="161" y="140"/>
                  </a:lnTo>
                  <a:lnTo>
                    <a:pt x="171" y="137"/>
                  </a:lnTo>
                  <a:lnTo>
                    <a:pt x="180" y="133"/>
                  </a:lnTo>
                  <a:lnTo>
                    <a:pt x="189" y="128"/>
                  </a:lnTo>
                  <a:lnTo>
                    <a:pt x="196" y="123"/>
                  </a:lnTo>
                  <a:lnTo>
                    <a:pt x="205" y="117"/>
                  </a:lnTo>
                  <a:lnTo>
                    <a:pt x="211" y="110"/>
                  </a:lnTo>
                  <a:lnTo>
                    <a:pt x="217" y="103"/>
                  </a:lnTo>
                  <a:lnTo>
                    <a:pt x="222" y="95"/>
                  </a:lnTo>
                  <a:lnTo>
                    <a:pt x="226" y="87"/>
                  </a:lnTo>
                  <a:lnTo>
                    <a:pt x="230" y="78"/>
                  </a:lnTo>
                  <a:lnTo>
                    <a:pt x="233" y="70"/>
                  </a:lnTo>
                  <a:lnTo>
                    <a:pt x="234" y="61"/>
                  </a:lnTo>
                  <a:lnTo>
                    <a:pt x="235" y="52"/>
                  </a:lnTo>
                  <a:lnTo>
                    <a:pt x="235" y="52"/>
                  </a:lnTo>
                  <a:lnTo>
                    <a:pt x="234" y="47"/>
                  </a:lnTo>
                  <a:lnTo>
                    <a:pt x="233" y="42"/>
                  </a:lnTo>
                  <a:lnTo>
                    <a:pt x="263" y="35"/>
                  </a:lnTo>
                  <a:lnTo>
                    <a:pt x="263" y="35"/>
                  </a:lnTo>
                  <a:lnTo>
                    <a:pt x="269" y="31"/>
                  </a:lnTo>
                  <a:lnTo>
                    <a:pt x="274" y="26"/>
                  </a:lnTo>
                  <a:lnTo>
                    <a:pt x="276" y="20"/>
                  </a:lnTo>
                  <a:lnTo>
                    <a:pt x="276" y="13"/>
                  </a:lnTo>
                  <a:lnTo>
                    <a:pt x="276" y="13"/>
                  </a:lnTo>
                  <a:lnTo>
                    <a:pt x="273" y="7"/>
                  </a:lnTo>
                  <a:lnTo>
                    <a:pt x="268" y="2"/>
                  </a:lnTo>
                  <a:lnTo>
                    <a:pt x="262" y="0"/>
                  </a:lnTo>
                  <a:lnTo>
                    <a:pt x="254" y="1"/>
                  </a:lnTo>
                  <a:lnTo>
                    <a:pt x="254" y="1"/>
                  </a:lnTo>
                  <a:close/>
                  <a:moveTo>
                    <a:pt x="200" y="52"/>
                  </a:moveTo>
                  <a:lnTo>
                    <a:pt x="200" y="52"/>
                  </a:lnTo>
                  <a:lnTo>
                    <a:pt x="199" y="63"/>
                  </a:lnTo>
                  <a:lnTo>
                    <a:pt x="194" y="74"/>
                  </a:lnTo>
                  <a:lnTo>
                    <a:pt x="188" y="83"/>
                  </a:lnTo>
                  <a:lnTo>
                    <a:pt x="179" y="92"/>
                  </a:lnTo>
                  <a:lnTo>
                    <a:pt x="170" y="99"/>
                  </a:lnTo>
                  <a:lnTo>
                    <a:pt x="157" y="105"/>
                  </a:lnTo>
                  <a:lnTo>
                    <a:pt x="144" y="107"/>
                  </a:lnTo>
                  <a:lnTo>
                    <a:pt x="131" y="109"/>
                  </a:lnTo>
                  <a:lnTo>
                    <a:pt x="131" y="109"/>
                  </a:lnTo>
                  <a:lnTo>
                    <a:pt x="122" y="109"/>
                  </a:lnTo>
                  <a:lnTo>
                    <a:pt x="114" y="107"/>
                  </a:lnTo>
                  <a:lnTo>
                    <a:pt x="107" y="105"/>
                  </a:lnTo>
                  <a:lnTo>
                    <a:pt x="99" y="103"/>
                  </a:lnTo>
                  <a:lnTo>
                    <a:pt x="92" y="99"/>
                  </a:lnTo>
                  <a:lnTo>
                    <a:pt x="86" y="94"/>
                  </a:lnTo>
                  <a:lnTo>
                    <a:pt x="80" y="89"/>
                  </a:lnTo>
                  <a:lnTo>
                    <a:pt x="74" y="84"/>
                  </a:lnTo>
                  <a:lnTo>
                    <a:pt x="200" y="51"/>
                  </a:lnTo>
                  <a:lnTo>
                    <a:pt x="200" y="51"/>
                  </a:lnTo>
                  <a:lnTo>
                    <a:pt x="200" y="52"/>
                  </a:lnTo>
                  <a:lnTo>
                    <a:pt x="200" y="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5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4" name="Freeform 124"/>
            <p:cNvSpPr/>
            <p:nvPr/>
          </p:nvSpPr>
          <p:spPr bwMode="auto">
            <a:xfrm>
              <a:off x="4173538" y="6670675"/>
              <a:ext cx="219075" cy="77788"/>
            </a:xfrm>
            <a:custGeom>
              <a:avLst/>
              <a:gdLst>
                <a:gd name="T0" fmla="*/ 254 w 276"/>
                <a:gd name="T1" fmla="*/ 1 h 98"/>
                <a:gd name="T2" fmla="*/ 13 w 276"/>
                <a:gd name="T3" fmla="*/ 64 h 98"/>
                <a:gd name="T4" fmla="*/ 13 w 276"/>
                <a:gd name="T5" fmla="*/ 64 h 98"/>
                <a:gd name="T6" fmla="*/ 6 w 276"/>
                <a:gd name="T7" fmla="*/ 66 h 98"/>
                <a:gd name="T8" fmla="*/ 2 w 276"/>
                <a:gd name="T9" fmla="*/ 73 h 98"/>
                <a:gd name="T10" fmla="*/ 0 w 276"/>
                <a:gd name="T11" fmla="*/ 79 h 98"/>
                <a:gd name="T12" fmla="*/ 0 w 276"/>
                <a:gd name="T13" fmla="*/ 86 h 98"/>
                <a:gd name="T14" fmla="*/ 0 w 276"/>
                <a:gd name="T15" fmla="*/ 86 h 98"/>
                <a:gd name="T16" fmla="*/ 2 w 276"/>
                <a:gd name="T17" fmla="*/ 91 h 98"/>
                <a:gd name="T18" fmla="*/ 7 w 276"/>
                <a:gd name="T19" fmla="*/ 94 h 98"/>
                <a:gd name="T20" fmla="*/ 12 w 276"/>
                <a:gd name="T21" fmla="*/ 98 h 98"/>
                <a:gd name="T22" fmla="*/ 17 w 276"/>
                <a:gd name="T23" fmla="*/ 98 h 98"/>
                <a:gd name="T24" fmla="*/ 17 w 276"/>
                <a:gd name="T25" fmla="*/ 98 h 98"/>
                <a:gd name="T26" fmla="*/ 22 w 276"/>
                <a:gd name="T27" fmla="*/ 98 h 98"/>
                <a:gd name="T28" fmla="*/ 263 w 276"/>
                <a:gd name="T29" fmla="*/ 35 h 98"/>
                <a:gd name="T30" fmla="*/ 263 w 276"/>
                <a:gd name="T31" fmla="*/ 35 h 98"/>
                <a:gd name="T32" fmla="*/ 269 w 276"/>
                <a:gd name="T33" fmla="*/ 31 h 98"/>
                <a:gd name="T34" fmla="*/ 274 w 276"/>
                <a:gd name="T35" fmla="*/ 27 h 98"/>
                <a:gd name="T36" fmla="*/ 276 w 276"/>
                <a:gd name="T37" fmla="*/ 20 h 98"/>
                <a:gd name="T38" fmla="*/ 276 w 276"/>
                <a:gd name="T39" fmla="*/ 13 h 98"/>
                <a:gd name="T40" fmla="*/ 276 w 276"/>
                <a:gd name="T41" fmla="*/ 13 h 98"/>
                <a:gd name="T42" fmla="*/ 273 w 276"/>
                <a:gd name="T43" fmla="*/ 7 h 98"/>
                <a:gd name="T44" fmla="*/ 268 w 276"/>
                <a:gd name="T45" fmla="*/ 2 h 98"/>
                <a:gd name="T46" fmla="*/ 262 w 276"/>
                <a:gd name="T47" fmla="*/ 0 h 98"/>
                <a:gd name="T48" fmla="*/ 258 w 276"/>
                <a:gd name="T49" fmla="*/ 0 h 98"/>
                <a:gd name="T50" fmla="*/ 254 w 276"/>
                <a:gd name="T51" fmla="*/ 1 h 98"/>
                <a:gd name="T52" fmla="*/ 254 w 276"/>
                <a:gd name="T53" fmla="*/ 1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76" h="98">
                  <a:moveTo>
                    <a:pt x="254" y="1"/>
                  </a:moveTo>
                  <a:lnTo>
                    <a:pt x="13" y="64"/>
                  </a:lnTo>
                  <a:lnTo>
                    <a:pt x="13" y="64"/>
                  </a:lnTo>
                  <a:lnTo>
                    <a:pt x="6" y="66"/>
                  </a:lnTo>
                  <a:lnTo>
                    <a:pt x="2" y="73"/>
                  </a:lnTo>
                  <a:lnTo>
                    <a:pt x="0" y="79"/>
                  </a:lnTo>
                  <a:lnTo>
                    <a:pt x="0" y="86"/>
                  </a:lnTo>
                  <a:lnTo>
                    <a:pt x="0" y="86"/>
                  </a:lnTo>
                  <a:lnTo>
                    <a:pt x="2" y="91"/>
                  </a:lnTo>
                  <a:lnTo>
                    <a:pt x="7" y="94"/>
                  </a:lnTo>
                  <a:lnTo>
                    <a:pt x="12" y="98"/>
                  </a:lnTo>
                  <a:lnTo>
                    <a:pt x="17" y="98"/>
                  </a:lnTo>
                  <a:lnTo>
                    <a:pt x="17" y="98"/>
                  </a:lnTo>
                  <a:lnTo>
                    <a:pt x="22" y="98"/>
                  </a:lnTo>
                  <a:lnTo>
                    <a:pt x="263" y="35"/>
                  </a:lnTo>
                  <a:lnTo>
                    <a:pt x="263" y="35"/>
                  </a:lnTo>
                  <a:lnTo>
                    <a:pt x="269" y="31"/>
                  </a:lnTo>
                  <a:lnTo>
                    <a:pt x="274" y="27"/>
                  </a:lnTo>
                  <a:lnTo>
                    <a:pt x="276" y="20"/>
                  </a:lnTo>
                  <a:lnTo>
                    <a:pt x="276" y="13"/>
                  </a:lnTo>
                  <a:lnTo>
                    <a:pt x="276" y="13"/>
                  </a:lnTo>
                  <a:lnTo>
                    <a:pt x="273" y="7"/>
                  </a:lnTo>
                  <a:lnTo>
                    <a:pt x="268" y="2"/>
                  </a:lnTo>
                  <a:lnTo>
                    <a:pt x="262" y="0"/>
                  </a:lnTo>
                  <a:lnTo>
                    <a:pt x="258" y="0"/>
                  </a:lnTo>
                  <a:lnTo>
                    <a:pt x="254" y="1"/>
                  </a:lnTo>
                  <a:lnTo>
                    <a:pt x="254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5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5" name="Freeform 125"/>
            <p:cNvSpPr/>
            <p:nvPr/>
          </p:nvSpPr>
          <p:spPr bwMode="auto">
            <a:xfrm>
              <a:off x="4186238" y="6346825"/>
              <a:ext cx="203200" cy="212725"/>
            </a:xfrm>
            <a:custGeom>
              <a:avLst/>
              <a:gdLst>
                <a:gd name="T0" fmla="*/ 246 w 256"/>
                <a:gd name="T1" fmla="*/ 2 h 269"/>
                <a:gd name="T2" fmla="*/ 246 w 256"/>
                <a:gd name="T3" fmla="*/ 2 h 269"/>
                <a:gd name="T4" fmla="*/ 240 w 256"/>
                <a:gd name="T5" fmla="*/ 0 h 269"/>
                <a:gd name="T6" fmla="*/ 233 w 256"/>
                <a:gd name="T7" fmla="*/ 0 h 269"/>
                <a:gd name="T8" fmla="*/ 228 w 256"/>
                <a:gd name="T9" fmla="*/ 4 h 269"/>
                <a:gd name="T10" fmla="*/ 223 w 256"/>
                <a:gd name="T11" fmla="*/ 8 h 269"/>
                <a:gd name="T12" fmla="*/ 103 w 256"/>
                <a:gd name="T13" fmla="*/ 219 h 269"/>
                <a:gd name="T14" fmla="*/ 32 w 256"/>
                <a:gd name="T15" fmla="*/ 120 h 269"/>
                <a:gd name="T16" fmla="*/ 32 w 256"/>
                <a:gd name="T17" fmla="*/ 120 h 269"/>
                <a:gd name="T18" fmla="*/ 27 w 256"/>
                <a:gd name="T19" fmla="*/ 115 h 269"/>
                <a:gd name="T20" fmla="*/ 19 w 256"/>
                <a:gd name="T21" fmla="*/ 112 h 269"/>
                <a:gd name="T22" fmla="*/ 13 w 256"/>
                <a:gd name="T23" fmla="*/ 112 h 269"/>
                <a:gd name="T24" fmla="*/ 7 w 256"/>
                <a:gd name="T25" fmla="*/ 116 h 269"/>
                <a:gd name="T26" fmla="*/ 7 w 256"/>
                <a:gd name="T27" fmla="*/ 116 h 269"/>
                <a:gd name="T28" fmla="*/ 2 w 256"/>
                <a:gd name="T29" fmla="*/ 121 h 269"/>
                <a:gd name="T30" fmla="*/ 0 w 256"/>
                <a:gd name="T31" fmla="*/ 127 h 269"/>
                <a:gd name="T32" fmla="*/ 0 w 256"/>
                <a:gd name="T33" fmla="*/ 134 h 269"/>
                <a:gd name="T34" fmla="*/ 2 w 256"/>
                <a:gd name="T35" fmla="*/ 140 h 269"/>
                <a:gd name="T36" fmla="*/ 91 w 256"/>
                <a:gd name="T37" fmla="*/ 261 h 269"/>
                <a:gd name="T38" fmla="*/ 91 w 256"/>
                <a:gd name="T39" fmla="*/ 261 h 269"/>
                <a:gd name="T40" fmla="*/ 93 w 256"/>
                <a:gd name="T41" fmla="*/ 264 h 269"/>
                <a:gd name="T42" fmla="*/ 97 w 256"/>
                <a:gd name="T43" fmla="*/ 266 h 269"/>
                <a:gd name="T44" fmla="*/ 101 w 256"/>
                <a:gd name="T45" fmla="*/ 267 h 269"/>
                <a:gd name="T46" fmla="*/ 105 w 256"/>
                <a:gd name="T47" fmla="*/ 269 h 269"/>
                <a:gd name="T48" fmla="*/ 105 w 256"/>
                <a:gd name="T49" fmla="*/ 269 h 269"/>
                <a:gd name="T50" fmla="*/ 107 w 256"/>
                <a:gd name="T51" fmla="*/ 269 h 269"/>
                <a:gd name="T52" fmla="*/ 107 w 256"/>
                <a:gd name="T53" fmla="*/ 269 h 269"/>
                <a:gd name="T54" fmla="*/ 110 w 256"/>
                <a:gd name="T55" fmla="*/ 267 h 269"/>
                <a:gd name="T56" fmla="*/ 114 w 256"/>
                <a:gd name="T57" fmla="*/ 266 h 269"/>
                <a:gd name="T58" fmla="*/ 117 w 256"/>
                <a:gd name="T59" fmla="*/ 263 h 269"/>
                <a:gd name="T60" fmla="*/ 120 w 256"/>
                <a:gd name="T61" fmla="*/ 260 h 269"/>
                <a:gd name="T62" fmla="*/ 253 w 256"/>
                <a:gd name="T63" fmla="*/ 25 h 269"/>
                <a:gd name="T64" fmla="*/ 253 w 256"/>
                <a:gd name="T65" fmla="*/ 25 h 269"/>
                <a:gd name="T66" fmla="*/ 256 w 256"/>
                <a:gd name="T67" fmla="*/ 19 h 269"/>
                <a:gd name="T68" fmla="*/ 254 w 256"/>
                <a:gd name="T69" fmla="*/ 12 h 269"/>
                <a:gd name="T70" fmla="*/ 252 w 256"/>
                <a:gd name="T71" fmla="*/ 6 h 269"/>
                <a:gd name="T72" fmla="*/ 246 w 256"/>
                <a:gd name="T73" fmla="*/ 2 h 269"/>
                <a:gd name="T74" fmla="*/ 246 w 256"/>
                <a:gd name="T75" fmla="*/ 2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56" h="269">
                  <a:moveTo>
                    <a:pt x="246" y="2"/>
                  </a:moveTo>
                  <a:lnTo>
                    <a:pt x="246" y="2"/>
                  </a:lnTo>
                  <a:lnTo>
                    <a:pt x="240" y="0"/>
                  </a:lnTo>
                  <a:lnTo>
                    <a:pt x="233" y="0"/>
                  </a:lnTo>
                  <a:lnTo>
                    <a:pt x="228" y="4"/>
                  </a:lnTo>
                  <a:lnTo>
                    <a:pt x="223" y="8"/>
                  </a:lnTo>
                  <a:lnTo>
                    <a:pt x="103" y="219"/>
                  </a:lnTo>
                  <a:lnTo>
                    <a:pt x="32" y="120"/>
                  </a:lnTo>
                  <a:lnTo>
                    <a:pt x="32" y="120"/>
                  </a:lnTo>
                  <a:lnTo>
                    <a:pt x="27" y="115"/>
                  </a:lnTo>
                  <a:lnTo>
                    <a:pt x="19" y="112"/>
                  </a:lnTo>
                  <a:lnTo>
                    <a:pt x="13" y="112"/>
                  </a:lnTo>
                  <a:lnTo>
                    <a:pt x="7" y="116"/>
                  </a:lnTo>
                  <a:lnTo>
                    <a:pt x="7" y="116"/>
                  </a:lnTo>
                  <a:lnTo>
                    <a:pt x="2" y="121"/>
                  </a:lnTo>
                  <a:lnTo>
                    <a:pt x="0" y="127"/>
                  </a:lnTo>
                  <a:lnTo>
                    <a:pt x="0" y="134"/>
                  </a:lnTo>
                  <a:lnTo>
                    <a:pt x="2" y="140"/>
                  </a:lnTo>
                  <a:lnTo>
                    <a:pt x="91" y="261"/>
                  </a:lnTo>
                  <a:lnTo>
                    <a:pt x="91" y="261"/>
                  </a:lnTo>
                  <a:lnTo>
                    <a:pt x="93" y="264"/>
                  </a:lnTo>
                  <a:lnTo>
                    <a:pt x="97" y="266"/>
                  </a:lnTo>
                  <a:lnTo>
                    <a:pt x="101" y="267"/>
                  </a:lnTo>
                  <a:lnTo>
                    <a:pt x="105" y="269"/>
                  </a:lnTo>
                  <a:lnTo>
                    <a:pt x="105" y="269"/>
                  </a:lnTo>
                  <a:lnTo>
                    <a:pt x="107" y="269"/>
                  </a:lnTo>
                  <a:lnTo>
                    <a:pt x="107" y="269"/>
                  </a:lnTo>
                  <a:lnTo>
                    <a:pt x="110" y="267"/>
                  </a:lnTo>
                  <a:lnTo>
                    <a:pt x="114" y="266"/>
                  </a:lnTo>
                  <a:lnTo>
                    <a:pt x="117" y="263"/>
                  </a:lnTo>
                  <a:lnTo>
                    <a:pt x="120" y="260"/>
                  </a:lnTo>
                  <a:lnTo>
                    <a:pt x="253" y="25"/>
                  </a:lnTo>
                  <a:lnTo>
                    <a:pt x="253" y="25"/>
                  </a:lnTo>
                  <a:lnTo>
                    <a:pt x="256" y="19"/>
                  </a:lnTo>
                  <a:lnTo>
                    <a:pt x="254" y="12"/>
                  </a:lnTo>
                  <a:lnTo>
                    <a:pt x="252" y="6"/>
                  </a:lnTo>
                  <a:lnTo>
                    <a:pt x="246" y="2"/>
                  </a:lnTo>
                  <a:lnTo>
                    <a:pt x="246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5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96" name="Freeform 126"/>
          <p:cNvSpPr>
            <a:spLocks noEditPoints="1"/>
          </p:cNvSpPr>
          <p:nvPr/>
        </p:nvSpPr>
        <p:spPr bwMode="auto">
          <a:xfrm>
            <a:off x="4408294" y="2253969"/>
            <a:ext cx="339468" cy="341096"/>
          </a:xfrm>
          <a:custGeom>
            <a:avLst/>
            <a:gdLst>
              <a:gd name="T0" fmla="*/ 775 w 834"/>
              <a:gd name="T1" fmla="*/ 465 h 838"/>
              <a:gd name="T2" fmla="*/ 801 w 834"/>
              <a:gd name="T3" fmla="*/ 432 h 838"/>
              <a:gd name="T4" fmla="*/ 811 w 834"/>
              <a:gd name="T5" fmla="*/ 412 h 838"/>
              <a:gd name="T6" fmla="*/ 811 w 834"/>
              <a:gd name="T7" fmla="*/ 396 h 838"/>
              <a:gd name="T8" fmla="*/ 801 w 834"/>
              <a:gd name="T9" fmla="*/ 377 h 838"/>
              <a:gd name="T10" fmla="*/ 428 w 834"/>
              <a:gd name="T11" fmla="*/ 7 h 838"/>
              <a:gd name="T12" fmla="*/ 408 w 834"/>
              <a:gd name="T13" fmla="*/ 0 h 838"/>
              <a:gd name="T14" fmla="*/ 386 w 834"/>
              <a:gd name="T15" fmla="*/ 7 h 838"/>
              <a:gd name="T16" fmla="*/ 261 w 834"/>
              <a:gd name="T17" fmla="*/ 130 h 838"/>
              <a:gd name="T18" fmla="*/ 251 w 834"/>
              <a:gd name="T19" fmla="*/ 149 h 838"/>
              <a:gd name="T20" fmla="*/ 251 w 834"/>
              <a:gd name="T21" fmla="*/ 165 h 838"/>
              <a:gd name="T22" fmla="*/ 261 w 834"/>
              <a:gd name="T23" fmla="*/ 185 h 838"/>
              <a:gd name="T24" fmla="*/ 634 w 834"/>
              <a:gd name="T25" fmla="*/ 555 h 838"/>
              <a:gd name="T26" fmla="*/ 655 w 834"/>
              <a:gd name="T27" fmla="*/ 562 h 838"/>
              <a:gd name="T28" fmla="*/ 669 w 834"/>
              <a:gd name="T29" fmla="*/ 559 h 838"/>
              <a:gd name="T30" fmla="*/ 747 w 834"/>
              <a:gd name="T31" fmla="*/ 486 h 838"/>
              <a:gd name="T32" fmla="*/ 798 w 834"/>
              <a:gd name="T33" fmla="*/ 538 h 838"/>
              <a:gd name="T34" fmla="*/ 799 w 834"/>
              <a:gd name="T35" fmla="*/ 543 h 838"/>
              <a:gd name="T36" fmla="*/ 698 w 834"/>
              <a:gd name="T37" fmla="*/ 643 h 838"/>
              <a:gd name="T38" fmla="*/ 337 w 834"/>
              <a:gd name="T39" fmla="*/ 490 h 838"/>
              <a:gd name="T40" fmla="*/ 328 w 834"/>
              <a:gd name="T41" fmla="*/ 488 h 838"/>
              <a:gd name="T42" fmla="*/ 282 w 834"/>
              <a:gd name="T43" fmla="*/ 531 h 838"/>
              <a:gd name="T44" fmla="*/ 248 w 834"/>
              <a:gd name="T45" fmla="*/ 498 h 838"/>
              <a:gd name="T46" fmla="*/ 225 w 834"/>
              <a:gd name="T47" fmla="*/ 492 h 838"/>
              <a:gd name="T48" fmla="*/ 203 w 834"/>
              <a:gd name="T49" fmla="*/ 498 h 838"/>
              <a:gd name="T50" fmla="*/ 12 w 834"/>
              <a:gd name="T51" fmla="*/ 688 h 838"/>
              <a:gd name="T52" fmla="*/ 1 w 834"/>
              <a:gd name="T53" fmla="*/ 709 h 838"/>
              <a:gd name="T54" fmla="*/ 1 w 834"/>
              <a:gd name="T55" fmla="*/ 725 h 838"/>
              <a:gd name="T56" fmla="*/ 12 w 834"/>
              <a:gd name="T57" fmla="*/ 745 h 838"/>
              <a:gd name="T58" fmla="*/ 99 w 834"/>
              <a:gd name="T59" fmla="*/ 831 h 838"/>
              <a:gd name="T60" fmla="*/ 121 w 834"/>
              <a:gd name="T61" fmla="*/ 838 h 838"/>
              <a:gd name="T62" fmla="*/ 136 w 834"/>
              <a:gd name="T63" fmla="*/ 835 h 838"/>
              <a:gd name="T64" fmla="*/ 334 w 834"/>
              <a:gd name="T65" fmla="*/ 641 h 838"/>
              <a:gd name="T66" fmla="*/ 343 w 834"/>
              <a:gd name="T67" fmla="*/ 628 h 838"/>
              <a:gd name="T68" fmla="*/ 345 w 834"/>
              <a:gd name="T69" fmla="*/ 605 h 838"/>
              <a:gd name="T70" fmla="*/ 334 w 834"/>
              <a:gd name="T71" fmla="*/ 584 h 838"/>
              <a:gd name="T72" fmla="*/ 681 w 834"/>
              <a:gd name="T73" fmla="*/ 679 h 838"/>
              <a:gd name="T74" fmla="*/ 693 w 834"/>
              <a:gd name="T75" fmla="*/ 680 h 838"/>
              <a:gd name="T76" fmla="*/ 710 w 834"/>
              <a:gd name="T77" fmla="*/ 677 h 838"/>
              <a:gd name="T78" fmla="*/ 724 w 834"/>
              <a:gd name="T79" fmla="*/ 668 h 838"/>
              <a:gd name="T80" fmla="*/ 827 w 834"/>
              <a:gd name="T81" fmla="*/ 562 h 838"/>
              <a:gd name="T82" fmla="*/ 834 w 834"/>
              <a:gd name="T83" fmla="*/ 540 h 838"/>
              <a:gd name="T84" fmla="*/ 827 w 834"/>
              <a:gd name="T85" fmla="*/ 519 h 838"/>
              <a:gd name="T86" fmla="*/ 657 w 834"/>
              <a:gd name="T87" fmla="*/ 526 h 838"/>
              <a:gd name="T88" fmla="*/ 287 w 834"/>
              <a:gd name="T89" fmla="*/ 159 h 838"/>
              <a:gd name="T90" fmla="*/ 405 w 834"/>
              <a:gd name="T91" fmla="*/ 36 h 838"/>
              <a:gd name="T92" fmla="*/ 776 w 834"/>
              <a:gd name="T93" fmla="*/ 402 h 838"/>
              <a:gd name="T94" fmla="*/ 657 w 834"/>
              <a:gd name="T95" fmla="*/ 526 h 838"/>
              <a:gd name="T96" fmla="*/ 311 w 834"/>
              <a:gd name="T97" fmla="*/ 611 h 838"/>
              <a:gd name="T98" fmla="*/ 310 w 834"/>
              <a:gd name="T99" fmla="*/ 617 h 838"/>
              <a:gd name="T100" fmla="*/ 123 w 834"/>
              <a:gd name="T101" fmla="*/ 803 h 838"/>
              <a:gd name="T102" fmla="*/ 117 w 834"/>
              <a:gd name="T103" fmla="*/ 801 h 838"/>
              <a:gd name="T104" fmla="*/ 35 w 834"/>
              <a:gd name="T105" fmla="*/ 718 h 838"/>
              <a:gd name="T106" fmla="*/ 35 w 834"/>
              <a:gd name="T107" fmla="*/ 715 h 838"/>
              <a:gd name="T108" fmla="*/ 221 w 834"/>
              <a:gd name="T109" fmla="*/ 528 h 838"/>
              <a:gd name="T110" fmla="*/ 225 w 834"/>
              <a:gd name="T111" fmla="*/ 527 h 838"/>
              <a:gd name="T112" fmla="*/ 270 w 834"/>
              <a:gd name="T113" fmla="*/ 568 h 838"/>
              <a:gd name="T114" fmla="*/ 310 w 834"/>
              <a:gd name="T115" fmla="*/ 608 h 8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834" h="838">
                <a:moveTo>
                  <a:pt x="822" y="513"/>
                </a:moveTo>
                <a:lnTo>
                  <a:pt x="775" y="465"/>
                </a:lnTo>
                <a:lnTo>
                  <a:pt x="775" y="465"/>
                </a:lnTo>
                <a:lnTo>
                  <a:pt x="770" y="462"/>
                </a:lnTo>
                <a:lnTo>
                  <a:pt x="801" y="432"/>
                </a:lnTo>
                <a:lnTo>
                  <a:pt x="801" y="432"/>
                </a:lnTo>
                <a:lnTo>
                  <a:pt x="806" y="425"/>
                </a:lnTo>
                <a:lnTo>
                  <a:pt x="810" y="419"/>
                </a:lnTo>
                <a:lnTo>
                  <a:pt x="811" y="412"/>
                </a:lnTo>
                <a:lnTo>
                  <a:pt x="812" y="405"/>
                </a:lnTo>
                <a:lnTo>
                  <a:pt x="812" y="405"/>
                </a:lnTo>
                <a:lnTo>
                  <a:pt x="811" y="396"/>
                </a:lnTo>
                <a:lnTo>
                  <a:pt x="808" y="390"/>
                </a:lnTo>
                <a:lnTo>
                  <a:pt x="806" y="383"/>
                </a:lnTo>
                <a:lnTo>
                  <a:pt x="801" y="377"/>
                </a:lnTo>
                <a:lnTo>
                  <a:pt x="434" y="11"/>
                </a:lnTo>
                <a:lnTo>
                  <a:pt x="434" y="11"/>
                </a:lnTo>
                <a:lnTo>
                  <a:pt x="428" y="7"/>
                </a:lnTo>
                <a:lnTo>
                  <a:pt x="422" y="3"/>
                </a:lnTo>
                <a:lnTo>
                  <a:pt x="415" y="0"/>
                </a:lnTo>
                <a:lnTo>
                  <a:pt x="408" y="0"/>
                </a:lnTo>
                <a:lnTo>
                  <a:pt x="400" y="0"/>
                </a:lnTo>
                <a:lnTo>
                  <a:pt x="393" y="3"/>
                </a:lnTo>
                <a:lnTo>
                  <a:pt x="386" y="7"/>
                </a:lnTo>
                <a:lnTo>
                  <a:pt x="381" y="11"/>
                </a:lnTo>
                <a:lnTo>
                  <a:pt x="261" y="130"/>
                </a:lnTo>
                <a:lnTo>
                  <a:pt x="261" y="130"/>
                </a:lnTo>
                <a:lnTo>
                  <a:pt x="256" y="136"/>
                </a:lnTo>
                <a:lnTo>
                  <a:pt x="253" y="142"/>
                </a:lnTo>
                <a:lnTo>
                  <a:pt x="251" y="149"/>
                </a:lnTo>
                <a:lnTo>
                  <a:pt x="250" y="158"/>
                </a:lnTo>
                <a:lnTo>
                  <a:pt x="250" y="158"/>
                </a:lnTo>
                <a:lnTo>
                  <a:pt x="251" y="165"/>
                </a:lnTo>
                <a:lnTo>
                  <a:pt x="253" y="172"/>
                </a:lnTo>
                <a:lnTo>
                  <a:pt x="256" y="178"/>
                </a:lnTo>
                <a:lnTo>
                  <a:pt x="261" y="185"/>
                </a:lnTo>
                <a:lnTo>
                  <a:pt x="628" y="550"/>
                </a:lnTo>
                <a:lnTo>
                  <a:pt x="628" y="550"/>
                </a:lnTo>
                <a:lnTo>
                  <a:pt x="634" y="555"/>
                </a:lnTo>
                <a:lnTo>
                  <a:pt x="640" y="559"/>
                </a:lnTo>
                <a:lnTo>
                  <a:pt x="647" y="561"/>
                </a:lnTo>
                <a:lnTo>
                  <a:pt x="655" y="562"/>
                </a:lnTo>
                <a:lnTo>
                  <a:pt x="655" y="562"/>
                </a:lnTo>
                <a:lnTo>
                  <a:pt x="662" y="561"/>
                </a:lnTo>
                <a:lnTo>
                  <a:pt x="669" y="559"/>
                </a:lnTo>
                <a:lnTo>
                  <a:pt x="675" y="555"/>
                </a:lnTo>
                <a:lnTo>
                  <a:pt x="681" y="550"/>
                </a:lnTo>
                <a:lnTo>
                  <a:pt x="747" y="486"/>
                </a:lnTo>
                <a:lnTo>
                  <a:pt x="747" y="486"/>
                </a:lnTo>
                <a:lnTo>
                  <a:pt x="749" y="490"/>
                </a:lnTo>
                <a:lnTo>
                  <a:pt x="798" y="538"/>
                </a:lnTo>
                <a:lnTo>
                  <a:pt x="798" y="538"/>
                </a:lnTo>
                <a:lnTo>
                  <a:pt x="799" y="540"/>
                </a:lnTo>
                <a:lnTo>
                  <a:pt x="799" y="543"/>
                </a:lnTo>
                <a:lnTo>
                  <a:pt x="798" y="544"/>
                </a:lnTo>
                <a:lnTo>
                  <a:pt x="698" y="643"/>
                </a:lnTo>
                <a:lnTo>
                  <a:pt x="698" y="643"/>
                </a:lnTo>
                <a:lnTo>
                  <a:pt x="696" y="645"/>
                </a:lnTo>
                <a:lnTo>
                  <a:pt x="693" y="646"/>
                </a:lnTo>
                <a:lnTo>
                  <a:pt x="337" y="490"/>
                </a:lnTo>
                <a:lnTo>
                  <a:pt x="337" y="490"/>
                </a:lnTo>
                <a:lnTo>
                  <a:pt x="333" y="488"/>
                </a:lnTo>
                <a:lnTo>
                  <a:pt x="328" y="488"/>
                </a:lnTo>
                <a:lnTo>
                  <a:pt x="323" y="491"/>
                </a:lnTo>
                <a:lnTo>
                  <a:pt x="318" y="493"/>
                </a:lnTo>
                <a:lnTo>
                  <a:pt x="282" y="531"/>
                </a:lnTo>
                <a:lnTo>
                  <a:pt x="254" y="504"/>
                </a:lnTo>
                <a:lnTo>
                  <a:pt x="254" y="504"/>
                </a:lnTo>
                <a:lnTo>
                  <a:pt x="248" y="498"/>
                </a:lnTo>
                <a:lnTo>
                  <a:pt x="241" y="494"/>
                </a:lnTo>
                <a:lnTo>
                  <a:pt x="233" y="493"/>
                </a:lnTo>
                <a:lnTo>
                  <a:pt x="225" y="492"/>
                </a:lnTo>
                <a:lnTo>
                  <a:pt x="218" y="493"/>
                </a:lnTo>
                <a:lnTo>
                  <a:pt x="209" y="494"/>
                </a:lnTo>
                <a:lnTo>
                  <a:pt x="203" y="498"/>
                </a:lnTo>
                <a:lnTo>
                  <a:pt x="196" y="504"/>
                </a:lnTo>
                <a:lnTo>
                  <a:pt x="12" y="688"/>
                </a:lnTo>
                <a:lnTo>
                  <a:pt x="12" y="688"/>
                </a:lnTo>
                <a:lnTo>
                  <a:pt x="7" y="694"/>
                </a:lnTo>
                <a:lnTo>
                  <a:pt x="3" y="702"/>
                </a:lnTo>
                <a:lnTo>
                  <a:pt x="1" y="709"/>
                </a:lnTo>
                <a:lnTo>
                  <a:pt x="0" y="717"/>
                </a:lnTo>
                <a:lnTo>
                  <a:pt x="0" y="717"/>
                </a:lnTo>
                <a:lnTo>
                  <a:pt x="1" y="725"/>
                </a:lnTo>
                <a:lnTo>
                  <a:pt x="3" y="733"/>
                </a:lnTo>
                <a:lnTo>
                  <a:pt x="7" y="739"/>
                </a:lnTo>
                <a:lnTo>
                  <a:pt x="12" y="745"/>
                </a:lnTo>
                <a:lnTo>
                  <a:pt x="92" y="826"/>
                </a:lnTo>
                <a:lnTo>
                  <a:pt x="92" y="826"/>
                </a:lnTo>
                <a:lnTo>
                  <a:pt x="99" y="831"/>
                </a:lnTo>
                <a:lnTo>
                  <a:pt x="105" y="835"/>
                </a:lnTo>
                <a:lnTo>
                  <a:pt x="112" y="837"/>
                </a:lnTo>
                <a:lnTo>
                  <a:pt x="121" y="838"/>
                </a:lnTo>
                <a:lnTo>
                  <a:pt x="121" y="838"/>
                </a:lnTo>
                <a:lnTo>
                  <a:pt x="129" y="837"/>
                </a:lnTo>
                <a:lnTo>
                  <a:pt x="136" y="835"/>
                </a:lnTo>
                <a:lnTo>
                  <a:pt x="144" y="831"/>
                </a:lnTo>
                <a:lnTo>
                  <a:pt x="150" y="826"/>
                </a:lnTo>
                <a:lnTo>
                  <a:pt x="334" y="641"/>
                </a:lnTo>
                <a:lnTo>
                  <a:pt x="334" y="641"/>
                </a:lnTo>
                <a:lnTo>
                  <a:pt x="340" y="635"/>
                </a:lnTo>
                <a:lnTo>
                  <a:pt x="343" y="628"/>
                </a:lnTo>
                <a:lnTo>
                  <a:pt x="345" y="620"/>
                </a:lnTo>
                <a:lnTo>
                  <a:pt x="346" y="613"/>
                </a:lnTo>
                <a:lnTo>
                  <a:pt x="345" y="605"/>
                </a:lnTo>
                <a:lnTo>
                  <a:pt x="343" y="597"/>
                </a:lnTo>
                <a:lnTo>
                  <a:pt x="340" y="590"/>
                </a:lnTo>
                <a:lnTo>
                  <a:pt x="334" y="584"/>
                </a:lnTo>
                <a:lnTo>
                  <a:pt x="306" y="556"/>
                </a:lnTo>
                <a:lnTo>
                  <a:pt x="335" y="527"/>
                </a:lnTo>
                <a:lnTo>
                  <a:pt x="681" y="679"/>
                </a:lnTo>
                <a:lnTo>
                  <a:pt x="681" y="679"/>
                </a:lnTo>
                <a:lnTo>
                  <a:pt x="687" y="680"/>
                </a:lnTo>
                <a:lnTo>
                  <a:pt x="693" y="680"/>
                </a:lnTo>
                <a:lnTo>
                  <a:pt x="699" y="680"/>
                </a:lnTo>
                <a:lnTo>
                  <a:pt x="704" y="679"/>
                </a:lnTo>
                <a:lnTo>
                  <a:pt x="710" y="677"/>
                </a:lnTo>
                <a:lnTo>
                  <a:pt x="715" y="675"/>
                </a:lnTo>
                <a:lnTo>
                  <a:pt x="720" y="671"/>
                </a:lnTo>
                <a:lnTo>
                  <a:pt x="724" y="668"/>
                </a:lnTo>
                <a:lnTo>
                  <a:pt x="822" y="568"/>
                </a:lnTo>
                <a:lnTo>
                  <a:pt x="822" y="568"/>
                </a:lnTo>
                <a:lnTo>
                  <a:pt x="827" y="562"/>
                </a:lnTo>
                <a:lnTo>
                  <a:pt x="830" y="556"/>
                </a:lnTo>
                <a:lnTo>
                  <a:pt x="833" y="549"/>
                </a:lnTo>
                <a:lnTo>
                  <a:pt x="834" y="540"/>
                </a:lnTo>
                <a:lnTo>
                  <a:pt x="833" y="533"/>
                </a:lnTo>
                <a:lnTo>
                  <a:pt x="830" y="526"/>
                </a:lnTo>
                <a:lnTo>
                  <a:pt x="827" y="519"/>
                </a:lnTo>
                <a:lnTo>
                  <a:pt x="822" y="513"/>
                </a:lnTo>
                <a:lnTo>
                  <a:pt x="822" y="513"/>
                </a:lnTo>
                <a:close/>
                <a:moveTo>
                  <a:pt x="657" y="526"/>
                </a:moveTo>
                <a:lnTo>
                  <a:pt x="657" y="526"/>
                </a:lnTo>
                <a:lnTo>
                  <a:pt x="655" y="527"/>
                </a:lnTo>
                <a:lnTo>
                  <a:pt x="287" y="159"/>
                </a:lnTo>
                <a:lnTo>
                  <a:pt x="287" y="159"/>
                </a:lnTo>
                <a:lnTo>
                  <a:pt x="287" y="155"/>
                </a:lnTo>
                <a:lnTo>
                  <a:pt x="405" y="36"/>
                </a:lnTo>
                <a:lnTo>
                  <a:pt x="393" y="23"/>
                </a:lnTo>
                <a:lnTo>
                  <a:pt x="410" y="36"/>
                </a:lnTo>
                <a:lnTo>
                  <a:pt x="776" y="402"/>
                </a:lnTo>
                <a:lnTo>
                  <a:pt x="776" y="402"/>
                </a:lnTo>
                <a:lnTo>
                  <a:pt x="776" y="406"/>
                </a:lnTo>
                <a:lnTo>
                  <a:pt x="657" y="526"/>
                </a:lnTo>
                <a:close/>
                <a:moveTo>
                  <a:pt x="310" y="608"/>
                </a:moveTo>
                <a:lnTo>
                  <a:pt x="310" y="608"/>
                </a:lnTo>
                <a:lnTo>
                  <a:pt x="311" y="611"/>
                </a:lnTo>
                <a:lnTo>
                  <a:pt x="311" y="613"/>
                </a:lnTo>
                <a:lnTo>
                  <a:pt x="311" y="614"/>
                </a:lnTo>
                <a:lnTo>
                  <a:pt x="310" y="617"/>
                </a:lnTo>
                <a:lnTo>
                  <a:pt x="124" y="801"/>
                </a:lnTo>
                <a:lnTo>
                  <a:pt x="124" y="801"/>
                </a:lnTo>
                <a:lnTo>
                  <a:pt x="123" y="803"/>
                </a:lnTo>
                <a:lnTo>
                  <a:pt x="121" y="803"/>
                </a:lnTo>
                <a:lnTo>
                  <a:pt x="118" y="803"/>
                </a:lnTo>
                <a:lnTo>
                  <a:pt x="117" y="801"/>
                </a:lnTo>
                <a:lnTo>
                  <a:pt x="36" y="721"/>
                </a:lnTo>
                <a:lnTo>
                  <a:pt x="36" y="721"/>
                </a:lnTo>
                <a:lnTo>
                  <a:pt x="35" y="718"/>
                </a:lnTo>
                <a:lnTo>
                  <a:pt x="35" y="717"/>
                </a:lnTo>
                <a:lnTo>
                  <a:pt x="35" y="717"/>
                </a:lnTo>
                <a:lnTo>
                  <a:pt x="35" y="715"/>
                </a:lnTo>
                <a:lnTo>
                  <a:pt x="36" y="712"/>
                </a:lnTo>
                <a:lnTo>
                  <a:pt x="221" y="528"/>
                </a:lnTo>
                <a:lnTo>
                  <a:pt x="221" y="528"/>
                </a:lnTo>
                <a:lnTo>
                  <a:pt x="224" y="527"/>
                </a:lnTo>
                <a:lnTo>
                  <a:pt x="225" y="527"/>
                </a:lnTo>
                <a:lnTo>
                  <a:pt x="225" y="527"/>
                </a:lnTo>
                <a:lnTo>
                  <a:pt x="227" y="527"/>
                </a:lnTo>
                <a:lnTo>
                  <a:pt x="228" y="528"/>
                </a:lnTo>
                <a:lnTo>
                  <a:pt x="270" y="568"/>
                </a:lnTo>
                <a:lnTo>
                  <a:pt x="270" y="568"/>
                </a:lnTo>
                <a:lnTo>
                  <a:pt x="270" y="568"/>
                </a:lnTo>
                <a:lnTo>
                  <a:pt x="310" y="60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en-US" sz="1015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7" name="Freeform 120"/>
          <p:cNvSpPr>
            <a:spLocks noEditPoints="1"/>
          </p:cNvSpPr>
          <p:nvPr/>
        </p:nvSpPr>
        <p:spPr bwMode="auto">
          <a:xfrm>
            <a:off x="6664652" y="2249899"/>
            <a:ext cx="344352" cy="349237"/>
          </a:xfrm>
          <a:custGeom>
            <a:avLst/>
            <a:gdLst>
              <a:gd name="T0" fmla="*/ 788 w 845"/>
              <a:gd name="T1" fmla="*/ 495 h 860"/>
              <a:gd name="T2" fmla="*/ 789 w 845"/>
              <a:gd name="T3" fmla="*/ 108 h 860"/>
              <a:gd name="T4" fmla="*/ 770 w 845"/>
              <a:gd name="T5" fmla="*/ 52 h 860"/>
              <a:gd name="T6" fmla="*/ 727 w 845"/>
              <a:gd name="T7" fmla="*/ 15 h 860"/>
              <a:gd name="T8" fmla="*/ 669 w 845"/>
              <a:gd name="T9" fmla="*/ 0 h 860"/>
              <a:gd name="T10" fmla="*/ 626 w 845"/>
              <a:gd name="T11" fmla="*/ 9 h 860"/>
              <a:gd name="T12" fmla="*/ 581 w 845"/>
              <a:gd name="T13" fmla="*/ 39 h 860"/>
              <a:gd name="T14" fmla="*/ 554 w 845"/>
              <a:gd name="T15" fmla="*/ 86 h 860"/>
              <a:gd name="T16" fmla="*/ 530 w 845"/>
              <a:gd name="T17" fmla="*/ 102 h 860"/>
              <a:gd name="T18" fmla="*/ 490 w 845"/>
              <a:gd name="T19" fmla="*/ 104 h 860"/>
              <a:gd name="T20" fmla="*/ 448 w 845"/>
              <a:gd name="T21" fmla="*/ 132 h 860"/>
              <a:gd name="T22" fmla="*/ 416 w 845"/>
              <a:gd name="T23" fmla="*/ 160 h 860"/>
              <a:gd name="T24" fmla="*/ 393 w 845"/>
              <a:gd name="T25" fmla="*/ 171 h 860"/>
              <a:gd name="T26" fmla="*/ 404 w 845"/>
              <a:gd name="T27" fmla="*/ 194 h 860"/>
              <a:gd name="T28" fmla="*/ 655 w 845"/>
              <a:gd name="T29" fmla="*/ 281 h 860"/>
              <a:gd name="T30" fmla="*/ 667 w 845"/>
              <a:gd name="T31" fmla="*/ 263 h 860"/>
              <a:gd name="T32" fmla="*/ 644 w 845"/>
              <a:gd name="T33" fmla="*/ 243 h 860"/>
              <a:gd name="T34" fmla="*/ 642 w 845"/>
              <a:gd name="T35" fmla="*/ 178 h 860"/>
              <a:gd name="T36" fmla="*/ 618 w 845"/>
              <a:gd name="T37" fmla="*/ 139 h 860"/>
              <a:gd name="T38" fmla="*/ 583 w 845"/>
              <a:gd name="T39" fmla="*/ 121 h 860"/>
              <a:gd name="T40" fmla="*/ 588 w 845"/>
              <a:gd name="T41" fmla="*/ 94 h 860"/>
              <a:gd name="T42" fmla="*/ 609 w 845"/>
              <a:gd name="T43" fmla="*/ 59 h 860"/>
              <a:gd name="T44" fmla="*/ 644 w 845"/>
              <a:gd name="T45" fmla="*/ 39 h 860"/>
              <a:gd name="T46" fmla="*/ 678 w 845"/>
              <a:gd name="T47" fmla="*/ 35 h 860"/>
              <a:gd name="T48" fmla="*/ 718 w 845"/>
              <a:gd name="T49" fmla="*/ 50 h 860"/>
              <a:gd name="T50" fmla="*/ 744 w 845"/>
              <a:gd name="T51" fmla="*/ 79 h 860"/>
              <a:gd name="T52" fmla="*/ 755 w 845"/>
              <a:gd name="T53" fmla="*/ 120 h 860"/>
              <a:gd name="T54" fmla="*/ 759 w 845"/>
              <a:gd name="T55" fmla="*/ 499 h 860"/>
              <a:gd name="T56" fmla="*/ 4 w 845"/>
              <a:gd name="T57" fmla="*/ 506 h 860"/>
              <a:gd name="T58" fmla="*/ 4 w 845"/>
              <a:gd name="T59" fmla="*/ 532 h 860"/>
              <a:gd name="T60" fmla="*/ 52 w 845"/>
              <a:gd name="T61" fmla="*/ 557 h 860"/>
              <a:gd name="T62" fmla="*/ 69 w 845"/>
              <a:gd name="T63" fmla="*/ 651 h 860"/>
              <a:gd name="T64" fmla="*/ 104 w 845"/>
              <a:gd name="T65" fmla="*/ 727 h 860"/>
              <a:gd name="T66" fmla="*/ 156 w 845"/>
              <a:gd name="T67" fmla="*/ 779 h 860"/>
              <a:gd name="T68" fmla="*/ 119 w 845"/>
              <a:gd name="T69" fmla="*/ 834 h 860"/>
              <a:gd name="T70" fmla="*/ 125 w 845"/>
              <a:gd name="T71" fmla="*/ 857 h 860"/>
              <a:gd name="T72" fmla="*/ 142 w 845"/>
              <a:gd name="T73" fmla="*/ 857 h 860"/>
              <a:gd name="T74" fmla="*/ 180 w 845"/>
              <a:gd name="T75" fmla="*/ 798 h 860"/>
              <a:gd name="T76" fmla="*/ 243 w 845"/>
              <a:gd name="T77" fmla="*/ 810 h 860"/>
              <a:gd name="T78" fmla="*/ 623 w 845"/>
              <a:gd name="T79" fmla="*/ 806 h 860"/>
              <a:gd name="T80" fmla="*/ 667 w 845"/>
              <a:gd name="T81" fmla="*/ 803 h 860"/>
              <a:gd name="T82" fmla="*/ 705 w 845"/>
              <a:gd name="T83" fmla="*/ 860 h 860"/>
              <a:gd name="T84" fmla="*/ 719 w 845"/>
              <a:gd name="T85" fmla="*/ 857 h 860"/>
              <a:gd name="T86" fmla="*/ 697 w 845"/>
              <a:gd name="T87" fmla="*/ 786 h 860"/>
              <a:gd name="T88" fmla="*/ 701 w 845"/>
              <a:gd name="T89" fmla="*/ 770 h 860"/>
              <a:gd name="T90" fmla="*/ 749 w 845"/>
              <a:gd name="T91" fmla="*/ 713 h 860"/>
              <a:gd name="T92" fmla="*/ 781 w 845"/>
              <a:gd name="T93" fmla="*/ 634 h 860"/>
              <a:gd name="T94" fmla="*/ 794 w 845"/>
              <a:gd name="T95" fmla="*/ 536 h 860"/>
              <a:gd name="T96" fmla="*/ 843 w 845"/>
              <a:gd name="T97" fmla="*/ 526 h 860"/>
              <a:gd name="T98" fmla="*/ 834 w 845"/>
              <a:gd name="T99" fmla="*/ 503 h 860"/>
              <a:gd name="T100" fmla="*/ 612 w 845"/>
              <a:gd name="T101" fmla="*/ 199 h 860"/>
              <a:gd name="T102" fmla="*/ 458 w 845"/>
              <a:gd name="T103" fmla="*/ 177 h 860"/>
              <a:gd name="T104" fmla="*/ 498 w 845"/>
              <a:gd name="T105" fmla="*/ 138 h 860"/>
              <a:gd name="T106" fmla="*/ 584 w 845"/>
              <a:gd name="T107" fmla="*/ 159 h 860"/>
              <a:gd name="T108" fmla="*/ 610 w 845"/>
              <a:gd name="T109" fmla="*/ 189 h 860"/>
              <a:gd name="T110" fmla="*/ 222 w 845"/>
              <a:gd name="T111" fmla="*/ 770 h 860"/>
              <a:gd name="T112" fmla="*/ 141 w 845"/>
              <a:gd name="T113" fmla="*/ 717 h 860"/>
              <a:gd name="T114" fmla="*/ 98 w 845"/>
              <a:gd name="T115" fmla="*/ 624 h 860"/>
              <a:gd name="T116" fmla="*/ 759 w 845"/>
              <a:gd name="T117" fmla="*/ 536 h 860"/>
              <a:gd name="T118" fmla="*/ 747 w 845"/>
              <a:gd name="T119" fmla="*/ 624 h 860"/>
              <a:gd name="T120" fmla="*/ 703 w 845"/>
              <a:gd name="T121" fmla="*/ 717 h 860"/>
              <a:gd name="T122" fmla="*/ 622 w 845"/>
              <a:gd name="T123" fmla="*/ 770 h 8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45" h="860">
                <a:moveTo>
                  <a:pt x="827" y="501"/>
                </a:moveTo>
                <a:lnTo>
                  <a:pt x="783" y="501"/>
                </a:lnTo>
                <a:lnTo>
                  <a:pt x="783" y="501"/>
                </a:lnTo>
                <a:lnTo>
                  <a:pt x="785" y="499"/>
                </a:lnTo>
                <a:lnTo>
                  <a:pt x="788" y="495"/>
                </a:lnTo>
                <a:lnTo>
                  <a:pt x="789" y="492"/>
                </a:lnTo>
                <a:lnTo>
                  <a:pt x="790" y="488"/>
                </a:lnTo>
                <a:lnTo>
                  <a:pt x="790" y="120"/>
                </a:lnTo>
                <a:lnTo>
                  <a:pt x="790" y="120"/>
                </a:lnTo>
                <a:lnTo>
                  <a:pt x="789" y="108"/>
                </a:lnTo>
                <a:lnTo>
                  <a:pt x="788" y="96"/>
                </a:lnTo>
                <a:lnTo>
                  <a:pt x="784" y="85"/>
                </a:lnTo>
                <a:lnTo>
                  <a:pt x="781" y="73"/>
                </a:lnTo>
                <a:lnTo>
                  <a:pt x="776" y="63"/>
                </a:lnTo>
                <a:lnTo>
                  <a:pt x="770" y="52"/>
                </a:lnTo>
                <a:lnTo>
                  <a:pt x="762" y="44"/>
                </a:lnTo>
                <a:lnTo>
                  <a:pt x="754" y="35"/>
                </a:lnTo>
                <a:lnTo>
                  <a:pt x="745" y="27"/>
                </a:lnTo>
                <a:lnTo>
                  <a:pt x="737" y="21"/>
                </a:lnTo>
                <a:lnTo>
                  <a:pt x="727" y="15"/>
                </a:lnTo>
                <a:lnTo>
                  <a:pt x="716" y="9"/>
                </a:lnTo>
                <a:lnTo>
                  <a:pt x="705" y="5"/>
                </a:lnTo>
                <a:lnTo>
                  <a:pt x="693" y="2"/>
                </a:lnTo>
                <a:lnTo>
                  <a:pt x="681" y="0"/>
                </a:lnTo>
                <a:lnTo>
                  <a:pt x="669" y="0"/>
                </a:lnTo>
                <a:lnTo>
                  <a:pt x="669" y="0"/>
                </a:lnTo>
                <a:lnTo>
                  <a:pt x="658" y="0"/>
                </a:lnTo>
                <a:lnTo>
                  <a:pt x="646" y="1"/>
                </a:lnTo>
                <a:lnTo>
                  <a:pt x="635" y="5"/>
                </a:lnTo>
                <a:lnTo>
                  <a:pt x="626" y="9"/>
                </a:lnTo>
                <a:lnTo>
                  <a:pt x="615" y="12"/>
                </a:lnTo>
                <a:lnTo>
                  <a:pt x="605" y="18"/>
                </a:lnTo>
                <a:lnTo>
                  <a:pt x="596" y="24"/>
                </a:lnTo>
                <a:lnTo>
                  <a:pt x="588" y="32"/>
                </a:lnTo>
                <a:lnTo>
                  <a:pt x="581" y="39"/>
                </a:lnTo>
                <a:lnTo>
                  <a:pt x="573" y="47"/>
                </a:lnTo>
                <a:lnTo>
                  <a:pt x="567" y="56"/>
                </a:lnTo>
                <a:lnTo>
                  <a:pt x="561" y="65"/>
                </a:lnTo>
                <a:lnTo>
                  <a:pt x="558" y="76"/>
                </a:lnTo>
                <a:lnTo>
                  <a:pt x="554" y="86"/>
                </a:lnTo>
                <a:lnTo>
                  <a:pt x="550" y="97"/>
                </a:lnTo>
                <a:lnTo>
                  <a:pt x="549" y="109"/>
                </a:lnTo>
                <a:lnTo>
                  <a:pt x="537" y="104"/>
                </a:lnTo>
                <a:lnTo>
                  <a:pt x="537" y="104"/>
                </a:lnTo>
                <a:lnTo>
                  <a:pt x="530" y="102"/>
                </a:lnTo>
                <a:lnTo>
                  <a:pt x="521" y="101"/>
                </a:lnTo>
                <a:lnTo>
                  <a:pt x="514" y="101"/>
                </a:lnTo>
                <a:lnTo>
                  <a:pt x="506" y="101"/>
                </a:lnTo>
                <a:lnTo>
                  <a:pt x="498" y="102"/>
                </a:lnTo>
                <a:lnTo>
                  <a:pt x="490" y="104"/>
                </a:lnTo>
                <a:lnTo>
                  <a:pt x="483" y="107"/>
                </a:lnTo>
                <a:lnTo>
                  <a:pt x="475" y="110"/>
                </a:lnTo>
                <a:lnTo>
                  <a:pt x="467" y="115"/>
                </a:lnTo>
                <a:lnTo>
                  <a:pt x="461" y="120"/>
                </a:lnTo>
                <a:lnTo>
                  <a:pt x="448" y="132"/>
                </a:lnTo>
                <a:lnTo>
                  <a:pt x="441" y="139"/>
                </a:lnTo>
                <a:lnTo>
                  <a:pt x="435" y="148"/>
                </a:lnTo>
                <a:lnTo>
                  <a:pt x="431" y="155"/>
                </a:lnTo>
                <a:lnTo>
                  <a:pt x="426" y="165"/>
                </a:lnTo>
                <a:lnTo>
                  <a:pt x="416" y="160"/>
                </a:lnTo>
                <a:lnTo>
                  <a:pt x="416" y="160"/>
                </a:lnTo>
                <a:lnTo>
                  <a:pt x="409" y="160"/>
                </a:lnTo>
                <a:lnTo>
                  <a:pt x="403" y="161"/>
                </a:lnTo>
                <a:lnTo>
                  <a:pt x="397" y="165"/>
                </a:lnTo>
                <a:lnTo>
                  <a:pt x="393" y="171"/>
                </a:lnTo>
                <a:lnTo>
                  <a:pt x="393" y="171"/>
                </a:lnTo>
                <a:lnTo>
                  <a:pt x="392" y="178"/>
                </a:lnTo>
                <a:lnTo>
                  <a:pt x="394" y="184"/>
                </a:lnTo>
                <a:lnTo>
                  <a:pt x="398" y="190"/>
                </a:lnTo>
                <a:lnTo>
                  <a:pt x="404" y="194"/>
                </a:lnTo>
                <a:lnTo>
                  <a:pt x="644" y="281"/>
                </a:lnTo>
                <a:lnTo>
                  <a:pt x="644" y="281"/>
                </a:lnTo>
                <a:lnTo>
                  <a:pt x="650" y="282"/>
                </a:lnTo>
                <a:lnTo>
                  <a:pt x="650" y="282"/>
                </a:lnTo>
                <a:lnTo>
                  <a:pt x="655" y="281"/>
                </a:lnTo>
                <a:lnTo>
                  <a:pt x="659" y="279"/>
                </a:lnTo>
                <a:lnTo>
                  <a:pt x="663" y="275"/>
                </a:lnTo>
                <a:lnTo>
                  <a:pt x="665" y="270"/>
                </a:lnTo>
                <a:lnTo>
                  <a:pt x="665" y="270"/>
                </a:lnTo>
                <a:lnTo>
                  <a:pt x="667" y="263"/>
                </a:lnTo>
                <a:lnTo>
                  <a:pt x="665" y="257"/>
                </a:lnTo>
                <a:lnTo>
                  <a:pt x="662" y="252"/>
                </a:lnTo>
                <a:lnTo>
                  <a:pt x="656" y="248"/>
                </a:lnTo>
                <a:lnTo>
                  <a:pt x="644" y="243"/>
                </a:lnTo>
                <a:lnTo>
                  <a:pt x="644" y="243"/>
                </a:lnTo>
                <a:lnTo>
                  <a:pt x="646" y="226"/>
                </a:lnTo>
                <a:lnTo>
                  <a:pt x="647" y="210"/>
                </a:lnTo>
                <a:lnTo>
                  <a:pt x="646" y="194"/>
                </a:lnTo>
                <a:lnTo>
                  <a:pt x="642" y="178"/>
                </a:lnTo>
                <a:lnTo>
                  <a:pt x="642" y="178"/>
                </a:lnTo>
                <a:lnTo>
                  <a:pt x="640" y="168"/>
                </a:lnTo>
                <a:lnTo>
                  <a:pt x="635" y="160"/>
                </a:lnTo>
                <a:lnTo>
                  <a:pt x="630" y="153"/>
                </a:lnTo>
                <a:lnTo>
                  <a:pt x="624" y="145"/>
                </a:lnTo>
                <a:lnTo>
                  <a:pt x="618" y="139"/>
                </a:lnTo>
                <a:lnTo>
                  <a:pt x="612" y="133"/>
                </a:lnTo>
                <a:lnTo>
                  <a:pt x="604" y="130"/>
                </a:lnTo>
                <a:lnTo>
                  <a:pt x="596" y="126"/>
                </a:lnTo>
                <a:lnTo>
                  <a:pt x="583" y="121"/>
                </a:lnTo>
                <a:lnTo>
                  <a:pt x="583" y="121"/>
                </a:lnTo>
                <a:lnTo>
                  <a:pt x="584" y="120"/>
                </a:lnTo>
                <a:lnTo>
                  <a:pt x="584" y="120"/>
                </a:lnTo>
                <a:lnTo>
                  <a:pt x="584" y="111"/>
                </a:lnTo>
                <a:lnTo>
                  <a:pt x="586" y="103"/>
                </a:lnTo>
                <a:lnTo>
                  <a:pt x="588" y="94"/>
                </a:lnTo>
                <a:lnTo>
                  <a:pt x="590" y="87"/>
                </a:lnTo>
                <a:lnTo>
                  <a:pt x="594" y="79"/>
                </a:lnTo>
                <a:lnTo>
                  <a:pt x="599" y="73"/>
                </a:lnTo>
                <a:lnTo>
                  <a:pt x="604" y="65"/>
                </a:lnTo>
                <a:lnTo>
                  <a:pt x="609" y="59"/>
                </a:lnTo>
                <a:lnTo>
                  <a:pt x="615" y="55"/>
                </a:lnTo>
                <a:lnTo>
                  <a:pt x="622" y="50"/>
                </a:lnTo>
                <a:lnTo>
                  <a:pt x="629" y="45"/>
                </a:lnTo>
                <a:lnTo>
                  <a:pt x="636" y="41"/>
                </a:lnTo>
                <a:lnTo>
                  <a:pt x="644" y="39"/>
                </a:lnTo>
                <a:lnTo>
                  <a:pt x="652" y="36"/>
                </a:lnTo>
                <a:lnTo>
                  <a:pt x="661" y="35"/>
                </a:lnTo>
                <a:lnTo>
                  <a:pt x="669" y="34"/>
                </a:lnTo>
                <a:lnTo>
                  <a:pt x="669" y="34"/>
                </a:lnTo>
                <a:lnTo>
                  <a:pt x="678" y="35"/>
                </a:lnTo>
                <a:lnTo>
                  <a:pt x="686" y="36"/>
                </a:lnTo>
                <a:lnTo>
                  <a:pt x="695" y="39"/>
                </a:lnTo>
                <a:lnTo>
                  <a:pt x="703" y="41"/>
                </a:lnTo>
                <a:lnTo>
                  <a:pt x="710" y="45"/>
                </a:lnTo>
                <a:lnTo>
                  <a:pt x="718" y="50"/>
                </a:lnTo>
                <a:lnTo>
                  <a:pt x="724" y="55"/>
                </a:lnTo>
                <a:lnTo>
                  <a:pt x="730" y="59"/>
                </a:lnTo>
                <a:lnTo>
                  <a:pt x="736" y="65"/>
                </a:lnTo>
                <a:lnTo>
                  <a:pt x="741" y="73"/>
                </a:lnTo>
                <a:lnTo>
                  <a:pt x="744" y="79"/>
                </a:lnTo>
                <a:lnTo>
                  <a:pt x="748" y="87"/>
                </a:lnTo>
                <a:lnTo>
                  <a:pt x="751" y="94"/>
                </a:lnTo>
                <a:lnTo>
                  <a:pt x="753" y="103"/>
                </a:lnTo>
                <a:lnTo>
                  <a:pt x="754" y="111"/>
                </a:lnTo>
                <a:lnTo>
                  <a:pt x="755" y="120"/>
                </a:lnTo>
                <a:lnTo>
                  <a:pt x="755" y="488"/>
                </a:lnTo>
                <a:lnTo>
                  <a:pt x="755" y="488"/>
                </a:lnTo>
                <a:lnTo>
                  <a:pt x="755" y="492"/>
                </a:lnTo>
                <a:lnTo>
                  <a:pt x="756" y="495"/>
                </a:lnTo>
                <a:lnTo>
                  <a:pt x="759" y="499"/>
                </a:lnTo>
                <a:lnTo>
                  <a:pt x="761" y="501"/>
                </a:lnTo>
                <a:lnTo>
                  <a:pt x="18" y="501"/>
                </a:lnTo>
                <a:lnTo>
                  <a:pt x="18" y="501"/>
                </a:lnTo>
                <a:lnTo>
                  <a:pt x="10" y="503"/>
                </a:lnTo>
                <a:lnTo>
                  <a:pt x="4" y="506"/>
                </a:lnTo>
                <a:lnTo>
                  <a:pt x="1" y="512"/>
                </a:lnTo>
                <a:lnTo>
                  <a:pt x="0" y="518"/>
                </a:lnTo>
                <a:lnTo>
                  <a:pt x="0" y="518"/>
                </a:lnTo>
                <a:lnTo>
                  <a:pt x="1" y="526"/>
                </a:lnTo>
                <a:lnTo>
                  <a:pt x="4" y="532"/>
                </a:lnTo>
                <a:lnTo>
                  <a:pt x="10" y="535"/>
                </a:lnTo>
                <a:lnTo>
                  <a:pt x="18" y="536"/>
                </a:lnTo>
                <a:lnTo>
                  <a:pt x="50" y="536"/>
                </a:lnTo>
                <a:lnTo>
                  <a:pt x="50" y="536"/>
                </a:lnTo>
                <a:lnTo>
                  <a:pt x="52" y="557"/>
                </a:lnTo>
                <a:lnTo>
                  <a:pt x="54" y="578"/>
                </a:lnTo>
                <a:lnTo>
                  <a:pt x="56" y="597"/>
                </a:lnTo>
                <a:lnTo>
                  <a:pt x="59" y="616"/>
                </a:lnTo>
                <a:lnTo>
                  <a:pt x="64" y="634"/>
                </a:lnTo>
                <a:lnTo>
                  <a:pt x="69" y="651"/>
                </a:lnTo>
                <a:lnTo>
                  <a:pt x="73" y="668"/>
                </a:lnTo>
                <a:lnTo>
                  <a:pt x="81" y="684"/>
                </a:lnTo>
                <a:lnTo>
                  <a:pt x="87" y="699"/>
                </a:lnTo>
                <a:lnTo>
                  <a:pt x="95" y="713"/>
                </a:lnTo>
                <a:lnTo>
                  <a:pt x="104" y="727"/>
                </a:lnTo>
                <a:lnTo>
                  <a:pt x="112" y="739"/>
                </a:lnTo>
                <a:lnTo>
                  <a:pt x="122" y="750"/>
                </a:lnTo>
                <a:lnTo>
                  <a:pt x="133" y="760"/>
                </a:lnTo>
                <a:lnTo>
                  <a:pt x="144" y="770"/>
                </a:lnTo>
                <a:lnTo>
                  <a:pt x="156" y="779"/>
                </a:lnTo>
                <a:lnTo>
                  <a:pt x="156" y="779"/>
                </a:lnTo>
                <a:lnTo>
                  <a:pt x="151" y="781"/>
                </a:lnTo>
                <a:lnTo>
                  <a:pt x="147" y="786"/>
                </a:lnTo>
                <a:lnTo>
                  <a:pt x="119" y="834"/>
                </a:lnTo>
                <a:lnTo>
                  <a:pt x="119" y="834"/>
                </a:lnTo>
                <a:lnTo>
                  <a:pt x="117" y="840"/>
                </a:lnTo>
                <a:lnTo>
                  <a:pt x="117" y="846"/>
                </a:lnTo>
                <a:lnTo>
                  <a:pt x="121" y="852"/>
                </a:lnTo>
                <a:lnTo>
                  <a:pt x="125" y="857"/>
                </a:lnTo>
                <a:lnTo>
                  <a:pt x="125" y="857"/>
                </a:lnTo>
                <a:lnTo>
                  <a:pt x="130" y="860"/>
                </a:lnTo>
                <a:lnTo>
                  <a:pt x="134" y="860"/>
                </a:lnTo>
                <a:lnTo>
                  <a:pt x="134" y="860"/>
                </a:lnTo>
                <a:lnTo>
                  <a:pt x="139" y="860"/>
                </a:lnTo>
                <a:lnTo>
                  <a:pt x="142" y="857"/>
                </a:lnTo>
                <a:lnTo>
                  <a:pt x="146" y="855"/>
                </a:lnTo>
                <a:lnTo>
                  <a:pt x="150" y="851"/>
                </a:lnTo>
                <a:lnTo>
                  <a:pt x="178" y="803"/>
                </a:lnTo>
                <a:lnTo>
                  <a:pt x="178" y="803"/>
                </a:lnTo>
                <a:lnTo>
                  <a:pt x="180" y="798"/>
                </a:lnTo>
                <a:lnTo>
                  <a:pt x="180" y="792"/>
                </a:lnTo>
                <a:lnTo>
                  <a:pt x="180" y="792"/>
                </a:lnTo>
                <a:lnTo>
                  <a:pt x="199" y="800"/>
                </a:lnTo>
                <a:lnTo>
                  <a:pt x="221" y="806"/>
                </a:lnTo>
                <a:lnTo>
                  <a:pt x="243" y="810"/>
                </a:lnTo>
                <a:lnTo>
                  <a:pt x="266" y="811"/>
                </a:lnTo>
                <a:lnTo>
                  <a:pt x="578" y="811"/>
                </a:lnTo>
                <a:lnTo>
                  <a:pt x="578" y="811"/>
                </a:lnTo>
                <a:lnTo>
                  <a:pt x="601" y="810"/>
                </a:lnTo>
                <a:lnTo>
                  <a:pt x="623" y="806"/>
                </a:lnTo>
                <a:lnTo>
                  <a:pt x="645" y="800"/>
                </a:lnTo>
                <a:lnTo>
                  <a:pt x="664" y="792"/>
                </a:lnTo>
                <a:lnTo>
                  <a:pt x="664" y="792"/>
                </a:lnTo>
                <a:lnTo>
                  <a:pt x="664" y="798"/>
                </a:lnTo>
                <a:lnTo>
                  <a:pt x="667" y="803"/>
                </a:lnTo>
                <a:lnTo>
                  <a:pt x="695" y="851"/>
                </a:lnTo>
                <a:lnTo>
                  <a:pt x="695" y="851"/>
                </a:lnTo>
                <a:lnTo>
                  <a:pt x="698" y="855"/>
                </a:lnTo>
                <a:lnTo>
                  <a:pt x="702" y="857"/>
                </a:lnTo>
                <a:lnTo>
                  <a:pt x="705" y="860"/>
                </a:lnTo>
                <a:lnTo>
                  <a:pt x="710" y="860"/>
                </a:lnTo>
                <a:lnTo>
                  <a:pt x="710" y="860"/>
                </a:lnTo>
                <a:lnTo>
                  <a:pt x="714" y="860"/>
                </a:lnTo>
                <a:lnTo>
                  <a:pt x="719" y="857"/>
                </a:lnTo>
                <a:lnTo>
                  <a:pt x="719" y="857"/>
                </a:lnTo>
                <a:lnTo>
                  <a:pt x="724" y="852"/>
                </a:lnTo>
                <a:lnTo>
                  <a:pt x="727" y="846"/>
                </a:lnTo>
                <a:lnTo>
                  <a:pt x="727" y="840"/>
                </a:lnTo>
                <a:lnTo>
                  <a:pt x="725" y="834"/>
                </a:lnTo>
                <a:lnTo>
                  <a:pt x="697" y="786"/>
                </a:lnTo>
                <a:lnTo>
                  <a:pt x="697" y="786"/>
                </a:lnTo>
                <a:lnTo>
                  <a:pt x="693" y="781"/>
                </a:lnTo>
                <a:lnTo>
                  <a:pt x="688" y="779"/>
                </a:lnTo>
                <a:lnTo>
                  <a:pt x="688" y="779"/>
                </a:lnTo>
                <a:lnTo>
                  <a:pt x="701" y="770"/>
                </a:lnTo>
                <a:lnTo>
                  <a:pt x="711" y="760"/>
                </a:lnTo>
                <a:lnTo>
                  <a:pt x="722" y="750"/>
                </a:lnTo>
                <a:lnTo>
                  <a:pt x="732" y="739"/>
                </a:lnTo>
                <a:lnTo>
                  <a:pt x="741" y="727"/>
                </a:lnTo>
                <a:lnTo>
                  <a:pt x="749" y="713"/>
                </a:lnTo>
                <a:lnTo>
                  <a:pt x="758" y="699"/>
                </a:lnTo>
                <a:lnTo>
                  <a:pt x="764" y="684"/>
                </a:lnTo>
                <a:lnTo>
                  <a:pt x="771" y="668"/>
                </a:lnTo>
                <a:lnTo>
                  <a:pt x="776" y="651"/>
                </a:lnTo>
                <a:lnTo>
                  <a:pt x="781" y="634"/>
                </a:lnTo>
                <a:lnTo>
                  <a:pt x="785" y="616"/>
                </a:lnTo>
                <a:lnTo>
                  <a:pt x="788" y="597"/>
                </a:lnTo>
                <a:lnTo>
                  <a:pt x="790" y="578"/>
                </a:lnTo>
                <a:lnTo>
                  <a:pt x="793" y="557"/>
                </a:lnTo>
                <a:lnTo>
                  <a:pt x="794" y="536"/>
                </a:lnTo>
                <a:lnTo>
                  <a:pt x="827" y="536"/>
                </a:lnTo>
                <a:lnTo>
                  <a:pt x="827" y="536"/>
                </a:lnTo>
                <a:lnTo>
                  <a:pt x="834" y="535"/>
                </a:lnTo>
                <a:lnTo>
                  <a:pt x="839" y="532"/>
                </a:lnTo>
                <a:lnTo>
                  <a:pt x="843" y="526"/>
                </a:lnTo>
                <a:lnTo>
                  <a:pt x="845" y="518"/>
                </a:lnTo>
                <a:lnTo>
                  <a:pt x="845" y="518"/>
                </a:lnTo>
                <a:lnTo>
                  <a:pt x="843" y="512"/>
                </a:lnTo>
                <a:lnTo>
                  <a:pt x="839" y="506"/>
                </a:lnTo>
                <a:lnTo>
                  <a:pt x="834" y="503"/>
                </a:lnTo>
                <a:lnTo>
                  <a:pt x="827" y="501"/>
                </a:lnTo>
                <a:lnTo>
                  <a:pt x="827" y="501"/>
                </a:lnTo>
                <a:close/>
                <a:moveTo>
                  <a:pt x="610" y="189"/>
                </a:moveTo>
                <a:lnTo>
                  <a:pt x="610" y="189"/>
                </a:lnTo>
                <a:lnTo>
                  <a:pt x="612" y="199"/>
                </a:lnTo>
                <a:lnTo>
                  <a:pt x="612" y="210"/>
                </a:lnTo>
                <a:lnTo>
                  <a:pt x="612" y="220"/>
                </a:lnTo>
                <a:lnTo>
                  <a:pt x="610" y="231"/>
                </a:lnTo>
                <a:lnTo>
                  <a:pt x="458" y="177"/>
                </a:lnTo>
                <a:lnTo>
                  <a:pt x="458" y="177"/>
                </a:lnTo>
                <a:lnTo>
                  <a:pt x="466" y="166"/>
                </a:lnTo>
                <a:lnTo>
                  <a:pt x="473" y="156"/>
                </a:lnTo>
                <a:lnTo>
                  <a:pt x="480" y="149"/>
                </a:lnTo>
                <a:lnTo>
                  <a:pt x="490" y="143"/>
                </a:lnTo>
                <a:lnTo>
                  <a:pt x="498" y="138"/>
                </a:lnTo>
                <a:lnTo>
                  <a:pt x="508" y="136"/>
                </a:lnTo>
                <a:lnTo>
                  <a:pt x="517" y="136"/>
                </a:lnTo>
                <a:lnTo>
                  <a:pt x="526" y="137"/>
                </a:lnTo>
                <a:lnTo>
                  <a:pt x="584" y="159"/>
                </a:lnTo>
                <a:lnTo>
                  <a:pt x="584" y="159"/>
                </a:lnTo>
                <a:lnTo>
                  <a:pt x="593" y="162"/>
                </a:lnTo>
                <a:lnTo>
                  <a:pt x="599" y="170"/>
                </a:lnTo>
                <a:lnTo>
                  <a:pt x="605" y="178"/>
                </a:lnTo>
                <a:lnTo>
                  <a:pt x="610" y="189"/>
                </a:lnTo>
                <a:lnTo>
                  <a:pt x="610" y="189"/>
                </a:lnTo>
                <a:close/>
                <a:moveTo>
                  <a:pt x="578" y="776"/>
                </a:moveTo>
                <a:lnTo>
                  <a:pt x="266" y="776"/>
                </a:lnTo>
                <a:lnTo>
                  <a:pt x="266" y="776"/>
                </a:lnTo>
                <a:lnTo>
                  <a:pt x="243" y="775"/>
                </a:lnTo>
                <a:lnTo>
                  <a:pt x="222" y="770"/>
                </a:lnTo>
                <a:lnTo>
                  <a:pt x="202" y="764"/>
                </a:lnTo>
                <a:lnTo>
                  <a:pt x="185" y="756"/>
                </a:lnTo>
                <a:lnTo>
                  <a:pt x="168" y="745"/>
                </a:lnTo>
                <a:lnTo>
                  <a:pt x="153" y="731"/>
                </a:lnTo>
                <a:lnTo>
                  <a:pt x="141" y="717"/>
                </a:lnTo>
                <a:lnTo>
                  <a:pt x="129" y="700"/>
                </a:lnTo>
                <a:lnTo>
                  <a:pt x="119" y="683"/>
                </a:lnTo>
                <a:lnTo>
                  <a:pt x="111" y="664"/>
                </a:lnTo>
                <a:lnTo>
                  <a:pt x="104" y="644"/>
                </a:lnTo>
                <a:lnTo>
                  <a:pt x="98" y="624"/>
                </a:lnTo>
                <a:lnTo>
                  <a:pt x="93" y="602"/>
                </a:lnTo>
                <a:lnTo>
                  <a:pt x="89" y="580"/>
                </a:lnTo>
                <a:lnTo>
                  <a:pt x="87" y="558"/>
                </a:lnTo>
                <a:lnTo>
                  <a:pt x="85" y="536"/>
                </a:lnTo>
                <a:lnTo>
                  <a:pt x="759" y="536"/>
                </a:lnTo>
                <a:lnTo>
                  <a:pt x="759" y="536"/>
                </a:lnTo>
                <a:lnTo>
                  <a:pt x="758" y="558"/>
                </a:lnTo>
                <a:lnTo>
                  <a:pt x="755" y="580"/>
                </a:lnTo>
                <a:lnTo>
                  <a:pt x="751" y="602"/>
                </a:lnTo>
                <a:lnTo>
                  <a:pt x="747" y="624"/>
                </a:lnTo>
                <a:lnTo>
                  <a:pt x="741" y="644"/>
                </a:lnTo>
                <a:lnTo>
                  <a:pt x="733" y="664"/>
                </a:lnTo>
                <a:lnTo>
                  <a:pt x="725" y="683"/>
                </a:lnTo>
                <a:lnTo>
                  <a:pt x="715" y="700"/>
                </a:lnTo>
                <a:lnTo>
                  <a:pt x="703" y="717"/>
                </a:lnTo>
                <a:lnTo>
                  <a:pt x="691" y="731"/>
                </a:lnTo>
                <a:lnTo>
                  <a:pt x="676" y="745"/>
                </a:lnTo>
                <a:lnTo>
                  <a:pt x="659" y="756"/>
                </a:lnTo>
                <a:lnTo>
                  <a:pt x="642" y="764"/>
                </a:lnTo>
                <a:lnTo>
                  <a:pt x="622" y="770"/>
                </a:lnTo>
                <a:lnTo>
                  <a:pt x="601" y="775"/>
                </a:lnTo>
                <a:lnTo>
                  <a:pt x="578" y="776"/>
                </a:lnTo>
                <a:lnTo>
                  <a:pt x="578" y="77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en-US" sz="1015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6000">
        <p:fade/>
      </p:transition>
    </mc:Choice>
    <mc:Fallback xmlns="">
      <p:transition spd="med" advClick="0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9" grpId="0">
        <p:bldAsOne/>
      </p:bldGraphic>
      <p:bldGraphic spid="80" grpId="0">
        <p:bldAsOne/>
      </p:bldGraphic>
      <p:bldGraphic spid="81" grpId="0">
        <p:bldAsOne/>
      </p:bldGraphic>
      <p:bldP spid="82" grpId="0"/>
      <p:bldP spid="83" grpId="0"/>
      <p:bldP spid="84" grpId="0"/>
      <p:bldP spid="85" grpId="0"/>
      <p:bldP spid="86" grpId="0"/>
      <p:bldP spid="87" grpId="0"/>
      <p:bldP spid="88" grpId="0"/>
      <p:bldP spid="89" grpId="0"/>
      <p:bldP spid="90" grpId="0"/>
      <p:bldP spid="96" grpId="0" animBg="1"/>
      <p:bldP spid="9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5"/>
          <p:cNvSpPr txBox="1"/>
          <p:nvPr/>
        </p:nvSpPr>
        <p:spPr>
          <a:xfrm>
            <a:off x="3818973" y="158344"/>
            <a:ext cx="14703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明年工作计划</a:t>
            </a:r>
          </a:p>
        </p:txBody>
      </p:sp>
      <p:sp>
        <p:nvSpPr>
          <p:cNvPr id="36" name="Freeform 6"/>
          <p:cNvSpPr/>
          <p:nvPr/>
        </p:nvSpPr>
        <p:spPr bwMode="auto">
          <a:xfrm>
            <a:off x="3803791" y="4411958"/>
            <a:ext cx="1868090" cy="321469"/>
          </a:xfrm>
          <a:custGeom>
            <a:avLst/>
            <a:gdLst>
              <a:gd name="T0" fmla="*/ 587 w 1569"/>
              <a:gd name="T1" fmla="*/ 0 h 270"/>
              <a:gd name="T2" fmla="*/ 0 w 1569"/>
              <a:gd name="T3" fmla="*/ 2 h 270"/>
              <a:gd name="T4" fmla="*/ 1380 w 1569"/>
              <a:gd name="T5" fmla="*/ 270 h 270"/>
              <a:gd name="T6" fmla="*/ 1569 w 1569"/>
              <a:gd name="T7" fmla="*/ 270 h 270"/>
              <a:gd name="T8" fmla="*/ 587 w 1569"/>
              <a:gd name="T9" fmla="*/ 0 h 2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69" h="270">
                <a:moveTo>
                  <a:pt x="587" y="0"/>
                </a:moveTo>
                <a:lnTo>
                  <a:pt x="0" y="2"/>
                </a:lnTo>
                <a:lnTo>
                  <a:pt x="1380" y="270"/>
                </a:lnTo>
                <a:lnTo>
                  <a:pt x="1569" y="270"/>
                </a:lnTo>
                <a:lnTo>
                  <a:pt x="587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en-IN" sz="101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Freeform 8"/>
          <p:cNvSpPr/>
          <p:nvPr/>
        </p:nvSpPr>
        <p:spPr bwMode="auto">
          <a:xfrm>
            <a:off x="4818205" y="4414339"/>
            <a:ext cx="1183481" cy="319088"/>
          </a:xfrm>
          <a:custGeom>
            <a:avLst/>
            <a:gdLst>
              <a:gd name="T0" fmla="*/ 994 w 994"/>
              <a:gd name="T1" fmla="*/ 268 h 268"/>
              <a:gd name="T2" fmla="*/ 587 w 994"/>
              <a:gd name="T3" fmla="*/ 0 h 268"/>
              <a:gd name="T4" fmla="*/ 0 w 994"/>
              <a:gd name="T5" fmla="*/ 0 h 268"/>
              <a:gd name="T6" fmla="*/ 803 w 994"/>
              <a:gd name="T7" fmla="*/ 268 h 268"/>
              <a:gd name="T8" fmla="*/ 994 w 994"/>
              <a:gd name="T9" fmla="*/ 268 h 2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94" h="268">
                <a:moveTo>
                  <a:pt x="994" y="268"/>
                </a:moveTo>
                <a:lnTo>
                  <a:pt x="587" y="0"/>
                </a:lnTo>
                <a:lnTo>
                  <a:pt x="0" y="0"/>
                </a:lnTo>
                <a:lnTo>
                  <a:pt x="803" y="268"/>
                </a:lnTo>
                <a:lnTo>
                  <a:pt x="994" y="268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en-IN" sz="101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Freeform 10"/>
          <p:cNvSpPr/>
          <p:nvPr/>
        </p:nvSpPr>
        <p:spPr bwMode="auto">
          <a:xfrm>
            <a:off x="5832617" y="4414339"/>
            <a:ext cx="698897" cy="319088"/>
          </a:xfrm>
          <a:custGeom>
            <a:avLst/>
            <a:gdLst>
              <a:gd name="T0" fmla="*/ 419 w 587"/>
              <a:gd name="T1" fmla="*/ 268 h 268"/>
              <a:gd name="T2" fmla="*/ 587 w 587"/>
              <a:gd name="T3" fmla="*/ 0 h 268"/>
              <a:gd name="T4" fmla="*/ 0 w 587"/>
              <a:gd name="T5" fmla="*/ 0 h 268"/>
              <a:gd name="T6" fmla="*/ 227 w 587"/>
              <a:gd name="T7" fmla="*/ 268 h 268"/>
              <a:gd name="T8" fmla="*/ 419 w 587"/>
              <a:gd name="T9" fmla="*/ 268 h 2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87" h="268">
                <a:moveTo>
                  <a:pt x="419" y="268"/>
                </a:moveTo>
                <a:lnTo>
                  <a:pt x="587" y="0"/>
                </a:lnTo>
                <a:lnTo>
                  <a:pt x="0" y="0"/>
                </a:lnTo>
                <a:lnTo>
                  <a:pt x="227" y="268"/>
                </a:lnTo>
                <a:lnTo>
                  <a:pt x="419" y="268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en-IN" sz="101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Freeform 13"/>
          <p:cNvSpPr/>
          <p:nvPr/>
        </p:nvSpPr>
        <p:spPr bwMode="auto">
          <a:xfrm>
            <a:off x="6432691" y="4414339"/>
            <a:ext cx="1113234" cy="319088"/>
          </a:xfrm>
          <a:custGeom>
            <a:avLst/>
            <a:gdLst>
              <a:gd name="T0" fmla="*/ 192 w 935"/>
              <a:gd name="T1" fmla="*/ 268 h 268"/>
              <a:gd name="T2" fmla="*/ 935 w 935"/>
              <a:gd name="T3" fmla="*/ 0 h 268"/>
              <a:gd name="T4" fmla="*/ 348 w 935"/>
              <a:gd name="T5" fmla="*/ 0 h 268"/>
              <a:gd name="T6" fmla="*/ 0 w 935"/>
              <a:gd name="T7" fmla="*/ 268 h 268"/>
              <a:gd name="T8" fmla="*/ 192 w 935"/>
              <a:gd name="T9" fmla="*/ 268 h 2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5" h="268">
                <a:moveTo>
                  <a:pt x="192" y="268"/>
                </a:moveTo>
                <a:lnTo>
                  <a:pt x="935" y="0"/>
                </a:lnTo>
                <a:lnTo>
                  <a:pt x="348" y="0"/>
                </a:lnTo>
                <a:lnTo>
                  <a:pt x="0" y="268"/>
                </a:lnTo>
                <a:lnTo>
                  <a:pt x="192" y="268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en-IN" sz="101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Freeform 14"/>
          <p:cNvSpPr/>
          <p:nvPr/>
        </p:nvSpPr>
        <p:spPr bwMode="auto">
          <a:xfrm>
            <a:off x="6762495" y="4414339"/>
            <a:ext cx="1797844" cy="319088"/>
          </a:xfrm>
          <a:custGeom>
            <a:avLst/>
            <a:gdLst>
              <a:gd name="T0" fmla="*/ 192 w 1510"/>
              <a:gd name="T1" fmla="*/ 268 h 268"/>
              <a:gd name="T2" fmla="*/ 1510 w 1510"/>
              <a:gd name="T3" fmla="*/ 0 h 268"/>
              <a:gd name="T4" fmla="*/ 923 w 1510"/>
              <a:gd name="T5" fmla="*/ 0 h 268"/>
              <a:gd name="T6" fmla="*/ 0 w 1510"/>
              <a:gd name="T7" fmla="*/ 268 h 268"/>
              <a:gd name="T8" fmla="*/ 192 w 1510"/>
              <a:gd name="T9" fmla="*/ 268 h 2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10" h="268">
                <a:moveTo>
                  <a:pt x="192" y="268"/>
                </a:moveTo>
                <a:lnTo>
                  <a:pt x="1510" y="0"/>
                </a:lnTo>
                <a:lnTo>
                  <a:pt x="923" y="0"/>
                </a:lnTo>
                <a:lnTo>
                  <a:pt x="0" y="268"/>
                </a:lnTo>
                <a:lnTo>
                  <a:pt x="192" y="268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en-IN" sz="101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Rectangle 15"/>
          <p:cNvSpPr>
            <a:spLocks noChangeArrowheads="1"/>
          </p:cNvSpPr>
          <p:nvPr/>
        </p:nvSpPr>
        <p:spPr bwMode="auto">
          <a:xfrm>
            <a:off x="5449235" y="4733427"/>
            <a:ext cx="222647" cy="43219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en-IN" sz="101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Rectangle 16"/>
          <p:cNvSpPr>
            <a:spLocks noChangeArrowheads="1"/>
          </p:cNvSpPr>
          <p:nvPr/>
        </p:nvSpPr>
        <p:spPr bwMode="auto">
          <a:xfrm>
            <a:off x="5776656" y="4733427"/>
            <a:ext cx="225028" cy="43219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en-IN" sz="101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" name="Rectangle 17"/>
          <p:cNvSpPr>
            <a:spLocks noChangeArrowheads="1"/>
          </p:cNvSpPr>
          <p:nvPr/>
        </p:nvSpPr>
        <p:spPr bwMode="auto">
          <a:xfrm>
            <a:off x="6102887" y="4733427"/>
            <a:ext cx="228600" cy="43219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en-IN" sz="101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" name="Freeform 18"/>
          <p:cNvSpPr/>
          <p:nvPr/>
        </p:nvSpPr>
        <p:spPr bwMode="auto">
          <a:xfrm>
            <a:off x="6432691" y="4733427"/>
            <a:ext cx="228600" cy="432197"/>
          </a:xfrm>
          <a:custGeom>
            <a:avLst/>
            <a:gdLst>
              <a:gd name="T0" fmla="*/ 192 w 192"/>
              <a:gd name="T1" fmla="*/ 801 h 801"/>
              <a:gd name="T2" fmla="*/ 3 w 192"/>
              <a:gd name="T3" fmla="*/ 801 h 801"/>
              <a:gd name="T4" fmla="*/ 0 w 192"/>
              <a:gd name="T5" fmla="*/ 0 h 801"/>
              <a:gd name="T6" fmla="*/ 192 w 192"/>
              <a:gd name="T7" fmla="*/ 0 h 801"/>
              <a:gd name="T8" fmla="*/ 192 w 192"/>
              <a:gd name="T9" fmla="*/ 801 h 8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2" h="801">
                <a:moveTo>
                  <a:pt x="192" y="801"/>
                </a:moveTo>
                <a:lnTo>
                  <a:pt x="3" y="801"/>
                </a:lnTo>
                <a:lnTo>
                  <a:pt x="0" y="0"/>
                </a:lnTo>
                <a:lnTo>
                  <a:pt x="192" y="0"/>
                </a:lnTo>
                <a:lnTo>
                  <a:pt x="192" y="80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en-IN" sz="101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Freeform 19"/>
          <p:cNvSpPr/>
          <p:nvPr/>
        </p:nvSpPr>
        <p:spPr bwMode="auto">
          <a:xfrm>
            <a:off x="6762494" y="4733427"/>
            <a:ext cx="228600" cy="432197"/>
          </a:xfrm>
          <a:custGeom>
            <a:avLst/>
            <a:gdLst>
              <a:gd name="T0" fmla="*/ 192 w 192"/>
              <a:gd name="T1" fmla="*/ 801 h 801"/>
              <a:gd name="T2" fmla="*/ 5 w 192"/>
              <a:gd name="T3" fmla="*/ 801 h 801"/>
              <a:gd name="T4" fmla="*/ 0 w 192"/>
              <a:gd name="T5" fmla="*/ 0 h 801"/>
              <a:gd name="T6" fmla="*/ 192 w 192"/>
              <a:gd name="T7" fmla="*/ 0 h 801"/>
              <a:gd name="T8" fmla="*/ 192 w 192"/>
              <a:gd name="T9" fmla="*/ 801 h 8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2" h="801">
                <a:moveTo>
                  <a:pt x="192" y="801"/>
                </a:moveTo>
                <a:lnTo>
                  <a:pt x="5" y="801"/>
                </a:lnTo>
                <a:lnTo>
                  <a:pt x="0" y="0"/>
                </a:lnTo>
                <a:lnTo>
                  <a:pt x="192" y="0"/>
                </a:lnTo>
                <a:lnTo>
                  <a:pt x="192" y="80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en-IN" sz="101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6" name="Pentagon 52"/>
          <p:cNvSpPr/>
          <p:nvPr/>
        </p:nvSpPr>
        <p:spPr>
          <a:xfrm rot="16200000">
            <a:off x="3415523" y="3324791"/>
            <a:ext cx="1472814" cy="701517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IN" sz="101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50%</a:t>
            </a:r>
          </a:p>
        </p:txBody>
      </p:sp>
      <p:sp>
        <p:nvSpPr>
          <p:cNvPr id="47" name="Pentagon 53"/>
          <p:cNvSpPr/>
          <p:nvPr/>
        </p:nvSpPr>
        <p:spPr>
          <a:xfrm rot="16200000">
            <a:off x="3723639" y="2623855"/>
            <a:ext cx="2879452" cy="701517"/>
          </a:xfrm>
          <a:prstGeom prst="homePlat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IN" sz="101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90%</a:t>
            </a:r>
          </a:p>
        </p:txBody>
      </p:sp>
      <p:sp>
        <p:nvSpPr>
          <p:cNvPr id="48" name="Pentagon 54"/>
          <p:cNvSpPr/>
          <p:nvPr/>
        </p:nvSpPr>
        <p:spPr>
          <a:xfrm rot="16200000">
            <a:off x="5019624" y="2902807"/>
            <a:ext cx="2321546" cy="701517"/>
          </a:xfrm>
          <a:prstGeom prst="homePlat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IN" sz="101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80%</a:t>
            </a:r>
          </a:p>
        </p:txBody>
      </p:sp>
      <p:sp>
        <p:nvSpPr>
          <p:cNvPr id="49" name="Pentagon 55"/>
          <p:cNvSpPr/>
          <p:nvPr/>
        </p:nvSpPr>
        <p:spPr>
          <a:xfrm rot="16200000">
            <a:off x="6792738" y="3657104"/>
            <a:ext cx="809380" cy="701517"/>
          </a:xfrm>
          <a:prstGeom prst="homePlat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IN" sz="101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30%</a:t>
            </a:r>
          </a:p>
        </p:txBody>
      </p:sp>
      <p:sp>
        <p:nvSpPr>
          <p:cNvPr id="50" name="Pentagon 56"/>
          <p:cNvSpPr/>
          <p:nvPr/>
        </p:nvSpPr>
        <p:spPr>
          <a:xfrm rot="16200000">
            <a:off x="7200561" y="3047894"/>
            <a:ext cx="2027795" cy="701517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IN" sz="101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70%</a:t>
            </a:r>
          </a:p>
        </p:txBody>
      </p:sp>
      <p:sp>
        <p:nvSpPr>
          <p:cNvPr id="51" name="TextBox 62"/>
          <p:cNvSpPr txBox="1"/>
          <p:nvPr/>
        </p:nvSpPr>
        <p:spPr>
          <a:xfrm>
            <a:off x="578786" y="2047580"/>
            <a:ext cx="2047599" cy="1846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zh-CN" altLang="en-US" sz="12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单击编辑标题</a:t>
            </a:r>
          </a:p>
        </p:txBody>
      </p:sp>
      <p:sp>
        <p:nvSpPr>
          <p:cNvPr id="52" name="TextBox 65"/>
          <p:cNvSpPr txBox="1"/>
          <p:nvPr/>
        </p:nvSpPr>
        <p:spPr>
          <a:xfrm>
            <a:off x="578786" y="3520962"/>
            <a:ext cx="2047599" cy="81689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lnSpc>
                <a:spcPct val="120000"/>
              </a:lnSpc>
              <a:spcBef>
                <a:spcPct val="20000"/>
              </a:spcBef>
            </a:pPr>
            <a:r>
              <a:rPr lang="zh-CN" altLang="en-US" sz="9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单击此处编辑您要的内容，建议您在展示时采用微软雅黑字体，本模版所有图形线条及其相应素材均可自由编辑、改色、替换。更多使用说明和作品请详阅模版最末的使用手册。</a:t>
            </a:r>
            <a:endParaRPr lang="en-US" altLang="zh-CN" sz="900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3" name="TextBox 63"/>
          <p:cNvSpPr txBox="1"/>
          <p:nvPr/>
        </p:nvSpPr>
        <p:spPr>
          <a:xfrm>
            <a:off x="578786" y="2384757"/>
            <a:ext cx="2047599" cy="81689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lnSpc>
                <a:spcPct val="120000"/>
              </a:lnSpc>
              <a:spcBef>
                <a:spcPct val="20000"/>
              </a:spcBef>
            </a:pPr>
            <a:r>
              <a:rPr lang="zh-CN" altLang="en-US" sz="9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单击此处编辑您要的内容，建议您在展示时采用微软雅黑字体，本模版所有图形线条及其相应素材均可自由编辑、改色、替换。更多使用说明和作品请详阅模版最末的使用手册。</a:t>
            </a:r>
            <a:endParaRPr lang="en-US" altLang="zh-CN" sz="900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54" name="Straight Connector 66"/>
          <p:cNvCxnSpPr/>
          <p:nvPr/>
        </p:nvCxnSpPr>
        <p:spPr>
          <a:xfrm>
            <a:off x="3178634" y="1648744"/>
            <a:ext cx="0" cy="2763212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6000">
        <p:fade/>
      </p:transition>
    </mc:Choice>
    <mc:Fallback xmlns="">
      <p:transition spd="med" advClick="0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500"/>
                            </p:stCondLst>
                            <p:childTnLst>
                              <p:par>
                                <p:cTn id="7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/>
      <p:bldP spid="52" grpId="0"/>
      <p:bldP spid="5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5"/>
          <p:cNvSpPr txBox="1"/>
          <p:nvPr/>
        </p:nvSpPr>
        <p:spPr>
          <a:xfrm>
            <a:off x="3818973" y="158344"/>
            <a:ext cx="14703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明年工作计划</a:t>
            </a:r>
          </a:p>
        </p:txBody>
      </p:sp>
      <p:sp>
        <p:nvSpPr>
          <p:cNvPr id="3" name="Oval 50"/>
          <p:cNvSpPr/>
          <p:nvPr/>
        </p:nvSpPr>
        <p:spPr>
          <a:xfrm>
            <a:off x="749201" y="1470870"/>
            <a:ext cx="796584" cy="79658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Oval 48"/>
          <p:cNvSpPr/>
          <p:nvPr/>
        </p:nvSpPr>
        <p:spPr>
          <a:xfrm>
            <a:off x="5866390" y="1387220"/>
            <a:ext cx="963884" cy="96388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IN" sz="3300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Oval 45"/>
          <p:cNvSpPr/>
          <p:nvPr/>
        </p:nvSpPr>
        <p:spPr>
          <a:xfrm>
            <a:off x="4159277" y="1413720"/>
            <a:ext cx="910884" cy="91088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Oval 49"/>
          <p:cNvSpPr/>
          <p:nvPr/>
        </p:nvSpPr>
        <p:spPr>
          <a:xfrm>
            <a:off x="7680108" y="1467325"/>
            <a:ext cx="803675" cy="803675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IN" sz="2100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TextBox 57"/>
          <p:cNvSpPr txBox="1"/>
          <p:nvPr/>
        </p:nvSpPr>
        <p:spPr>
          <a:xfrm>
            <a:off x="445902" y="2897504"/>
            <a:ext cx="1317745" cy="669414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defTabSz="912495">
              <a:spcBef>
                <a:spcPct val="20000"/>
              </a:spcBef>
              <a:defRPr/>
            </a:pPr>
            <a:r>
              <a:rPr lang="zh-CN" altLang="en-US" sz="9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900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" name="TextBox 60"/>
          <p:cNvSpPr txBox="1"/>
          <p:nvPr/>
        </p:nvSpPr>
        <p:spPr>
          <a:xfrm>
            <a:off x="443739" y="2484669"/>
            <a:ext cx="1322070" cy="230832"/>
          </a:xfrm>
          <a:prstGeom prst="rect">
            <a:avLst/>
          </a:prstGeom>
          <a:noFill/>
        </p:spPr>
        <p:txBody>
          <a:bodyPr wrap="square" tIns="0" rtlCol="0">
            <a:spAutoFit/>
          </a:bodyPr>
          <a:lstStyle/>
          <a:p>
            <a:pPr algn="ctr"/>
            <a:r>
              <a:rPr lang="zh-CN" altLang="en-US" sz="12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单击编辑标题</a:t>
            </a:r>
          </a:p>
        </p:txBody>
      </p:sp>
      <p:sp>
        <p:nvSpPr>
          <p:cNvPr id="10" name="TextBox 68"/>
          <p:cNvSpPr txBox="1"/>
          <p:nvPr/>
        </p:nvSpPr>
        <p:spPr>
          <a:xfrm>
            <a:off x="5686615" y="2903027"/>
            <a:ext cx="1237998" cy="669414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defTabSz="912495">
              <a:spcBef>
                <a:spcPct val="20000"/>
              </a:spcBef>
              <a:defRPr/>
            </a:pPr>
            <a:r>
              <a:rPr lang="zh-CN" altLang="en-US" sz="9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900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" name="TextBox 69"/>
          <p:cNvSpPr txBox="1"/>
          <p:nvPr/>
        </p:nvSpPr>
        <p:spPr>
          <a:xfrm>
            <a:off x="5731793" y="2484669"/>
            <a:ext cx="1147638" cy="230832"/>
          </a:xfrm>
          <a:prstGeom prst="rect">
            <a:avLst/>
          </a:prstGeom>
          <a:noFill/>
        </p:spPr>
        <p:txBody>
          <a:bodyPr wrap="square" tIns="0" rtlCol="0">
            <a:spAutoFit/>
          </a:bodyPr>
          <a:lstStyle/>
          <a:p>
            <a:pPr algn="ctr"/>
            <a:r>
              <a:rPr lang="zh-CN" altLang="en-US" sz="1200" dirty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单击编辑标题</a:t>
            </a:r>
          </a:p>
        </p:txBody>
      </p:sp>
      <p:sp>
        <p:nvSpPr>
          <p:cNvPr id="12" name="TextBox 66"/>
          <p:cNvSpPr txBox="1"/>
          <p:nvPr/>
        </p:nvSpPr>
        <p:spPr>
          <a:xfrm>
            <a:off x="3953002" y="2894986"/>
            <a:ext cx="1237998" cy="669414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defTabSz="912495">
              <a:spcBef>
                <a:spcPct val="20000"/>
              </a:spcBef>
              <a:defRPr/>
            </a:pPr>
            <a:r>
              <a:rPr lang="zh-CN" altLang="en-US" sz="9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900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" name="TextBox 67"/>
          <p:cNvSpPr txBox="1"/>
          <p:nvPr/>
        </p:nvSpPr>
        <p:spPr>
          <a:xfrm>
            <a:off x="4031607" y="2484669"/>
            <a:ext cx="1120481" cy="230832"/>
          </a:xfrm>
          <a:prstGeom prst="rect">
            <a:avLst/>
          </a:prstGeom>
          <a:noFill/>
        </p:spPr>
        <p:txBody>
          <a:bodyPr wrap="square" tIns="0" rtlCol="0">
            <a:spAutoFit/>
          </a:bodyPr>
          <a:lstStyle/>
          <a:p>
            <a:pPr algn="ctr"/>
            <a:r>
              <a:rPr lang="zh-CN" altLang="en-US" sz="1200" dirty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单击编辑标题</a:t>
            </a:r>
          </a:p>
        </p:txBody>
      </p:sp>
      <p:sp>
        <p:nvSpPr>
          <p:cNvPr id="14" name="TextBox 70"/>
          <p:cNvSpPr txBox="1"/>
          <p:nvPr/>
        </p:nvSpPr>
        <p:spPr>
          <a:xfrm>
            <a:off x="7420228" y="2877655"/>
            <a:ext cx="1237998" cy="669414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defTabSz="912495">
              <a:spcBef>
                <a:spcPct val="20000"/>
              </a:spcBef>
              <a:defRPr/>
            </a:pPr>
            <a:r>
              <a:rPr lang="zh-CN" altLang="en-US" sz="9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900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" name="TextBox 71"/>
          <p:cNvSpPr txBox="1"/>
          <p:nvPr/>
        </p:nvSpPr>
        <p:spPr>
          <a:xfrm>
            <a:off x="7496779" y="2484669"/>
            <a:ext cx="1099593" cy="230832"/>
          </a:xfrm>
          <a:prstGeom prst="rect">
            <a:avLst/>
          </a:prstGeom>
          <a:noFill/>
        </p:spPr>
        <p:txBody>
          <a:bodyPr wrap="square" tIns="0" rtlCol="0">
            <a:spAutoFit/>
          </a:bodyPr>
          <a:lstStyle/>
          <a:p>
            <a:pPr algn="ctr"/>
            <a:r>
              <a:rPr lang="zh-CN" altLang="en-US" sz="1200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单击编辑标题</a:t>
            </a:r>
          </a:p>
        </p:txBody>
      </p:sp>
      <p:sp>
        <p:nvSpPr>
          <p:cNvPr id="16" name="TextBox 61"/>
          <p:cNvSpPr txBox="1"/>
          <p:nvPr/>
        </p:nvSpPr>
        <p:spPr>
          <a:xfrm>
            <a:off x="2219389" y="2903027"/>
            <a:ext cx="1237998" cy="669414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defTabSz="912495">
              <a:spcBef>
                <a:spcPct val="20000"/>
              </a:spcBef>
              <a:defRPr/>
            </a:pPr>
            <a:r>
              <a:rPr lang="zh-CN" altLang="en-US" sz="9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900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" name="TextBox 64"/>
          <p:cNvSpPr txBox="1"/>
          <p:nvPr/>
        </p:nvSpPr>
        <p:spPr>
          <a:xfrm>
            <a:off x="2253490" y="2484669"/>
            <a:ext cx="1169795" cy="230832"/>
          </a:xfrm>
          <a:prstGeom prst="rect">
            <a:avLst/>
          </a:prstGeom>
          <a:noFill/>
        </p:spPr>
        <p:txBody>
          <a:bodyPr wrap="square" tIns="0" rtlCol="0">
            <a:spAutoFit/>
          </a:bodyPr>
          <a:lstStyle/>
          <a:p>
            <a:pPr algn="ctr"/>
            <a:r>
              <a:rPr lang="zh-CN" altLang="en-US" sz="1200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单击编辑标题</a:t>
            </a:r>
          </a:p>
        </p:txBody>
      </p:sp>
      <p:sp>
        <p:nvSpPr>
          <p:cNvPr id="18" name="Oval 44"/>
          <p:cNvSpPr/>
          <p:nvPr/>
        </p:nvSpPr>
        <p:spPr>
          <a:xfrm>
            <a:off x="2393618" y="1381675"/>
            <a:ext cx="974975" cy="97497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IN" sz="2700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Rounded Rectangle 10"/>
          <p:cNvSpPr/>
          <p:nvPr/>
        </p:nvSpPr>
        <p:spPr>
          <a:xfrm>
            <a:off x="489260" y="1099517"/>
            <a:ext cx="1246554" cy="2632419"/>
          </a:xfrm>
          <a:prstGeom prst="roundRect">
            <a:avLst>
              <a:gd name="adj" fmla="val 8873"/>
            </a:avLst>
          </a:prstGeom>
          <a:noFill/>
          <a:ln w="6350">
            <a:solidFill>
              <a:srgbClr val="4758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015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Rounded Rectangle 78"/>
          <p:cNvSpPr/>
          <p:nvPr/>
        </p:nvSpPr>
        <p:spPr>
          <a:xfrm>
            <a:off x="2218992" y="1099517"/>
            <a:ext cx="1246554" cy="2632419"/>
          </a:xfrm>
          <a:prstGeom prst="roundRect">
            <a:avLst>
              <a:gd name="adj" fmla="val 8873"/>
            </a:avLst>
          </a:prstGeom>
          <a:noFill/>
          <a:ln w="6350">
            <a:solidFill>
              <a:srgbClr val="4758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015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Rounded Rectangle 79"/>
          <p:cNvSpPr/>
          <p:nvPr/>
        </p:nvSpPr>
        <p:spPr>
          <a:xfrm>
            <a:off x="3948723" y="1099517"/>
            <a:ext cx="1246554" cy="2632419"/>
          </a:xfrm>
          <a:prstGeom prst="roundRect">
            <a:avLst>
              <a:gd name="adj" fmla="val 8873"/>
            </a:avLst>
          </a:prstGeom>
          <a:noFill/>
          <a:ln w="6350">
            <a:solidFill>
              <a:srgbClr val="4758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015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Rounded Rectangle 80"/>
          <p:cNvSpPr/>
          <p:nvPr/>
        </p:nvSpPr>
        <p:spPr>
          <a:xfrm>
            <a:off x="5678454" y="1099517"/>
            <a:ext cx="1246554" cy="2632419"/>
          </a:xfrm>
          <a:prstGeom prst="roundRect">
            <a:avLst>
              <a:gd name="adj" fmla="val 8873"/>
            </a:avLst>
          </a:prstGeom>
          <a:noFill/>
          <a:ln w="6350">
            <a:solidFill>
              <a:srgbClr val="4758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015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Rounded Rectangle 81"/>
          <p:cNvSpPr/>
          <p:nvPr/>
        </p:nvSpPr>
        <p:spPr>
          <a:xfrm>
            <a:off x="7408186" y="1099517"/>
            <a:ext cx="1246554" cy="2632419"/>
          </a:xfrm>
          <a:prstGeom prst="roundRect">
            <a:avLst>
              <a:gd name="adj" fmla="val 8873"/>
            </a:avLst>
          </a:prstGeom>
          <a:noFill/>
          <a:ln w="6350">
            <a:solidFill>
              <a:srgbClr val="4758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015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4" name="Group 41"/>
          <p:cNvGrpSpPr/>
          <p:nvPr/>
        </p:nvGrpSpPr>
        <p:grpSpPr>
          <a:xfrm>
            <a:off x="907517" y="1651526"/>
            <a:ext cx="517662" cy="464514"/>
            <a:chOff x="7970838" y="1109663"/>
            <a:chExt cx="1103313" cy="965201"/>
          </a:xfrm>
          <a:solidFill>
            <a:schemeClr val="bg1"/>
          </a:solidFill>
        </p:grpSpPr>
        <p:sp>
          <p:nvSpPr>
            <p:cNvPr id="25" name="Freeform 6"/>
            <p:cNvSpPr/>
            <p:nvPr/>
          </p:nvSpPr>
          <p:spPr bwMode="auto">
            <a:xfrm>
              <a:off x="7970838" y="1133476"/>
              <a:ext cx="860425" cy="941388"/>
            </a:xfrm>
            <a:custGeom>
              <a:avLst/>
              <a:gdLst>
                <a:gd name="T0" fmla="*/ 1613 w 2709"/>
                <a:gd name="T1" fmla="*/ 24 h 2965"/>
                <a:gd name="T2" fmla="*/ 1569 w 2709"/>
                <a:gd name="T3" fmla="*/ 71 h 2965"/>
                <a:gd name="T4" fmla="*/ 1590 w 2709"/>
                <a:gd name="T5" fmla="*/ 116 h 2965"/>
                <a:gd name="T6" fmla="*/ 1812 w 2709"/>
                <a:gd name="T7" fmla="*/ 322 h 2965"/>
                <a:gd name="T8" fmla="*/ 1841 w 2709"/>
                <a:gd name="T9" fmla="*/ 447 h 2965"/>
                <a:gd name="T10" fmla="*/ 1841 w 2709"/>
                <a:gd name="T11" fmla="*/ 562 h 2965"/>
                <a:gd name="T12" fmla="*/ 1841 w 2709"/>
                <a:gd name="T13" fmla="*/ 663 h 2965"/>
                <a:gd name="T14" fmla="*/ 1844 w 2709"/>
                <a:gd name="T15" fmla="*/ 733 h 2965"/>
                <a:gd name="T16" fmla="*/ 1874 w 2709"/>
                <a:gd name="T17" fmla="*/ 762 h 2965"/>
                <a:gd name="T18" fmla="*/ 1874 w 2709"/>
                <a:gd name="T19" fmla="*/ 871 h 2965"/>
                <a:gd name="T20" fmla="*/ 1862 w 2709"/>
                <a:gd name="T21" fmla="*/ 968 h 2965"/>
                <a:gd name="T22" fmla="*/ 1801 w 2709"/>
                <a:gd name="T23" fmla="*/ 1115 h 2965"/>
                <a:gd name="T24" fmla="*/ 1761 w 2709"/>
                <a:gd name="T25" fmla="*/ 1231 h 2965"/>
                <a:gd name="T26" fmla="*/ 1723 w 2709"/>
                <a:gd name="T27" fmla="*/ 1297 h 2965"/>
                <a:gd name="T28" fmla="*/ 1705 w 2709"/>
                <a:gd name="T29" fmla="*/ 1423 h 2965"/>
                <a:gd name="T30" fmla="*/ 1708 w 2709"/>
                <a:gd name="T31" fmla="*/ 1530 h 2965"/>
                <a:gd name="T32" fmla="*/ 1737 w 2709"/>
                <a:gd name="T33" fmla="*/ 1559 h 2965"/>
                <a:gd name="T34" fmla="*/ 1766 w 2709"/>
                <a:gd name="T35" fmla="*/ 1615 h 2965"/>
                <a:gd name="T36" fmla="*/ 1817 w 2709"/>
                <a:gd name="T37" fmla="*/ 1749 h 2965"/>
                <a:gd name="T38" fmla="*/ 1984 w 2709"/>
                <a:gd name="T39" fmla="*/ 1823 h 2965"/>
                <a:gd name="T40" fmla="*/ 2500 w 2709"/>
                <a:gd name="T41" fmla="*/ 2054 h 2965"/>
                <a:gd name="T42" fmla="*/ 2709 w 2709"/>
                <a:gd name="T43" fmla="*/ 2567 h 2965"/>
                <a:gd name="T44" fmla="*/ 2526 w 2709"/>
                <a:gd name="T45" fmla="*/ 2597 h 2965"/>
                <a:gd name="T46" fmla="*/ 2301 w 2709"/>
                <a:gd name="T47" fmla="*/ 2670 h 2965"/>
                <a:gd name="T48" fmla="*/ 2054 w 2709"/>
                <a:gd name="T49" fmla="*/ 2765 h 2965"/>
                <a:gd name="T50" fmla="*/ 1803 w 2709"/>
                <a:gd name="T51" fmla="*/ 2860 h 2965"/>
                <a:gd name="T52" fmla="*/ 1568 w 2709"/>
                <a:gd name="T53" fmla="*/ 2936 h 2965"/>
                <a:gd name="T54" fmla="*/ 1354 w 2709"/>
                <a:gd name="T55" fmla="*/ 1910 h 2965"/>
                <a:gd name="T56" fmla="*/ 1064 w 2709"/>
                <a:gd name="T57" fmla="*/ 2707 h 2965"/>
                <a:gd name="T58" fmla="*/ 1047 w 2709"/>
                <a:gd name="T59" fmla="*/ 2930 h 2965"/>
                <a:gd name="T60" fmla="*/ 810 w 2709"/>
                <a:gd name="T61" fmla="*/ 2843 h 2965"/>
                <a:gd name="T62" fmla="*/ 592 w 2709"/>
                <a:gd name="T63" fmla="*/ 2736 h 2965"/>
                <a:gd name="T64" fmla="*/ 372 w 2709"/>
                <a:gd name="T65" fmla="*/ 2639 h 2965"/>
                <a:gd name="T66" fmla="*/ 134 w 2709"/>
                <a:gd name="T67" fmla="*/ 2576 h 2965"/>
                <a:gd name="T68" fmla="*/ 135 w 2709"/>
                <a:gd name="T69" fmla="*/ 2110 h 2965"/>
                <a:gd name="T70" fmla="*/ 360 w 2709"/>
                <a:gd name="T71" fmla="*/ 1983 h 2965"/>
                <a:gd name="T72" fmla="*/ 651 w 2709"/>
                <a:gd name="T73" fmla="*/ 1852 h 2965"/>
                <a:gd name="T74" fmla="*/ 878 w 2709"/>
                <a:gd name="T75" fmla="*/ 1748 h 2965"/>
                <a:gd name="T76" fmla="*/ 929 w 2709"/>
                <a:gd name="T77" fmla="*/ 1606 h 2965"/>
                <a:gd name="T78" fmla="*/ 953 w 2709"/>
                <a:gd name="T79" fmla="*/ 1563 h 2965"/>
                <a:gd name="T80" fmla="*/ 993 w 2709"/>
                <a:gd name="T81" fmla="*/ 1539 h 2965"/>
                <a:gd name="T82" fmla="*/ 1020 w 2709"/>
                <a:gd name="T83" fmla="*/ 1348 h 2965"/>
                <a:gd name="T84" fmla="*/ 978 w 2709"/>
                <a:gd name="T85" fmla="*/ 1275 h 2965"/>
                <a:gd name="T86" fmla="*/ 915 w 2709"/>
                <a:gd name="T87" fmla="*/ 1113 h 2965"/>
                <a:gd name="T88" fmla="*/ 878 w 2709"/>
                <a:gd name="T89" fmla="*/ 1003 h 2965"/>
                <a:gd name="T90" fmla="*/ 837 w 2709"/>
                <a:gd name="T91" fmla="*/ 814 h 2965"/>
                <a:gd name="T92" fmla="*/ 836 w 2709"/>
                <a:gd name="T93" fmla="*/ 759 h 2965"/>
                <a:gd name="T94" fmla="*/ 871 w 2709"/>
                <a:gd name="T95" fmla="*/ 732 h 2965"/>
                <a:gd name="T96" fmla="*/ 882 w 2709"/>
                <a:gd name="T97" fmla="*/ 676 h 2965"/>
                <a:gd name="T98" fmla="*/ 883 w 2709"/>
                <a:gd name="T99" fmla="*/ 623 h 2965"/>
                <a:gd name="T100" fmla="*/ 883 w 2709"/>
                <a:gd name="T101" fmla="*/ 557 h 2965"/>
                <a:gd name="T102" fmla="*/ 900 w 2709"/>
                <a:gd name="T103" fmla="*/ 343 h 2965"/>
                <a:gd name="T104" fmla="*/ 969 w 2709"/>
                <a:gd name="T105" fmla="*/ 235 h 2965"/>
                <a:gd name="T106" fmla="*/ 1109 w 2709"/>
                <a:gd name="T107" fmla="*/ 128 h 2965"/>
                <a:gd name="T108" fmla="*/ 1312 w 2709"/>
                <a:gd name="T109" fmla="*/ 49 h 2965"/>
                <a:gd name="T110" fmla="*/ 1565 w 2709"/>
                <a:gd name="T111" fmla="*/ 1 h 29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709" h="2965">
                  <a:moveTo>
                    <a:pt x="1591" y="0"/>
                  </a:moveTo>
                  <a:lnTo>
                    <a:pt x="1619" y="1"/>
                  </a:lnTo>
                  <a:lnTo>
                    <a:pt x="1628" y="14"/>
                  </a:lnTo>
                  <a:lnTo>
                    <a:pt x="1613" y="24"/>
                  </a:lnTo>
                  <a:lnTo>
                    <a:pt x="1600" y="35"/>
                  </a:lnTo>
                  <a:lnTo>
                    <a:pt x="1586" y="45"/>
                  </a:lnTo>
                  <a:lnTo>
                    <a:pt x="1575" y="58"/>
                  </a:lnTo>
                  <a:lnTo>
                    <a:pt x="1569" y="71"/>
                  </a:lnTo>
                  <a:lnTo>
                    <a:pt x="1567" y="81"/>
                  </a:lnTo>
                  <a:lnTo>
                    <a:pt x="1570" y="93"/>
                  </a:lnTo>
                  <a:lnTo>
                    <a:pt x="1579" y="104"/>
                  </a:lnTo>
                  <a:lnTo>
                    <a:pt x="1590" y="116"/>
                  </a:lnTo>
                  <a:lnTo>
                    <a:pt x="1681" y="193"/>
                  </a:lnTo>
                  <a:lnTo>
                    <a:pt x="1770" y="272"/>
                  </a:lnTo>
                  <a:lnTo>
                    <a:pt x="1793" y="296"/>
                  </a:lnTo>
                  <a:lnTo>
                    <a:pt x="1812" y="322"/>
                  </a:lnTo>
                  <a:lnTo>
                    <a:pt x="1825" y="351"/>
                  </a:lnTo>
                  <a:lnTo>
                    <a:pt x="1835" y="382"/>
                  </a:lnTo>
                  <a:lnTo>
                    <a:pt x="1840" y="413"/>
                  </a:lnTo>
                  <a:lnTo>
                    <a:pt x="1841" y="447"/>
                  </a:lnTo>
                  <a:lnTo>
                    <a:pt x="1841" y="482"/>
                  </a:lnTo>
                  <a:lnTo>
                    <a:pt x="1841" y="513"/>
                  </a:lnTo>
                  <a:lnTo>
                    <a:pt x="1841" y="538"/>
                  </a:lnTo>
                  <a:lnTo>
                    <a:pt x="1841" y="562"/>
                  </a:lnTo>
                  <a:lnTo>
                    <a:pt x="1841" y="585"/>
                  </a:lnTo>
                  <a:lnTo>
                    <a:pt x="1841" y="608"/>
                  </a:lnTo>
                  <a:lnTo>
                    <a:pt x="1841" y="634"/>
                  </a:lnTo>
                  <a:lnTo>
                    <a:pt x="1841" y="663"/>
                  </a:lnTo>
                  <a:lnTo>
                    <a:pt x="1841" y="699"/>
                  </a:lnTo>
                  <a:lnTo>
                    <a:pt x="1841" y="711"/>
                  </a:lnTo>
                  <a:lnTo>
                    <a:pt x="1842" y="722"/>
                  </a:lnTo>
                  <a:lnTo>
                    <a:pt x="1844" y="733"/>
                  </a:lnTo>
                  <a:lnTo>
                    <a:pt x="1850" y="744"/>
                  </a:lnTo>
                  <a:lnTo>
                    <a:pt x="1857" y="751"/>
                  </a:lnTo>
                  <a:lnTo>
                    <a:pt x="1870" y="757"/>
                  </a:lnTo>
                  <a:lnTo>
                    <a:pt x="1874" y="762"/>
                  </a:lnTo>
                  <a:lnTo>
                    <a:pt x="1878" y="767"/>
                  </a:lnTo>
                  <a:lnTo>
                    <a:pt x="1881" y="774"/>
                  </a:lnTo>
                  <a:lnTo>
                    <a:pt x="1882" y="781"/>
                  </a:lnTo>
                  <a:lnTo>
                    <a:pt x="1874" y="871"/>
                  </a:lnTo>
                  <a:lnTo>
                    <a:pt x="1864" y="962"/>
                  </a:lnTo>
                  <a:lnTo>
                    <a:pt x="1863" y="964"/>
                  </a:lnTo>
                  <a:lnTo>
                    <a:pt x="1863" y="966"/>
                  </a:lnTo>
                  <a:lnTo>
                    <a:pt x="1862" y="968"/>
                  </a:lnTo>
                  <a:lnTo>
                    <a:pt x="1841" y="1003"/>
                  </a:lnTo>
                  <a:lnTo>
                    <a:pt x="1825" y="1039"/>
                  </a:lnTo>
                  <a:lnTo>
                    <a:pt x="1813" y="1077"/>
                  </a:lnTo>
                  <a:lnTo>
                    <a:pt x="1801" y="1115"/>
                  </a:lnTo>
                  <a:lnTo>
                    <a:pt x="1790" y="1154"/>
                  </a:lnTo>
                  <a:lnTo>
                    <a:pt x="1778" y="1191"/>
                  </a:lnTo>
                  <a:lnTo>
                    <a:pt x="1763" y="1228"/>
                  </a:lnTo>
                  <a:lnTo>
                    <a:pt x="1761" y="1231"/>
                  </a:lnTo>
                  <a:lnTo>
                    <a:pt x="1760" y="1236"/>
                  </a:lnTo>
                  <a:lnTo>
                    <a:pt x="1758" y="1238"/>
                  </a:lnTo>
                  <a:lnTo>
                    <a:pt x="1738" y="1267"/>
                  </a:lnTo>
                  <a:lnTo>
                    <a:pt x="1723" y="1297"/>
                  </a:lnTo>
                  <a:lnTo>
                    <a:pt x="1714" y="1328"/>
                  </a:lnTo>
                  <a:lnTo>
                    <a:pt x="1708" y="1359"/>
                  </a:lnTo>
                  <a:lnTo>
                    <a:pt x="1705" y="1391"/>
                  </a:lnTo>
                  <a:lnTo>
                    <a:pt x="1705" y="1423"/>
                  </a:lnTo>
                  <a:lnTo>
                    <a:pt x="1706" y="1456"/>
                  </a:lnTo>
                  <a:lnTo>
                    <a:pt x="1707" y="1489"/>
                  </a:lnTo>
                  <a:lnTo>
                    <a:pt x="1707" y="1521"/>
                  </a:lnTo>
                  <a:lnTo>
                    <a:pt x="1708" y="1530"/>
                  </a:lnTo>
                  <a:lnTo>
                    <a:pt x="1712" y="1538"/>
                  </a:lnTo>
                  <a:lnTo>
                    <a:pt x="1717" y="1546"/>
                  </a:lnTo>
                  <a:lnTo>
                    <a:pt x="1722" y="1550"/>
                  </a:lnTo>
                  <a:lnTo>
                    <a:pt x="1737" y="1559"/>
                  </a:lnTo>
                  <a:lnTo>
                    <a:pt x="1748" y="1570"/>
                  </a:lnTo>
                  <a:lnTo>
                    <a:pt x="1756" y="1584"/>
                  </a:lnTo>
                  <a:lnTo>
                    <a:pt x="1761" y="1599"/>
                  </a:lnTo>
                  <a:lnTo>
                    <a:pt x="1766" y="1615"/>
                  </a:lnTo>
                  <a:lnTo>
                    <a:pt x="1779" y="1657"/>
                  </a:lnTo>
                  <a:lnTo>
                    <a:pt x="1794" y="1698"/>
                  </a:lnTo>
                  <a:lnTo>
                    <a:pt x="1810" y="1738"/>
                  </a:lnTo>
                  <a:lnTo>
                    <a:pt x="1817" y="1749"/>
                  </a:lnTo>
                  <a:lnTo>
                    <a:pt x="1828" y="1758"/>
                  </a:lnTo>
                  <a:lnTo>
                    <a:pt x="1840" y="1766"/>
                  </a:lnTo>
                  <a:lnTo>
                    <a:pt x="1853" y="1771"/>
                  </a:lnTo>
                  <a:lnTo>
                    <a:pt x="1984" y="1823"/>
                  </a:lnTo>
                  <a:lnTo>
                    <a:pt x="2114" y="1877"/>
                  </a:lnTo>
                  <a:lnTo>
                    <a:pt x="2244" y="1932"/>
                  </a:lnTo>
                  <a:lnTo>
                    <a:pt x="2373" y="1991"/>
                  </a:lnTo>
                  <a:lnTo>
                    <a:pt x="2500" y="2054"/>
                  </a:lnTo>
                  <a:lnTo>
                    <a:pt x="2539" y="2077"/>
                  </a:lnTo>
                  <a:lnTo>
                    <a:pt x="2576" y="2103"/>
                  </a:lnTo>
                  <a:lnTo>
                    <a:pt x="2609" y="2134"/>
                  </a:lnTo>
                  <a:lnTo>
                    <a:pt x="2709" y="2567"/>
                  </a:lnTo>
                  <a:lnTo>
                    <a:pt x="2668" y="2569"/>
                  </a:lnTo>
                  <a:lnTo>
                    <a:pt x="2624" y="2575"/>
                  </a:lnTo>
                  <a:lnTo>
                    <a:pt x="2576" y="2584"/>
                  </a:lnTo>
                  <a:lnTo>
                    <a:pt x="2526" y="2597"/>
                  </a:lnTo>
                  <a:lnTo>
                    <a:pt x="2473" y="2611"/>
                  </a:lnTo>
                  <a:lnTo>
                    <a:pt x="2417" y="2628"/>
                  </a:lnTo>
                  <a:lnTo>
                    <a:pt x="2360" y="2648"/>
                  </a:lnTo>
                  <a:lnTo>
                    <a:pt x="2301" y="2670"/>
                  </a:lnTo>
                  <a:lnTo>
                    <a:pt x="2241" y="2692"/>
                  </a:lnTo>
                  <a:lnTo>
                    <a:pt x="2179" y="2715"/>
                  </a:lnTo>
                  <a:lnTo>
                    <a:pt x="2116" y="2739"/>
                  </a:lnTo>
                  <a:lnTo>
                    <a:pt x="2054" y="2765"/>
                  </a:lnTo>
                  <a:lnTo>
                    <a:pt x="1991" y="2789"/>
                  </a:lnTo>
                  <a:lnTo>
                    <a:pt x="1928" y="2813"/>
                  </a:lnTo>
                  <a:lnTo>
                    <a:pt x="1865" y="2838"/>
                  </a:lnTo>
                  <a:lnTo>
                    <a:pt x="1803" y="2860"/>
                  </a:lnTo>
                  <a:lnTo>
                    <a:pt x="1742" y="2882"/>
                  </a:lnTo>
                  <a:lnTo>
                    <a:pt x="1683" y="2902"/>
                  </a:lnTo>
                  <a:lnTo>
                    <a:pt x="1624" y="2920"/>
                  </a:lnTo>
                  <a:lnTo>
                    <a:pt x="1568" y="2936"/>
                  </a:lnTo>
                  <a:lnTo>
                    <a:pt x="1514" y="2949"/>
                  </a:lnTo>
                  <a:lnTo>
                    <a:pt x="1463" y="2958"/>
                  </a:lnTo>
                  <a:lnTo>
                    <a:pt x="1644" y="2707"/>
                  </a:lnTo>
                  <a:lnTo>
                    <a:pt x="1354" y="1910"/>
                  </a:lnTo>
                  <a:lnTo>
                    <a:pt x="1445" y="1716"/>
                  </a:lnTo>
                  <a:lnTo>
                    <a:pt x="1264" y="1716"/>
                  </a:lnTo>
                  <a:lnTo>
                    <a:pt x="1354" y="1910"/>
                  </a:lnTo>
                  <a:lnTo>
                    <a:pt x="1064" y="2707"/>
                  </a:lnTo>
                  <a:lnTo>
                    <a:pt x="1251" y="2965"/>
                  </a:lnTo>
                  <a:lnTo>
                    <a:pt x="1180" y="2957"/>
                  </a:lnTo>
                  <a:lnTo>
                    <a:pt x="1113" y="2945"/>
                  </a:lnTo>
                  <a:lnTo>
                    <a:pt x="1047" y="2930"/>
                  </a:lnTo>
                  <a:lnTo>
                    <a:pt x="985" y="2911"/>
                  </a:lnTo>
                  <a:lnTo>
                    <a:pt x="925" y="2891"/>
                  </a:lnTo>
                  <a:lnTo>
                    <a:pt x="866" y="2867"/>
                  </a:lnTo>
                  <a:lnTo>
                    <a:pt x="810" y="2843"/>
                  </a:lnTo>
                  <a:lnTo>
                    <a:pt x="754" y="2817"/>
                  </a:lnTo>
                  <a:lnTo>
                    <a:pt x="699" y="2790"/>
                  </a:lnTo>
                  <a:lnTo>
                    <a:pt x="645" y="2764"/>
                  </a:lnTo>
                  <a:lnTo>
                    <a:pt x="592" y="2736"/>
                  </a:lnTo>
                  <a:lnTo>
                    <a:pt x="538" y="2710"/>
                  </a:lnTo>
                  <a:lnTo>
                    <a:pt x="483" y="2684"/>
                  </a:lnTo>
                  <a:lnTo>
                    <a:pt x="428" y="2661"/>
                  </a:lnTo>
                  <a:lnTo>
                    <a:pt x="372" y="2639"/>
                  </a:lnTo>
                  <a:lnTo>
                    <a:pt x="315" y="2619"/>
                  </a:lnTo>
                  <a:lnTo>
                    <a:pt x="257" y="2601"/>
                  </a:lnTo>
                  <a:lnTo>
                    <a:pt x="196" y="2587"/>
                  </a:lnTo>
                  <a:lnTo>
                    <a:pt x="134" y="2576"/>
                  </a:lnTo>
                  <a:lnTo>
                    <a:pt x="69" y="2570"/>
                  </a:lnTo>
                  <a:lnTo>
                    <a:pt x="0" y="2567"/>
                  </a:lnTo>
                  <a:lnTo>
                    <a:pt x="100" y="2139"/>
                  </a:lnTo>
                  <a:lnTo>
                    <a:pt x="135" y="2110"/>
                  </a:lnTo>
                  <a:lnTo>
                    <a:pt x="174" y="2083"/>
                  </a:lnTo>
                  <a:lnTo>
                    <a:pt x="215" y="2060"/>
                  </a:lnTo>
                  <a:lnTo>
                    <a:pt x="287" y="2021"/>
                  </a:lnTo>
                  <a:lnTo>
                    <a:pt x="360" y="1983"/>
                  </a:lnTo>
                  <a:lnTo>
                    <a:pt x="432" y="1946"/>
                  </a:lnTo>
                  <a:lnTo>
                    <a:pt x="504" y="1913"/>
                  </a:lnTo>
                  <a:lnTo>
                    <a:pt x="578" y="1882"/>
                  </a:lnTo>
                  <a:lnTo>
                    <a:pt x="651" y="1852"/>
                  </a:lnTo>
                  <a:lnTo>
                    <a:pt x="754" y="1809"/>
                  </a:lnTo>
                  <a:lnTo>
                    <a:pt x="856" y="1766"/>
                  </a:lnTo>
                  <a:lnTo>
                    <a:pt x="868" y="1758"/>
                  </a:lnTo>
                  <a:lnTo>
                    <a:pt x="878" y="1748"/>
                  </a:lnTo>
                  <a:lnTo>
                    <a:pt x="885" y="1736"/>
                  </a:lnTo>
                  <a:lnTo>
                    <a:pt x="907" y="1678"/>
                  </a:lnTo>
                  <a:lnTo>
                    <a:pt x="925" y="1619"/>
                  </a:lnTo>
                  <a:lnTo>
                    <a:pt x="929" y="1606"/>
                  </a:lnTo>
                  <a:lnTo>
                    <a:pt x="933" y="1593"/>
                  </a:lnTo>
                  <a:lnTo>
                    <a:pt x="939" y="1582"/>
                  </a:lnTo>
                  <a:lnTo>
                    <a:pt x="945" y="1571"/>
                  </a:lnTo>
                  <a:lnTo>
                    <a:pt x="953" y="1563"/>
                  </a:lnTo>
                  <a:lnTo>
                    <a:pt x="964" y="1555"/>
                  </a:lnTo>
                  <a:lnTo>
                    <a:pt x="979" y="1551"/>
                  </a:lnTo>
                  <a:lnTo>
                    <a:pt x="986" y="1547"/>
                  </a:lnTo>
                  <a:lnTo>
                    <a:pt x="993" y="1539"/>
                  </a:lnTo>
                  <a:lnTo>
                    <a:pt x="999" y="1530"/>
                  </a:lnTo>
                  <a:lnTo>
                    <a:pt x="1002" y="1521"/>
                  </a:lnTo>
                  <a:lnTo>
                    <a:pt x="1012" y="1435"/>
                  </a:lnTo>
                  <a:lnTo>
                    <a:pt x="1020" y="1348"/>
                  </a:lnTo>
                  <a:lnTo>
                    <a:pt x="1018" y="1334"/>
                  </a:lnTo>
                  <a:lnTo>
                    <a:pt x="1013" y="1321"/>
                  </a:lnTo>
                  <a:lnTo>
                    <a:pt x="1006" y="1310"/>
                  </a:lnTo>
                  <a:lnTo>
                    <a:pt x="978" y="1275"/>
                  </a:lnTo>
                  <a:lnTo>
                    <a:pt x="955" y="1238"/>
                  </a:lnTo>
                  <a:lnTo>
                    <a:pt x="937" y="1199"/>
                  </a:lnTo>
                  <a:lnTo>
                    <a:pt x="925" y="1156"/>
                  </a:lnTo>
                  <a:lnTo>
                    <a:pt x="915" y="1113"/>
                  </a:lnTo>
                  <a:lnTo>
                    <a:pt x="909" y="1084"/>
                  </a:lnTo>
                  <a:lnTo>
                    <a:pt x="898" y="1058"/>
                  </a:lnTo>
                  <a:lnTo>
                    <a:pt x="888" y="1030"/>
                  </a:lnTo>
                  <a:lnTo>
                    <a:pt x="878" y="1003"/>
                  </a:lnTo>
                  <a:lnTo>
                    <a:pt x="858" y="928"/>
                  </a:lnTo>
                  <a:lnTo>
                    <a:pt x="840" y="852"/>
                  </a:lnTo>
                  <a:lnTo>
                    <a:pt x="838" y="834"/>
                  </a:lnTo>
                  <a:lnTo>
                    <a:pt x="837" y="814"/>
                  </a:lnTo>
                  <a:lnTo>
                    <a:pt x="835" y="795"/>
                  </a:lnTo>
                  <a:lnTo>
                    <a:pt x="834" y="783"/>
                  </a:lnTo>
                  <a:lnTo>
                    <a:pt x="834" y="770"/>
                  </a:lnTo>
                  <a:lnTo>
                    <a:pt x="836" y="759"/>
                  </a:lnTo>
                  <a:lnTo>
                    <a:pt x="842" y="751"/>
                  </a:lnTo>
                  <a:lnTo>
                    <a:pt x="851" y="743"/>
                  </a:lnTo>
                  <a:lnTo>
                    <a:pt x="865" y="737"/>
                  </a:lnTo>
                  <a:lnTo>
                    <a:pt x="871" y="732"/>
                  </a:lnTo>
                  <a:lnTo>
                    <a:pt x="876" y="721"/>
                  </a:lnTo>
                  <a:lnTo>
                    <a:pt x="879" y="710"/>
                  </a:lnTo>
                  <a:lnTo>
                    <a:pt x="882" y="699"/>
                  </a:lnTo>
                  <a:lnTo>
                    <a:pt x="882" y="676"/>
                  </a:lnTo>
                  <a:lnTo>
                    <a:pt x="883" y="658"/>
                  </a:lnTo>
                  <a:lnTo>
                    <a:pt x="883" y="644"/>
                  </a:lnTo>
                  <a:lnTo>
                    <a:pt x="883" y="634"/>
                  </a:lnTo>
                  <a:lnTo>
                    <a:pt x="883" y="623"/>
                  </a:lnTo>
                  <a:lnTo>
                    <a:pt x="883" y="612"/>
                  </a:lnTo>
                  <a:lnTo>
                    <a:pt x="883" y="599"/>
                  </a:lnTo>
                  <a:lnTo>
                    <a:pt x="883" y="581"/>
                  </a:lnTo>
                  <a:lnTo>
                    <a:pt x="883" y="557"/>
                  </a:lnTo>
                  <a:lnTo>
                    <a:pt x="883" y="482"/>
                  </a:lnTo>
                  <a:lnTo>
                    <a:pt x="886" y="408"/>
                  </a:lnTo>
                  <a:lnTo>
                    <a:pt x="891" y="374"/>
                  </a:lnTo>
                  <a:lnTo>
                    <a:pt x="900" y="343"/>
                  </a:lnTo>
                  <a:lnTo>
                    <a:pt x="912" y="313"/>
                  </a:lnTo>
                  <a:lnTo>
                    <a:pt x="928" y="284"/>
                  </a:lnTo>
                  <a:lnTo>
                    <a:pt x="947" y="259"/>
                  </a:lnTo>
                  <a:lnTo>
                    <a:pt x="969" y="235"/>
                  </a:lnTo>
                  <a:lnTo>
                    <a:pt x="992" y="211"/>
                  </a:lnTo>
                  <a:lnTo>
                    <a:pt x="1018" y="189"/>
                  </a:lnTo>
                  <a:lnTo>
                    <a:pt x="1062" y="156"/>
                  </a:lnTo>
                  <a:lnTo>
                    <a:pt x="1109" y="128"/>
                  </a:lnTo>
                  <a:lnTo>
                    <a:pt x="1158" y="103"/>
                  </a:lnTo>
                  <a:lnTo>
                    <a:pt x="1207" y="82"/>
                  </a:lnTo>
                  <a:lnTo>
                    <a:pt x="1259" y="65"/>
                  </a:lnTo>
                  <a:lnTo>
                    <a:pt x="1312" y="49"/>
                  </a:lnTo>
                  <a:lnTo>
                    <a:pt x="1366" y="37"/>
                  </a:lnTo>
                  <a:lnTo>
                    <a:pt x="1431" y="23"/>
                  </a:lnTo>
                  <a:lnTo>
                    <a:pt x="1497" y="11"/>
                  </a:lnTo>
                  <a:lnTo>
                    <a:pt x="1565" y="1"/>
                  </a:lnTo>
                  <a:lnTo>
                    <a:pt x="159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IN" sz="1015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6" name="Freeform 7"/>
            <p:cNvSpPr>
              <a:spLocks noEditPoints="1"/>
            </p:cNvSpPr>
            <p:nvPr/>
          </p:nvSpPr>
          <p:spPr bwMode="auto">
            <a:xfrm>
              <a:off x="8588376" y="1109663"/>
              <a:ext cx="485775" cy="390525"/>
            </a:xfrm>
            <a:custGeom>
              <a:avLst/>
              <a:gdLst>
                <a:gd name="T0" fmla="*/ 806 w 1531"/>
                <a:gd name="T1" fmla="*/ 112 h 1231"/>
                <a:gd name="T2" fmla="*/ 658 w 1531"/>
                <a:gd name="T3" fmla="*/ 171 h 1231"/>
                <a:gd name="T4" fmla="*/ 535 w 1531"/>
                <a:gd name="T5" fmla="*/ 270 h 1231"/>
                <a:gd name="T6" fmla="*/ 449 w 1531"/>
                <a:gd name="T7" fmla="*/ 403 h 1231"/>
                <a:gd name="T8" fmla="*/ 407 w 1531"/>
                <a:gd name="T9" fmla="*/ 559 h 1231"/>
                <a:gd name="T10" fmla="*/ 407 w 1531"/>
                <a:gd name="T11" fmla="*/ 676 h 1231"/>
                <a:gd name="T12" fmla="*/ 395 w 1531"/>
                <a:gd name="T13" fmla="*/ 715 h 1231"/>
                <a:gd name="T14" fmla="*/ 507 w 1531"/>
                <a:gd name="T15" fmla="*/ 941 h 1231"/>
                <a:gd name="T16" fmla="*/ 571 w 1531"/>
                <a:gd name="T17" fmla="*/ 996 h 1231"/>
                <a:gd name="T18" fmla="*/ 706 w 1531"/>
                <a:gd name="T19" fmla="*/ 1085 h 1231"/>
                <a:gd name="T20" fmla="*/ 862 w 1531"/>
                <a:gd name="T21" fmla="*/ 1128 h 1231"/>
                <a:gd name="T22" fmla="*/ 1027 w 1531"/>
                <a:gd name="T23" fmla="*/ 1119 h 1231"/>
                <a:gd name="T24" fmla="*/ 1175 w 1531"/>
                <a:gd name="T25" fmla="*/ 1060 h 1231"/>
                <a:gd name="T26" fmla="*/ 1298 w 1531"/>
                <a:gd name="T27" fmla="*/ 960 h 1231"/>
                <a:gd name="T28" fmla="*/ 1384 w 1531"/>
                <a:gd name="T29" fmla="*/ 828 h 1231"/>
                <a:gd name="T30" fmla="*/ 1427 w 1531"/>
                <a:gd name="T31" fmla="*/ 672 h 1231"/>
                <a:gd name="T32" fmla="*/ 1418 w 1531"/>
                <a:gd name="T33" fmla="*/ 505 h 1231"/>
                <a:gd name="T34" fmla="*/ 1360 w 1531"/>
                <a:gd name="T35" fmla="*/ 355 h 1231"/>
                <a:gd name="T36" fmla="*/ 1261 w 1531"/>
                <a:gd name="T37" fmla="*/ 233 h 1231"/>
                <a:gd name="T38" fmla="*/ 1128 w 1531"/>
                <a:gd name="T39" fmla="*/ 147 h 1231"/>
                <a:gd name="T40" fmla="*/ 973 w 1531"/>
                <a:gd name="T41" fmla="*/ 103 h 1231"/>
                <a:gd name="T42" fmla="*/ 979 w 1531"/>
                <a:gd name="T43" fmla="*/ 3 h 1231"/>
                <a:gd name="T44" fmla="*/ 1155 w 1531"/>
                <a:gd name="T45" fmla="*/ 47 h 1231"/>
                <a:gd name="T46" fmla="*/ 1307 w 1531"/>
                <a:gd name="T47" fmla="*/ 140 h 1231"/>
                <a:gd name="T48" fmla="*/ 1425 w 1531"/>
                <a:gd name="T49" fmla="*/ 272 h 1231"/>
                <a:gd name="T50" fmla="*/ 1503 w 1531"/>
                <a:gd name="T51" fmla="*/ 432 h 1231"/>
                <a:gd name="T52" fmla="*/ 1531 w 1531"/>
                <a:gd name="T53" fmla="*/ 615 h 1231"/>
                <a:gd name="T54" fmla="*/ 1503 w 1531"/>
                <a:gd name="T55" fmla="*/ 799 h 1231"/>
                <a:gd name="T56" fmla="*/ 1425 w 1531"/>
                <a:gd name="T57" fmla="*/ 959 h 1231"/>
                <a:gd name="T58" fmla="*/ 1307 w 1531"/>
                <a:gd name="T59" fmla="*/ 1091 h 1231"/>
                <a:gd name="T60" fmla="*/ 1155 w 1531"/>
                <a:gd name="T61" fmla="*/ 1183 h 1231"/>
                <a:gd name="T62" fmla="*/ 979 w 1531"/>
                <a:gd name="T63" fmla="*/ 1228 h 1231"/>
                <a:gd name="T64" fmla="*/ 805 w 1531"/>
                <a:gd name="T65" fmla="*/ 1221 h 1231"/>
                <a:gd name="T66" fmla="*/ 647 w 1531"/>
                <a:gd name="T67" fmla="*/ 1169 h 1231"/>
                <a:gd name="T68" fmla="*/ 508 w 1531"/>
                <a:gd name="T69" fmla="*/ 1076 h 1231"/>
                <a:gd name="T70" fmla="*/ 24 w 1531"/>
                <a:gd name="T71" fmla="*/ 927 h 1231"/>
                <a:gd name="T72" fmla="*/ 0 w 1531"/>
                <a:gd name="T73" fmla="*/ 891 h 1231"/>
                <a:gd name="T74" fmla="*/ 11 w 1531"/>
                <a:gd name="T75" fmla="*/ 850 h 1231"/>
                <a:gd name="T76" fmla="*/ 302 w 1531"/>
                <a:gd name="T77" fmla="*/ 615 h 1231"/>
                <a:gd name="T78" fmla="*/ 330 w 1531"/>
                <a:gd name="T79" fmla="*/ 432 h 1231"/>
                <a:gd name="T80" fmla="*/ 408 w 1531"/>
                <a:gd name="T81" fmla="*/ 272 h 1231"/>
                <a:gd name="T82" fmla="*/ 526 w 1531"/>
                <a:gd name="T83" fmla="*/ 140 h 1231"/>
                <a:gd name="T84" fmla="*/ 678 w 1531"/>
                <a:gd name="T85" fmla="*/ 47 h 1231"/>
                <a:gd name="T86" fmla="*/ 854 w 1531"/>
                <a:gd name="T87" fmla="*/ 3 h 1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531" h="1231">
                  <a:moveTo>
                    <a:pt x="917" y="100"/>
                  </a:moveTo>
                  <a:lnTo>
                    <a:pt x="861" y="103"/>
                  </a:lnTo>
                  <a:lnTo>
                    <a:pt x="806" y="112"/>
                  </a:lnTo>
                  <a:lnTo>
                    <a:pt x="755" y="127"/>
                  </a:lnTo>
                  <a:lnTo>
                    <a:pt x="705" y="147"/>
                  </a:lnTo>
                  <a:lnTo>
                    <a:pt x="658" y="171"/>
                  </a:lnTo>
                  <a:lnTo>
                    <a:pt x="613" y="200"/>
                  </a:lnTo>
                  <a:lnTo>
                    <a:pt x="573" y="233"/>
                  </a:lnTo>
                  <a:lnTo>
                    <a:pt x="535" y="270"/>
                  </a:lnTo>
                  <a:lnTo>
                    <a:pt x="503" y="312"/>
                  </a:lnTo>
                  <a:lnTo>
                    <a:pt x="473" y="355"/>
                  </a:lnTo>
                  <a:lnTo>
                    <a:pt x="449" y="403"/>
                  </a:lnTo>
                  <a:lnTo>
                    <a:pt x="430" y="453"/>
                  </a:lnTo>
                  <a:lnTo>
                    <a:pt x="415" y="505"/>
                  </a:lnTo>
                  <a:lnTo>
                    <a:pt x="407" y="559"/>
                  </a:lnTo>
                  <a:lnTo>
                    <a:pt x="403" y="615"/>
                  </a:lnTo>
                  <a:lnTo>
                    <a:pt x="404" y="645"/>
                  </a:lnTo>
                  <a:lnTo>
                    <a:pt x="407" y="676"/>
                  </a:lnTo>
                  <a:lnTo>
                    <a:pt x="407" y="691"/>
                  </a:lnTo>
                  <a:lnTo>
                    <a:pt x="402" y="703"/>
                  </a:lnTo>
                  <a:lnTo>
                    <a:pt x="395" y="715"/>
                  </a:lnTo>
                  <a:lnTo>
                    <a:pt x="384" y="724"/>
                  </a:lnTo>
                  <a:lnTo>
                    <a:pt x="175" y="861"/>
                  </a:lnTo>
                  <a:lnTo>
                    <a:pt x="507" y="941"/>
                  </a:lnTo>
                  <a:lnTo>
                    <a:pt x="520" y="947"/>
                  </a:lnTo>
                  <a:lnTo>
                    <a:pt x="532" y="957"/>
                  </a:lnTo>
                  <a:lnTo>
                    <a:pt x="571" y="996"/>
                  </a:lnTo>
                  <a:lnTo>
                    <a:pt x="613" y="1030"/>
                  </a:lnTo>
                  <a:lnTo>
                    <a:pt x="659" y="1060"/>
                  </a:lnTo>
                  <a:lnTo>
                    <a:pt x="706" y="1085"/>
                  </a:lnTo>
                  <a:lnTo>
                    <a:pt x="757" y="1104"/>
                  </a:lnTo>
                  <a:lnTo>
                    <a:pt x="808" y="1119"/>
                  </a:lnTo>
                  <a:lnTo>
                    <a:pt x="862" y="1128"/>
                  </a:lnTo>
                  <a:lnTo>
                    <a:pt x="917" y="1131"/>
                  </a:lnTo>
                  <a:lnTo>
                    <a:pt x="973" y="1128"/>
                  </a:lnTo>
                  <a:lnTo>
                    <a:pt x="1027" y="1119"/>
                  </a:lnTo>
                  <a:lnTo>
                    <a:pt x="1078" y="1104"/>
                  </a:lnTo>
                  <a:lnTo>
                    <a:pt x="1128" y="1084"/>
                  </a:lnTo>
                  <a:lnTo>
                    <a:pt x="1175" y="1060"/>
                  </a:lnTo>
                  <a:lnTo>
                    <a:pt x="1220" y="1031"/>
                  </a:lnTo>
                  <a:lnTo>
                    <a:pt x="1261" y="997"/>
                  </a:lnTo>
                  <a:lnTo>
                    <a:pt x="1298" y="960"/>
                  </a:lnTo>
                  <a:lnTo>
                    <a:pt x="1330" y="919"/>
                  </a:lnTo>
                  <a:lnTo>
                    <a:pt x="1360" y="875"/>
                  </a:lnTo>
                  <a:lnTo>
                    <a:pt x="1384" y="828"/>
                  </a:lnTo>
                  <a:lnTo>
                    <a:pt x="1404" y="778"/>
                  </a:lnTo>
                  <a:lnTo>
                    <a:pt x="1418" y="726"/>
                  </a:lnTo>
                  <a:lnTo>
                    <a:pt x="1427" y="672"/>
                  </a:lnTo>
                  <a:lnTo>
                    <a:pt x="1429" y="615"/>
                  </a:lnTo>
                  <a:lnTo>
                    <a:pt x="1427" y="559"/>
                  </a:lnTo>
                  <a:lnTo>
                    <a:pt x="1418" y="505"/>
                  </a:lnTo>
                  <a:lnTo>
                    <a:pt x="1404" y="453"/>
                  </a:lnTo>
                  <a:lnTo>
                    <a:pt x="1384" y="403"/>
                  </a:lnTo>
                  <a:lnTo>
                    <a:pt x="1360" y="355"/>
                  </a:lnTo>
                  <a:lnTo>
                    <a:pt x="1330" y="312"/>
                  </a:lnTo>
                  <a:lnTo>
                    <a:pt x="1298" y="270"/>
                  </a:lnTo>
                  <a:lnTo>
                    <a:pt x="1261" y="233"/>
                  </a:lnTo>
                  <a:lnTo>
                    <a:pt x="1220" y="200"/>
                  </a:lnTo>
                  <a:lnTo>
                    <a:pt x="1175" y="171"/>
                  </a:lnTo>
                  <a:lnTo>
                    <a:pt x="1128" y="147"/>
                  </a:lnTo>
                  <a:lnTo>
                    <a:pt x="1078" y="127"/>
                  </a:lnTo>
                  <a:lnTo>
                    <a:pt x="1027" y="112"/>
                  </a:lnTo>
                  <a:lnTo>
                    <a:pt x="973" y="103"/>
                  </a:lnTo>
                  <a:lnTo>
                    <a:pt x="917" y="100"/>
                  </a:lnTo>
                  <a:close/>
                  <a:moveTo>
                    <a:pt x="917" y="0"/>
                  </a:moveTo>
                  <a:lnTo>
                    <a:pt x="979" y="3"/>
                  </a:lnTo>
                  <a:lnTo>
                    <a:pt x="1040" y="11"/>
                  </a:lnTo>
                  <a:lnTo>
                    <a:pt x="1099" y="27"/>
                  </a:lnTo>
                  <a:lnTo>
                    <a:pt x="1155" y="47"/>
                  </a:lnTo>
                  <a:lnTo>
                    <a:pt x="1209" y="74"/>
                  </a:lnTo>
                  <a:lnTo>
                    <a:pt x="1260" y="104"/>
                  </a:lnTo>
                  <a:lnTo>
                    <a:pt x="1307" y="140"/>
                  </a:lnTo>
                  <a:lnTo>
                    <a:pt x="1350" y="179"/>
                  </a:lnTo>
                  <a:lnTo>
                    <a:pt x="1390" y="224"/>
                  </a:lnTo>
                  <a:lnTo>
                    <a:pt x="1425" y="272"/>
                  </a:lnTo>
                  <a:lnTo>
                    <a:pt x="1457" y="322"/>
                  </a:lnTo>
                  <a:lnTo>
                    <a:pt x="1482" y="376"/>
                  </a:lnTo>
                  <a:lnTo>
                    <a:pt x="1503" y="432"/>
                  </a:lnTo>
                  <a:lnTo>
                    <a:pt x="1518" y="492"/>
                  </a:lnTo>
                  <a:lnTo>
                    <a:pt x="1528" y="553"/>
                  </a:lnTo>
                  <a:lnTo>
                    <a:pt x="1531" y="615"/>
                  </a:lnTo>
                  <a:lnTo>
                    <a:pt x="1528" y="679"/>
                  </a:lnTo>
                  <a:lnTo>
                    <a:pt x="1518" y="739"/>
                  </a:lnTo>
                  <a:lnTo>
                    <a:pt x="1503" y="799"/>
                  </a:lnTo>
                  <a:lnTo>
                    <a:pt x="1482" y="855"/>
                  </a:lnTo>
                  <a:lnTo>
                    <a:pt x="1457" y="909"/>
                  </a:lnTo>
                  <a:lnTo>
                    <a:pt x="1425" y="959"/>
                  </a:lnTo>
                  <a:lnTo>
                    <a:pt x="1390" y="1007"/>
                  </a:lnTo>
                  <a:lnTo>
                    <a:pt x="1350" y="1051"/>
                  </a:lnTo>
                  <a:lnTo>
                    <a:pt x="1307" y="1091"/>
                  </a:lnTo>
                  <a:lnTo>
                    <a:pt x="1260" y="1127"/>
                  </a:lnTo>
                  <a:lnTo>
                    <a:pt x="1209" y="1157"/>
                  </a:lnTo>
                  <a:lnTo>
                    <a:pt x="1155" y="1183"/>
                  </a:lnTo>
                  <a:lnTo>
                    <a:pt x="1099" y="1204"/>
                  </a:lnTo>
                  <a:lnTo>
                    <a:pt x="1040" y="1219"/>
                  </a:lnTo>
                  <a:lnTo>
                    <a:pt x="979" y="1228"/>
                  </a:lnTo>
                  <a:lnTo>
                    <a:pt x="917" y="1231"/>
                  </a:lnTo>
                  <a:lnTo>
                    <a:pt x="860" y="1229"/>
                  </a:lnTo>
                  <a:lnTo>
                    <a:pt x="805" y="1221"/>
                  </a:lnTo>
                  <a:lnTo>
                    <a:pt x="750" y="1208"/>
                  </a:lnTo>
                  <a:lnTo>
                    <a:pt x="698" y="1191"/>
                  </a:lnTo>
                  <a:lnTo>
                    <a:pt x="647" y="1169"/>
                  </a:lnTo>
                  <a:lnTo>
                    <a:pt x="599" y="1142"/>
                  </a:lnTo>
                  <a:lnTo>
                    <a:pt x="552" y="1111"/>
                  </a:lnTo>
                  <a:lnTo>
                    <a:pt x="508" y="1076"/>
                  </a:lnTo>
                  <a:lnTo>
                    <a:pt x="468" y="1036"/>
                  </a:lnTo>
                  <a:lnTo>
                    <a:pt x="37" y="932"/>
                  </a:lnTo>
                  <a:lnTo>
                    <a:pt x="24" y="927"/>
                  </a:lnTo>
                  <a:lnTo>
                    <a:pt x="12" y="917"/>
                  </a:lnTo>
                  <a:lnTo>
                    <a:pt x="5" y="905"/>
                  </a:lnTo>
                  <a:lnTo>
                    <a:pt x="0" y="891"/>
                  </a:lnTo>
                  <a:lnTo>
                    <a:pt x="0" y="876"/>
                  </a:lnTo>
                  <a:lnTo>
                    <a:pt x="4" y="862"/>
                  </a:lnTo>
                  <a:lnTo>
                    <a:pt x="11" y="850"/>
                  </a:lnTo>
                  <a:lnTo>
                    <a:pt x="22" y="840"/>
                  </a:lnTo>
                  <a:lnTo>
                    <a:pt x="304" y="657"/>
                  </a:lnTo>
                  <a:lnTo>
                    <a:pt x="302" y="615"/>
                  </a:lnTo>
                  <a:lnTo>
                    <a:pt x="305" y="552"/>
                  </a:lnTo>
                  <a:lnTo>
                    <a:pt x="315" y="492"/>
                  </a:lnTo>
                  <a:lnTo>
                    <a:pt x="330" y="432"/>
                  </a:lnTo>
                  <a:lnTo>
                    <a:pt x="351" y="375"/>
                  </a:lnTo>
                  <a:lnTo>
                    <a:pt x="377" y="322"/>
                  </a:lnTo>
                  <a:lnTo>
                    <a:pt x="408" y="272"/>
                  </a:lnTo>
                  <a:lnTo>
                    <a:pt x="442" y="224"/>
                  </a:lnTo>
                  <a:lnTo>
                    <a:pt x="483" y="179"/>
                  </a:lnTo>
                  <a:lnTo>
                    <a:pt x="526" y="140"/>
                  </a:lnTo>
                  <a:lnTo>
                    <a:pt x="573" y="104"/>
                  </a:lnTo>
                  <a:lnTo>
                    <a:pt x="624" y="74"/>
                  </a:lnTo>
                  <a:lnTo>
                    <a:pt x="678" y="47"/>
                  </a:lnTo>
                  <a:lnTo>
                    <a:pt x="735" y="27"/>
                  </a:lnTo>
                  <a:lnTo>
                    <a:pt x="793" y="11"/>
                  </a:lnTo>
                  <a:lnTo>
                    <a:pt x="854" y="3"/>
                  </a:lnTo>
                  <a:lnTo>
                    <a:pt x="91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IN" sz="1015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" name="Freeform 8"/>
            <p:cNvSpPr/>
            <p:nvPr/>
          </p:nvSpPr>
          <p:spPr bwMode="auto">
            <a:xfrm>
              <a:off x="8789988" y="1300163"/>
              <a:ext cx="33338" cy="96838"/>
            </a:xfrm>
            <a:custGeom>
              <a:avLst/>
              <a:gdLst>
                <a:gd name="T0" fmla="*/ 11 w 107"/>
                <a:gd name="T1" fmla="*/ 0 h 307"/>
                <a:gd name="T2" fmla="*/ 96 w 107"/>
                <a:gd name="T3" fmla="*/ 0 h 307"/>
                <a:gd name="T4" fmla="*/ 99 w 107"/>
                <a:gd name="T5" fmla="*/ 2 h 307"/>
                <a:gd name="T6" fmla="*/ 103 w 107"/>
                <a:gd name="T7" fmla="*/ 3 h 307"/>
                <a:gd name="T8" fmla="*/ 105 w 107"/>
                <a:gd name="T9" fmla="*/ 6 h 307"/>
                <a:gd name="T10" fmla="*/ 106 w 107"/>
                <a:gd name="T11" fmla="*/ 8 h 307"/>
                <a:gd name="T12" fmla="*/ 107 w 107"/>
                <a:gd name="T13" fmla="*/ 12 h 307"/>
                <a:gd name="T14" fmla="*/ 107 w 107"/>
                <a:gd name="T15" fmla="*/ 297 h 307"/>
                <a:gd name="T16" fmla="*/ 106 w 107"/>
                <a:gd name="T17" fmla="*/ 300 h 307"/>
                <a:gd name="T18" fmla="*/ 105 w 107"/>
                <a:gd name="T19" fmla="*/ 303 h 307"/>
                <a:gd name="T20" fmla="*/ 103 w 107"/>
                <a:gd name="T21" fmla="*/ 305 h 307"/>
                <a:gd name="T22" fmla="*/ 99 w 107"/>
                <a:gd name="T23" fmla="*/ 307 h 307"/>
                <a:gd name="T24" fmla="*/ 96 w 107"/>
                <a:gd name="T25" fmla="*/ 307 h 307"/>
                <a:gd name="T26" fmla="*/ 11 w 107"/>
                <a:gd name="T27" fmla="*/ 307 h 307"/>
                <a:gd name="T28" fmla="*/ 8 w 107"/>
                <a:gd name="T29" fmla="*/ 307 h 307"/>
                <a:gd name="T30" fmla="*/ 5 w 107"/>
                <a:gd name="T31" fmla="*/ 305 h 307"/>
                <a:gd name="T32" fmla="*/ 2 w 107"/>
                <a:gd name="T33" fmla="*/ 303 h 307"/>
                <a:gd name="T34" fmla="*/ 0 w 107"/>
                <a:gd name="T35" fmla="*/ 300 h 307"/>
                <a:gd name="T36" fmla="*/ 0 w 107"/>
                <a:gd name="T37" fmla="*/ 297 h 307"/>
                <a:gd name="T38" fmla="*/ 0 w 107"/>
                <a:gd name="T39" fmla="*/ 12 h 307"/>
                <a:gd name="T40" fmla="*/ 0 w 107"/>
                <a:gd name="T41" fmla="*/ 8 h 307"/>
                <a:gd name="T42" fmla="*/ 2 w 107"/>
                <a:gd name="T43" fmla="*/ 6 h 307"/>
                <a:gd name="T44" fmla="*/ 5 w 107"/>
                <a:gd name="T45" fmla="*/ 3 h 307"/>
                <a:gd name="T46" fmla="*/ 8 w 107"/>
                <a:gd name="T47" fmla="*/ 2 h 307"/>
                <a:gd name="T48" fmla="*/ 11 w 107"/>
                <a:gd name="T49" fmla="*/ 0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7" h="307">
                  <a:moveTo>
                    <a:pt x="11" y="0"/>
                  </a:moveTo>
                  <a:lnTo>
                    <a:pt x="96" y="0"/>
                  </a:lnTo>
                  <a:lnTo>
                    <a:pt x="99" y="2"/>
                  </a:lnTo>
                  <a:lnTo>
                    <a:pt x="103" y="3"/>
                  </a:lnTo>
                  <a:lnTo>
                    <a:pt x="105" y="6"/>
                  </a:lnTo>
                  <a:lnTo>
                    <a:pt x="106" y="8"/>
                  </a:lnTo>
                  <a:lnTo>
                    <a:pt x="107" y="12"/>
                  </a:lnTo>
                  <a:lnTo>
                    <a:pt x="107" y="297"/>
                  </a:lnTo>
                  <a:lnTo>
                    <a:pt x="106" y="300"/>
                  </a:lnTo>
                  <a:lnTo>
                    <a:pt x="105" y="303"/>
                  </a:lnTo>
                  <a:lnTo>
                    <a:pt x="103" y="305"/>
                  </a:lnTo>
                  <a:lnTo>
                    <a:pt x="99" y="307"/>
                  </a:lnTo>
                  <a:lnTo>
                    <a:pt x="96" y="307"/>
                  </a:lnTo>
                  <a:lnTo>
                    <a:pt x="11" y="307"/>
                  </a:lnTo>
                  <a:lnTo>
                    <a:pt x="8" y="307"/>
                  </a:lnTo>
                  <a:lnTo>
                    <a:pt x="5" y="305"/>
                  </a:lnTo>
                  <a:lnTo>
                    <a:pt x="2" y="303"/>
                  </a:lnTo>
                  <a:lnTo>
                    <a:pt x="0" y="300"/>
                  </a:lnTo>
                  <a:lnTo>
                    <a:pt x="0" y="297"/>
                  </a:lnTo>
                  <a:lnTo>
                    <a:pt x="0" y="12"/>
                  </a:lnTo>
                  <a:lnTo>
                    <a:pt x="0" y="8"/>
                  </a:lnTo>
                  <a:lnTo>
                    <a:pt x="2" y="6"/>
                  </a:lnTo>
                  <a:lnTo>
                    <a:pt x="5" y="3"/>
                  </a:lnTo>
                  <a:lnTo>
                    <a:pt x="8" y="2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IN" sz="1015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8" name="Freeform 9"/>
            <p:cNvSpPr/>
            <p:nvPr/>
          </p:nvSpPr>
          <p:spPr bwMode="auto">
            <a:xfrm>
              <a:off x="8859838" y="1262063"/>
              <a:ext cx="33338" cy="134938"/>
            </a:xfrm>
            <a:custGeom>
              <a:avLst/>
              <a:gdLst>
                <a:gd name="T0" fmla="*/ 11 w 106"/>
                <a:gd name="T1" fmla="*/ 0 h 424"/>
                <a:gd name="T2" fmla="*/ 96 w 106"/>
                <a:gd name="T3" fmla="*/ 0 h 424"/>
                <a:gd name="T4" fmla="*/ 100 w 106"/>
                <a:gd name="T5" fmla="*/ 1 h 424"/>
                <a:gd name="T6" fmla="*/ 102 w 106"/>
                <a:gd name="T7" fmla="*/ 2 h 424"/>
                <a:gd name="T8" fmla="*/ 105 w 106"/>
                <a:gd name="T9" fmla="*/ 4 h 424"/>
                <a:gd name="T10" fmla="*/ 106 w 106"/>
                <a:gd name="T11" fmla="*/ 7 h 424"/>
                <a:gd name="T12" fmla="*/ 106 w 106"/>
                <a:gd name="T13" fmla="*/ 11 h 424"/>
                <a:gd name="T14" fmla="*/ 106 w 106"/>
                <a:gd name="T15" fmla="*/ 414 h 424"/>
                <a:gd name="T16" fmla="*/ 106 w 106"/>
                <a:gd name="T17" fmla="*/ 417 h 424"/>
                <a:gd name="T18" fmla="*/ 105 w 106"/>
                <a:gd name="T19" fmla="*/ 420 h 424"/>
                <a:gd name="T20" fmla="*/ 102 w 106"/>
                <a:gd name="T21" fmla="*/ 422 h 424"/>
                <a:gd name="T22" fmla="*/ 100 w 106"/>
                <a:gd name="T23" fmla="*/ 424 h 424"/>
                <a:gd name="T24" fmla="*/ 96 w 106"/>
                <a:gd name="T25" fmla="*/ 424 h 424"/>
                <a:gd name="T26" fmla="*/ 11 w 106"/>
                <a:gd name="T27" fmla="*/ 424 h 424"/>
                <a:gd name="T28" fmla="*/ 7 w 106"/>
                <a:gd name="T29" fmla="*/ 424 h 424"/>
                <a:gd name="T30" fmla="*/ 5 w 106"/>
                <a:gd name="T31" fmla="*/ 422 h 424"/>
                <a:gd name="T32" fmla="*/ 2 w 106"/>
                <a:gd name="T33" fmla="*/ 420 h 424"/>
                <a:gd name="T34" fmla="*/ 1 w 106"/>
                <a:gd name="T35" fmla="*/ 417 h 424"/>
                <a:gd name="T36" fmla="*/ 0 w 106"/>
                <a:gd name="T37" fmla="*/ 414 h 424"/>
                <a:gd name="T38" fmla="*/ 0 w 106"/>
                <a:gd name="T39" fmla="*/ 11 h 424"/>
                <a:gd name="T40" fmla="*/ 1 w 106"/>
                <a:gd name="T41" fmla="*/ 7 h 424"/>
                <a:gd name="T42" fmla="*/ 2 w 106"/>
                <a:gd name="T43" fmla="*/ 4 h 424"/>
                <a:gd name="T44" fmla="*/ 5 w 106"/>
                <a:gd name="T45" fmla="*/ 2 h 424"/>
                <a:gd name="T46" fmla="*/ 7 w 106"/>
                <a:gd name="T47" fmla="*/ 1 h 424"/>
                <a:gd name="T48" fmla="*/ 11 w 106"/>
                <a:gd name="T49" fmla="*/ 0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6" h="424">
                  <a:moveTo>
                    <a:pt x="11" y="0"/>
                  </a:moveTo>
                  <a:lnTo>
                    <a:pt x="96" y="0"/>
                  </a:lnTo>
                  <a:lnTo>
                    <a:pt x="100" y="1"/>
                  </a:lnTo>
                  <a:lnTo>
                    <a:pt x="102" y="2"/>
                  </a:lnTo>
                  <a:lnTo>
                    <a:pt x="105" y="4"/>
                  </a:lnTo>
                  <a:lnTo>
                    <a:pt x="106" y="7"/>
                  </a:lnTo>
                  <a:lnTo>
                    <a:pt x="106" y="11"/>
                  </a:lnTo>
                  <a:lnTo>
                    <a:pt x="106" y="414"/>
                  </a:lnTo>
                  <a:lnTo>
                    <a:pt x="106" y="417"/>
                  </a:lnTo>
                  <a:lnTo>
                    <a:pt x="105" y="420"/>
                  </a:lnTo>
                  <a:lnTo>
                    <a:pt x="102" y="422"/>
                  </a:lnTo>
                  <a:lnTo>
                    <a:pt x="100" y="424"/>
                  </a:lnTo>
                  <a:lnTo>
                    <a:pt x="96" y="424"/>
                  </a:lnTo>
                  <a:lnTo>
                    <a:pt x="11" y="424"/>
                  </a:lnTo>
                  <a:lnTo>
                    <a:pt x="7" y="424"/>
                  </a:lnTo>
                  <a:lnTo>
                    <a:pt x="5" y="422"/>
                  </a:lnTo>
                  <a:lnTo>
                    <a:pt x="2" y="420"/>
                  </a:lnTo>
                  <a:lnTo>
                    <a:pt x="1" y="417"/>
                  </a:lnTo>
                  <a:lnTo>
                    <a:pt x="0" y="414"/>
                  </a:lnTo>
                  <a:lnTo>
                    <a:pt x="0" y="11"/>
                  </a:lnTo>
                  <a:lnTo>
                    <a:pt x="1" y="7"/>
                  </a:lnTo>
                  <a:lnTo>
                    <a:pt x="2" y="4"/>
                  </a:lnTo>
                  <a:lnTo>
                    <a:pt x="5" y="2"/>
                  </a:lnTo>
                  <a:lnTo>
                    <a:pt x="7" y="1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IN" sz="1015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9" name="Freeform 10"/>
            <p:cNvSpPr/>
            <p:nvPr/>
          </p:nvSpPr>
          <p:spPr bwMode="auto">
            <a:xfrm>
              <a:off x="8926513" y="1189038"/>
              <a:ext cx="33338" cy="207963"/>
            </a:xfrm>
            <a:custGeom>
              <a:avLst/>
              <a:gdLst>
                <a:gd name="T0" fmla="*/ 10 w 106"/>
                <a:gd name="T1" fmla="*/ 0 h 653"/>
                <a:gd name="T2" fmla="*/ 96 w 106"/>
                <a:gd name="T3" fmla="*/ 0 h 653"/>
                <a:gd name="T4" fmla="*/ 99 w 106"/>
                <a:gd name="T5" fmla="*/ 1 h 653"/>
                <a:gd name="T6" fmla="*/ 102 w 106"/>
                <a:gd name="T7" fmla="*/ 3 h 653"/>
                <a:gd name="T8" fmla="*/ 104 w 106"/>
                <a:gd name="T9" fmla="*/ 5 h 653"/>
                <a:gd name="T10" fmla="*/ 105 w 106"/>
                <a:gd name="T11" fmla="*/ 8 h 653"/>
                <a:gd name="T12" fmla="*/ 106 w 106"/>
                <a:gd name="T13" fmla="*/ 11 h 653"/>
                <a:gd name="T14" fmla="*/ 106 w 106"/>
                <a:gd name="T15" fmla="*/ 643 h 653"/>
                <a:gd name="T16" fmla="*/ 105 w 106"/>
                <a:gd name="T17" fmla="*/ 646 h 653"/>
                <a:gd name="T18" fmla="*/ 104 w 106"/>
                <a:gd name="T19" fmla="*/ 649 h 653"/>
                <a:gd name="T20" fmla="*/ 102 w 106"/>
                <a:gd name="T21" fmla="*/ 651 h 653"/>
                <a:gd name="T22" fmla="*/ 99 w 106"/>
                <a:gd name="T23" fmla="*/ 653 h 653"/>
                <a:gd name="T24" fmla="*/ 96 w 106"/>
                <a:gd name="T25" fmla="*/ 653 h 653"/>
                <a:gd name="T26" fmla="*/ 10 w 106"/>
                <a:gd name="T27" fmla="*/ 653 h 653"/>
                <a:gd name="T28" fmla="*/ 7 w 106"/>
                <a:gd name="T29" fmla="*/ 653 h 653"/>
                <a:gd name="T30" fmla="*/ 4 w 106"/>
                <a:gd name="T31" fmla="*/ 651 h 653"/>
                <a:gd name="T32" fmla="*/ 2 w 106"/>
                <a:gd name="T33" fmla="*/ 649 h 653"/>
                <a:gd name="T34" fmla="*/ 0 w 106"/>
                <a:gd name="T35" fmla="*/ 646 h 653"/>
                <a:gd name="T36" fmla="*/ 0 w 106"/>
                <a:gd name="T37" fmla="*/ 643 h 653"/>
                <a:gd name="T38" fmla="*/ 0 w 106"/>
                <a:gd name="T39" fmla="*/ 11 h 653"/>
                <a:gd name="T40" fmla="*/ 0 w 106"/>
                <a:gd name="T41" fmla="*/ 8 h 653"/>
                <a:gd name="T42" fmla="*/ 2 w 106"/>
                <a:gd name="T43" fmla="*/ 5 h 653"/>
                <a:gd name="T44" fmla="*/ 4 w 106"/>
                <a:gd name="T45" fmla="*/ 3 h 653"/>
                <a:gd name="T46" fmla="*/ 7 w 106"/>
                <a:gd name="T47" fmla="*/ 1 h 653"/>
                <a:gd name="T48" fmla="*/ 10 w 106"/>
                <a:gd name="T49" fmla="*/ 0 h 6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6" h="653">
                  <a:moveTo>
                    <a:pt x="10" y="0"/>
                  </a:moveTo>
                  <a:lnTo>
                    <a:pt x="96" y="0"/>
                  </a:lnTo>
                  <a:lnTo>
                    <a:pt x="99" y="1"/>
                  </a:lnTo>
                  <a:lnTo>
                    <a:pt x="102" y="3"/>
                  </a:lnTo>
                  <a:lnTo>
                    <a:pt x="104" y="5"/>
                  </a:lnTo>
                  <a:lnTo>
                    <a:pt x="105" y="8"/>
                  </a:lnTo>
                  <a:lnTo>
                    <a:pt x="106" y="11"/>
                  </a:lnTo>
                  <a:lnTo>
                    <a:pt x="106" y="643"/>
                  </a:lnTo>
                  <a:lnTo>
                    <a:pt x="105" y="646"/>
                  </a:lnTo>
                  <a:lnTo>
                    <a:pt x="104" y="649"/>
                  </a:lnTo>
                  <a:lnTo>
                    <a:pt x="102" y="651"/>
                  </a:lnTo>
                  <a:lnTo>
                    <a:pt x="99" y="653"/>
                  </a:lnTo>
                  <a:lnTo>
                    <a:pt x="96" y="653"/>
                  </a:lnTo>
                  <a:lnTo>
                    <a:pt x="10" y="653"/>
                  </a:lnTo>
                  <a:lnTo>
                    <a:pt x="7" y="653"/>
                  </a:lnTo>
                  <a:lnTo>
                    <a:pt x="4" y="651"/>
                  </a:lnTo>
                  <a:lnTo>
                    <a:pt x="2" y="649"/>
                  </a:lnTo>
                  <a:lnTo>
                    <a:pt x="0" y="646"/>
                  </a:lnTo>
                  <a:lnTo>
                    <a:pt x="0" y="643"/>
                  </a:lnTo>
                  <a:lnTo>
                    <a:pt x="0" y="11"/>
                  </a:lnTo>
                  <a:lnTo>
                    <a:pt x="0" y="8"/>
                  </a:lnTo>
                  <a:lnTo>
                    <a:pt x="2" y="5"/>
                  </a:lnTo>
                  <a:lnTo>
                    <a:pt x="4" y="3"/>
                  </a:lnTo>
                  <a:lnTo>
                    <a:pt x="7" y="1"/>
                  </a:lnTo>
                  <a:lnTo>
                    <a:pt x="1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IN" sz="1015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0" name="Group 52"/>
          <p:cNvGrpSpPr/>
          <p:nvPr/>
        </p:nvGrpSpPr>
        <p:grpSpPr>
          <a:xfrm>
            <a:off x="4414465" y="1667267"/>
            <a:ext cx="482576" cy="433031"/>
            <a:chOff x="3270126" y="2762664"/>
            <a:chExt cx="684000" cy="613776"/>
          </a:xfrm>
          <a:solidFill>
            <a:schemeClr val="bg1"/>
          </a:solidFill>
        </p:grpSpPr>
        <p:sp>
          <p:nvSpPr>
            <p:cNvPr id="31" name="Freeform 51"/>
            <p:cNvSpPr/>
            <p:nvPr/>
          </p:nvSpPr>
          <p:spPr bwMode="auto">
            <a:xfrm>
              <a:off x="3387901" y="2872777"/>
              <a:ext cx="294437" cy="55057"/>
            </a:xfrm>
            <a:custGeom>
              <a:avLst/>
              <a:gdLst>
                <a:gd name="T0" fmla="*/ 151 w 1438"/>
                <a:gd name="T1" fmla="*/ 0 h 302"/>
                <a:gd name="T2" fmla="*/ 1287 w 1438"/>
                <a:gd name="T3" fmla="*/ 0 h 302"/>
                <a:gd name="T4" fmla="*/ 1318 w 1438"/>
                <a:gd name="T5" fmla="*/ 3 h 302"/>
                <a:gd name="T6" fmla="*/ 1346 w 1438"/>
                <a:gd name="T7" fmla="*/ 12 h 302"/>
                <a:gd name="T8" fmla="*/ 1372 w 1438"/>
                <a:gd name="T9" fmla="*/ 26 h 302"/>
                <a:gd name="T10" fmla="*/ 1394 w 1438"/>
                <a:gd name="T11" fmla="*/ 45 h 302"/>
                <a:gd name="T12" fmla="*/ 1413 w 1438"/>
                <a:gd name="T13" fmla="*/ 67 h 302"/>
                <a:gd name="T14" fmla="*/ 1426 w 1438"/>
                <a:gd name="T15" fmla="*/ 93 h 302"/>
                <a:gd name="T16" fmla="*/ 1435 w 1438"/>
                <a:gd name="T17" fmla="*/ 121 h 302"/>
                <a:gd name="T18" fmla="*/ 1438 w 1438"/>
                <a:gd name="T19" fmla="*/ 151 h 302"/>
                <a:gd name="T20" fmla="*/ 1435 w 1438"/>
                <a:gd name="T21" fmla="*/ 181 h 302"/>
                <a:gd name="T22" fmla="*/ 1426 w 1438"/>
                <a:gd name="T23" fmla="*/ 209 h 302"/>
                <a:gd name="T24" fmla="*/ 1413 w 1438"/>
                <a:gd name="T25" fmla="*/ 235 h 302"/>
                <a:gd name="T26" fmla="*/ 1394 w 1438"/>
                <a:gd name="T27" fmla="*/ 257 h 302"/>
                <a:gd name="T28" fmla="*/ 1372 w 1438"/>
                <a:gd name="T29" fmla="*/ 276 h 302"/>
                <a:gd name="T30" fmla="*/ 1346 w 1438"/>
                <a:gd name="T31" fmla="*/ 289 h 302"/>
                <a:gd name="T32" fmla="*/ 1318 w 1438"/>
                <a:gd name="T33" fmla="*/ 298 h 302"/>
                <a:gd name="T34" fmla="*/ 1287 w 1438"/>
                <a:gd name="T35" fmla="*/ 302 h 302"/>
                <a:gd name="T36" fmla="*/ 151 w 1438"/>
                <a:gd name="T37" fmla="*/ 302 h 302"/>
                <a:gd name="T38" fmla="*/ 121 w 1438"/>
                <a:gd name="T39" fmla="*/ 298 h 302"/>
                <a:gd name="T40" fmla="*/ 93 w 1438"/>
                <a:gd name="T41" fmla="*/ 289 h 302"/>
                <a:gd name="T42" fmla="*/ 66 w 1438"/>
                <a:gd name="T43" fmla="*/ 276 h 302"/>
                <a:gd name="T44" fmla="*/ 44 w 1438"/>
                <a:gd name="T45" fmla="*/ 257 h 302"/>
                <a:gd name="T46" fmla="*/ 26 w 1438"/>
                <a:gd name="T47" fmla="*/ 235 h 302"/>
                <a:gd name="T48" fmla="*/ 12 w 1438"/>
                <a:gd name="T49" fmla="*/ 209 h 302"/>
                <a:gd name="T50" fmla="*/ 4 w 1438"/>
                <a:gd name="T51" fmla="*/ 181 h 302"/>
                <a:gd name="T52" fmla="*/ 0 w 1438"/>
                <a:gd name="T53" fmla="*/ 151 h 302"/>
                <a:gd name="T54" fmla="*/ 4 w 1438"/>
                <a:gd name="T55" fmla="*/ 121 h 302"/>
                <a:gd name="T56" fmla="*/ 12 w 1438"/>
                <a:gd name="T57" fmla="*/ 93 h 302"/>
                <a:gd name="T58" fmla="*/ 26 w 1438"/>
                <a:gd name="T59" fmla="*/ 67 h 302"/>
                <a:gd name="T60" fmla="*/ 44 w 1438"/>
                <a:gd name="T61" fmla="*/ 45 h 302"/>
                <a:gd name="T62" fmla="*/ 66 w 1438"/>
                <a:gd name="T63" fmla="*/ 26 h 302"/>
                <a:gd name="T64" fmla="*/ 93 w 1438"/>
                <a:gd name="T65" fmla="*/ 12 h 302"/>
                <a:gd name="T66" fmla="*/ 121 w 1438"/>
                <a:gd name="T67" fmla="*/ 3 h 302"/>
                <a:gd name="T68" fmla="*/ 151 w 1438"/>
                <a:gd name="T69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38" h="302">
                  <a:moveTo>
                    <a:pt x="151" y="0"/>
                  </a:moveTo>
                  <a:lnTo>
                    <a:pt x="1287" y="0"/>
                  </a:lnTo>
                  <a:lnTo>
                    <a:pt x="1318" y="3"/>
                  </a:lnTo>
                  <a:lnTo>
                    <a:pt x="1346" y="12"/>
                  </a:lnTo>
                  <a:lnTo>
                    <a:pt x="1372" y="26"/>
                  </a:lnTo>
                  <a:lnTo>
                    <a:pt x="1394" y="45"/>
                  </a:lnTo>
                  <a:lnTo>
                    <a:pt x="1413" y="67"/>
                  </a:lnTo>
                  <a:lnTo>
                    <a:pt x="1426" y="93"/>
                  </a:lnTo>
                  <a:lnTo>
                    <a:pt x="1435" y="121"/>
                  </a:lnTo>
                  <a:lnTo>
                    <a:pt x="1438" y="151"/>
                  </a:lnTo>
                  <a:lnTo>
                    <a:pt x="1435" y="181"/>
                  </a:lnTo>
                  <a:lnTo>
                    <a:pt x="1426" y="209"/>
                  </a:lnTo>
                  <a:lnTo>
                    <a:pt x="1413" y="235"/>
                  </a:lnTo>
                  <a:lnTo>
                    <a:pt x="1394" y="257"/>
                  </a:lnTo>
                  <a:lnTo>
                    <a:pt x="1372" y="276"/>
                  </a:lnTo>
                  <a:lnTo>
                    <a:pt x="1346" y="289"/>
                  </a:lnTo>
                  <a:lnTo>
                    <a:pt x="1318" y="298"/>
                  </a:lnTo>
                  <a:lnTo>
                    <a:pt x="1287" y="302"/>
                  </a:lnTo>
                  <a:lnTo>
                    <a:pt x="151" y="302"/>
                  </a:lnTo>
                  <a:lnTo>
                    <a:pt x="121" y="298"/>
                  </a:lnTo>
                  <a:lnTo>
                    <a:pt x="93" y="289"/>
                  </a:lnTo>
                  <a:lnTo>
                    <a:pt x="66" y="276"/>
                  </a:lnTo>
                  <a:lnTo>
                    <a:pt x="44" y="257"/>
                  </a:lnTo>
                  <a:lnTo>
                    <a:pt x="26" y="235"/>
                  </a:lnTo>
                  <a:lnTo>
                    <a:pt x="12" y="209"/>
                  </a:lnTo>
                  <a:lnTo>
                    <a:pt x="4" y="181"/>
                  </a:lnTo>
                  <a:lnTo>
                    <a:pt x="0" y="151"/>
                  </a:lnTo>
                  <a:lnTo>
                    <a:pt x="4" y="121"/>
                  </a:lnTo>
                  <a:lnTo>
                    <a:pt x="12" y="93"/>
                  </a:lnTo>
                  <a:lnTo>
                    <a:pt x="26" y="67"/>
                  </a:lnTo>
                  <a:lnTo>
                    <a:pt x="44" y="45"/>
                  </a:lnTo>
                  <a:lnTo>
                    <a:pt x="66" y="26"/>
                  </a:lnTo>
                  <a:lnTo>
                    <a:pt x="93" y="12"/>
                  </a:lnTo>
                  <a:lnTo>
                    <a:pt x="121" y="3"/>
                  </a:lnTo>
                  <a:lnTo>
                    <a:pt x="15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IN" sz="1015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2" name="Freeform 52"/>
            <p:cNvSpPr/>
            <p:nvPr/>
          </p:nvSpPr>
          <p:spPr bwMode="auto">
            <a:xfrm>
              <a:off x="3387901" y="2976771"/>
              <a:ext cx="294437" cy="55057"/>
            </a:xfrm>
            <a:custGeom>
              <a:avLst/>
              <a:gdLst>
                <a:gd name="T0" fmla="*/ 151 w 1438"/>
                <a:gd name="T1" fmla="*/ 0 h 301"/>
                <a:gd name="T2" fmla="*/ 1287 w 1438"/>
                <a:gd name="T3" fmla="*/ 0 h 301"/>
                <a:gd name="T4" fmla="*/ 1318 w 1438"/>
                <a:gd name="T5" fmla="*/ 3 h 301"/>
                <a:gd name="T6" fmla="*/ 1346 w 1438"/>
                <a:gd name="T7" fmla="*/ 12 h 301"/>
                <a:gd name="T8" fmla="*/ 1372 w 1438"/>
                <a:gd name="T9" fmla="*/ 26 h 301"/>
                <a:gd name="T10" fmla="*/ 1394 w 1438"/>
                <a:gd name="T11" fmla="*/ 44 h 301"/>
                <a:gd name="T12" fmla="*/ 1413 w 1438"/>
                <a:gd name="T13" fmla="*/ 66 h 301"/>
                <a:gd name="T14" fmla="*/ 1426 w 1438"/>
                <a:gd name="T15" fmla="*/ 92 h 301"/>
                <a:gd name="T16" fmla="*/ 1435 w 1438"/>
                <a:gd name="T17" fmla="*/ 120 h 301"/>
                <a:gd name="T18" fmla="*/ 1438 w 1438"/>
                <a:gd name="T19" fmla="*/ 150 h 301"/>
                <a:gd name="T20" fmla="*/ 1435 w 1438"/>
                <a:gd name="T21" fmla="*/ 181 h 301"/>
                <a:gd name="T22" fmla="*/ 1426 w 1438"/>
                <a:gd name="T23" fmla="*/ 210 h 301"/>
                <a:gd name="T24" fmla="*/ 1413 w 1438"/>
                <a:gd name="T25" fmla="*/ 235 h 301"/>
                <a:gd name="T26" fmla="*/ 1394 w 1438"/>
                <a:gd name="T27" fmla="*/ 258 h 301"/>
                <a:gd name="T28" fmla="*/ 1372 w 1438"/>
                <a:gd name="T29" fmla="*/ 275 h 301"/>
                <a:gd name="T30" fmla="*/ 1346 w 1438"/>
                <a:gd name="T31" fmla="*/ 290 h 301"/>
                <a:gd name="T32" fmla="*/ 1318 w 1438"/>
                <a:gd name="T33" fmla="*/ 298 h 301"/>
                <a:gd name="T34" fmla="*/ 1287 w 1438"/>
                <a:gd name="T35" fmla="*/ 301 h 301"/>
                <a:gd name="T36" fmla="*/ 151 w 1438"/>
                <a:gd name="T37" fmla="*/ 301 h 301"/>
                <a:gd name="T38" fmla="*/ 121 w 1438"/>
                <a:gd name="T39" fmla="*/ 298 h 301"/>
                <a:gd name="T40" fmla="*/ 93 w 1438"/>
                <a:gd name="T41" fmla="*/ 290 h 301"/>
                <a:gd name="T42" fmla="*/ 66 w 1438"/>
                <a:gd name="T43" fmla="*/ 275 h 301"/>
                <a:gd name="T44" fmla="*/ 44 w 1438"/>
                <a:gd name="T45" fmla="*/ 258 h 301"/>
                <a:gd name="T46" fmla="*/ 26 w 1438"/>
                <a:gd name="T47" fmla="*/ 235 h 301"/>
                <a:gd name="T48" fmla="*/ 12 w 1438"/>
                <a:gd name="T49" fmla="*/ 210 h 301"/>
                <a:gd name="T50" fmla="*/ 4 w 1438"/>
                <a:gd name="T51" fmla="*/ 181 h 301"/>
                <a:gd name="T52" fmla="*/ 0 w 1438"/>
                <a:gd name="T53" fmla="*/ 150 h 301"/>
                <a:gd name="T54" fmla="*/ 4 w 1438"/>
                <a:gd name="T55" fmla="*/ 120 h 301"/>
                <a:gd name="T56" fmla="*/ 12 w 1438"/>
                <a:gd name="T57" fmla="*/ 92 h 301"/>
                <a:gd name="T58" fmla="*/ 26 w 1438"/>
                <a:gd name="T59" fmla="*/ 66 h 301"/>
                <a:gd name="T60" fmla="*/ 44 w 1438"/>
                <a:gd name="T61" fmla="*/ 44 h 301"/>
                <a:gd name="T62" fmla="*/ 66 w 1438"/>
                <a:gd name="T63" fmla="*/ 26 h 301"/>
                <a:gd name="T64" fmla="*/ 93 w 1438"/>
                <a:gd name="T65" fmla="*/ 12 h 301"/>
                <a:gd name="T66" fmla="*/ 121 w 1438"/>
                <a:gd name="T67" fmla="*/ 3 h 301"/>
                <a:gd name="T68" fmla="*/ 151 w 1438"/>
                <a:gd name="T69" fmla="*/ 0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38" h="301">
                  <a:moveTo>
                    <a:pt x="151" y="0"/>
                  </a:moveTo>
                  <a:lnTo>
                    <a:pt x="1287" y="0"/>
                  </a:lnTo>
                  <a:lnTo>
                    <a:pt x="1318" y="3"/>
                  </a:lnTo>
                  <a:lnTo>
                    <a:pt x="1346" y="12"/>
                  </a:lnTo>
                  <a:lnTo>
                    <a:pt x="1372" y="26"/>
                  </a:lnTo>
                  <a:lnTo>
                    <a:pt x="1394" y="44"/>
                  </a:lnTo>
                  <a:lnTo>
                    <a:pt x="1413" y="66"/>
                  </a:lnTo>
                  <a:lnTo>
                    <a:pt x="1426" y="92"/>
                  </a:lnTo>
                  <a:lnTo>
                    <a:pt x="1435" y="120"/>
                  </a:lnTo>
                  <a:lnTo>
                    <a:pt x="1438" y="150"/>
                  </a:lnTo>
                  <a:lnTo>
                    <a:pt x="1435" y="181"/>
                  </a:lnTo>
                  <a:lnTo>
                    <a:pt x="1426" y="210"/>
                  </a:lnTo>
                  <a:lnTo>
                    <a:pt x="1413" y="235"/>
                  </a:lnTo>
                  <a:lnTo>
                    <a:pt x="1394" y="258"/>
                  </a:lnTo>
                  <a:lnTo>
                    <a:pt x="1372" y="275"/>
                  </a:lnTo>
                  <a:lnTo>
                    <a:pt x="1346" y="290"/>
                  </a:lnTo>
                  <a:lnTo>
                    <a:pt x="1318" y="298"/>
                  </a:lnTo>
                  <a:lnTo>
                    <a:pt x="1287" y="301"/>
                  </a:lnTo>
                  <a:lnTo>
                    <a:pt x="151" y="301"/>
                  </a:lnTo>
                  <a:lnTo>
                    <a:pt x="121" y="298"/>
                  </a:lnTo>
                  <a:lnTo>
                    <a:pt x="93" y="290"/>
                  </a:lnTo>
                  <a:lnTo>
                    <a:pt x="66" y="275"/>
                  </a:lnTo>
                  <a:lnTo>
                    <a:pt x="44" y="258"/>
                  </a:lnTo>
                  <a:lnTo>
                    <a:pt x="26" y="235"/>
                  </a:lnTo>
                  <a:lnTo>
                    <a:pt x="12" y="210"/>
                  </a:lnTo>
                  <a:lnTo>
                    <a:pt x="4" y="181"/>
                  </a:lnTo>
                  <a:lnTo>
                    <a:pt x="0" y="150"/>
                  </a:lnTo>
                  <a:lnTo>
                    <a:pt x="4" y="120"/>
                  </a:lnTo>
                  <a:lnTo>
                    <a:pt x="12" y="92"/>
                  </a:lnTo>
                  <a:lnTo>
                    <a:pt x="26" y="66"/>
                  </a:lnTo>
                  <a:lnTo>
                    <a:pt x="44" y="44"/>
                  </a:lnTo>
                  <a:lnTo>
                    <a:pt x="66" y="26"/>
                  </a:lnTo>
                  <a:lnTo>
                    <a:pt x="93" y="12"/>
                  </a:lnTo>
                  <a:lnTo>
                    <a:pt x="121" y="3"/>
                  </a:lnTo>
                  <a:lnTo>
                    <a:pt x="15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IN" sz="1015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3" name="Freeform 53"/>
            <p:cNvSpPr/>
            <p:nvPr/>
          </p:nvSpPr>
          <p:spPr bwMode="auto">
            <a:xfrm>
              <a:off x="3387901" y="3080767"/>
              <a:ext cx="178928" cy="57095"/>
            </a:xfrm>
            <a:custGeom>
              <a:avLst/>
              <a:gdLst>
                <a:gd name="T0" fmla="*/ 151 w 870"/>
                <a:gd name="T1" fmla="*/ 0 h 301"/>
                <a:gd name="T2" fmla="*/ 720 w 870"/>
                <a:gd name="T3" fmla="*/ 0 h 301"/>
                <a:gd name="T4" fmla="*/ 750 w 870"/>
                <a:gd name="T5" fmla="*/ 4 h 301"/>
                <a:gd name="T6" fmla="*/ 778 w 870"/>
                <a:gd name="T7" fmla="*/ 12 h 301"/>
                <a:gd name="T8" fmla="*/ 805 w 870"/>
                <a:gd name="T9" fmla="*/ 26 h 301"/>
                <a:gd name="T10" fmla="*/ 827 w 870"/>
                <a:gd name="T11" fmla="*/ 44 h 301"/>
                <a:gd name="T12" fmla="*/ 845 w 870"/>
                <a:gd name="T13" fmla="*/ 67 h 301"/>
                <a:gd name="T14" fmla="*/ 859 w 870"/>
                <a:gd name="T15" fmla="*/ 92 h 301"/>
                <a:gd name="T16" fmla="*/ 867 w 870"/>
                <a:gd name="T17" fmla="*/ 120 h 301"/>
                <a:gd name="T18" fmla="*/ 870 w 870"/>
                <a:gd name="T19" fmla="*/ 151 h 301"/>
                <a:gd name="T20" fmla="*/ 867 w 870"/>
                <a:gd name="T21" fmla="*/ 181 h 301"/>
                <a:gd name="T22" fmla="*/ 859 w 870"/>
                <a:gd name="T23" fmla="*/ 209 h 301"/>
                <a:gd name="T24" fmla="*/ 845 w 870"/>
                <a:gd name="T25" fmla="*/ 234 h 301"/>
                <a:gd name="T26" fmla="*/ 827 w 870"/>
                <a:gd name="T27" fmla="*/ 257 h 301"/>
                <a:gd name="T28" fmla="*/ 805 w 870"/>
                <a:gd name="T29" fmla="*/ 275 h 301"/>
                <a:gd name="T30" fmla="*/ 778 w 870"/>
                <a:gd name="T31" fmla="*/ 290 h 301"/>
                <a:gd name="T32" fmla="*/ 750 w 870"/>
                <a:gd name="T33" fmla="*/ 298 h 301"/>
                <a:gd name="T34" fmla="*/ 720 w 870"/>
                <a:gd name="T35" fmla="*/ 301 h 301"/>
                <a:gd name="T36" fmla="*/ 151 w 870"/>
                <a:gd name="T37" fmla="*/ 301 h 301"/>
                <a:gd name="T38" fmla="*/ 121 w 870"/>
                <a:gd name="T39" fmla="*/ 298 h 301"/>
                <a:gd name="T40" fmla="*/ 93 w 870"/>
                <a:gd name="T41" fmla="*/ 290 h 301"/>
                <a:gd name="T42" fmla="*/ 66 w 870"/>
                <a:gd name="T43" fmla="*/ 275 h 301"/>
                <a:gd name="T44" fmla="*/ 44 w 870"/>
                <a:gd name="T45" fmla="*/ 257 h 301"/>
                <a:gd name="T46" fmla="*/ 26 w 870"/>
                <a:gd name="T47" fmla="*/ 234 h 301"/>
                <a:gd name="T48" fmla="*/ 12 w 870"/>
                <a:gd name="T49" fmla="*/ 209 h 301"/>
                <a:gd name="T50" fmla="*/ 4 w 870"/>
                <a:gd name="T51" fmla="*/ 181 h 301"/>
                <a:gd name="T52" fmla="*/ 0 w 870"/>
                <a:gd name="T53" fmla="*/ 151 h 301"/>
                <a:gd name="T54" fmla="*/ 4 w 870"/>
                <a:gd name="T55" fmla="*/ 120 h 301"/>
                <a:gd name="T56" fmla="*/ 12 w 870"/>
                <a:gd name="T57" fmla="*/ 92 h 301"/>
                <a:gd name="T58" fmla="*/ 26 w 870"/>
                <a:gd name="T59" fmla="*/ 67 h 301"/>
                <a:gd name="T60" fmla="*/ 44 w 870"/>
                <a:gd name="T61" fmla="*/ 44 h 301"/>
                <a:gd name="T62" fmla="*/ 66 w 870"/>
                <a:gd name="T63" fmla="*/ 26 h 301"/>
                <a:gd name="T64" fmla="*/ 93 w 870"/>
                <a:gd name="T65" fmla="*/ 12 h 301"/>
                <a:gd name="T66" fmla="*/ 121 w 870"/>
                <a:gd name="T67" fmla="*/ 4 h 301"/>
                <a:gd name="T68" fmla="*/ 151 w 870"/>
                <a:gd name="T69" fmla="*/ 0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70" h="301">
                  <a:moveTo>
                    <a:pt x="151" y="0"/>
                  </a:moveTo>
                  <a:lnTo>
                    <a:pt x="720" y="0"/>
                  </a:lnTo>
                  <a:lnTo>
                    <a:pt x="750" y="4"/>
                  </a:lnTo>
                  <a:lnTo>
                    <a:pt x="778" y="12"/>
                  </a:lnTo>
                  <a:lnTo>
                    <a:pt x="805" y="26"/>
                  </a:lnTo>
                  <a:lnTo>
                    <a:pt x="827" y="44"/>
                  </a:lnTo>
                  <a:lnTo>
                    <a:pt x="845" y="67"/>
                  </a:lnTo>
                  <a:lnTo>
                    <a:pt x="859" y="92"/>
                  </a:lnTo>
                  <a:lnTo>
                    <a:pt x="867" y="120"/>
                  </a:lnTo>
                  <a:lnTo>
                    <a:pt x="870" y="151"/>
                  </a:lnTo>
                  <a:lnTo>
                    <a:pt x="867" y="181"/>
                  </a:lnTo>
                  <a:lnTo>
                    <a:pt x="859" y="209"/>
                  </a:lnTo>
                  <a:lnTo>
                    <a:pt x="845" y="234"/>
                  </a:lnTo>
                  <a:lnTo>
                    <a:pt x="827" y="257"/>
                  </a:lnTo>
                  <a:lnTo>
                    <a:pt x="805" y="275"/>
                  </a:lnTo>
                  <a:lnTo>
                    <a:pt x="778" y="290"/>
                  </a:lnTo>
                  <a:lnTo>
                    <a:pt x="750" y="298"/>
                  </a:lnTo>
                  <a:lnTo>
                    <a:pt x="720" y="301"/>
                  </a:lnTo>
                  <a:lnTo>
                    <a:pt x="151" y="301"/>
                  </a:lnTo>
                  <a:lnTo>
                    <a:pt x="121" y="298"/>
                  </a:lnTo>
                  <a:lnTo>
                    <a:pt x="93" y="290"/>
                  </a:lnTo>
                  <a:lnTo>
                    <a:pt x="66" y="275"/>
                  </a:lnTo>
                  <a:lnTo>
                    <a:pt x="44" y="257"/>
                  </a:lnTo>
                  <a:lnTo>
                    <a:pt x="26" y="234"/>
                  </a:lnTo>
                  <a:lnTo>
                    <a:pt x="12" y="209"/>
                  </a:lnTo>
                  <a:lnTo>
                    <a:pt x="4" y="181"/>
                  </a:lnTo>
                  <a:lnTo>
                    <a:pt x="0" y="151"/>
                  </a:lnTo>
                  <a:lnTo>
                    <a:pt x="4" y="120"/>
                  </a:lnTo>
                  <a:lnTo>
                    <a:pt x="12" y="92"/>
                  </a:lnTo>
                  <a:lnTo>
                    <a:pt x="26" y="67"/>
                  </a:lnTo>
                  <a:lnTo>
                    <a:pt x="44" y="44"/>
                  </a:lnTo>
                  <a:lnTo>
                    <a:pt x="66" y="26"/>
                  </a:lnTo>
                  <a:lnTo>
                    <a:pt x="93" y="12"/>
                  </a:lnTo>
                  <a:lnTo>
                    <a:pt x="121" y="4"/>
                  </a:lnTo>
                  <a:lnTo>
                    <a:pt x="15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IN" sz="1015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4" name="Freeform 54"/>
            <p:cNvSpPr/>
            <p:nvPr/>
          </p:nvSpPr>
          <p:spPr bwMode="auto">
            <a:xfrm>
              <a:off x="3270126" y="2762664"/>
              <a:ext cx="529987" cy="613776"/>
            </a:xfrm>
            <a:custGeom>
              <a:avLst/>
              <a:gdLst>
                <a:gd name="T0" fmla="*/ 152 w 2574"/>
                <a:gd name="T1" fmla="*/ 0 h 3310"/>
                <a:gd name="T2" fmla="*/ 2423 w 2574"/>
                <a:gd name="T3" fmla="*/ 0 h 3310"/>
                <a:gd name="T4" fmla="*/ 2453 w 2574"/>
                <a:gd name="T5" fmla="*/ 3 h 3310"/>
                <a:gd name="T6" fmla="*/ 2481 w 2574"/>
                <a:gd name="T7" fmla="*/ 12 h 3310"/>
                <a:gd name="T8" fmla="*/ 2507 w 2574"/>
                <a:gd name="T9" fmla="*/ 26 h 3310"/>
                <a:gd name="T10" fmla="*/ 2529 w 2574"/>
                <a:gd name="T11" fmla="*/ 44 h 3310"/>
                <a:gd name="T12" fmla="*/ 2548 w 2574"/>
                <a:gd name="T13" fmla="*/ 67 h 3310"/>
                <a:gd name="T14" fmla="*/ 2562 w 2574"/>
                <a:gd name="T15" fmla="*/ 92 h 3310"/>
                <a:gd name="T16" fmla="*/ 2571 w 2574"/>
                <a:gd name="T17" fmla="*/ 120 h 3310"/>
                <a:gd name="T18" fmla="*/ 2574 w 2574"/>
                <a:gd name="T19" fmla="*/ 150 h 3310"/>
                <a:gd name="T20" fmla="*/ 2574 w 2574"/>
                <a:gd name="T21" fmla="*/ 374 h 3310"/>
                <a:gd name="T22" fmla="*/ 2272 w 2574"/>
                <a:gd name="T23" fmla="*/ 896 h 3310"/>
                <a:gd name="T24" fmla="*/ 2272 w 2574"/>
                <a:gd name="T25" fmla="*/ 301 h 3310"/>
                <a:gd name="T26" fmla="*/ 304 w 2574"/>
                <a:gd name="T27" fmla="*/ 301 h 3310"/>
                <a:gd name="T28" fmla="*/ 304 w 2574"/>
                <a:gd name="T29" fmla="*/ 3008 h 3310"/>
                <a:gd name="T30" fmla="*/ 2272 w 2574"/>
                <a:gd name="T31" fmla="*/ 3008 h 3310"/>
                <a:gd name="T32" fmla="*/ 2272 w 2574"/>
                <a:gd name="T33" fmla="*/ 2634 h 3310"/>
                <a:gd name="T34" fmla="*/ 2430 w 2574"/>
                <a:gd name="T35" fmla="*/ 2530 h 3310"/>
                <a:gd name="T36" fmla="*/ 2458 w 2574"/>
                <a:gd name="T37" fmla="*/ 2508 h 3310"/>
                <a:gd name="T38" fmla="*/ 2482 w 2574"/>
                <a:gd name="T39" fmla="*/ 2483 h 3310"/>
                <a:gd name="T40" fmla="*/ 2502 w 2574"/>
                <a:gd name="T41" fmla="*/ 2454 h 3310"/>
                <a:gd name="T42" fmla="*/ 2574 w 2574"/>
                <a:gd name="T43" fmla="*/ 2330 h 3310"/>
                <a:gd name="T44" fmla="*/ 2574 w 2574"/>
                <a:gd name="T45" fmla="*/ 3159 h 3310"/>
                <a:gd name="T46" fmla="*/ 2571 w 2574"/>
                <a:gd name="T47" fmla="*/ 3189 h 3310"/>
                <a:gd name="T48" fmla="*/ 2562 w 2574"/>
                <a:gd name="T49" fmla="*/ 3217 h 3310"/>
                <a:gd name="T50" fmla="*/ 2548 w 2574"/>
                <a:gd name="T51" fmla="*/ 3243 h 3310"/>
                <a:gd name="T52" fmla="*/ 2529 w 2574"/>
                <a:gd name="T53" fmla="*/ 3265 h 3310"/>
                <a:gd name="T54" fmla="*/ 2507 w 2574"/>
                <a:gd name="T55" fmla="*/ 3284 h 3310"/>
                <a:gd name="T56" fmla="*/ 2481 w 2574"/>
                <a:gd name="T57" fmla="*/ 3297 h 3310"/>
                <a:gd name="T58" fmla="*/ 2453 w 2574"/>
                <a:gd name="T59" fmla="*/ 3307 h 3310"/>
                <a:gd name="T60" fmla="*/ 2423 w 2574"/>
                <a:gd name="T61" fmla="*/ 3310 h 3310"/>
                <a:gd name="T62" fmla="*/ 152 w 2574"/>
                <a:gd name="T63" fmla="*/ 3310 h 3310"/>
                <a:gd name="T64" fmla="*/ 121 w 2574"/>
                <a:gd name="T65" fmla="*/ 3307 h 3310"/>
                <a:gd name="T66" fmla="*/ 93 w 2574"/>
                <a:gd name="T67" fmla="*/ 3297 h 3310"/>
                <a:gd name="T68" fmla="*/ 67 w 2574"/>
                <a:gd name="T69" fmla="*/ 3284 h 3310"/>
                <a:gd name="T70" fmla="*/ 45 w 2574"/>
                <a:gd name="T71" fmla="*/ 3265 h 3310"/>
                <a:gd name="T72" fmla="*/ 26 w 2574"/>
                <a:gd name="T73" fmla="*/ 3243 h 3310"/>
                <a:gd name="T74" fmla="*/ 13 w 2574"/>
                <a:gd name="T75" fmla="*/ 3217 h 3310"/>
                <a:gd name="T76" fmla="*/ 3 w 2574"/>
                <a:gd name="T77" fmla="*/ 3189 h 3310"/>
                <a:gd name="T78" fmla="*/ 0 w 2574"/>
                <a:gd name="T79" fmla="*/ 3159 h 3310"/>
                <a:gd name="T80" fmla="*/ 0 w 2574"/>
                <a:gd name="T81" fmla="*/ 150 h 3310"/>
                <a:gd name="T82" fmla="*/ 3 w 2574"/>
                <a:gd name="T83" fmla="*/ 120 h 3310"/>
                <a:gd name="T84" fmla="*/ 13 w 2574"/>
                <a:gd name="T85" fmla="*/ 92 h 3310"/>
                <a:gd name="T86" fmla="*/ 26 w 2574"/>
                <a:gd name="T87" fmla="*/ 67 h 3310"/>
                <a:gd name="T88" fmla="*/ 45 w 2574"/>
                <a:gd name="T89" fmla="*/ 44 h 3310"/>
                <a:gd name="T90" fmla="*/ 67 w 2574"/>
                <a:gd name="T91" fmla="*/ 26 h 3310"/>
                <a:gd name="T92" fmla="*/ 93 w 2574"/>
                <a:gd name="T93" fmla="*/ 12 h 3310"/>
                <a:gd name="T94" fmla="*/ 121 w 2574"/>
                <a:gd name="T95" fmla="*/ 3 h 3310"/>
                <a:gd name="T96" fmla="*/ 152 w 2574"/>
                <a:gd name="T97" fmla="*/ 0 h 3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574" h="3310">
                  <a:moveTo>
                    <a:pt x="152" y="0"/>
                  </a:moveTo>
                  <a:lnTo>
                    <a:pt x="2423" y="0"/>
                  </a:lnTo>
                  <a:lnTo>
                    <a:pt x="2453" y="3"/>
                  </a:lnTo>
                  <a:lnTo>
                    <a:pt x="2481" y="12"/>
                  </a:lnTo>
                  <a:lnTo>
                    <a:pt x="2507" y="26"/>
                  </a:lnTo>
                  <a:lnTo>
                    <a:pt x="2529" y="44"/>
                  </a:lnTo>
                  <a:lnTo>
                    <a:pt x="2548" y="67"/>
                  </a:lnTo>
                  <a:lnTo>
                    <a:pt x="2562" y="92"/>
                  </a:lnTo>
                  <a:lnTo>
                    <a:pt x="2571" y="120"/>
                  </a:lnTo>
                  <a:lnTo>
                    <a:pt x="2574" y="150"/>
                  </a:lnTo>
                  <a:lnTo>
                    <a:pt x="2574" y="374"/>
                  </a:lnTo>
                  <a:lnTo>
                    <a:pt x="2272" y="896"/>
                  </a:lnTo>
                  <a:lnTo>
                    <a:pt x="2272" y="301"/>
                  </a:lnTo>
                  <a:lnTo>
                    <a:pt x="304" y="301"/>
                  </a:lnTo>
                  <a:lnTo>
                    <a:pt x="304" y="3008"/>
                  </a:lnTo>
                  <a:lnTo>
                    <a:pt x="2272" y="3008"/>
                  </a:lnTo>
                  <a:lnTo>
                    <a:pt x="2272" y="2634"/>
                  </a:lnTo>
                  <a:lnTo>
                    <a:pt x="2430" y="2530"/>
                  </a:lnTo>
                  <a:lnTo>
                    <a:pt x="2458" y="2508"/>
                  </a:lnTo>
                  <a:lnTo>
                    <a:pt x="2482" y="2483"/>
                  </a:lnTo>
                  <a:lnTo>
                    <a:pt x="2502" y="2454"/>
                  </a:lnTo>
                  <a:lnTo>
                    <a:pt x="2574" y="2330"/>
                  </a:lnTo>
                  <a:lnTo>
                    <a:pt x="2574" y="3159"/>
                  </a:lnTo>
                  <a:lnTo>
                    <a:pt x="2571" y="3189"/>
                  </a:lnTo>
                  <a:lnTo>
                    <a:pt x="2562" y="3217"/>
                  </a:lnTo>
                  <a:lnTo>
                    <a:pt x="2548" y="3243"/>
                  </a:lnTo>
                  <a:lnTo>
                    <a:pt x="2529" y="3265"/>
                  </a:lnTo>
                  <a:lnTo>
                    <a:pt x="2507" y="3284"/>
                  </a:lnTo>
                  <a:lnTo>
                    <a:pt x="2481" y="3297"/>
                  </a:lnTo>
                  <a:lnTo>
                    <a:pt x="2453" y="3307"/>
                  </a:lnTo>
                  <a:lnTo>
                    <a:pt x="2423" y="3310"/>
                  </a:lnTo>
                  <a:lnTo>
                    <a:pt x="152" y="3310"/>
                  </a:lnTo>
                  <a:lnTo>
                    <a:pt x="121" y="3307"/>
                  </a:lnTo>
                  <a:lnTo>
                    <a:pt x="93" y="3297"/>
                  </a:lnTo>
                  <a:lnTo>
                    <a:pt x="67" y="3284"/>
                  </a:lnTo>
                  <a:lnTo>
                    <a:pt x="45" y="3265"/>
                  </a:lnTo>
                  <a:lnTo>
                    <a:pt x="26" y="3243"/>
                  </a:lnTo>
                  <a:lnTo>
                    <a:pt x="13" y="3217"/>
                  </a:lnTo>
                  <a:lnTo>
                    <a:pt x="3" y="3189"/>
                  </a:lnTo>
                  <a:lnTo>
                    <a:pt x="0" y="3159"/>
                  </a:lnTo>
                  <a:lnTo>
                    <a:pt x="0" y="150"/>
                  </a:lnTo>
                  <a:lnTo>
                    <a:pt x="3" y="120"/>
                  </a:lnTo>
                  <a:lnTo>
                    <a:pt x="13" y="92"/>
                  </a:lnTo>
                  <a:lnTo>
                    <a:pt x="26" y="67"/>
                  </a:lnTo>
                  <a:lnTo>
                    <a:pt x="45" y="44"/>
                  </a:lnTo>
                  <a:lnTo>
                    <a:pt x="67" y="26"/>
                  </a:lnTo>
                  <a:lnTo>
                    <a:pt x="93" y="12"/>
                  </a:lnTo>
                  <a:lnTo>
                    <a:pt x="121" y="3"/>
                  </a:lnTo>
                  <a:lnTo>
                    <a:pt x="1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IN" sz="1015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5" name="Freeform 55"/>
            <p:cNvSpPr>
              <a:spLocks noEditPoints="1"/>
            </p:cNvSpPr>
            <p:nvPr/>
          </p:nvSpPr>
          <p:spPr bwMode="auto">
            <a:xfrm>
              <a:off x="3627980" y="2831994"/>
              <a:ext cx="326146" cy="438412"/>
            </a:xfrm>
            <a:custGeom>
              <a:avLst/>
              <a:gdLst>
                <a:gd name="T0" fmla="*/ 131 w 1591"/>
                <a:gd name="T1" fmla="*/ 1996 h 2370"/>
                <a:gd name="T2" fmla="*/ 223 w 1591"/>
                <a:gd name="T3" fmla="*/ 2040 h 2370"/>
                <a:gd name="T4" fmla="*/ 308 w 1591"/>
                <a:gd name="T5" fmla="*/ 2097 h 2370"/>
                <a:gd name="T6" fmla="*/ 439 w 1591"/>
                <a:gd name="T7" fmla="*/ 1980 h 2370"/>
                <a:gd name="T8" fmla="*/ 389 w 1591"/>
                <a:gd name="T9" fmla="*/ 1934 h 2370"/>
                <a:gd name="T10" fmla="*/ 314 w 1591"/>
                <a:gd name="T11" fmla="*/ 1883 h 2370"/>
                <a:gd name="T12" fmla="*/ 245 w 1591"/>
                <a:gd name="T13" fmla="*/ 1849 h 2370"/>
                <a:gd name="T14" fmla="*/ 187 w 1591"/>
                <a:gd name="T15" fmla="*/ 1829 h 2370"/>
                <a:gd name="T16" fmla="*/ 141 w 1591"/>
                <a:gd name="T17" fmla="*/ 1820 h 2370"/>
                <a:gd name="T18" fmla="*/ 1118 w 1591"/>
                <a:gd name="T19" fmla="*/ 0 h 2370"/>
                <a:gd name="T20" fmla="*/ 1173 w 1591"/>
                <a:gd name="T21" fmla="*/ 7 h 2370"/>
                <a:gd name="T22" fmla="*/ 1240 w 1591"/>
                <a:gd name="T23" fmla="*/ 25 h 2370"/>
                <a:gd name="T24" fmla="*/ 1319 w 1591"/>
                <a:gd name="T25" fmla="*/ 57 h 2370"/>
                <a:gd name="T26" fmla="*/ 1407 w 1591"/>
                <a:gd name="T27" fmla="*/ 108 h 2370"/>
                <a:gd name="T28" fmla="*/ 1478 w 1591"/>
                <a:gd name="T29" fmla="*/ 163 h 2370"/>
                <a:gd name="T30" fmla="*/ 1528 w 1591"/>
                <a:gd name="T31" fmla="*/ 215 h 2370"/>
                <a:gd name="T32" fmla="*/ 1561 w 1591"/>
                <a:gd name="T33" fmla="*/ 261 h 2370"/>
                <a:gd name="T34" fmla="*/ 1580 w 1591"/>
                <a:gd name="T35" fmla="*/ 297 h 2370"/>
                <a:gd name="T36" fmla="*/ 1588 w 1591"/>
                <a:gd name="T37" fmla="*/ 320 h 2370"/>
                <a:gd name="T38" fmla="*/ 1591 w 1591"/>
                <a:gd name="T39" fmla="*/ 344 h 2370"/>
                <a:gd name="T40" fmla="*/ 1581 w 1591"/>
                <a:gd name="T41" fmla="*/ 379 h 2370"/>
                <a:gd name="T42" fmla="*/ 625 w 1591"/>
                <a:gd name="T43" fmla="*/ 2021 h 2370"/>
                <a:gd name="T44" fmla="*/ 116 w 1591"/>
                <a:gd name="T45" fmla="*/ 2357 h 2370"/>
                <a:gd name="T46" fmla="*/ 77 w 1591"/>
                <a:gd name="T47" fmla="*/ 2370 h 2370"/>
                <a:gd name="T48" fmla="*/ 36 w 1591"/>
                <a:gd name="T49" fmla="*/ 2359 h 2370"/>
                <a:gd name="T50" fmla="*/ 12 w 1591"/>
                <a:gd name="T51" fmla="*/ 2338 h 2370"/>
                <a:gd name="T52" fmla="*/ 0 w 1591"/>
                <a:gd name="T53" fmla="*/ 2306 h 2370"/>
                <a:gd name="T54" fmla="*/ 34 w 1591"/>
                <a:gd name="T55" fmla="*/ 1702 h 2370"/>
                <a:gd name="T56" fmla="*/ 45 w 1591"/>
                <a:gd name="T57" fmla="*/ 1670 h 2370"/>
                <a:gd name="T58" fmla="*/ 1002 w 1591"/>
                <a:gd name="T59" fmla="*/ 27 h 2370"/>
                <a:gd name="T60" fmla="*/ 1034 w 1591"/>
                <a:gd name="T61" fmla="*/ 7 h 2370"/>
                <a:gd name="T62" fmla="*/ 1048 w 1591"/>
                <a:gd name="T63" fmla="*/ 4 h 2370"/>
                <a:gd name="T64" fmla="*/ 1076 w 1591"/>
                <a:gd name="T65" fmla="*/ 0 h 2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591" h="2370">
                  <a:moveTo>
                    <a:pt x="141" y="1820"/>
                  </a:moveTo>
                  <a:lnTo>
                    <a:pt x="131" y="1996"/>
                  </a:lnTo>
                  <a:lnTo>
                    <a:pt x="177" y="2016"/>
                  </a:lnTo>
                  <a:lnTo>
                    <a:pt x="223" y="2040"/>
                  </a:lnTo>
                  <a:lnTo>
                    <a:pt x="267" y="2067"/>
                  </a:lnTo>
                  <a:lnTo>
                    <a:pt x="308" y="2097"/>
                  </a:lnTo>
                  <a:lnTo>
                    <a:pt x="455" y="2000"/>
                  </a:lnTo>
                  <a:lnTo>
                    <a:pt x="439" y="1980"/>
                  </a:lnTo>
                  <a:lnTo>
                    <a:pt x="417" y="1958"/>
                  </a:lnTo>
                  <a:lnTo>
                    <a:pt x="389" y="1934"/>
                  </a:lnTo>
                  <a:lnTo>
                    <a:pt x="355" y="1909"/>
                  </a:lnTo>
                  <a:lnTo>
                    <a:pt x="314" y="1883"/>
                  </a:lnTo>
                  <a:lnTo>
                    <a:pt x="278" y="1864"/>
                  </a:lnTo>
                  <a:lnTo>
                    <a:pt x="245" y="1849"/>
                  </a:lnTo>
                  <a:lnTo>
                    <a:pt x="214" y="1837"/>
                  </a:lnTo>
                  <a:lnTo>
                    <a:pt x="187" y="1829"/>
                  </a:lnTo>
                  <a:lnTo>
                    <a:pt x="163" y="1824"/>
                  </a:lnTo>
                  <a:lnTo>
                    <a:pt x="141" y="1820"/>
                  </a:lnTo>
                  <a:close/>
                  <a:moveTo>
                    <a:pt x="1095" y="0"/>
                  </a:moveTo>
                  <a:lnTo>
                    <a:pt x="1118" y="0"/>
                  </a:lnTo>
                  <a:lnTo>
                    <a:pt x="1144" y="2"/>
                  </a:lnTo>
                  <a:lnTo>
                    <a:pt x="1173" y="7"/>
                  </a:lnTo>
                  <a:lnTo>
                    <a:pt x="1205" y="14"/>
                  </a:lnTo>
                  <a:lnTo>
                    <a:pt x="1240" y="25"/>
                  </a:lnTo>
                  <a:lnTo>
                    <a:pt x="1278" y="39"/>
                  </a:lnTo>
                  <a:lnTo>
                    <a:pt x="1319" y="57"/>
                  </a:lnTo>
                  <a:lnTo>
                    <a:pt x="1362" y="81"/>
                  </a:lnTo>
                  <a:lnTo>
                    <a:pt x="1407" y="108"/>
                  </a:lnTo>
                  <a:lnTo>
                    <a:pt x="1446" y="136"/>
                  </a:lnTo>
                  <a:lnTo>
                    <a:pt x="1478" y="163"/>
                  </a:lnTo>
                  <a:lnTo>
                    <a:pt x="1505" y="190"/>
                  </a:lnTo>
                  <a:lnTo>
                    <a:pt x="1528" y="215"/>
                  </a:lnTo>
                  <a:lnTo>
                    <a:pt x="1546" y="239"/>
                  </a:lnTo>
                  <a:lnTo>
                    <a:pt x="1561" y="261"/>
                  </a:lnTo>
                  <a:lnTo>
                    <a:pt x="1571" y="280"/>
                  </a:lnTo>
                  <a:lnTo>
                    <a:pt x="1580" y="297"/>
                  </a:lnTo>
                  <a:lnTo>
                    <a:pt x="1585" y="311"/>
                  </a:lnTo>
                  <a:lnTo>
                    <a:pt x="1588" y="320"/>
                  </a:lnTo>
                  <a:lnTo>
                    <a:pt x="1589" y="325"/>
                  </a:lnTo>
                  <a:lnTo>
                    <a:pt x="1591" y="344"/>
                  </a:lnTo>
                  <a:lnTo>
                    <a:pt x="1588" y="363"/>
                  </a:lnTo>
                  <a:lnTo>
                    <a:pt x="1581" y="379"/>
                  </a:lnTo>
                  <a:lnTo>
                    <a:pt x="634" y="2008"/>
                  </a:lnTo>
                  <a:lnTo>
                    <a:pt x="625" y="2021"/>
                  </a:lnTo>
                  <a:lnTo>
                    <a:pt x="611" y="2033"/>
                  </a:lnTo>
                  <a:lnTo>
                    <a:pt x="116" y="2357"/>
                  </a:lnTo>
                  <a:lnTo>
                    <a:pt x="97" y="2367"/>
                  </a:lnTo>
                  <a:lnTo>
                    <a:pt x="77" y="2370"/>
                  </a:lnTo>
                  <a:lnTo>
                    <a:pt x="56" y="2368"/>
                  </a:lnTo>
                  <a:lnTo>
                    <a:pt x="36" y="2359"/>
                  </a:lnTo>
                  <a:lnTo>
                    <a:pt x="23" y="2350"/>
                  </a:lnTo>
                  <a:lnTo>
                    <a:pt x="12" y="2338"/>
                  </a:lnTo>
                  <a:lnTo>
                    <a:pt x="5" y="2323"/>
                  </a:lnTo>
                  <a:lnTo>
                    <a:pt x="0" y="2306"/>
                  </a:lnTo>
                  <a:lnTo>
                    <a:pt x="0" y="2290"/>
                  </a:lnTo>
                  <a:lnTo>
                    <a:pt x="34" y="1702"/>
                  </a:lnTo>
                  <a:lnTo>
                    <a:pt x="38" y="1685"/>
                  </a:lnTo>
                  <a:lnTo>
                    <a:pt x="45" y="1670"/>
                  </a:lnTo>
                  <a:lnTo>
                    <a:pt x="991" y="41"/>
                  </a:lnTo>
                  <a:lnTo>
                    <a:pt x="1002" y="27"/>
                  </a:lnTo>
                  <a:lnTo>
                    <a:pt x="1016" y="15"/>
                  </a:lnTo>
                  <a:lnTo>
                    <a:pt x="1034" y="7"/>
                  </a:lnTo>
                  <a:lnTo>
                    <a:pt x="1038" y="6"/>
                  </a:lnTo>
                  <a:lnTo>
                    <a:pt x="1048" y="4"/>
                  </a:lnTo>
                  <a:lnTo>
                    <a:pt x="1060" y="2"/>
                  </a:lnTo>
                  <a:lnTo>
                    <a:pt x="1076" y="0"/>
                  </a:lnTo>
                  <a:lnTo>
                    <a:pt x="109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IN" sz="1015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6" name="Freeform 56"/>
            <p:cNvSpPr/>
            <p:nvPr/>
          </p:nvSpPr>
          <p:spPr bwMode="auto">
            <a:xfrm>
              <a:off x="3369782" y="3184761"/>
              <a:ext cx="237815" cy="108074"/>
            </a:xfrm>
            <a:custGeom>
              <a:avLst/>
              <a:gdLst>
                <a:gd name="T0" fmla="*/ 557 w 1155"/>
                <a:gd name="T1" fmla="*/ 5 h 591"/>
                <a:gd name="T2" fmla="*/ 583 w 1155"/>
                <a:gd name="T3" fmla="*/ 28 h 591"/>
                <a:gd name="T4" fmla="*/ 591 w 1155"/>
                <a:gd name="T5" fmla="*/ 111 h 591"/>
                <a:gd name="T6" fmla="*/ 560 w 1155"/>
                <a:gd name="T7" fmla="*/ 199 h 591"/>
                <a:gd name="T8" fmla="*/ 569 w 1155"/>
                <a:gd name="T9" fmla="*/ 242 h 591"/>
                <a:gd name="T10" fmla="*/ 587 w 1155"/>
                <a:gd name="T11" fmla="*/ 270 h 591"/>
                <a:gd name="T12" fmla="*/ 637 w 1155"/>
                <a:gd name="T13" fmla="*/ 278 h 591"/>
                <a:gd name="T14" fmla="*/ 681 w 1155"/>
                <a:gd name="T15" fmla="*/ 323 h 591"/>
                <a:gd name="T16" fmla="*/ 693 w 1155"/>
                <a:gd name="T17" fmla="*/ 357 h 591"/>
                <a:gd name="T18" fmla="*/ 847 w 1155"/>
                <a:gd name="T19" fmla="*/ 351 h 591"/>
                <a:gd name="T20" fmla="*/ 996 w 1155"/>
                <a:gd name="T21" fmla="*/ 366 h 591"/>
                <a:gd name="T22" fmla="*/ 1118 w 1155"/>
                <a:gd name="T23" fmla="*/ 373 h 591"/>
                <a:gd name="T24" fmla="*/ 1149 w 1155"/>
                <a:gd name="T25" fmla="*/ 400 h 591"/>
                <a:gd name="T26" fmla="*/ 1154 w 1155"/>
                <a:gd name="T27" fmla="*/ 441 h 591"/>
                <a:gd name="T28" fmla="*/ 1131 w 1155"/>
                <a:gd name="T29" fmla="*/ 475 h 591"/>
                <a:gd name="T30" fmla="*/ 1066 w 1155"/>
                <a:gd name="T31" fmla="*/ 482 h 591"/>
                <a:gd name="T32" fmla="*/ 957 w 1155"/>
                <a:gd name="T33" fmla="*/ 467 h 591"/>
                <a:gd name="T34" fmla="*/ 843 w 1155"/>
                <a:gd name="T35" fmla="*/ 452 h 591"/>
                <a:gd name="T36" fmla="*/ 738 w 1155"/>
                <a:gd name="T37" fmla="*/ 461 h 591"/>
                <a:gd name="T38" fmla="*/ 679 w 1155"/>
                <a:gd name="T39" fmla="*/ 486 h 591"/>
                <a:gd name="T40" fmla="*/ 636 w 1155"/>
                <a:gd name="T41" fmla="*/ 492 h 591"/>
                <a:gd name="T42" fmla="*/ 603 w 1155"/>
                <a:gd name="T43" fmla="*/ 477 h 591"/>
                <a:gd name="T44" fmla="*/ 576 w 1155"/>
                <a:gd name="T45" fmla="*/ 454 h 591"/>
                <a:gd name="T46" fmla="*/ 571 w 1155"/>
                <a:gd name="T47" fmla="*/ 407 h 591"/>
                <a:gd name="T48" fmla="*/ 537 w 1155"/>
                <a:gd name="T49" fmla="*/ 457 h 591"/>
                <a:gd name="T50" fmla="*/ 495 w 1155"/>
                <a:gd name="T51" fmla="*/ 471 h 591"/>
                <a:gd name="T52" fmla="*/ 455 w 1155"/>
                <a:gd name="T53" fmla="*/ 456 h 591"/>
                <a:gd name="T54" fmla="*/ 439 w 1155"/>
                <a:gd name="T55" fmla="*/ 419 h 591"/>
                <a:gd name="T56" fmla="*/ 450 w 1155"/>
                <a:gd name="T57" fmla="*/ 390 h 591"/>
                <a:gd name="T58" fmla="*/ 458 w 1155"/>
                <a:gd name="T59" fmla="*/ 369 h 591"/>
                <a:gd name="T60" fmla="*/ 422 w 1155"/>
                <a:gd name="T61" fmla="*/ 404 h 591"/>
                <a:gd name="T62" fmla="*/ 379 w 1155"/>
                <a:gd name="T63" fmla="*/ 428 h 591"/>
                <a:gd name="T64" fmla="*/ 335 w 1155"/>
                <a:gd name="T65" fmla="*/ 417 h 591"/>
                <a:gd name="T66" fmla="*/ 314 w 1155"/>
                <a:gd name="T67" fmla="*/ 379 h 591"/>
                <a:gd name="T68" fmla="*/ 364 w 1155"/>
                <a:gd name="T69" fmla="*/ 288 h 591"/>
                <a:gd name="T70" fmla="*/ 252 w 1155"/>
                <a:gd name="T71" fmla="*/ 393 h 591"/>
                <a:gd name="T72" fmla="*/ 96 w 1155"/>
                <a:gd name="T73" fmla="*/ 581 h 591"/>
                <a:gd name="T74" fmla="*/ 49 w 1155"/>
                <a:gd name="T75" fmla="*/ 590 h 591"/>
                <a:gd name="T76" fmla="*/ 9 w 1155"/>
                <a:gd name="T77" fmla="*/ 569 h 591"/>
                <a:gd name="T78" fmla="*/ 2 w 1155"/>
                <a:gd name="T79" fmla="*/ 527 h 591"/>
                <a:gd name="T80" fmla="*/ 138 w 1155"/>
                <a:gd name="T81" fmla="*/ 351 h 591"/>
                <a:gd name="T82" fmla="*/ 344 w 1155"/>
                <a:gd name="T83" fmla="*/ 123 h 591"/>
                <a:gd name="T84" fmla="*/ 398 w 1155"/>
                <a:gd name="T85" fmla="*/ 70 h 591"/>
                <a:gd name="T86" fmla="*/ 462 w 1155"/>
                <a:gd name="T87" fmla="*/ 20 h 591"/>
                <a:gd name="T88" fmla="*/ 534 w 1155"/>
                <a:gd name="T89" fmla="*/ 0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155" h="591">
                  <a:moveTo>
                    <a:pt x="534" y="0"/>
                  </a:moveTo>
                  <a:lnTo>
                    <a:pt x="545" y="2"/>
                  </a:lnTo>
                  <a:lnTo>
                    <a:pt x="557" y="5"/>
                  </a:lnTo>
                  <a:lnTo>
                    <a:pt x="567" y="10"/>
                  </a:lnTo>
                  <a:lnTo>
                    <a:pt x="576" y="18"/>
                  </a:lnTo>
                  <a:lnTo>
                    <a:pt x="583" y="28"/>
                  </a:lnTo>
                  <a:lnTo>
                    <a:pt x="591" y="54"/>
                  </a:lnTo>
                  <a:lnTo>
                    <a:pt x="593" y="82"/>
                  </a:lnTo>
                  <a:lnTo>
                    <a:pt x="591" y="111"/>
                  </a:lnTo>
                  <a:lnTo>
                    <a:pt x="584" y="140"/>
                  </a:lnTo>
                  <a:lnTo>
                    <a:pt x="573" y="170"/>
                  </a:lnTo>
                  <a:lnTo>
                    <a:pt x="560" y="199"/>
                  </a:lnTo>
                  <a:lnTo>
                    <a:pt x="543" y="230"/>
                  </a:lnTo>
                  <a:lnTo>
                    <a:pt x="557" y="235"/>
                  </a:lnTo>
                  <a:lnTo>
                    <a:pt x="569" y="242"/>
                  </a:lnTo>
                  <a:lnTo>
                    <a:pt x="579" y="254"/>
                  </a:lnTo>
                  <a:lnTo>
                    <a:pt x="583" y="263"/>
                  </a:lnTo>
                  <a:lnTo>
                    <a:pt x="587" y="270"/>
                  </a:lnTo>
                  <a:lnTo>
                    <a:pt x="604" y="269"/>
                  </a:lnTo>
                  <a:lnTo>
                    <a:pt x="620" y="272"/>
                  </a:lnTo>
                  <a:lnTo>
                    <a:pt x="637" y="278"/>
                  </a:lnTo>
                  <a:lnTo>
                    <a:pt x="653" y="289"/>
                  </a:lnTo>
                  <a:lnTo>
                    <a:pt x="668" y="303"/>
                  </a:lnTo>
                  <a:lnTo>
                    <a:pt x="681" y="323"/>
                  </a:lnTo>
                  <a:lnTo>
                    <a:pt x="689" y="338"/>
                  </a:lnTo>
                  <a:lnTo>
                    <a:pt x="692" y="349"/>
                  </a:lnTo>
                  <a:lnTo>
                    <a:pt x="693" y="357"/>
                  </a:lnTo>
                  <a:lnTo>
                    <a:pt x="746" y="351"/>
                  </a:lnTo>
                  <a:lnTo>
                    <a:pt x="797" y="350"/>
                  </a:lnTo>
                  <a:lnTo>
                    <a:pt x="847" y="351"/>
                  </a:lnTo>
                  <a:lnTo>
                    <a:pt x="897" y="355"/>
                  </a:lnTo>
                  <a:lnTo>
                    <a:pt x="946" y="361"/>
                  </a:lnTo>
                  <a:lnTo>
                    <a:pt x="996" y="366"/>
                  </a:lnTo>
                  <a:lnTo>
                    <a:pt x="1048" y="369"/>
                  </a:lnTo>
                  <a:lnTo>
                    <a:pt x="1101" y="371"/>
                  </a:lnTo>
                  <a:lnTo>
                    <a:pt x="1118" y="373"/>
                  </a:lnTo>
                  <a:lnTo>
                    <a:pt x="1131" y="379"/>
                  </a:lnTo>
                  <a:lnTo>
                    <a:pt x="1142" y="389"/>
                  </a:lnTo>
                  <a:lnTo>
                    <a:pt x="1149" y="400"/>
                  </a:lnTo>
                  <a:lnTo>
                    <a:pt x="1154" y="413"/>
                  </a:lnTo>
                  <a:lnTo>
                    <a:pt x="1155" y="427"/>
                  </a:lnTo>
                  <a:lnTo>
                    <a:pt x="1154" y="441"/>
                  </a:lnTo>
                  <a:lnTo>
                    <a:pt x="1149" y="454"/>
                  </a:lnTo>
                  <a:lnTo>
                    <a:pt x="1142" y="466"/>
                  </a:lnTo>
                  <a:lnTo>
                    <a:pt x="1131" y="475"/>
                  </a:lnTo>
                  <a:lnTo>
                    <a:pt x="1118" y="481"/>
                  </a:lnTo>
                  <a:lnTo>
                    <a:pt x="1101" y="483"/>
                  </a:lnTo>
                  <a:lnTo>
                    <a:pt x="1066" y="482"/>
                  </a:lnTo>
                  <a:lnTo>
                    <a:pt x="1031" y="478"/>
                  </a:lnTo>
                  <a:lnTo>
                    <a:pt x="993" y="473"/>
                  </a:lnTo>
                  <a:lnTo>
                    <a:pt x="957" y="467"/>
                  </a:lnTo>
                  <a:lnTo>
                    <a:pt x="919" y="460"/>
                  </a:lnTo>
                  <a:lnTo>
                    <a:pt x="881" y="455"/>
                  </a:lnTo>
                  <a:lnTo>
                    <a:pt x="843" y="452"/>
                  </a:lnTo>
                  <a:lnTo>
                    <a:pt x="807" y="451"/>
                  </a:lnTo>
                  <a:lnTo>
                    <a:pt x="771" y="454"/>
                  </a:lnTo>
                  <a:lnTo>
                    <a:pt x="738" y="461"/>
                  </a:lnTo>
                  <a:lnTo>
                    <a:pt x="705" y="474"/>
                  </a:lnTo>
                  <a:lnTo>
                    <a:pt x="693" y="480"/>
                  </a:lnTo>
                  <a:lnTo>
                    <a:pt x="679" y="486"/>
                  </a:lnTo>
                  <a:lnTo>
                    <a:pt x="664" y="492"/>
                  </a:lnTo>
                  <a:lnTo>
                    <a:pt x="651" y="494"/>
                  </a:lnTo>
                  <a:lnTo>
                    <a:pt x="636" y="492"/>
                  </a:lnTo>
                  <a:lnTo>
                    <a:pt x="626" y="487"/>
                  </a:lnTo>
                  <a:lnTo>
                    <a:pt x="614" y="482"/>
                  </a:lnTo>
                  <a:lnTo>
                    <a:pt x="603" y="477"/>
                  </a:lnTo>
                  <a:lnTo>
                    <a:pt x="592" y="471"/>
                  </a:lnTo>
                  <a:lnTo>
                    <a:pt x="584" y="464"/>
                  </a:lnTo>
                  <a:lnTo>
                    <a:pt x="576" y="454"/>
                  </a:lnTo>
                  <a:lnTo>
                    <a:pt x="572" y="442"/>
                  </a:lnTo>
                  <a:lnTo>
                    <a:pt x="571" y="423"/>
                  </a:lnTo>
                  <a:lnTo>
                    <a:pt x="571" y="407"/>
                  </a:lnTo>
                  <a:lnTo>
                    <a:pt x="560" y="427"/>
                  </a:lnTo>
                  <a:lnTo>
                    <a:pt x="547" y="446"/>
                  </a:lnTo>
                  <a:lnTo>
                    <a:pt x="537" y="457"/>
                  </a:lnTo>
                  <a:lnTo>
                    <a:pt x="524" y="466"/>
                  </a:lnTo>
                  <a:lnTo>
                    <a:pt x="509" y="470"/>
                  </a:lnTo>
                  <a:lnTo>
                    <a:pt x="495" y="471"/>
                  </a:lnTo>
                  <a:lnTo>
                    <a:pt x="480" y="469"/>
                  </a:lnTo>
                  <a:lnTo>
                    <a:pt x="467" y="464"/>
                  </a:lnTo>
                  <a:lnTo>
                    <a:pt x="455" y="456"/>
                  </a:lnTo>
                  <a:lnTo>
                    <a:pt x="446" y="446"/>
                  </a:lnTo>
                  <a:lnTo>
                    <a:pt x="440" y="433"/>
                  </a:lnTo>
                  <a:lnTo>
                    <a:pt x="439" y="419"/>
                  </a:lnTo>
                  <a:lnTo>
                    <a:pt x="444" y="402"/>
                  </a:lnTo>
                  <a:lnTo>
                    <a:pt x="447" y="396"/>
                  </a:lnTo>
                  <a:lnTo>
                    <a:pt x="450" y="390"/>
                  </a:lnTo>
                  <a:lnTo>
                    <a:pt x="450" y="390"/>
                  </a:lnTo>
                  <a:lnTo>
                    <a:pt x="449" y="390"/>
                  </a:lnTo>
                  <a:lnTo>
                    <a:pt x="458" y="369"/>
                  </a:lnTo>
                  <a:lnTo>
                    <a:pt x="445" y="378"/>
                  </a:lnTo>
                  <a:lnTo>
                    <a:pt x="432" y="390"/>
                  </a:lnTo>
                  <a:lnTo>
                    <a:pt x="422" y="404"/>
                  </a:lnTo>
                  <a:lnTo>
                    <a:pt x="409" y="417"/>
                  </a:lnTo>
                  <a:lnTo>
                    <a:pt x="394" y="425"/>
                  </a:lnTo>
                  <a:lnTo>
                    <a:pt x="379" y="428"/>
                  </a:lnTo>
                  <a:lnTo>
                    <a:pt x="363" y="428"/>
                  </a:lnTo>
                  <a:lnTo>
                    <a:pt x="348" y="424"/>
                  </a:lnTo>
                  <a:lnTo>
                    <a:pt x="335" y="417"/>
                  </a:lnTo>
                  <a:lnTo>
                    <a:pt x="324" y="406"/>
                  </a:lnTo>
                  <a:lnTo>
                    <a:pt x="317" y="394"/>
                  </a:lnTo>
                  <a:lnTo>
                    <a:pt x="314" y="379"/>
                  </a:lnTo>
                  <a:lnTo>
                    <a:pt x="316" y="364"/>
                  </a:lnTo>
                  <a:lnTo>
                    <a:pt x="323" y="347"/>
                  </a:lnTo>
                  <a:lnTo>
                    <a:pt x="364" y="288"/>
                  </a:lnTo>
                  <a:lnTo>
                    <a:pt x="404" y="226"/>
                  </a:lnTo>
                  <a:lnTo>
                    <a:pt x="326" y="309"/>
                  </a:lnTo>
                  <a:lnTo>
                    <a:pt x="252" y="393"/>
                  </a:lnTo>
                  <a:lnTo>
                    <a:pt x="179" y="480"/>
                  </a:lnTo>
                  <a:lnTo>
                    <a:pt x="108" y="569"/>
                  </a:lnTo>
                  <a:lnTo>
                    <a:pt x="96" y="581"/>
                  </a:lnTo>
                  <a:lnTo>
                    <a:pt x="80" y="588"/>
                  </a:lnTo>
                  <a:lnTo>
                    <a:pt x="65" y="591"/>
                  </a:lnTo>
                  <a:lnTo>
                    <a:pt x="49" y="590"/>
                  </a:lnTo>
                  <a:lnTo>
                    <a:pt x="33" y="586"/>
                  </a:lnTo>
                  <a:lnTo>
                    <a:pt x="21" y="579"/>
                  </a:lnTo>
                  <a:lnTo>
                    <a:pt x="9" y="569"/>
                  </a:lnTo>
                  <a:lnTo>
                    <a:pt x="2" y="556"/>
                  </a:lnTo>
                  <a:lnTo>
                    <a:pt x="0" y="542"/>
                  </a:lnTo>
                  <a:lnTo>
                    <a:pt x="2" y="527"/>
                  </a:lnTo>
                  <a:lnTo>
                    <a:pt x="11" y="511"/>
                  </a:lnTo>
                  <a:lnTo>
                    <a:pt x="74" y="431"/>
                  </a:lnTo>
                  <a:lnTo>
                    <a:pt x="138" y="351"/>
                  </a:lnTo>
                  <a:lnTo>
                    <a:pt x="204" y="273"/>
                  </a:lnTo>
                  <a:lnTo>
                    <a:pt x="273" y="196"/>
                  </a:lnTo>
                  <a:lnTo>
                    <a:pt x="344" y="123"/>
                  </a:lnTo>
                  <a:lnTo>
                    <a:pt x="361" y="107"/>
                  </a:lnTo>
                  <a:lnTo>
                    <a:pt x="380" y="89"/>
                  </a:lnTo>
                  <a:lnTo>
                    <a:pt x="398" y="70"/>
                  </a:lnTo>
                  <a:lnTo>
                    <a:pt x="418" y="52"/>
                  </a:lnTo>
                  <a:lnTo>
                    <a:pt x="439" y="35"/>
                  </a:lnTo>
                  <a:lnTo>
                    <a:pt x="462" y="20"/>
                  </a:lnTo>
                  <a:lnTo>
                    <a:pt x="485" y="9"/>
                  </a:lnTo>
                  <a:lnTo>
                    <a:pt x="509" y="2"/>
                  </a:lnTo>
                  <a:lnTo>
                    <a:pt x="5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IN" sz="1015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7" name="Group 75"/>
          <p:cNvGrpSpPr/>
          <p:nvPr/>
        </p:nvGrpSpPr>
        <p:grpSpPr>
          <a:xfrm>
            <a:off x="2594141" y="1596629"/>
            <a:ext cx="573929" cy="515004"/>
            <a:chOff x="8777288" y="1881188"/>
            <a:chExt cx="1773238" cy="1535113"/>
          </a:xfrm>
          <a:solidFill>
            <a:schemeClr val="bg1"/>
          </a:solidFill>
        </p:grpSpPr>
        <p:sp>
          <p:nvSpPr>
            <p:cNvPr id="38" name="Freeform 47"/>
            <p:cNvSpPr/>
            <p:nvPr/>
          </p:nvSpPr>
          <p:spPr bwMode="auto">
            <a:xfrm>
              <a:off x="8777288" y="1881188"/>
              <a:ext cx="1301750" cy="1535113"/>
            </a:xfrm>
            <a:custGeom>
              <a:avLst/>
              <a:gdLst>
                <a:gd name="T0" fmla="*/ 1636 w 2461"/>
                <a:gd name="T1" fmla="*/ 8 h 2901"/>
                <a:gd name="T2" fmla="*/ 1822 w 2461"/>
                <a:gd name="T3" fmla="*/ 56 h 2901"/>
                <a:gd name="T4" fmla="*/ 1994 w 2461"/>
                <a:gd name="T5" fmla="*/ 144 h 2901"/>
                <a:gd name="T6" fmla="*/ 2144 w 2461"/>
                <a:gd name="T7" fmla="*/ 269 h 2901"/>
                <a:gd name="T8" fmla="*/ 2266 w 2461"/>
                <a:gd name="T9" fmla="*/ 429 h 2901"/>
                <a:gd name="T10" fmla="*/ 2274 w 2461"/>
                <a:gd name="T11" fmla="*/ 439 h 2901"/>
                <a:gd name="T12" fmla="*/ 2347 w 2461"/>
                <a:gd name="T13" fmla="*/ 605 h 2901"/>
                <a:gd name="T14" fmla="*/ 2261 w 2461"/>
                <a:gd name="T15" fmla="*/ 720 h 2901"/>
                <a:gd name="T16" fmla="*/ 2156 w 2461"/>
                <a:gd name="T17" fmla="*/ 743 h 2901"/>
                <a:gd name="T18" fmla="*/ 2061 w 2461"/>
                <a:gd name="T19" fmla="*/ 805 h 2901"/>
                <a:gd name="T20" fmla="*/ 1956 w 2461"/>
                <a:gd name="T21" fmla="*/ 967 h 2901"/>
                <a:gd name="T22" fmla="*/ 1661 w 2461"/>
                <a:gd name="T23" fmla="*/ 1482 h 2901"/>
                <a:gd name="T24" fmla="*/ 1641 w 2461"/>
                <a:gd name="T25" fmla="*/ 1573 h 2901"/>
                <a:gd name="T26" fmla="*/ 1643 w 2461"/>
                <a:gd name="T27" fmla="*/ 1642 h 2901"/>
                <a:gd name="T28" fmla="*/ 1674 w 2461"/>
                <a:gd name="T29" fmla="*/ 1738 h 2901"/>
                <a:gd name="T30" fmla="*/ 2061 w 2461"/>
                <a:gd name="T31" fmla="*/ 2386 h 2901"/>
                <a:gd name="T32" fmla="*/ 2156 w 2461"/>
                <a:gd name="T33" fmla="*/ 2448 h 2901"/>
                <a:gd name="T34" fmla="*/ 2261 w 2461"/>
                <a:gd name="T35" fmla="*/ 2473 h 2901"/>
                <a:gd name="T36" fmla="*/ 2461 w 2461"/>
                <a:gd name="T37" fmla="*/ 2519 h 2901"/>
                <a:gd name="T38" fmla="*/ 2438 w 2461"/>
                <a:gd name="T39" fmla="*/ 2585 h 2901"/>
                <a:gd name="T40" fmla="*/ 2313 w 2461"/>
                <a:gd name="T41" fmla="*/ 2668 h 2901"/>
                <a:gd name="T42" fmla="*/ 1917 w 2461"/>
                <a:gd name="T43" fmla="*/ 2894 h 2901"/>
                <a:gd name="T44" fmla="*/ 1847 w 2461"/>
                <a:gd name="T45" fmla="*/ 2896 h 2901"/>
                <a:gd name="T46" fmla="*/ 1788 w 2461"/>
                <a:gd name="T47" fmla="*/ 2860 h 2901"/>
                <a:gd name="T48" fmla="*/ 1355 w 2461"/>
                <a:gd name="T49" fmla="*/ 2115 h 2901"/>
                <a:gd name="T50" fmla="*/ 1304 w 2461"/>
                <a:gd name="T51" fmla="*/ 2061 h 2901"/>
                <a:gd name="T52" fmla="*/ 1247 w 2461"/>
                <a:gd name="T53" fmla="*/ 2044 h 2901"/>
                <a:gd name="T54" fmla="*/ 1230 w 2461"/>
                <a:gd name="T55" fmla="*/ 2048 h 2901"/>
                <a:gd name="T56" fmla="*/ 1225 w 2461"/>
                <a:gd name="T57" fmla="*/ 2050 h 2901"/>
                <a:gd name="T58" fmla="*/ 1101 w 2461"/>
                <a:gd name="T59" fmla="*/ 2093 h 2901"/>
                <a:gd name="T60" fmla="*/ 912 w 2461"/>
                <a:gd name="T61" fmla="*/ 2122 h 2901"/>
                <a:gd name="T62" fmla="*/ 724 w 2461"/>
                <a:gd name="T63" fmla="*/ 2109 h 2901"/>
                <a:gd name="T64" fmla="*/ 545 w 2461"/>
                <a:gd name="T65" fmla="*/ 2057 h 2901"/>
                <a:gd name="T66" fmla="*/ 379 w 2461"/>
                <a:gd name="T67" fmla="*/ 1968 h 2901"/>
                <a:gd name="T68" fmla="*/ 235 w 2461"/>
                <a:gd name="T69" fmla="*/ 1843 h 2901"/>
                <a:gd name="T70" fmla="*/ 117 w 2461"/>
                <a:gd name="T71" fmla="*/ 1684 h 2901"/>
                <a:gd name="T72" fmla="*/ 112 w 2461"/>
                <a:gd name="T73" fmla="*/ 1675 h 2901"/>
                <a:gd name="T74" fmla="*/ 33 w 2461"/>
                <a:gd name="T75" fmla="*/ 1484 h 2901"/>
                <a:gd name="T76" fmla="*/ 1 w 2461"/>
                <a:gd name="T77" fmla="*/ 1287 h 2901"/>
                <a:gd name="T78" fmla="*/ 14 w 2461"/>
                <a:gd name="T79" fmla="*/ 1090 h 2901"/>
                <a:gd name="T80" fmla="*/ 70 w 2461"/>
                <a:gd name="T81" fmla="*/ 902 h 2901"/>
                <a:gd name="T82" fmla="*/ 161 w 2461"/>
                <a:gd name="T83" fmla="*/ 739 h 2901"/>
                <a:gd name="T84" fmla="*/ 287 w 2461"/>
                <a:gd name="T85" fmla="*/ 597 h 2901"/>
                <a:gd name="T86" fmla="*/ 392 w 2461"/>
                <a:gd name="T87" fmla="*/ 515 h 2901"/>
                <a:gd name="T88" fmla="*/ 411 w 2461"/>
                <a:gd name="T89" fmla="*/ 506 h 2901"/>
                <a:gd name="T90" fmla="*/ 457 w 2461"/>
                <a:gd name="T91" fmla="*/ 522 h 2901"/>
                <a:gd name="T92" fmla="*/ 845 w 2461"/>
                <a:gd name="T93" fmla="*/ 1186 h 2901"/>
                <a:gd name="T94" fmla="*/ 896 w 2461"/>
                <a:gd name="T95" fmla="*/ 1212 h 2901"/>
                <a:gd name="T96" fmla="*/ 953 w 2461"/>
                <a:gd name="T97" fmla="*/ 1201 h 2901"/>
                <a:gd name="T98" fmla="*/ 1454 w 2461"/>
                <a:gd name="T99" fmla="*/ 909 h 2901"/>
                <a:gd name="T100" fmla="*/ 1480 w 2461"/>
                <a:gd name="T101" fmla="*/ 858 h 2901"/>
                <a:gd name="T102" fmla="*/ 1469 w 2461"/>
                <a:gd name="T103" fmla="*/ 800 h 2901"/>
                <a:gd name="T104" fmla="*/ 1098 w 2461"/>
                <a:gd name="T105" fmla="*/ 155 h 2901"/>
                <a:gd name="T106" fmla="*/ 1101 w 2461"/>
                <a:gd name="T107" fmla="*/ 113 h 2901"/>
                <a:gd name="T108" fmla="*/ 1122 w 2461"/>
                <a:gd name="T109" fmla="*/ 92 h 2901"/>
                <a:gd name="T110" fmla="*/ 1251 w 2461"/>
                <a:gd name="T111" fmla="*/ 40 h 2901"/>
                <a:gd name="T112" fmla="*/ 1443 w 2461"/>
                <a:gd name="T113" fmla="*/ 3 h 2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461" h="2901">
                  <a:moveTo>
                    <a:pt x="1508" y="0"/>
                  </a:moveTo>
                  <a:lnTo>
                    <a:pt x="1572" y="2"/>
                  </a:lnTo>
                  <a:lnTo>
                    <a:pt x="1636" y="8"/>
                  </a:lnTo>
                  <a:lnTo>
                    <a:pt x="1699" y="20"/>
                  </a:lnTo>
                  <a:lnTo>
                    <a:pt x="1762" y="36"/>
                  </a:lnTo>
                  <a:lnTo>
                    <a:pt x="1822" y="56"/>
                  </a:lnTo>
                  <a:lnTo>
                    <a:pt x="1881" y="81"/>
                  </a:lnTo>
                  <a:lnTo>
                    <a:pt x="1939" y="110"/>
                  </a:lnTo>
                  <a:lnTo>
                    <a:pt x="1994" y="144"/>
                  </a:lnTo>
                  <a:lnTo>
                    <a:pt x="2047" y="181"/>
                  </a:lnTo>
                  <a:lnTo>
                    <a:pt x="2097" y="223"/>
                  </a:lnTo>
                  <a:lnTo>
                    <a:pt x="2144" y="269"/>
                  </a:lnTo>
                  <a:lnTo>
                    <a:pt x="2189" y="319"/>
                  </a:lnTo>
                  <a:lnTo>
                    <a:pt x="2230" y="372"/>
                  </a:lnTo>
                  <a:lnTo>
                    <a:pt x="2266" y="429"/>
                  </a:lnTo>
                  <a:lnTo>
                    <a:pt x="2268" y="433"/>
                  </a:lnTo>
                  <a:lnTo>
                    <a:pt x="2272" y="436"/>
                  </a:lnTo>
                  <a:lnTo>
                    <a:pt x="2274" y="439"/>
                  </a:lnTo>
                  <a:lnTo>
                    <a:pt x="2302" y="493"/>
                  </a:lnTo>
                  <a:lnTo>
                    <a:pt x="2327" y="549"/>
                  </a:lnTo>
                  <a:lnTo>
                    <a:pt x="2347" y="605"/>
                  </a:lnTo>
                  <a:lnTo>
                    <a:pt x="2363" y="661"/>
                  </a:lnTo>
                  <a:lnTo>
                    <a:pt x="2376" y="720"/>
                  </a:lnTo>
                  <a:lnTo>
                    <a:pt x="2261" y="720"/>
                  </a:lnTo>
                  <a:lnTo>
                    <a:pt x="2227" y="722"/>
                  </a:lnTo>
                  <a:lnTo>
                    <a:pt x="2191" y="731"/>
                  </a:lnTo>
                  <a:lnTo>
                    <a:pt x="2156" y="743"/>
                  </a:lnTo>
                  <a:lnTo>
                    <a:pt x="2122" y="760"/>
                  </a:lnTo>
                  <a:lnTo>
                    <a:pt x="2090" y="782"/>
                  </a:lnTo>
                  <a:lnTo>
                    <a:pt x="2061" y="805"/>
                  </a:lnTo>
                  <a:lnTo>
                    <a:pt x="2037" y="832"/>
                  </a:lnTo>
                  <a:lnTo>
                    <a:pt x="2018" y="860"/>
                  </a:lnTo>
                  <a:lnTo>
                    <a:pt x="1956" y="967"/>
                  </a:lnTo>
                  <a:lnTo>
                    <a:pt x="1878" y="1102"/>
                  </a:lnTo>
                  <a:lnTo>
                    <a:pt x="1674" y="1456"/>
                  </a:lnTo>
                  <a:lnTo>
                    <a:pt x="1661" y="1482"/>
                  </a:lnTo>
                  <a:lnTo>
                    <a:pt x="1651" y="1511"/>
                  </a:lnTo>
                  <a:lnTo>
                    <a:pt x="1644" y="1541"/>
                  </a:lnTo>
                  <a:lnTo>
                    <a:pt x="1641" y="1573"/>
                  </a:lnTo>
                  <a:lnTo>
                    <a:pt x="1640" y="1605"/>
                  </a:lnTo>
                  <a:lnTo>
                    <a:pt x="1640" y="1606"/>
                  </a:lnTo>
                  <a:lnTo>
                    <a:pt x="1643" y="1642"/>
                  </a:lnTo>
                  <a:lnTo>
                    <a:pt x="1649" y="1677"/>
                  </a:lnTo>
                  <a:lnTo>
                    <a:pt x="1660" y="1709"/>
                  </a:lnTo>
                  <a:lnTo>
                    <a:pt x="1674" y="1738"/>
                  </a:lnTo>
                  <a:lnTo>
                    <a:pt x="2018" y="2332"/>
                  </a:lnTo>
                  <a:lnTo>
                    <a:pt x="2037" y="2360"/>
                  </a:lnTo>
                  <a:lnTo>
                    <a:pt x="2061" y="2386"/>
                  </a:lnTo>
                  <a:lnTo>
                    <a:pt x="2090" y="2411"/>
                  </a:lnTo>
                  <a:lnTo>
                    <a:pt x="2122" y="2431"/>
                  </a:lnTo>
                  <a:lnTo>
                    <a:pt x="2156" y="2448"/>
                  </a:lnTo>
                  <a:lnTo>
                    <a:pt x="2191" y="2462"/>
                  </a:lnTo>
                  <a:lnTo>
                    <a:pt x="2227" y="2470"/>
                  </a:lnTo>
                  <a:lnTo>
                    <a:pt x="2261" y="2473"/>
                  </a:lnTo>
                  <a:lnTo>
                    <a:pt x="2454" y="2473"/>
                  </a:lnTo>
                  <a:lnTo>
                    <a:pt x="2460" y="2495"/>
                  </a:lnTo>
                  <a:lnTo>
                    <a:pt x="2461" y="2519"/>
                  </a:lnTo>
                  <a:lnTo>
                    <a:pt x="2457" y="2542"/>
                  </a:lnTo>
                  <a:lnTo>
                    <a:pt x="2450" y="2565"/>
                  </a:lnTo>
                  <a:lnTo>
                    <a:pt x="2438" y="2585"/>
                  </a:lnTo>
                  <a:lnTo>
                    <a:pt x="2421" y="2603"/>
                  </a:lnTo>
                  <a:lnTo>
                    <a:pt x="2402" y="2617"/>
                  </a:lnTo>
                  <a:lnTo>
                    <a:pt x="2313" y="2668"/>
                  </a:lnTo>
                  <a:lnTo>
                    <a:pt x="1989" y="2856"/>
                  </a:lnTo>
                  <a:lnTo>
                    <a:pt x="1939" y="2884"/>
                  </a:lnTo>
                  <a:lnTo>
                    <a:pt x="1917" y="2894"/>
                  </a:lnTo>
                  <a:lnTo>
                    <a:pt x="1894" y="2899"/>
                  </a:lnTo>
                  <a:lnTo>
                    <a:pt x="1871" y="2901"/>
                  </a:lnTo>
                  <a:lnTo>
                    <a:pt x="1847" y="2896"/>
                  </a:lnTo>
                  <a:lnTo>
                    <a:pt x="1826" y="2888"/>
                  </a:lnTo>
                  <a:lnTo>
                    <a:pt x="1805" y="2876"/>
                  </a:lnTo>
                  <a:lnTo>
                    <a:pt x="1788" y="2860"/>
                  </a:lnTo>
                  <a:lnTo>
                    <a:pt x="1774" y="2839"/>
                  </a:lnTo>
                  <a:lnTo>
                    <a:pt x="1768" y="2829"/>
                  </a:lnTo>
                  <a:lnTo>
                    <a:pt x="1355" y="2115"/>
                  </a:lnTo>
                  <a:lnTo>
                    <a:pt x="1340" y="2092"/>
                  </a:lnTo>
                  <a:lnTo>
                    <a:pt x="1323" y="2074"/>
                  </a:lnTo>
                  <a:lnTo>
                    <a:pt x="1304" y="2061"/>
                  </a:lnTo>
                  <a:lnTo>
                    <a:pt x="1284" y="2050"/>
                  </a:lnTo>
                  <a:lnTo>
                    <a:pt x="1264" y="2045"/>
                  </a:lnTo>
                  <a:lnTo>
                    <a:pt x="1247" y="2044"/>
                  </a:lnTo>
                  <a:lnTo>
                    <a:pt x="1231" y="2048"/>
                  </a:lnTo>
                  <a:lnTo>
                    <a:pt x="1230" y="2048"/>
                  </a:lnTo>
                  <a:lnTo>
                    <a:pt x="1230" y="2048"/>
                  </a:lnTo>
                  <a:lnTo>
                    <a:pt x="1229" y="2049"/>
                  </a:lnTo>
                  <a:lnTo>
                    <a:pt x="1227" y="2049"/>
                  </a:lnTo>
                  <a:lnTo>
                    <a:pt x="1225" y="2050"/>
                  </a:lnTo>
                  <a:lnTo>
                    <a:pt x="1223" y="2051"/>
                  </a:lnTo>
                  <a:lnTo>
                    <a:pt x="1162" y="2075"/>
                  </a:lnTo>
                  <a:lnTo>
                    <a:pt x="1101" y="2093"/>
                  </a:lnTo>
                  <a:lnTo>
                    <a:pt x="1037" y="2108"/>
                  </a:lnTo>
                  <a:lnTo>
                    <a:pt x="975" y="2117"/>
                  </a:lnTo>
                  <a:lnTo>
                    <a:pt x="912" y="2122"/>
                  </a:lnTo>
                  <a:lnTo>
                    <a:pt x="849" y="2122"/>
                  </a:lnTo>
                  <a:lnTo>
                    <a:pt x="786" y="2118"/>
                  </a:lnTo>
                  <a:lnTo>
                    <a:pt x="724" y="2109"/>
                  </a:lnTo>
                  <a:lnTo>
                    <a:pt x="664" y="2095"/>
                  </a:lnTo>
                  <a:lnTo>
                    <a:pt x="604" y="2078"/>
                  </a:lnTo>
                  <a:lnTo>
                    <a:pt x="545" y="2057"/>
                  </a:lnTo>
                  <a:lnTo>
                    <a:pt x="488" y="2031"/>
                  </a:lnTo>
                  <a:lnTo>
                    <a:pt x="432" y="2001"/>
                  </a:lnTo>
                  <a:lnTo>
                    <a:pt x="379" y="1968"/>
                  </a:lnTo>
                  <a:lnTo>
                    <a:pt x="328" y="1930"/>
                  </a:lnTo>
                  <a:lnTo>
                    <a:pt x="281" y="1888"/>
                  </a:lnTo>
                  <a:lnTo>
                    <a:pt x="235" y="1843"/>
                  </a:lnTo>
                  <a:lnTo>
                    <a:pt x="193" y="1793"/>
                  </a:lnTo>
                  <a:lnTo>
                    <a:pt x="153" y="1740"/>
                  </a:lnTo>
                  <a:lnTo>
                    <a:pt x="117" y="1684"/>
                  </a:lnTo>
                  <a:lnTo>
                    <a:pt x="115" y="1681"/>
                  </a:lnTo>
                  <a:lnTo>
                    <a:pt x="113" y="1678"/>
                  </a:lnTo>
                  <a:lnTo>
                    <a:pt x="112" y="1675"/>
                  </a:lnTo>
                  <a:lnTo>
                    <a:pt x="81" y="1613"/>
                  </a:lnTo>
                  <a:lnTo>
                    <a:pt x="54" y="1548"/>
                  </a:lnTo>
                  <a:lnTo>
                    <a:pt x="33" y="1484"/>
                  </a:lnTo>
                  <a:lnTo>
                    <a:pt x="17" y="1419"/>
                  </a:lnTo>
                  <a:lnTo>
                    <a:pt x="6" y="1352"/>
                  </a:lnTo>
                  <a:lnTo>
                    <a:pt x="1" y="1287"/>
                  </a:lnTo>
                  <a:lnTo>
                    <a:pt x="0" y="1221"/>
                  </a:lnTo>
                  <a:lnTo>
                    <a:pt x="5" y="1155"/>
                  </a:lnTo>
                  <a:lnTo>
                    <a:pt x="14" y="1090"/>
                  </a:lnTo>
                  <a:lnTo>
                    <a:pt x="29" y="1026"/>
                  </a:lnTo>
                  <a:lnTo>
                    <a:pt x="47" y="964"/>
                  </a:lnTo>
                  <a:lnTo>
                    <a:pt x="70" y="902"/>
                  </a:lnTo>
                  <a:lnTo>
                    <a:pt x="97" y="846"/>
                  </a:lnTo>
                  <a:lnTo>
                    <a:pt x="128" y="791"/>
                  </a:lnTo>
                  <a:lnTo>
                    <a:pt x="161" y="739"/>
                  </a:lnTo>
                  <a:lnTo>
                    <a:pt x="199" y="689"/>
                  </a:lnTo>
                  <a:lnTo>
                    <a:pt x="242" y="642"/>
                  </a:lnTo>
                  <a:lnTo>
                    <a:pt x="287" y="597"/>
                  </a:lnTo>
                  <a:lnTo>
                    <a:pt x="337" y="555"/>
                  </a:lnTo>
                  <a:lnTo>
                    <a:pt x="390" y="517"/>
                  </a:lnTo>
                  <a:lnTo>
                    <a:pt x="392" y="515"/>
                  </a:lnTo>
                  <a:lnTo>
                    <a:pt x="394" y="514"/>
                  </a:lnTo>
                  <a:lnTo>
                    <a:pt x="396" y="512"/>
                  </a:lnTo>
                  <a:lnTo>
                    <a:pt x="411" y="506"/>
                  </a:lnTo>
                  <a:lnTo>
                    <a:pt x="427" y="505"/>
                  </a:lnTo>
                  <a:lnTo>
                    <a:pt x="443" y="511"/>
                  </a:lnTo>
                  <a:lnTo>
                    <a:pt x="457" y="522"/>
                  </a:lnTo>
                  <a:lnTo>
                    <a:pt x="469" y="538"/>
                  </a:lnTo>
                  <a:lnTo>
                    <a:pt x="833" y="1170"/>
                  </a:lnTo>
                  <a:lnTo>
                    <a:pt x="845" y="1186"/>
                  </a:lnTo>
                  <a:lnTo>
                    <a:pt x="860" y="1198"/>
                  </a:lnTo>
                  <a:lnTo>
                    <a:pt x="877" y="1206"/>
                  </a:lnTo>
                  <a:lnTo>
                    <a:pt x="896" y="1212"/>
                  </a:lnTo>
                  <a:lnTo>
                    <a:pt x="915" y="1213"/>
                  </a:lnTo>
                  <a:lnTo>
                    <a:pt x="934" y="1210"/>
                  </a:lnTo>
                  <a:lnTo>
                    <a:pt x="953" y="1201"/>
                  </a:lnTo>
                  <a:lnTo>
                    <a:pt x="1060" y="1139"/>
                  </a:lnTo>
                  <a:lnTo>
                    <a:pt x="1437" y="922"/>
                  </a:lnTo>
                  <a:lnTo>
                    <a:pt x="1454" y="909"/>
                  </a:lnTo>
                  <a:lnTo>
                    <a:pt x="1466" y="895"/>
                  </a:lnTo>
                  <a:lnTo>
                    <a:pt x="1475" y="878"/>
                  </a:lnTo>
                  <a:lnTo>
                    <a:pt x="1480" y="858"/>
                  </a:lnTo>
                  <a:lnTo>
                    <a:pt x="1481" y="839"/>
                  </a:lnTo>
                  <a:lnTo>
                    <a:pt x="1477" y="820"/>
                  </a:lnTo>
                  <a:lnTo>
                    <a:pt x="1469" y="800"/>
                  </a:lnTo>
                  <a:lnTo>
                    <a:pt x="1230" y="389"/>
                  </a:lnTo>
                  <a:lnTo>
                    <a:pt x="1105" y="172"/>
                  </a:lnTo>
                  <a:lnTo>
                    <a:pt x="1098" y="155"/>
                  </a:lnTo>
                  <a:lnTo>
                    <a:pt x="1094" y="140"/>
                  </a:lnTo>
                  <a:lnTo>
                    <a:pt x="1095" y="126"/>
                  </a:lnTo>
                  <a:lnTo>
                    <a:pt x="1101" y="113"/>
                  </a:lnTo>
                  <a:lnTo>
                    <a:pt x="1108" y="103"/>
                  </a:lnTo>
                  <a:lnTo>
                    <a:pt x="1119" y="94"/>
                  </a:lnTo>
                  <a:lnTo>
                    <a:pt x="1122" y="92"/>
                  </a:lnTo>
                  <a:lnTo>
                    <a:pt x="1125" y="91"/>
                  </a:lnTo>
                  <a:lnTo>
                    <a:pt x="1187" y="63"/>
                  </a:lnTo>
                  <a:lnTo>
                    <a:pt x="1251" y="40"/>
                  </a:lnTo>
                  <a:lnTo>
                    <a:pt x="1314" y="23"/>
                  </a:lnTo>
                  <a:lnTo>
                    <a:pt x="1378" y="10"/>
                  </a:lnTo>
                  <a:lnTo>
                    <a:pt x="1443" y="3"/>
                  </a:lnTo>
                  <a:lnTo>
                    <a:pt x="150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IN" sz="1015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9" name="Freeform 48"/>
            <p:cNvSpPr>
              <a:spLocks noEditPoints="1"/>
            </p:cNvSpPr>
            <p:nvPr/>
          </p:nvSpPr>
          <p:spPr bwMode="auto">
            <a:xfrm>
              <a:off x="9759951" y="2360613"/>
              <a:ext cx="790575" cy="730250"/>
            </a:xfrm>
            <a:custGeom>
              <a:avLst/>
              <a:gdLst>
                <a:gd name="T0" fmla="*/ 683 w 1495"/>
                <a:gd name="T1" fmla="*/ 363 h 1378"/>
                <a:gd name="T2" fmla="*/ 614 w 1495"/>
                <a:gd name="T3" fmla="*/ 384 h 1378"/>
                <a:gd name="T4" fmla="*/ 549 w 1495"/>
                <a:gd name="T5" fmla="*/ 422 h 1378"/>
                <a:gd name="T6" fmla="*/ 497 w 1495"/>
                <a:gd name="T7" fmla="*/ 471 h 1378"/>
                <a:gd name="T8" fmla="*/ 448 w 1495"/>
                <a:gd name="T9" fmla="*/ 550 h 1378"/>
                <a:gd name="T10" fmla="*/ 425 w 1495"/>
                <a:gd name="T11" fmla="*/ 610 h 1378"/>
                <a:gd name="T12" fmla="*/ 416 w 1495"/>
                <a:gd name="T13" fmla="*/ 677 h 1378"/>
                <a:gd name="T14" fmla="*/ 421 w 1495"/>
                <a:gd name="T15" fmla="*/ 745 h 1378"/>
                <a:gd name="T16" fmla="*/ 436 w 1495"/>
                <a:gd name="T17" fmla="*/ 803 h 1378"/>
                <a:gd name="T18" fmla="*/ 479 w 1495"/>
                <a:gd name="T19" fmla="*/ 880 h 1378"/>
                <a:gd name="T20" fmla="*/ 524 w 1495"/>
                <a:gd name="T21" fmla="*/ 936 h 1378"/>
                <a:gd name="T22" fmla="*/ 586 w 1495"/>
                <a:gd name="T23" fmla="*/ 981 h 1378"/>
                <a:gd name="T24" fmla="*/ 656 w 1495"/>
                <a:gd name="T25" fmla="*/ 1010 h 1378"/>
                <a:gd name="T26" fmla="*/ 704 w 1495"/>
                <a:gd name="T27" fmla="*/ 1018 h 1378"/>
                <a:gd name="T28" fmla="*/ 778 w 1495"/>
                <a:gd name="T29" fmla="*/ 1019 h 1378"/>
                <a:gd name="T30" fmla="*/ 846 w 1495"/>
                <a:gd name="T31" fmla="*/ 1008 h 1378"/>
                <a:gd name="T32" fmla="*/ 914 w 1495"/>
                <a:gd name="T33" fmla="*/ 978 h 1378"/>
                <a:gd name="T34" fmla="*/ 975 w 1495"/>
                <a:gd name="T35" fmla="*/ 934 h 1378"/>
                <a:gd name="T36" fmla="*/ 1017 w 1495"/>
                <a:gd name="T37" fmla="*/ 880 h 1378"/>
                <a:gd name="T38" fmla="*/ 1048 w 1495"/>
                <a:gd name="T39" fmla="*/ 827 h 1378"/>
                <a:gd name="T40" fmla="*/ 1070 w 1495"/>
                <a:gd name="T41" fmla="*/ 771 h 1378"/>
                <a:gd name="T42" fmla="*/ 1081 w 1495"/>
                <a:gd name="T43" fmla="*/ 707 h 1378"/>
                <a:gd name="T44" fmla="*/ 1077 w 1495"/>
                <a:gd name="T45" fmla="*/ 640 h 1378"/>
                <a:gd name="T46" fmla="*/ 1060 w 1495"/>
                <a:gd name="T47" fmla="*/ 578 h 1378"/>
                <a:gd name="T48" fmla="*/ 1017 w 1495"/>
                <a:gd name="T49" fmla="*/ 498 h 1378"/>
                <a:gd name="T50" fmla="*/ 975 w 1495"/>
                <a:gd name="T51" fmla="*/ 444 h 1378"/>
                <a:gd name="T52" fmla="*/ 914 w 1495"/>
                <a:gd name="T53" fmla="*/ 400 h 1378"/>
                <a:gd name="T54" fmla="*/ 846 w 1495"/>
                <a:gd name="T55" fmla="*/ 371 h 1378"/>
                <a:gd name="T56" fmla="*/ 778 w 1495"/>
                <a:gd name="T57" fmla="*/ 361 h 1378"/>
                <a:gd name="T58" fmla="*/ 510 w 1495"/>
                <a:gd name="T59" fmla="*/ 0 h 1378"/>
                <a:gd name="T60" fmla="*/ 1019 w 1495"/>
                <a:gd name="T61" fmla="*/ 2 h 1378"/>
                <a:gd name="T62" fmla="*/ 1089 w 1495"/>
                <a:gd name="T63" fmla="*/ 24 h 1378"/>
                <a:gd name="T64" fmla="*/ 1153 w 1495"/>
                <a:gd name="T65" fmla="*/ 62 h 1378"/>
                <a:gd name="T66" fmla="*/ 1206 w 1495"/>
                <a:gd name="T67" fmla="*/ 111 h 1378"/>
                <a:gd name="T68" fmla="*/ 1463 w 1495"/>
                <a:gd name="T69" fmla="*/ 550 h 1378"/>
                <a:gd name="T70" fmla="*/ 1486 w 1495"/>
                <a:gd name="T71" fmla="*/ 608 h 1378"/>
                <a:gd name="T72" fmla="*/ 1495 w 1495"/>
                <a:gd name="T73" fmla="*/ 673 h 1378"/>
                <a:gd name="T74" fmla="*/ 1492 w 1495"/>
                <a:gd name="T75" fmla="*/ 739 h 1378"/>
                <a:gd name="T76" fmla="*/ 1475 w 1495"/>
                <a:gd name="T77" fmla="*/ 801 h 1378"/>
                <a:gd name="T78" fmla="*/ 1225 w 1495"/>
                <a:gd name="T79" fmla="*/ 1239 h 1378"/>
                <a:gd name="T80" fmla="*/ 1182 w 1495"/>
                <a:gd name="T81" fmla="*/ 1293 h 1378"/>
                <a:gd name="T82" fmla="*/ 1122 w 1495"/>
                <a:gd name="T83" fmla="*/ 1337 h 1378"/>
                <a:gd name="T84" fmla="*/ 1054 w 1495"/>
                <a:gd name="T85" fmla="*/ 1367 h 1378"/>
                <a:gd name="T86" fmla="*/ 986 w 1495"/>
                <a:gd name="T87" fmla="*/ 1378 h 1378"/>
                <a:gd name="T88" fmla="*/ 506 w 1495"/>
                <a:gd name="T89" fmla="*/ 1378 h 1378"/>
                <a:gd name="T90" fmla="*/ 500 w 1495"/>
                <a:gd name="T91" fmla="*/ 1377 h 1378"/>
                <a:gd name="T92" fmla="*/ 495 w 1495"/>
                <a:gd name="T93" fmla="*/ 1377 h 1378"/>
                <a:gd name="T94" fmla="*/ 460 w 1495"/>
                <a:gd name="T95" fmla="*/ 1371 h 1378"/>
                <a:gd name="T96" fmla="*/ 396 w 1495"/>
                <a:gd name="T97" fmla="*/ 1349 h 1378"/>
                <a:gd name="T98" fmla="*/ 336 w 1495"/>
                <a:gd name="T99" fmla="*/ 1312 h 1378"/>
                <a:gd name="T100" fmla="*/ 288 w 1495"/>
                <a:gd name="T101" fmla="*/ 1265 h 1378"/>
                <a:gd name="T102" fmla="*/ 79 w 1495"/>
                <a:gd name="T103" fmla="*/ 910 h 1378"/>
                <a:gd name="T104" fmla="*/ 20 w 1495"/>
                <a:gd name="T105" fmla="*/ 801 h 1378"/>
                <a:gd name="T106" fmla="*/ 3 w 1495"/>
                <a:gd name="T107" fmla="*/ 739 h 1378"/>
                <a:gd name="T108" fmla="*/ 0 w 1495"/>
                <a:gd name="T109" fmla="*/ 673 h 1378"/>
                <a:gd name="T110" fmla="*/ 10 w 1495"/>
                <a:gd name="T111" fmla="*/ 608 h 1378"/>
                <a:gd name="T112" fmla="*/ 32 w 1495"/>
                <a:gd name="T113" fmla="*/ 550 h 1378"/>
                <a:gd name="T114" fmla="*/ 270 w 1495"/>
                <a:gd name="T115" fmla="*/ 139 h 1378"/>
                <a:gd name="T116" fmla="*/ 314 w 1495"/>
                <a:gd name="T117" fmla="*/ 85 h 1378"/>
                <a:gd name="T118" fmla="*/ 374 w 1495"/>
                <a:gd name="T119" fmla="*/ 41 h 1378"/>
                <a:gd name="T120" fmla="*/ 442 w 1495"/>
                <a:gd name="T121" fmla="*/ 11 h 1378"/>
                <a:gd name="T122" fmla="*/ 510 w 1495"/>
                <a:gd name="T123" fmla="*/ 0 h 1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495" h="1378">
                  <a:moveTo>
                    <a:pt x="717" y="361"/>
                  </a:moveTo>
                  <a:lnTo>
                    <a:pt x="683" y="363"/>
                  </a:lnTo>
                  <a:lnTo>
                    <a:pt x="649" y="371"/>
                  </a:lnTo>
                  <a:lnTo>
                    <a:pt x="614" y="384"/>
                  </a:lnTo>
                  <a:lnTo>
                    <a:pt x="581" y="401"/>
                  </a:lnTo>
                  <a:lnTo>
                    <a:pt x="549" y="422"/>
                  </a:lnTo>
                  <a:lnTo>
                    <a:pt x="522" y="445"/>
                  </a:lnTo>
                  <a:lnTo>
                    <a:pt x="497" y="471"/>
                  </a:lnTo>
                  <a:lnTo>
                    <a:pt x="479" y="498"/>
                  </a:lnTo>
                  <a:lnTo>
                    <a:pt x="448" y="550"/>
                  </a:lnTo>
                  <a:lnTo>
                    <a:pt x="435" y="579"/>
                  </a:lnTo>
                  <a:lnTo>
                    <a:pt x="425" y="610"/>
                  </a:lnTo>
                  <a:lnTo>
                    <a:pt x="418" y="643"/>
                  </a:lnTo>
                  <a:lnTo>
                    <a:pt x="416" y="677"/>
                  </a:lnTo>
                  <a:lnTo>
                    <a:pt x="416" y="712"/>
                  </a:lnTo>
                  <a:lnTo>
                    <a:pt x="421" y="745"/>
                  </a:lnTo>
                  <a:lnTo>
                    <a:pt x="427" y="775"/>
                  </a:lnTo>
                  <a:lnTo>
                    <a:pt x="436" y="803"/>
                  </a:lnTo>
                  <a:lnTo>
                    <a:pt x="448" y="827"/>
                  </a:lnTo>
                  <a:lnTo>
                    <a:pt x="479" y="880"/>
                  </a:lnTo>
                  <a:lnTo>
                    <a:pt x="498" y="910"/>
                  </a:lnTo>
                  <a:lnTo>
                    <a:pt x="524" y="936"/>
                  </a:lnTo>
                  <a:lnTo>
                    <a:pt x="553" y="960"/>
                  </a:lnTo>
                  <a:lnTo>
                    <a:pt x="586" y="981"/>
                  </a:lnTo>
                  <a:lnTo>
                    <a:pt x="621" y="997"/>
                  </a:lnTo>
                  <a:lnTo>
                    <a:pt x="656" y="1010"/>
                  </a:lnTo>
                  <a:lnTo>
                    <a:pt x="692" y="1017"/>
                  </a:lnTo>
                  <a:lnTo>
                    <a:pt x="704" y="1018"/>
                  </a:lnTo>
                  <a:lnTo>
                    <a:pt x="717" y="1019"/>
                  </a:lnTo>
                  <a:lnTo>
                    <a:pt x="778" y="1019"/>
                  </a:lnTo>
                  <a:lnTo>
                    <a:pt x="811" y="1016"/>
                  </a:lnTo>
                  <a:lnTo>
                    <a:pt x="846" y="1008"/>
                  </a:lnTo>
                  <a:lnTo>
                    <a:pt x="881" y="994"/>
                  </a:lnTo>
                  <a:lnTo>
                    <a:pt x="914" y="978"/>
                  </a:lnTo>
                  <a:lnTo>
                    <a:pt x="946" y="958"/>
                  </a:lnTo>
                  <a:lnTo>
                    <a:pt x="975" y="934"/>
                  </a:lnTo>
                  <a:lnTo>
                    <a:pt x="998" y="908"/>
                  </a:lnTo>
                  <a:lnTo>
                    <a:pt x="1017" y="880"/>
                  </a:lnTo>
                  <a:lnTo>
                    <a:pt x="1033" y="853"/>
                  </a:lnTo>
                  <a:lnTo>
                    <a:pt x="1048" y="827"/>
                  </a:lnTo>
                  <a:lnTo>
                    <a:pt x="1060" y="801"/>
                  </a:lnTo>
                  <a:lnTo>
                    <a:pt x="1070" y="771"/>
                  </a:lnTo>
                  <a:lnTo>
                    <a:pt x="1077" y="739"/>
                  </a:lnTo>
                  <a:lnTo>
                    <a:pt x="1081" y="707"/>
                  </a:lnTo>
                  <a:lnTo>
                    <a:pt x="1081" y="673"/>
                  </a:lnTo>
                  <a:lnTo>
                    <a:pt x="1077" y="640"/>
                  </a:lnTo>
                  <a:lnTo>
                    <a:pt x="1070" y="608"/>
                  </a:lnTo>
                  <a:lnTo>
                    <a:pt x="1060" y="578"/>
                  </a:lnTo>
                  <a:lnTo>
                    <a:pt x="1048" y="550"/>
                  </a:lnTo>
                  <a:lnTo>
                    <a:pt x="1017" y="498"/>
                  </a:lnTo>
                  <a:lnTo>
                    <a:pt x="998" y="471"/>
                  </a:lnTo>
                  <a:lnTo>
                    <a:pt x="975" y="444"/>
                  </a:lnTo>
                  <a:lnTo>
                    <a:pt x="946" y="421"/>
                  </a:lnTo>
                  <a:lnTo>
                    <a:pt x="914" y="400"/>
                  </a:lnTo>
                  <a:lnTo>
                    <a:pt x="881" y="384"/>
                  </a:lnTo>
                  <a:lnTo>
                    <a:pt x="846" y="371"/>
                  </a:lnTo>
                  <a:lnTo>
                    <a:pt x="811" y="363"/>
                  </a:lnTo>
                  <a:lnTo>
                    <a:pt x="778" y="361"/>
                  </a:lnTo>
                  <a:lnTo>
                    <a:pt x="717" y="361"/>
                  </a:lnTo>
                  <a:close/>
                  <a:moveTo>
                    <a:pt x="510" y="0"/>
                  </a:moveTo>
                  <a:lnTo>
                    <a:pt x="986" y="0"/>
                  </a:lnTo>
                  <a:lnTo>
                    <a:pt x="1019" y="2"/>
                  </a:lnTo>
                  <a:lnTo>
                    <a:pt x="1054" y="11"/>
                  </a:lnTo>
                  <a:lnTo>
                    <a:pt x="1089" y="24"/>
                  </a:lnTo>
                  <a:lnTo>
                    <a:pt x="1122" y="41"/>
                  </a:lnTo>
                  <a:lnTo>
                    <a:pt x="1153" y="62"/>
                  </a:lnTo>
                  <a:lnTo>
                    <a:pt x="1182" y="85"/>
                  </a:lnTo>
                  <a:lnTo>
                    <a:pt x="1206" y="111"/>
                  </a:lnTo>
                  <a:lnTo>
                    <a:pt x="1225" y="139"/>
                  </a:lnTo>
                  <a:lnTo>
                    <a:pt x="1463" y="550"/>
                  </a:lnTo>
                  <a:lnTo>
                    <a:pt x="1475" y="578"/>
                  </a:lnTo>
                  <a:lnTo>
                    <a:pt x="1486" y="608"/>
                  </a:lnTo>
                  <a:lnTo>
                    <a:pt x="1492" y="640"/>
                  </a:lnTo>
                  <a:lnTo>
                    <a:pt x="1495" y="673"/>
                  </a:lnTo>
                  <a:lnTo>
                    <a:pt x="1495" y="707"/>
                  </a:lnTo>
                  <a:lnTo>
                    <a:pt x="1492" y="739"/>
                  </a:lnTo>
                  <a:lnTo>
                    <a:pt x="1486" y="771"/>
                  </a:lnTo>
                  <a:lnTo>
                    <a:pt x="1475" y="801"/>
                  </a:lnTo>
                  <a:lnTo>
                    <a:pt x="1463" y="827"/>
                  </a:lnTo>
                  <a:lnTo>
                    <a:pt x="1225" y="1239"/>
                  </a:lnTo>
                  <a:lnTo>
                    <a:pt x="1206" y="1267"/>
                  </a:lnTo>
                  <a:lnTo>
                    <a:pt x="1182" y="1293"/>
                  </a:lnTo>
                  <a:lnTo>
                    <a:pt x="1153" y="1317"/>
                  </a:lnTo>
                  <a:lnTo>
                    <a:pt x="1122" y="1337"/>
                  </a:lnTo>
                  <a:lnTo>
                    <a:pt x="1089" y="1354"/>
                  </a:lnTo>
                  <a:lnTo>
                    <a:pt x="1054" y="1367"/>
                  </a:lnTo>
                  <a:lnTo>
                    <a:pt x="1019" y="1375"/>
                  </a:lnTo>
                  <a:lnTo>
                    <a:pt x="986" y="1378"/>
                  </a:lnTo>
                  <a:lnTo>
                    <a:pt x="510" y="1378"/>
                  </a:lnTo>
                  <a:lnTo>
                    <a:pt x="506" y="1378"/>
                  </a:lnTo>
                  <a:lnTo>
                    <a:pt x="503" y="1377"/>
                  </a:lnTo>
                  <a:lnTo>
                    <a:pt x="500" y="1377"/>
                  </a:lnTo>
                  <a:lnTo>
                    <a:pt x="497" y="1377"/>
                  </a:lnTo>
                  <a:lnTo>
                    <a:pt x="495" y="1377"/>
                  </a:lnTo>
                  <a:lnTo>
                    <a:pt x="492" y="1376"/>
                  </a:lnTo>
                  <a:lnTo>
                    <a:pt x="460" y="1371"/>
                  </a:lnTo>
                  <a:lnTo>
                    <a:pt x="428" y="1362"/>
                  </a:lnTo>
                  <a:lnTo>
                    <a:pt x="396" y="1349"/>
                  </a:lnTo>
                  <a:lnTo>
                    <a:pt x="366" y="1332"/>
                  </a:lnTo>
                  <a:lnTo>
                    <a:pt x="336" y="1312"/>
                  </a:lnTo>
                  <a:lnTo>
                    <a:pt x="310" y="1289"/>
                  </a:lnTo>
                  <a:lnTo>
                    <a:pt x="288" y="1265"/>
                  </a:lnTo>
                  <a:lnTo>
                    <a:pt x="270" y="1239"/>
                  </a:lnTo>
                  <a:lnTo>
                    <a:pt x="79" y="910"/>
                  </a:lnTo>
                  <a:lnTo>
                    <a:pt x="32" y="827"/>
                  </a:lnTo>
                  <a:lnTo>
                    <a:pt x="20" y="801"/>
                  </a:lnTo>
                  <a:lnTo>
                    <a:pt x="10" y="771"/>
                  </a:lnTo>
                  <a:lnTo>
                    <a:pt x="3" y="739"/>
                  </a:lnTo>
                  <a:lnTo>
                    <a:pt x="0" y="707"/>
                  </a:lnTo>
                  <a:lnTo>
                    <a:pt x="0" y="673"/>
                  </a:lnTo>
                  <a:lnTo>
                    <a:pt x="3" y="640"/>
                  </a:lnTo>
                  <a:lnTo>
                    <a:pt x="10" y="608"/>
                  </a:lnTo>
                  <a:lnTo>
                    <a:pt x="20" y="578"/>
                  </a:lnTo>
                  <a:lnTo>
                    <a:pt x="32" y="550"/>
                  </a:lnTo>
                  <a:lnTo>
                    <a:pt x="129" y="383"/>
                  </a:lnTo>
                  <a:lnTo>
                    <a:pt x="270" y="139"/>
                  </a:lnTo>
                  <a:lnTo>
                    <a:pt x="289" y="111"/>
                  </a:lnTo>
                  <a:lnTo>
                    <a:pt x="314" y="85"/>
                  </a:lnTo>
                  <a:lnTo>
                    <a:pt x="342" y="62"/>
                  </a:lnTo>
                  <a:lnTo>
                    <a:pt x="374" y="41"/>
                  </a:lnTo>
                  <a:lnTo>
                    <a:pt x="407" y="24"/>
                  </a:lnTo>
                  <a:lnTo>
                    <a:pt x="442" y="11"/>
                  </a:lnTo>
                  <a:lnTo>
                    <a:pt x="477" y="2"/>
                  </a:lnTo>
                  <a:lnTo>
                    <a:pt x="51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IN" sz="1015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0" name="Freeform 49"/>
            <p:cNvSpPr>
              <a:spLocks noEditPoints="1"/>
            </p:cNvSpPr>
            <p:nvPr/>
          </p:nvSpPr>
          <p:spPr bwMode="auto">
            <a:xfrm>
              <a:off x="9759951" y="2360613"/>
              <a:ext cx="790575" cy="730250"/>
            </a:xfrm>
            <a:custGeom>
              <a:avLst/>
              <a:gdLst>
                <a:gd name="T0" fmla="*/ 683 w 1495"/>
                <a:gd name="T1" fmla="*/ 363 h 1378"/>
                <a:gd name="T2" fmla="*/ 614 w 1495"/>
                <a:gd name="T3" fmla="*/ 384 h 1378"/>
                <a:gd name="T4" fmla="*/ 549 w 1495"/>
                <a:gd name="T5" fmla="*/ 422 h 1378"/>
                <a:gd name="T6" fmla="*/ 497 w 1495"/>
                <a:gd name="T7" fmla="*/ 471 h 1378"/>
                <a:gd name="T8" fmla="*/ 448 w 1495"/>
                <a:gd name="T9" fmla="*/ 550 h 1378"/>
                <a:gd name="T10" fmla="*/ 425 w 1495"/>
                <a:gd name="T11" fmla="*/ 610 h 1378"/>
                <a:gd name="T12" fmla="*/ 416 w 1495"/>
                <a:gd name="T13" fmla="*/ 677 h 1378"/>
                <a:gd name="T14" fmla="*/ 421 w 1495"/>
                <a:gd name="T15" fmla="*/ 745 h 1378"/>
                <a:gd name="T16" fmla="*/ 436 w 1495"/>
                <a:gd name="T17" fmla="*/ 803 h 1378"/>
                <a:gd name="T18" fmla="*/ 479 w 1495"/>
                <a:gd name="T19" fmla="*/ 880 h 1378"/>
                <a:gd name="T20" fmla="*/ 524 w 1495"/>
                <a:gd name="T21" fmla="*/ 936 h 1378"/>
                <a:gd name="T22" fmla="*/ 586 w 1495"/>
                <a:gd name="T23" fmla="*/ 981 h 1378"/>
                <a:gd name="T24" fmla="*/ 656 w 1495"/>
                <a:gd name="T25" fmla="*/ 1010 h 1378"/>
                <a:gd name="T26" fmla="*/ 704 w 1495"/>
                <a:gd name="T27" fmla="*/ 1018 h 1378"/>
                <a:gd name="T28" fmla="*/ 778 w 1495"/>
                <a:gd name="T29" fmla="*/ 1019 h 1378"/>
                <a:gd name="T30" fmla="*/ 846 w 1495"/>
                <a:gd name="T31" fmla="*/ 1008 h 1378"/>
                <a:gd name="T32" fmla="*/ 914 w 1495"/>
                <a:gd name="T33" fmla="*/ 978 h 1378"/>
                <a:gd name="T34" fmla="*/ 975 w 1495"/>
                <a:gd name="T35" fmla="*/ 934 h 1378"/>
                <a:gd name="T36" fmla="*/ 1017 w 1495"/>
                <a:gd name="T37" fmla="*/ 880 h 1378"/>
                <a:gd name="T38" fmla="*/ 1048 w 1495"/>
                <a:gd name="T39" fmla="*/ 827 h 1378"/>
                <a:gd name="T40" fmla="*/ 1070 w 1495"/>
                <a:gd name="T41" fmla="*/ 771 h 1378"/>
                <a:gd name="T42" fmla="*/ 1081 w 1495"/>
                <a:gd name="T43" fmla="*/ 707 h 1378"/>
                <a:gd name="T44" fmla="*/ 1077 w 1495"/>
                <a:gd name="T45" fmla="*/ 640 h 1378"/>
                <a:gd name="T46" fmla="*/ 1060 w 1495"/>
                <a:gd name="T47" fmla="*/ 578 h 1378"/>
                <a:gd name="T48" fmla="*/ 1017 w 1495"/>
                <a:gd name="T49" fmla="*/ 498 h 1378"/>
                <a:gd name="T50" fmla="*/ 975 w 1495"/>
                <a:gd name="T51" fmla="*/ 444 h 1378"/>
                <a:gd name="T52" fmla="*/ 914 w 1495"/>
                <a:gd name="T53" fmla="*/ 400 h 1378"/>
                <a:gd name="T54" fmla="*/ 846 w 1495"/>
                <a:gd name="T55" fmla="*/ 371 h 1378"/>
                <a:gd name="T56" fmla="*/ 778 w 1495"/>
                <a:gd name="T57" fmla="*/ 361 h 1378"/>
                <a:gd name="T58" fmla="*/ 510 w 1495"/>
                <a:gd name="T59" fmla="*/ 0 h 1378"/>
                <a:gd name="T60" fmla="*/ 1019 w 1495"/>
                <a:gd name="T61" fmla="*/ 2 h 1378"/>
                <a:gd name="T62" fmla="*/ 1089 w 1495"/>
                <a:gd name="T63" fmla="*/ 24 h 1378"/>
                <a:gd name="T64" fmla="*/ 1153 w 1495"/>
                <a:gd name="T65" fmla="*/ 62 h 1378"/>
                <a:gd name="T66" fmla="*/ 1206 w 1495"/>
                <a:gd name="T67" fmla="*/ 111 h 1378"/>
                <a:gd name="T68" fmla="*/ 1463 w 1495"/>
                <a:gd name="T69" fmla="*/ 550 h 1378"/>
                <a:gd name="T70" fmla="*/ 1486 w 1495"/>
                <a:gd name="T71" fmla="*/ 608 h 1378"/>
                <a:gd name="T72" fmla="*/ 1495 w 1495"/>
                <a:gd name="T73" fmla="*/ 673 h 1378"/>
                <a:gd name="T74" fmla="*/ 1492 w 1495"/>
                <a:gd name="T75" fmla="*/ 739 h 1378"/>
                <a:gd name="T76" fmla="*/ 1475 w 1495"/>
                <a:gd name="T77" fmla="*/ 801 h 1378"/>
                <a:gd name="T78" fmla="*/ 1225 w 1495"/>
                <a:gd name="T79" fmla="*/ 1239 h 1378"/>
                <a:gd name="T80" fmla="*/ 1182 w 1495"/>
                <a:gd name="T81" fmla="*/ 1293 h 1378"/>
                <a:gd name="T82" fmla="*/ 1122 w 1495"/>
                <a:gd name="T83" fmla="*/ 1337 h 1378"/>
                <a:gd name="T84" fmla="*/ 1054 w 1495"/>
                <a:gd name="T85" fmla="*/ 1367 h 1378"/>
                <a:gd name="T86" fmla="*/ 986 w 1495"/>
                <a:gd name="T87" fmla="*/ 1378 h 1378"/>
                <a:gd name="T88" fmla="*/ 506 w 1495"/>
                <a:gd name="T89" fmla="*/ 1378 h 1378"/>
                <a:gd name="T90" fmla="*/ 500 w 1495"/>
                <a:gd name="T91" fmla="*/ 1377 h 1378"/>
                <a:gd name="T92" fmla="*/ 495 w 1495"/>
                <a:gd name="T93" fmla="*/ 1377 h 1378"/>
                <a:gd name="T94" fmla="*/ 460 w 1495"/>
                <a:gd name="T95" fmla="*/ 1371 h 1378"/>
                <a:gd name="T96" fmla="*/ 396 w 1495"/>
                <a:gd name="T97" fmla="*/ 1349 h 1378"/>
                <a:gd name="T98" fmla="*/ 336 w 1495"/>
                <a:gd name="T99" fmla="*/ 1312 h 1378"/>
                <a:gd name="T100" fmla="*/ 288 w 1495"/>
                <a:gd name="T101" fmla="*/ 1265 h 1378"/>
                <a:gd name="T102" fmla="*/ 79 w 1495"/>
                <a:gd name="T103" fmla="*/ 910 h 1378"/>
                <a:gd name="T104" fmla="*/ 20 w 1495"/>
                <a:gd name="T105" fmla="*/ 801 h 1378"/>
                <a:gd name="T106" fmla="*/ 3 w 1495"/>
                <a:gd name="T107" fmla="*/ 739 h 1378"/>
                <a:gd name="T108" fmla="*/ 0 w 1495"/>
                <a:gd name="T109" fmla="*/ 673 h 1378"/>
                <a:gd name="T110" fmla="*/ 10 w 1495"/>
                <a:gd name="T111" fmla="*/ 608 h 1378"/>
                <a:gd name="T112" fmla="*/ 32 w 1495"/>
                <a:gd name="T113" fmla="*/ 550 h 1378"/>
                <a:gd name="T114" fmla="*/ 270 w 1495"/>
                <a:gd name="T115" fmla="*/ 139 h 1378"/>
                <a:gd name="T116" fmla="*/ 314 w 1495"/>
                <a:gd name="T117" fmla="*/ 85 h 1378"/>
                <a:gd name="T118" fmla="*/ 374 w 1495"/>
                <a:gd name="T119" fmla="*/ 41 h 1378"/>
                <a:gd name="T120" fmla="*/ 442 w 1495"/>
                <a:gd name="T121" fmla="*/ 11 h 1378"/>
                <a:gd name="T122" fmla="*/ 510 w 1495"/>
                <a:gd name="T123" fmla="*/ 0 h 1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495" h="1378">
                  <a:moveTo>
                    <a:pt x="717" y="361"/>
                  </a:moveTo>
                  <a:lnTo>
                    <a:pt x="683" y="363"/>
                  </a:lnTo>
                  <a:lnTo>
                    <a:pt x="649" y="371"/>
                  </a:lnTo>
                  <a:lnTo>
                    <a:pt x="614" y="384"/>
                  </a:lnTo>
                  <a:lnTo>
                    <a:pt x="581" y="401"/>
                  </a:lnTo>
                  <a:lnTo>
                    <a:pt x="549" y="422"/>
                  </a:lnTo>
                  <a:lnTo>
                    <a:pt x="522" y="445"/>
                  </a:lnTo>
                  <a:lnTo>
                    <a:pt x="497" y="471"/>
                  </a:lnTo>
                  <a:lnTo>
                    <a:pt x="479" y="498"/>
                  </a:lnTo>
                  <a:lnTo>
                    <a:pt x="448" y="550"/>
                  </a:lnTo>
                  <a:lnTo>
                    <a:pt x="435" y="579"/>
                  </a:lnTo>
                  <a:lnTo>
                    <a:pt x="425" y="610"/>
                  </a:lnTo>
                  <a:lnTo>
                    <a:pt x="418" y="643"/>
                  </a:lnTo>
                  <a:lnTo>
                    <a:pt x="416" y="677"/>
                  </a:lnTo>
                  <a:lnTo>
                    <a:pt x="416" y="712"/>
                  </a:lnTo>
                  <a:lnTo>
                    <a:pt x="421" y="745"/>
                  </a:lnTo>
                  <a:lnTo>
                    <a:pt x="427" y="775"/>
                  </a:lnTo>
                  <a:lnTo>
                    <a:pt x="436" y="803"/>
                  </a:lnTo>
                  <a:lnTo>
                    <a:pt x="448" y="827"/>
                  </a:lnTo>
                  <a:lnTo>
                    <a:pt x="479" y="880"/>
                  </a:lnTo>
                  <a:lnTo>
                    <a:pt x="498" y="910"/>
                  </a:lnTo>
                  <a:lnTo>
                    <a:pt x="524" y="936"/>
                  </a:lnTo>
                  <a:lnTo>
                    <a:pt x="553" y="960"/>
                  </a:lnTo>
                  <a:lnTo>
                    <a:pt x="586" y="981"/>
                  </a:lnTo>
                  <a:lnTo>
                    <a:pt x="621" y="997"/>
                  </a:lnTo>
                  <a:lnTo>
                    <a:pt x="656" y="1010"/>
                  </a:lnTo>
                  <a:lnTo>
                    <a:pt x="692" y="1017"/>
                  </a:lnTo>
                  <a:lnTo>
                    <a:pt x="704" y="1018"/>
                  </a:lnTo>
                  <a:lnTo>
                    <a:pt x="717" y="1019"/>
                  </a:lnTo>
                  <a:lnTo>
                    <a:pt x="778" y="1019"/>
                  </a:lnTo>
                  <a:lnTo>
                    <a:pt x="811" y="1016"/>
                  </a:lnTo>
                  <a:lnTo>
                    <a:pt x="846" y="1008"/>
                  </a:lnTo>
                  <a:lnTo>
                    <a:pt x="881" y="994"/>
                  </a:lnTo>
                  <a:lnTo>
                    <a:pt x="914" y="978"/>
                  </a:lnTo>
                  <a:lnTo>
                    <a:pt x="946" y="958"/>
                  </a:lnTo>
                  <a:lnTo>
                    <a:pt x="975" y="934"/>
                  </a:lnTo>
                  <a:lnTo>
                    <a:pt x="998" y="908"/>
                  </a:lnTo>
                  <a:lnTo>
                    <a:pt x="1017" y="880"/>
                  </a:lnTo>
                  <a:lnTo>
                    <a:pt x="1033" y="853"/>
                  </a:lnTo>
                  <a:lnTo>
                    <a:pt x="1048" y="827"/>
                  </a:lnTo>
                  <a:lnTo>
                    <a:pt x="1060" y="801"/>
                  </a:lnTo>
                  <a:lnTo>
                    <a:pt x="1070" y="771"/>
                  </a:lnTo>
                  <a:lnTo>
                    <a:pt x="1077" y="739"/>
                  </a:lnTo>
                  <a:lnTo>
                    <a:pt x="1081" y="707"/>
                  </a:lnTo>
                  <a:lnTo>
                    <a:pt x="1081" y="673"/>
                  </a:lnTo>
                  <a:lnTo>
                    <a:pt x="1077" y="640"/>
                  </a:lnTo>
                  <a:lnTo>
                    <a:pt x="1070" y="608"/>
                  </a:lnTo>
                  <a:lnTo>
                    <a:pt x="1060" y="578"/>
                  </a:lnTo>
                  <a:lnTo>
                    <a:pt x="1048" y="550"/>
                  </a:lnTo>
                  <a:lnTo>
                    <a:pt x="1017" y="498"/>
                  </a:lnTo>
                  <a:lnTo>
                    <a:pt x="998" y="471"/>
                  </a:lnTo>
                  <a:lnTo>
                    <a:pt x="975" y="444"/>
                  </a:lnTo>
                  <a:lnTo>
                    <a:pt x="946" y="421"/>
                  </a:lnTo>
                  <a:lnTo>
                    <a:pt x="914" y="400"/>
                  </a:lnTo>
                  <a:lnTo>
                    <a:pt x="881" y="384"/>
                  </a:lnTo>
                  <a:lnTo>
                    <a:pt x="846" y="371"/>
                  </a:lnTo>
                  <a:lnTo>
                    <a:pt x="811" y="363"/>
                  </a:lnTo>
                  <a:lnTo>
                    <a:pt x="778" y="361"/>
                  </a:lnTo>
                  <a:lnTo>
                    <a:pt x="717" y="361"/>
                  </a:lnTo>
                  <a:close/>
                  <a:moveTo>
                    <a:pt x="510" y="0"/>
                  </a:moveTo>
                  <a:lnTo>
                    <a:pt x="986" y="0"/>
                  </a:lnTo>
                  <a:lnTo>
                    <a:pt x="1019" y="2"/>
                  </a:lnTo>
                  <a:lnTo>
                    <a:pt x="1054" y="11"/>
                  </a:lnTo>
                  <a:lnTo>
                    <a:pt x="1089" y="24"/>
                  </a:lnTo>
                  <a:lnTo>
                    <a:pt x="1122" y="41"/>
                  </a:lnTo>
                  <a:lnTo>
                    <a:pt x="1153" y="62"/>
                  </a:lnTo>
                  <a:lnTo>
                    <a:pt x="1182" y="85"/>
                  </a:lnTo>
                  <a:lnTo>
                    <a:pt x="1206" y="111"/>
                  </a:lnTo>
                  <a:lnTo>
                    <a:pt x="1225" y="139"/>
                  </a:lnTo>
                  <a:lnTo>
                    <a:pt x="1463" y="550"/>
                  </a:lnTo>
                  <a:lnTo>
                    <a:pt x="1475" y="578"/>
                  </a:lnTo>
                  <a:lnTo>
                    <a:pt x="1486" y="608"/>
                  </a:lnTo>
                  <a:lnTo>
                    <a:pt x="1492" y="640"/>
                  </a:lnTo>
                  <a:lnTo>
                    <a:pt x="1495" y="673"/>
                  </a:lnTo>
                  <a:lnTo>
                    <a:pt x="1495" y="707"/>
                  </a:lnTo>
                  <a:lnTo>
                    <a:pt x="1492" y="739"/>
                  </a:lnTo>
                  <a:lnTo>
                    <a:pt x="1486" y="771"/>
                  </a:lnTo>
                  <a:lnTo>
                    <a:pt x="1475" y="801"/>
                  </a:lnTo>
                  <a:lnTo>
                    <a:pt x="1463" y="827"/>
                  </a:lnTo>
                  <a:lnTo>
                    <a:pt x="1225" y="1239"/>
                  </a:lnTo>
                  <a:lnTo>
                    <a:pt x="1206" y="1267"/>
                  </a:lnTo>
                  <a:lnTo>
                    <a:pt x="1182" y="1293"/>
                  </a:lnTo>
                  <a:lnTo>
                    <a:pt x="1153" y="1317"/>
                  </a:lnTo>
                  <a:lnTo>
                    <a:pt x="1122" y="1337"/>
                  </a:lnTo>
                  <a:lnTo>
                    <a:pt x="1089" y="1354"/>
                  </a:lnTo>
                  <a:lnTo>
                    <a:pt x="1054" y="1367"/>
                  </a:lnTo>
                  <a:lnTo>
                    <a:pt x="1019" y="1375"/>
                  </a:lnTo>
                  <a:lnTo>
                    <a:pt x="986" y="1378"/>
                  </a:lnTo>
                  <a:lnTo>
                    <a:pt x="510" y="1378"/>
                  </a:lnTo>
                  <a:lnTo>
                    <a:pt x="506" y="1378"/>
                  </a:lnTo>
                  <a:lnTo>
                    <a:pt x="503" y="1377"/>
                  </a:lnTo>
                  <a:lnTo>
                    <a:pt x="500" y="1377"/>
                  </a:lnTo>
                  <a:lnTo>
                    <a:pt x="497" y="1377"/>
                  </a:lnTo>
                  <a:lnTo>
                    <a:pt x="495" y="1377"/>
                  </a:lnTo>
                  <a:lnTo>
                    <a:pt x="492" y="1376"/>
                  </a:lnTo>
                  <a:lnTo>
                    <a:pt x="460" y="1371"/>
                  </a:lnTo>
                  <a:lnTo>
                    <a:pt x="428" y="1362"/>
                  </a:lnTo>
                  <a:lnTo>
                    <a:pt x="396" y="1349"/>
                  </a:lnTo>
                  <a:lnTo>
                    <a:pt x="366" y="1332"/>
                  </a:lnTo>
                  <a:lnTo>
                    <a:pt x="336" y="1312"/>
                  </a:lnTo>
                  <a:lnTo>
                    <a:pt x="310" y="1289"/>
                  </a:lnTo>
                  <a:lnTo>
                    <a:pt x="288" y="1265"/>
                  </a:lnTo>
                  <a:lnTo>
                    <a:pt x="270" y="1239"/>
                  </a:lnTo>
                  <a:lnTo>
                    <a:pt x="79" y="910"/>
                  </a:lnTo>
                  <a:lnTo>
                    <a:pt x="32" y="827"/>
                  </a:lnTo>
                  <a:lnTo>
                    <a:pt x="20" y="801"/>
                  </a:lnTo>
                  <a:lnTo>
                    <a:pt x="10" y="771"/>
                  </a:lnTo>
                  <a:lnTo>
                    <a:pt x="3" y="739"/>
                  </a:lnTo>
                  <a:lnTo>
                    <a:pt x="0" y="707"/>
                  </a:lnTo>
                  <a:lnTo>
                    <a:pt x="0" y="673"/>
                  </a:lnTo>
                  <a:lnTo>
                    <a:pt x="3" y="640"/>
                  </a:lnTo>
                  <a:lnTo>
                    <a:pt x="10" y="608"/>
                  </a:lnTo>
                  <a:lnTo>
                    <a:pt x="20" y="578"/>
                  </a:lnTo>
                  <a:lnTo>
                    <a:pt x="32" y="550"/>
                  </a:lnTo>
                  <a:lnTo>
                    <a:pt x="129" y="383"/>
                  </a:lnTo>
                  <a:lnTo>
                    <a:pt x="270" y="139"/>
                  </a:lnTo>
                  <a:lnTo>
                    <a:pt x="289" y="111"/>
                  </a:lnTo>
                  <a:lnTo>
                    <a:pt x="314" y="85"/>
                  </a:lnTo>
                  <a:lnTo>
                    <a:pt x="342" y="62"/>
                  </a:lnTo>
                  <a:lnTo>
                    <a:pt x="374" y="41"/>
                  </a:lnTo>
                  <a:lnTo>
                    <a:pt x="407" y="24"/>
                  </a:lnTo>
                  <a:lnTo>
                    <a:pt x="442" y="11"/>
                  </a:lnTo>
                  <a:lnTo>
                    <a:pt x="477" y="2"/>
                  </a:lnTo>
                  <a:lnTo>
                    <a:pt x="51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IN" sz="1015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1" name="Freeform 50"/>
            <p:cNvSpPr>
              <a:spLocks noEditPoints="1"/>
            </p:cNvSpPr>
            <p:nvPr/>
          </p:nvSpPr>
          <p:spPr bwMode="auto">
            <a:xfrm>
              <a:off x="9759951" y="2360613"/>
              <a:ext cx="790575" cy="730250"/>
            </a:xfrm>
            <a:custGeom>
              <a:avLst/>
              <a:gdLst>
                <a:gd name="T0" fmla="*/ 683 w 1495"/>
                <a:gd name="T1" fmla="*/ 363 h 1378"/>
                <a:gd name="T2" fmla="*/ 614 w 1495"/>
                <a:gd name="T3" fmla="*/ 384 h 1378"/>
                <a:gd name="T4" fmla="*/ 549 w 1495"/>
                <a:gd name="T5" fmla="*/ 422 h 1378"/>
                <a:gd name="T6" fmla="*/ 497 w 1495"/>
                <a:gd name="T7" fmla="*/ 471 h 1378"/>
                <a:gd name="T8" fmla="*/ 448 w 1495"/>
                <a:gd name="T9" fmla="*/ 550 h 1378"/>
                <a:gd name="T10" fmla="*/ 425 w 1495"/>
                <a:gd name="T11" fmla="*/ 610 h 1378"/>
                <a:gd name="T12" fmla="*/ 416 w 1495"/>
                <a:gd name="T13" fmla="*/ 677 h 1378"/>
                <a:gd name="T14" fmla="*/ 421 w 1495"/>
                <a:gd name="T15" fmla="*/ 745 h 1378"/>
                <a:gd name="T16" fmla="*/ 436 w 1495"/>
                <a:gd name="T17" fmla="*/ 803 h 1378"/>
                <a:gd name="T18" fmla="*/ 479 w 1495"/>
                <a:gd name="T19" fmla="*/ 880 h 1378"/>
                <a:gd name="T20" fmla="*/ 524 w 1495"/>
                <a:gd name="T21" fmla="*/ 936 h 1378"/>
                <a:gd name="T22" fmla="*/ 586 w 1495"/>
                <a:gd name="T23" fmla="*/ 981 h 1378"/>
                <a:gd name="T24" fmla="*/ 656 w 1495"/>
                <a:gd name="T25" fmla="*/ 1010 h 1378"/>
                <a:gd name="T26" fmla="*/ 704 w 1495"/>
                <a:gd name="T27" fmla="*/ 1018 h 1378"/>
                <a:gd name="T28" fmla="*/ 778 w 1495"/>
                <a:gd name="T29" fmla="*/ 1019 h 1378"/>
                <a:gd name="T30" fmla="*/ 846 w 1495"/>
                <a:gd name="T31" fmla="*/ 1008 h 1378"/>
                <a:gd name="T32" fmla="*/ 914 w 1495"/>
                <a:gd name="T33" fmla="*/ 978 h 1378"/>
                <a:gd name="T34" fmla="*/ 975 w 1495"/>
                <a:gd name="T35" fmla="*/ 934 h 1378"/>
                <a:gd name="T36" fmla="*/ 1017 w 1495"/>
                <a:gd name="T37" fmla="*/ 880 h 1378"/>
                <a:gd name="T38" fmla="*/ 1048 w 1495"/>
                <a:gd name="T39" fmla="*/ 827 h 1378"/>
                <a:gd name="T40" fmla="*/ 1070 w 1495"/>
                <a:gd name="T41" fmla="*/ 771 h 1378"/>
                <a:gd name="T42" fmla="*/ 1081 w 1495"/>
                <a:gd name="T43" fmla="*/ 707 h 1378"/>
                <a:gd name="T44" fmla="*/ 1077 w 1495"/>
                <a:gd name="T45" fmla="*/ 640 h 1378"/>
                <a:gd name="T46" fmla="*/ 1060 w 1495"/>
                <a:gd name="T47" fmla="*/ 578 h 1378"/>
                <a:gd name="T48" fmla="*/ 1017 w 1495"/>
                <a:gd name="T49" fmla="*/ 498 h 1378"/>
                <a:gd name="T50" fmla="*/ 975 w 1495"/>
                <a:gd name="T51" fmla="*/ 444 h 1378"/>
                <a:gd name="T52" fmla="*/ 914 w 1495"/>
                <a:gd name="T53" fmla="*/ 400 h 1378"/>
                <a:gd name="T54" fmla="*/ 846 w 1495"/>
                <a:gd name="T55" fmla="*/ 371 h 1378"/>
                <a:gd name="T56" fmla="*/ 778 w 1495"/>
                <a:gd name="T57" fmla="*/ 361 h 1378"/>
                <a:gd name="T58" fmla="*/ 510 w 1495"/>
                <a:gd name="T59" fmla="*/ 0 h 1378"/>
                <a:gd name="T60" fmla="*/ 1019 w 1495"/>
                <a:gd name="T61" fmla="*/ 2 h 1378"/>
                <a:gd name="T62" fmla="*/ 1089 w 1495"/>
                <a:gd name="T63" fmla="*/ 24 h 1378"/>
                <a:gd name="T64" fmla="*/ 1153 w 1495"/>
                <a:gd name="T65" fmla="*/ 62 h 1378"/>
                <a:gd name="T66" fmla="*/ 1206 w 1495"/>
                <a:gd name="T67" fmla="*/ 111 h 1378"/>
                <a:gd name="T68" fmla="*/ 1463 w 1495"/>
                <a:gd name="T69" fmla="*/ 550 h 1378"/>
                <a:gd name="T70" fmla="*/ 1486 w 1495"/>
                <a:gd name="T71" fmla="*/ 608 h 1378"/>
                <a:gd name="T72" fmla="*/ 1495 w 1495"/>
                <a:gd name="T73" fmla="*/ 673 h 1378"/>
                <a:gd name="T74" fmla="*/ 1492 w 1495"/>
                <a:gd name="T75" fmla="*/ 739 h 1378"/>
                <a:gd name="T76" fmla="*/ 1475 w 1495"/>
                <a:gd name="T77" fmla="*/ 801 h 1378"/>
                <a:gd name="T78" fmla="*/ 1225 w 1495"/>
                <a:gd name="T79" fmla="*/ 1239 h 1378"/>
                <a:gd name="T80" fmla="*/ 1182 w 1495"/>
                <a:gd name="T81" fmla="*/ 1293 h 1378"/>
                <a:gd name="T82" fmla="*/ 1122 w 1495"/>
                <a:gd name="T83" fmla="*/ 1337 h 1378"/>
                <a:gd name="T84" fmla="*/ 1054 w 1495"/>
                <a:gd name="T85" fmla="*/ 1367 h 1378"/>
                <a:gd name="T86" fmla="*/ 986 w 1495"/>
                <a:gd name="T87" fmla="*/ 1378 h 1378"/>
                <a:gd name="T88" fmla="*/ 506 w 1495"/>
                <a:gd name="T89" fmla="*/ 1378 h 1378"/>
                <a:gd name="T90" fmla="*/ 500 w 1495"/>
                <a:gd name="T91" fmla="*/ 1377 h 1378"/>
                <a:gd name="T92" fmla="*/ 495 w 1495"/>
                <a:gd name="T93" fmla="*/ 1377 h 1378"/>
                <a:gd name="T94" fmla="*/ 460 w 1495"/>
                <a:gd name="T95" fmla="*/ 1371 h 1378"/>
                <a:gd name="T96" fmla="*/ 396 w 1495"/>
                <a:gd name="T97" fmla="*/ 1349 h 1378"/>
                <a:gd name="T98" fmla="*/ 336 w 1495"/>
                <a:gd name="T99" fmla="*/ 1312 h 1378"/>
                <a:gd name="T100" fmla="*/ 288 w 1495"/>
                <a:gd name="T101" fmla="*/ 1265 h 1378"/>
                <a:gd name="T102" fmla="*/ 79 w 1495"/>
                <a:gd name="T103" fmla="*/ 910 h 1378"/>
                <a:gd name="T104" fmla="*/ 20 w 1495"/>
                <a:gd name="T105" fmla="*/ 801 h 1378"/>
                <a:gd name="T106" fmla="*/ 3 w 1495"/>
                <a:gd name="T107" fmla="*/ 739 h 1378"/>
                <a:gd name="T108" fmla="*/ 0 w 1495"/>
                <a:gd name="T109" fmla="*/ 673 h 1378"/>
                <a:gd name="T110" fmla="*/ 10 w 1495"/>
                <a:gd name="T111" fmla="*/ 608 h 1378"/>
                <a:gd name="T112" fmla="*/ 32 w 1495"/>
                <a:gd name="T113" fmla="*/ 550 h 1378"/>
                <a:gd name="T114" fmla="*/ 270 w 1495"/>
                <a:gd name="T115" fmla="*/ 139 h 1378"/>
                <a:gd name="T116" fmla="*/ 314 w 1495"/>
                <a:gd name="T117" fmla="*/ 85 h 1378"/>
                <a:gd name="T118" fmla="*/ 374 w 1495"/>
                <a:gd name="T119" fmla="*/ 41 h 1378"/>
                <a:gd name="T120" fmla="*/ 442 w 1495"/>
                <a:gd name="T121" fmla="*/ 11 h 1378"/>
                <a:gd name="T122" fmla="*/ 510 w 1495"/>
                <a:gd name="T123" fmla="*/ 0 h 1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495" h="1378">
                  <a:moveTo>
                    <a:pt x="717" y="361"/>
                  </a:moveTo>
                  <a:lnTo>
                    <a:pt x="683" y="363"/>
                  </a:lnTo>
                  <a:lnTo>
                    <a:pt x="649" y="371"/>
                  </a:lnTo>
                  <a:lnTo>
                    <a:pt x="614" y="384"/>
                  </a:lnTo>
                  <a:lnTo>
                    <a:pt x="581" y="401"/>
                  </a:lnTo>
                  <a:lnTo>
                    <a:pt x="549" y="422"/>
                  </a:lnTo>
                  <a:lnTo>
                    <a:pt x="522" y="445"/>
                  </a:lnTo>
                  <a:lnTo>
                    <a:pt x="497" y="471"/>
                  </a:lnTo>
                  <a:lnTo>
                    <a:pt x="479" y="498"/>
                  </a:lnTo>
                  <a:lnTo>
                    <a:pt x="448" y="550"/>
                  </a:lnTo>
                  <a:lnTo>
                    <a:pt x="435" y="579"/>
                  </a:lnTo>
                  <a:lnTo>
                    <a:pt x="425" y="610"/>
                  </a:lnTo>
                  <a:lnTo>
                    <a:pt x="418" y="643"/>
                  </a:lnTo>
                  <a:lnTo>
                    <a:pt x="416" y="677"/>
                  </a:lnTo>
                  <a:lnTo>
                    <a:pt x="416" y="712"/>
                  </a:lnTo>
                  <a:lnTo>
                    <a:pt x="421" y="745"/>
                  </a:lnTo>
                  <a:lnTo>
                    <a:pt x="427" y="775"/>
                  </a:lnTo>
                  <a:lnTo>
                    <a:pt x="436" y="803"/>
                  </a:lnTo>
                  <a:lnTo>
                    <a:pt x="448" y="827"/>
                  </a:lnTo>
                  <a:lnTo>
                    <a:pt x="479" y="880"/>
                  </a:lnTo>
                  <a:lnTo>
                    <a:pt x="498" y="910"/>
                  </a:lnTo>
                  <a:lnTo>
                    <a:pt x="524" y="936"/>
                  </a:lnTo>
                  <a:lnTo>
                    <a:pt x="553" y="960"/>
                  </a:lnTo>
                  <a:lnTo>
                    <a:pt x="586" y="981"/>
                  </a:lnTo>
                  <a:lnTo>
                    <a:pt x="621" y="997"/>
                  </a:lnTo>
                  <a:lnTo>
                    <a:pt x="656" y="1010"/>
                  </a:lnTo>
                  <a:lnTo>
                    <a:pt x="692" y="1017"/>
                  </a:lnTo>
                  <a:lnTo>
                    <a:pt x="704" y="1018"/>
                  </a:lnTo>
                  <a:lnTo>
                    <a:pt x="717" y="1019"/>
                  </a:lnTo>
                  <a:lnTo>
                    <a:pt x="778" y="1019"/>
                  </a:lnTo>
                  <a:lnTo>
                    <a:pt x="811" y="1016"/>
                  </a:lnTo>
                  <a:lnTo>
                    <a:pt x="846" y="1008"/>
                  </a:lnTo>
                  <a:lnTo>
                    <a:pt x="881" y="994"/>
                  </a:lnTo>
                  <a:lnTo>
                    <a:pt x="914" y="978"/>
                  </a:lnTo>
                  <a:lnTo>
                    <a:pt x="946" y="958"/>
                  </a:lnTo>
                  <a:lnTo>
                    <a:pt x="975" y="934"/>
                  </a:lnTo>
                  <a:lnTo>
                    <a:pt x="998" y="908"/>
                  </a:lnTo>
                  <a:lnTo>
                    <a:pt x="1017" y="880"/>
                  </a:lnTo>
                  <a:lnTo>
                    <a:pt x="1033" y="853"/>
                  </a:lnTo>
                  <a:lnTo>
                    <a:pt x="1048" y="827"/>
                  </a:lnTo>
                  <a:lnTo>
                    <a:pt x="1060" y="801"/>
                  </a:lnTo>
                  <a:lnTo>
                    <a:pt x="1070" y="771"/>
                  </a:lnTo>
                  <a:lnTo>
                    <a:pt x="1077" y="739"/>
                  </a:lnTo>
                  <a:lnTo>
                    <a:pt x="1081" y="707"/>
                  </a:lnTo>
                  <a:lnTo>
                    <a:pt x="1081" y="673"/>
                  </a:lnTo>
                  <a:lnTo>
                    <a:pt x="1077" y="640"/>
                  </a:lnTo>
                  <a:lnTo>
                    <a:pt x="1070" y="608"/>
                  </a:lnTo>
                  <a:lnTo>
                    <a:pt x="1060" y="578"/>
                  </a:lnTo>
                  <a:lnTo>
                    <a:pt x="1048" y="550"/>
                  </a:lnTo>
                  <a:lnTo>
                    <a:pt x="1017" y="498"/>
                  </a:lnTo>
                  <a:lnTo>
                    <a:pt x="998" y="471"/>
                  </a:lnTo>
                  <a:lnTo>
                    <a:pt x="975" y="444"/>
                  </a:lnTo>
                  <a:lnTo>
                    <a:pt x="946" y="421"/>
                  </a:lnTo>
                  <a:lnTo>
                    <a:pt x="914" y="400"/>
                  </a:lnTo>
                  <a:lnTo>
                    <a:pt x="881" y="384"/>
                  </a:lnTo>
                  <a:lnTo>
                    <a:pt x="846" y="371"/>
                  </a:lnTo>
                  <a:lnTo>
                    <a:pt x="811" y="363"/>
                  </a:lnTo>
                  <a:lnTo>
                    <a:pt x="778" y="361"/>
                  </a:lnTo>
                  <a:lnTo>
                    <a:pt x="717" y="361"/>
                  </a:lnTo>
                  <a:close/>
                  <a:moveTo>
                    <a:pt x="510" y="0"/>
                  </a:moveTo>
                  <a:lnTo>
                    <a:pt x="986" y="0"/>
                  </a:lnTo>
                  <a:lnTo>
                    <a:pt x="1019" y="2"/>
                  </a:lnTo>
                  <a:lnTo>
                    <a:pt x="1054" y="11"/>
                  </a:lnTo>
                  <a:lnTo>
                    <a:pt x="1089" y="24"/>
                  </a:lnTo>
                  <a:lnTo>
                    <a:pt x="1122" y="41"/>
                  </a:lnTo>
                  <a:lnTo>
                    <a:pt x="1153" y="62"/>
                  </a:lnTo>
                  <a:lnTo>
                    <a:pt x="1182" y="85"/>
                  </a:lnTo>
                  <a:lnTo>
                    <a:pt x="1206" y="111"/>
                  </a:lnTo>
                  <a:lnTo>
                    <a:pt x="1225" y="139"/>
                  </a:lnTo>
                  <a:lnTo>
                    <a:pt x="1463" y="550"/>
                  </a:lnTo>
                  <a:lnTo>
                    <a:pt x="1475" y="578"/>
                  </a:lnTo>
                  <a:lnTo>
                    <a:pt x="1486" y="608"/>
                  </a:lnTo>
                  <a:lnTo>
                    <a:pt x="1492" y="640"/>
                  </a:lnTo>
                  <a:lnTo>
                    <a:pt x="1495" y="673"/>
                  </a:lnTo>
                  <a:lnTo>
                    <a:pt x="1495" y="707"/>
                  </a:lnTo>
                  <a:lnTo>
                    <a:pt x="1492" y="739"/>
                  </a:lnTo>
                  <a:lnTo>
                    <a:pt x="1486" y="771"/>
                  </a:lnTo>
                  <a:lnTo>
                    <a:pt x="1475" y="801"/>
                  </a:lnTo>
                  <a:lnTo>
                    <a:pt x="1463" y="827"/>
                  </a:lnTo>
                  <a:lnTo>
                    <a:pt x="1225" y="1239"/>
                  </a:lnTo>
                  <a:lnTo>
                    <a:pt x="1206" y="1267"/>
                  </a:lnTo>
                  <a:lnTo>
                    <a:pt x="1182" y="1293"/>
                  </a:lnTo>
                  <a:lnTo>
                    <a:pt x="1153" y="1317"/>
                  </a:lnTo>
                  <a:lnTo>
                    <a:pt x="1122" y="1337"/>
                  </a:lnTo>
                  <a:lnTo>
                    <a:pt x="1089" y="1354"/>
                  </a:lnTo>
                  <a:lnTo>
                    <a:pt x="1054" y="1367"/>
                  </a:lnTo>
                  <a:lnTo>
                    <a:pt x="1019" y="1375"/>
                  </a:lnTo>
                  <a:lnTo>
                    <a:pt x="986" y="1378"/>
                  </a:lnTo>
                  <a:lnTo>
                    <a:pt x="510" y="1378"/>
                  </a:lnTo>
                  <a:lnTo>
                    <a:pt x="506" y="1378"/>
                  </a:lnTo>
                  <a:lnTo>
                    <a:pt x="503" y="1377"/>
                  </a:lnTo>
                  <a:lnTo>
                    <a:pt x="500" y="1377"/>
                  </a:lnTo>
                  <a:lnTo>
                    <a:pt x="497" y="1377"/>
                  </a:lnTo>
                  <a:lnTo>
                    <a:pt x="495" y="1377"/>
                  </a:lnTo>
                  <a:lnTo>
                    <a:pt x="492" y="1376"/>
                  </a:lnTo>
                  <a:lnTo>
                    <a:pt x="460" y="1371"/>
                  </a:lnTo>
                  <a:lnTo>
                    <a:pt x="428" y="1362"/>
                  </a:lnTo>
                  <a:lnTo>
                    <a:pt x="396" y="1349"/>
                  </a:lnTo>
                  <a:lnTo>
                    <a:pt x="366" y="1332"/>
                  </a:lnTo>
                  <a:lnTo>
                    <a:pt x="336" y="1312"/>
                  </a:lnTo>
                  <a:lnTo>
                    <a:pt x="310" y="1289"/>
                  </a:lnTo>
                  <a:lnTo>
                    <a:pt x="288" y="1265"/>
                  </a:lnTo>
                  <a:lnTo>
                    <a:pt x="270" y="1239"/>
                  </a:lnTo>
                  <a:lnTo>
                    <a:pt x="79" y="910"/>
                  </a:lnTo>
                  <a:lnTo>
                    <a:pt x="32" y="827"/>
                  </a:lnTo>
                  <a:lnTo>
                    <a:pt x="20" y="801"/>
                  </a:lnTo>
                  <a:lnTo>
                    <a:pt x="10" y="771"/>
                  </a:lnTo>
                  <a:lnTo>
                    <a:pt x="3" y="739"/>
                  </a:lnTo>
                  <a:lnTo>
                    <a:pt x="0" y="707"/>
                  </a:lnTo>
                  <a:lnTo>
                    <a:pt x="0" y="673"/>
                  </a:lnTo>
                  <a:lnTo>
                    <a:pt x="3" y="640"/>
                  </a:lnTo>
                  <a:lnTo>
                    <a:pt x="10" y="608"/>
                  </a:lnTo>
                  <a:lnTo>
                    <a:pt x="20" y="578"/>
                  </a:lnTo>
                  <a:lnTo>
                    <a:pt x="32" y="550"/>
                  </a:lnTo>
                  <a:lnTo>
                    <a:pt x="129" y="383"/>
                  </a:lnTo>
                  <a:lnTo>
                    <a:pt x="270" y="139"/>
                  </a:lnTo>
                  <a:lnTo>
                    <a:pt x="289" y="111"/>
                  </a:lnTo>
                  <a:lnTo>
                    <a:pt x="314" y="85"/>
                  </a:lnTo>
                  <a:lnTo>
                    <a:pt x="342" y="62"/>
                  </a:lnTo>
                  <a:lnTo>
                    <a:pt x="374" y="41"/>
                  </a:lnTo>
                  <a:lnTo>
                    <a:pt x="407" y="24"/>
                  </a:lnTo>
                  <a:lnTo>
                    <a:pt x="442" y="11"/>
                  </a:lnTo>
                  <a:lnTo>
                    <a:pt x="477" y="2"/>
                  </a:lnTo>
                  <a:lnTo>
                    <a:pt x="51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IN" sz="1015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42" name="Freeform 6"/>
          <p:cNvSpPr>
            <a:spLocks noEditPoints="1"/>
          </p:cNvSpPr>
          <p:nvPr/>
        </p:nvSpPr>
        <p:spPr bwMode="auto">
          <a:xfrm>
            <a:off x="6136793" y="1671637"/>
            <a:ext cx="444293" cy="484046"/>
          </a:xfrm>
          <a:custGeom>
            <a:avLst/>
            <a:gdLst>
              <a:gd name="T0" fmla="*/ 2087 w 3036"/>
              <a:gd name="T1" fmla="*/ 1440 h 3305"/>
              <a:gd name="T2" fmla="*/ 2227 w 3036"/>
              <a:gd name="T3" fmla="*/ 1439 h 3305"/>
              <a:gd name="T4" fmla="*/ 1778 w 3036"/>
              <a:gd name="T5" fmla="*/ 1554 h 3305"/>
              <a:gd name="T6" fmla="*/ 1628 w 3036"/>
              <a:gd name="T7" fmla="*/ 1050 h 3305"/>
              <a:gd name="T8" fmla="*/ 1739 w 3036"/>
              <a:gd name="T9" fmla="*/ 1190 h 3305"/>
              <a:gd name="T10" fmla="*/ 1660 w 3036"/>
              <a:gd name="T11" fmla="*/ 1411 h 3305"/>
              <a:gd name="T12" fmla="*/ 1447 w 3036"/>
              <a:gd name="T13" fmla="*/ 1592 h 3305"/>
              <a:gd name="T14" fmla="*/ 1448 w 3036"/>
              <a:gd name="T15" fmla="*/ 1442 h 3305"/>
              <a:gd name="T16" fmla="*/ 1588 w 3036"/>
              <a:gd name="T17" fmla="*/ 1241 h 3305"/>
              <a:gd name="T18" fmla="*/ 1494 w 3036"/>
              <a:gd name="T19" fmla="*/ 1159 h 3305"/>
              <a:gd name="T20" fmla="*/ 1356 w 3036"/>
              <a:gd name="T21" fmla="*/ 1075 h 3305"/>
              <a:gd name="T22" fmla="*/ 2028 w 3036"/>
              <a:gd name="T23" fmla="*/ 181 h 3305"/>
              <a:gd name="T24" fmla="*/ 2521 w 3036"/>
              <a:gd name="T25" fmla="*/ 356 h 3305"/>
              <a:gd name="T26" fmla="*/ 2889 w 3036"/>
              <a:gd name="T27" fmla="*/ 745 h 3305"/>
              <a:gd name="T28" fmla="*/ 3036 w 3036"/>
              <a:gd name="T29" fmla="*/ 1282 h 3305"/>
              <a:gd name="T30" fmla="*/ 2908 w 3036"/>
              <a:gd name="T31" fmla="*/ 1825 h 3305"/>
              <a:gd name="T32" fmla="*/ 2537 w 3036"/>
              <a:gd name="T33" fmla="*/ 2238 h 3305"/>
              <a:gd name="T34" fmla="*/ 2280 w 3036"/>
              <a:gd name="T35" fmla="*/ 2325 h 3305"/>
              <a:gd name="T36" fmla="*/ 2172 w 3036"/>
              <a:gd name="T37" fmla="*/ 2191 h 3305"/>
              <a:gd name="T38" fmla="*/ 2261 w 3036"/>
              <a:gd name="T39" fmla="*/ 2036 h 3305"/>
              <a:gd name="T40" fmla="*/ 2592 w 3036"/>
              <a:gd name="T41" fmla="*/ 1745 h 3305"/>
              <a:gd name="T42" fmla="*/ 2724 w 3036"/>
              <a:gd name="T43" fmla="*/ 1293 h 3305"/>
              <a:gd name="T44" fmla="*/ 2578 w 3036"/>
              <a:gd name="T45" fmla="*/ 836 h 3305"/>
              <a:gd name="T46" fmla="*/ 2239 w 3036"/>
              <a:gd name="T47" fmla="*/ 557 h 3305"/>
              <a:gd name="T48" fmla="*/ 1809 w 3036"/>
              <a:gd name="T49" fmla="*/ 493 h 3305"/>
              <a:gd name="T50" fmla="*/ 1478 w 3036"/>
              <a:gd name="T51" fmla="*/ 581 h 3305"/>
              <a:gd name="T52" fmla="*/ 1341 w 3036"/>
              <a:gd name="T53" fmla="*/ 467 h 3305"/>
              <a:gd name="T54" fmla="*/ 1400 w 3036"/>
              <a:gd name="T55" fmla="*/ 300 h 3305"/>
              <a:gd name="T56" fmla="*/ 1877 w 3036"/>
              <a:gd name="T57" fmla="*/ 176 h 3305"/>
              <a:gd name="T58" fmla="*/ 924 w 3036"/>
              <a:gd name="T59" fmla="*/ 14 h 3305"/>
              <a:gd name="T60" fmla="*/ 1053 w 3036"/>
              <a:gd name="T61" fmla="*/ 173 h 3305"/>
              <a:gd name="T62" fmla="*/ 1125 w 3036"/>
              <a:gd name="T63" fmla="*/ 473 h 3305"/>
              <a:gd name="T64" fmla="*/ 1145 w 3036"/>
              <a:gd name="T65" fmla="*/ 721 h 3305"/>
              <a:gd name="T66" fmla="*/ 1056 w 3036"/>
              <a:gd name="T67" fmla="*/ 831 h 3305"/>
              <a:gd name="T68" fmla="*/ 829 w 3036"/>
              <a:gd name="T69" fmla="*/ 893 h 3305"/>
              <a:gd name="T70" fmla="*/ 742 w 3036"/>
              <a:gd name="T71" fmla="*/ 972 h 3305"/>
              <a:gd name="T72" fmla="*/ 903 w 3036"/>
              <a:gd name="T73" fmla="*/ 1423 h 3305"/>
              <a:gd name="T74" fmla="*/ 1106 w 3036"/>
              <a:gd name="T75" fmla="*/ 1852 h 3305"/>
              <a:gd name="T76" fmla="*/ 1289 w 3036"/>
              <a:gd name="T77" fmla="*/ 2187 h 3305"/>
              <a:gd name="T78" fmla="*/ 1392 w 3036"/>
              <a:gd name="T79" fmla="*/ 2360 h 3305"/>
              <a:gd name="T80" fmla="*/ 1566 w 3036"/>
              <a:gd name="T81" fmla="*/ 2228 h 3305"/>
              <a:gd name="T82" fmla="*/ 1750 w 3036"/>
              <a:gd name="T83" fmla="*/ 2139 h 3305"/>
              <a:gd name="T84" fmla="*/ 1982 w 3036"/>
              <a:gd name="T85" fmla="*/ 2263 h 3305"/>
              <a:gd name="T86" fmla="*/ 2167 w 3036"/>
              <a:gd name="T87" fmla="*/ 2520 h 3305"/>
              <a:gd name="T88" fmla="*/ 2210 w 3036"/>
              <a:gd name="T89" fmla="*/ 2721 h 3305"/>
              <a:gd name="T90" fmla="*/ 2087 w 3036"/>
              <a:gd name="T91" fmla="*/ 2910 h 3305"/>
              <a:gd name="T92" fmla="*/ 1721 w 3036"/>
              <a:gd name="T93" fmla="*/ 3216 h 3305"/>
              <a:gd name="T94" fmla="*/ 1434 w 3036"/>
              <a:gd name="T95" fmla="*/ 3305 h 3305"/>
              <a:gd name="T96" fmla="*/ 1214 w 3036"/>
              <a:gd name="T97" fmla="*/ 3247 h 3305"/>
              <a:gd name="T98" fmla="*/ 1049 w 3036"/>
              <a:gd name="T99" fmla="*/ 3110 h 3305"/>
              <a:gd name="T100" fmla="*/ 580 w 3036"/>
              <a:gd name="T101" fmla="*/ 2472 h 3305"/>
              <a:gd name="T102" fmla="*/ 213 w 3036"/>
              <a:gd name="T103" fmla="*/ 1698 h 3305"/>
              <a:gd name="T104" fmla="*/ 47 w 3036"/>
              <a:gd name="T105" fmla="*/ 1079 h 3305"/>
              <a:gd name="T106" fmla="*/ 2 w 3036"/>
              <a:gd name="T107" fmla="*/ 710 h 3305"/>
              <a:gd name="T108" fmla="*/ 29 w 3036"/>
              <a:gd name="T109" fmla="*/ 480 h 3305"/>
              <a:gd name="T110" fmla="*/ 210 w 3036"/>
              <a:gd name="T111" fmla="*/ 201 h 3305"/>
              <a:gd name="T112" fmla="*/ 478 w 3036"/>
              <a:gd name="T113" fmla="*/ 52 h 3305"/>
              <a:gd name="T114" fmla="*/ 745 w 3036"/>
              <a:gd name="T115" fmla="*/ 1 h 33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036" h="3305">
                <a:moveTo>
                  <a:pt x="2145" y="1161"/>
                </a:moveTo>
                <a:lnTo>
                  <a:pt x="2116" y="1206"/>
                </a:lnTo>
                <a:lnTo>
                  <a:pt x="2087" y="1250"/>
                </a:lnTo>
                <a:lnTo>
                  <a:pt x="2057" y="1294"/>
                </a:lnTo>
                <a:lnTo>
                  <a:pt x="1947" y="1438"/>
                </a:lnTo>
                <a:lnTo>
                  <a:pt x="1946" y="1440"/>
                </a:lnTo>
                <a:lnTo>
                  <a:pt x="2087" y="1440"/>
                </a:lnTo>
                <a:lnTo>
                  <a:pt x="2118" y="1293"/>
                </a:lnTo>
                <a:lnTo>
                  <a:pt x="2127" y="1249"/>
                </a:lnTo>
                <a:lnTo>
                  <a:pt x="2139" y="1205"/>
                </a:lnTo>
                <a:lnTo>
                  <a:pt x="2149" y="1161"/>
                </a:lnTo>
                <a:lnTo>
                  <a:pt x="2145" y="1161"/>
                </a:lnTo>
                <a:close/>
                <a:moveTo>
                  <a:pt x="2300" y="1043"/>
                </a:moveTo>
                <a:lnTo>
                  <a:pt x="2227" y="1439"/>
                </a:lnTo>
                <a:lnTo>
                  <a:pt x="2305" y="1439"/>
                </a:lnTo>
                <a:lnTo>
                  <a:pt x="2285" y="1552"/>
                </a:lnTo>
                <a:lnTo>
                  <a:pt x="2206" y="1553"/>
                </a:lnTo>
                <a:lnTo>
                  <a:pt x="2175" y="1717"/>
                </a:lnTo>
                <a:lnTo>
                  <a:pt x="2035" y="1718"/>
                </a:lnTo>
                <a:lnTo>
                  <a:pt x="2065" y="1553"/>
                </a:lnTo>
                <a:lnTo>
                  <a:pt x="1778" y="1554"/>
                </a:lnTo>
                <a:lnTo>
                  <a:pt x="1797" y="1455"/>
                </a:lnTo>
                <a:lnTo>
                  <a:pt x="2117" y="1043"/>
                </a:lnTo>
                <a:lnTo>
                  <a:pt x="2300" y="1043"/>
                </a:lnTo>
                <a:close/>
                <a:moveTo>
                  <a:pt x="1530" y="1034"/>
                </a:moveTo>
                <a:lnTo>
                  <a:pt x="1566" y="1036"/>
                </a:lnTo>
                <a:lnTo>
                  <a:pt x="1598" y="1041"/>
                </a:lnTo>
                <a:lnTo>
                  <a:pt x="1628" y="1050"/>
                </a:lnTo>
                <a:lnTo>
                  <a:pt x="1654" y="1063"/>
                </a:lnTo>
                <a:lnTo>
                  <a:pt x="1677" y="1078"/>
                </a:lnTo>
                <a:lnTo>
                  <a:pt x="1696" y="1095"/>
                </a:lnTo>
                <a:lnTo>
                  <a:pt x="1711" y="1116"/>
                </a:lnTo>
                <a:lnTo>
                  <a:pt x="1724" y="1138"/>
                </a:lnTo>
                <a:lnTo>
                  <a:pt x="1733" y="1164"/>
                </a:lnTo>
                <a:lnTo>
                  <a:pt x="1739" y="1190"/>
                </a:lnTo>
                <a:lnTo>
                  <a:pt x="1741" y="1217"/>
                </a:lnTo>
                <a:lnTo>
                  <a:pt x="1739" y="1254"/>
                </a:lnTo>
                <a:lnTo>
                  <a:pt x="1731" y="1288"/>
                </a:lnTo>
                <a:lnTo>
                  <a:pt x="1719" y="1321"/>
                </a:lnTo>
                <a:lnTo>
                  <a:pt x="1703" y="1352"/>
                </a:lnTo>
                <a:lnTo>
                  <a:pt x="1683" y="1382"/>
                </a:lnTo>
                <a:lnTo>
                  <a:pt x="1660" y="1411"/>
                </a:lnTo>
                <a:lnTo>
                  <a:pt x="1634" y="1439"/>
                </a:lnTo>
                <a:lnTo>
                  <a:pt x="1607" y="1465"/>
                </a:lnTo>
                <a:lnTo>
                  <a:pt x="1576" y="1491"/>
                </a:lnTo>
                <a:lnTo>
                  <a:pt x="1545" y="1516"/>
                </a:lnTo>
                <a:lnTo>
                  <a:pt x="1513" y="1542"/>
                </a:lnTo>
                <a:lnTo>
                  <a:pt x="1447" y="1590"/>
                </a:lnTo>
                <a:lnTo>
                  <a:pt x="1447" y="1592"/>
                </a:lnTo>
                <a:lnTo>
                  <a:pt x="1688" y="1591"/>
                </a:lnTo>
                <a:lnTo>
                  <a:pt x="1665" y="1719"/>
                </a:lnTo>
                <a:lnTo>
                  <a:pt x="1204" y="1720"/>
                </a:lnTo>
                <a:lnTo>
                  <a:pt x="1222" y="1623"/>
                </a:lnTo>
                <a:lnTo>
                  <a:pt x="1367" y="1511"/>
                </a:lnTo>
                <a:lnTo>
                  <a:pt x="1410" y="1476"/>
                </a:lnTo>
                <a:lnTo>
                  <a:pt x="1448" y="1442"/>
                </a:lnTo>
                <a:lnTo>
                  <a:pt x="1484" y="1410"/>
                </a:lnTo>
                <a:lnTo>
                  <a:pt x="1514" y="1380"/>
                </a:lnTo>
                <a:lnTo>
                  <a:pt x="1540" y="1351"/>
                </a:lnTo>
                <a:lnTo>
                  <a:pt x="1561" y="1323"/>
                </a:lnTo>
                <a:lnTo>
                  <a:pt x="1575" y="1296"/>
                </a:lnTo>
                <a:lnTo>
                  <a:pt x="1585" y="1268"/>
                </a:lnTo>
                <a:lnTo>
                  <a:pt x="1588" y="1241"/>
                </a:lnTo>
                <a:lnTo>
                  <a:pt x="1586" y="1221"/>
                </a:lnTo>
                <a:lnTo>
                  <a:pt x="1579" y="1204"/>
                </a:lnTo>
                <a:lnTo>
                  <a:pt x="1570" y="1189"/>
                </a:lnTo>
                <a:lnTo>
                  <a:pt x="1556" y="1177"/>
                </a:lnTo>
                <a:lnTo>
                  <a:pt x="1539" y="1168"/>
                </a:lnTo>
                <a:lnTo>
                  <a:pt x="1518" y="1161"/>
                </a:lnTo>
                <a:lnTo>
                  <a:pt x="1494" y="1159"/>
                </a:lnTo>
                <a:lnTo>
                  <a:pt x="1460" y="1161"/>
                </a:lnTo>
                <a:lnTo>
                  <a:pt x="1429" y="1168"/>
                </a:lnTo>
                <a:lnTo>
                  <a:pt x="1400" y="1176"/>
                </a:lnTo>
                <a:lnTo>
                  <a:pt x="1375" y="1187"/>
                </a:lnTo>
                <a:lnTo>
                  <a:pt x="1352" y="1199"/>
                </a:lnTo>
                <a:lnTo>
                  <a:pt x="1322" y="1093"/>
                </a:lnTo>
                <a:lnTo>
                  <a:pt x="1356" y="1075"/>
                </a:lnTo>
                <a:lnTo>
                  <a:pt x="1396" y="1058"/>
                </a:lnTo>
                <a:lnTo>
                  <a:pt x="1439" y="1045"/>
                </a:lnTo>
                <a:lnTo>
                  <a:pt x="1484" y="1037"/>
                </a:lnTo>
                <a:lnTo>
                  <a:pt x="1530" y="1034"/>
                </a:lnTo>
                <a:close/>
                <a:moveTo>
                  <a:pt x="1877" y="176"/>
                </a:moveTo>
                <a:lnTo>
                  <a:pt x="1952" y="176"/>
                </a:lnTo>
                <a:lnTo>
                  <a:pt x="2028" y="181"/>
                </a:lnTo>
                <a:lnTo>
                  <a:pt x="2103" y="192"/>
                </a:lnTo>
                <a:lnTo>
                  <a:pt x="2176" y="207"/>
                </a:lnTo>
                <a:lnTo>
                  <a:pt x="2250" y="228"/>
                </a:lnTo>
                <a:lnTo>
                  <a:pt x="2320" y="253"/>
                </a:lnTo>
                <a:lnTo>
                  <a:pt x="2389" y="283"/>
                </a:lnTo>
                <a:lnTo>
                  <a:pt x="2456" y="317"/>
                </a:lnTo>
                <a:lnTo>
                  <a:pt x="2521" y="356"/>
                </a:lnTo>
                <a:lnTo>
                  <a:pt x="2584" y="399"/>
                </a:lnTo>
                <a:lnTo>
                  <a:pt x="2643" y="446"/>
                </a:lnTo>
                <a:lnTo>
                  <a:pt x="2699" y="499"/>
                </a:lnTo>
                <a:lnTo>
                  <a:pt x="2752" y="554"/>
                </a:lnTo>
                <a:lnTo>
                  <a:pt x="2802" y="614"/>
                </a:lnTo>
                <a:lnTo>
                  <a:pt x="2848" y="678"/>
                </a:lnTo>
                <a:lnTo>
                  <a:pt x="2889" y="745"/>
                </a:lnTo>
                <a:lnTo>
                  <a:pt x="2926" y="816"/>
                </a:lnTo>
                <a:lnTo>
                  <a:pt x="2959" y="891"/>
                </a:lnTo>
                <a:lnTo>
                  <a:pt x="2986" y="967"/>
                </a:lnTo>
                <a:lnTo>
                  <a:pt x="3007" y="1044"/>
                </a:lnTo>
                <a:lnTo>
                  <a:pt x="3023" y="1123"/>
                </a:lnTo>
                <a:lnTo>
                  <a:pt x="3032" y="1202"/>
                </a:lnTo>
                <a:lnTo>
                  <a:pt x="3036" y="1282"/>
                </a:lnTo>
                <a:lnTo>
                  <a:pt x="3035" y="1361"/>
                </a:lnTo>
                <a:lnTo>
                  <a:pt x="3028" y="1441"/>
                </a:lnTo>
                <a:lnTo>
                  <a:pt x="3015" y="1520"/>
                </a:lnTo>
                <a:lnTo>
                  <a:pt x="2997" y="1599"/>
                </a:lnTo>
                <a:lnTo>
                  <a:pt x="2972" y="1677"/>
                </a:lnTo>
                <a:lnTo>
                  <a:pt x="2942" y="1752"/>
                </a:lnTo>
                <a:lnTo>
                  <a:pt x="2908" y="1825"/>
                </a:lnTo>
                <a:lnTo>
                  <a:pt x="2868" y="1896"/>
                </a:lnTo>
                <a:lnTo>
                  <a:pt x="2823" y="1962"/>
                </a:lnTo>
                <a:lnTo>
                  <a:pt x="2774" y="2025"/>
                </a:lnTo>
                <a:lnTo>
                  <a:pt x="2721" y="2084"/>
                </a:lnTo>
                <a:lnTo>
                  <a:pt x="2663" y="2140"/>
                </a:lnTo>
                <a:lnTo>
                  <a:pt x="2602" y="2191"/>
                </a:lnTo>
                <a:lnTo>
                  <a:pt x="2537" y="2238"/>
                </a:lnTo>
                <a:lnTo>
                  <a:pt x="2468" y="2280"/>
                </a:lnTo>
                <a:lnTo>
                  <a:pt x="2395" y="2318"/>
                </a:lnTo>
                <a:lnTo>
                  <a:pt x="2373" y="2326"/>
                </a:lnTo>
                <a:lnTo>
                  <a:pt x="2351" y="2331"/>
                </a:lnTo>
                <a:lnTo>
                  <a:pt x="2329" y="2333"/>
                </a:lnTo>
                <a:lnTo>
                  <a:pt x="2304" y="2331"/>
                </a:lnTo>
                <a:lnTo>
                  <a:pt x="2280" y="2325"/>
                </a:lnTo>
                <a:lnTo>
                  <a:pt x="2257" y="2316"/>
                </a:lnTo>
                <a:lnTo>
                  <a:pt x="2236" y="2303"/>
                </a:lnTo>
                <a:lnTo>
                  <a:pt x="2217" y="2286"/>
                </a:lnTo>
                <a:lnTo>
                  <a:pt x="2201" y="2266"/>
                </a:lnTo>
                <a:lnTo>
                  <a:pt x="2188" y="2244"/>
                </a:lnTo>
                <a:lnTo>
                  <a:pt x="2177" y="2217"/>
                </a:lnTo>
                <a:lnTo>
                  <a:pt x="2172" y="2191"/>
                </a:lnTo>
                <a:lnTo>
                  <a:pt x="2172" y="2164"/>
                </a:lnTo>
                <a:lnTo>
                  <a:pt x="2177" y="2138"/>
                </a:lnTo>
                <a:lnTo>
                  <a:pt x="2186" y="2112"/>
                </a:lnTo>
                <a:lnTo>
                  <a:pt x="2199" y="2089"/>
                </a:lnTo>
                <a:lnTo>
                  <a:pt x="2216" y="2068"/>
                </a:lnTo>
                <a:lnTo>
                  <a:pt x="2237" y="2051"/>
                </a:lnTo>
                <a:lnTo>
                  <a:pt x="2261" y="2036"/>
                </a:lnTo>
                <a:lnTo>
                  <a:pt x="2319" y="2006"/>
                </a:lnTo>
                <a:lnTo>
                  <a:pt x="2372" y="1971"/>
                </a:lnTo>
                <a:lnTo>
                  <a:pt x="2424" y="1933"/>
                </a:lnTo>
                <a:lnTo>
                  <a:pt x="2472" y="1891"/>
                </a:lnTo>
                <a:lnTo>
                  <a:pt x="2516" y="1846"/>
                </a:lnTo>
                <a:lnTo>
                  <a:pt x="2557" y="1797"/>
                </a:lnTo>
                <a:lnTo>
                  <a:pt x="2592" y="1745"/>
                </a:lnTo>
                <a:lnTo>
                  <a:pt x="2626" y="1690"/>
                </a:lnTo>
                <a:lnTo>
                  <a:pt x="2654" y="1633"/>
                </a:lnTo>
                <a:lnTo>
                  <a:pt x="2677" y="1573"/>
                </a:lnTo>
                <a:lnTo>
                  <a:pt x="2699" y="1504"/>
                </a:lnTo>
                <a:lnTo>
                  <a:pt x="2714" y="1434"/>
                </a:lnTo>
                <a:lnTo>
                  <a:pt x="2722" y="1364"/>
                </a:lnTo>
                <a:lnTo>
                  <a:pt x="2724" y="1293"/>
                </a:lnTo>
                <a:lnTo>
                  <a:pt x="2721" y="1223"/>
                </a:lnTo>
                <a:lnTo>
                  <a:pt x="2711" y="1153"/>
                </a:lnTo>
                <a:lnTo>
                  <a:pt x="2695" y="1084"/>
                </a:lnTo>
                <a:lnTo>
                  <a:pt x="2673" y="1017"/>
                </a:lnTo>
                <a:lnTo>
                  <a:pt x="2645" y="951"/>
                </a:lnTo>
                <a:lnTo>
                  <a:pt x="2613" y="891"/>
                </a:lnTo>
                <a:lnTo>
                  <a:pt x="2578" y="836"/>
                </a:lnTo>
                <a:lnTo>
                  <a:pt x="2539" y="784"/>
                </a:lnTo>
                <a:lnTo>
                  <a:pt x="2496" y="736"/>
                </a:lnTo>
                <a:lnTo>
                  <a:pt x="2450" y="692"/>
                </a:lnTo>
                <a:lnTo>
                  <a:pt x="2402" y="652"/>
                </a:lnTo>
                <a:lnTo>
                  <a:pt x="2349" y="617"/>
                </a:lnTo>
                <a:lnTo>
                  <a:pt x="2296" y="584"/>
                </a:lnTo>
                <a:lnTo>
                  <a:pt x="2239" y="557"/>
                </a:lnTo>
                <a:lnTo>
                  <a:pt x="2181" y="534"/>
                </a:lnTo>
                <a:lnTo>
                  <a:pt x="2121" y="515"/>
                </a:lnTo>
                <a:lnTo>
                  <a:pt x="2060" y="502"/>
                </a:lnTo>
                <a:lnTo>
                  <a:pt x="1998" y="492"/>
                </a:lnTo>
                <a:lnTo>
                  <a:pt x="1936" y="488"/>
                </a:lnTo>
                <a:lnTo>
                  <a:pt x="1872" y="488"/>
                </a:lnTo>
                <a:lnTo>
                  <a:pt x="1809" y="493"/>
                </a:lnTo>
                <a:lnTo>
                  <a:pt x="1745" y="504"/>
                </a:lnTo>
                <a:lnTo>
                  <a:pt x="1682" y="519"/>
                </a:lnTo>
                <a:lnTo>
                  <a:pt x="1620" y="540"/>
                </a:lnTo>
                <a:lnTo>
                  <a:pt x="1558" y="567"/>
                </a:lnTo>
                <a:lnTo>
                  <a:pt x="1532" y="577"/>
                </a:lnTo>
                <a:lnTo>
                  <a:pt x="1505" y="581"/>
                </a:lnTo>
                <a:lnTo>
                  <a:pt x="1478" y="581"/>
                </a:lnTo>
                <a:lnTo>
                  <a:pt x="1452" y="577"/>
                </a:lnTo>
                <a:lnTo>
                  <a:pt x="1427" y="569"/>
                </a:lnTo>
                <a:lnTo>
                  <a:pt x="1403" y="555"/>
                </a:lnTo>
                <a:lnTo>
                  <a:pt x="1383" y="538"/>
                </a:lnTo>
                <a:lnTo>
                  <a:pt x="1365" y="517"/>
                </a:lnTo>
                <a:lnTo>
                  <a:pt x="1350" y="493"/>
                </a:lnTo>
                <a:lnTo>
                  <a:pt x="1341" y="467"/>
                </a:lnTo>
                <a:lnTo>
                  <a:pt x="1335" y="440"/>
                </a:lnTo>
                <a:lnTo>
                  <a:pt x="1335" y="413"/>
                </a:lnTo>
                <a:lnTo>
                  <a:pt x="1341" y="386"/>
                </a:lnTo>
                <a:lnTo>
                  <a:pt x="1349" y="361"/>
                </a:lnTo>
                <a:lnTo>
                  <a:pt x="1363" y="338"/>
                </a:lnTo>
                <a:lnTo>
                  <a:pt x="1379" y="317"/>
                </a:lnTo>
                <a:lnTo>
                  <a:pt x="1400" y="300"/>
                </a:lnTo>
                <a:lnTo>
                  <a:pt x="1424" y="285"/>
                </a:lnTo>
                <a:lnTo>
                  <a:pt x="1498" y="253"/>
                </a:lnTo>
                <a:lnTo>
                  <a:pt x="1572" y="226"/>
                </a:lnTo>
                <a:lnTo>
                  <a:pt x="1647" y="205"/>
                </a:lnTo>
                <a:lnTo>
                  <a:pt x="1724" y="191"/>
                </a:lnTo>
                <a:lnTo>
                  <a:pt x="1800" y="180"/>
                </a:lnTo>
                <a:lnTo>
                  <a:pt x="1877" y="176"/>
                </a:lnTo>
                <a:close/>
                <a:moveTo>
                  <a:pt x="806" y="0"/>
                </a:moveTo>
                <a:lnTo>
                  <a:pt x="809" y="0"/>
                </a:lnTo>
                <a:lnTo>
                  <a:pt x="837" y="1"/>
                </a:lnTo>
                <a:lnTo>
                  <a:pt x="863" y="3"/>
                </a:lnTo>
                <a:lnTo>
                  <a:pt x="886" y="5"/>
                </a:lnTo>
                <a:lnTo>
                  <a:pt x="907" y="9"/>
                </a:lnTo>
                <a:lnTo>
                  <a:pt x="924" y="14"/>
                </a:lnTo>
                <a:lnTo>
                  <a:pt x="937" y="18"/>
                </a:lnTo>
                <a:lnTo>
                  <a:pt x="960" y="31"/>
                </a:lnTo>
                <a:lnTo>
                  <a:pt x="981" y="50"/>
                </a:lnTo>
                <a:lnTo>
                  <a:pt x="1001" y="75"/>
                </a:lnTo>
                <a:lnTo>
                  <a:pt x="1020" y="104"/>
                </a:lnTo>
                <a:lnTo>
                  <a:pt x="1037" y="136"/>
                </a:lnTo>
                <a:lnTo>
                  <a:pt x="1053" y="173"/>
                </a:lnTo>
                <a:lnTo>
                  <a:pt x="1067" y="212"/>
                </a:lnTo>
                <a:lnTo>
                  <a:pt x="1080" y="252"/>
                </a:lnTo>
                <a:lnTo>
                  <a:pt x="1091" y="295"/>
                </a:lnTo>
                <a:lnTo>
                  <a:pt x="1102" y="339"/>
                </a:lnTo>
                <a:lnTo>
                  <a:pt x="1110" y="384"/>
                </a:lnTo>
                <a:lnTo>
                  <a:pt x="1119" y="429"/>
                </a:lnTo>
                <a:lnTo>
                  <a:pt x="1125" y="473"/>
                </a:lnTo>
                <a:lnTo>
                  <a:pt x="1131" y="516"/>
                </a:lnTo>
                <a:lnTo>
                  <a:pt x="1135" y="557"/>
                </a:lnTo>
                <a:lnTo>
                  <a:pt x="1140" y="597"/>
                </a:lnTo>
                <a:lnTo>
                  <a:pt x="1142" y="634"/>
                </a:lnTo>
                <a:lnTo>
                  <a:pt x="1144" y="667"/>
                </a:lnTo>
                <a:lnTo>
                  <a:pt x="1145" y="696"/>
                </a:lnTo>
                <a:lnTo>
                  <a:pt x="1145" y="721"/>
                </a:lnTo>
                <a:lnTo>
                  <a:pt x="1144" y="740"/>
                </a:lnTo>
                <a:lnTo>
                  <a:pt x="1143" y="755"/>
                </a:lnTo>
                <a:lnTo>
                  <a:pt x="1136" y="773"/>
                </a:lnTo>
                <a:lnTo>
                  <a:pt x="1124" y="789"/>
                </a:lnTo>
                <a:lnTo>
                  <a:pt x="1105" y="804"/>
                </a:lnTo>
                <a:lnTo>
                  <a:pt x="1083" y="818"/>
                </a:lnTo>
                <a:lnTo>
                  <a:pt x="1056" y="831"/>
                </a:lnTo>
                <a:lnTo>
                  <a:pt x="1026" y="843"/>
                </a:lnTo>
                <a:lnTo>
                  <a:pt x="995" y="854"/>
                </a:lnTo>
                <a:lnTo>
                  <a:pt x="961" y="864"/>
                </a:lnTo>
                <a:lnTo>
                  <a:pt x="927" y="872"/>
                </a:lnTo>
                <a:lnTo>
                  <a:pt x="893" y="881"/>
                </a:lnTo>
                <a:lnTo>
                  <a:pt x="861" y="887"/>
                </a:lnTo>
                <a:lnTo>
                  <a:pt x="829" y="893"/>
                </a:lnTo>
                <a:lnTo>
                  <a:pt x="801" y="899"/>
                </a:lnTo>
                <a:lnTo>
                  <a:pt x="776" y="903"/>
                </a:lnTo>
                <a:lnTo>
                  <a:pt x="755" y="906"/>
                </a:lnTo>
                <a:lnTo>
                  <a:pt x="739" y="908"/>
                </a:lnTo>
                <a:lnTo>
                  <a:pt x="729" y="909"/>
                </a:lnTo>
                <a:lnTo>
                  <a:pt x="726" y="910"/>
                </a:lnTo>
                <a:lnTo>
                  <a:pt x="742" y="972"/>
                </a:lnTo>
                <a:lnTo>
                  <a:pt x="759" y="1036"/>
                </a:lnTo>
                <a:lnTo>
                  <a:pt x="780" y="1100"/>
                </a:lnTo>
                <a:lnTo>
                  <a:pt x="801" y="1165"/>
                </a:lnTo>
                <a:lnTo>
                  <a:pt x="825" y="1230"/>
                </a:lnTo>
                <a:lnTo>
                  <a:pt x="849" y="1294"/>
                </a:lnTo>
                <a:lnTo>
                  <a:pt x="876" y="1359"/>
                </a:lnTo>
                <a:lnTo>
                  <a:pt x="903" y="1423"/>
                </a:lnTo>
                <a:lnTo>
                  <a:pt x="931" y="1488"/>
                </a:lnTo>
                <a:lnTo>
                  <a:pt x="959" y="1551"/>
                </a:lnTo>
                <a:lnTo>
                  <a:pt x="989" y="1614"/>
                </a:lnTo>
                <a:lnTo>
                  <a:pt x="1018" y="1676"/>
                </a:lnTo>
                <a:lnTo>
                  <a:pt x="1047" y="1735"/>
                </a:lnTo>
                <a:lnTo>
                  <a:pt x="1077" y="1794"/>
                </a:lnTo>
                <a:lnTo>
                  <a:pt x="1106" y="1852"/>
                </a:lnTo>
                <a:lnTo>
                  <a:pt x="1134" y="1907"/>
                </a:lnTo>
                <a:lnTo>
                  <a:pt x="1163" y="1959"/>
                </a:lnTo>
                <a:lnTo>
                  <a:pt x="1190" y="2011"/>
                </a:lnTo>
                <a:lnTo>
                  <a:pt x="1217" y="2059"/>
                </a:lnTo>
                <a:lnTo>
                  <a:pt x="1242" y="2104"/>
                </a:lnTo>
                <a:lnTo>
                  <a:pt x="1266" y="2147"/>
                </a:lnTo>
                <a:lnTo>
                  <a:pt x="1289" y="2187"/>
                </a:lnTo>
                <a:lnTo>
                  <a:pt x="1310" y="2222"/>
                </a:lnTo>
                <a:lnTo>
                  <a:pt x="1329" y="2255"/>
                </a:lnTo>
                <a:lnTo>
                  <a:pt x="1347" y="2284"/>
                </a:lnTo>
                <a:lnTo>
                  <a:pt x="1362" y="2309"/>
                </a:lnTo>
                <a:lnTo>
                  <a:pt x="1374" y="2330"/>
                </a:lnTo>
                <a:lnTo>
                  <a:pt x="1385" y="2347"/>
                </a:lnTo>
                <a:lnTo>
                  <a:pt x="1392" y="2360"/>
                </a:lnTo>
                <a:lnTo>
                  <a:pt x="1397" y="2367"/>
                </a:lnTo>
                <a:lnTo>
                  <a:pt x="1398" y="2369"/>
                </a:lnTo>
                <a:lnTo>
                  <a:pt x="1431" y="2334"/>
                </a:lnTo>
                <a:lnTo>
                  <a:pt x="1464" y="2304"/>
                </a:lnTo>
                <a:lnTo>
                  <a:pt x="1498" y="2276"/>
                </a:lnTo>
                <a:lnTo>
                  <a:pt x="1532" y="2251"/>
                </a:lnTo>
                <a:lnTo>
                  <a:pt x="1566" y="2228"/>
                </a:lnTo>
                <a:lnTo>
                  <a:pt x="1598" y="2208"/>
                </a:lnTo>
                <a:lnTo>
                  <a:pt x="1630" y="2191"/>
                </a:lnTo>
                <a:lnTo>
                  <a:pt x="1660" y="2175"/>
                </a:lnTo>
                <a:lnTo>
                  <a:pt x="1687" y="2164"/>
                </a:lnTo>
                <a:lnTo>
                  <a:pt x="1711" y="2153"/>
                </a:lnTo>
                <a:lnTo>
                  <a:pt x="1732" y="2145"/>
                </a:lnTo>
                <a:lnTo>
                  <a:pt x="1750" y="2139"/>
                </a:lnTo>
                <a:lnTo>
                  <a:pt x="1763" y="2134"/>
                </a:lnTo>
                <a:lnTo>
                  <a:pt x="1771" y="2132"/>
                </a:lnTo>
                <a:lnTo>
                  <a:pt x="1773" y="2131"/>
                </a:lnTo>
                <a:lnTo>
                  <a:pt x="1834" y="2162"/>
                </a:lnTo>
                <a:lnTo>
                  <a:pt x="1888" y="2194"/>
                </a:lnTo>
                <a:lnTo>
                  <a:pt x="1938" y="2228"/>
                </a:lnTo>
                <a:lnTo>
                  <a:pt x="1982" y="2263"/>
                </a:lnTo>
                <a:lnTo>
                  <a:pt x="2020" y="2299"/>
                </a:lnTo>
                <a:lnTo>
                  <a:pt x="2055" y="2335"/>
                </a:lnTo>
                <a:lnTo>
                  <a:pt x="2084" y="2373"/>
                </a:lnTo>
                <a:lnTo>
                  <a:pt x="2110" y="2410"/>
                </a:lnTo>
                <a:lnTo>
                  <a:pt x="2132" y="2448"/>
                </a:lnTo>
                <a:lnTo>
                  <a:pt x="2151" y="2484"/>
                </a:lnTo>
                <a:lnTo>
                  <a:pt x="2167" y="2520"/>
                </a:lnTo>
                <a:lnTo>
                  <a:pt x="2180" y="2554"/>
                </a:lnTo>
                <a:lnTo>
                  <a:pt x="2189" y="2587"/>
                </a:lnTo>
                <a:lnTo>
                  <a:pt x="2196" y="2618"/>
                </a:lnTo>
                <a:lnTo>
                  <a:pt x="2203" y="2648"/>
                </a:lnTo>
                <a:lnTo>
                  <a:pt x="2206" y="2675"/>
                </a:lnTo>
                <a:lnTo>
                  <a:pt x="2209" y="2699"/>
                </a:lnTo>
                <a:lnTo>
                  <a:pt x="2210" y="2721"/>
                </a:lnTo>
                <a:lnTo>
                  <a:pt x="2210" y="2739"/>
                </a:lnTo>
                <a:lnTo>
                  <a:pt x="2210" y="2753"/>
                </a:lnTo>
                <a:lnTo>
                  <a:pt x="2209" y="2765"/>
                </a:lnTo>
                <a:lnTo>
                  <a:pt x="2209" y="2771"/>
                </a:lnTo>
                <a:lnTo>
                  <a:pt x="2209" y="2773"/>
                </a:lnTo>
                <a:lnTo>
                  <a:pt x="2147" y="2845"/>
                </a:lnTo>
                <a:lnTo>
                  <a:pt x="2087" y="2910"/>
                </a:lnTo>
                <a:lnTo>
                  <a:pt x="2030" y="2970"/>
                </a:lnTo>
                <a:lnTo>
                  <a:pt x="1974" y="3024"/>
                </a:lnTo>
                <a:lnTo>
                  <a:pt x="1920" y="3073"/>
                </a:lnTo>
                <a:lnTo>
                  <a:pt x="1867" y="3116"/>
                </a:lnTo>
                <a:lnTo>
                  <a:pt x="1817" y="3154"/>
                </a:lnTo>
                <a:lnTo>
                  <a:pt x="1768" y="3188"/>
                </a:lnTo>
                <a:lnTo>
                  <a:pt x="1721" y="3216"/>
                </a:lnTo>
                <a:lnTo>
                  <a:pt x="1676" y="3240"/>
                </a:lnTo>
                <a:lnTo>
                  <a:pt x="1632" y="3260"/>
                </a:lnTo>
                <a:lnTo>
                  <a:pt x="1589" y="3277"/>
                </a:lnTo>
                <a:lnTo>
                  <a:pt x="1548" y="3290"/>
                </a:lnTo>
                <a:lnTo>
                  <a:pt x="1508" y="3298"/>
                </a:lnTo>
                <a:lnTo>
                  <a:pt x="1470" y="3303"/>
                </a:lnTo>
                <a:lnTo>
                  <a:pt x="1434" y="3305"/>
                </a:lnTo>
                <a:lnTo>
                  <a:pt x="1399" y="3304"/>
                </a:lnTo>
                <a:lnTo>
                  <a:pt x="1365" y="3300"/>
                </a:lnTo>
                <a:lnTo>
                  <a:pt x="1332" y="3294"/>
                </a:lnTo>
                <a:lnTo>
                  <a:pt x="1301" y="3285"/>
                </a:lnTo>
                <a:lnTo>
                  <a:pt x="1270" y="3274"/>
                </a:lnTo>
                <a:lnTo>
                  <a:pt x="1242" y="3261"/>
                </a:lnTo>
                <a:lnTo>
                  <a:pt x="1214" y="3247"/>
                </a:lnTo>
                <a:lnTo>
                  <a:pt x="1188" y="3230"/>
                </a:lnTo>
                <a:lnTo>
                  <a:pt x="1163" y="3212"/>
                </a:lnTo>
                <a:lnTo>
                  <a:pt x="1137" y="3193"/>
                </a:lnTo>
                <a:lnTo>
                  <a:pt x="1114" y="3173"/>
                </a:lnTo>
                <a:lnTo>
                  <a:pt x="1091" y="3153"/>
                </a:lnTo>
                <a:lnTo>
                  <a:pt x="1070" y="3131"/>
                </a:lnTo>
                <a:lnTo>
                  <a:pt x="1049" y="3110"/>
                </a:lnTo>
                <a:lnTo>
                  <a:pt x="1030" y="3088"/>
                </a:lnTo>
                <a:lnTo>
                  <a:pt x="1011" y="3066"/>
                </a:lnTo>
                <a:lnTo>
                  <a:pt x="912" y="2947"/>
                </a:lnTo>
                <a:lnTo>
                  <a:pt x="820" y="2827"/>
                </a:lnTo>
                <a:lnTo>
                  <a:pt x="734" y="2707"/>
                </a:lnTo>
                <a:lnTo>
                  <a:pt x="655" y="2589"/>
                </a:lnTo>
                <a:lnTo>
                  <a:pt x="580" y="2472"/>
                </a:lnTo>
                <a:lnTo>
                  <a:pt x="512" y="2354"/>
                </a:lnTo>
                <a:lnTo>
                  <a:pt x="450" y="2240"/>
                </a:lnTo>
                <a:lnTo>
                  <a:pt x="393" y="2127"/>
                </a:lnTo>
                <a:lnTo>
                  <a:pt x="341" y="2016"/>
                </a:lnTo>
                <a:lnTo>
                  <a:pt x="294" y="1907"/>
                </a:lnTo>
                <a:lnTo>
                  <a:pt x="251" y="1800"/>
                </a:lnTo>
                <a:lnTo>
                  <a:pt x="213" y="1698"/>
                </a:lnTo>
                <a:lnTo>
                  <a:pt x="179" y="1597"/>
                </a:lnTo>
                <a:lnTo>
                  <a:pt x="149" y="1501"/>
                </a:lnTo>
                <a:lnTo>
                  <a:pt x="121" y="1408"/>
                </a:lnTo>
                <a:lnTo>
                  <a:pt x="98" y="1319"/>
                </a:lnTo>
                <a:lnTo>
                  <a:pt x="79" y="1234"/>
                </a:lnTo>
                <a:lnTo>
                  <a:pt x="61" y="1154"/>
                </a:lnTo>
                <a:lnTo>
                  <a:pt x="47" y="1079"/>
                </a:lnTo>
                <a:lnTo>
                  <a:pt x="35" y="1009"/>
                </a:lnTo>
                <a:lnTo>
                  <a:pt x="25" y="944"/>
                </a:lnTo>
                <a:lnTo>
                  <a:pt x="18" y="884"/>
                </a:lnTo>
                <a:lnTo>
                  <a:pt x="11" y="832"/>
                </a:lnTo>
                <a:lnTo>
                  <a:pt x="7" y="784"/>
                </a:lnTo>
                <a:lnTo>
                  <a:pt x="4" y="744"/>
                </a:lnTo>
                <a:lnTo>
                  <a:pt x="2" y="710"/>
                </a:lnTo>
                <a:lnTo>
                  <a:pt x="1" y="683"/>
                </a:lnTo>
                <a:lnTo>
                  <a:pt x="0" y="664"/>
                </a:lnTo>
                <a:lnTo>
                  <a:pt x="0" y="652"/>
                </a:lnTo>
                <a:lnTo>
                  <a:pt x="0" y="647"/>
                </a:lnTo>
                <a:lnTo>
                  <a:pt x="6" y="588"/>
                </a:lnTo>
                <a:lnTo>
                  <a:pt x="16" y="532"/>
                </a:lnTo>
                <a:lnTo>
                  <a:pt x="29" y="480"/>
                </a:lnTo>
                <a:lnTo>
                  <a:pt x="47" y="430"/>
                </a:lnTo>
                <a:lnTo>
                  <a:pt x="67" y="384"/>
                </a:lnTo>
                <a:lnTo>
                  <a:pt x="91" y="341"/>
                </a:lnTo>
                <a:lnTo>
                  <a:pt x="117" y="302"/>
                </a:lnTo>
                <a:lnTo>
                  <a:pt x="146" y="265"/>
                </a:lnTo>
                <a:lnTo>
                  <a:pt x="177" y="231"/>
                </a:lnTo>
                <a:lnTo>
                  <a:pt x="210" y="201"/>
                </a:lnTo>
                <a:lnTo>
                  <a:pt x="245" y="172"/>
                </a:lnTo>
                <a:lnTo>
                  <a:pt x="282" y="147"/>
                </a:lnTo>
                <a:lnTo>
                  <a:pt x="319" y="124"/>
                </a:lnTo>
                <a:lnTo>
                  <a:pt x="358" y="103"/>
                </a:lnTo>
                <a:lnTo>
                  <a:pt x="397" y="84"/>
                </a:lnTo>
                <a:lnTo>
                  <a:pt x="438" y="67"/>
                </a:lnTo>
                <a:lnTo>
                  <a:pt x="478" y="52"/>
                </a:lnTo>
                <a:lnTo>
                  <a:pt x="517" y="40"/>
                </a:lnTo>
                <a:lnTo>
                  <a:pt x="557" y="29"/>
                </a:lnTo>
                <a:lnTo>
                  <a:pt x="597" y="21"/>
                </a:lnTo>
                <a:lnTo>
                  <a:pt x="636" y="14"/>
                </a:lnTo>
                <a:lnTo>
                  <a:pt x="673" y="8"/>
                </a:lnTo>
                <a:lnTo>
                  <a:pt x="709" y="4"/>
                </a:lnTo>
                <a:lnTo>
                  <a:pt x="745" y="1"/>
                </a:lnTo>
                <a:lnTo>
                  <a:pt x="777" y="0"/>
                </a:lnTo>
                <a:lnTo>
                  <a:pt x="806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en-IN" sz="1015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" name="Freeform 85"/>
          <p:cNvSpPr>
            <a:spLocks noEditPoints="1"/>
          </p:cNvSpPr>
          <p:nvPr/>
        </p:nvSpPr>
        <p:spPr bwMode="auto">
          <a:xfrm>
            <a:off x="7877138" y="1673284"/>
            <a:ext cx="409613" cy="402342"/>
          </a:xfrm>
          <a:custGeom>
            <a:avLst/>
            <a:gdLst>
              <a:gd name="T0" fmla="*/ 2486 w 3038"/>
              <a:gd name="T1" fmla="*/ 2152 h 2992"/>
              <a:gd name="T2" fmla="*/ 2545 w 3038"/>
              <a:gd name="T3" fmla="*/ 2333 h 2992"/>
              <a:gd name="T4" fmla="*/ 2434 w 3038"/>
              <a:gd name="T5" fmla="*/ 2485 h 2992"/>
              <a:gd name="T6" fmla="*/ 2239 w 3038"/>
              <a:gd name="T7" fmla="*/ 2485 h 2992"/>
              <a:gd name="T8" fmla="*/ 2127 w 3038"/>
              <a:gd name="T9" fmla="*/ 2333 h 2992"/>
              <a:gd name="T10" fmla="*/ 2187 w 3038"/>
              <a:gd name="T11" fmla="*/ 2152 h 2992"/>
              <a:gd name="T12" fmla="*/ 1578 w 3038"/>
              <a:gd name="T13" fmla="*/ 1954 h 2992"/>
              <a:gd name="T14" fmla="*/ 1519 w 3038"/>
              <a:gd name="T15" fmla="*/ 2587 h 2992"/>
              <a:gd name="T16" fmla="*/ 1595 w 3038"/>
              <a:gd name="T17" fmla="*/ 2643 h 2992"/>
              <a:gd name="T18" fmla="*/ 1633 w 3038"/>
              <a:gd name="T19" fmla="*/ 1993 h 2992"/>
              <a:gd name="T20" fmla="*/ 1325 w 3038"/>
              <a:gd name="T21" fmla="*/ 1957 h 2992"/>
              <a:gd name="T22" fmla="*/ 1288 w 3038"/>
              <a:gd name="T23" fmla="*/ 2607 h 2992"/>
              <a:gd name="T24" fmla="*/ 1378 w 3038"/>
              <a:gd name="T25" fmla="*/ 2635 h 2992"/>
              <a:gd name="T26" fmla="*/ 1390 w 3038"/>
              <a:gd name="T27" fmla="*/ 1977 h 2992"/>
              <a:gd name="T28" fmla="*/ 1076 w 3038"/>
              <a:gd name="T29" fmla="*/ 1965 h 2992"/>
              <a:gd name="T30" fmla="*/ 1063 w 3038"/>
              <a:gd name="T31" fmla="*/ 2622 h 2992"/>
              <a:gd name="T32" fmla="*/ 1157 w 3038"/>
              <a:gd name="T33" fmla="*/ 2622 h 2992"/>
              <a:gd name="T34" fmla="*/ 1144 w 3038"/>
              <a:gd name="T35" fmla="*/ 1965 h 2992"/>
              <a:gd name="T36" fmla="*/ 828 w 3038"/>
              <a:gd name="T37" fmla="*/ 1977 h 2992"/>
              <a:gd name="T38" fmla="*/ 842 w 3038"/>
              <a:gd name="T39" fmla="*/ 2635 h 2992"/>
              <a:gd name="T40" fmla="*/ 932 w 3038"/>
              <a:gd name="T41" fmla="*/ 2607 h 2992"/>
              <a:gd name="T42" fmla="*/ 894 w 3038"/>
              <a:gd name="T43" fmla="*/ 1957 h 2992"/>
              <a:gd name="T44" fmla="*/ 587 w 3038"/>
              <a:gd name="T45" fmla="*/ 1993 h 2992"/>
              <a:gd name="T46" fmla="*/ 624 w 3038"/>
              <a:gd name="T47" fmla="*/ 2643 h 2992"/>
              <a:gd name="T48" fmla="*/ 701 w 3038"/>
              <a:gd name="T49" fmla="*/ 2587 h 2992"/>
              <a:gd name="T50" fmla="*/ 643 w 3038"/>
              <a:gd name="T51" fmla="*/ 1954 h 2992"/>
              <a:gd name="T52" fmla="*/ 350 w 3038"/>
              <a:gd name="T53" fmla="*/ 2011 h 2992"/>
              <a:gd name="T54" fmla="*/ 409 w 3038"/>
              <a:gd name="T55" fmla="*/ 2646 h 2992"/>
              <a:gd name="T56" fmla="*/ 467 w 3038"/>
              <a:gd name="T57" fmla="*/ 2011 h 2992"/>
              <a:gd name="T58" fmla="*/ 2337 w 3038"/>
              <a:gd name="T59" fmla="*/ 1935 h 2992"/>
              <a:gd name="T60" fmla="*/ 2091 w 3038"/>
              <a:gd name="T61" fmla="*/ 2027 h 2992"/>
              <a:gd name="T62" fmla="*/ 1969 w 3038"/>
              <a:gd name="T63" fmla="*/ 2254 h 2992"/>
              <a:gd name="T64" fmla="*/ 2033 w 3038"/>
              <a:gd name="T65" fmla="*/ 2508 h 2992"/>
              <a:gd name="T66" fmla="*/ 2246 w 3038"/>
              <a:gd name="T67" fmla="*/ 2654 h 2992"/>
              <a:gd name="T68" fmla="*/ 2511 w 3038"/>
              <a:gd name="T69" fmla="*/ 2622 h 2992"/>
              <a:gd name="T70" fmla="*/ 2682 w 3038"/>
              <a:gd name="T71" fmla="*/ 2431 h 2992"/>
              <a:gd name="T72" fmla="*/ 2682 w 3038"/>
              <a:gd name="T73" fmla="*/ 2168 h 2992"/>
              <a:gd name="T74" fmla="*/ 2511 w 3038"/>
              <a:gd name="T75" fmla="*/ 1977 h 2992"/>
              <a:gd name="T76" fmla="*/ 1986 w 3038"/>
              <a:gd name="T77" fmla="*/ 1608 h 2992"/>
              <a:gd name="T78" fmla="*/ 1869 w 3038"/>
              <a:gd name="T79" fmla="*/ 1608 h 2992"/>
              <a:gd name="T80" fmla="*/ 2805 w 3038"/>
              <a:gd name="T81" fmla="*/ 10 h 2992"/>
              <a:gd name="T82" fmla="*/ 2911 w 3038"/>
              <a:gd name="T83" fmla="*/ 136 h 2992"/>
              <a:gd name="T84" fmla="*/ 2854 w 3038"/>
              <a:gd name="T85" fmla="*/ 292 h 2992"/>
              <a:gd name="T86" fmla="*/ 2688 w 3038"/>
              <a:gd name="T87" fmla="*/ 321 h 2992"/>
              <a:gd name="T88" fmla="*/ 669 w 3038"/>
              <a:gd name="T89" fmla="*/ 855 h 2992"/>
              <a:gd name="T90" fmla="*/ 2824 w 3038"/>
              <a:gd name="T91" fmla="*/ 943 h 2992"/>
              <a:gd name="T92" fmla="*/ 3011 w 3038"/>
              <a:gd name="T93" fmla="*/ 1127 h 2992"/>
              <a:gd name="T94" fmla="*/ 3025 w 3038"/>
              <a:gd name="T95" fmla="*/ 2738 h 2992"/>
              <a:gd name="T96" fmla="*/ 2865 w 3038"/>
              <a:gd name="T97" fmla="*/ 2945 h 2992"/>
              <a:gd name="T98" fmla="*/ 302 w 3038"/>
              <a:gd name="T99" fmla="*/ 2989 h 2992"/>
              <a:gd name="T100" fmla="*/ 73 w 3038"/>
              <a:gd name="T101" fmla="*/ 2857 h 2992"/>
              <a:gd name="T102" fmla="*/ 0 w 3038"/>
              <a:gd name="T103" fmla="*/ 1262 h 2992"/>
              <a:gd name="T104" fmla="*/ 86 w 3038"/>
              <a:gd name="T105" fmla="*/ 1036 h 2992"/>
              <a:gd name="T106" fmla="*/ 256 w 3038"/>
              <a:gd name="T107" fmla="*/ 922 h 2992"/>
              <a:gd name="T108" fmla="*/ 317 w 3038"/>
              <a:gd name="T109" fmla="*/ 768 h 2992"/>
              <a:gd name="T110" fmla="*/ 495 w 3038"/>
              <a:gd name="T111" fmla="*/ 709 h 2992"/>
              <a:gd name="T112" fmla="*/ 2601 w 3038"/>
              <a:gd name="T113" fmla="*/ 82 h 2992"/>
              <a:gd name="T114" fmla="*/ 2746 w 3038"/>
              <a:gd name="T115" fmla="*/ 0 h 29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038" h="2992">
                <a:moveTo>
                  <a:pt x="2337" y="2091"/>
                </a:moveTo>
                <a:lnTo>
                  <a:pt x="2371" y="2093"/>
                </a:lnTo>
                <a:lnTo>
                  <a:pt x="2404" y="2101"/>
                </a:lnTo>
                <a:lnTo>
                  <a:pt x="2434" y="2114"/>
                </a:lnTo>
                <a:lnTo>
                  <a:pt x="2462" y="2131"/>
                </a:lnTo>
                <a:lnTo>
                  <a:pt x="2486" y="2152"/>
                </a:lnTo>
                <a:lnTo>
                  <a:pt x="2508" y="2176"/>
                </a:lnTo>
                <a:lnTo>
                  <a:pt x="2525" y="2203"/>
                </a:lnTo>
                <a:lnTo>
                  <a:pt x="2538" y="2233"/>
                </a:lnTo>
                <a:lnTo>
                  <a:pt x="2545" y="2265"/>
                </a:lnTo>
                <a:lnTo>
                  <a:pt x="2548" y="2299"/>
                </a:lnTo>
                <a:lnTo>
                  <a:pt x="2545" y="2333"/>
                </a:lnTo>
                <a:lnTo>
                  <a:pt x="2538" y="2365"/>
                </a:lnTo>
                <a:lnTo>
                  <a:pt x="2525" y="2395"/>
                </a:lnTo>
                <a:lnTo>
                  <a:pt x="2508" y="2423"/>
                </a:lnTo>
                <a:lnTo>
                  <a:pt x="2486" y="2447"/>
                </a:lnTo>
                <a:lnTo>
                  <a:pt x="2462" y="2468"/>
                </a:lnTo>
                <a:lnTo>
                  <a:pt x="2434" y="2485"/>
                </a:lnTo>
                <a:lnTo>
                  <a:pt x="2404" y="2498"/>
                </a:lnTo>
                <a:lnTo>
                  <a:pt x="2371" y="2506"/>
                </a:lnTo>
                <a:lnTo>
                  <a:pt x="2337" y="2509"/>
                </a:lnTo>
                <a:lnTo>
                  <a:pt x="2303" y="2506"/>
                </a:lnTo>
                <a:lnTo>
                  <a:pt x="2269" y="2498"/>
                </a:lnTo>
                <a:lnTo>
                  <a:pt x="2239" y="2485"/>
                </a:lnTo>
                <a:lnTo>
                  <a:pt x="2212" y="2468"/>
                </a:lnTo>
                <a:lnTo>
                  <a:pt x="2187" y="2447"/>
                </a:lnTo>
                <a:lnTo>
                  <a:pt x="2166" y="2423"/>
                </a:lnTo>
                <a:lnTo>
                  <a:pt x="2149" y="2395"/>
                </a:lnTo>
                <a:lnTo>
                  <a:pt x="2135" y="2365"/>
                </a:lnTo>
                <a:lnTo>
                  <a:pt x="2127" y="2333"/>
                </a:lnTo>
                <a:lnTo>
                  <a:pt x="2124" y="2299"/>
                </a:lnTo>
                <a:lnTo>
                  <a:pt x="2127" y="2265"/>
                </a:lnTo>
                <a:lnTo>
                  <a:pt x="2135" y="2233"/>
                </a:lnTo>
                <a:lnTo>
                  <a:pt x="2149" y="2203"/>
                </a:lnTo>
                <a:lnTo>
                  <a:pt x="2166" y="2176"/>
                </a:lnTo>
                <a:lnTo>
                  <a:pt x="2187" y="2152"/>
                </a:lnTo>
                <a:lnTo>
                  <a:pt x="2212" y="2131"/>
                </a:lnTo>
                <a:lnTo>
                  <a:pt x="2239" y="2114"/>
                </a:lnTo>
                <a:lnTo>
                  <a:pt x="2269" y="2101"/>
                </a:lnTo>
                <a:lnTo>
                  <a:pt x="2303" y="2093"/>
                </a:lnTo>
                <a:lnTo>
                  <a:pt x="2337" y="2091"/>
                </a:lnTo>
                <a:close/>
                <a:moveTo>
                  <a:pt x="1578" y="1954"/>
                </a:moveTo>
                <a:lnTo>
                  <a:pt x="1559" y="1957"/>
                </a:lnTo>
                <a:lnTo>
                  <a:pt x="1543" y="1965"/>
                </a:lnTo>
                <a:lnTo>
                  <a:pt x="1530" y="1977"/>
                </a:lnTo>
                <a:lnTo>
                  <a:pt x="1522" y="1993"/>
                </a:lnTo>
                <a:lnTo>
                  <a:pt x="1519" y="2011"/>
                </a:lnTo>
                <a:lnTo>
                  <a:pt x="1519" y="2587"/>
                </a:lnTo>
                <a:lnTo>
                  <a:pt x="1522" y="2607"/>
                </a:lnTo>
                <a:lnTo>
                  <a:pt x="1530" y="2622"/>
                </a:lnTo>
                <a:lnTo>
                  <a:pt x="1542" y="2635"/>
                </a:lnTo>
                <a:lnTo>
                  <a:pt x="1559" y="2643"/>
                </a:lnTo>
                <a:lnTo>
                  <a:pt x="1577" y="2646"/>
                </a:lnTo>
                <a:lnTo>
                  <a:pt x="1595" y="2643"/>
                </a:lnTo>
                <a:lnTo>
                  <a:pt x="1611" y="2635"/>
                </a:lnTo>
                <a:lnTo>
                  <a:pt x="1624" y="2622"/>
                </a:lnTo>
                <a:lnTo>
                  <a:pt x="1633" y="2607"/>
                </a:lnTo>
                <a:lnTo>
                  <a:pt x="1636" y="2587"/>
                </a:lnTo>
                <a:lnTo>
                  <a:pt x="1636" y="2011"/>
                </a:lnTo>
                <a:lnTo>
                  <a:pt x="1633" y="1993"/>
                </a:lnTo>
                <a:lnTo>
                  <a:pt x="1624" y="1977"/>
                </a:lnTo>
                <a:lnTo>
                  <a:pt x="1611" y="1965"/>
                </a:lnTo>
                <a:lnTo>
                  <a:pt x="1596" y="1957"/>
                </a:lnTo>
                <a:lnTo>
                  <a:pt x="1578" y="1954"/>
                </a:lnTo>
                <a:close/>
                <a:moveTo>
                  <a:pt x="1344" y="1954"/>
                </a:moveTo>
                <a:lnTo>
                  <a:pt x="1325" y="1957"/>
                </a:lnTo>
                <a:lnTo>
                  <a:pt x="1309" y="1965"/>
                </a:lnTo>
                <a:lnTo>
                  <a:pt x="1296" y="1977"/>
                </a:lnTo>
                <a:lnTo>
                  <a:pt x="1288" y="1993"/>
                </a:lnTo>
                <a:lnTo>
                  <a:pt x="1285" y="2011"/>
                </a:lnTo>
                <a:lnTo>
                  <a:pt x="1285" y="2587"/>
                </a:lnTo>
                <a:lnTo>
                  <a:pt x="1288" y="2607"/>
                </a:lnTo>
                <a:lnTo>
                  <a:pt x="1296" y="2622"/>
                </a:lnTo>
                <a:lnTo>
                  <a:pt x="1309" y="2635"/>
                </a:lnTo>
                <a:lnTo>
                  <a:pt x="1325" y="2643"/>
                </a:lnTo>
                <a:lnTo>
                  <a:pt x="1344" y="2646"/>
                </a:lnTo>
                <a:lnTo>
                  <a:pt x="1362" y="2643"/>
                </a:lnTo>
                <a:lnTo>
                  <a:pt x="1378" y="2635"/>
                </a:lnTo>
                <a:lnTo>
                  <a:pt x="1390" y="2622"/>
                </a:lnTo>
                <a:lnTo>
                  <a:pt x="1399" y="2607"/>
                </a:lnTo>
                <a:lnTo>
                  <a:pt x="1402" y="2587"/>
                </a:lnTo>
                <a:lnTo>
                  <a:pt x="1402" y="2011"/>
                </a:lnTo>
                <a:lnTo>
                  <a:pt x="1399" y="1993"/>
                </a:lnTo>
                <a:lnTo>
                  <a:pt x="1390" y="1977"/>
                </a:lnTo>
                <a:lnTo>
                  <a:pt x="1378" y="1965"/>
                </a:lnTo>
                <a:lnTo>
                  <a:pt x="1362" y="1957"/>
                </a:lnTo>
                <a:lnTo>
                  <a:pt x="1344" y="1954"/>
                </a:lnTo>
                <a:close/>
                <a:moveTo>
                  <a:pt x="1110" y="1954"/>
                </a:moveTo>
                <a:lnTo>
                  <a:pt x="1091" y="1957"/>
                </a:lnTo>
                <a:lnTo>
                  <a:pt x="1076" y="1965"/>
                </a:lnTo>
                <a:lnTo>
                  <a:pt x="1063" y="1977"/>
                </a:lnTo>
                <a:lnTo>
                  <a:pt x="1055" y="1993"/>
                </a:lnTo>
                <a:lnTo>
                  <a:pt x="1052" y="2011"/>
                </a:lnTo>
                <a:lnTo>
                  <a:pt x="1052" y="2587"/>
                </a:lnTo>
                <a:lnTo>
                  <a:pt x="1055" y="2607"/>
                </a:lnTo>
                <a:lnTo>
                  <a:pt x="1063" y="2622"/>
                </a:lnTo>
                <a:lnTo>
                  <a:pt x="1076" y="2635"/>
                </a:lnTo>
                <a:lnTo>
                  <a:pt x="1091" y="2643"/>
                </a:lnTo>
                <a:lnTo>
                  <a:pt x="1110" y="2646"/>
                </a:lnTo>
                <a:lnTo>
                  <a:pt x="1129" y="2643"/>
                </a:lnTo>
                <a:lnTo>
                  <a:pt x="1144" y="2635"/>
                </a:lnTo>
                <a:lnTo>
                  <a:pt x="1157" y="2622"/>
                </a:lnTo>
                <a:lnTo>
                  <a:pt x="1165" y="2607"/>
                </a:lnTo>
                <a:lnTo>
                  <a:pt x="1168" y="2587"/>
                </a:lnTo>
                <a:lnTo>
                  <a:pt x="1168" y="2011"/>
                </a:lnTo>
                <a:lnTo>
                  <a:pt x="1165" y="1993"/>
                </a:lnTo>
                <a:lnTo>
                  <a:pt x="1157" y="1977"/>
                </a:lnTo>
                <a:lnTo>
                  <a:pt x="1144" y="1965"/>
                </a:lnTo>
                <a:lnTo>
                  <a:pt x="1129" y="1957"/>
                </a:lnTo>
                <a:lnTo>
                  <a:pt x="1110" y="1954"/>
                </a:lnTo>
                <a:close/>
                <a:moveTo>
                  <a:pt x="876" y="1954"/>
                </a:moveTo>
                <a:lnTo>
                  <a:pt x="858" y="1957"/>
                </a:lnTo>
                <a:lnTo>
                  <a:pt x="842" y="1965"/>
                </a:lnTo>
                <a:lnTo>
                  <a:pt x="828" y="1977"/>
                </a:lnTo>
                <a:lnTo>
                  <a:pt x="820" y="1993"/>
                </a:lnTo>
                <a:lnTo>
                  <a:pt x="817" y="2011"/>
                </a:lnTo>
                <a:lnTo>
                  <a:pt x="817" y="2587"/>
                </a:lnTo>
                <a:lnTo>
                  <a:pt x="820" y="2607"/>
                </a:lnTo>
                <a:lnTo>
                  <a:pt x="828" y="2622"/>
                </a:lnTo>
                <a:lnTo>
                  <a:pt x="842" y="2635"/>
                </a:lnTo>
                <a:lnTo>
                  <a:pt x="858" y="2643"/>
                </a:lnTo>
                <a:lnTo>
                  <a:pt x="876" y="2646"/>
                </a:lnTo>
                <a:lnTo>
                  <a:pt x="894" y="2643"/>
                </a:lnTo>
                <a:lnTo>
                  <a:pt x="911" y="2635"/>
                </a:lnTo>
                <a:lnTo>
                  <a:pt x="923" y="2622"/>
                </a:lnTo>
                <a:lnTo>
                  <a:pt x="932" y="2607"/>
                </a:lnTo>
                <a:lnTo>
                  <a:pt x="935" y="2587"/>
                </a:lnTo>
                <a:lnTo>
                  <a:pt x="935" y="2011"/>
                </a:lnTo>
                <a:lnTo>
                  <a:pt x="932" y="1993"/>
                </a:lnTo>
                <a:lnTo>
                  <a:pt x="923" y="1977"/>
                </a:lnTo>
                <a:lnTo>
                  <a:pt x="911" y="1965"/>
                </a:lnTo>
                <a:lnTo>
                  <a:pt x="894" y="1957"/>
                </a:lnTo>
                <a:lnTo>
                  <a:pt x="876" y="1954"/>
                </a:lnTo>
                <a:close/>
                <a:moveTo>
                  <a:pt x="643" y="1954"/>
                </a:moveTo>
                <a:lnTo>
                  <a:pt x="624" y="1957"/>
                </a:lnTo>
                <a:lnTo>
                  <a:pt x="608" y="1965"/>
                </a:lnTo>
                <a:lnTo>
                  <a:pt x="595" y="1977"/>
                </a:lnTo>
                <a:lnTo>
                  <a:pt x="587" y="1993"/>
                </a:lnTo>
                <a:lnTo>
                  <a:pt x="584" y="2011"/>
                </a:lnTo>
                <a:lnTo>
                  <a:pt x="584" y="2587"/>
                </a:lnTo>
                <a:lnTo>
                  <a:pt x="587" y="2607"/>
                </a:lnTo>
                <a:lnTo>
                  <a:pt x="595" y="2622"/>
                </a:lnTo>
                <a:lnTo>
                  <a:pt x="608" y="2635"/>
                </a:lnTo>
                <a:lnTo>
                  <a:pt x="624" y="2643"/>
                </a:lnTo>
                <a:lnTo>
                  <a:pt x="643" y="2646"/>
                </a:lnTo>
                <a:lnTo>
                  <a:pt x="661" y="2643"/>
                </a:lnTo>
                <a:lnTo>
                  <a:pt x="676" y="2635"/>
                </a:lnTo>
                <a:lnTo>
                  <a:pt x="690" y="2622"/>
                </a:lnTo>
                <a:lnTo>
                  <a:pt x="698" y="2607"/>
                </a:lnTo>
                <a:lnTo>
                  <a:pt x="701" y="2587"/>
                </a:lnTo>
                <a:lnTo>
                  <a:pt x="701" y="2011"/>
                </a:lnTo>
                <a:lnTo>
                  <a:pt x="698" y="1993"/>
                </a:lnTo>
                <a:lnTo>
                  <a:pt x="690" y="1977"/>
                </a:lnTo>
                <a:lnTo>
                  <a:pt x="676" y="1965"/>
                </a:lnTo>
                <a:lnTo>
                  <a:pt x="661" y="1957"/>
                </a:lnTo>
                <a:lnTo>
                  <a:pt x="643" y="1954"/>
                </a:lnTo>
                <a:close/>
                <a:moveTo>
                  <a:pt x="409" y="1954"/>
                </a:moveTo>
                <a:lnTo>
                  <a:pt x="390" y="1957"/>
                </a:lnTo>
                <a:lnTo>
                  <a:pt x="374" y="1965"/>
                </a:lnTo>
                <a:lnTo>
                  <a:pt x="361" y="1977"/>
                </a:lnTo>
                <a:lnTo>
                  <a:pt x="353" y="1993"/>
                </a:lnTo>
                <a:lnTo>
                  <a:pt x="350" y="2011"/>
                </a:lnTo>
                <a:lnTo>
                  <a:pt x="350" y="2587"/>
                </a:lnTo>
                <a:lnTo>
                  <a:pt x="353" y="2607"/>
                </a:lnTo>
                <a:lnTo>
                  <a:pt x="361" y="2622"/>
                </a:lnTo>
                <a:lnTo>
                  <a:pt x="374" y="2635"/>
                </a:lnTo>
                <a:lnTo>
                  <a:pt x="390" y="2643"/>
                </a:lnTo>
                <a:lnTo>
                  <a:pt x="409" y="2646"/>
                </a:lnTo>
                <a:lnTo>
                  <a:pt x="427" y="2643"/>
                </a:lnTo>
                <a:lnTo>
                  <a:pt x="443" y="2635"/>
                </a:lnTo>
                <a:lnTo>
                  <a:pt x="456" y="2622"/>
                </a:lnTo>
                <a:lnTo>
                  <a:pt x="464" y="2607"/>
                </a:lnTo>
                <a:lnTo>
                  <a:pt x="467" y="2587"/>
                </a:lnTo>
                <a:lnTo>
                  <a:pt x="467" y="2011"/>
                </a:lnTo>
                <a:lnTo>
                  <a:pt x="464" y="1993"/>
                </a:lnTo>
                <a:lnTo>
                  <a:pt x="456" y="1977"/>
                </a:lnTo>
                <a:lnTo>
                  <a:pt x="443" y="1965"/>
                </a:lnTo>
                <a:lnTo>
                  <a:pt x="427" y="1957"/>
                </a:lnTo>
                <a:lnTo>
                  <a:pt x="409" y="1954"/>
                </a:lnTo>
                <a:close/>
                <a:moveTo>
                  <a:pt x="2337" y="1935"/>
                </a:moveTo>
                <a:lnTo>
                  <a:pt x="2291" y="1938"/>
                </a:lnTo>
                <a:lnTo>
                  <a:pt x="2246" y="1946"/>
                </a:lnTo>
                <a:lnTo>
                  <a:pt x="2203" y="1959"/>
                </a:lnTo>
                <a:lnTo>
                  <a:pt x="2163" y="1977"/>
                </a:lnTo>
                <a:lnTo>
                  <a:pt x="2125" y="2000"/>
                </a:lnTo>
                <a:lnTo>
                  <a:pt x="2091" y="2027"/>
                </a:lnTo>
                <a:lnTo>
                  <a:pt x="2060" y="2057"/>
                </a:lnTo>
                <a:lnTo>
                  <a:pt x="2033" y="2091"/>
                </a:lnTo>
                <a:lnTo>
                  <a:pt x="2010" y="2128"/>
                </a:lnTo>
                <a:lnTo>
                  <a:pt x="1992" y="2168"/>
                </a:lnTo>
                <a:lnTo>
                  <a:pt x="1978" y="2210"/>
                </a:lnTo>
                <a:lnTo>
                  <a:pt x="1969" y="2254"/>
                </a:lnTo>
                <a:lnTo>
                  <a:pt x="1966" y="2299"/>
                </a:lnTo>
                <a:lnTo>
                  <a:pt x="1969" y="2345"/>
                </a:lnTo>
                <a:lnTo>
                  <a:pt x="1978" y="2389"/>
                </a:lnTo>
                <a:lnTo>
                  <a:pt x="1992" y="2431"/>
                </a:lnTo>
                <a:lnTo>
                  <a:pt x="2010" y="2471"/>
                </a:lnTo>
                <a:lnTo>
                  <a:pt x="2033" y="2508"/>
                </a:lnTo>
                <a:lnTo>
                  <a:pt x="2060" y="2542"/>
                </a:lnTo>
                <a:lnTo>
                  <a:pt x="2091" y="2572"/>
                </a:lnTo>
                <a:lnTo>
                  <a:pt x="2125" y="2600"/>
                </a:lnTo>
                <a:lnTo>
                  <a:pt x="2163" y="2622"/>
                </a:lnTo>
                <a:lnTo>
                  <a:pt x="2203" y="2640"/>
                </a:lnTo>
                <a:lnTo>
                  <a:pt x="2246" y="2654"/>
                </a:lnTo>
                <a:lnTo>
                  <a:pt x="2291" y="2662"/>
                </a:lnTo>
                <a:lnTo>
                  <a:pt x="2337" y="2665"/>
                </a:lnTo>
                <a:lnTo>
                  <a:pt x="2383" y="2662"/>
                </a:lnTo>
                <a:lnTo>
                  <a:pt x="2428" y="2654"/>
                </a:lnTo>
                <a:lnTo>
                  <a:pt x="2470" y="2640"/>
                </a:lnTo>
                <a:lnTo>
                  <a:pt x="2511" y="2622"/>
                </a:lnTo>
                <a:lnTo>
                  <a:pt x="2548" y="2600"/>
                </a:lnTo>
                <a:lnTo>
                  <a:pt x="2583" y="2572"/>
                </a:lnTo>
                <a:lnTo>
                  <a:pt x="2613" y="2542"/>
                </a:lnTo>
                <a:lnTo>
                  <a:pt x="2640" y="2508"/>
                </a:lnTo>
                <a:lnTo>
                  <a:pt x="2663" y="2471"/>
                </a:lnTo>
                <a:lnTo>
                  <a:pt x="2682" y="2431"/>
                </a:lnTo>
                <a:lnTo>
                  <a:pt x="2695" y="2389"/>
                </a:lnTo>
                <a:lnTo>
                  <a:pt x="2703" y="2345"/>
                </a:lnTo>
                <a:lnTo>
                  <a:pt x="2706" y="2299"/>
                </a:lnTo>
                <a:lnTo>
                  <a:pt x="2703" y="2254"/>
                </a:lnTo>
                <a:lnTo>
                  <a:pt x="2695" y="2210"/>
                </a:lnTo>
                <a:lnTo>
                  <a:pt x="2682" y="2168"/>
                </a:lnTo>
                <a:lnTo>
                  <a:pt x="2663" y="2128"/>
                </a:lnTo>
                <a:lnTo>
                  <a:pt x="2640" y="2091"/>
                </a:lnTo>
                <a:lnTo>
                  <a:pt x="2613" y="2057"/>
                </a:lnTo>
                <a:lnTo>
                  <a:pt x="2583" y="2027"/>
                </a:lnTo>
                <a:lnTo>
                  <a:pt x="2548" y="2000"/>
                </a:lnTo>
                <a:lnTo>
                  <a:pt x="2511" y="1977"/>
                </a:lnTo>
                <a:lnTo>
                  <a:pt x="2470" y="1959"/>
                </a:lnTo>
                <a:lnTo>
                  <a:pt x="2428" y="1946"/>
                </a:lnTo>
                <a:lnTo>
                  <a:pt x="2383" y="1938"/>
                </a:lnTo>
                <a:lnTo>
                  <a:pt x="2337" y="1935"/>
                </a:lnTo>
                <a:close/>
                <a:moveTo>
                  <a:pt x="1986" y="1146"/>
                </a:moveTo>
                <a:lnTo>
                  <a:pt x="1986" y="1608"/>
                </a:lnTo>
                <a:lnTo>
                  <a:pt x="2687" y="1608"/>
                </a:lnTo>
                <a:lnTo>
                  <a:pt x="2687" y="1146"/>
                </a:lnTo>
                <a:lnTo>
                  <a:pt x="1986" y="1146"/>
                </a:lnTo>
                <a:close/>
                <a:moveTo>
                  <a:pt x="350" y="1146"/>
                </a:moveTo>
                <a:lnTo>
                  <a:pt x="350" y="1608"/>
                </a:lnTo>
                <a:lnTo>
                  <a:pt x="1869" y="1608"/>
                </a:lnTo>
                <a:lnTo>
                  <a:pt x="1869" y="1146"/>
                </a:lnTo>
                <a:lnTo>
                  <a:pt x="350" y="1146"/>
                </a:lnTo>
                <a:close/>
                <a:moveTo>
                  <a:pt x="2746" y="0"/>
                </a:moveTo>
                <a:lnTo>
                  <a:pt x="2746" y="0"/>
                </a:lnTo>
                <a:lnTo>
                  <a:pt x="2776" y="2"/>
                </a:lnTo>
                <a:lnTo>
                  <a:pt x="2805" y="10"/>
                </a:lnTo>
                <a:lnTo>
                  <a:pt x="2830" y="22"/>
                </a:lnTo>
                <a:lnTo>
                  <a:pt x="2854" y="39"/>
                </a:lnTo>
                <a:lnTo>
                  <a:pt x="2875" y="59"/>
                </a:lnTo>
                <a:lnTo>
                  <a:pt x="2891" y="82"/>
                </a:lnTo>
                <a:lnTo>
                  <a:pt x="2903" y="108"/>
                </a:lnTo>
                <a:lnTo>
                  <a:pt x="2911" y="136"/>
                </a:lnTo>
                <a:lnTo>
                  <a:pt x="2914" y="165"/>
                </a:lnTo>
                <a:lnTo>
                  <a:pt x="2911" y="195"/>
                </a:lnTo>
                <a:lnTo>
                  <a:pt x="2903" y="223"/>
                </a:lnTo>
                <a:lnTo>
                  <a:pt x="2891" y="249"/>
                </a:lnTo>
                <a:lnTo>
                  <a:pt x="2875" y="272"/>
                </a:lnTo>
                <a:lnTo>
                  <a:pt x="2854" y="292"/>
                </a:lnTo>
                <a:lnTo>
                  <a:pt x="2830" y="309"/>
                </a:lnTo>
                <a:lnTo>
                  <a:pt x="2805" y="321"/>
                </a:lnTo>
                <a:lnTo>
                  <a:pt x="2776" y="329"/>
                </a:lnTo>
                <a:lnTo>
                  <a:pt x="2746" y="331"/>
                </a:lnTo>
                <a:lnTo>
                  <a:pt x="2717" y="329"/>
                </a:lnTo>
                <a:lnTo>
                  <a:pt x="2688" y="321"/>
                </a:lnTo>
                <a:lnTo>
                  <a:pt x="2663" y="308"/>
                </a:lnTo>
                <a:lnTo>
                  <a:pt x="2640" y="292"/>
                </a:lnTo>
                <a:lnTo>
                  <a:pt x="2621" y="272"/>
                </a:lnTo>
                <a:lnTo>
                  <a:pt x="2605" y="250"/>
                </a:lnTo>
                <a:lnTo>
                  <a:pt x="659" y="828"/>
                </a:lnTo>
                <a:lnTo>
                  <a:pt x="669" y="855"/>
                </a:lnTo>
                <a:lnTo>
                  <a:pt x="676" y="885"/>
                </a:lnTo>
                <a:lnTo>
                  <a:pt x="678" y="915"/>
                </a:lnTo>
                <a:lnTo>
                  <a:pt x="2687" y="915"/>
                </a:lnTo>
                <a:lnTo>
                  <a:pt x="2735" y="919"/>
                </a:lnTo>
                <a:lnTo>
                  <a:pt x="2780" y="928"/>
                </a:lnTo>
                <a:lnTo>
                  <a:pt x="2824" y="943"/>
                </a:lnTo>
                <a:lnTo>
                  <a:pt x="2865" y="963"/>
                </a:lnTo>
                <a:lnTo>
                  <a:pt x="2901" y="988"/>
                </a:lnTo>
                <a:lnTo>
                  <a:pt x="2935" y="1017"/>
                </a:lnTo>
                <a:lnTo>
                  <a:pt x="2965" y="1050"/>
                </a:lnTo>
                <a:lnTo>
                  <a:pt x="2989" y="1087"/>
                </a:lnTo>
                <a:lnTo>
                  <a:pt x="3011" y="1127"/>
                </a:lnTo>
                <a:lnTo>
                  <a:pt x="3025" y="1170"/>
                </a:lnTo>
                <a:lnTo>
                  <a:pt x="3035" y="1215"/>
                </a:lnTo>
                <a:lnTo>
                  <a:pt x="3038" y="1262"/>
                </a:lnTo>
                <a:lnTo>
                  <a:pt x="3038" y="2646"/>
                </a:lnTo>
                <a:lnTo>
                  <a:pt x="3035" y="2693"/>
                </a:lnTo>
                <a:lnTo>
                  <a:pt x="3025" y="2738"/>
                </a:lnTo>
                <a:lnTo>
                  <a:pt x="3011" y="2781"/>
                </a:lnTo>
                <a:lnTo>
                  <a:pt x="2989" y="2821"/>
                </a:lnTo>
                <a:lnTo>
                  <a:pt x="2965" y="2857"/>
                </a:lnTo>
                <a:lnTo>
                  <a:pt x="2935" y="2891"/>
                </a:lnTo>
                <a:lnTo>
                  <a:pt x="2901" y="2920"/>
                </a:lnTo>
                <a:lnTo>
                  <a:pt x="2865" y="2945"/>
                </a:lnTo>
                <a:lnTo>
                  <a:pt x="2824" y="2965"/>
                </a:lnTo>
                <a:lnTo>
                  <a:pt x="2780" y="2980"/>
                </a:lnTo>
                <a:lnTo>
                  <a:pt x="2735" y="2989"/>
                </a:lnTo>
                <a:lnTo>
                  <a:pt x="2687" y="2992"/>
                </a:lnTo>
                <a:lnTo>
                  <a:pt x="350" y="2992"/>
                </a:lnTo>
                <a:lnTo>
                  <a:pt x="302" y="2989"/>
                </a:lnTo>
                <a:lnTo>
                  <a:pt x="257" y="2980"/>
                </a:lnTo>
                <a:lnTo>
                  <a:pt x="214" y="2965"/>
                </a:lnTo>
                <a:lnTo>
                  <a:pt x="173" y="2945"/>
                </a:lnTo>
                <a:lnTo>
                  <a:pt x="136" y="2920"/>
                </a:lnTo>
                <a:lnTo>
                  <a:pt x="102" y="2891"/>
                </a:lnTo>
                <a:lnTo>
                  <a:pt x="73" y="2857"/>
                </a:lnTo>
                <a:lnTo>
                  <a:pt x="48" y="2821"/>
                </a:lnTo>
                <a:lnTo>
                  <a:pt x="27" y="2781"/>
                </a:lnTo>
                <a:lnTo>
                  <a:pt x="12" y="2738"/>
                </a:lnTo>
                <a:lnTo>
                  <a:pt x="3" y="2693"/>
                </a:lnTo>
                <a:lnTo>
                  <a:pt x="0" y="2646"/>
                </a:lnTo>
                <a:lnTo>
                  <a:pt x="0" y="1262"/>
                </a:lnTo>
                <a:lnTo>
                  <a:pt x="2" y="1219"/>
                </a:lnTo>
                <a:lnTo>
                  <a:pt x="10" y="1178"/>
                </a:lnTo>
                <a:lnTo>
                  <a:pt x="22" y="1139"/>
                </a:lnTo>
                <a:lnTo>
                  <a:pt x="40" y="1102"/>
                </a:lnTo>
                <a:lnTo>
                  <a:pt x="61" y="1067"/>
                </a:lnTo>
                <a:lnTo>
                  <a:pt x="86" y="1036"/>
                </a:lnTo>
                <a:lnTo>
                  <a:pt x="115" y="1007"/>
                </a:lnTo>
                <a:lnTo>
                  <a:pt x="146" y="982"/>
                </a:lnTo>
                <a:lnTo>
                  <a:pt x="180" y="960"/>
                </a:lnTo>
                <a:lnTo>
                  <a:pt x="217" y="943"/>
                </a:lnTo>
                <a:lnTo>
                  <a:pt x="257" y="930"/>
                </a:lnTo>
                <a:lnTo>
                  <a:pt x="256" y="922"/>
                </a:lnTo>
                <a:lnTo>
                  <a:pt x="256" y="915"/>
                </a:lnTo>
                <a:lnTo>
                  <a:pt x="259" y="882"/>
                </a:lnTo>
                <a:lnTo>
                  <a:pt x="266" y="849"/>
                </a:lnTo>
                <a:lnTo>
                  <a:pt x="279" y="819"/>
                </a:lnTo>
                <a:lnTo>
                  <a:pt x="296" y="792"/>
                </a:lnTo>
                <a:lnTo>
                  <a:pt x="317" y="768"/>
                </a:lnTo>
                <a:lnTo>
                  <a:pt x="342" y="747"/>
                </a:lnTo>
                <a:lnTo>
                  <a:pt x="370" y="730"/>
                </a:lnTo>
                <a:lnTo>
                  <a:pt x="401" y="717"/>
                </a:lnTo>
                <a:lnTo>
                  <a:pt x="433" y="709"/>
                </a:lnTo>
                <a:lnTo>
                  <a:pt x="467" y="707"/>
                </a:lnTo>
                <a:lnTo>
                  <a:pt x="495" y="709"/>
                </a:lnTo>
                <a:lnTo>
                  <a:pt x="520" y="714"/>
                </a:lnTo>
                <a:lnTo>
                  <a:pt x="546" y="722"/>
                </a:lnTo>
                <a:lnTo>
                  <a:pt x="2578" y="165"/>
                </a:lnTo>
                <a:lnTo>
                  <a:pt x="2581" y="136"/>
                </a:lnTo>
                <a:lnTo>
                  <a:pt x="2589" y="108"/>
                </a:lnTo>
                <a:lnTo>
                  <a:pt x="2601" y="82"/>
                </a:lnTo>
                <a:lnTo>
                  <a:pt x="2617" y="59"/>
                </a:lnTo>
                <a:lnTo>
                  <a:pt x="2637" y="39"/>
                </a:lnTo>
                <a:lnTo>
                  <a:pt x="2661" y="22"/>
                </a:lnTo>
                <a:lnTo>
                  <a:pt x="2687" y="10"/>
                </a:lnTo>
                <a:lnTo>
                  <a:pt x="2716" y="2"/>
                </a:lnTo>
                <a:lnTo>
                  <a:pt x="2746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en-IN" sz="1015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6000">
        <p:fade/>
      </p:transition>
    </mc:Choice>
    <mc:Fallback xmlns="">
      <p:transition spd="med" advClick="0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1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1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21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21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42" grpId="0" animBg="1"/>
      <p:bldP spid="4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5"/>
          <p:cNvSpPr txBox="1"/>
          <p:nvPr/>
        </p:nvSpPr>
        <p:spPr>
          <a:xfrm>
            <a:off x="3818973" y="158344"/>
            <a:ext cx="14703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明年工作计划</a:t>
            </a:r>
          </a:p>
        </p:txBody>
      </p:sp>
      <p:grpSp>
        <p:nvGrpSpPr>
          <p:cNvPr id="44" name="Group 14"/>
          <p:cNvGrpSpPr/>
          <p:nvPr/>
        </p:nvGrpSpPr>
        <p:grpSpPr>
          <a:xfrm>
            <a:off x="3921948" y="1255893"/>
            <a:ext cx="491800" cy="491800"/>
            <a:chOff x="5229263" y="1674522"/>
            <a:chExt cx="655733" cy="655733"/>
          </a:xfrm>
          <a:effectLst>
            <a:outerShdw blurRad="177800" dist="38100" algn="l" rotWithShape="0">
              <a:schemeClr val="bg1">
                <a:lumMod val="65000"/>
                <a:alpha val="48000"/>
              </a:schemeClr>
            </a:outerShdw>
          </a:effectLst>
        </p:grpSpPr>
        <p:sp>
          <p:nvSpPr>
            <p:cNvPr id="45" name="Oval 52"/>
            <p:cNvSpPr/>
            <p:nvPr/>
          </p:nvSpPr>
          <p:spPr>
            <a:xfrm>
              <a:off x="5229263" y="1674522"/>
              <a:ext cx="655733" cy="65573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015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46" name="Group 84"/>
            <p:cNvGrpSpPr/>
            <p:nvPr/>
          </p:nvGrpSpPr>
          <p:grpSpPr>
            <a:xfrm>
              <a:off x="5380070" y="1867654"/>
              <a:ext cx="369621" cy="331672"/>
              <a:chOff x="8777288" y="1881188"/>
              <a:chExt cx="1773238" cy="1535113"/>
            </a:xfrm>
            <a:solidFill>
              <a:schemeClr val="tx1">
                <a:lumMod val="75000"/>
                <a:lumOff val="25000"/>
              </a:schemeClr>
            </a:solidFill>
          </p:grpSpPr>
          <p:sp>
            <p:nvSpPr>
              <p:cNvPr id="47" name="Freeform 47"/>
              <p:cNvSpPr/>
              <p:nvPr/>
            </p:nvSpPr>
            <p:spPr bwMode="auto">
              <a:xfrm>
                <a:off x="8777288" y="1881188"/>
                <a:ext cx="1301750" cy="1535113"/>
              </a:xfrm>
              <a:custGeom>
                <a:avLst/>
                <a:gdLst>
                  <a:gd name="T0" fmla="*/ 1636 w 2461"/>
                  <a:gd name="T1" fmla="*/ 8 h 2901"/>
                  <a:gd name="T2" fmla="*/ 1822 w 2461"/>
                  <a:gd name="T3" fmla="*/ 56 h 2901"/>
                  <a:gd name="T4" fmla="*/ 1994 w 2461"/>
                  <a:gd name="T5" fmla="*/ 144 h 2901"/>
                  <a:gd name="T6" fmla="*/ 2144 w 2461"/>
                  <a:gd name="T7" fmla="*/ 269 h 2901"/>
                  <a:gd name="T8" fmla="*/ 2266 w 2461"/>
                  <a:gd name="T9" fmla="*/ 429 h 2901"/>
                  <a:gd name="T10" fmla="*/ 2274 w 2461"/>
                  <a:gd name="T11" fmla="*/ 439 h 2901"/>
                  <a:gd name="T12" fmla="*/ 2347 w 2461"/>
                  <a:gd name="T13" fmla="*/ 605 h 2901"/>
                  <a:gd name="T14" fmla="*/ 2261 w 2461"/>
                  <a:gd name="T15" fmla="*/ 720 h 2901"/>
                  <a:gd name="T16" fmla="*/ 2156 w 2461"/>
                  <a:gd name="T17" fmla="*/ 743 h 2901"/>
                  <a:gd name="T18" fmla="*/ 2061 w 2461"/>
                  <a:gd name="T19" fmla="*/ 805 h 2901"/>
                  <a:gd name="T20" fmla="*/ 1956 w 2461"/>
                  <a:gd name="T21" fmla="*/ 967 h 2901"/>
                  <a:gd name="T22" fmla="*/ 1661 w 2461"/>
                  <a:gd name="T23" fmla="*/ 1482 h 2901"/>
                  <a:gd name="T24" fmla="*/ 1641 w 2461"/>
                  <a:gd name="T25" fmla="*/ 1573 h 2901"/>
                  <a:gd name="T26" fmla="*/ 1643 w 2461"/>
                  <a:gd name="T27" fmla="*/ 1642 h 2901"/>
                  <a:gd name="T28" fmla="*/ 1674 w 2461"/>
                  <a:gd name="T29" fmla="*/ 1738 h 2901"/>
                  <a:gd name="T30" fmla="*/ 2061 w 2461"/>
                  <a:gd name="T31" fmla="*/ 2386 h 2901"/>
                  <a:gd name="T32" fmla="*/ 2156 w 2461"/>
                  <a:gd name="T33" fmla="*/ 2448 h 2901"/>
                  <a:gd name="T34" fmla="*/ 2261 w 2461"/>
                  <a:gd name="T35" fmla="*/ 2473 h 2901"/>
                  <a:gd name="T36" fmla="*/ 2461 w 2461"/>
                  <a:gd name="T37" fmla="*/ 2519 h 2901"/>
                  <a:gd name="T38" fmla="*/ 2438 w 2461"/>
                  <a:gd name="T39" fmla="*/ 2585 h 2901"/>
                  <a:gd name="T40" fmla="*/ 2313 w 2461"/>
                  <a:gd name="T41" fmla="*/ 2668 h 2901"/>
                  <a:gd name="T42" fmla="*/ 1917 w 2461"/>
                  <a:gd name="T43" fmla="*/ 2894 h 2901"/>
                  <a:gd name="T44" fmla="*/ 1847 w 2461"/>
                  <a:gd name="T45" fmla="*/ 2896 h 2901"/>
                  <a:gd name="T46" fmla="*/ 1788 w 2461"/>
                  <a:gd name="T47" fmla="*/ 2860 h 2901"/>
                  <a:gd name="T48" fmla="*/ 1355 w 2461"/>
                  <a:gd name="T49" fmla="*/ 2115 h 2901"/>
                  <a:gd name="T50" fmla="*/ 1304 w 2461"/>
                  <a:gd name="T51" fmla="*/ 2061 h 2901"/>
                  <a:gd name="T52" fmla="*/ 1247 w 2461"/>
                  <a:gd name="T53" fmla="*/ 2044 h 2901"/>
                  <a:gd name="T54" fmla="*/ 1230 w 2461"/>
                  <a:gd name="T55" fmla="*/ 2048 h 2901"/>
                  <a:gd name="T56" fmla="*/ 1225 w 2461"/>
                  <a:gd name="T57" fmla="*/ 2050 h 2901"/>
                  <a:gd name="T58" fmla="*/ 1101 w 2461"/>
                  <a:gd name="T59" fmla="*/ 2093 h 2901"/>
                  <a:gd name="T60" fmla="*/ 912 w 2461"/>
                  <a:gd name="T61" fmla="*/ 2122 h 2901"/>
                  <a:gd name="T62" fmla="*/ 724 w 2461"/>
                  <a:gd name="T63" fmla="*/ 2109 h 2901"/>
                  <a:gd name="T64" fmla="*/ 545 w 2461"/>
                  <a:gd name="T65" fmla="*/ 2057 h 2901"/>
                  <a:gd name="T66" fmla="*/ 379 w 2461"/>
                  <a:gd name="T67" fmla="*/ 1968 h 2901"/>
                  <a:gd name="T68" fmla="*/ 235 w 2461"/>
                  <a:gd name="T69" fmla="*/ 1843 h 2901"/>
                  <a:gd name="T70" fmla="*/ 117 w 2461"/>
                  <a:gd name="T71" fmla="*/ 1684 h 2901"/>
                  <a:gd name="T72" fmla="*/ 112 w 2461"/>
                  <a:gd name="T73" fmla="*/ 1675 h 2901"/>
                  <a:gd name="T74" fmla="*/ 33 w 2461"/>
                  <a:gd name="T75" fmla="*/ 1484 h 2901"/>
                  <a:gd name="T76" fmla="*/ 1 w 2461"/>
                  <a:gd name="T77" fmla="*/ 1287 h 2901"/>
                  <a:gd name="T78" fmla="*/ 14 w 2461"/>
                  <a:gd name="T79" fmla="*/ 1090 h 2901"/>
                  <a:gd name="T80" fmla="*/ 70 w 2461"/>
                  <a:gd name="T81" fmla="*/ 902 h 2901"/>
                  <a:gd name="T82" fmla="*/ 161 w 2461"/>
                  <a:gd name="T83" fmla="*/ 739 h 2901"/>
                  <a:gd name="T84" fmla="*/ 287 w 2461"/>
                  <a:gd name="T85" fmla="*/ 597 h 2901"/>
                  <a:gd name="T86" fmla="*/ 392 w 2461"/>
                  <a:gd name="T87" fmla="*/ 515 h 2901"/>
                  <a:gd name="T88" fmla="*/ 411 w 2461"/>
                  <a:gd name="T89" fmla="*/ 506 h 2901"/>
                  <a:gd name="T90" fmla="*/ 457 w 2461"/>
                  <a:gd name="T91" fmla="*/ 522 h 2901"/>
                  <a:gd name="T92" fmla="*/ 845 w 2461"/>
                  <a:gd name="T93" fmla="*/ 1186 h 2901"/>
                  <a:gd name="T94" fmla="*/ 896 w 2461"/>
                  <a:gd name="T95" fmla="*/ 1212 h 2901"/>
                  <a:gd name="T96" fmla="*/ 953 w 2461"/>
                  <a:gd name="T97" fmla="*/ 1201 h 2901"/>
                  <a:gd name="T98" fmla="*/ 1454 w 2461"/>
                  <a:gd name="T99" fmla="*/ 909 h 2901"/>
                  <a:gd name="T100" fmla="*/ 1480 w 2461"/>
                  <a:gd name="T101" fmla="*/ 858 h 2901"/>
                  <a:gd name="T102" fmla="*/ 1469 w 2461"/>
                  <a:gd name="T103" fmla="*/ 800 h 2901"/>
                  <a:gd name="T104" fmla="*/ 1098 w 2461"/>
                  <a:gd name="T105" fmla="*/ 155 h 2901"/>
                  <a:gd name="T106" fmla="*/ 1101 w 2461"/>
                  <a:gd name="T107" fmla="*/ 113 h 2901"/>
                  <a:gd name="T108" fmla="*/ 1122 w 2461"/>
                  <a:gd name="T109" fmla="*/ 92 h 2901"/>
                  <a:gd name="T110" fmla="*/ 1251 w 2461"/>
                  <a:gd name="T111" fmla="*/ 40 h 2901"/>
                  <a:gd name="T112" fmla="*/ 1443 w 2461"/>
                  <a:gd name="T113" fmla="*/ 3 h 29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461" h="2901">
                    <a:moveTo>
                      <a:pt x="1508" y="0"/>
                    </a:moveTo>
                    <a:lnTo>
                      <a:pt x="1572" y="2"/>
                    </a:lnTo>
                    <a:lnTo>
                      <a:pt x="1636" y="8"/>
                    </a:lnTo>
                    <a:lnTo>
                      <a:pt x="1699" y="20"/>
                    </a:lnTo>
                    <a:lnTo>
                      <a:pt x="1762" y="36"/>
                    </a:lnTo>
                    <a:lnTo>
                      <a:pt x="1822" y="56"/>
                    </a:lnTo>
                    <a:lnTo>
                      <a:pt x="1881" y="81"/>
                    </a:lnTo>
                    <a:lnTo>
                      <a:pt x="1939" y="110"/>
                    </a:lnTo>
                    <a:lnTo>
                      <a:pt x="1994" y="144"/>
                    </a:lnTo>
                    <a:lnTo>
                      <a:pt x="2047" y="181"/>
                    </a:lnTo>
                    <a:lnTo>
                      <a:pt x="2097" y="223"/>
                    </a:lnTo>
                    <a:lnTo>
                      <a:pt x="2144" y="269"/>
                    </a:lnTo>
                    <a:lnTo>
                      <a:pt x="2189" y="319"/>
                    </a:lnTo>
                    <a:lnTo>
                      <a:pt x="2230" y="372"/>
                    </a:lnTo>
                    <a:lnTo>
                      <a:pt x="2266" y="429"/>
                    </a:lnTo>
                    <a:lnTo>
                      <a:pt x="2268" y="433"/>
                    </a:lnTo>
                    <a:lnTo>
                      <a:pt x="2272" y="436"/>
                    </a:lnTo>
                    <a:lnTo>
                      <a:pt x="2274" y="439"/>
                    </a:lnTo>
                    <a:lnTo>
                      <a:pt x="2302" y="493"/>
                    </a:lnTo>
                    <a:lnTo>
                      <a:pt x="2327" y="549"/>
                    </a:lnTo>
                    <a:lnTo>
                      <a:pt x="2347" y="605"/>
                    </a:lnTo>
                    <a:lnTo>
                      <a:pt x="2363" y="661"/>
                    </a:lnTo>
                    <a:lnTo>
                      <a:pt x="2376" y="720"/>
                    </a:lnTo>
                    <a:lnTo>
                      <a:pt x="2261" y="720"/>
                    </a:lnTo>
                    <a:lnTo>
                      <a:pt x="2227" y="722"/>
                    </a:lnTo>
                    <a:lnTo>
                      <a:pt x="2191" y="731"/>
                    </a:lnTo>
                    <a:lnTo>
                      <a:pt x="2156" y="743"/>
                    </a:lnTo>
                    <a:lnTo>
                      <a:pt x="2122" y="760"/>
                    </a:lnTo>
                    <a:lnTo>
                      <a:pt x="2090" y="782"/>
                    </a:lnTo>
                    <a:lnTo>
                      <a:pt x="2061" y="805"/>
                    </a:lnTo>
                    <a:lnTo>
                      <a:pt x="2037" y="832"/>
                    </a:lnTo>
                    <a:lnTo>
                      <a:pt x="2018" y="860"/>
                    </a:lnTo>
                    <a:lnTo>
                      <a:pt x="1956" y="967"/>
                    </a:lnTo>
                    <a:lnTo>
                      <a:pt x="1878" y="1102"/>
                    </a:lnTo>
                    <a:lnTo>
                      <a:pt x="1674" y="1456"/>
                    </a:lnTo>
                    <a:lnTo>
                      <a:pt x="1661" y="1482"/>
                    </a:lnTo>
                    <a:lnTo>
                      <a:pt x="1651" y="1511"/>
                    </a:lnTo>
                    <a:lnTo>
                      <a:pt x="1644" y="1541"/>
                    </a:lnTo>
                    <a:lnTo>
                      <a:pt x="1641" y="1573"/>
                    </a:lnTo>
                    <a:lnTo>
                      <a:pt x="1640" y="1605"/>
                    </a:lnTo>
                    <a:lnTo>
                      <a:pt x="1640" y="1606"/>
                    </a:lnTo>
                    <a:lnTo>
                      <a:pt x="1643" y="1642"/>
                    </a:lnTo>
                    <a:lnTo>
                      <a:pt x="1649" y="1677"/>
                    </a:lnTo>
                    <a:lnTo>
                      <a:pt x="1660" y="1709"/>
                    </a:lnTo>
                    <a:lnTo>
                      <a:pt x="1674" y="1738"/>
                    </a:lnTo>
                    <a:lnTo>
                      <a:pt x="2018" y="2332"/>
                    </a:lnTo>
                    <a:lnTo>
                      <a:pt x="2037" y="2360"/>
                    </a:lnTo>
                    <a:lnTo>
                      <a:pt x="2061" y="2386"/>
                    </a:lnTo>
                    <a:lnTo>
                      <a:pt x="2090" y="2411"/>
                    </a:lnTo>
                    <a:lnTo>
                      <a:pt x="2122" y="2431"/>
                    </a:lnTo>
                    <a:lnTo>
                      <a:pt x="2156" y="2448"/>
                    </a:lnTo>
                    <a:lnTo>
                      <a:pt x="2191" y="2462"/>
                    </a:lnTo>
                    <a:lnTo>
                      <a:pt x="2227" y="2470"/>
                    </a:lnTo>
                    <a:lnTo>
                      <a:pt x="2261" y="2473"/>
                    </a:lnTo>
                    <a:lnTo>
                      <a:pt x="2454" y="2473"/>
                    </a:lnTo>
                    <a:lnTo>
                      <a:pt x="2460" y="2495"/>
                    </a:lnTo>
                    <a:lnTo>
                      <a:pt x="2461" y="2519"/>
                    </a:lnTo>
                    <a:lnTo>
                      <a:pt x="2457" y="2542"/>
                    </a:lnTo>
                    <a:lnTo>
                      <a:pt x="2450" y="2565"/>
                    </a:lnTo>
                    <a:lnTo>
                      <a:pt x="2438" y="2585"/>
                    </a:lnTo>
                    <a:lnTo>
                      <a:pt x="2421" y="2603"/>
                    </a:lnTo>
                    <a:lnTo>
                      <a:pt x="2402" y="2617"/>
                    </a:lnTo>
                    <a:lnTo>
                      <a:pt x="2313" y="2668"/>
                    </a:lnTo>
                    <a:lnTo>
                      <a:pt x="1989" y="2856"/>
                    </a:lnTo>
                    <a:lnTo>
                      <a:pt x="1939" y="2884"/>
                    </a:lnTo>
                    <a:lnTo>
                      <a:pt x="1917" y="2894"/>
                    </a:lnTo>
                    <a:lnTo>
                      <a:pt x="1894" y="2899"/>
                    </a:lnTo>
                    <a:lnTo>
                      <a:pt x="1871" y="2901"/>
                    </a:lnTo>
                    <a:lnTo>
                      <a:pt x="1847" y="2896"/>
                    </a:lnTo>
                    <a:lnTo>
                      <a:pt x="1826" y="2888"/>
                    </a:lnTo>
                    <a:lnTo>
                      <a:pt x="1805" y="2876"/>
                    </a:lnTo>
                    <a:lnTo>
                      <a:pt x="1788" y="2860"/>
                    </a:lnTo>
                    <a:lnTo>
                      <a:pt x="1774" y="2839"/>
                    </a:lnTo>
                    <a:lnTo>
                      <a:pt x="1768" y="2829"/>
                    </a:lnTo>
                    <a:lnTo>
                      <a:pt x="1355" y="2115"/>
                    </a:lnTo>
                    <a:lnTo>
                      <a:pt x="1340" y="2092"/>
                    </a:lnTo>
                    <a:lnTo>
                      <a:pt x="1323" y="2074"/>
                    </a:lnTo>
                    <a:lnTo>
                      <a:pt x="1304" y="2061"/>
                    </a:lnTo>
                    <a:lnTo>
                      <a:pt x="1284" y="2050"/>
                    </a:lnTo>
                    <a:lnTo>
                      <a:pt x="1264" y="2045"/>
                    </a:lnTo>
                    <a:lnTo>
                      <a:pt x="1247" y="2044"/>
                    </a:lnTo>
                    <a:lnTo>
                      <a:pt x="1231" y="2048"/>
                    </a:lnTo>
                    <a:lnTo>
                      <a:pt x="1230" y="2048"/>
                    </a:lnTo>
                    <a:lnTo>
                      <a:pt x="1230" y="2048"/>
                    </a:lnTo>
                    <a:lnTo>
                      <a:pt x="1229" y="2049"/>
                    </a:lnTo>
                    <a:lnTo>
                      <a:pt x="1227" y="2049"/>
                    </a:lnTo>
                    <a:lnTo>
                      <a:pt x="1225" y="2050"/>
                    </a:lnTo>
                    <a:lnTo>
                      <a:pt x="1223" y="2051"/>
                    </a:lnTo>
                    <a:lnTo>
                      <a:pt x="1162" y="2075"/>
                    </a:lnTo>
                    <a:lnTo>
                      <a:pt x="1101" y="2093"/>
                    </a:lnTo>
                    <a:lnTo>
                      <a:pt x="1037" y="2108"/>
                    </a:lnTo>
                    <a:lnTo>
                      <a:pt x="975" y="2117"/>
                    </a:lnTo>
                    <a:lnTo>
                      <a:pt x="912" y="2122"/>
                    </a:lnTo>
                    <a:lnTo>
                      <a:pt x="849" y="2122"/>
                    </a:lnTo>
                    <a:lnTo>
                      <a:pt x="786" y="2118"/>
                    </a:lnTo>
                    <a:lnTo>
                      <a:pt x="724" y="2109"/>
                    </a:lnTo>
                    <a:lnTo>
                      <a:pt x="664" y="2095"/>
                    </a:lnTo>
                    <a:lnTo>
                      <a:pt x="604" y="2078"/>
                    </a:lnTo>
                    <a:lnTo>
                      <a:pt x="545" y="2057"/>
                    </a:lnTo>
                    <a:lnTo>
                      <a:pt x="488" y="2031"/>
                    </a:lnTo>
                    <a:lnTo>
                      <a:pt x="432" y="2001"/>
                    </a:lnTo>
                    <a:lnTo>
                      <a:pt x="379" y="1968"/>
                    </a:lnTo>
                    <a:lnTo>
                      <a:pt x="328" y="1930"/>
                    </a:lnTo>
                    <a:lnTo>
                      <a:pt x="281" y="1888"/>
                    </a:lnTo>
                    <a:lnTo>
                      <a:pt x="235" y="1843"/>
                    </a:lnTo>
                    <a:lnTo>
                      <a:pt x="193" y="1793"/>
                    </a:lnTo>
                    <a:lnTo>
                      <a:pt x="153" y="1740"/>
                    </a:lnTo>
                    <a:lnTo>
                      <a:pt x="117" y="1684"/>
                    </a:lnTo>
                    <a:lnTo>
                      <a:pt x="115" y="1681"/>
                    </a:lnTo>
                    <a:lnTo>
                      <a:pt x="113" y="1678"/>
                    </a:lnTo>
                    <a:lnTo>
                      <a:pt x="112" y="1675"/>
                    </a:lnTo>
                    <a:lnTo>
                      <a:pt x="81" y="1613"/>
                    </a:lnTo>
                    <a:lnTo>
                      <a:pt x="54" y="1548"/>
                    </a:lnTo>
                    <a:lnTo>
                      <a:pt x="33" y="1484"/>
                    </a:lnTo>
                    <a:lnTo>
                      <a:pt x="17" y="1419"/>
                    </a:lnTo>
                    <a:lnTo>
                      <a:pt x="6" y="1352"/>
                    </a:lnTo>
                    <a:lnTo>
                      <a:pt x="1" y="1287"/>
                    </a:lnTo>
                    <a:lnTo>
                      <a:pt x="0" y="1221"/>
                    </a:lnTo>
                    <a:lnTo>
                      <a:pt x="5" y="1155"/>
                    </a:lnTo>
                    <a:lnTo>
                      <a:pt x="14" y="1090"/>
                    </a:lnTo>
                    <a:lnTo>
                      <a:pt x="29" y="1026"/>
                    </a:lnTo>
                    <a:lnTo>
                      <a:pt x="47" y="964"/>
                    </a:lnTo>
                    <a:lnTo>
                      <a:pt x="70" y="902"/>
                    </a:lnTo>
                    <a:lnTo>
                      <a:pt x="97" y="846"/>
                    </a:lnTo>
                    <a:lnTo>
                      <a:pt x="128" y="791"/>
                    </a:lnTo>
                    <a:lnTo>
                      <a:pt x="161" y="739"/>
                    </a:lnTo>
                    <a:lnTo>
                      <a:pt x="199" y="689"/>
                    </a:lnTo>
                    <a:lnTo>
                      <a:pt x="242" y="642"/>
                    </a:lnTo>
                    <a:lnTo>
                      <a:pt x="287" y="597"/>
                    </a:lnTo>
                    <a:lnTo>
                      <a:pt x="337" y="555"/>
                    </a:lnTo>
                    <a:lnTo>
                      <a:pt x="390" y="517"/>
                    </a:lnTo>
                    <a:lnTo>
                      <a:pt x="392" y="515"/>
                    </a:lnTo>
                    <a:lnTo>
                      <a:pt x="394" y="514"/>
                    </a:lnTo>
                    <a:lnTo>
                      <a:pt x="396" y="512"/>
                    </a:lnTo>
                    <a:lnTo>
                      <a:pt x="411" y="506"/>
                    </a:lnTo>
                    <a:lnTo>
                      <a:pt x="427" y="505"/>
                    </a:lnTo>
                    <a:lnTo>
                      <a:pt x="443" y="511"/>
                    </a:lnTo>
                    <a:lnTo>
                      <a:pt x="457" y="522"/>
                    </a:lnTo>
                    <a:lnTo>
                      <a:pt x="469" y="538"/>
                    </a:lnTo>
                    <a:lnTo>
                      <a:pt x="833" y="1170"/>
                    </a:lnTo>
                    <a:lnTo>
                      <a:pt x="845" y="1186"/>
                    </a:lnTo>
                    <a:lnTo>
                      <a:pt x="860" y="1198"/>
                    </a:lnTo>
                    <a:lnTo>
                      <a:pt x="877" y="1206"/>
                    </a:lnTo>
                    <a:lnTo>
                      <a:pt x="896" y="1212"/>
                    </a:lnTo>
                    <a:lnTo>
                      <a:pt x="915" y="1213"/>
                    </a:lnTo>
                    <a:lnTo>
                      <a:pt x="934" y="1210"/>
                    </a:lnTo>
                    <a:lnTo>
                      <a:pt x="953" y="1201"/>
                    </a:lnTo>
                    <a:lnTo>
                      <a:pt x="1060" y="1139"/>
                    </a:lnTo>
                    <a:lnTo>
                      <a:pt x="1437" y="922"/>
                    </a:lnTo>
                    <a:lnTo>
                      <a:pt x="1454" y="909"/>
                    </a:lnTo>
                    <a:lnTo>
                      <a:pt x="1466" y="895"/>
                    </a:lnTo>
                    <a:lnTo>
                      <a:pt x="1475" y="878"/>
                    </a:lnTo>
                    <a:lnTo>
                      <a:pt x="1480" y="858"/>
                    </a:lnTo>
                    <a:lnTo>
                      <a:pt x="1481" y="839"/>
                    </a:lnTo>
                    <a:lnTo>
                      <a:pt x="1477" y="820"/>
                    </a:lnTo>
                    <a:lnTo>
                      <a:pt x="1469" y="800"/>
                    </a:lnTo>
                    <a:lnTo>
                      <a:pt x="1230" y="389"/>
                    </a:lnTo>
                    <a:lnTo>
                      <a:pt x="1105" y="172"/>
                    </a:lnTo>
                    <a:lnTo>
                      <a:pt x="1098" y="155"/>
                    </a:lnTo>
                    <a:lnTo>
                      <a:pt x="1094" y="140"/>
                    </a:lnTo>
                    <a:lnTo>
                      <a:pt x="1095" y="126"/>
                    </a:lnTo>
                    <a:lnTo>
                      <a:pt x="1101" y="113"/>
                    </a:lnTo>
                    <a:lnTo>
                      <a:pt x="1108" y="103"/>
                    </a:lnTo>
                    <a:lnTo>
                      <a:pt x="1119" y="94"/>
                    </a:lnTo>
                    <a:lnTo>
                      <a:pt x="1122" y="92"/>
                    </a:lnTo>
                    <a:lnTo>
                      <a:pt x="1125" y="91"/>
                    </a:lnTo>
                    <a:lnTo>
                      <a:pt x="1187" y="63"/>
                    </a:lnTo>
                    <a:lnTo>
                      <a:pt x="1251" y="40"/>
                    </a:lnTo>
                    <a:lnTo>
                      <a:pt x="1314" y="23"/>
                    </a:lnTo>
                    <a:lnTo>
                      <a:pt x="1378" y="10"/>
                    </a:lnTo>
                    <a:lnTo>
                      <a:pt x="1443" y="3"/>
                    </a:lnTo>
                    <a:lnTo>
                      <a:pt x="1508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IN" sz="1015" dirty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8" name="Freeform 48"/>
              <p:cNvSpPr>
                <a:spLocks noEditPoints="1"/>
              </p:cNvSpPr>
              <p:nvPr/>
            </p:nvSpPr>
            <p:spPr bwMode="auto">
              <a:xfrm>
                <a:off x="9759951" y="2360613"/>
                <a:ext cx="790575" cy="730250"/>
              </a:xfrm>
              <a:custGeom>
                <a:avLst/>
                <a:gdLst>
                  <a:gd name="T0" fmla="*/ 683 w 1495"/>
                  <a:gd name="T1" fmla="*/ 363 h 1378"/>
                  <a:gd name="T2" fmla="*/ 614 w 1495"/>
                  <a:gd name="T3" fmla="*/ 384 h 1378"/>
                  <a:gd name="T4" fmla="*/ 549 w 1495"/>
                  <a:gd name="T5" fmla="*/ 422 h 1378"/>
                  <a:gd name="T6" fmla="*/ 497 w 1495"/>
                  <a:gd name="T7" fmla="*/ 471 h 1378"/>
                  <a:gd name="T8" fmla="*/ 448 w 1495"/>
                  <a:gd name="T9" fmla="*/ 550 h 1378"/>
                  <a:gd name="T10" fmla="*/ 425 w 1495"/>
                  <a:gd name="T11" fmla="*/ 610 h 1378"/>
                  <a:gd name="T12" fmla="*/ 416 w 1495"/>
                  <a:gd name="T13" fmla="*/ 677 h 1378"/>
                  <a:gd name="T14" fmla="*/ 421 w 1495"/>
                  <a:gd name="T15" fmla="*/ 745 h 1378"/>
                  <a:gd name="T16" fmla="*/ 436 w 1495"/>
                  <a:gd name="T17" fmla="*/ 803 h 1378"/>
                  <a:gd name="T18" fmla="*/ 479 w 1495"/>
                  <a:gd name="T19" fmla="*/ 880 h 1378"/>
                  <a:gd name="T20" fmla="*/ 524 w 1495"/>
                  <a:gd name="T21" fmla="*/ 936 h 1378"/>
                  <a:gd name="T22" fmla="*/ 586 w 1495"/>
                  <a:gd name="T23" fmla="*/ 981 h 1378"/>
                  <a:gd name="T24" fmla="*/ 656 w 1495"/>
                  <a:gd name="T25" fmla="*/ 1010 h 1378"/>
                  <a:gd name="T26" fmla="*/ 704 w 1495"/>
                  <a:gd name="T27" fmla="*/ 1018 h 1378"/>
                  <a:gd name="T28" fmla="*/ 778 w 1495"/>
                  <a:gd name="T29" fmla="*/ 1019 h 1378"/>
                  <a:gd name="T30" fmla="*/ 846 w 1495"/>
                  <a:gd name="T31" fmla="*/ 1008 h 1378"/>
                  <a:gd name="T32" fmla="*/ 914 w 1495"/>
                  <a:gd name="T33" fmla="*/ 978 h 1378"/>
                  <a:gd name="T34" fmla="*/ 975 w 1495"/>
                  <a:gd name="T35" fmla="*/ 934 h 1378"/>
                  <a:gd name="T36" fmla="*/ 1017 w 1495"/>
                  <a:gd name="T37" fmla="*/ 880 h 1378"/>
                  <a:gd name="T38" fmla="*/ 1048 w 1495"/>
                  <a:gd name="T39" fmla="*/ 827 h 1378"/>
                  <a:gd name="T40" fmla="*/ 1070 w 1495"/>
                  <a:gd name="T41" fmla="*/ 771 h 1378"/>
                  <a:gd name="T42" fmla="*/ 1081 w 1495"/>
                  <a:gd name="T43" fmla="*/ 707 h 1378"/>
                  <a:gd name="T44" fmla="*/ 1077 w 1495"/>
                  <a:gd name="T45" fmla="*/ 640 h 1378"/>
                  <a:gd name="T46" fmla="*/ 1060 w 1495"/>
                  <a:gd name="T47" fmla="*/ 578 h 1378"/>
                  <a:gd name="T48" fmla="*/ 1017 w 1495"/>
                  <a:gd name="T49" fmla="*/ 498 h 1378"/>
                  <a:gd name="T50" fmla="*/ 975 w 1495"/>
                  <a:gd name="T51" fmla="*/ 444 h 1378"/>
                  <a:gd name="T52" fmla="*/ 914 w 1495"/>
                  <a:gd name="T53" fmla="*/ 400 h 1378"/>
                  <a:gd name="T54" fmla="*/ 846 w 1495"/>
                  <a:gd name="T55" fmla="*/ 371 h 1378"/>
                  <a:gd name="T56" fmla="*/ 778 w 1495"/>
                  <a:gd name="T57" fmla="*/ 361 h 1378"/>
                  <a:gd name="T58" fmla="*/ 510 w 1495"/>
                  <a:gd name="T59" fmla="*/ 0 h 1378"/>
                  <a:gd name="T60" fmla="*/ 1019 w 1495"/>
                  <a:gd name="T61" fmla="*/ 2 h 1378"/>
                  <a:gd name="T62" fmla="*/ 1089 w 1495"/>
                  <a:gd name="T63" fmla="*/ 24 h 1378"/>
                  <a:gd name="T64" fmla="*/ 1153 w 1495"/>
                  <a:gd name="T65" fmla="*/ 62 h 1378"/>
                  <a:gd name="T66" fmla="*/ 1206 w 1495"/>
                  <a:gd name="T67" fmla="*/ 111 h 1378"/>
                  <a:gd name="T68" fmla="*/ 1463 w 1495"/>
                  <a:gd name="T69" fmla="*/ 550 h 1378"/>
                  <a:gd name="T70" fmla="*/ 1486 w 1495"/>
                  <a:gd name="T71" fmla="*/ 608 h 1378"/>
                  <a:gd name="T72" fmla="*/ 1495 w 1495"/>
                  <a:gd name="T73" fmla="*/ 673 h 1378"/>
                  <a:gd name="T74" fmla="*/ 1492 w 1495"/>
                  <a:gd name="T75" fmla="*/ 739 h 1378"/>
                  <a:gd name="T76" fmla="*/ 1475 w 1495"/>
                  <a:gd name="T77" fmla="*/ 801 h 1378"/>
                  <a:gd name="T78" fmla="*/ 1225 w 1495"/>
                  <a:gd name="T79" fmla="*/ 1239 h 1378"/>
                  <a:gd name="T80" fmla="*/ 1182 w 1495"/>
                  <a:gd name="T81" fmla="*/ 1293 h 1378"/>
                  <a:gd name="T82" fmla="*/ 1122 w 1495"/>
                  <a:gd name="T83" fmla="*/ 1337 h 1378"/>
                  <a:gd name="T84" fmla="*/ 1054 w 1495"/>
                  <a:gd name="T85" fmla="*/ 1367 h 1378"/>
                  <a:gd name="T86" fmla="*/ 986 w 1495"/>
                  <a:gd name="T87" fmla="*/ 1378 h 1378"/>
                  <a:gd name="T88" fmla="*/ 506 w 1495"/>
                  <a:gd name="T89" fmla="*/ 1378 h 1378"/>
                  <a:gd name="T90" fmla="*/ 500 w 1495"/>
                  <a:gd name="T91" fmla="*/ 1377 h 1378"/>
                  <a:gd name="T92" fmla="*/ 495 w 1495"/>
                  <a:gd name="T93" fmla="*/ 1377 h 1378"/>
                  <a:gd name="T94" fmla="*/ 460 w 1495"/>
                  <a:gd name="T95" fmla="*/ 1371 h 1378"/>
                  <a:gd name="T96" fmla="*/ 396 w 1495"/>
                  <a:gd name="T97" fmla="*/ 1349 h 1378"/>
                  <a:gd name="T98" fmla="*/ 336 w 1495"/>
                  <a:gd name="T99" fmla="*/ 1312 h 1378"/>
                  <a:gd name="T100" fmla="*/ 288 w 1495"/>
                  <a:gd name="T101" fmla="*/ 1265 h 1378"/>
                  <a:gd name="T102" fmla="*/ 79 w 1495"/>
                  <a:gd name="T103" fmla="*/ 910 h 1378"/>
                  <a:gd name="T104" fmla="*/ 20 w 1495"/>
                  <a:gd name="T105" fmla="*/ 801 h 1378"/>
                  <a:gd name="T106" fmla="*/ 3 w 1495"/>
                  <a:gd name="T107" fmla="*/ 739 h 1378"/>
                  <a:gd name="T108" fmla="*/ 0 w 1495"/>
                  <a:gd name="T109" fmla="*/ 673 h 1378"/>
                  <a:gd name="T110" fmla="*/ 10 w 1495"/>
                  <a:gd name="T111" fmla="*/ 608 h 1378"/>
                  <a:gd name="T112" fmla="*/ 32 w 1495"/>
                  <a:gd name="T113" fmla="*/ 550 h 1378"/>
                  <a:gd name="T114" fmla="*/ 270 w 1495"/>
                  <a:gd name="T115" fmla="*/ 139 h 1378"/>
                  <a:gd name="T116" fmla="*/ 314 w 1495"/>
                  <a:gd name="T117" fmla="*/ 85 h 1378"/>
                  <a:gd name="T118" fmla="*/ 374 w 1495"/>
                  <a:gd name="T119" fmla="*/ 41 h 1378"/>
                  <a:gd name="T120" fmla="*/ 442 w 1495"/>
                  <a:gd name="T121" fmla="*/ 11 h 1378"/>
                  <a:gd name="T122" fmla="*/ 510 w 1495"/>
                  <a:gd name="T123" fmla="*/ 0 h 13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495" h="1378">
                    <a:moveTo>
                      <a:pt x="717" y="361"/>
                    </a:moveTo>
                    <a:lnTo>
                      <a:pt x="683" y="363"/>
                    </a:lnTo>
                    <a:lnTo>
                      <a:pt x="649" y="371"/>
                    </a:lnTo>
                    <a:lnTo>
                      <a:pt x="614" y="384"/>
                    </a:lnTo>
                    <a:lnTo>
                      <a:pt x="581" y="401"/>
                    </a:lnTo>
                    <a:lnTo>
                      <a:pt x="549" y="422"/>
                    </a:lnTo>
                    <a:lnTo>
                      <a:pt x="522" y="445"/>
                    </a:lnTo>
                    <a:lnTo>
                      <a:pt x="497" y="471"/>
                    </a:lnTo>
                    <a:lnTo>
                      <a:pt x="479" y="498"/>
                    </a:lnTo>
                    <a:lnTo>
                      <a:pt x="448" y="550"/>
                    </a:lnTo>
                    <a:lnTo>
                      <a:pt x="435" y="579"/>
                    </a:lnTo>
                    <a:lnTo>
                      <a:pt x="425" y="610"/>
                    </a:lnTo>
                    <a:lnTo>
                      <a:pt x="418" y="643"/>
                    </a:lnTo>
                    <a:lnTo>
                      <a:pt x="416" y="677"/>
                    </a:lnTo>
                    <a:lnTo>
                      <a:pt x="416" y="712"/>
                    </a:lnTo>
                    <a:lnTo>
                      <a:pt x="421" y="745"/>
                    </a:lnTo>
                    <a:lnTo>
                      <a:pt x="427" y="775"/>
                    </a:lnTo>
                    <a:lnTo>
                      <a:pt x="436" y="803"/>
                    </a:lnTo>
                    <a:lnTo>
                      <a:pt x="448" y="827"/>
                    </a:lnTo>
                    <a:lnTo>
                      <a:pt x="479" y="880"/>
                    </a:lnTo>
                    <a:lnTo>
                      <a:pt x="498" y="910"/>
                    </a:lnTo>
                    <a:lnTo>
                      <a:pt x="524" y="936"/>
                    </a:lnTo>
                    <a:lnTo>
                      <a:pt x="553" y="960"/>
                    </a:lnTo>
                    <a:lnTo>
                      <a:pt x="586" y="981"/>
                    </a:lnTo>
                    <a:lnTo>
                      <a:pt x="621" y="997"/>
                    </a:lnTo>
                    <a:lnTo>
                      <a:pt x="656" y="1010"/>
                    </a:lnTo>
                    <a:lnTo>
                      <a:pt x="692" y="1017"/>
                    </a:lnTo>
                    <a:lnTo>
                      <a:pt x="704" y="1018"/>
                    </a:lnTo>
                    <a:lnTo>
                      <a:pt x="717" y="1019"/>
                    </a:lnTo>
                    <a:lnTo>
                      <a:pt x="778" y="1019"/>
                    </a:lnTo>
                    <a:lnTo>
                      <a:pt x="811" y="1016"/>
                    </a:lnTo>
                    <a:lnTo>
                      <a:pt x="846" y="1008"/>
                    </a:lnTo>
                    <a:lnTo>
                      <a:pt x="881" y="994"/>
                    </a:lnTo>
                    <a:lnTo>
                      <a:pt x="914" y="978"/>
                    </a:lnTo>
                    <a:lnTo>
                      <a:pt x="946" y="958"/>
                    </a:lnTo>
                    <a:lnTo>
                      <a:pt x="975" y="934"/>
                    </a:lnTo>
                    <a:lnTo>
                      <a:pt x="998" y="908"/>
                    </a:lnTo>
                    <a:lnTo>
                      <a:pt x="1017" y="880"/>
                    </a:lnTo>
                    <a:lnTo>
                      <a:pt x="1033" y="853"/>
                    </a:lnTo>
                    <a:lnTo>
                      <a:pt x="1048" y="827"/>
                    </a:lnTo>
                    <a:lnTo>
                      <a:pt x="1060" y="801"/>
                    </a:lnTo>
                    <a:lnTo>
                      <a:pt x="1070" y="771"/>
                    </a:lnTo>
                    <a:lnTo>
                      <a:pt x="1077" y="739"/>
                    </a:lnTo>
                    <a:lnTo>
                      <a:pt x="1081" y="707"/>
                    </a:lnTo>
                    <a:lnTo>
                      <a:pt x="1081" y="673"/>
                    </a:lnTo>
                    <a:lnTo>
                      <a:pt x="1077" y="640"/>
                    </a:lnTo>
                    <a:lnTo>
                      <a:pt x="1070" y="608"/>
                    </a:lnTo>
                    <a:lnTo>
                      <a:pt x="1060" y="578"/>
                    </a:lnTo>
                    <a:lnTo>
                      <a:pt x="1048" y="550"/>
                    </a:lnTo>
                    <a:lnTo>
                      <a:pt x="1017" y="498"/>
                    </a:lnTo>
                    <a:lnTo>
                      <a:pt x="998" y="471"/>
                    </a:lnTo>
                    <a:lnTo>
                      <a:pt x="975" y="444"/>
                    </a:lnTo>
                    <a:lnTo>
                      <a:pt x="946" y="421"/>
                    </a:lnTo>
                    <a:lnTo>
                      <a:pt x="914" y="400"/>
                    </a:lnTo>
                    <a:lnTo>
                      <a:pt x="881" y="384"/>
                    </a:lnTo>
                    <a:lnTo>
                      <a:pt x="846" y="371"/>
                    </a:lnTo>
                    <a:lnTo>
                      <a:pt x="811" y="363"/>
                    </a:lnTo>
                    <a:lnTo>
                      <a:pt x="778" y="361"/>
                    </a:lnTo>
                    <a:lnTo>
                      <a:pt x="717" y="361"/>
                    </a:lnTo>
                    <a:close/>
                    <a:moveTo>
                      <a:pt x="510" y="0"/>
                    </a:moveTo>
                    <a:lnTo>
                      <a:pt x="986" y="0"/>
                    </a:lnTo>
                    <a:lnTo>
                      <a:pt x="1019" y="2"/>
                    </a:lnTo>
                    <a:lnTo>
                      <a:pt x="1054" y="11"/>
                    </a:lnTo>
                    <a:lnTo>
                      <a:pt x="1089" y="24"/>
                    </a:lnTo>
                    <a:lnTo>
                      <a:pt x="1122" y="41"/>
                    </a:lnTo>
                    <a:lnTo>
                      <a:pt x="1153" y="62"/>
                    </a:lnTo>
                    <a:lnTo>
                      <a:pt x="1182" y="85"/>
                    </a:lnTo>
                    <a:lnTo>
                      <a:pt x="1206" y="111"/>
                    </a:lnTo>
                    <a:lnTo>
                      <a:pt x="1225" y="139"/>
                    </a:lnTo>
                    <a:lnTo>
                      <a:pt x="1463" y="550"/>
                    </a:lnTo>
                    <a:lnTo>
                      <a:pt x="1475" y="578"/>
                    </a:lnTo>
                    <a:lnTo>
                      <a:pt x="1486" y="608"/>
                    </a:lnTo>
                    <a:lnTo>
                      <a:pt x="1492" y="640"/>
                    </a:lnTo>
                    <a:lnTo>
                      <a:pt x="1495" y="673"/>
                    </a:lnTo>
                    <a:lnTo>
                      <a:pt x="1495" y="707"/>
                    </a:lnTo>
                    <a:lnTo>
                      <a:pt x="1492" y="739"/>
                    </a:lnTo>
                    <a:lnTo>
                      <a:pt x="1486" y="771"/>
                    </a:lnTo>
                    <a:lnTo>
                      <a:pt x="1475" y="801"/>
                    </a:lnTo>
                    <a:lnTo>
                      <a:pt x="1463" y="827"/>
                    </a:lnTo>
                    <a:lnTo>
                      <a:pt x="1225" y="1239"/>
                    </a:lnTo>
                    <a:lnTo>
                      <a:pt x="1206" y="1267"/>
                    </a:lnTo>
                    <a:lnTo>
                      <a:pt x="1182" y="1293"/>
                    </a:lnTo>
                    <a:lnTo>
                      <a:pt x="1153" y="1317"/>
                    </a:lnTo>
                    <a:lnTo>
                      <a:pt x="1122" y="1337"/>
                    </a:lnTo>
                    <a:lnTo>
                      <a:pt x="1089" y="1354"/>
                    </a:lnTo>
                    <a:lnTo>
                      <a:pt x="1054" y="1367"/>
                    </a:lnTo>
                    <a:lnTo>
                      <a:pt x="1019" y="1375"/>
                    </a:lnTo>
                    <a:lnTo>
                      <a:pt x="986" y="1378"/>
                    </a:lnTo>
                    <a:lnTo>
                      <a:pt x="510" y="1378"/>
                    </a:lnTo>
                    <a:lnTo>
                      <a:pt x="506" y="1378"/>
                    </a:lnTo>
                    <a:lnTo>
                      <a:pt x="503" y="1377"/>
                    </a:lnTo>
                    <a:lnTo>
                      <a:pt x="500" y="1377"/>
                    </a:lnTo>
                    <a:lnTo>
                      <a:pt x="497" y="1377"/>
                    </a:lnTo>
                    <a:lnTo>
                      <a:pt x="495" y="1377"/>
                    </a:lnTo>
                    <a:lnTo>
                      <a:pt x="492" y="1376"/>
                    </a:lnTo>
                    <a:lnTo>
                      <a:pt x="460" y="1371"/>
                    </a:lnTo>
                    <a:lnTo>
                      <a:pt x="428" y="1362"/>
                    </a:lnTo>
                    <a:lnTo>
                      <a:pt x="396" y="1349"/>
                    </a:lnTo>
                    <a:lnTo>
                      <a:pt x="366" y="1332"/>
                    </a:lnTo>
                    <a:lnTo>
                      <a:pt x="336" y="1312"/>
                    </a:lnTo>
                    <a:lnTo>
                      <a:pt x="310" y="1289"/>
                    </a:lnTo>
                    <a:lnTo>
                      <a:pt x="288" y="1265"/>
                    </a:lnTo>
                    <a:lnTo>
                      <a:pt x="270" y="1239"/>
                    </a:lnTo>
                    <a:lnTo>
                      <a:pt x="79" y="910"/>
                    </a:lnTo>
                    <a:lnTo>
                      <a:pt x="32" y="827"/>
                    </a:lnTo>
                    <a:lnTo>
                      <a:pt x="20" y="801"/>
                    </a:lnTo>
                    <a:lnTo>
                      <a:pt x="10" y="771"/>
                    </a:lnTo>
                    <a:lnTo>
                      <a:pt x="3" y="739"/>
                    </a:lnTo>
                    <a:lnTo>
                      <a:pt x="0" y="707"/>
                    </a:lnTo>
                    <a:lnTo>
                      <a:pt x="0" y="673"/>
                    </a:lnTo>
                    <a:lnTo>
                      <a:pt x="3" y="640"/>
                    </a:lnTo>
                    <a:lnTo>
                      <a:pt x="10" y="608"/>
                    </a:lnTo>
                    <a:lnTo>
                      <a:pt x="20" y="578"/>
                    </a:lnTo>
                    <a:lnTo>
                      <a:pt x="32" y="550"/>
                    </a:lnTo>
                    <a:lnTo>
                      <a:pt x="129" y="383"/>
                    </a:lnTo>
                    <a:lnTo>
                      <a:pt x="270" y="139"/>
                    </a:lnTo>
                    <a:lnTo>
                      <a:pt x="289" y="111"/>
                    </a:lnTo>
                    <a:lnTo>
                      <a:pt x="314" y="85"/>
                    </a:lnTo>
                    <a:lnTo>
                      <a:pt x="342" y="62"/>
                    </a:lnTo>
                    <a:lnTo>
                      <a:pt x="374" y="41"/>
                    </a:lnTo>
                    <a:lnTo>
                      <a:pt x="407" y="24"/>
                    </a:lnTo>
                    <a:lnTo>
                      <a:pt x="442" y="11"/>
                    </a:lnTo>
                    <a:lnTo>
                      <a:pt x="477" y="2"/>
                    </a:lnTo>
                    <a:lnTo>
                      <a:pt x="51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IN" sz="1015" dirty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9" name="Freeform 49"/>
              <p:cNvSpPr>
                <a:spLocks noEditPoints="1"/>
              </p:cNvSpPr>
              <p:nvPr/>
            </p:nvSpPr>
            <p:spPr bwMode="auto">
              <a:xfrm>
                <a:off x="9759951" y="2360613"/>
                <a:ext cx="790575" cy="730250"/>
              </a:xfrm>
              <a:custGeom>
                <a:avLst/>
                <a:gdLst>
                  <a:gd name="T0" fmla="*/ 683 w 1495"/>
                  <a:gd name="T1" fmla="*/ 363 h 1378"/>
                  <a:gd name="T2" fmla="*/ 614 w 1495"/>
                  <a:gd name="T3" fmla="*/ 384 h 1378"/>
                  <a:gd name="T4" fmla="*/ 549 w 1495"/>
                  <a:gd name="T5" fmla="*/ 422 h 1378"/>
                  <a:gd name="T6" fmla="*/ 497 w 1495"/>
                  <a:gd name="T7" fmla="*/ 471 h 1378"/>
                  <a:gd name="T8" fmla="*/ 448 w 1495"/>
                  <a:gd name="T9" fmla="*/ 550 h 1378"/>
                  <a:gd name="T10" fmla="*/ 425 w 1495"/>
                  <a:gd name="T11" fmla="*/ 610 h 1378"/>
                  <a:gd name="T12" fmla="*/ 416 w 1495"/>
                  <a:gd name="T13" fmla="*/ 677 h 1378"/>
                  <a:gd name="T14" fmla="*/ 421 w 1495"/>
                  <a:gd name="T15" fmla="*/ 745 h 1378"/>
                  <a:gd name="T16" fmla="*/ 436 w 1495"/>
                  <a:gd name="T17" fmla="*/ 803 h 1378"/>
                  <a:gd name="T18" fmla="*/ 479 w 1495"/>
                  <a:gd name="T19" fmla="*/ 880 h 1378"/>
                  <a:gd name="T20" fmla="*/ 524 w 1495"/>
                  <a:gd name="T21" fmla="*/ 936 h 1378"/>
                  <a:gd name="T22" fmla="*/ 586 w 1495"/>
                  <a:gd name="T23" fmla="*/ 981 h 1378"/>
                  <a:gd name="T24" fmla="*/ 656 w 1495"/>
                  <a:gd name="T25" fmla="*/ 1010 h 1378"/>
                  <a:gd name="T26" fmla="*/ 704 w 1495"/>
                  <a:gd name="T27" fmla="*/ 1018 h 1378"/>
                  <a:gd name="T28" fmla="*/ 778 w 1495"/>
                  <a:gd name="T29" fmla="*/ 1019 h 1378"/>
                  <a:gd name="T30" fmla="*/ 846 w 1495"/>
                  <a:gd name="T31" fmla="*/ 1008 h 1378"/>
                  <a:gd name="T32" fmla="*/ 914 w 1495"/>
                  <a:gd name="T33" fmla="*/ 978 h 1378"/>
                  <a:gd name="T34" fmla="*/ 975 w 1495"/>
                  <a:gd name="T35" fmla="*/ 934 h 1378"/>
                  <a:gd name="T36" fmla="*/ 1017 w 1495"/>
                  <a:gd name="T37" fmla="*/ 880 h 1378"/>
                  <a:gd name="T38" fmla="*/ 1048 w 1495"/>
                  <a:gd name="T39" fmla="*/ 827 h 1378"/>
                  <a:gd name="T40" fmla="*/ 1070 w 1495"/>
                  <a:gd name="T41" fmla="*/ 771 h 1378"/>
                  <a:gd name="T42" fmla="*/ 1081 w 1495"/>
                  <a:gd name="T43" fmla="*/ 707 h 1378"/>
                  <a:gd name="T44" fmla="*/ 1077 w 1495"/>
                  <a:gd name="T45" fmla="*/ 640 h 1378"/>
                  <a:gd name="T46" fmla="*/ 1060 w 1495"/>
                  <a:gd name="T47" fmla="*/ 578 h 1378"/>
                  <a:gd name="T48" fmla="*/ 1017 w 1495"/>
                  <a:gd name="T49" fmla="*/ 498 h 1378"/>
                  <a:gd name="T50" fmla="*/ 975 w 1495"/>
                  <a:gd name="T51" fmla="*/ 444 h 1378"/>
                  <a:gd name="T52" fmla="*/ 914 w 1495"/>
                  <a:gd name="T53" fmla="*/ 400 h 1378"/>
                  <a:gd name="T54" fmla="*/ 846 w 1495"/>
                  <a:gd name="T55" fmla="*/ 371 h 1378"/>
                  <a:gd name="T56" fmla="*/ 778 w 1495"/>
                  <a:gd name="T57" fmla="*/ 361 h 1378"/>
                  <a:gd name="T58" fmla="*/ 510 w 1495"/>
                  <a:gd name="T59" fmla="*/ 0 h 1378"/>
                  <a:gd name="T60" fmla="*/ 1019 w 1495"/>
                  <a:gd name="T61" fmla="*/ 2 h 1378"/>
                  <a:gd name="T62" fmla="*/ 1089 w 1495"/>
                  <a:gd name="T63" fmla="*/ 24 h 1378"/>
                  <a:gd name="T64" fmla="*/ 1153 w 1495"/>
                  <a:gd name="T65" fmla="*/ 62 h 1378"/>
                  <a:gd name="T66" fmla="*/ 1206 w 1495"/>
                  <a:gd name="T67" fmla="*/ 111 h 1378"/>
                  <a:gd name="T68" fmla="*/ 1463 w 1495"/>
                  <a:gd name="T69" fmla="*/ 550 h 1378"/>
                  <a:gd name="T70" fmla="*/ 1486 w 1495"/>
                  <a:gd name="T71" fmla="*/ 608 h 1378"/>
                  <a:gd name="T72" fmla="*/ 1495 w 1495"/>
                  <a:gd name="T73" fmla="*/ 673 h 1378"/>
                  <a:gd name="T74" fmla="*/ 1492 w 1495"/>
                  <a:gd name="T75" fmla="*/ 739 h 1378"/>
                  <a:gd name="T76" fmla="*/ 1475 w 1495"/>
                  <a:gd name="T77" fmla="*/ 801 h 1378"/>
                  <a:gd name="T78" fmla="*/ 1225 w 1495"/>
                  <a:gd name="T79" fmla="*/ 1239 h 1378"/>
                  <a:gd name="T80" fmla="*/ 1182 w 1495"/>
                  <a:gd name="T81" fmla="*/ 1293 h 1378"/>
                  <a:gd name="T82" fmla="*/ 1122 w 1495"/>
                  <a:gd name="T83" fmla="*/ 1337 h 1378"/>
                  <a:gd name="T84" fmla="*/ 1054 w 1495"/>
                  <a:gd name="T85" fmla="*/ 1367 h 1378"/>
                  <a:gd name="T86" fmla="*/ 986 w 1495"/>
                  <a:gd name="T87" fmla="*/ 1378 h 1378"/>
                  <a:gd name="T88" fmla="*/ 506 w 1495"/>
                  <a:gd name="T89" fmla="*/ 1378 h 1378"/>
                  <a:gd name="T90" fmla="*/ 500 w 1495"/>
                  <a:gd name="T91" fmla="*/ 1377 h 1378"/>
                  <a:gd name="T92" fmla="*/ 495 w 1495"/>
                  <a:gd name="T93" fmla="*/ 1377 h 1378"/>
                  <a:gd name="T94" fmla="*/ 460 w 1495"/>
                  <a:gd name="T95" fmla="*/ 1371 h 1378"/>
                  <a:gd name="T96" fmla="*/ 396 w 1495"/>
                  <a:gd name="T97" fmla="*/ 1349 h 1378"/>
                  <a:gd name="T98" fmla="*/ 336 w 1495"/>
                  <a:gd name="T99" fmla="*/ 1312 h 1378"/>
                  <a:gd name="T100" fmla="*/ 288 w 1495"/>
                  <a:gd name="T101" fmla="*/ 1265 h 1378"/>
                  <a:gd name="T102" fmla="*/ 79 w 1495"/>
                  <a:gd name="T103" fmla="*/ 910 h 1378"/>
                  <a:gd name="T104" fmla="*/ 20 w 1495"/>
                  <a:gd name="T105" fmla="*/ 801 h 1378"/>
                  <a:gd name="T106" fmla="*/ 3 w 1495"/>
                  <a:gd name="T107" fmla="*/ 739 h 1378"/>
                  <a:gd name="T108" fmla="*/ 0 w 1495"/>
                  <a:gd name="T109" fmla="*/ 673 h 1378"/>
                  <a:gd name="T110" fmla="*/ 10 w 1495"/>
                  <a:gd name="T111" fmla="*/ 608 h 1378"/>
                  <a:gd name="T112" fmla="*/ 32 w 1495"/>
                  <a:gd name="T113" fmla="*/ 550 h 1378"/>
                  <a:gd name="T114" fmla="*/ 270 w 1495"/>
                  <a:gd name="T115" fmla="*/ 139 h 1378"/>
                  <a:gd name="T116" fmla="*/ 314 w 1495"/>
                  <a:gd name="T117" fmla="*/ 85 h 1378"/>
                  <a:gd name="T118" fmla="*/ 374 w 1495"/>
                  <a:gd name="T119" fmla="*/ 41 h 1378"/>
                  <a:gd name="T120" fmla="*/ 442 w 1495"/>
                  <a:gd name="T121" fmla="*/ 11 h 1378"/>
                  <a:gd name="T122" fmla="*/ 510 w 1495"/>
                  <a:gd name="T123" fmla="*/ 0 h 13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495" h="1378">
                    <a:moveTo>
                      <a:pt x="717" y="361"/>
                    </a:moveTo>
                    <a:lnTo>
                      <a:pt x="683" y="363"/>
                    </a:lnTo>
                    <a:lnTo>
                      <a:pt x="649" y="371"/>
                    </a:lnTo>
                    <a:lnTo>
                      <a:pt x="614" y="384"/>
                    </a:lnTo>
                    <a:lnTo>
                      <a:pt x="581" y="401"/>
                    </a:lnTo>
                    <a:lnTo>
                      <a:pt x="549" y="422"/>
                    </a:lnTo>
                    <a:lnTo>
                      <a:pt x="522" y="445"/>
                    </a:lnTo>
                    <a:lnTo>
                      <a:pt x="497" y="471"/>
                    </a:lnTo>
                    <a:lnTo>
                      <a:pt x="479" y="498"/>
                    </a:lnTo>
                    <a:lnTo>
                      <a:pt x="448" y="550"/>
                    </a:lnTo>
                    <a:lnTo>
                      <a:pt x="435" y="579"/>
                    </a:lnTo>
                    <a:lnTo>
                      <a:pt x="425" y="610"/>
                    </a:lnTo>
                    <a:lnTo>
                      <a:pt x="418" y="643"/>
                    </a:lnTo>
                    <a:lnTo>
                      <a:pt x="416" y="677"/>
                    </a:lnTo>
                    <a:lnTo>
                      <a:pt x="416" y="712"/>
                    </a:lnTo>
                    <a:lnTo>
                      <a:pt x="421" y="745"/>
                    </a:lnTo>
                    <a:lnTo>
                      <a:pt x="427" y="775"/>
                    </a:lnTo>
                    <a:lnTo>
                      <a:pt x="436" y="803"/>
                    </a:lnTo>
                    <a:lnTo>
                      <a:pt x="448" y="827"/>
                    </a:lnTo>
                    <a:lnTo>
                      <a:pt x="479" y="880"/>
                    </a:lnTo>
                    <a:lnTo>
                      <a:pt x="498" y="910"/>
                    </a:lnTo>
                    <a:lnTo>
                      <a:pt x="524" y="936"/>
                    </a:lnTo>
                    <a:lnTo>
                      <a:pt x="553" y="960"/>
                    </a:lnTo>
                    <a:lnTo>
                      <a:pt x="586" y="981"/>
                    </a:lnTo>
                    <a:lnTo>
                      <a:pt x="621" y="997"/>
                    </a:lnTo>
                    <a:lnTo>
                      <a:pt x="656" y="1010"/>
                    </a:lnTo>
                    <a:lnTo>
                      <a:pt x="692" y="1017"/>
                    </a:lnTo>
                    <a:lnTo>
                      <a:pt x="704" y="1018"/>
                    </a:lnTo>
                    <a:lnTo>
                      <a:pt x="717" y="1019"/>
                    </a:lnTo>
                    <a:lnTo>
                      <a:pt x="778" y="1019"/>
                    </a:lnTo>
                    <a:lnTo>
                      <a:pt x="811" y="1016"/>
                    </a:lnTo>
                    <a:lnTo>
                      <a:pt x="846" y="1008"/>
                    </a:lnTo>
                    <a:lnTo>
                      <a:pt x="881" y="994"/>
                    </a:lnTo>
                    <a:lnTo>
                      <a:pt x="914" y="978"/>
                    </a:lnTo>
                    <a:lnTo>
                      <a:pt x="946" y="958"/>
                    </a:lnTo>
                    <a:lnTo>
                      <a:pt x="975" y="934"/>
                    </a:lnTo>
                    <a:lnTo>
                      <a:pt x="998" y="908"/>
                    </a:lnTo>
                    <a:lnTo>
                      <a:pt x="1017" y="880"/>
                    </a:lnTo>
                    <a:lnTo>
                      <a:pt x="1033" y="853"/>
                    </a:lnTo>
                    <a:lnTo>
                      <a:pt x="1048" y="827"/>
                    </a:lnTo>
                    <a:lnTo>
                      <a:pt x="1060" y="801"/>
                    </a:lnTo>
                    <a:lnTo>
                      <a:pt x="1070" y="771"/>
                    </a:lnTo>
                    <a:lnTo>
                      <a:pt x="1077" y="739"/>
                    </a:lnTo>
                    <a:lnTo>
                      <a:pt x="1081" y="707"/>
                    </a:lnTo>
                    <a:lnTo>
                      <a:pt x="1081" y="673"/>
                    </a:lnTo>
                    <a:lnTo>
                      <a:pt x="1077" y="640"/>
                    </a:lnTo>
                    <a:lnTo>
                      <a:pt x="1070" y="608"/>
                    </a:lnTo>
                    <a:lnTo>
                      <a:pt x="1060" y="578"/>
                    </a:lnTo>
                    <a:lnTo>
                      <a:pt x="1048" y="550"/>
                    </a:lnTo>
                    <a:lnTo>
                      <a:pt x="1017" y="498"/>
                    </a:lnTo>
                    <a:lnTo>
                      <a:pt x="998" y="471"/>
                    </a:lnTo>
                    <a:lnTo>
                      <a:pt x="975" y="444"/>
                    </a:lnTo>
                    <a:lnTo>
                      <a:pt x="946" y="421"/>
                    </a:lnTo>
                    <a:lnTo>
                      <a:pt x="914" y="400"/>
                    </a:lnTo>
                    <a:lnTo>
                      <a:pt x="881" y="384"/>
                    </a:lnTo>
                    <a:lnTo>
                      <a:pt x="846" y="371"/>
                    </a:lnTo>
                    <a:lnTo>
                      <a:pt x="811" y="363"/>
                    </a:lnTo>
                    <a:lnTo>
                      <a:pt x="778" y="361"/>
                    </a:lnTo>
                    <a:lnTo>
                      <a:pt x="717" y="361"/>
                    </a:lnTo>
                    <a:close/>
                    <a:moveTo>
                      <a:pt x="510" y="0"/>
                    </a:moveTo>
                    <a:lnTo>
                      <a:pt x="986" y="0"/>
                    </a:lnTo>
                    <a:lnTo>
                      <a:pt x="1019" y="2"/>
                    </a:lnTo>
                    <a:lnTo>
                      <a:pt x="1054" y="11"/>
                    </a:lnTo>
                    <a:lnTo>
                      <a:pt x="1089" y="24"/>
                    </a:lnTo>
                    <a:lnTo>
                      <a:pt x="1122" y="41"/>
                    </a:lnTo>
                    <a:lnTo>
                      <a:pt x="1153" y="62"/>
                    </a:lnTo>
                    <a:lnTo>
                      <a:pt x="1182" y="85"/>
                    </a:lnTo>
                    <a:lnTo>
                      <a:pt x="1206" y="111"/>
                    </a:lnTo>
                    <a:lnTo>
                      <a:pt x="1225" y="139"/>
                    </a:lnTo>
                    <a:lnTo>
                      <a:pt x="1463" y="550"/>
                    </a:lnTo>
                    <a:lnTo>
                      <a:pt x="1475" y="578"/>
                    </a:lnTo>
                    <a:lnTo>
                      <a:pt x="1486" y="608"/>
                    </a:lnTo>
                    <a:lnTo>
                      <a:pt x="1492" y="640"/>
                    </a:lnTo>
                    <a:lnTo>
                      <a:pt x="1495" y="673"/>
                    </a:lnTo>
                    <a:lnTo>
                      <a:pt x="1495" y="707"/>
                    </a:lnTo>
                    <a:lnTo>
                      <a:pt x="1492" y="739"/>
                    </a:lnTo>
                    <a:lnTo>
                      <a:pt x="1486" y="771"/>
                    </a:lnTo>
                    <a:lnTo>
                      <a:pt x="1475" y="801"/>
                    </a:lnTo>
                    <a:lnTo>
                      <a:pt x="1463" y="827"/>
                    </a:lnTo>
                    <a:lnTo>
                      <a:pt x="1225" y="1239"/>
                    </a:lnTo>
                    <a:lnTo>
                      <a:pt x="1206" y="1267"/>
                    </a:lnTo>
                    <a:lnTo>
                      <a:pt x="1182" y="1293"/>
                    </a:lnTo>
                    <a:lnTo>
                      <a:pt x="1153" y="1317"/>
                    </a:lnTo>
                    <a:lnTo>
                      <a:pt x="1122" y="1337"/>
                    </a:lnTo>
                    <a:lnTo>
                      <a:pt x="1089" y="1354"/>
                    </a:lnTo>
                    <a:lnTo>
                      <a:pt x="1054" y="1367"/>
                    </a:lnTo>
                    <a:lnTo>
                      <a:pt x="1019" y="1375"/>
                    </a:lnTo>
                    <a:lnTo>
                      <a:pt x="986" y="1378"/>
                    </a:lnTo>
                    <a:lnTo>
                      <a:pt x="510" y="1378"/>
                    </a:lnTo>
                    <a:lnTo>
                      <a:pt x="506" y="1378"/>
                    </a:lnTo>
                    <a:lnTo>
                      <a:pt x="503" y="1377"/>
                    </a:lnTo>
                    <a:lnTo>
                      <a:pt x="500" y="1377"/>
                    </a:lnTo>
                    <a:lnTo>
                      <a:pt x="497" y="1377"/>
                    </a:lnTo>
                    <a:lnTo>
                      <a:pt x="495" y="1377"/>
                    </a:lnTo>
                    <a:lnTo>
                      <a:pt x="492" y="1376"/>
                    </a:lnTo>
                    <a:lnTo>
                      <a:pt x="460" y="1371"/>
                    </a:lnTo>
                    <a:lnTo>
                      <a:pt x="428" y="1362"/>
                    </a:lnTo>
                    <a:lnTo>
                      <a:pt x="396" y="1349"/>
                    </a:lnTo>
                    <a:lnTo>
                      <a:pt x="366" y="1332"/>
                    </a:lnTo>
                    <a:lnTo>
                      <a:pt x="336" y="1312"/>
                    </a:lnTo>
                    <a:lnTo>
                      <a:pt x="310" y="1289"/>
                    </a:lnTo>
                    <a:lnTo>
                      <a:pt x="288" y="1265"/>
                    </a:lnTo>
                    <a:lnTo>
                      <a:pt x="270" y="1239"/>
                    </a:lnTo>
                    <a:lnTo>
                      <a:pt x="79" y="910"/>
                    </a:lnTo>
                    <a:lnTo>
                      <a:pt x="32" y="827"/>
                    </a:lnTo>
                    <a:lnTo>
                      <a:pt x="20" y="801"/>
                    </a:lnTo>
                    <a:lnTo>
                      <a:pt x="10" y="771"/>
                    </a:lnTo>
                    <a:lnTo>
                      <a:pt x="3" y="739"/>
                    </a:lnTo>
                    <a:lnTo>
                      <a:pt x="0" y="707"/>
                    </a:lnTo>
                    <a:lnTo>
                      <a:pt x="0" y="673"/>
                    </a:lnTo>
                    <a:lnTo>
                      <a:pt x="3" y="640"/>
                    </a:lnTo>
                    <a:lnTo>
                      <a:pt x="10" y="608"/>
                    </a:lnTo>
                    <a:lnTo>
                      <a:pt x="20" y="578"/>
                    </a:lnTo>
                    <a:lnTo>
                      <a:pt x="32" y="550"/>
                    </a:lnTo>
                    <a:lnTo>
                      <a:pt x="129" y="383"/>
                    </a:lnTo>
                    <a:lnTo>
                      <a:pt x="270" y="139"/>
                    </a:lnTo>
                    <a:lnTo>
                      <a:pt x="289" y="111"/>
                    </a:lnTo>
                    <a:lnTo>
                      <a:pt x="314" y="85"/>
                    </a:lnTo>
                    <a:lnTo>
                      <a:pt x="342" y="62"/>
                    </a:lnTo>
                    <a:lnTo>
                      <a:pt x="374" y="41"/>
                    </a:lnTo>
                    <a:lnTo>
                      <a:pt x="407" y="24"/>
                    </a:lnTo>
                    <a:lnTo>
                      <a:pt x="442" y="11"/>
                    </a:lnTo>
                    <a:lnTo>
                      <a:pt x="477" y="2"/>
                    </a:lnTo>
                    <a:lnTo>
                      <a:pt x="51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IN" sz="1015" dirty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0" name="Freeform 50"/>
              <p:cNvSpPr>
                <a:spLocks noEditPoints="1"/>
              </p:cNvSpPr>
              <p:nvPr/>
            </p:nvSpPr>
            <p:spPr bwMode="auto">
              <a:xfrm>
                <a:off x="9759951" y="2360613"/>
                <a:ext cx="790575" cy="730250"/>
              </a:xfrm>
              <a:custGeom>
                <a:avLst/>
                <a:gdLst>
                  <a:gd name="T0" fmla="*/ 683 w 1495"/>
                  <a:gd name="T1" fmla="*/ 363 h 1378"/>
                  <a:gd name="T2" fmla="*/ 614 w 1495"/>
                  <a:gd name="T3" fmla="*/ 384 h 1378"/>
                  <a:gd name="T4" fmla="*/ 549 w 1495"/>
                  <a:gd name="T5" fmla="*/ 422 h 1378"/>
                  <a:gd name="T6" fmla="*/ 497 w 1495"/>
                  <a:gd name="T7" fmla="*/ 471 h 1378"/>
                  <a:gd name="T8" fmla="*/ 448 w 1495"/>
                  <a:gd name="T9" fmla="*/ 550 h 1378"/>
                  <a:gd name="T10" fmla="*/ 425 w 1495"/>
                  <a:gd name="T11" fmla="*/ 610 h 1378"/>
                  <a:gd name="T12" fmla="*/ 416 w 1495"/>
                  <a:gd name="T13" fmla="*/ 677 h 1378"/>
                  <a:gd name="T14" fmla="*/ 421 w 1495"/>
                  <a:gd name="T15" fmla="*/ 745 h 1378"/>
                  <a:gd name="T16" fmla="*/ 436 w 1495"/>
                  <a:gd name="T17" fmla="*/ 803 h 1378"/>
                  <a:gd name="T18" fmla="*/ 479 w 1495"/>
                  <a:gd name="T19" fmla="*/ 880 h 1378"/>
                  <a:gd name="T20" fmla="*/ 524 w 1495"/>
                  <a:gd name="T21" fmla="*/ 936 h 1378"/>
                  <a:gd name="T22" fmla="*/ 586 w 1495"/>
                  <a:gd name="T23" fmla="*/ 981 h 1378"/>
                  <a:gd name="T24" fmla="*/ 656 w 1495"/>
                  <a:gd name="T25" fmla="*/ 1010 h 1378"/>
                  <a:gd name="T26" fmla="*/ 704 w 1495"/>
                  <a:gd name="T27" fmla="*/ 1018 h 1378"/>
                  <a:gd name="T28" fmla="*/ 778 w 1495"/>
                  <a:gd name="T29" fmla="*/ 1019 h 1378"/>
                  <a:gd name="T30" fmla="*/ 846 w 1495"/>
                  <a:gd name="T31" fmla="*/ 1008 h 1378"/>
                  <a:gd name="T32" fmla="*/ 914 w 1495"/>
                  <a:gd name="T33" fmla="*/ 978 h 1378"/>
                  <a:gd name="T34" fmla="*/ 975 w 1495"/>
                  <a:gd name="T35" fmla="*/ 934 h 1378"/>
                  <a:gd name="T36" fmla="*/ 1017 w 1495"/>
                  <a:gd name="T37" fmla="*/ 880 h 1378"/>
                  <a:gd name="T38" fmla="*/ 1048 w 1495"/>
                  <a:gd name="T39" fmla="*/ 827 h 1378"/>
                  <a:gd name="T40" fmla="*/ 1070 w 1495"/>
                  <a:gd name="T41" fmla="*/ 771 h 1378"/>
                  <a:gd name="T42" fmla="*/ 1081 w 1495"/>
                  <a:gd name="T43" fmla="*/ 707 h 1378"/>
                  <a:gd name="T44" fmla="*/ 1077 w 1495"/>
                  <a:gd name="T45" fmla="*/ 640 h 1378"/>
                  <a:gd name="T46" fmla="*/ 1060 w 1495"/>
                  <a:gd name="T47" fmla="*/ 578 h 1378"/>
                  <a:gd name="T48" fmla="*/ 1017 w 1495"/>
                  <a:gd name="T49" fmla="*/ 498 h 1378"/>
                  <a:gd name="T50" fmla="*/ 975 w 1495"/>
                  <a:gd name="T51" fmla="*/ 444 h 1378"/>
                  <a:gd name="T52" fmla="*/ 914 w 1495"/>
                  <a:gd name="T53" fmla="*/ 400 h 1378"/>
                  <a:gd name="T54" fmla="*/ 846 w 1495"/>
                  <a:gd name="T55" fmla="*/ 371 h 1378"/>
                  <a:gd name="T56" fmla="*/ 778 w 1495"/>
                  <a:gd name="T57" fmla="*/ 361 h 1378"/>
                  <a:gd name="T58" fmla="*/ 510 w 1495"/>
                  <a:gd name="T59" fmla="*/ 0 h 1378"/>
                  <a:gd name="T60" fmla="*/ 1019 w 1495"/>
                  <a:gd name="T61" fmla="*/ 2 h 1378"/>
                  <a:gd name="T62" fmla="*/ 1089 w 1495"/>
                  <a:gd name="T63" fmla="*/ 24 h 1378"/>
                  <a:gd name="T64" fmla="*/ 1153 w 1495"/>
                  <a:gd name="T65" fmla="*/ 62 h 1378"/>
                  <a:gd name="T66" fmla="*/ 1206 w 1495"/>
                  <a:gd name="T67" fmla="*/ 111 h 1378"/>
                  <a:gd name="T68" fmla="*/ 1463 w 1495"/>
                  <a:gd name="T69" fmla="*/ 550 h 1378"/>
                  <a:gd name="T70" fmla="*/ 1486 w 1495"/>
                  <a:gd name="T71" fmla="*/ 608 h 1378"/>
                  <a:gd name="T72" fmla="*/ 1495 w 1495"/>
                  <a:gd name="T73" fmla="*/ 673 h 1378"/>
                  <a:gd name="T74" fmla="*/ 1492 w 1495"/>
                  <a:gd name="T75" fmla="*/ 739 h 1378"/>
                  <a:gd name="T76" fmla="*/ 1475 w 1495"/>
                  <a:gd name="T77" fmla="*/ 801 h 1378"/>
                  <a:gd name="T78" fmla="*/ 1225 w 1495"/>
                  <a:gd name="T79" fmla="*/ 1239 h 1378"/>
                  <a:gd name="T80" fmla="*/ 1182 w 1495"/>
                  <a:gd name="T81" fmla="*/ 1293 h 1378"/>
                  <a:gd name="T82" fmla="*/ 1122 w 1495"/>
                  <a:gd name="T83" fmla="*/ 1337 h 1378"/>
                  <a:gd name="T84" fmla="*/ 1054 w 1495"/>
                  <a:gd name="T85" fmla="*/ 1367 h 1378"/>
                  <a:gd name="T86" fmla="*/ 986 w 1495"/>
                  <a:gd name="T87" fmla="*/ 1378 h 1378"/>
                  <a:gd name="T88" fmla="*/ 506 w 1495"/>
                  <a:gd name="T89" fmla="*/ 1378 h 1378"/>
                  <a:gd name="T90" fmla="*/ 500 w 1495"/>
                  <a:gd name="T91" fmla="*/ 1377 h 1378"/>
                  <a:gd name="T92" fmla="*/ 495 w 1495"/>
                  <a:gd name="T93" fmla="*/ 1377 h 1378"/>
                  <a:gd name="T94" fmla="*/ 460 w 1495"/>
                  <a:gd name="T95" fmla="*/ 1371 h 1378"/>
                  <a:gd name="T96" fmla="*/ 396 w 1495"/>
                  <a:gd name="T97" fmla="*/ 1349 h 1378"/>
                  <a:gd name="T98" fmla="*/ 336 w 1495"/>
                  <a:gd name="T99" fmla="*/ 1312 h 1378"/>
                  <a:gd name="T100" fmla="*/ 288 w 1495"/>
                  <a:gd name="T101" fmla="*/ 1265 h 1378"/>
                  <a:gd name="T102" fmla="*/ 79 w 1495"/>
                  <a:gd name="T103" fmla="*/ 910 h 1378"/>
                  <a:gd name="T104" fmla="*/ 20 w 1495"/>
                  <a:gd name="T105" fmla="*/ 801 h 1378"/>
                  <a:gd name="T106" fmla="*/ 3 w 1495"/>
                  <a:gd name="T107" fmla="*/ 739 h 1378"/>
                  <a:gd name="T108" fmla="*/ 0 w 1495"/>
                  <a:gd name="T109" fmla="*/ 673 h 1378"/>
                  <a:gd name="T110" fmla="*/ 10 w 1495"/>
                  <a:gd name="T111" fmla="*/ 608 h 1378"/>
                  <a:gd name="T112" fmla="*/ 32 w 1495"/>
                  <a:gd name="T113" fmla="*/ 550 h 1378"/>
                  <a:gd name="T114" fmla="*/ 270 w 1495"/>
                  <a:gd name="T115" fmla="*/ 139 h 1378"/>
                  <a:gd name="T116" fmla="*/ 314 w 1495"/>
                  <a:gd name="T117" fmla="*/ 85 h 1378"/>
                  <a:gd name="T118" fmla="*/ 374 w 1495"/>
                  <a:gd name="T119" fmla="*/ 41 h 1378"/>
                  <a:gd name="T120" fmla="*/ 442 w 1495"/>
                  <a:gd name="T121" fmla="*/ 11 h 1378"/>
                  <a:gd name="T122" fmla="*/ 510 w 1495"/>
                  <a:gd name="T123" fmla="*/ 0 h 13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495" h="1378">
                    <a:moveTo>
                      <a:pt x="717" y="361"/>
                    </a:moveTo>
                    <a:lnTo>
                      <a:pt x="683" y="363"/>
                    </a:lnTo>
                    <a:lnTo>
                      <a:pt x="649" y="371"/>
                    </a:lnTo>
                    <a:lnTo>
                      <a:pt x="614" y="384"/>
                    </a:lnTo>
                    <a:lnTo>
                      <a:pt x="581" y="401"/>
                    </a:lnTo>
                    <a:lnTo>
                      <a:pt x="549" y="422"/>
                    </a:lnTo>
                    <a:lnTo>
                      <a:pt x="522" y="445"/>
                    </a:lnTo>
                    <a:lnTo>
                      <a:pt x="497" y="471"/>
                    </a:lnTo>
                    <a:lnTo>
                      <a:pt x="479" y="498"/>
                    </a:lnTo>
                    <a:lnTo>
                      <a:pt x="448" y="550"/>
                    </a:lnTo>
                    <a:lnTo>
                      <a:pt x="435" y="579"/>
                    </a:lnTo>
                    <a:lnTo>
                      <a:pt x="425" y="610"/>
                    </a:lnTo>
                    <a:lnTo>
                      <a:pt x="418" y="643"/>
                    </a:lnTo>
                    <a:lnTo>
                      <a:pt x="416" y="677"/>
                    </a:lnTo>
                    <a:lnTo>
                      <a:pt x="416" y="712"/>
                    </a:lnTo>
                    <a:lnTo>
                      <a:pt x="421" y="745"/>
                    </a:lnTo>
                    <a:lnTo>
                      <a:pt x="427" y="775"/>
                    </a:lnTo>
                    <a:lnTo>
                      <a:pt x="436" y="803"/>
                    </a:lnTo>
                    <a:lnTo>
                      <a:pt x="448" y="827"/>
                    </a:lnTo>
                    <a:lnTo>
                      <a:pt x="479" y="880"/>
                    </a:lnTo>
                    <a:lnTo>
                      <a:pt x="498" y="910"/>
                    </a:lnTo>
                    <a:lnTo>
                      <a:pt x="524" y="936"/>
                    </a:lnTo>
                    <a:lnTo>
                      <a:pt x="553" y="960"/>
                    </a:lnTo>
                    <a:lnTo>
                      <a:pt x="586" y="981"/>
                    </a:lnTo>
                    <a:lnTo>
                      <a:pt x="621" y="997"/>
                    </a:lnTo>
                    <a:lnTo>
                      <a:pt x="656" y="1010"/>
                    </a:lnTo>
                    <a:lnTo>
                      <a:pt x="692" y="1017"/>
                    </a:lnTo>
                    <a:lnTo>
                      <a:pt x="704" y="1018"/>
                    </a:lnTo>
                    <a:lnTo>
                      <a:pt x="717" y="1019"/>
                    </a:lnTo>
                    <a:lnTo>
                      <a:pt x="778" y="1019"/>
                    </a:lnTo>
                    <a:lnTo>
                      <a:pt x="811" y="1016"/>
                    </a:lnTo>
                    <a:lnTo>
                      <a:pt x="846" y="1008"/>
                    </a:lnTo>
                    <a:lnTo>
                      <a:pt x="881" y="994"/>
                    </a:lnTo>
                    <a:lnTo>
                      <a:pt x="914" y="978"/>
                    </a:lnTo>
                    <a:lnTo>
                      <a:pt x="946" y="958"/>
                    </a:lnTo>
                    <a:lnTo>
                      <a:pt x="975" y="934"/>
                    </a:lnTo>
                    <a:lnTo>
                      <a:pt x="998" y="908"/>
                    </a:lnTo>
                    <a:lnTo>
                      <a:pt x="1017" y="880"/>
                    </a:lnTo>
                    <a:lnTo>
                      <a:pt x="1033" y="853"/>
                    </a:lnTo>
                    <a:lnTo>
                      <a:pt x="1048" y="827"/>
                    </a:lnTo>
                    <a:lnTo>
                      <a:pt x="1060" y="801"/>
                    </a:lnTo>
                    <a:lnTo>
                      <a:pt x="1070" y="771"/>
                    </a:lnTo>
                    <a:lnTo>
                      <a:pt x="1077" y="739"/>
                    </a:lnTo>
                    <a:lnTo>
                      <a:pt x="1081" y="707"/>
                    </a:lnTo>
                    <a:lnTo>
                      <a:pt x="1081" y="673"/>
                    </a:lnTo>
                    <a:lnTo>
                      <a:pt x="1077" y="640"/>
                    </a:lnTo>
                    <a:lnTo>
                      <a:pt x="1070" y="608"/>
                    </a:lnTo>
                    <a:lnTo>
                      <a:pt x="1060" y="578"/>
                    </a:lnTo>
                    <a:lnTo>
                      <a:pt x="1048" y="550"/>
                    </a:lnTo>
                    <a:lnTo>
                      <a:pt x="1017" y="498"/>
                    </a:lnTo>
                    <a:lnTo>
                      <a:pt x="998" y="471"/>
                    </a:lnTo>
                    <a:lnTo>
                      <a:pt x="975" y="444"/>
                    </a:lnTo>
                    <a:lnTo>
                      <a:pt x="946" y="421"/>
                    </a:lnTo>
                    <a:lnTo>
                      <a:pt x="914" y="400"/>
                    </a:lnTo>
                    <a:lnTo>
                      <a:pt x="881" y="384"/>
                    </a:lnTo>
                    <a:lnTo>
                      <a:pt x="846" y="371"/>
                    </a:lnTo>
                    <a:lnTo>
                      <a:pt x="811" y="363"/>
                    </a:lnTo>
                    <a:lnTo>
                      <a:pt x="778" y="361"/>
                    </a:lnTo>
                    <a:lnTo>
                      <a:pt x="717" y="361"/>
                    </a:lnTo>
                    <a:close/>
                    <a:moveTo>
                      <a:pt x="510" y="0"/>
                    </a:moveTo>
                    <a:lnTo>
                      <a:pt x="986" y="0"/>
                    </a:lnTo>
                    <a:lnTo>
                      <a:pt x="1019" y="2"/>
                    </a:lnTo>
                    <a:lnTo>
                      <a:pt x="1054" y="11"/>
                    </a:lnTo>
                    <a:lnTo>
                      <a:pt x="1089" y="24"/>
                    </a:lnTo>
                    <a:lnTo>
                      <a:pt x="1122" y="41"/>
                    </a:lnTo>
                    <a:lnTo>
                      <a:pt x="1153" y="62"/>
                    </a:lnTo>
                    <a:lnTo>
                      <a:pt x="1182" y="85"/>
                    </a:lnTo>
                    <a:lnTo>
                      <a:pt x="1206" y="111"/>
                    </a:lnTo>
                    <a:lnTo>
                      <a:pt x="1225" y="139"/>
                    </a:lnTo>
                    <a:lnTo>
                      <a:pt x="1463" y="550"/>
                    </a:lnTo>
                    <a:lnTo>
                      <a:pt x="1475" y="578"/>
                    </a:lnTo>
                    <a:lnTo>
                      <a:pt x="1486" y="608"/>
                    </a:lnTo>
                    <a:lnTo>
                      <a:pt x="1492" y="640"/>
                    </a:lnTo>
                    <a:lnTo>
                      <a:pt x="1495" y="673"/>
                    </a:lnTo>
                    <a:lnTo>
                      <a:pt x="1495" y="707"/>
                    </a:lnTo>
                    <a:lnTo>
                      <a:pt x="1492" y="739"/>
                    </a:lnTo>
                    <a:lnTo>
                      <a:pt x="1486" y="771"/>
                    </a:lnTo>
                    <a:lnTo>
                      <a:pt x="1475" y="801"/>
                    </a:lnTo>
                    <a:lnTo>
                      <a:pt x="1463" y="827"/>
                    </a:lnTo>
                    <a:lnTo>
                      <a:pt x="1225" y="1239"/>
                    </a:lnTo>
                    <a:lnTo>
                      <a:pt x="1206" y="1267"/>
                    </a:lnTo>
                    <a:lnTo>
                      <a:pt x="1182" y="1293"/>
                    </a:lnTo>
                    <a:lnTo>
                      <a:pt x="1153" y="1317"/>
                    </a:lnTo>
                    <a:lnTo>
                      <a:pt x="1122" y="1337"/>
                    </a:lnTo>
                    <a:lnTo>
                      <a:pt x="1089" y="1354"/>
                    </a:lnTo>
                    <a:lnTo>
                      <a:pt x="1054" y="1367"/>
                    </a:lnTo>
                    <a:lnTo>
                      <a:pt x="1019" y="1375"/>
                    </a:lnTo>
                    <a:lnTo>
                      <a:pt x="986" y="1378"/>
                    </a:lnTo>
                    <a:lnTo>
                      <a:pt x="510" y="1378"/>
                    </a:lnTo>
                    <a:lnTo>
                      <a:pt x="506" y="1378"/>
                    </a:lnTo>
                    <a:lnTo>
                      <a:pt x="503" y="1377"/>
                    </a:lnTo>
                    <a:lnTo>
                      <a:pt x="500" y="1377"/>
                    </a:lnTo>
                    <a:lnTo>
                      <a:pt x="497" y="1377"/>
                    </a:lnTo>
                    <a:lnTo>
                      <a:pt x="495" y="1377"/>
                    </a:lnTo>
                    <a:lnTo>
                      <a:pt x="492" y="1376"/>
                    </a:lnTo>
                    <a:lnTo>
                      <a:pt x="460" y="1371"/>
                    </a:lnTo>
                    <a:lnTo>
                      <a:pt x="428" y="1362"/>
                    </a:lnTo>
                    <a:lnTo>
                      <a:pt x="396" y="1349"/>
                    </a:lnTo>
                    <a:lnTo>
                      <a:pt x="366" y="1332"/>
                    </a:lnTo>
                    <a:lnTo>
                      <a:pt x="336" y="1312"/>
                    </a:lnTo>
                    <a:lnTo>
                      <a:pt x="310" y="1289"/>
                    </a:lnTo>
                    <a:lnTo>
                      <a:pt x="288" y="1265"/>
                    </a:lnTo>
                    <a:lnTo>
                      <a:pt x="270" y="1239"/>
                    </a:lnTo>
                    <a:lnTo>
                      <a:pt x="79" y="910"/>
                    </a:lnTo>
                    <a:lnTo>
                      <a:pt x="32" y="827"/>
                    </a:lnTo>
                    <a:lnTo>
                      <a:pt x="20" y="801"/>
                    </a:lnTo>
                    <a:lnTo>
                      <a:pt x="10" y="771"/>
                    </a:lnTo>
                    <a:lnTo>
                      <a:pt x="3" y="739"/>
                    </a:lnTo>
                    <a:lnTo>
                      <a:pt x="0" y="707"/>
                    </a:lnTo>
                    <a:lnTo>
                      <a:pt x="0" y="673"/>
                    </a:lnTo>
                    <a:lnTo>
                      <a:pt x="3" y="640"/>
                    </a:lnTo>
                    <a:lnTo>
                      <a:pt x="10" y="608"/>
                    </a:lnTo>
                    <a:lnTo>
                      <a:pt x="20" y="578"/>
                    </a:lnTo>
                    <a:lnTo>
                      <a:pt x="32" y="550"/>
                    </a:lnTo>
                    <a:lnTo>
                      <a:pt x="129" y="383"/>
                    </a:lnTo>
                    <a:lnTo>
                      <a:pt x="270" y="139"/>
                    </a:lnTo>
                    <a:lnTo>
                      <a:pt x="289" y="111"/>
                    </a:lnTo>
                    <a:lnTo>
                      <a:pt x="314" y="85"/>
                    </a:lnTo>
                    <a:lnTo>
                      <a:pt x="342" y="62"/>
                    </a:lnTo>
                    <a:lnTo>
                      <a:pt x="374" y="41"/>
                    </a:lnTo>
                    <a:lnTo>
                      <a:pt x="407" y="24"/>
                    </a:lnTo>
                    <a:lnTo>
                      <a:pt x="442" y="11"/>
                    </a:lnTo>
                    <a:lnTo>
                      <a:pt x="477" y="2"/>
                    </a:lnTo>
                    <a:lnTo>
                      <a:pt x="51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IN" sz="1015" dirty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51" name="Group 12"/>
          <p:cNvGrpSpPr/>
          <p:nvPr/>
        </p:nvGrpSpPr>
        <p:grpSpPr>
          <a:xfrm>
            <a:off x="3399714" y="3272012"/>
            <a:ext cx="491800" cy="491800"/>
            <a:chOff x="4532952" y="4362681"/>
            <a:chExt cx="655733" cy="655733"/>
          </a:xfrm>
          <a:effectLst>
            <a:outerShdw blurRad="177800" dist="38100" algn="l" rotWithShape="0">
              <a:schemeClr val="bg1">
                <a:lumMod val="65000"/>
                <a:alpha val="48000"/>
              </a:schemeClr>
            </a:outerShdw>
          </a:effectLst>
        </p:grpSpPr>
        <p:sp>
          <p:nvSpPr>
            <p:cNvPr id="52" name="Oval 55"/>
            <p:cNvSpPr/>
            <p:nvPr/>
          </p:nvSpPr>
          <p:spPr>
            <a:xfrm>
              <a:off x="4532952" y="4362681"/>
              <a:ext cx="655733" cy="65573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015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3" name="Freeform 51"/>
            <p:cNvSpPr>
              <a:spLocks noEditPoints="1"/>
            </p:cNvSpPr>
            <p:nvPr/>
          </p:nvSpPr>
          <p:spPr bwMode="auto">
            <a:xfrm>
              <a:off x="4747623" y="4557618"/>
              <a:ext cx="240021" cy="321787"/>
            </a:xfrm>
            <a:custGeom>
              <a:avLst/>
              <a:gdLst>
                <a:gd name="T0" fmla="*/ 1071 w 2457"/>
                <a:gd name="T1" fmla="*/ 2114 h 3300"/>
                <a:gd name="T2" fmla="*/ 1085 w 2457"/>
                <a:gd name="T3" fmla="*/ 2150 h 3300"/>
                <a:gd name="T4" fmla="*/ 1122 w 2457"/>
                <a:gd name="T5" fmla="*/ 2135 h 3300"/>
                <a:gd name="T6" fmla="*/ 1108 w 2457"/>
                <a:gd name="T7" fmla="*/ 2099 h 3300"/>
                <a:gd name="T8" fmla="*/ 1139 w 2457"/>
                <a:gd name="T9" fmla="*/ 2053 h 3300"/>
                <a:gd name="T10" fmla="*/ 1180 w 2457"/>
                <a:gd name="T11" fmla="*/ 2124 h 3300"/>
                <a:gd name="T12" fmla="*/ 1139 w 2457"/>
                <a:gd name="T13" fmla="*/ 2195 h 3300"/>
                <a:gd name="T14" fmla="*/ 1055 w 2457"/>
                <a:gd name="T15" fmla="*/ 2195 h 3300"/>
                <a:gd name="T16" fmla="*/ 1014 w 2457"/>
                <a:gd name="T17" fmla="*/ 2124 h 3300"/>
                <a:gd name="T18" fmla="*/ 1055 w 2457"/>
                <a:gd name="T19" fmla="*/ 2053 h 3300"/>
                <a:gd name="T20" fmla="*/ 1515 w 2457"/>
                <a:gd name="T21" fmla="*/ 2016 h 3300"/>
                <a:gd name="T22" fmla="*/ 1501 w 2457"/>
                <a:gd name="T23" fmla="*/ 2052 h 3300"/>
                <a:gd name="T24" fmla="*/ 1536 w 2457"/>
                <a:gd name="T25" fmla="*/ 2067 h 3300"/>
                <a:gd name="T26" fmla="*/ 1552 w 2457"/>
                <a:gd name="T27" fmla="*/ 2031 h 3300"/>
                <a:gd name="T28" fmla="*/ 1526 w 2457"/>
                <a:gd name="T29" fmla="*/ 1958 h 3300"/>
                <a:gd name="T30" fmla="*/ 1598 w 2457"/>
                <a:gd name="T31" fmla="*/ 2000 h 3300"/>
                <a:gd name="T32" fmla="*/ 1598 w 2457"/>
                <a:gd name="T33" fmla="*/ 2083 h 3300"/>
                <a:gd name="T34" fmla="*/ 1526 w 2457"/>
                <a:gd name="T35" fmla="*/ 2124 h 3300"/>
                <a:gd name="T36" fmla="*/ 1454 w 2457"/>
                <a:gd name="T37" fmla="*/ 2083 h 3300"/>
                <a:gd name="T38" fmla="*/ 1454 w 2457"/>
                <a:gd name="T39" fmla="*/ 2000 h 3300"/>
                <a:gd name="T40" fmla="*/ 1526 w 2457"/>
                <a:gd name="T41" fmla="*/ 1958 h 3300"/>
                <a:gd name="T42" fmla="*/ 1279 w 2457"/>
                <a:gd name="T43" fmla="*/ 1730 h 3300"/>
                <a:gd name="T44" fmla="*/ 1279 w 2457"/>
                <a:gd name="T45" fmla="*/ 1801 h 3300"/>
                <a:gd name="T46" fmla="*/ 1347 w 2457"/>
                <a:gd name="T47" fmla="*/ 1822 h 3300"/>
                <a:gd name="T48" fmla="*/ 1387 w 2457"/>
                <a:gd name="T49" fmla="*/ 1765 h 3300"/>
                <a:gd name="T50" fmla="*/ 1347 w 2457"/>
                <a:gd name="T51" fmla="*/ 1709 h 3300"/>
                <a:gd name="T52" fmla="*/ 1378 w 2457"/>
                <a:gd name="T53" fmla="*/ 1662 h 3300"/>
                <a:gd name="T54" fmla="*/ 1439 w 2457"/>
                <a:gd name="T55" fmla="*/ 1739 h 3300"/>
                <a:gd name="T56" fmla="*/ 1417 w 2457"/>
                <a:gd name="T57" fmla="*/ 1837 h 3300"/>
                <a:gd name="T58" fmla="*/ 1327 w 2457"/>
                <a:gd name="T59" fmla="*/ 1880 h 3300"/>
                <a:gd name="T60" fmla="*/ 1236 w 2457"/>
                <a:gd name="T61" fmla="*/ 1837 h 3300"/>
                <a:gd name="T62" fmla="*/ 1215 w 2457"/>
                <a:gd name="T63" fmla="*/ 1739 h 3300"/>
                <a:gd name="T64" fmla="*/ 1276 w 2457"/>
                <a:gd name="T65" fmla="*/ 1662 h 3300"/>
                <a:gd name="T66" fmla="*/ 795 w 2457"/>
                <a:gd name="T67" fmla="*/ 0 h 3300"/>
                <a:gd name="T68" fmla="*/ 881 w 2457"/>
                <a:gd name="T69" fmla="*/ 42 h 3300"/>
                <a:gd name="T70" fmla="*/ 906 w 2457"/>
                <a:gd name="T71" fmla="*/ 1242 h 3300"/>
                <a:gd name="T72" fmla="*/ 897 w 2457"/>
                <a:gd name="T73" fmla="*/ 1305 h 3300"/>
                <a:gd name="T74" fmla="*/ 1531 w 2457"/>
                <a:gd name="T75" fmla="*/ 1289 h 3300"/>
                <a:gd name="T76" fmla="*/ 1528 w 2457"/>
                <a:gd name="T77" fmla="*/ 1251 h 3300"/>
                <a:gd name="T78" fmla="*/ 1552 w 2457"/>
                <a:gd name="T79" fmla="*/ 42 h 3300"/>
                <a:gd name="T80" fmla="*/ 1638 w 2457"/>
                <a:gd name="T81" fmla="*/ 0 h 3300"/>
                <a:gd name="T82" fmla="*/ 1904 w 2457"/>
                <a:gd name="T83" fmla="*/ 25 h 3300"/>
                <a:gd name="T84" fmla="*/ 1944 w 2457"/>
                <a:gd name="T85" fmla="*/ 111 h 3300"/>
                <a:gd name="T86" fmla="*/ 1904 w 2457"/>
                <a:gd name="T87" fmla="*/ 196 h 3300"/>
                <a:gd name="T88" fmla="*/ 1750 w 2457"/>
                <a:gd name="T89" fmla="*/ 221 h 3300"/>
                <a:gd name="T90" fmla="*/ 2457 w 2457"/>
                <a:gd name="T91" fmla="*/ 3050 h 3300"/>
                <a:gd name="T92" fmla="*/ 2416 w 2457"/>
                <a:gd name="T93" fmla="*/ 3186 h 3300"/>
                <a:gd name="T94" fmla="*/ 2311 w 2457"/>
                <a:gd name="T95" fmla="*/ 3277 h 3300"/>
                <a:gd name="T96" fmla="*/ 252 w 2457"/>
                <a:gd name="T97" fmla="*/ 3300 h 3300"/>
                <a:gd name="T98" fmla="*/ 114 w 2457"/>
                <a:gd name="T99" fmla="*/ 3260 h 3300"/>
                <a:gd name="T100" fmla="*/ 23 w 2457"/>
                <a:gd name="T101" fmla="*/ 3156 h 3300"/>
                <a:gd name="T102" fmla="*/ 2 w 2457"/>
                <a:gd name="T103" fmla="*/ 3030 h 3300"/>
                <a:gd name="T104" fmla="*/ 685 w 2457"/>
                <a:gd name="T105" fmla="*/ 221 h 3300"/>
                <a:gd name="T106" fmla="*/ 536 w 2457"/>
                <a:gd name="T107" fmla="*/ 196 h 3300"/>
                <a:gd name="T108" fmla="*/ 494 w 2457"/>
                <a:gd name="T109" fmla="*/ 111 h 3300"/>
                <a:gd name="T110" fmla="*/ 536 w 2457"/>
                <a:gd name="T111" fmla="*/ 25 h 3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457" h="3300">
                  <a:moveTo>
                    <a:pt x="1097" y="2097"/>
                  </a:moveTo>
                  <a:lnTo>
                    <a:pt x="1085" y="2099"/>
                  </a:lnTo>
                  <a:lnTo>
                    <a:pt x="1077" y="2105"/>
                  </a:lnTo>
                  <a:lnTo>
                    <a:pt x="1071" y="2114"/>
                  </a:lnTo>
                  <a:lnTo>
                    <a:pt x="1069" y="2124"/>
                  </a:lnTo>
                  <a:lnTo>
                    <a:pt x="1071" y="2135"/>
                  </a:lnTo>
                  <a:lnTo>
                    <a:pt x="1077" y="2143"/>
                  </a:lnTo>
                  <a:lnTo>
                    <a:pt x="1085" y="2150"/>
                  </a:lnTo>
                  <a:lnTo>
                    <a:pt x="1097" y="2152"/>
                  </a:lnTo>
                  <a:lnTo>
                    <a:pt x="1108" y="2150"/>
                  </a:lnTo>
                  <a:lnTo>
                    <a:pt x="1116" y="2143"/>
                  </a:lnTo>
                  <a:lnTo>
                    <a:pt x="1122" y="2135"/>
                  </a:lnTo>
                  <a:lnTo>
                    <a:pt x="1124" y="2124"/>
                  </a:lnTo>
                  <a:lnTo>
                    <a:pt x="1122" y="2114"/>
                  </a:lnTo>
                  <a:lnTo>
                    <a:pt x="1116" y="2105"/>
                  </a:lnTo>
                  <a:lnTo>
                    <a:pt x="1108" y="2099"/>
                  </a:lnTo>
                  <a:lnTo>
                    <a:pt x="1097" y="2097"/>
                  </a:lnTo>
                  <a:close/>
                  <a:moveTo>
                    <a:pt x="1097" y="2042"/>
                  </a:moveTo>
                  <a:lnTo>
                    <a:pt x="1119" y="2045"/>
                  </a:lnTo>
                  <a:lnTo>
                    <a:pt x="1139" y="2053"/>
                  </a:lnTo>
                  <a:lnTo>
                    <a:pt x="1156" y="2065"/>
                  </a:lnTo>
                  <a:lnTo>
                    <a:pt x="1168" y="2082"/>
                  </a:lnTo>
                  <a:lnTo>
                    <a:pt x="1177" y="2102"/>
                  </a:lnTo>
                  <a:lnTo>
                    <a:pt x="1180" y="2124"/>
                  </a:lnTo>
                  <a:lnTo>
                    <a:pt x="1177" y="2147"/>
                  </a:lnTo>
                  <a:lnTo>
                    <a:pt x="1168" y="2166"/>
                  </a:lnTo>
                  <a:lnTo>
                    <a:pt x="1156" y="2183"/>
                  </a:lnTo>
                  <a:lnTo>
                    <a:pt x="1139" y="2195"/>
                  </a:lnTo>
                  <a:lnTo>
                    <a:pt x="1119" y="2204"/>
                  </a:lnTo>
                  <a:lnTo>
                    <a:pt x="1097" y="2207"/>
                  </a:lnTo>
                  <a:lnTo>
                    <a:pt x="1074" y="2204"/>
                  </a:lnTo>
                  <a:lnTo>
                    <a:pt x="1055" y="2195"/>
                  </a:lnTo>
                  <a:lnTo>
                    <a:pt x="1038" y="2183"/>
                  </a:lnTo>
                  <a:lnTo>
                    <a:pt x="1025" y="2166"/>
                  </a:lnTo>
                  <a:lnTo>
                    <a:pt x="1017" y="2147"/>
                  </a:lnTo>
                  <a:lnTo>
                    <a:pt x="1014" y="2124"/>
                  </a:lnTo>
                  <a:lnTo>
                    <a:pt x="1017" y="2102"/>
                  </a:lnTo>
                  <a:lnTo>
                    <a:pt x="1025" y="2082"/>
                  </a:lnTo>
                  <a:lnTo>
                    <a:pt x="1038" y="2065"/>
                  </a:lnTo>
                  <a:lnTo>
                    <a:pt x="1055" y="2053"/>
                  </a:lnTo>
                  <a:lnTo>
                    <a:pt x="1074" y="2045"/>
                  </a:lnTo>
                  <a:lnTo>
                    <a:pt x="1097" y="2042"/>
                  </a:lnTo>
                  <a:close/>
                  <a:moveTo>
                    <a:pt x="1526" y="2013"/>
                  </a:moveTo>
                  <a:lnTo>
                    <a:pt x="1515" y="2016"/>
                  </a:lnTo>
                  <a:lnTo>
                    <a:pt x="1506" y="2021"/>
                  </a:lnTo>
                  <a:lnTo>
                    <a:pt x="1501" y="2031"/>
                  </a:lnTo>
                  <a:lnTo>
                    <a:pt x="1498" y="2042"/>
                  </a:lnTo>
                  <a:lnTo>
                    <a:pt x="1501" y="2052"/>
                  </a:lnTo>
                  <a:lnTo>
                    <a:pt x="1506" y="2061"/>
                  </a:lnTo>
                  <a:lnTo>
                    <a:pt x="1515" y="2067"/>
                  </a:lnTo>
                  <a:lnTo>
                    <a:pt x="1526" y="2069"/>
                  </a:lnTo>
                  <a:lnTo>
                    <a:pt x="1536" y="2067"/>
                  </a:lnTo>
                  <a:lnTo>
                    <a:pt x="1546" y="2061"/>
                  </a:lnTo>
                  <a:lnTo>
                    <a:pt x="1552" y="2052"/>
                  </a:lnTo>
                  <a:lnTo>
                    <a:pt x="1554" y="2042"/>
                  </a:lnTo>
                  <a:lnTo>
                    <a:pt x="1552" y="2031"/>
                  </a:lnTo>
                  <a:lnTo>
                    <a:pt x="1546" y="2021"/>
                  </a:lnTo>
                  <a:lnTo>
                    <a:pt x="1536" y="2016"/>
                  </a:lnTo>
                  <a:lnTo>
                    <a:pt x="1526" y="2013"/>
                  </a:lnTo>
                  <a:close/>
                  <a:moveTo>
                    <a:pt x="1526" y="1958"/>
                  </a:moveTo>
                  <a:lnTo>
                    <a:pt x="1548" y="1961"/>
                  </a:lnTo>
                  <a:lnTo>
                    <a:pt x="1568" y="1970"/>
                  </a:lnTo>
                  <a:lnTo>
                    <a:pt x="1584" y="1983"/>
                  </a:lnTo>
                  <a:lnTo>
                    <a:pt x="1598" y="2000"/>
                  </a:lnTo>
                  <a:lnTo>
                    <a:pt x="1606" y="2019"/>
                  </a:lnTo>
                  <a:lnTo>
                    <a:pt x="1609" y="2042"/>
                  </a:lnTo>
                  <a:lnTo>
                    <a:pt x="1606" y="2063"/>
                  </a:lnTo>
                  <a:lnTo>
                    <a:pt x="1598" y="2083"/>
                  </a:lnTo>
                  <a:lnTo>
                    <a:pt x="1584" y="2100"/>
                  </a:lnTo>
                  <a:lnTo>
                    <a:pt x="1568" y="2113"/>
                  </a:lnTo>
                  <a:lnTo>
                    <a:pt x="1548" y="2121"/>
                  </a:lnTo>
                  <a:lnTo>
                    <a:pt x="1526" y="2124"/>
                  </a:lnTo>
                  <a:lnTo>
                    <a:pt x="1504" y="2121"/>
                  </a:lnTo>
                  <a:lnTo>
                    <a:pt x="1484" y="2113"/>
                  </a:lnTo>
                  <a:lnTo>
                    <a:pt x="1467" y="2100"/>
                  </a:lnTo>
                  <a:lnTo>
                    <a:pt x="1454" y="2083"/>
                  </a:lnTo>
                  <a:lnTo>
                    <a:pt x="1446" y="2063"/>
                  </a:lnTo>
                  <a:lnTo>
                    <a:pt x="1443" y="2042"/>
                  </a:lnTo>
                  <a:lnTo>
                    <a:pt x="1446" y="2019"/>
                  </a:lnTo>
                  <a:lnTo>
                    <a:pt x="1454" y="2000"/>
                  </a:lnTo>
                  <a:lnTo>
                    <a:pt x="1467" y="1983"/>
                  </a:lnTo>
                  <a:lnTo>
                    <a:pt x="1484" y="1970"/>
                  </a:lnTo>
                  <a:lnTo>
                    <a:pt x="1504" y="1961"/>
                  </a:lnTo>
                  <a:lnTo>
                    <a:pt x="1526" y="1958"/>
                  </a:lnTo>
                  <a:close/>
                  <a:moveTo>
                    <a:pt x="1327" y="1706"/>
                  </a:moveTo>
                  <a:lnTo>
                    <a:pt x="1308" y="1709"/>
                  </a:lnTo>
                  <a:lnTo>
                    <a:pt x="1292" y="1717"/>
                  </a:lnTo>
                  <a:lnTo>
                    <a:pt x="1279" y="1730"/>
                  </a:lnTo>
                  <a:lnTo>
                    <a:pt x="1270" y="1747"/>
                  </a:lnTo>
                  <a:lnTo>
                    <a:pt x="1267" y="1765"/>
                  </a:lnTo>
                  <a:lnTo>
                    <a:pt x="1270" y="1784"/>
                  </a:lnTo>
                  <a:lnTo>
                    <a:pt x="1279" y="1801"/>
                  </a:lnTo>
                  <a:lnTo>
                    <a:pt x="1292" y="1814"/>
                  </a:lnTo>
                  <a:lnTo>
                    <a:pt x="1308" y="1822"/>
                  </a:lnTo>
                  <a:lnTo>
                    <a:pt x="1327" y="1825"/>
                  </a:lnTo>
                  <a:lnTo>
                    <a:pt x="1347" y="1822"/>
                  </a:lnTo>
                  <a:lnTo>
                    <a:pt x="1363" y="1814"/>
                  </a:lnTo>
                  <a:lnTo>
                    <a:pt x="1375" y="1801"/>
                  </a:lnTo>
                  <a:lnTo>
                    <a:pt x="1384" y="1784"/>
                  </a:lnTo>
                  <a:lnTo>
                    <a:pt x="1387" y="1765"/>
                  </a:lnTo>
                  <a:lnTo>
                    <a:pt x="1384" y="1747"/>
                  </a:lnTo>
                  <a:lnTo>
                    <a:pt x="1375" y="1730"/>
                  </a:lnTo>
                  <a:lnTo>
                    <a:pt x="1363" y="1717"/>
                  </a:lnTo>
                  <a:lnTo>
                    <a:pt x="1347" y="1709"/>
                  </a:lnTo>
                  <a:lnTo>
                    <a:pt x="1327" y="1706"/>
                  </a:lnTo>
                  <a:close/>
                  <a:moveTo>
                    <a:pt x="1327" y="1650"/>
                  </a:moveTo>
                  <a:lnTo>
                    <a:pt x="1354" y="1653"/>
                  </a:lnTo>
                  <a:lnTo>
                    <a:pt x="1378" y="1662"/>
                  </a:lnTo>
                  <a:lnTo>
                    <a:pt x="1400" y="1676"/>
                  </a:lnTo>
                  <a:lnTo>
                    <a:pt x="1417" y="1694"/>
                  </a:lnTo>
                  <a:lnTo>
                    <a:pt x="1431" y="1715"/>
                  </a:lnTo>
                  <a:lnTo>
                    <a:pt x="1439" y="1739"/>
                  </a:lnTo>
                  <a:lnTo>
                    <a:pt x="1443" y="1765"/>
                  </a:lnTo>
                  <a:lnTo>
                    <a:pt x="1439" y="1792"/>
                  </a:lnTo>
                  <a:lnTo>
                    <a:pt x="1431" y="1816"/>
                  </a:lnTo>
                  <a:lnTo>
                    <a:pt x="1417" y="1837"/>
                  </a:lnTo>
                  <a:lnTo>
                    <a:pt x="1400" y="1856"/>
                  </a:lnTo>
                  <a:lnTo>
                    <a:pt x="1378" y="1869"/>
                  </a:lnTo>
                  <a:lnTo>
                    <a:pt x="1354" y="1877"/>
                  </a:lnTo>
                  <a:lnTo>
                    <a:pt x="1327" y="1880"/>
                  </a:lnTo>
                  <a:lnTo>
                    <a:pt x="1301" y="1877"/>
                  </a:lnTo>
                  <a:lnTo>
                    <a:pt x="1276" y="1869"/>
                  </a:lnTo>
                  <a:lnTo>
                    <a:pt x="1255" y="1856"/>
                  </a:lnTo>
                  <a:lnTo>
                    <a:pt x="1236" y="1837"/>
                  </a:lnTo>
                  <a:lnTo>
                    <a:pt x="1223" y="1816"/>
                  </a:lnTo>
                  <a:lnTo>
                    <a:pt x="1215" y="1792"/>
                  </a:lnTo>
                  <a:lnTo>
                    <a:pt x="1212" y="1765"/>
                  </a:lnTo>
                  <a:lnTo>
                    <a:pt x="1215" y="1739"/>
                  </a:lnTo>
                  <a:lnTo>
                    <a:pt x="1223" y="1715"/>
                  </a:lnTo>
                  <a:lnTo>
                    <a:pt x="1236" y="1694"/>
                  </a:lnTo>
                  <a:lnTo>
                    <a:pt x="1255" y="1676"/>
                  </a:lnTo>
                  <a:lnTo>
                    <a:pt x="1276" y="1662"/>
                  </a:lnTo>
                  <a:lnTo>
                    <a:pt x="1301" y="1653"/>
                  </a:lnTo>
                  <a:lnTo>
                    <a:pt x="1327" y="1650"/>
                  </a:lnTo>
                  <a:close/>
                  <a:moveTo>
                    <a:pt x="605" y="0"/>
                  </a:moveTo>
                  <a:lnTo>
                    <a:pt x="795" y="0"/>
                  </a:lnTo>
                  <a:lnTo>
                    <a:pt x="820" y="3"/>
                  </a:lnTo>
                  <a:lnTo>
                    <a:pt x="844" y="11"/>
                  </a:lnTo>
                  <a:lnTo>
                    <a:pt x="864" y="25"/>
                  </a:lnTo>
                  <a:lnTo>
                    <a:pt x="881" y="42"/>
                  </a:lnTo>
                  <a:lnTo>
                    <a:pt x="895" y="62"/>
                  </a:lnTo>
                  <a:lnTo>
                    <a:pt x="903" y="86"/>
                  </a:lnTo>
                  <a:lnTo>
                    <a:pt x="906" y="111"/>
                  </a:lnTo>
                  <a:lnTo>
                    <a:pt x="906" y="1242"/>
                  </a:lnTo>
                  <a:lnTo>
                    <a:pt x="905" y="1262"/>
                  </a:lnTo>
                  <a:lnTo>
                    <a:pt x="904" y="1276"/>
                  </a:lnTo>
                  <a:lnTo>
                    <a:pt x="901" y="1291"/>
                  </a:lnTo>
                  <a:lnTo>
                    <a:pt x="897" y="1305"/>
                  </a:lnTo>
                  <a:lnTo>
                    <a:pt x="489" y="2370"/>
                  </a:lnTo>
                  <a:lnTo>
                    <a:pt x="1958" y="2370"/>
                  </a:lnTo>
                  <a:lnTo>
                    <a:pt x="1537" y="1306"/>
                  </a:lnTo>
                  <a:lnTo>
                    <a:pt x="1531" y="1289"/>
                  </a:lnTo>
                  <a:lnTo>
                    <a:pt x="1529" y="1271"/>
                  </a:lnTo>
                  <a:lnTo>
                    <a:pt x="1528" y="1265"/>
                  </a:lnTo>
                  <a:lnTo>
                    <a:pt x="1528" y="1257"/>
                  </a:lnTo>
                  <a:lnTo>
                    <a:pt x="1528" y="1251"/>
                  </a:lnTo>
                  <a:lnTo>
                    <a:pt x="1528" y="111"/>
                  </a:lnTo>
                  <a:lnTo>
                    <a:pt x="1530" y="86"/>
                  </a:lnTo>
                  <a:lnTo>
                    <a:pt x="1539" y="62"/>
                  </a:lnTo>
                  <a:lnTo>
                    <a:pt x="1552" y="42"/>
                  </a:lnTo>
                  <a:lnTo>
                    <a:pt x="1569" y="25"/>
                  </a:lnTo>
                  <a:lnTo>
                    <a:pt x="1589" y="11"/>
                  </a:lnTo>
                  <a:lnTo>
                    <a:pt x="1613" y="3"/>
                  </a:lnTo>
                  <a:lnTo>
                    <a:pt x="1638" y="0"/>
                  </a:lnTo>
                  <a:lnTo>
                    <a:pt x="1834" y="0"/>
                  </a:lnTo>
                  <a:lnTo>
                    <a:pt x="1860" y="3"/>
                  </a:lnTo>
                  <a:lnTo>
                    <a:pt x="1883" y="11"/>
                  </a:lnTo>
                  <a:lnTo>
                    <a:pt x="1904" y="25"/>
                  </a:lnTo>
                  <a:lnTo>
                    <a:pt x="1921" y="42"/>
                  </a:lnTo>
                  <a:lnTo>
                    <a:pt x="1933" y="62"/>
                  </a:lnTo>
                  <a:lnTo>
                    <a:pt x="1942" y="86"/>
                  </a:lnTo>
                  <a:lnTo>
                    <a:pt x="1944" y="111"/>
                  </a:lnTo>
                  <a:lnTo>
                    <a:pt x="1942" y="135"/>
                  </a:lnTo>
                  <a:lnTo>
                    <a:pt x="1933" y="159"/>
                  </a:lnTo>
                  <a:lnTo>
                    <a:pt x="1921" y="179"/>
                  </a:lnTo>
                  <a:lnTo>
                    <a:pt x="1904" y="196"/>
                  </a:lnTo>
                  <a:lnTo>
                    <a:pt x="1883" y="210"/>
                  </a:lnTo>
                  <a:lnTo>
                    <a:pt x="1860" y="218"/>
                  </a:lnTo>
                  <a:lnTo>
                    <a:pt x="1834" y="221"/>
                  </a:lnTo>
                  <a:lnTo>
                    <a:pt x="1750" y="221"/>
                  </a:lnTo>
                  <a:lnTo>
                    <a:pt x="1750" y="1241"/>
                  </a:lnTo>
                  <a:lnTo>
                    <a:pt x="2448" y="3009"/>
                  </a:lnTo>
                  <a:lnTo>
                    <a:pt x="2455" y="3029"/>
                  </a:lnTo>
                  <a:lnTo>
                    <a:pt x="2457" y="3050"/>
                  </a:lnTo>
                  <a:lnTo>
                    <a:pt x="2454" y="3087"/>
                  </a:lnTo>
                  <a:lnTo>
                    <a:pt x="2446" y="3122"/>
                  </a:lnTo>
                  <a:lnTo>
                    <a:pt x="2433" y="3156"/>
                  </a:lnTo>
                  <a:lnTo>
                    <a:pt x="2416" y="3186"/>
                  </a:lnTo>
                  <a:lnTo>
                    <a:pt x="2394" y="3214"/>
                  </a:lnTo>
                  <a:lnTo>
                    <a:pt x="2370" y="3239"/>
                  </a:lnTo>
                  <a:lnTo>
                    <a:pt x="2342" y="3260"/>
                  </a:lnTo>
                  <a:lnTo>
                    <a:pt x="2311" y="3277"/>
                  </a:lnTo>
                  <a:lnTo>
                    <a:pt x="2277" y="3290"/>
                  </a:lnTo>
                  <a:lnTo>
                    <a:pt x="2242" y="3298"/>
                  </a:lnTo>
                  <a:lnTo>
                    <a:pt x="2205" y="3300"/>
                  </a:lnTo>
                  <a:lnTo>
                    <a:pt x="252" y="3300"/>
                  </a:lnTo>
                  <a:lnTo>
                    <a:pt x="214" y="3298"/>
                  </a:lnTo>
                  <a:lnTo>
                    <a:pt x="179" y="3290"/>
                  </a:lnTo>
                  <a:lnTo>
                    <a:pt x="146" y="3277"/>
                  </a:lnTo>
                  <a:lnTo>
                    <a:pt x="114" y="3260"/>
                  </a:lnTo>
                  <a:lnTo>
                    <a:pt x="87" y="3239"/>
                  </a:lnTo>
                  <a:lnTo>
                    <a:pt x="61" y="3214"/>
                  </a:lnTo>
                  <a:lnTo>
                    <a:pt x="41" y="3186"/>
                  </a:lnTo>
                  <a:lnTo>
                    <a:pt x="23" y="3156"/>
                  </a:lnTo>
                  <a:lnTo>
                    <a:pt x="10" y="3122"/>
                  </a:lnTo>
                  <a:lnTo>
                    <a:pt x="2" y="3087"/>
                  </a:lnTo>
                  <a:lnTo>
                    <a:pt x="0" y="3050"/>
                  </a:lnTo>
                  <a:lnTo>
                    <a:pt x="2" y="3030"/>
                  </a:lnTo>
                  <a:lnTo>
                    <a:pt x="7" y="3010"/>
                  </a:lnTo>
                  <a:lnTo>
                    <a:pt x="684" y="1242"/>
                  </a:lnTo>
                  <a:lnTo>
                    <a:pt x="685" y="1234"/>
                  </a:lnTo>
                  <a:lnTo>
                    <a:pt x="685" y="221"/>
                  </a:lnTo>
                  <a:lnTo>
                    <a:pt x="605" y="221"/>
                  </a:lnTo>
                  <a:lnTo>
                    <a:pt x="579" y="218"/>
                  </a:lnTo>
                  <a:lnTo>
                    <a:pt x="556" y="210"/>
                  </a:lnTo>
                  <a:lnTo>
                    <a:pt x="536" y="196"/>
                  </a:lnTo>
                  <a:lnTo>
                    <a:pt x="518" y="179"/>
                  </a:lnTo>
                  <a:lnTo>
                    <a:pt x="505" y="159"/>
                  </a:lnTo>
                  <a:lnTo>
                    <a:pt x="497" y="135"/>
                  </a:lnTo>
                  <a:lnTo>
                    <a:pt x="494" y="111"/>
                  </a:lnTo>
                  <a:lnTo>
                    <a:pt x="497" y="86"/>
                  </a:lnTo>
                  <a:lnTo>
                    <a:pt x="505" y="62"/>
                  </a:lnTo>
                  <a:lnTo>
                    <a:pt x="518" y="42"/>
                  </a:lnTo>
                  <a:lnTo>
                    <a:pt x="536" y="25"/>
                  </a:lnTo>
                  <a:lnTo>
                    <a:pt x="556" y="11"/>
                  </a:lnTo>
                  <a:lnTo>
                    <a:pt x="579" y="3"/>
                  </a:lnTo>
                  <a:lnTo>
                    <a:pt x="605" y="0"/>
                  </a:lnTo>
                  <a:close/>
                </a:path>
              </a:pathLst>
            </a:custGeom>
            <a:solidFill>
              <a:schemeClr val="accent3"/>
            </a:solidFill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IN" sz="1015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4" name="Group 13"/>
          <p:cNvGrpSpPr/>
          <p:nvPr/>
        </p:nvGrpSpPr>
        <p:grpSpPr>
          <a:xfrm>
            <a:off x="3027764" y="1948083"/>
            <a:ext cx="491800" cy="491800"/>
            <a:chOff x="4037017" y="2597442"/>
            <a:chExt cx="655733" cy="655733"/>
          </a:xfrm>
          <a:effectLst>
            <a:outerShdw blurRad="177800" dist="38100" algn="l" rotWithShape="0">
              <a:schemeClr val="bg1">
                <a:lumMod val="65000"/>
                <a:alpha val="48000"/>
              </a:schemeClr>
            </a:outerShdw>
          </a:effectLst>
        </p:grpSpPr>
        <p:sp>
          <p:nvSpPr>
            <p:cNvPr id="55" name="Oval 2140"/>
            <p:cNvSpPr/>
            <p:nvPr/>
          </p:nvSpPr>
          <p:spPr>
            <a:xfrm>
              <a:off x="4037017" y="2597442"/>
              <a:ext cx="655733" cy="65573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015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56" name="Group 91"/>
            <p:cNvGrpSpPr/>
            <p:nvPr/>
          </p:nvGrpSpPr>
          <p:grpSpPr>
            <a:xfrm>
              <a:off x="4199219" y="2804257"/>
              <a:ext cx="365779" cy="281997"/>
              <a:chOff x="4859338" y="3862388"/>
              <a:chExt cx="568325" cy="438151"/>
            </a:xfrm>
            <a:solidFill>
              <a:schemeClr val="tx1">
                <a:lumMod val="75000"/>
                <a:lumOff val="25000"/>
              </a:schemeClr>
            </a:solidFill>
          </p:grpSpPr>
          <p:sp>
            <p:nvSpPr>
              <p:cNvPr id="57" name="Freeform 94"/>
              <p:cNvSpPr>
                <a:spLocks noEditPoints="1"/>
              </p:cNvSpPr>
              <p:nvPr/>
            </p:nvSpPr>
            <p:spPr bwMode="auto">
              <a:xfrm>
                <a:off x="4859338" y="3862388"/>
                <a:ext cx="568325" cy="249238"/>
              </a:xfrm>
              <a:custGeom>
                <a:avLst/>
                <a:gdLst>
                  <a:gd name="T0" fmla="*/ 1791 w 3582"/>
                  <a:gd name="T1" fmla="*/ 179 h 1414"/>
                  <a:gd name="T2" fmla="*/ 350 w 3582"/>
                  <a:gd name="T3" fmla="*/ 675 h 1414"/>
                  <a:gd name="T4" fmla="*/ 1791 w 3582"/>
                  <a:gd name="T5" fmla="*/ 1233 h 1414"/>
                  <a:gd name="T6" fmla="*/ 3232 w 3582"/>
                  <a:gd name="T7" fmla="*/ 675 h 1414"/>
                  <a:gd name="T8" fmla="*/ 1791 w 3582"/>
                  <a:gd name="T9" fmla="*/ 179 h 1414"/>
                  <a:gd name="T10" fmla="*/ 1780 w 3582"/>
                  <a:gd name="T11" fmla="*/ 0 h 1414"/>
                  <a:gd name="T12" fmla="*/ 1802 w 3582"/>
                  <a:gd name="T13" fmla="*/ 0 h 1414"/>
                  <a:gd name="T14" fmla="*/ 1826 w 3582"/>
                  <a:gd name="T15" fmla="*/ 5 h 1414"/>
                  <a:gd name="T16" fmla="*/ 3520 w 3582"/>
                  <a:gd name="T17" fmla="*/ 589 h 1414"/>
                  <a:gd name="T18" fmla="*/ 3541 w 3582"/>
                  <a:gd name="T19" fmla="*/ 599 h 1414"/>
                  <a:gd name="T20" fmla="*/ 3558 w 3582"/>
                  <a:gd name="T21" fmla="*/ 612 h 1414"/>
                  <a:gd name="T22" fmla="*/ 3571 w 3582"/>
                  <a:gd name="T23" fmla="*/ 629 h 1414"/>
                  <a:gd name="T24" fmla="*/ 3579 w 3582"/>
                  <a:gd name="T25" fmla="*/ 648 h 1414"/>
                  <a:gd name="T26" fmla="*/ 3582 w 3582"/>
                  <a:gd name="T27" fmla="*/ 669 h 1414"/>
                  <a:gd name="T28" fmla="*/ 3580 w 3582"/>
                  <a:gd name="T29" fmla="*/ 689 h 1414"/>
                  <a:gd name="T30" fmla="*/ 3572 w 3582"/>
                  <a:gd name="T31" fmla="*/ 708 h 1414"/>
                  <a:gd name="T32" fmla="*/ 3560 w 3582"/>
                  <a:gd name="T33" fmla="*/ 725 h 1414"/>
                  <a:gd name="T34" fmla="*/ 3545 w 3582"/>
                  <a:gd name="T35" fmla="*/ 739 h 1414"/>
                  <a:gd name="T36" fmla="*/ 3525 w 3582"/>
                  <a:gd name="T37" fmla="*/ 750 h 1414"/>
                  <a:gd name="T38" fmla="*/ 1829 w 3582"/>
                  <a:gd name="T39" fmla="*/ 1407 h 1414"/>
                  <a:gd name="T40" fmla="*/ 1810 w 3582"/>
                  <a:gd name="T41" fmla="*/ 1412 h 1414"/>
                  <a:gd name="T42" fmla="*/ 1791 w 3582"/>
                  <a:gd name="T43" fmla="*/ 1414 h 1414"/>
                  <a:gd name="T44" fmla="*/ 1772 w 3582"/>
                  <a:gd name="T45" fmla="*/ 1412 h 1414"/>
                  <a:gd name="T46" fmla="*/ 1753 w 3582"/>
                  <a:gd name="T47" fmla="*/ 1407 h 1414"/>
                  <a:gd name="T48" fmla="*/ 58 w 3582"/>
                  <a:gd name="T49" fmla="*/ 750 h 1414"/>
                  <a:gd name="T50" fmla="*/ 38 w 3582"/>
                  <a:gd name="T51" fmla="*/ 739 h 1414"/>
                  <a:gd name="T52" fmla="*/ 22 w 3582"/>
                  <a:gd name="T53" fmla="*/ 725 h 1414"/>
                  <a:gd name="T54" fmla="*/ 10 w 3582"/>
                  <a:gd name="T55" fmla="*/ 708 h 1414"/>
                  <a:gd name="T56" fmla="*/ 2 w 3582"/>
                  <a:gd name="T57" fmla="*/ 689 h 1414"/>
                  <a:gd name="T58" fmla="*/ 0 w 3582"/>
                  <a:gd name="T59" fmla="*/ 669 h 1414"/>
                  <a:gd name="T60" fmla="*/ 0 w 3582"/>
                  <a:gd name="T61" fmla="*/ 669 h 1414"/>
                  <a:gd name="T62" fmla="*/ 3 w 3582"/>
                  <a:gd name="T63" fmla="*/ 648 h 1414"/>
                  <a:gd name="T64" fmla="*/ 11 w 3582"/>
                  <a:gd name="T65" fmla="*/ 629 h 1414"/>
                  <a:gd name="T66" fmla="*/ 24 w 3582"/>
                  <a:gd name="T67" fmla="*/ 612 h 1414"/>
                  <a:gd name="T68" fmla="*/ 41 w 3582"/>
                  <a:gd name="T69" fmla="*/ 599 h 1414"/>
                  <a:gd name="T70" fmla="*/ 61 w 3582"/>
                  <a:gd name="T71" fmla="*/ 589 h 1414"/>
                  <a:gd name="T72" fmla="*/ 1757 w 3582"/>
                  <a:gd name="T73" fmla="*/ 5 h 1414"/>
                  <a:gd name="T74" fmla="*/ 1780 w 3582"/>
                  <a:gd name="T75" fmla="*/ 0 h 14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3582" h="1414">
                    <a:moveTo>
                      <a:pt x="1791" y="179"/>
                    </a:moveTo>
                    <a:lnTo>
                      <a:pt x="350" y="675"/>
                    </a:lnTo>
                    <a:lnTo>
                      <a:pt x="1791" y="1233"/>
                    </a:lnTo>
                    <a:lnTo>
                      <a:pt x="3232" y="675"/>
                    </a:lnTo>
                    <a:lnTo>
                      <a:pt x="1791" y="179"/>
                    </a:lnTo>
                    <a:close/>
                    <a:moveTo>
                      <a:pt x="1780" y="0"/>
                    </a:moveTo>
                    <a:lnTo>
                      <a:pt x="1802" y="0"/>
                    </a:lnTo>
                    <a:lnTo>
                      <a:pt x="1826" y="5"/>
                    </a:lnTo>
                    <a:lnTo>
                      <a:pt x="3520" y="589"/>
                    </a:lnTo>
                    <a:lnTo>
                      <a:pt x="3541" y="599"/>
                    </a:lnTo>
                    <a:lnTo>
                      <a:pt x="3558" y="612"/>
                    </a:lnTo>
                    <a:lnTo>
                      <a:pt x="3571" y="629"/>
                    </a:lnTo>
                    <a:lnTo>
                      <a:pt x="3579" y="648"/>
                    </a:lnTo>
                    <a:lnTo>
                      <a:pt x="3582" y="669"/>
                    </a:lnTo>
                    <a:lnTo>
                      <a:pt x="3580" y="689"/>
                    </a:lnTo>
                    <a:lnTo>
                      <a:pt x="3572" y="708"/>
                    </a:lnTo>
                    <a:lnTo>
                      <a:pt x="3560" y="725"/>
                    </a:lnTo>
                    <a:lnTo>
                      <a:pt x="3545" y="739"/>
                    </a:lnTo>
                    <a:lnTo>
                      <a:pt x="3525" y="750"/>
                    </a:lnTo>
                    <a:lnTo>
                      <a:pt x="1829" y="1407"/>
                    </a:lnTo>
                    <a:lnTo>
                      <a:pt x="1810" y="1412"/>
                    </a:lnTo>
                    <a:lnTo>
                      <a:pt x="1791" y="1414"/>
                    </a:lnTo>
                    <a:lnTo>
                      <a:pt x="1772" y="1412"/>
                    </a:lnTo>
                    <a:lnTo>
                      <a:pt x="1753" y="1407"/>
                    </a:lnTo>
                    <a:lnTo>
                      <a:pt x="58" y="750"/>
                    </a:lnTo>
                    <a:lnTo>
                      <a:pt x="38" y="739"/>
                    </a:lnTo>
                    <a:lnTo>
                      <a:pt x="22" y="725"/>
                    </a:lnTo>
                    <a:lnTo>
                      <a:pt x="10" y="708"/>
                    </a:lnTo>
                    <a:lnTo>
                      <a:pt x="2" y="689"/>
                    </a:lnTo>
                    <a:lnTo>
                      <a:pt x="0" y="669"/>
                    </a:lnTo>
                    <a:lnTo>
                      <a:pt x="0" y="669"/>
                    </a:lnTo>
                    <a:lnTo>
                      <a:pt x="3" y="648"/>
                    </a:lnTo>
                    <a:lnTo>
                      <a:pt x="11" y="629"/>
                    </a:lnTo>
                    <a:lnTo>
                      <a:pt x="24" y="612"/>
                    </a:lnTo>
                    <a:lnTo>
                      <a:pt x="41" y="599"/>
                    </a:lnTo>
                    <a:lnTo>
                      <a:pt x="61" y="589"/>
                    </a:lnTo>
                    <a:lnTo>
                      <a:pt x="1757" y="5"/>
                    </a:lnTo>
                    <a:lnTo>
                      <a:pt x="178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IN" sz="1015" dirty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8" name="Freeform 95"/>
              <p:cNvSpPr/>
              <p:nvPr/>
            </p:nvSpPr>
            <p:spPr bwMode="auto">
              <a:xfrm>
                <a:off x="4859338" y="4030663"/>
                <a:ext cx="568325" cy="147638"/>
              </a:xfrm>
              <a:custGeom>
                <a:avLst/>
                <a:gdLst>
                  <a:gd name="T0" fmla="*/ 91 w 3582"/>
                  <a:gd name="T1" fmla="*/ 0 h 837"/>
                  <a:gd name="T2" fmla="*/ 112 w 3582"/>
                  <a:gd name="T3" fmla="*/ 1 h 837"/>
                  <a:gd name="T4" fmla="*/ 133 w 3582"/>
                  <a:gd name="T5" fmla="*/ 7 h 837"/>
                  <a:gd name="T6" fmla="*/ 1791 w 3582"/>
                  <a:gd name="T7" fmla="*/ 648 h 837"/>
                  <a:gd name="T8" fmla="*/ 3449 w 3582"/>
                  <a:gd name="T9" fmla="*/ 7 h 837"/>
                  <a:gd name="T10" fmla="*/ 3470 w 3582"/>
                  <a:gd name="T11" fmla="*/ 1 h 837"/>
                  <a:gd name="T12" fmla="*/ 3491 w 3582"/>
                  <a:gd name="T13" fmla="*/ 0 h 837"/>
                  <a:gd name="T14" fmla="*/ 3512 w 3582"/>
                  <a:gd name="T15" fmla="*/ 3 h 837"/>
                  <a:gd name="T16" fmla="*/ 3532 w 3582"/>
                  <a:gd name="T17" fmla="*/ 10 h 837"/>
                  <a:gd name="T18" fmla="*/ 3549 w 3582"/>
                  <a:gd name="T19" fmla="*/ 21 h 837"/>
                  <a:gd name="T20" fmla="*/ 3564 w 3582"/>
                  <a:gd name="T21" fmla="*/ 35 h 837"/>
                  <a:gd name="T22" fmla="*/ 3575 w 3582"/>
                  <a:gd name="T23" fmla="*/ 52 h 837"/>
                  <a:gd name="T24" fmla="*/ 3581 w 3582"/>
                  <a:gd name="T25" fmla="*/ 71 h 837"/>
                  <a:gd name="T26" fmla="*/ 3582 w 3582"/>
                  <a:gd name="T27" fmla="*/ 90 h 837"/>
                  <a:gd name="T28" fmla="*/ 3579 w 3582"/>
                  <a:gd name="T29" fmla="*/ 109 h 837"/>
                  <a:gd name="T30" fmla="*/ 3571 w 3582"/>
                  <a:gd name="T31" fmla="*/ 126 h 837"/>
                  <a:gd name="T32" fmla="*/ 3559 w 3582"/>
                  <a:gd name="T33" fmla="*/ 142 h 837"/>
                  <a:gd name="T34" fmla="*/ 3544 w 3582"/>
                  <a:gd name="T35" fmla="*/ 155 h 837"/>
                  <a:gd name="T36" fmla="*/ 3525 w 3582"/>
                  <a:gd name="T37" fmla="*/ 165 h 837"/>
                  <a:gd name="T38" fmla="*/ 1791 w 3582"/>
                  <a:gd name="T39" fmla="*/ 837 h 837"/>
                  <a:gd name="T40" fmla="*/ 58 w 3582"/>
                  <a:gd name="T41" fmla="*/ 165 h 837"/>
                  <a:gd name="T42" fmla="*/ 39 w 3582"/>
                  <a:gd name="T43" fmla="*/ 155 h 837"/>
                  <a:gd name="T44" fmla="*/ 23 w 3582"/>
                  <a:gd name="T45" fmla="*/ 142 h 837"/>
                  <a:gd name="T46" fmla="*/ 11 w 3582"/>
                  <a:gd name="T47" fmla="*/ 126 h 837"/>
                  <a:gd name="T48" fmla="*/ 3 w 3582"/>
                  <a:gd name="T49" fmla="*/ 109 h 837"/>
                  <a:gd name="T50" fmla="*/ 0 w 3582"/>
                  <a:gd name="T51" fmla="*/ 90 h 837"/>
                  <a:gd name="T52" fmla="*/ 1 w 3582"/>
                  <a:gd name="T53" fmla="*/ 71 h 837"/>
                  <a:gd name="T54" fmla="*/ 8 w 3582"/>
                  <a:gd name="T55" fmla="*/ 52 h 837"/>
                  <a:gd name="T56" fmla="*/ 19 w 3582"/>
                  <a:gd name="T57" fmla="*/ 35 h 837"/>
                  <a:gd name="T58" fmla="*/ 33 w 3582"/>
                  <a:gd name="T59" fmla="*/ 21 h 837"/>
                  <a:gd name="T60" fmla="*/ 51 w 3582"/>
                  <a:gd name="T61" fmla="*/ 10 h 837"/>
                  <a:gd name="T62" fmla="*/ 70 w 3582"/>
                  <a:gd name="T63" fmla="*/ 3 h 837"/>
                  <a:gd name="T64" fmla="*/ 91 w 3582"/>
                  <a:gd name="T65" fmla="*/ 0 h 8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582" h="837">
                    <a:moveTo>
                      <a:pt x="91" y="0"/>
                    </a:moveTo>
                    <a:lnTo>
                      <a:pt x="112" y="1"/>
                    </a:lnTo>
                    <a:lnTo>
                      <a:pt x="133" y="7"/>
                    </a:lnTo>
                    <a:lnTo>
                      <a:pt x="1791" y="648"/>
                    </a:lnTo>
                    <a:lnTo>
                      <a:pt x="3449" y="7"/>
                    </a:lnTo>
                    <a:lnTo>
                      <a:pt x="3470" y="1"/>
                    </a:lnTo>
                    <a:lnTo>
                      <a:pt x="3491" y="0"/>
                    </a:lnTo>
                    <a:lnTo>
                      <a:pt x="3512" y="3"/>
                    </a:lnTo>
                    <a:lnTo>
                      <a:pt x="3532" y="10"/>
                    </a:lnTo>
                    <a:lnTo>
                      <a:pt x="3549" y="21"/>
                    </a:lnTo>
                    <a:lnTo>
                      <a:pt x="3564" y="35"/>
                    </a:lnTo>
                    <a:lnTo>
                      <a:pt x="3575" y="52"/>
                    </a:lnTo>
                    <a:lnTo>
                      <a:pt x="3581" y="71"/>
                    </a:lnTo>
                    <a:lnTo>
                      <a:pt x="3582" y="90"/>
                    </a:lnTo>
                    <a:lnTo>
                      <a:pt x="3579" y="109"/>
                    </a:lnTo>
                    <a:lnTo>
                      <a:pt x="3571" y="126"/>
                    </a:lnTo>
                    <a:lnTo>
                      <a:pt x="3559" y="142"/>
                    </a:lnTo>
                    <a:lnTo>
                      <a:pt x="3544" y="155"/>
                    </a:lnTo>
                    <a:lnTo>
                      <a:pt x="3525" y="165"/>
                    </a:lnTo>
                    <a:lnTo>
                      <a:pt x="1791" y="837"/>
                    </a:lnTo>
                    <a:lnTo>
                      <a:pt x="58" y="165"/>
                    </a:lnTo>
                    <a:lnTo>
                      <a:pt x="39" y="155"/>
                    </a:lnTo>
                    <a:lnTo>
                      <a:pt x="23" y="142"/>
                    </a:lnTo>
                    <a:lnTo>
                      <a:pt x="11" y="126"/>
                    </a:lnTo>
                    <a:lnTo>
                      <a:pt x="3" y="109"/>
                    </a:lnTo>
                    <a:lnTo>
                      <a:pt x="0" y="90"/>
                    </a:lnTo>
                    <a:lnTo>
                      <a:pt x="1" y="71"/>
                    </a:lnTo>
                    <a:lnTo>
                      <a:pt x="8" y="52"/>
                    </a:lnTo>
                    <a:lnTo>
                      <a:pt x="19" y="35"/>
                    </a:lnTo>
                    <a:lnTo>
                      <a:pt x="33" y="21"/>
                    </a:lnTo>
                    <a:lnTo>
                      <a:pt x="51" y="10"/>
                    </a:lnTo>
                    <a:lnTo>
                      <a:pt x="70" y="3"/>
                    </a:lnTo>
                    <a:lnTo>
                      <a:pt x="91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IN" sz="1015" dirty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9" name="Freeform 96"/>
              <p:cNvSpPr/>
              <p:nvPr/>
            </p:nvSpPr>
            <p:spPr bwMode="auto">
              <a:xfrm>
                <a:off x="4859338" y="4092576"/>
                <a:ext cx="568325" cy="147638"/>
              </a:xfrm>
              <a:custGeom>
                <a:avLst/>
                <a:gdLst>
                  <a:gd name="T0" fmla="*/ 3491 w 3582"/>
                  <a:gd name="T1" fmla="*/ 0 h 837"/>
                  <a:gd name="T2" fmla="*/ 3512 w 3582"/>
                  <a:gd name="T3" fmla="*/ 3 h 837"/>
                  <a:gd name="T4" fmla="*/ 3532 w 3582"/>
                  <a:gd name="T5" fmla="*/ 10 h 837"/>
                  <a:gd name="T6" fmla="*/ 3549 w 3582"/>
                  <a:gd name="T7" fmla="*/ 21 h 837"/>
                  <a:gd name="T8" fmla="*/ 3564 w 3582"/>
                  <a:gd name="T9" fmla="*/ 35 h 837"/>
                  <a:gd name="T10" fmla="*/ 3575 w 3582"/>
                  <a:gd name="T11" fmla="*/ 52 h 837"/>
                  <a:gd name="T12" fmla="*/ 3581 w 3582"/>
                  <a:gd name="T13" fmla="*/ 71 h 837"/>
                  <a:gd name="T14" fmla="*/ 3582 w 3582"/>
                  <a:gd name="T15" fmla="*/ 92 h 837"/>
                  <a:gd name="T16" fmla="*/ 3579 w 3582"/>
                  <a:gd name="T17" fmla="*/ 110 h 837"/>
                  <a:gd name="T18" fmla="*/ 3571 w 3582"/>
                  <a:gd name="T19" fmla="*/ 128 h 837"/>
                  <a:gd name="T20" fmla="*/ 3559 w 3582"/>
                  <a:gd name="T21" fmla="*/ 143 h 837"/>
                  <a:gd name="T22" fmla="*/ 3544 w 3582"/>
                  <a:gd name="T23" fmla="*/ 156 h 837"/>
                  <a:gd name="T24" fmla="*/ 3525 w 3582"/>
                  <a:gd name="T25" fmla="*/ 166 h 837"/>
                  <a:gd name="T26" fmla="*/ 1791 w 3582"/>
                  <a:gd name="T27" fmla="*/ 837 h 837"/>
                  <a:gd name="T28" fmla="*/ 58 w 3582"/>
                  <a:gd name="T29" fmla="*/ 166 h 837"/>
                  <a:gd name="T30" fmla="*/ 39 w 3582"/>
                  <a:gd name="T31" fmla="*/ 156 h 837"/>
                  <a:gd name="T32" fmla="*/ 23 w 3582"/>
                  <a:gd name="T33" fmla="*/ 143 h 837"/>
                  <a:gd name="T34" fmla="*/ 11 w 3582"/>
                  <a:gd name="T35" fmla="*/ 128 h 837"/>
                  <a:gd name="T36" fmla="*/ 3 w 3582"/>
                  <a:gd name="T37" fmla="*/ 110 h 837"/>
                  <a:gd name="T38" fmla="*/ 0 w 3582"/>
                  <a:gd name="T39" fmla="*/ 92 h 837"/>
                  <a:gd name="T40" fmla="*/ 1 w 3582"/>
                  <a:gd name="T41" fmla="*/ 71 h 837"/>
                  <a:gd name="T42" fmla="*/ 8 w 3582"/>
                  <a:gd name="T43" fmla="*/ 52 h 837"/>
                  <a:gd name="T44" fmla="*/ 19 w 3582"/>
                  <a:gd name="T45" fmla="*/ 35 h 837"/>
                  <a:gd name="T46" fmla="*/ 33 w 3582"/>
                  <a:gd name="T47" fmla="*/ 21 h 837"/>
                  <a:gd name="T48" fmla="*/ 51 w 3582"/>
                  <a:gd name="T49" fmla="*/ 10 h 837"/>
                  <a:gd name="T50" fmla="*/ 70 w 3582"/>
                  <a:gd name="T51" fmla="*/ 3 h 837"/>
                  <a:gd name="T52" fmla="*/ 91 w 3582"/>
                  <a:gd name="T53" fmla="*/ 0 h 837"/>
                  <a:gd name="T54" fmla="*/ 112 w 3582"/>
                  <a:gd name="T55" fmla="*/ 1 h 837"/>
                  <a:gd name="T56" fmla="*/ 133 w 3582"/>
                  <a:gd name="T57" fmla="*/ 7 h 837"/>
                  <a:gd name="T58" fmla="*/ 1791 w 3582"/>
                  <a:gd name="T59" fmla="*/ 650 h 837"/>
                  <a:gd name="T60" fmla="*/ 3449 w 3582"/>
                  <a:gd name="T61" fmla="*/ 7 h 837"/>
                  <a:gd name="T62" fmla="*/ 3470 w 3582"/>
                  <a:gd name="T63" fmla="*/ 1 h 837"/>
                  <a:gd name="T64" fmla="*/ 3491 w 3582"/>
                  <a:gd name="T65" fmla="*/ 0 h 8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582" h="837">
                    <a:moveTo>
                      <a:pt x="3491" y="0"/>
                    </a:moveTo>
                    <a:lnTo>
                      <a:pt x="3512" y="3"/>
                    </a:lnTo>
                    <a:lnTo>
                      <a:pt x="3532" y="10"/>
                    </a:lnTo>
                    <a:lnTo>
                      <a:pt x="3549" y="21"/>
                    </a:lnTo>
                    <a:lnTo>
                      <a:pt x="3564" y="35"/>
                    </a:lnTo>
                    <a:lnTo>
                      <a:pt x="3575" y="52"/>
                    </a:lnTo>
                    <a:lnTo>
                      <a:pt x="3581" y="71"/>
                    </a:lnTo>
                    <a:lnTo>
                      <a:pt x="3582" y="92"/>
                    </a:lnTo>
                    <a:lnTo>
                      <a:pt x="3579" y="110"/>
                    </a:lnTo>
                    <a:lnTo>
                      <a:pt x="3571" y="128"/>
                    </a:lnTo>
                    <a:lnTo>
                      <a:pt x="3559" y="143"/>
                    </a:lnTo>
                    <a:lnTo>
                      <a:pt x="3544" y="156"/>
                    </a:lnTo>
                    <a:lnTo>
                      <a:pt x="3525" y="166"/>
                    </a:lnTo>
                    <a:lnTo>
                      <a:pt x="1791" y="837"/>
                    </a:lnTo>
                    <a:lnTo>
                      <a:pt x="58" y="166"/>
                    </a:lnTo>
                    <a:lnTo>
                      <a:pt x="39" y="156"/>
                    </a:lnTo>
                    <a:lnTo>
                      <a:pt x="23" y="143"/>
                    </a:lnTo>
                    <a:lnTo>
                      <a:pt x="11" y="128"/>
                    </a:lnTo>
                    <a:lnTo>
                      <a:pt x="3" y="110"/>
                    </a:lnTo>
                    <a:lnTo>
                      <a:pt x="0" y="92"/>
                    </a:lnTo>
                    <a:lnTo>
                      <a:pt x="1" y="71"/>
                    </a:lnTo>
                    <a:lnTo>
                      <a:pt x="8" y="52"/>
                    </a:lnTo>
                    <a:lnTo>
                      <a:pt x="19" y="35"/>
                    </a:lnTo>
                    <a:lnTo>
                      <a:pt x="33" y="21"/>
                    </a:lnTo>
                    <a:lnTo>
                      <a:pt x="51" y="10"/>
                    </a:lnTo>
                    <a:lnTo>
                      <a:pt x="70" y="3"/>
                    </a:lnTo>
                    <a:lnTo>
                      <a:pt x="91" y="0"/>
                    </a:lnTo>
                    <a:lnTo>
                      <a:pt x="112" y="1"/>
                    </a:lnTo>
                    <a:lnTo>
                      <a:pt x="133" y="7"/>
                    </a:lnTo>
                    <a:lnTo>
                      <a:pt x="1791" y="650"/>
                    </a:lnTo>
                    <a:lnTo>
                      <a:pt x="3449" y="7"/>
                    </a:lnTo>
                    <a:lnTo>
                      <a:pt x="3470" y="1"/>
                    </a:lnTo>
                    <a:lnTo>
                      <a:pt x="3491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IN" sz="1015" dirty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0" name="Freeform 97"/>
              <p:cNvSpPr/>
              <p:nvPr/>
            </p:nvSpPr>
            <p:spPr bwMode="auto">
              <a:xfrm>
                <a:off x="4859338" y="4152901"/>
                <a:ext cx="568325" cy="147638"/>
              </a:xfrm>
              <a:custGeom>
                <a:avLst/>
                <a:gdLst>
                  <a:gd name="T0" fmla="*/ 91 w 3582"/>
                  <a:gd name="T1" fmla="*/ 0 h 838"/>
                  <a:gd name="T2" fmla="*/ 112 w 3582"/>
                  <a:gd name="T3" fmla="*/ 2 h 838"/>
                  <a:gd name="T4" fmla="*/ 133 w 3582"/>
                  <a:gd name="T5" fmla="*/ 8 h 838"/>
                  <a:gd name="T6" fmla="*/ 1791 w 3582"/>
                  <a:gd name="T7" fmla="*/ 650 h 838"/>
                  <a:gd name="T8" fmla="*/ 3449 w 3582"/>
                  <a:gd name="T9" fmla="*/ 8 h 838"/>
                  <a:gd name="T10" fmla="*/ 3470 w 3582"/>
                  <a:gd name="T11" fmla="*/ 2 h 838"/>
                  <a:gd name="T12" fmla="*/ 3491 w 3582"/>
                  <a:gd name="T13" fmla="*/ 1 h 838"/>
                  <a:gd name="T14" fmla="*/ 3512 w 3582"/>
                  <a:gd name="T15" fmla="*/ 5 h 838"/>
                  <a:gd name="T16" fmla="*/ 3532 w 3582"/>
                  <a:gd name="T17" fmla="*/ 12 h 838"/>
                  <a:gd name="T18" fmla="*/ 3549 w 3582"/>
                  <a:gd name="T19" fmla="*/ 22 h 838"/>
                  <a:gd name="T20" fmla="*/ 3564 w 3582"/>
                  <a:gd name="T21" fmla="*/ 36 h 838"/>
                  <a:gd name="T22" fmla="*/ 3575 w 3582"/>
                  <a:gd name="T23" fmla="*/ 54 h 838"/>
                  <a:gd name="T24" fmla="*/ 3581 w 3582"/>
                  <a:gd name="T25" fmla="*/ 73 h 838"/>
                  <a:gd name="T26" fmla="*/ 3582 w 3582"/>
                  <a:gd name="T27" fmla="*/ 92 h 838"/>
                  <a:gd name="T28" fmla="*/ 3579 w 3582"/>
                  <a:gd name="T29" fmla="*/ 111 h 838"/>
                  <a:gd name="T30" fmla="*/ 3571 w 3582"/>
                  <a:gd name="T31" fmla="*/ 128 h 838"/>
                  <a:gd name="T32" fmla="*/ 3559 w 3582"/>
                  <a:gd name="T33" fmla="*/ 144 h 838"/>
                  <a:gd name="T34" fmla="*/ 3544 w 3582"/>
                  <a:gd name="T35" fmla="*/ 157 h 838"/>
                  <a:gd name="T36" fmla="*/ 3525 w 3582"/>
                  <a:gd name="T37" fmla="*/ 167 h 838"/>
                  <a:gd name="T38" fmla="*/ 1791 w 3582"/>
                  <a:gd name="T39" fmla="*/ 838 h 838"/>
                  <a:gd name="T40" fmla="*/ 58 w 3582"/>
                  <a:gd name="T41" fmla="*/ 167 h 838"/>
                  <a:gd name="T42" fmla="*/ 39 w 3582"/>
                  <a:gd name="T43" fmla="*/ 157 h 838"/>
                  <a:gd name="T44" fmla="*/ 23 w 3582"/>
                  <a:gd name="T45" fmla="*/ 144 h 838"/>
                  <a:gd name="T46" fmla="*/ 11 w 3582"/>
                  <a:gd name="T47" fmla="*/ 128 h 838"/>
                  <a:gd name="T48" fmla="*/ 3 w 3582"/>
                  <a:gd name="T49" fmla="*/ 111 h 838"/>
                  <a:gd name="T50" fmla="*/ 0 w 3582"/>
                  <a:gd name="T51" fmla="*/ 92 h 838"/>
                  <a:gd name="T52" fmla="*/ 1 w 3582"/>
                  <a:gd name="T53" fmla="*/ 73 h 838"/>
                  <a:gd name="T54" fmla="*/ 8 w 3582"/>
                  <a:gd name="T55" fmla="*/ 54 h 838"/>
                  <a:gd name="T56" fmla="*/ 19 w 3582"/>
                  <a:gd name="T57" fmla="*/ 36 h 838"/>
                  <a:gd name="T58" fmla="*/ 33 w 3582"/>
                  <a:gd name="T59" fmla="*/ 22 h 838"/>
                  <a:gd name="T60" fmla="*/ 51 w 3582"/>
                  <a:gd name="T61" fmla="*/ 12 h 838"/>
                  <a:gd name="T62" fmla="*/ 70 w 3582"/>
                  <a:gd name="T63" fmla="*/ 4 h 838"/>
                  <a:gd name="T64" fmla="*/ 91 w 3582"/>
                  <a:gd name="T65" fmla="*/ 0 h 8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582" h="838">
                    <a:moveTo>
                      <a:pt x="91" y="0"/>
                    </a:moveTo>
                    <a:lnTo>
                      <a:pt x="112" y="2"/>
                    </a:lnTo>
                    <a:lnTo>
                      <a:pt x="133" y="8"/>
                    </a:lnTo>
                    <a:lnTo>
                      <a:pt x="1791" y="650"/>
                    </a:lnTo>
                    <a:lnTo>
                      <a:pt x="3449" y="8"/>
                    </a:lnTo>
                    <a:lnTo>
                      <a:pt x="3470" y="2"/>
                    </a:lnTo>
                    <a:lnTo>
                      <a:pt x="3491" y="1"/>
                    </a:lnTo>
                    <a:lnTo>
                      <a:pt x="3512" y="5"/>
                    </a:lnTo>
                    <a:lnTo>
                      <a:pt x="3532" y="12"/>
                    </a:lnTo>
                    <a:lnTo>
                      <a:pt x="3549" y="22"/>
                    </a:lnTo>
                    <a:lnTo>
                      <a:pt x="3564" y="36"/>
                    </a:lnTo>
                    <a:lnTo>
                      <a:pt x="3575" y="54"/>
                    </a:lnTo>
                    <a:lnTo>
                      <a:pt x="3581" y="73"/>
                    </a:lnTo>
                    <a:lnTo>
                      <a:pt x="3582" y="92"/>
                    </a:lnTo>
                    <a:lnTo>
                      <a:pt x="3579" y="111"/>
                    </a:lnTo>
                    <a:lnTo>
                      <a:pt x="3571" y="128"/>
                    </a:lnTo>
                    <a:lnTo>
                      <a:pt x="3559" y="144"/>
                    </a:lnTo>
                    <a:lnTo>
                      <a:pt x="3544" y="157"/>
                    </a:lnTo>
                    <a:lnTo>
                      <a:pt x="3525" y="167"/>
                    </a:lnTo>
                    <a:lnTo>
                      <a:pt x="1791" y="838"/>
                    </a:lnTo>
                    <a:lnTo>
                      <a:pt x="58" y="167"/>
                    </a:lnTo>
                    <a:lnTo>
                      <a:pt x="39" y="157"/>
                    </a:lnTo>
                    <a:lnTo>
                      <a:pt x="23" y="144"/>
                    </a:lnTo>
                    <a:lnTo>
                      <a:pt x="11" y="128"/>
                    </a:lnTo>
                    <a:lnTo>
                      <a:pt x="3" y="111"/>
                    </a:lnTo>
                    <a:lnTo>
                      <a:pt x="0" y="92"/>
                    </a:lnTo>
                    <a:lnTo>
                      <a:pt x="1" y="73"/>
                    </a:lnTo>
                    <a:lnTo>
                      <a:pt x="8" y="54"/>
                    </a:lnTo>
                    <a:lnTo>
                      <a:pt x="19" y="36"/>
                    </a:lnTo>
                    <a:lnTo>
                      <a:pt x="33" y="22"/>
                    </a:lnTo>
                    <a:lnTo>
                      <a:pt x="51" y="12"/>
                    </a:lnTo>
                    <a:lnTo>
                      <a:pt x="70" y="4"/>
                    </a:lnTo>
                    <a:lnTo>
                      <a:pt x="91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IN" sz="1015" dirty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61" name="Group 11"/>
          <p:cNvGrpSpPr/>
          <p:nvPr/>
        </p:nvGrpSpPr>
        <p:grpSpPr>
          <a:xfrm>
            <a:off x="3663102" y="4006386"/>
            <a:ext cx="491800" cy="491800"/>
            <a:chOff x="4884135" y="5341847"/>
            <a:chExt cx="655733" cy="655733"/>
          </a:xfrm>
          <a:effectLst>
            <a:outerShdw blurRad="177800" dist="38100" algn="l" rotWithShape="0">
              <a:schemeClr val="bg1">
                <a:lumMod val="65000"/>
                <a:alpha val="48000"/>
              </a:schemeClr>
            </a:outerShdw>
          </a:effectLst>
        </p:grpSpPr>
        <p:sp>
          <p:nvSpPr>
            <p:cNvPr id="62" name="Oval 58"/>
            <p:cNvSpPr/>
            <p:nvPr/>
          </p:nvSpPr>
          <p:spPr>
            <a:xfrm>
              <a:off x="4884135" y="5341847"/>
              <a:ext cx="655733" cy="65573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015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3" name="Freeform 11"/>
            <p:cNvSpPr>
              <a:spLocks noEditPoints="1"/>
            </p:cNvSpPr>
            <p:nvPr/>
          </p:nvSpPr>
          <p:spPr bwMode="auto">
            <a:xfrm>
              <a:off x="5051442" y="5545132"/>
              <a:ext cx="314106" cy="314106"/>
            </a:xfrm>
            <a:custGeom>
              <a:avLst/>
              <a:gdLst>
                <a:gd name="T0" fmla="*/ 3085 w 3526"/>
                <a:gd name="T1" fmla="*/ 221 h 3525"/>
                <a:gd name="T2" fmla="*/ 3305 w 3526"/>
                <a:gd name="T3" fmla="*/ 441 h 3525"/>
                <a:gd name="T4" fmla="*/ 1762 w 3526"/>
                <a:gd name="T5" fmla="*/ 1983 h 3525"/>
                <a:gd name="T6" fmla="*/ 1322 w 3526"/>
                <a:gd name="T7" fmla="*/ 2204 h 3525"/>
                <a:gd name="T8" fmla="*/ 1543 w 3526"/>
                <a:gd name="T9" fmla="*/ 1763 h 3525"/>
                <a:gd name="T10" fmla="*/ 3085 w 3526"/>
                <a:gd name="T11" fmla="*/ 221 h 3525"/>
                <a:gd name="T12" fmla="*/ 1983 w 3526"/>
                <a:gd name="T13" fmla="*/ 0 h 3525"/>
                <a:gd name="T14" fmla="*/ 2645 w 3526"/>
                <a:gd name="T15" fmla="*/ 0 h 3525"/>
                <a:gd name="T16" fmla="*/ 1322 w 3526"/>
                <a:gd name="T17" fmla="*/ 1323 h 3525"/>
                <a:gd name="T18" fmla="*/ 881 w 3526"/>
                <a:gd name="T19" fmla="*/ 1591 h 3525"/>
                <a:gd name="T20" fmla="*/ 540 w 3526"/>
                <a:gd name="T21" fmla="*/ 2530 h 3525"/>
                <a:gd name="T22" fmla="*/ 606 w 3526"/>
                <a:gd name="T23" fmla="*/ 2563 h 3525"/>
                <a:gd name="T24" fmla="*/ 666 w 3526"/>
                <a:gd name="T25" fmla="*/ 2597 h 3525"/>
                <a:gd name="T26" fmla="*/ 719 w 3526"/>
                <a:gd name="T27" fmla="*/ 2633 h 3525"/>
                <a:gd name="T28" fmla="*/ 769 w 3526"/>
                <a:gd name="T29" fmla="*/ 2671 h 3525"/>
                <a:gd name="T30" fmla="*/ 814 w 3526"/>
                <a:gd name="T31" fmla="*/ 2712 h 3525"/>
                <a:gd name="T32" fmla="*/ 854 w 3526"/>
                <a:gd name="T33" fmla="*/ 2757 h 3525"/>
                <a:gd name="T34" fmla="*/ 893 w 3526"/>
                <a:gd name="T35" fmla="*/ 2806 h 3525"/>
                <a:gd name="T36" fmla="*/ 928 w 3526"/>
                <a:gd name="T37" fmla="*/ 2860 h 3525"/>
                <a:gd name="T38" fmla="*/ 963 w 3526"/>
                <a:gd name="T39" fmla="*/ 2920 h 3525"/>
                <a:gd name="T40" fmla="*/ 996 w 3526"/>
                <a:gd name="T41" fmla="*/ 2985 h 3525"/>
                <a:gd name="T42" fmla="*/ 1935 w 3526"/>
                <a:gd name="T43" fmla="*/ 2644 h 3525"/>
                <a:gd name="T44" fmla="*/ 2203 w 3526"/>
                <a:gd name="T45" fmla="*/ 2204 h 3525"/>
                <a:gd name="T46" fmla="*/ 3526 w 3526"/>
                <a:gd name="T47" fmla="*/ 881 h 3525"/>
                <a:gd name="T48" fmla="*/ 3526 w 3526"/>
                <a:gd name="T49" fmla="*/ 1543 h 3525"/>
                <a:gd name="T50" fmla="*/ 2203 w 3526"/>
                <a:gd name="T51" fmla="*/ 2864 h 3525"/>
                <a:gd name="T52" fmla="*/ 0 w 3526"/>
                <a:gd name="T53" fmla="*/ 3525 h 3525"/>
                <a:gd name="T54" fmla="*/ 661 w 3526"/>
                <a:gd name="T55" fmla="*/ 1323 h 3525"/>
                <a:gd name="T56" fmla="*/ 1983 w 3526"/>
                <a:gd name="T57" fmla="*/ 0 h 3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526" h="3525">
                  <a:moveTo>
                    <a:pt x="3085" y="221"/>
                  </a:moveTo>
                  <a:lnTo>
                    <a:pt x="3305" y="441"/>
                  </a:lnTo>
                  <a:lnTo>
                    <a:pt x="1762" y="1983"/>
                  </a:lnTo>
                  <a:lnTo>
                    <a:pt x="1322" y="2204"/>
                  </a:lnTo>
                  <a:lnTo>
                    <a:pt x="1543" y="1763"/>
                  </a:lnTo>
                  <a:lnTo>
                    <a:pt x="3085" y="221"/>
                  </a:lnTo>
                  <a:close/>
                  <a:moveTo>
                    <a:pt x="1983" y="0"/>
                  </a:moveTo>
                  <a:lnTo>
                    <a:pt x="2645" y="0"/>
                  </a:lnTo>
                  <a:lnTo>
                    <a:pt x="1322" y="1323"/>
                  </a:lnTo>
                  <a:lnTo>
                    <a:pt x="881" y="1591"/>
                  </a:lnTo>
                  <a:lnTo>
                    <a:pt x="540" y="2530"/>
                  </a:lnTo>
                  <a:lnTo>
                    <a:pt x="606" y="2563"/>
                  </a:lnTo>
                  <a:lnTo>
                    <a:pt x="666" y="2597"/>
                  </a:lnTo>
                  <a:lnTo>
                    <a:pt x="719" y="2633"/>
                  </a:lnTo>
                  <a:lnTo>
                    <a:pt x="769" y="2671"/>
                  </a:lnTo>
                  <a:lnTo>
                    <a:pt x="814" y="2712"/>
                  </a:lnTo>
                  <a:lnTo>
                    <a:pt x="854" y="2757"/>
                  </a:lnTo>
                  <a:lnTo>
                    <a:pt x="893" y="2806"/>
                  </a:lnTo>
                  <a:lnTo>
                    <a:pt x="928" y="2860"/>
                  </a:lnTo>
                  <a:lnTo>
                    <a:pt x="963" y="2920"/>
                  </a:lnTo>
                  <a:lnTo>
                    <a:pt x="996" y="2985"/>
                  </a:lnTo>
                  <a:lnTo>
                    <a:pt x="1935" y="2644"/>
                  </a:lnTo>
                  <a:lnTo>
                    <a:pt x="2203" y="2204"/>
                  </a:lnTo>
                  <a:lnTo>
                    <a:pt x="3526" y="881"/>
                  </a:lnTo>
                  <a:lnTo>
                    <a:pt x="3526" y="1543"/>
                  </a:lnTo>
                  <a:lnTo>
                    <a:pt x="2203" y="2864"/>
                  </a:lnTo>
                  <a:lnTo>
                    <a:pt x="0" y="3525"/>
                  </a:lnTo>
                  <a:lnTo>
                    <a:pt x="661" y="1323"/>
                  </a:lnTo>
                  <a:lnTo>
                    <a:pt x="1983" y="0"/>
                  </a:lnTo>
                  <a:close/>
                </a:path>
              </a:pathLst>
            </a:custGeom>
            <a:solidFill>
              <a:schemeClr val="accent4"/>
            </a:solidFill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IN" sz="1015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64" name="TextBox 79"/>
          <p:cNvSpPr txBox="1"/>
          <p:nvPr/>
        </p:nvSpPr>
        <p:spPr>
          <a:xfrm>
            <a:off x="7024771" y="1663630"/>
            <a:ext cx="1743836" cy="1846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zh-CN" altLang="en-US" sz="1200" dirty="0">
                <a:solidFill>
                  <a:schemeClr val="accent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单击编辑标题</a:t>
            </a:r>
          </a:p>
        </p:txBody>
      </p:sp>
      <p:sp>
        <p:nvSpPr>
          <p:cNvPr id="65" name="Donut 37"/>
          <p:cNvSpPr/>
          <p:nvPr/>
        </p:nvSpPr>
        <p:spPr>
          <a:xfrm rot="20952353">
            <a:off x="715020" y="1406493"/>
            <a:ext cx="3013540" cy="3013540"/>
          </a:xfrm>
          <a:prstGeom prst="donut">
            <a:avLst>
              <a:gd name="adj" fmla="val 11250"/>
            </a:avLst>
          </a:prstGeom>
          <a:solidFill>
            <a:schemeClr val="bg1"/>
          </a:solidFill>
          <a:ln>
            <a:noFill/>
          </a:ln>
          <a:effectLst/>
          <a:scene3d>
            <a:camera prst="perspectiveContrastingRightFacing" fov="6300000">
              <a:rot lat="1200000" lon="19200000" rev="1800000"/>
            </a:camera>
            <a:lightRig rig="soft" dir="t">
              <a:rot lat="0" lon="0" rev="4200000"/>
            </a:lightRig>
          </a:scene3d>
          <a:sp3d extrusionH="825500" prstMaterial="plastic">
            <a:bevelT w="292100" h="1905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015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6" name="Donut 38"/>
          <p:cNvSpPr/>
          <p:nvPr/>
        </p:nvSpPr>
        <p:spPr>
          <a:xfrm rot="20952353">
            <a:off x="1079212" y="1723718"/>
            <a:ext cx="2353371" cy="2353371"/>
          </a:xfrm>
          <a:prstGeom prst="donut">
            <a:avLst>
              <a:gd name="adj" fmla="val 11250"/>
            </a:avLst>
          </a:prstGeom>
          <a:solidFill>
            <a:schemeClr val="accent1"/>
          </a:solidFill>
          <a:ln>
            <a:noFill/>
          </a:ln>
          <a:effectLst>
            <a:outerShdw blurRad="50800" sx="102000" sy="102000" algn="ctr" rotWithShape="0">
              <a:schemeClr val="tx1">
                <a:alpha val="25000"/>
              </a:schemeClr>
            </a:outerShdw>
          </a:effectLst>
          <a:scene3d>
            <a:camera prst="perspectiveContrastingRightFacing" fov="6300000">
              <a:rot lat="1200000" lon="19200000" rev="1800000"/>
            </a:camera>
            <a:lightRig rig="soft" dir="t">
              <a:rot lat="0" lon="0" rev="4200000"/>
            </a:lightRig>
          </a:scene3d>
          <a:sp3d extrusionH="63500" prstMaterial="plastic">
            <a:bevelT w="292100" h="1905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015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7" name="Donut 39"/>
          <p:cNvSpPr/>
          <p:nvPr/>
        </p:nvSpPr>
        <p:spPr>
          <a:xfrm rot="20952353">
            <a:off x="1347932" y="1986806"/>
            <a:ext cx="1825235" cy="1825235"/>
          </a:xfrm>
          <a:prstGeom prst="donut">
            <a:avLst>
              <a:gd name="adj" fmla="val 14851"/>
            </a:avLst>
          </a:prstGeom>
          <a:solidFill>
            <a:schemeClr val="bg2"/>
          </a:solidFill>
          <a:ln>
            <a:noFill/>
          </a:ln>
          <a:effectLst>
            <a:outerShdw blurRad="50800" sx="102000" sy="102000" algn="ctr" rotWithShape="0">
              <a:schemeClr val="tx1">
                <a:alpha val="25000"/>
              </a:schemeClr>
            </a:outerShdw>
          </a:effectLst>
          <a:scene3d>
            <a:camera prst="perspectiveContrastingRightFacing" fov="6300000">
              <a:rot lat="1200000" lon="19200000" rev="1800000"/>
            </a:camera>
            <a:lightRig rig="soft" dir="t">
              <a:rot lat="0" lon="0" rev="4200000"/>
            </a:lightRig>
          </a:scene3d>
          <a:sp3d extrusionH="63500" prstMaterial="plastic">
            <a:bevelT w="292100" h="1905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015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8" name="Donut 40"/>
          <p:cNvSpPr/>
          <p:nvPr/>
        </p:nvSpPr>
        <p:spPr>
          <a:xfrm rot="20952353">
            <a:off x="1627897" y="2252870"/>
            <a:ext cx="1288650" cy="1288650"/>
          </a:xfrm>
          <a:prstGeom prst="donut">
            <a:avLst>
              <a:gd name="adj" fmla="val 18467"/>
            </a:avLst>
          </a:prstGeom>
          <a:solidFill>
            <a:schemeClr val="accent2"/>
          </a:solidFill>
          <a:ln>
            <a:noFill/>
          </a:ln>
          <a:effectLst>
            <a:outerShdw blurRad="50800" sx="102000" sy="102000" algn="ctr" rotWithShape="0">
              <a:schemeClr val="tx1">
                <a:alpha val="25000"/>
              </a:schemeClr>
            </a:outerShdw>
          </a:effectLst>
          <a:scene3d>
            <a:camera prst="perspectiveContrastingRightFacing" fov="6300000">
              <a:rot lat="1200000" lon="19200000" rev="1800000"/>
            </a:camera>
            <a:lightRig rig="soft" dir="t">
              <a:rot lat="0" lon="0" rev="4200000"/>
            </a:lightRig>
          </a:scene3d>
          <a:sp3d extrusionH="25400" prstMaterial="plastic">
            <a:bevelT w="292100" h="1905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015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9" name="Oval 41"/>
          <p:cNvSpPr/>
          <p:nvPr/>
        </p:nvSpPr>
        <p:spPr>
          <a:xfrm rot="20952353">
            <a:off x="1862439" y="2492624"/>
            <a:ext cx="821779" cy="820737"/>
          </a:xfrm>
          <a:prstGeom prst="ellipse">
            <a:avLst/>
          </a:prstGeom>
          <a:solidFill>
            <a:schemeClr val="bg2"/>
          </a:solidFill>
          <a:ln>
            <a:noFill/>
          </a:ln>
          <a:effectLst>
            <a:outerShdw blurRad="50800" sx="102000" sy="102000" algn="ctr" rotWithShape="0">
              <a:schemeClr val="tx1">
                <a:alpha val="25000"/>
              </a:schemeClr>
            </a:outerShdw>
          </a:effectLst>
          <a:scene3d>
            <a:camera prst="perspectiveContrastingRightFacing" fov="6300000">
              <a:rot lat="1200000" lon="19200000" rev="1800000"/>
            </a:camera>
            <a:lightRig rig="soft" dir="t">
              <a:rot lat="0" lon="0" rev="4200000"/>
            </a:lightRig>
          </a:scene3d>
          <a:sp3d extrusionH="25400" prstMaterial="plastic">
            <a:bevelT w="292100" h="1905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015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0" name="Group 2133"/>
          <p:cNvGrpSpPr/>
          <p:nvPr/>
        </p:nvGrpSpPr>
        <p:grpSpPr>
          <a:xfrm rot="867756">
            <a:off x="2379154" y="2058811"/>
            <a:ext cx="4119950" cy="1374590"/>
            <a:chOff x="3295287" y="1955652"/>
            <a:chExt cx="5493267" cy="1832786"/>
          </a:xfrm>
        </p:grpSpPr>
        <p:sp>
          <p:nvSpPr>
            <p:cNvPr id="71" name="Freeform 228"/>
            <p:cNvSpPr/>
            <p:nvPr/>
          </p:nvSpPr>
          <p:spPr bwMode="auto">
            <a:xfrm rot="20750855">
              <a:off x="5029448" y="2902838"/>
              <a:ext cx="2599872" cy="317931"/>
            </a:xfrm>
            <a:custGeom>
              <a:avLst/>
              <a:gdLst>
                <a:gd name="T0" fmla="*/ 0 w 2718"/>
                <a:gd name="T1" fmla="*/ 0 h 276"/>
                <a:gd name="T2" fmla="*/ 2 w 2718"/>
                <a:gd name="T3" fmla="*/ 276 h 276"/>
                <a:gd name="T4" fmla="*/ 2718 w 2718"/>
                <a:gd name="T5" fmla="*/ 169 h 276"/>
                <a:gd name="T6" fmla="*/ 2716 w 2718"/>
                <a:gd name="T7" fmla="*/ 60 h 276"/>
                <a:gd name="T8" fmla="*/ 0 w 2718"/>
                <a:gd name="T9" fmla="*/ 0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18" h="276">
                  <a:moveTo>
                    <a:pt x="0" y="0"/>
                  </a:moveTo>
                  <a:lnTo>
                    <a:pt x="2" y="276"/>
                  </a:lnTo>
                  <a:lnTo>
                    <a:pt x="2718" y="169"/>
                  </a:lnTo>
                  <a:lnTo>
                    <a:pt x="2716" y="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IN" sz="1015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72" name="Group 2119"/>
            <p:cNvGrpSpPr/>
            <p:nvPr/>
          </p:nvGrpSpPr>
          <p:grpSpPr>
            <a:xfrm rot="20750855">
              <a:off x="7142454" y="1955652"/>
              <a:ext cx="1646100" cy="1298552"/>
              <a:chOff x="9650944" y="3466595"/>
              <a:chExt cx="1646100" cy="1298552"/>
            </a:xfrm>
          </p:grpSpPr>
          <p:sp>
            <p:nvSpPr>
              <p:cNvPr id="77" name="Freeform 233"/>
              <p:cNvSpPr/>
              <p:nvPr/>
            </p:nvSpPr>
            <p:spPr bwMode="auto">
              <a:xfrm>
                <a:off x="9664767" y="4200704"/>
                <a:ext cx="1632277" cy="564443"/>
              </a:xfrm>
              <a:custGeom>
                <a:avLst/>
                <a:gdLst>
                  <a:gd name="T0" fmla="*/ 76 w 599"/>
                  <a:gd name="T1" fmla="*/ 0 h 206"/>
                  <a:gd name="T2" fmla="*/ 0 w 599"/>
                  <a:gd name="T3" fmla="*/ 0 h 206"/>
                  <a:gd name="T4" fmla="*/ 328 w 599"/>
                  <a:gd name="T5" fmla="*/ 206 h 206"/>
                  <a:gd name="T6" fmla="*/ 329 w 599"/>
                  <a:gd name="T7" fmla="*/ 206 h 206"/>
                  <a:gd name="T8" fmla="*/ 599 w 599"/>
                  <a:gd name="T9" fmla="*/ 123 h 206"/>
                  <a:gd name="T10" fmla="*/ 599 w 599"/>
                  <a:gd name="T11" fmla="*/ 123 h 206"/>
                  <a:gd name="T12" fmla="*/ 557 w 599"/>
                  <a:gd name="T13" fmla="*/ 49 h 206"/>
                  <a:gd name="T14" fmla="*/ 323 w 599"/>
                  <a:gd name="T15" fmla="*/ 72 h 206"/>
                  <a:gd name="T16" fmla="*/ 322 w 599"/>
                  <a:gd name="T17" fmla="*/ 72 h 206"/>
                  <a:gd name="T18" fmla="*/ 76 w 599"/>
                  <a:gd name="T19" fmla="*/ 0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99" h="206">
                    <a:moveTo>
                      <a:pt x="76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243" y="206"/>
                      <a:pt x="328" y="206"/>
                    </a:cubicBezTo>
                    <a:cubicBezTo>
                      <a:pt x="328" y="206"/>
                      <a:pt x="329" y="206"/>
                      <a:pt x="329" y="206"/>
                    </a:cubicBezTo>
                    <a:cubicBezTo>
                      <a:pt x="433" y="205"/>
                      <a:pt x="599" y="179"/>
                      <a:pt x="599" y="123"/>
                    </a:cubicBezTo>
                    <a:cubicBezTo>
                      <a:pt x="599" y="123"/>
                      <a:pt x="599" y="123"/>
                      <a:pt x="599" y="123"/>
                    </a:cubicBezTo>
                    <a:cubicBezTo>
                      <a:pt x="598" y="104"/>
                      <a:pt x="578" y="75"/>
                      <a:pt x="557" y="49"/>
                    </a:cubicBezTo>
                    <a:cubicBezTo>
                      <a:pt x="502" y="64"/>
                      <a:pt x="397" y="71"/>
                      <a:pt x="323" y="72"/>
                    </a:cubicBezTo>
                    <a:cubicBezTo>
                      <a:pt x="323" y="72"/>
                      <a:pt x="322" y="72"/>
                      <a:pt x="322" y="72"/>
                    </a:cubicBezTo>
                    <a:cubicBezTo>
                      <a:pt x="268" y="72"/>
                      <a:pt x="154" y="31"/>
                      <a:pt x="76" y="0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IN" sz="1015" dirty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8" name="Freeform 227"/>
              <p:cNvSpPr/>
              <p:nvPr/>
            </p:nvSpPr>
            <p:spPr bwMode="auto">
              <a:xfrm>
                <a:off x="10999848" y="3849678"/>
                <a:ext cx="289133" cy="234993"/>
              </a:xfrm>
              <a:custGeom>
                <a:avLst/>
                <a:gdLst>
                  <a:gd name="T0" fmla="*/ 67 w 106"/>
                  <a:gd name="T1" fmla="*/ 0 h 86"/>
                  <a:gd name="T2" fmla="*/ 0 w 106"/>
                  <a:gd name="T3" fmla="*/ 81 h 86"/>
                  <a:gd name="T4" fmla="*/ 9 w 106"/>
                  <a:gd name="T5" fmla="*/ 86 h 86"/>
                  <a:gd name="T6" fmla="*/ 106 w 106"/>
                  <a:gd name="T7" fmla="*/ 19 h 86"/>
                  <a:gd name="T8" fmla="*/ 106 w 106"/>
                  <a:gd name="T9" fmla="*/ 19 h 86"/>
                  <a:gd name="T10" fmla="*/ 67 w 106"/>
                  <a:gd name="T11" fmla="*/ 0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6" h="86">
                    <a:moveTo>
                      <a:pt x="67" y="0"/>
                    </a:moveTo>
                    <a:cubicBezTo>
                      <a:pt x="38" y="40"/>
                      <a:pt x="0" y="81"/>
                      <a:pt x="0" y="81"/>
                    </a:cubicBezTo>
                    <a:cubicBezTo>
                      <a:pt x="0" y="81"/>
                      <a:pt x="3" y="82"/>
                      <a:pt x="9" y="86"/>
                    </a:cubicBezTo>
                    <a:cubicBezTo>
                      <a:pt x="30" y="75"/>
                      <a:pt x="106" y="35"/>
                      <a:pt x="106" y="19"/>
                    </a:cubicBezTo>
                    <a:cubicBezTo>
                      <a:pt x="106" y="19"/>
                      <a:pt x="106" y="19"/>
                      <a:pt x="106" y="19"/>
                    </a:cubicBezTo>
                    <a:cubicBezTo>
                      <a:pt x="106" y="11"/>
                      <a:pt x="91" y="5"/>
                      <a:pt x="67" y="0"/>
                    </a:cubicBezTo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IN" sz="1015" dirty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9" name="Freeform 231"/>
              <p:cNvSpPr/>
              <p:nvPr/>
            </p:nvSpPr>
            <p:spPr bwMode="auto">
              <a:xfrm>
                <a:off x="9653824" y="3466595"/>
                <a:ext cx="1624214" cy="610520"/>
              </a:xfrm>
              <a:custGeom>
                <a:avLst/>
                <a:gdLst>
                  <a:gd name="T0" fmla="*/ 333 w 596"/>
                  <a:gd name="T1" fmla="*/ 0 h 223"/>
                  <a:gd name="T2" fmla="*/ 324 w 596"/>
                  <a:gd name="T3" fmla="*/ 0 h 223"/>
                  <a:gd name="T4" fmla="*/ 2 w 596"/>
                  <a:gd name="T5" fmla="*/ 207 h 223"/>
                  <a:gd name="T6" fmla="*/ 0 w 596"/>
                  <a:gd name="T7" fmla="*/ 209 h 223"/>
                  <a:gd name="T8" fmla="*/ 49 w 596"/>
                  <a:gd name="T9" fmla="*/ 223 h 223"/>
                  <a:gd name="T10" fmla="*/ 495 w 596"/>
                  <a:gd name="T11" fmla="*/ 223 h 223"/>
                  <a:gd name="T12" fmla="*/ 495 w 596"/>
                  <a:gd name="T13" fmla="*/ 223 h 223"/>
                  <a:gd name="T14" fmla="*/ 596 w 596"/>
                  <a:gd name="T15" fmla="*/ 75 h 223"/>
                  <a:gd name="T16" fmla="*/ 596 w 596"/>
                  <a:gd name="T17" fmla="*/ 75 h 223"/>
                  <a:gd name="T18" fmla="*/ 333 w 596"/>
                  <a:gd name="T19" fmla="*/ 0 h 2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96" h="223">
                    <a:moveTo>
                      <a:pt x="333" y="0"/>
                    </a:moveTo>
                    <a:cubicBezTo>
                      <a:pt x="330" y="0"/>
                      <a:pt x="327" y="0"/>
                      <a:pt x="324" y="0"/>
                    </a:cubicBezTo>
                    <a:cubicBezTo>
                      <a:pt x="244" y="1"/>
                      <a:pt x="24" y="188"/>
                      <a:pt x="2" y="207"/>
                    </a:cubicBezTo>
                    <a:cubicBezTo>
                      <a:pt x="1" y="208"/>
                      <a:pt x="0" y="209"/>
                      <a:pt x="0" y="209"/>
                    </a:cubicBezTo>
                    <a:cubicBezTo>
                      <a:pt x="49" y="223"/>
                      <a:pt x="49" y="223"/>
                      <a:pt x="49" y="223"/>
                    </a:cubicBezTo>
                    <a:cubicBezTo>
                      <a:pt x="495" y="223"/>
                      <a:pt x="495" y="223"/>
                      <a:pt x="495" y="223"/>
                    </a:cubicBezTo>
                    <a:cubicBezTo>
                      <a:pt x="495" y="223"/>
                      <a:pt x="495" y="223"/>
                      <a:pt x="495" y="223"/>
                    </a:cubicBezTo>
                    <a:cubicBezTo>
                      <a:pt x="495" y="223"/>
                      <a:pt x="596" y="116"/>
                      <a:pt x="596" y="75"/>
                    </a:cubicBezTo>
                    <a:cubicBezTo>
                      <a:pt x="596" y="75"/>
                      <a:pt x="596" y="75"/>
                      <a:pt x="596" y="75"/>
                    </a:cubicBezTo>
                    <a:cubicBezTo>
                      <a:pt x="595" y="21"/>
                      <a:pt x="437" y="0"/>
                      <a:pt x="333" y="0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IN" sz="1015" dirty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0" name="Freeform 234"/>
              <p:cNvSpPr/>
              <p:nvPr/>
            </p:nvSpPr>
            <p:spPr bwMode="auto">
              <a:xfrm>
                <a:off x="9650944" y="4070847"/>
                <a:ext cx="1632277" cy="339818"/>
              </a:xfrm>
              <a:custGeom>
                <a:avLst/>
                <a:gdLst>
                  <a:gd name="T0" fmla="*/ 495 w 599"/>
                  <a:gd name="T1" fmla="*/ 0 h 124"/>
                  <a:gd name="T2" fmla="*/ 45 w 599"/>
                  <a:gd name="T3" fmla="*/ 0 h 124"/>
                  <a:gd name="T4" fmla="*/ 0 w 599"/>
                  <a:gd name="T5" fmla="*/ 17 h 124"/>
                  <a:gd name="T6" fmla="*/ 328 w 599"/>
                  <a:gd name="T7" fmla="*/ 123 h 124"/>
                  <a:gd name="T8" fmla="*/ 598 w 599"/>
                  <a:gd name="T9" fmla="*/ 78 h 124"/>
                  <a:gd name="T10" fmla="*/ 495 w 599"/>
                  <a:gd name="T11" fmla="*/ 0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99" h="124">
                    <a:moveTo>
                      <a:pt x="495" y="0"/>
                    </a:moveTo>
                    <a:cubicBezTo>
                      <a:pt x="45" y="0"/>
                      <a:pt x="45" y="0"/>
                      <a:pt x="45" y="0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243" y="124"/>
                      <a:pt x="328" y="123"/>
                    </a:cubicBezTo>
                    <a:cubicBezTo>
                      <a:pt x="432" y="122"/>
                      <a:pt x="599" y="107"/>
                      <a:pt x="598" y="78"/>
                    </a:cubicBezTo>
                    <a:cubicBezTo>
                      <a:pt x="598" y="57"/>
                      <a:pt x="495" y="0"/>
                      <a:pt x="495" y="0"/>
                    </a:cubicBezTo>
                  </a:path>
                </a:pathLst>
              </a:custGeom>
              <a:solidFill>
                <a:srgbClr val="FF2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IN" sz="1015" dirty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1" name="Freeform 235"/>
              <p:cNvSpPr/>
              <p:nvPr/>
            </p:nvSpPr>
            <p:spPr bwMode="auto">
              <a:xfrm>
                <a:off x="9782264" y="4070847"/>
                <a:ext cx="2304" cy="0"/>
              </a:xfrm>
              <a:custGeom>
                <a:avLst/>
                <a:gdLst>
                  <a:gd name="T0" fmla="*/ 0 w 2"/>
                  <a:gd name="T1" fmla="*/ 0 w 2"/>
                  <a:gd name="T2" fmla="*/ 2 w 2"/>
                  <a:gd name="T3" fmla="*/ 2 w 2"/>
                  <a:gd name="T4" fmla="*/ 0 w 2"/>
                  <a:gd name="T5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1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IN" sz="1015" dirty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2" name="Freeform 236"/>
              <p:cNvSpPr/>
              <p:nvPr/>
            </p:nvSpPr>
            <p:spPr bwMode="auto">
              <a:xfrm>
                <a:off x="9782264" y="4070847"/>
                <a:ext cx="2304" cy="0"/>
              </a:xfrm>
              <a:custGeom>
                <a:avLst/>
                <a:gdLst>
                  <a:gd name="T0" fmla="*/ 0 w 2"/>
                  <a:gd name="T1" fmla="*/ 0 w 2"/>
                  <a:gd name="T2" fmla="*/ 2 w 2"/>
                  <a:gd name="T3" fmla="*/ 2 w 2"/>
                  <a:gd name="T4" fmla="*/ 0 w 2"/>
                  <a:gd name="T5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IN" sz="1015" dirty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3" name="Freeform 237"/>
              <p:cNvSpPr/>
              <p:nvPr/>
            </p:nvSpPr>
            <p:spPr bwMode="auto">
              <a:xfrm>
                <a:off x="9782264" y="4070847"/>
                <a:ext cx="2304" cy="0"/>
              </a:xfrm>
              <a:custGeom>
                <a:avLst/>
                <a:gdLst>
                  <a:gd name="T0" fmla="*/ 2 w 2"/>
                  <a:gd name="T1" fmla="*/ 0 w 2"/>
                  <a:gd name="T2" fmla="*/ 0 w 2"/>
                  <a:gd name="T3" fmla="*/ 0 w 2"/>
                  <a:gd name="T4" fmla="*/ 2 w 2"/>
                  <a:gd name="T5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CC1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IN" sz="1015" dirty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4" name="Freeform 238"/>
              <p:cNvSpPr/>
              <p:nvPr/>
            </p:nvSpPr>
            <p:spPr bwMode="auto">
              <a:xfrm>
                <a:off x="9782264" y="4070847"/>
                <a:ext cx="2304" cy="0"/>
              </a:xfrm>
              <a:custGeom>
                <a:avLst/>
                <a:gdLst>
                  <a:gd name="T0" fmla="*/ 2 w 2"/>
                  <a:gd name="T1" fmla="*/ 0 w 2"/>
                  <a:gd name="T2" fmla="*/ 0 w 2"/>
                  <a:gd name="T3" fmla="*/ 0 w 2"/>
                  <a:gd name="T4" fmla="*/ 2 w 2"/>
                  <a:gd name="T5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IN" sz="1015" dirty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5" name="Rectangle 239"/>
              <p:cNvSpPr>
                <a:spLocks noChangeArrowheads="1"/>
              </p:cNvSpPr>
              <p:nvPr/>
            </p:nvSpPr>
            <p:spPr bwMode="auto">
              <a:xfrm>
                <a:off x="10771767" y="4070847"/>
                <a:ext cx="228081" cy="1152"/>
              </a:xfrm>
              <a:prstGeom prst="rect">
                <a:avLst/>
              </a:prstGeom>
              <a:solidFill>
                <a:srgbClr val="5123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IN" sz="1015" dirty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6" name="Freeform 240"/>
              <p:cNvSpPr/>
              <p:nvPr/>
            </p:nvSpPr>
            <p:spPr bwMode="auto">
              <a:xfrm>
                <a:off x="10771767" y="4070847"/>
                <a:ext cx="228081" cy="0"/>
              </a:xfrm>
              <a:custGeom>
                <a:avLst/>
                <a:gdLst>
                  <a:gd name="T0" fmla="*/ 198 w 198"/>
                  <a:gd name="T1" fmla="*/ 0 w 198"/>
                  <a:gd name="T2" fmla="*/ 0 w 198"/>
                  <a:gd name="T3" fmla="*/ 198 w 19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98">
                    <a:moveTo>
                      <a:pt x="198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9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IN" sz="1015" dirty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7" name="Rectangle 241"/>
              <p:cNvSpPr>
                <a:spLocks noChangeArrowheads="1"/>
              </p:cNvSpPr>
              <p:nvPr/>
            </p:nvSpPr>
            <p:spPr bwMode="auto">
              <a:xfrm>
                <a:off x="9784568" y="4070847"/>
                <a:ext cx="987200" cy="1152"/>
              </a:xfrm>
              <a:prstGeom prst="rect">
                <a:avLst/>
              </a:prstGeom>
              <a:solidFill>
                <a:srgbClr val="CC1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IN" sz="1015" dirty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8" name="Rectangle 242"/>
              <p:cNvSpPr>
                <a:spLocks noChangeArrowheads="1"/>
              </p:cNvSpPr>
              <p:nvPr/>
            </p:nvSpPr>
            <p:spPr bwMode="auto">
              <a:xfrm>
                <a:off x="9784568" y="4070847"/>
                <a:ext cx="987200" cy="11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IN" sz="1015" dirty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9" name="Freeform 243"/>
              <p:cNvSpPr/>
              <p:nvPr/>
            </p:nvSpPr>
            <p:spPr bwMode="auto">
              <a:xfrm>
                <a:off x="9784568" y="4070847"/>
                <a:ext cx="1215281" cy="0"/>
              </a:xfrm>
              <a:custGeom>
                <a:avLst/>
                <a:gdLst>
                  <a:gd name="T0" fmla="*/ 1055 w 1055"/>
                  <a:gd name="T1" fmla="*/ 0 w 1055"/>
                  <a:gd name="T2" fmla="*/ 0 w 1055"/>
                  <a:gd name="T3" fmla="*/ 857 w 1055"/>
                  <a:gd name="T4" fmla="*/ 1055 w 1055"/>
                  <a:gd name="T5" fmla="*/ 1055 w 1055"/>
                  <a:gd name="T6" fmla="*/ 1055 w 1055"/>
                  <a:gd name="T7" fmla="*/ 1055 w 1055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</a:cxnLst>
                <a:rect l="0" t="0" r="r" b="b"/>
                <a:pathLst>
                  <a:path w="1055">
                    <a:moveTo>
                      <a:pt x="1055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857" y="0"/>
                    </a:lnTo>
                    <a:lnTo>
                      <a:pt x="1055" y="0"/>
                    </a:lnTo>
                    <a:lnTo>
                      <a:pt x="1055" y="0"/>
                    </a:lnTo>
                    <a:lnTo>
                      <a:pt x="1055" y="0"/>
                    </a:lnTo>
                    <a:lnTo>
                      <a:pt x="1055" y="0"/>
                    </a:lnTo>
                    <a:close/>
                  </a:path>
                </a:pathLst>
              </a:custGeom>
              <a:solidFill>
                <a:srgbClr val="CC1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IN" sz="1015" dirty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0" name="Freeform 244"/>
              <p:cNvSpPr/>
              <p:nvPr/>
            </p:nvSpPr>
            <p:spPr bwMode="auto">
              <a:xfrm>
                <a:off x="9784568" y="4070847"/>
                <a:ext cx="1215281" cy="0"/>
              </a:xfrm>
              <a:custGeom>
                <a:avLst/>
                <a:gdLst>
                  <a:gd name="T0" fmla="*/ 1055 w 1055"/>
                  <a:gd name="T1" fmla="*/ 0 w 1055"/>
                  <a:gd name="T2" fmla="*/ 0 w 1055"/>
                  <a:gd name="T3" fmla="*/ 857 w 1055"/>
                  <a:gd name="T4" fmla="*/ 1055 w 1055"/>
                  <a:gd name="T5" fmla="*/ 1055 w 1055"/>
                  <a:gd name="T6" fmla="*/ 1055 w 1055"/>
                  <a:gd name="T7" fmla="*/ 1055 w 1055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</a:cxnLst>
                <a:rect l="0" t="0" r="r" b="b"/>
                <a:pathLst>
                  <a:path w="1055">
                    <a:moveTo>
                      <a:pt x="1055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857" y="0"/>
                    </a:lnTo>
                    <a:lnTo>
                      <a:pt x="1055" y="0"/>
                    </a:lnTo>
                    <a:lnTo>
                      <a:pt x="1055" y="0"/>
                    </a:lnTo>
                    <a:lnTo>
                      <a:pt x="1055" y="0"/>
                    </a:lnTo>
                    <a:lnTo>
                      <a:pt x="105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IN" sz="1015" dirty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1" name="Freeform 245"/>
              <p:cNvSpPr/>
              <p:nvPr/>
            </p:nvSpPr>
            <p:spPr bwMode="auto">
              <a:xfrm>
                <a:off x="9650944" y="4070847"/>
                <a:ext cx="1629974" cy="337514"/>
              </a:xfrm>
              <a:custGeom>
                <a:avLst/>
                <a:gdLst>
                  <a:gd name="T0" fmla="*/ 495 w 598"/>
                  <a:gd name="T1" fmla="*/ 0 h 123"/>
                  <a:gd name="T2" fmla="*/ 495 w 598"/>
                  <a:gd name="T3" fmla="*/ 0 h 123"/>
                  <a:gd name="T4" fmla="*/ 411 w 598"/>
                  <a:gd name="T5" fmla="*/ 0 h 123"/>
                  <a:gd name="T6" fmla="*/ 49 w 598"/>
                  <a:gd name="T7" fmla="*/ 0 h 123"/>
                  <a:gd name="T8" fmla="*/ 48 w 598"/>
                  <a:gd name="T9" fmla="*/ 0 h 123"/>
                  <a:gd name="T10" fmla="*/ 0 w 598"/>
                  <a:gd name="T11" fmla="*/ 17 h 123"/>
                  <a:gd name="T12" fmla="*/ 327 w 598"/>
                  <a:gd name="T13" fmla="*/ 123 h 123"/>
                  <a:gd name="T14" fmla="*/ 328 w 598"/>
                  <a:gd name="T15" fmla="*/ 123 h 123"/>
                  <a:gd name="T16" fmla="*/ 598 w 598"/>
                  <a:gd name="T17" fmla="*/ 78 h 123"/>
                  <a:gd name="T18" fmla="*/ 598 w 598"/>
                  <a:gd name="T19" fmla="*/ 78 h 123"/>
                  <a:gd name="T20" fmla="*/ 495 w 598"/>
                  <a:gd name="T21" fmla="*/ 0 h 123"/>
                  <a:gd name="T22" fmla="*/ 495 w 598"/>
                  <a:gd name="T23" fmla="*/ 0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98" h="123">
                    <a:moveTo>
                      <a:pt x="495" y="0"/>
                    </a:moveTo>
                    <a:cubicBezTo>
                      <a:pt x="495" y="0"/>
                      <a:pt x="495" y="0"/>
                      <a:pt x="495" y="0"/>
                    </a:cubicBezTo>
                    <a:cubicBezTo>
                      <a:pt x="411" y="0"/>
                      <a:pt x="411" y="0"/>
                      <a:pt x="411" y="0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241" y="123"/>
                      <a:pt x="327" y="123"/>
                    </a:cubicBezTo>
                    <a:cubicBezTo>
                      <a:pt x="327" y="123"/>
                      <a:pt x="328" y="123"/>
                      <a:pt x="328" y="123"/>
                    </a:cubicBezTo>
                    <a:cubicBezTo>
                      <a:pt x="432" y="122"/>
                      <a:pt x="598" y="107"/>
                      <a:pt x="598" y="78"/>
                    </a:cubicBezTo>
                    <a:cubicBezTo>
                      <a:pt x="598" y="78"/>
                      <a:pt x="598" y="78"/>
                      <a:pt x="598" y="78"/>
                    </a:cubicBezTo>
                    <a:cubicBezTo>
                      <a:pt x="598" y="57"/>
                      <a:pt x="495" y="0"/>
                      <a:pt x="495" y="0"/>
                    </a:cubicBezTo>
                    <a:cubicBezTo>
                      <a:pt x="495" y="0"/>
                      <a:pt x="495" y="0"/>
                      <a:pt x="495" y="0"/>
                    </a:cubicBezTo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IN" sz="1015" dirty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73" name="Group 2129"/>
            <p:cNvGrpSpPr/>
            <p:nvPr/>
          </p:nvGrpSpPr>
          <p:grpSpPr>
            <a:xfrm rot="20750855">
              <a:off x="3295287" y="3434797"/>
              <a:ext cx="1806218" cy="353641"/>
              <a:chOff x="3721423" y="3640280"/>
              <a:chExt cx="1806218" cy="353641"/>
            </a:xfrm>
          </p:grpSpPr>
          <p:sp>
            <p:nvSpPr>
              <p:cNvPr id="74" name="Freeform 246"/>
              <p:cNvSpPr/>
              <p:nvPr/>
            </p:nvSpPr>
            <p:spPr bwMode="auto">
              <a:xfrm>
                <a:off x="4598038" y="3640280"/>
                <a:ext cx="929603" cy="353641"/>
              </a:xfrm>
              <a:custGeom>
                <a:avLst/>
                <a:gdLst>
                  <a:gd name="T0" fmla="*/ 0 w 807"/>
                  <a:gd name="T1" fmla="*/ 0 h 307"/>
                  <a:gd name="T2" fmla="*/ 3 w 807"/>
                  <a:gd name="T3" fmla="*/ 307 h 307"/>
                  <a:gd name="T4" fmla="*/ 807 w 807"/>
                  <a:gd name="T5" fmla="*/ 281 h 307"/>
                  <a:gd name="T6" fmla="*/ 805 w 807"/>
                  <a:gd name="T7" fmla="*/ 5 h 307"/>
                  <a:gd name="T8" fmla="*/ 0 w 807"/>
                  <a:gd name="T9" fmla="*/ 0 h 3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07" h="307">
                    <a:moveTo>
                      <a:pt x="0" y="0"/>
                    </a:moveTo>
                    <a:lnTo>
                      <a:pt x="3" y="307"/>
                    </a:lnTo>
                    <a:lnTo>
                      <a:pt x="807" y="281"/>
                    </a:lnTo>
                    <a:lnTo>
                      <a:pt x="805" y="5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21000">
                    <a:schemeClr val="tx1">
                      <a:lumMod val="50000"/>
                      <a:lumOff val="50000"/>
                    </a:schemeClr>
                  </a:gs>
                  <a:gs pos="78000">
                    <a:schemeClr val="tx1">
                      <a:lumMod val="50000"/>
                      <a:lumOff val="50000"/>
                    </a:schemeClr>
                  </a:gs>
                  <a:gs pos="53000">
                    <a:schemeClr val="bg1">
                      <a:lumMod val="76000"/>
                      <a:lumOff val="24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IN" sz="1015" dirty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5" name="Freeform 247"/>
              <p:cNvSpPr/>
              <p:nvPr/>
            </p:nvSpPr>
            <p:spPr bwMode="auto">
              <a:xfrm>
                <a:off x="4462111" y="3640280"/>
                <a:ext cx="139383" cy="353641"/>
              </a:xfrm>
              <a:custGeom>
                <a:avLst/>
                <a:gdLst>
                  <a:gd name="T0" fmla="*/ 9 w 51"/>
                  <a:gd name="T1" fmla="*/ 115 h 129"/>
                  <a:gd name="T2" fmla="*/ 1 w 51"/>
                  <a:gd name="T3" fmla="*/ 105 h 129"/>
                  <a:gd name="T4" fmla="*/ 0 w 51"/>
                  <a:gd name="T5" fmla="*/ 25 h 129"/>
                  <a:gd name="T6" fmla="*/ 8 w 51"/>
                  <a:gd name="T7" fmla="*/ 14 h 129"/>
                  <a:gd name="T8" fmla="*/ 50 w 51"/>
                  <a:gd name="T9" fmla="*/ 0 h 129"/>
                  <a:gd name="T10" fmla="*/ 51 w 51"/>
                  <a:gd name="T11" fmla="*/ 129 h 129"/>
                  <a:gd name="T12" fmla="*/ 9 w 51"/>
                  <a:gd name="T13" fmla="*/ 115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129">
                    <a:moveTo>
                      <a:pt x="9" y="115"/>
                    </a:moveTo>
                    <a:cubicBezTo>
                      <a:pt x="5" y="114"/>
                      <a:pt x="1" y="109"/>
                      <a:pt x="1" y="105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0" y="20"/>
                      <a:pt x="4" y="16"/>
                      <a:pt x="8" y="14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51" y="129"/>
                      <a:pt x="51" y="129"/>
                      <a:pt x="51" y="129"/>
                    </a:cubicBezTo>
                    <a:lnTo>
                      <a:pt x="9" y="115"/>
                    </a:lnTo>
                    <a:close/>
                  </a:path>
                </a:pathLst>
              </a:custGeom>
              <a:gradFill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15000">
                    <a:schemeClr val="tx1">
                      <a:lumMod val="50000"/>
                      <a:lumOff val="50000"/>
                    </a:schemeClr>
                  </a:gs>
                  <a:gs pos="86000">
                    <a:schemeClr val="tx1">
                      <a:lumMod val="50000"/>
                      <a:lumOff val="50000"/>
                    </a:schemeClr>
                  </a:gs>
                  <a:gs pos="48000">
                    <a:schemeClr val="bg1"/>
                  </a:gs>
                </a:gsLst>
                <a:lin ang="5400000" scaled="0"/>
              </a:gradFill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IN" sz="1015" dirty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6" name="Freeform 225"/>
              <p:cNvSpPr/>
              <p:nvPr/>
            </p:nvSpPr>
            <p:spPr bwMode="auto">
              <a:xfrm>
                <a:off x="3721423" y="3775055"/>
                <a:ext cx="742991" cy="93306"/>
              </a:xfrm>
              <a:custGeom>
                <a:avLst/>
                <a:gdLst>
                  <a:gd name="T0" fmla="*/ 210 w 645"/>
                  <a:gd name="T1" fmla="*/ 5 h 81"/>
                  <a:gd name="T2" fmla="*/ 0 w 645"/>
                  <a:gd name="T3" fmla="*/ 35 h 81"/>
                  <a:gd name="T4" fmla="*/ 0 w 645"/>
                  <a:gd name="T5" fmla="*/ 54 h 81"/>
                  <a:gd name="T6" fmla="*/ 210 w 645"/>
                  <a:gd name="T7" fmla="*/ 81 h 81"/>
                  <a:gd name="T8" fmla="*/ 645 w 645"/>
                  <a:gd name="T9" fmla="*/ 76 h 81"/>
                  <a:gd name="T10" fmla="*/ 645 w 645"/>
                  <a:gd name="T11" fmla="*/ 0 h 81"/>
                  <a:gd name="T12" fmla="*/ 210 w 645"/>
                  <a:gd name="T13" fmla="*/ 5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45" h="81">
                    <a:moveTo>
                      <a:pt x="210" y="5"/>
                    </a:moveTo>
                    <a:lnTo>
                      <a:pt x="0" y="35"/>
                    </a:lnTo>
                    <a:lnTo>
                      <a:pt x="0" y="54"/>
                    </a:lnTo>
                    <a:lnTo>
                      <a:pt x="210" y="81"/>
                    </a:lnTo>
                    <a:lnTo>
                      <a:pt x="645" y="76"/>
                    </a:lnTo>
                    <a:lnTo>
                      <a:pt x="645" y="0"/>
                    </a:lnTo>
                    <a:lnTo>
                      <a:pt x="210" y="5"/>
                    </a:lnTo>
                    <a:close/>
                  </a:path>
                </a:pathLst>
              </a:custGeom>
              <a:gradFill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20000">
                    <a:schemeClr val="tx1">
                      <a:lumMod val="50000"/>
                      <a:lumOff val="50000"/>
                    </a:schemeClr>
                  </a:gs>
                  <a:gs pos="84000">
                    <a:schemeClr val="tx1">
                      <a:lumMod val="50000"/>
                      <a:lumOff val="50000"/>
                    </a:schemeClr>
                  </a:gs>
                  <a:gs pos="48000">
                    <a:schemeClr val="bg1"/>
                  </a:gs>
                </a:gsLst>
                <a:lin ang="5400000" scaled="0"/>
              </a:gradFill>
              <a:ln>
                <a:noFill/>
              </a:ln>
              <a:effectLst/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IN" sz="1015" dirty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92" name="Text Placeholder 14"/>
          <p:cNvSpPr txBox="1"/>
          <p:nvPr/>
        </p:nvSpPr>
        <p:spPr>
          <a:xfrm>
            <a:off x="3663102" y="1951282"/>
            <a:ext cx="1544400" cy="1661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200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单击编辑标题</a:t>
            </a:r>
          </a:p>
        </p:txBody>
      </p:sp>
      <p:sp>
        <p:nvSpPr>
          <p:cNvPr id="93" name="Text Placeholder 14"/>
          <p:cNvSpPr txBox="1"/>
          <p:nvPr/>
        </p:nvSpPr>
        <p:spPr>
          <a:xfrm>
            <a:off x="3663103" y="2162521"/>
            <a:ext cx="1934678" cy="2492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2495">
              <a:spcBef>
                <a:spcPct val="20000"/>
              </a:spcBef>
              <a:defRPr/>
            </a:pPr>
            <a:r>
              <a:rPr lang="zh-CN" altLang="en-US" sz="9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900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4" name="Text Placeholder 14"/>
          <p:cNvSpPr txBox="1"/>
          <p:nvPr/>
        </p:nvSpPr>
        <p:spPr>
          <a:xfrm>
            <a:off x="4557287" y="1259092"/>
            <a:ext cx="1544400" cy="1661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2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单击编辑标题</a:t>
            </a:r>
          </a:p>
        </p:txBody>
      </p:sp>
      <p:sp>
        <p:nvSpPr>
          <p:cNvPr id="95" name="Text Placeholder 14"/>
          <p:cNvSpPr txBox="1"/>
          <p:nvPr/>
        </p:nvSpPr>
        <p:spPr>
          <a:xfrm>
            <a:off x="4557286" y="1470331"/>
            <a:ext cx="1934678" cy="2492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2495">
              <a:spcBef>
                <a:spcPct val="20000"/>
              </a:spcBef>
              <a:defRPr/>
            </a:pPr>
            <a:r>
              <a:rPr lang="zh-CN" altLang="en-US" sz="9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900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6" name="Text Placeholder 14"/>
          <p:cNvSpPr txBox="1"/>
          <p:nvPr/>
        </p:nvSpPr>
        <p:spPr>
          <a:xfrm>
            <a:off x="4035053" y="3275212"/>
            <a:ext cx="1544400" cy="1661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200" dirty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单击编辑标题</a:t>
            </a:r>
          </a:p>
        </p:txBody>
      </p:sp>
      <p:sp>
        <p:nvSpPr>
          <p:cNvPr id="97" name="Text Placeholder 14"/>
          <p:cNvSpPr txBox="1"/>
          <p:nvPr/>
        </p:nvSpPr>
        <p:spPr>
          <a:xfrm>
            <a:off x="4035054" y="3486450"/>
            <a:ext cx="1934678" cy="2492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2495">
              <a:spcBef>
                <a:spcPct val="20000"/>
              </a:spcBef>
              <a:defRPr/>
            </a:pPr>
            <a:r>
              <a:rPr lang="zh-CN" altLang="en-US" sz="9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900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8" name="Text Placeholder 14"/>
          <p:cNvSpPr txBox="1"/>
          <p:nvPr/>
        </p:nvSpPr>
        <p:spPr>
          <a:xfrm>
            <a:off x="4298441" y="4009586"/>
            <a:ext cx="1544400" cy="1661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200" dirty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单击编辑标题</a:t>
            </a:r>
          </a:p>
        </p:txBody>
      </p:sp>
      <p:sp>
        <p:nvSpPr>
          <p:cNvPr id="99" name="Text Placeholder 14"/>
          <p:cNvSpPr txBox="1"/>
          <p:nvPr/>
        </p:nvSpPr>
        <p:spPr>
          <a:xfrm>
            <a:off x="4298440" y="4220825"/>
            <a:ext cx="1934678" cy="2492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2495">
              <a:spcBef>
                <a:spcPct val="20000"/>
              </a:spcBef>
              <a:defRPr/>
            </a:pPr>
            <a:r>
              <a:rPr lang="zh-CN" altLang="en-US" sz="9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900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00" name="Group 63"/>
          <p:cNvGrpSpPr/>
          <p:nvPr/>
        </p:nvGrpSpPr>
        <p:grpSpPr>
          <a:xfrm rot="16200000" flipV="1">
            <a:off x="3110417" y="3237825"/>
            <a:ext cx="65655" cy="608015"/>
            <a:chOff x="1379311" y="3937681"/>
            <a:chExt cx="87540" cy="810686"/>
          </a:xfrm>
        </p:grpSpPr>
        <p:cxnSp>
          <p:nvCxnSpPr>
            <p:cNvPr id="101" name="Straight Connector 64"/>
            <p:cNvCxnSpPr>
              <a:endCxn id="102" idx="4"/>
            </p:cNvCxnSpPr>
            <p:nvPr/>
          </p:nvCxnSpPr>
          <p:spPr>
            <a:xfrm rot="16200000" flipV="1">
              <a:off x="1061507" y="4386793"/>
              <a:ext cx="723148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2" name="Oval 65"/>
            <p:cNvSpPr/>
            <p:nvPr/>
          </p:nvSpPr>
          <p:spPr>
            <a:xfrm>
              <a:off x="1379311" y="3937681"/>
              <a:ext cx="87540" cy="8753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015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03" name="Group 66"/>
          <p:cNvGrpSpPr/>
          <p:nvPr/>
        </p:nvGrpSpPr>
        <p:grpSpPr>
          <a:xfrm rot="16200000" flipV="1">
            <a:off x="3089813" y="3730332"/>
            <a:ext cx="65655" cy="1119188"/>
            <a:chOff x="1379311" y="3937681"/>
            <a:chExt cx="87540" cy="1492248"/>
          </a:xfrm>
        </p:grpSpPr>
        <p:cxnSp>
          <p:nvCxnSpPr>
            <p:cNvPr id="104" name="Straight Connector 67"/>
            <p:cNvCxnSpPr/>
            <p:nvPr/>
          </p:nvCxnSpPr>
          <p:spPr>
            <a:xfrm rot="16200000" flipV="1">
              <a:off x="720724" y="4727573"/>
              <a:ext cx="1404712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Oval 68"/>
            <p:cNvSpPr/>
            <p:nvPr/>
          </p:nvSpPr>
          <p:spPr>
            <a:xfrm>
              <a:off x="1379311" y="3937681"/>
              <a:ext cx="87540" cy="8753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015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06" name="Group 70"/>
          <p:cNvGrpSpPr/>
          <p:nvPr/>
        </p:nvGrpSpPr>
        <p:grpSpPr>
          <a:xfrm rot="16200000" flipV="1">
            <a:off x="2655085" y="1834404"/>
            <a:ext cx="65655" cy="719154"/>
            <a:chOff x="1379311" y="3937681"/>
            <a:chExt cx="87540" cy="958871"/>
          </a:xfrm>
        </p:grpSpPr>
        <p:cxnSp>
          <p:nvCxnSpPr>
            <p:cNvPr id="107" name="Straight Connector 71"/>
            <p:cNvCxnSpPr>
              <a:endCxn id="108" idx="4"/>
            </p:cNvCxnSpPr>
            <p:nvPr/>
          </p:nvCxnSpPr>
          <p:spPr>
            <a:xfrm rot="16200000" flipV="1">
              <a:off x="987415" y="4460885"/>
              <a:ext cx="871332" cy="1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8" name="Oval 72"/>
            <p:cNvSpPr/>
            <p:nvPr/>
          </p:nvSpPr>
          <p:spPr>
            <a:xfrm>
              <a:off x="1379311" y="3937681"/>
              <a:ext cx="87540" cy="8753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015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09" name="TextBox 80"/>
          <p:cNvSpPr txBox="1"/>
          <p:nvPr/>
        </p:nvSpPr>
        <p:spPr>
          <a:xfrm>
            <a:off x="7024771" y="1972022"/>
            <a:ext cx="1743836" cy="98309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lnSpc>
                <a:spcPct val="120000"/>
              </a:lnSpc>
              <a:spcBef>
                <a:spcPct val="20000"/>
              </a:spcBef>
            </a:pPr>
            <a:r>
              <a:rPr lang="zh-CN" altLang="en-US" sz="9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单击此处编辑您要的内容，建议您在展示时采用微软雅黑字体，本模版所有图形线条及其相应素材均可自由编辑、改色、替换。更多使用说明和作品请详阅模版最末的使用手册。</a:t>
            </a:r>
            <a:endParaRPr lang="en-US" altLang="zh-CN" sz="900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0" name="TextBox 82"/>
          <p:cNvSpPr txBox="1"/>
          <p:nvPr/>
        </p:nvSpPr>
        <p:spPr>
          <a:xfrm>
            <a:off x="7024771" y="3341588"/>
            <a:ext cx="1743836" cy="98309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lnSpc>
                <a:spcPct val="120000"/>
              </a:lnSpc>
              <a:spcBef>
                <a:spcPct val="20000"/>
              </a:spcBef>
            </a:pPr>
            <a:r>
              <a:rPr lang="zh-CN" altLang="en-US" sz="9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单击此处编辑您要的内容，建议您在展示时采用微软雅黑字体，本模版所有图形线条及其相应素材均可自由编辑、改色、替换。更多使用说明和作品请详阅模版最末的使用手册。</a:t>
            </a:r>
            <a:endParaRPr lang="en-US" altLang="zh-CN" sz="900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111" name="Group 21"/>
          <p:cNvGrpSpPr/>
          <p:nvPr/>
        </p:nvGrpSpPr>
        <p:grpSpPr>
          <a:xfrm>
            <a:off x="1913689" y="1498109"/>
            <a:ext cx="2027317" cy="975204"/>
            <a:chOff x="2551584" y="1997479"/>
            <a:chExt cx="2703089" cy="1300272"/>
          </a:xfrm>
        </p:grpSpPr>
        <p:cxnSp>
          <p:nvCxnSpPr>
            <p:cNvPr id="112" name="Straight Connector 102"/>
            <p:cNvCxnSpPr>
              <a:endCxn id="113" idx="4"/>
            </p:cNvCxnSpPr>
            <p:nvPr/>
          </p:nvCxnSpPr>
          <p:spPr>
            <a:xfrm>
              <a:off x="3417395" y="2041248"/>
              <a:ext cx="1749740" cy="1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3" name="Oval 103"/>
            <p:cNvSpPr/>
            <p:nvPr/>
          </p:nvSpPr>
          <p:spPr>
            <a:xfrm rot="16200000" flipV="1">
              <a:off x="5167134" y="1997480"/>
              <a:ext cx="87540" cy="8753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015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114" name="Straight Connector 105"/>
            <p:cNvCxnSpPr/>
            <p:nvPr/>
          </p:nvCxnSpPr>
          <p:spPr>
            <a:xfrm flipV="1">
              <a:off x="2551584" y="2041248"/>
              <a:ext cx="863900" cy="1256503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6000">
        <p:fade/>
      </p:transition>
    </mc:Choice>
    <mc:Fallback xmlns="">
      <p:transition spd="med" advClick="0" advTm="600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6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1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11" dur="5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21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15" dur="5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7" presetID="21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19" dur="50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1" presetID="21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23" dur="500"/>
                                            <p:tgtEl>
                                              <p:spTgt spid="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5" presetID="2" presetClass="entr" presetSubtype="2" accel="53000" fill="hold" nodeType="afterEffect" p14:presetBounceEnd="7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27" dur="20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28" dur="20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30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2" dur="500"/>
                                            <p:tgtEl>
                                              <p:spTgt spid="1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34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9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500"/>
                                            <p:tgtEl>
                                              <p:spTgt spid="9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44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6" dur="500"/>
                                            <p:tgtEl>
                                              <p:spTgt spid="10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48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1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3" dur="500"/>
                                            <p:tgtEl>
                                              <p:spTgt spid="9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6" dur="500"/>
                                            <p:tgtEl>
                                              <p:spTgt spid="9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7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58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0" dur="500"/>
                                            <p:tgtEl>
                                              <p:spTgt spid="10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62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4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7" dur="500"/>
                                            <p:tgtEl>
                                              <p:spTgt spid="9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0" dur="500"/>
                                            <p:tgtEl>
                                              <p:spTgt spid="9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1" fill="hold">
                                <p:stCondLst>
                                  <p:cond delay="7500"/>
                                </p:stCondLst>
                                <p:childTnLst>
                                  <p:par>
                                    <p:cTn id="72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4" dur="500"/>
                                            <p:tgtEl>
                                              <p:spTgt spid="10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5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76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8" dur="5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9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1" dur="500"/>
                                            <p:tgtEl>
                                              <p:spTgt spid="9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2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4" dur="500"/>
                                            <p:tgtEl>
                                              <p:spTgt spid="9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5" fill="hold">
                                <p:stCondLst>
                                  <p:cond delay="8500"/>
                                </p:stCondLst>
                                <p:childTnLst>
                                  <p:par>
                                    <p:cTn id="86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8" dur="50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9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1" dur="500"/>
                                            <p:tgtEl>
                                              <p:spTgt spid="10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2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4" dur="500"/>
                                            <p:tgtEl>
                                              <p:spTgt spid="1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4" grpId="0"/>
          <p:bldP spid="65" grpId="0" animBg="1"/>
          <p:bldP spid="66" grpId="0" animBg="1"/>
          <p:bldP spid="67" grpId="0" animBg="1"/>
          <p:bldP spid="68" grpId="0" animBg="1"/>
          <p:bldP spid="69" grpId="0" animBg="1"/>
          <p:bldP spid="92" grpId="0"/>
          <p:bldP spid="93" grpId="0"/>
          <p:bldP spid="94" grpId="0"/>
          <p:bldP spid="95" grpId="0"/>
          <p:bldP spid="96" grpId="0"/>
          <p:bldP spid="97" grpId="0"/>
          <p:bldP spid="98" grpId="0"/>
          <p:bldP spid="99" grpId="0"/>
          <p:bldP spid="109" grpId="0"/>
          <p:bldP spid="110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6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1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11" dur="5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21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15" dur="5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7" presetID="21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19" dur="50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1" presetID="21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23" dur="500"/>
                                            <p:tgtEl>
                                              <p:spTgt spid="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5" presetID="2" presetClass="entr" presetSubtype="2" accel="53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20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20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30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2" dur="500"/>
                                            <p:tgtEl>
                                              <p:spTgt spid="1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34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9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500"/>
                                            <p:tgtEl>
                                              <p:spTgt spid="9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44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6" dur="500"/>
                                            <p:tgtEl>
                                              <p:spTgt spid="10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48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1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3" dur="500"/>
                                            <p:tgtEl>
                                              <p:spTgt spid="9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6" dur="500"/>
                                            <p:tgtEl>
                                              <p:spTgt spid="9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7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58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0" dur="500"/>
                                            <p:tgtEl>
                                              <p:spTgt spid="10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62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4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7" dur="500"/>
                                            <p:tgtEl>
                                              <p:spTgt spid="9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0" dur="500"/>
                                            <p:tgtEl>
                                              <p:spTgt spid="9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1" fill="hold">
                                <p:stCondLst>
                                  <p:cond delay="7500"/>
                                </p:stCondLst>
                                <p:childTnLst>
                                  <p:par>
                                    <p:cTn id="72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4" dur="500"/>
                                            <p:tgtEl>
                                              <p:spTgt spid="10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5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76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8" dur="5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9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1" dur="500"/>
                                            <p:tgtEl>
                                              <p:spTgt spid="9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2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4" dur="500"/>
                                            <p:tgtEl>
                                              <p:spTgt spid="9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5" fill="hold">
                                <p:stCondLst>
                                  <p:cond delay="8500"/>
                                </p:stCondLst>
                                <p:childTnLst>
                                  <p:par>
                                    <p:cTn id="86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8" dur="50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9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1" dur="500"/>
                                            <p:tgtEl>
                                              <p:spTgt spid="10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2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4" dur="500"/>
                                            <p:tgtEl>
                                              <p:spTgt spid="1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4" grpId="0"/>
          <p:bldP spid="65" grpId="0" animBg="1"/>
          <p:bldP spid="66" grpId="0" animBg="1"/>
          <p:bldP spid="67" grpId="0" animBg="1"/>
          <p:bldP spid="68" grpId="0" animBg="1"/>
          <p:bldP spid="69" grpId="0" animBg="1"/>
          <p:bldP spid="92" grpId="0"/>
          <p:bldP spid="93" grpId="0"/>
          <p:bldP spid="94" grpId="0"/>
          <p:bldP spid="95" grpId="0"/>
          <p:bldP spid="96" grpId="0"/>
          <p:bldP spid="97" grpId="0"/>
          <p:bldP spid="98" grpId="0"/>
          <p:bldP spid="99" grpId="0"/>
          <p:bldP spid="109" grpId="0"/>
          <p:bldP spid="110" grpId="0"/>
        </p:bldLst>
      </p:timing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5"/>
          <p:cNvSpPr txBox="1"/>
          <p:nvPr/>
        </p:nvSpPr>
        <p:spPr>
          <a:xfrm>
            <a:off x="3818973" y="158344"/>
            <a:ext cx="14703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明年工作计划</a:t>
            </a:r>
          </a:p>
        </p:txBody>
      </p:sp>
      <p:sp>
        <p:nvSpPr>
          <p:cNvPr id="3" name="椭圆 2"/>
          <p:cNvSpPr/>
          <p:nvPr/>
        </p:nvSpPr>
        <p:spPr>
          <a:xfrm>
            <a:off x="3417094" y="1614011"/>
            <a:ext cx="1867853" cy="186785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1677353" y="1834992"/>
            <a:ext cx="1158716" cy="115871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5537835" y="1137285"/>
            <a:ext cx="1523524" cy="152352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2794159" y="2994184"/>
            <a:ext cx="428625" cy="42862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2899886" y="1243013"/>
            <a:ext cx="668655" cy="66865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5176362" y="1265873"/>
            <a:ext cx="271939" cy="27193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1015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5458778" y="2759869"/>
            <a:ext cx="480060" cy="48006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1015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1233488" y="2821782"/>
            <a:ext cx="271939" cy="27193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1015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7389972" y="2103597"/>
            <a:ext cx="271939" cy="271939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1015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626870" y="2222659"/>
            <a:ext cx="1255395" cy="276999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单击编辑标题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3328987" y="2265521"/>
            <a:ext cx="1974533" cy="276999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单击编辑标题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5675471" y="1713547"/>
            <a:ext cx="1255395" cy="276999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单击编辑标题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7045166" y="2643188"/>
            <a:ext cx="806768" cy="46166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2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单击编辑标题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2820829" y="1424464"/>
            <a:ext cx="806768" cy="46166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单击编辑标题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1721644" y="4091464"/>
            <a:ext cx="5596890" cy="4106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ct val="20000"/>
              </a:spcBef>
            </a:pPr>
            <a:r>
              <a:rPr lang="zh-CN" altLang="en-US" sz="9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单击此处编辑您要的内容，建议您在展示时采用微软雅黑字体，本模版所有图形线条及其相应素材均可自由编辑、改色、替换。更多使用说明和作品请详阅模版最末的使用手册。</a:t>
            </a:r>
            <a:endParaRPr lang="en-US" altLang="zh-CN" sz="900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6000">
        <p:fade/>
      </p:transition>
    </mc:Choice>
    <mc:Fallback xmlns="">
      <p:transition spd="med" advClick="0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 descr="Money副本"/>
          <p:cNvSpPr>
            <a:spLocks noChangeArrowheads="1"/>
          </p:cNvSpPr>
          <p:nvPr/>
        </p:nvSpPr>
        <p:spPr bwMode="auto">
          <a:xfrm>
            <a:off x="0" y="1204119"/>
            <a:ext cx="9144000" cy="2159000"/>
          </a:xfrm>
          <a:prstGeom prst="rect">
            <a:avLst/>
          </a:prstGeom>
          <a:blipFill dpi="0" rotWithShape="1">
            <a:blip r:embed="rId2">
              <a:grayscl/>
            </a:blip>
            <a:srcRect/>
            <a:stretch>
              <a:fillRect b="-41949"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116013" y="1202533"/>
            <a:ext cx="2087562" cy="3170237"/>
          </a:xfrm>
          <a:prstGeom prst="rect">
            <a:avLst/>
          </a:prstGeom>
          <a:solidFill>
            <a:srgbClr val="00B0F0">
              <a:alpha val="89999"/>
            </a:srgbClr>
          </a:solidFill>
          <a:ln>
            <a:noFill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1293813" y="2048669"/>
            <a:ext cx="1727200" cy="1809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3200" dirty="0">
                <a:solidFill>
                  <a:schemeClr val="bg1"/>
                </a:solidFill>
                <a:ea typeface="微软雅黑" panose="020B0503020204020204" pitchFamily="34" charset="-122"/>
              </a:rPr>
              <a:t>年度</a:t>
            </a:r>
            <a:endParaRPr lang="en-US" altLang="zh-CN" sz="3200" dirty="0">
              <a:solidFill>
                <a:schemeClr val="bg1"/>
              </a:solidFill>
              <a:ea typeface="微软雅黑" panose="020B0503020204020204" pitchFamily="34" charset="-122"/>
            </a:endParaRPr>
          </a:p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3200" dirty="0">
                <a:solidFill>
                  <a:schemeClr val="bg1"/>
                </a:solidFill>
                <a:ea typeface="微软雅黑" panose="020B0503020204020204" pitchFamily="34" charset="-122"/>
              </a:rPr>
              <a:t>工作</a:t>
            </a:r>
            <a:endParaRPr lang="en-US" altLang="zh-CN" sz="3200" dirty="0">
              <a:solidFill>
                <a:schemeClr val="bg1"/>
              </a:solidFill>
              <a:ea typeface="微软雅黑" panose="020B0503020204020204" pitchFamily="34" charset="-122"/>
            </a:endParaRPr>
          </a:p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3200" dirty="0">
                <a:solidFill>
                  <a:schemeClr val="bg1"/>
                </a:solidFill>
                <a:ea typeface="微软雅黑" panose="020B0503020204020204" pitchFamily="34" charset="-122"/>
              </a:rPr>
              <a:t>概述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4427539" y="3796508"/>
            <a:ext cx="4103687" cy="96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WRITE YOUR GREAT TITLE HERE</a:t>
            </a:r>
            <a:endParaRPr lang="zh-CN" altLang="en-US" sz="12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endParaRPr lang="zh-CN" altLang="en-US" sz="8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We have many PowerPoint 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templates</a:t>
            </a: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that has been specifically designed to help anyone that is stepping into the world of PowerPoint for the very first time. We have many PowerPoint 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templates</a:t>
            </a: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2" name="Freeform 13"/>
          <p:cNvSpPr>
            <a:spLocks noEditPoints="1"/>
          </p:cNvSpPr>
          <p:nvPr/>
        </p:nvSpPr>
        <p:spPr bwMode="auto">
          <a:xfrm>
            <a:off x="3990975" y="3821908"/>
            <a:ext cx="285750" cy="187325"/>
          </a:xfrm>
          <a:custGeom>
            <a:avLst/>
            <a:gdLst>
              <a:gd name="T0" fmla="*/ 532 w 532"/>
              <a:gd name="T1" fmla="*/ 327 h 355"/>
              <a:gd name="T2" fmla="*/ 532 w 532"/>
              <a:gd name="T3" fmla="*/ 73 h 355"/>
              <a:gd name="T4" fmla="*/ 519 w 532"/>
              <a:gd name="T5" fmla="*/ 61 h 355"/>
              <a:gd name="T6" fmla="*/ 511 w 532"/>
              <a:gd name="T7" fmla="*/ 61 h 355"/>
              <a:gd name="T8" fmla="*/ 500 w 532"/>
              <a:gd name="T9" fmla="*/ 50 h 355"/>
              <a:gd name="T10" fmla="*/ 500 w 532"/>
              <a:gd name="T11" fmla="*/ 28 h 355"/>
              <a:gd name="T12" fmla="*/ 490 w 532"/>
              <a:gd name="T13" fmla="*/ 16 h 355"/>
              <a:gd name="T14" fmla="*/ 276 w 532"/>
              <a:gd name="T15" fmla="*/ 41 h 355"/>
              <a:gd name="T16" fmla="*/ 255 w 532"/>
              <a:gd name="T17" fmla="*/ 41 h 355"/>
              <a:gd name="T18" fmla="*/ 41 w 532"/>
              <a:gd name="T19" fmla="*/ 16 h 355"/>
              <a:gd name="T20" fmla="*/ 31 w 532"/>
              <a:gd name="T21" fmla="*/ 28 h 355"/>
              <a:gd name="T22" fmla="*/ 31 w 532"/>
              <a:gd name="T23" fmla="*/ 50 h 355"/>
              <a:gd name="T24" fmla="*/ 20 w 532"/>
              <a:gd name="T25" fmla="*/ 61 h 355"/>
              <a:gd name="T26" fmla="*/ 12 w 532"/>
              <a:gd name="T27" fmla="*/ 61 h 355"/>
              <a:gd name="T28" fmla="*/ 0 w 532"/>
              <a:gd name="T29" fmla="*/ 73 h 355"/>
              <a:gd name="T30" fmla="*/ 0 w 532"/>
              <a:gd name="T31" fmla="*/ 327 h 355"/>
              <a:gd name="T32" fmla="*/ 12 w 532"/>
              <a:gd name="T33" fmla="*/ 340 h 355"/>
              <a:gd name="T34" fmla="*/ 227 w 532"/>
              <a:gd name="T35" fmla="*/ 340 h 355"/>
              <a:gd name="T36" fmla="*/ 234 w 532"/>
              <a:gd name="T37" fmla="*/ 347 h 355"/>
              <a:gd name="T38" fmla="*/ 241 w 532"/>
              <a:gd name="T39" fmla="*/ 355 h 355"/>
              <a:gd name="T40" fmla="*/ 290 w 532"/>
              <a:gd name="T41" fmla="*/ 355 h 355"/>
              <a:gd name="T42" fmla="*/ 297 w 532"/>
              <a:gd name="T43" fmla="*/ 347 h 355"/>
              <a:gd name="T44" fmla="*/ 304 w 532"/>
              <a:gd name="T45" fmla="*/ 340 h 355"/>
              <a:gd name="T46" fmla="*/ 519 w 532"/>
              <a:gd name="T47" fmla="*/ 340 h 355"/>
              <a:gd name="T48" fmla="*/ 532 w 532"/>
              <a:gd name="T49" fmla="*/ 327 h 355"/>
              <a:gd name="T50" fmla="*/ 248 w 532"/>
              <a:gd name="T51" fmla="*/ 315 h 355"/>
              <a:gd name="T52" fmla="*/ 61 w 532"/>
              <a:gd name="T53" fmla="*/ 292 h 355"/>
              <a:gd name="T54" fmla="*/ 47 w 532"/>
              <a:gd name="T55" fmla="*/ 280 h 355"/>
              <a:gd name="T56" fmla="*/ 47 w 532"/>
              <a:gd name="T57" fmla="*/ 40 h 355"/>
              <a:gd name="T58" fmla="*/ 58 w 532"/>
              <a:gd name="T59" fmla="*/ 28 h 355"/>
              <a:gd name="T60" fmla="*/ 248 w 532"/>
              <a:gd name="T61" fmla="*/ 57 h 355"/>
              <a:gd name="T62" fmla="*/ 258 w 532"/>
              <a:gd name="T63" fmla="*/ 77 h 355"/>
              <a:gd name="T64" fmla="*/ 258 w 532"/>
              <a:gd name="T65" fmla="*/ 310 h 355"/>
              <a:gd name="T66" fmla="*/ 248 w 532"/>
              <a:gd name="T67" fmla="*/ 315 h 355"/>
              <a:gd name="T68" fmla="*/ 283 w 532"/>
              <a:gd name="T69" fmla="*/ 315 h 355"/>
              <a:gd name="T70" fmla="*/ 470 w 532"/>
              <a:gd name="T71" fmla="*/ 292 h 355"/>
              <a:gd name="T72" fmla="*/ 484 w 532"/>
              <a:gd name="T73" fmla="*/ 280 h 355"/>
              <a:gd name="T74" fmla="*/ 484 w 532"/>
              <a:gd name="T75" fmla="*/ 40 h 355"/>
              <a:gd name="T76" fmla="*/ 474 w 532"/>
              <a:gd name="T77" fmla="*/ 28 h 355"/>
              <a:gd name="T78" fmla="*/ 284 w 532"/>
              <a:gd name="T79" fmla="*/ 57 h 355"/>
              <a:gd name="T80" fmla="*/ 274 w 532"/>
              <a:gd name="T81" fmla="*/ 77 h 355"/>
              <a:gd name="T82" fmla="*/ 274 w 532"/>
              <a:gd name="T83" fmla="*/ 310 h 355"/>
              <a:gd name="T84" fmla="*/ 283 w 532"/>
              <a:gd name="T85" fmla="*/ 315 h 3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532" h="355">
                <a:moveTo>
                  <a:pt x="532" y="327"/>
                </a:moveTo>
                <a:cubicBezTo>
                  <a:pt x="532" y="73"/>
                  <a:pt x="532" y="73"/>
                  <a:pt x="532" y="73"/>
                </a:cubicBezTo>
                <a:cubicBezTo>
                  <a:pt x="532" y="66"/>
                  <a:pt x="526" y="61"/>
                  <a:pt x="519" y="61"/>
                </a:cubicBezTo>
                <a:cubicBezTo>
                  <a:pt x="511" y="61"/>
                  <a:pt x="511" y="61"/>
                  <a:pt x="511" y="61"/>
                </a:cubicBezTo>
                <a:cubicBezTo>
                  <a:pt x="505" y="61"/>
                  <a:pt x="500" y="56"/>
                  <a:pt x="500" y="50"/>
                </a:cubicBezTo>
                <a:cubicBezTo>
                  <a:pt x="500" y="28"/>
                  <a:pt x="500" y="28"/>
                  <a:pt x="500" y="28"/>
                </a:cubicBezTo>
                <a:cubicBezTo>
                  <a:pt x="500" y="22"/>
                  <a:pt x="496" y="17"/>
                  <a:pt x="490" y="16"/>
                </a:cubicBezTo>
                <a:cubicBezTo>
                  <a:pt x="408" y="0"/>
                  <a:pt x="333" y="1"/>
                  <a:pt x="276" y="41"/>
                </a:cubicBezTo>
                <a:cubicBezTo>
                  <a:pt x="266" y="48"/>
                  <a:pt x="265" y="48"/>
                  <a:pt x="255" y="41"/>
                </a:cubicBezTo>
                <a:cubicBezTo>
                  <a:pt x="198" y="1"/>
                  <a:pt x="124" y="0"/>
                  <a:pt x="41" y="16"/>
                </a:cubicBezTo>
                <a:cubicBezTo>
                  <a:pt x="35" y="17"/>
                  <a:pt x="31" y="22"/>
                  <a:pt x="31" y="28"/>
                </a:cubicBezTo>
                <a:cubicBezTo>
                  <a:pt x="31" y="50"/>
                  <a:pt x="31" y="50"/>
                  <a:pt x="31" y="50"/>
                </a:cubicBezTo>
                <a:cubicBezTo>
                  <a:pt x="31" y="56"/>
                  <a:pt x="26" y="61"/>
                  <a:pt x="20" y="61"/>
                </a:cubicBezTo>
                <a:cubicBezTo>
                  <a:pt x="12" y="61"/>
                  <a:pt x="12" y="61"/>
                  <a:pt x="12" y="61"/>
                </a:cubicBezTo>
                <a:cubicBezTo>
                  <a:pt x="5" y="61"/>
                  <a:pt x="0" y="66"/>
                  <a:pt x="0" y="73"/>
                </a:cubicBezTo>
                <a:cubicBezTo>
                  <a:pt x="0" y="327"/>
                  <a:pt x="0" y="327"/>
                  <a:pt x="0" y="327"/>
                </a:cubicBezTo>
                <a:cubicBezTo>
                  <a:pt x="0" y="334"/>
                  <a:pt x="6" y="340"/>
                  <a:pt x="12" y="340"/>
                </a:cubicBezTo>
                <a:cubicBezTo>
                  <a:pt x="227" y="340"/>
                  <a:pt x="227" y="340"/>
                  <a:pt x="227" y="340"/>
                </a:cubicBezTo>
                <a:cubicBezTo>
                  <a:pt x="231" y="340"/>
                  <a:pt x="234" y="343"/>
                  <a:pt x="234" y="347"/>
                </a:cubicBezTo>
                <a:cubicBezTo>
                  <a:pt x="234" y="351"/>
                  <a:pt x="237" y="355"/>
                  <a:pt x="241" y="355"/>
                </a:cubicBezTo>
                <a:cubicBezTo>
                  <a:pt x="290" y="355"/>
                  <a:pt x="290" y="355"/>
                  <a:pt x="290" y="355"/>
                </a:cubicBezTo>
                <a:cubicBezTo>
                  <a:pt x="294" y="355"/>
                  <a:pt x="297" y="351"/>
                  <a:pt x="297" y="347"/>
                </a:cubicBezTo>
                <a:cubicBezTo>
                  <a:pt x="297" y="343"/>
                  <a:pt x="300" y="340"/>
                  <a:pt x="304" y="340"/>
                </a:cubicBezTo>
                <a:cubicBezTo>
                  <a:pt x="519" y="340"/>
                  <a:pt x="519" y="340"/>
                  <a:pt x="519" y="340"/>
                </a:cubicBezTo>
                <a:cubicBezTo>
                  <a:pt x="526" y="340"/>
                  <a:pt x="532" y="334"/>
                  <a:pt x="532" y="327"/>
                </a:cubicBezTo>
                <a:close/>
                <a:moveTo>
                  <a:pt x="248" y="315"/>
                </a:moveTo>
                <a:cubicBezTo>
                  <a:pt x="197" y="283"/>
                  <a:pt x="131" y="280"/>
                  <a:pt x="61" y="292"/>
                </a:cubicBezTo>
                <a:cubicBezTo>
                  <a:pt x="54" y="293"/>
                  <a:pt x="47" y="287"/>
                  <a:pt x="47" y="280"/>
                </a:cubicBezTo>
                <a:cubicBezTo>
                  <a:pt x="47" y="40"/>
                  <a:pt x="47" y="40"/>
                  <a:pt x="47" y="40"/>
                </a:cubicBezTo>
                <a:cubicBezTo>
                  <a:pt x="47" y="34"/>
                  <a:pt x="52" y="29"/>
                  <a:pt x="58" y="28"/>
                </a:cubicBezTo>
                <a:cubicBezTo>
                  <a:pt x="131" y="15"/>
                  <a:pt x="199" y="20"/>
                  <a:pt x="248" y="57"/>
                </a:cubicBezTo>
                <a:cubicBezTo>
                  <a:pt x="254" y="62"/>
                  <a:pt x="258" y="69"/>
                  <a:pt x="258" y="77"/>
                </a:cubicBezTo>
                <a:cubicBezTo>
                  <a:pt x="258" y="310"/>
                  <a:pt x="258" y="310"/>
                  <a:pt x="258" y="310"/>
                </a:cubicBezTo>
                <a:cubicBezTo>
                  <a:pt x="258" y="315"/>
                  <a:pt x="252" y="318"/>
                  <a:pt x="248" y="315"/>
                </a:cubicBezTo>
                <a:close/>
                <a:moveTo>
                  <a:pt x="283" y="315"/>
                </a:moveTo>
                <a:cubicBezTo>
                  <a:pt x="334" y="283"/>
                  <a:pt x="400" y="280"/>
                  <a:pt x="470" y="292"/>
                </a:cubicBezTo>
                <a:cubicBezTo>
                  <a:pt x="478" y="293"/>
                  <a:pt x="484" y="287"/>
                  <a:pt x="484" y="280"/>
                </a:cubicBezTo>
                <a:cubicBezTo>
                  <a:pt x="484" y="40"/>
                  <a:pt x="484" y="40"/>
                  <a:pt x="484" y="40"/>
                </a:cubicBezTo>
                <a:cubicBezTo>
                  <a:pt x="484" y="34"/>
                  <a:pt x="480" y="29"/>
                  <a:pt x="474" y="28"/>
                </a:cubicBezTo>
                <a:cubicBezTo>
                  <a:pt x="400" y="15"/>
                  <a:pt x="333" y="20"/>
                  <a:pt x="284" y="57"/>
                </a:cubicBezTo>
                <a:cubicBezTo>
                  <a:pt x="277" y="62"/>
                  <a:pt x="274" y="69"/>
                  <a:pt x="274" y="77"/>
                </a:cubicBezTo>
                <a:cubicBezTo>
                  <a:pt x="274" y="310"/>
                  <a:pt x="274" y="310"/>
                  <a:pt x="274" y="310"/>
                </a:cubicBezTo>
                <a:cubicBezTo>
                  <a:pt x="274" y="315"/>
                  <a:pt x="279" y="318"/>
                  <a:pt x="283" y="315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6000">
        <p:fade/>
      </p:transition>
    </mc:Choice>
    <mc:Fallback xmlns="">
      <p:transition spd="med" advClick="0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/>
      <p:bldP spid="13" grpId="0"/>
      <p:bldP spid="2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5"/>
          <p:cNvSpPr txBox="1"/>
          <p:nvPr/>
        </p:nvSpPr>
        <p:spPr>
          <a:xfrm>
            <a:off x="3818973" y="158344"/>
            <a:ext cx="14703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明年工作计划</a:t>
            </a:r>
          </a:p>
        </p:txBody>
      </p:sp>
      <p:sp>
        <p:nvSpPr>
          <p:cNvPr id="36" name="Arc 74"/>
          <p:cNvSpPr/>
          <p:nvPr/>
        </p:nvSpPr>
        <p:spPr>
          <a:xfrm>
            <a:off x="3390900" y="1773631"/>
            <a:ext cx="2362200" cy="2362200"/>
          </a:xfrm>
          <a:prstGeom prst="arc">
            <a:avLst>
              <a:gd name="adj1" fmla="val 16200000"/>
              <a:gd name="adj2" fmla="val 2593712"/>
            </a:avLst>
          </a:prstGeom>
          <a:noFill/>
          <a:ln w="101600" cap="rnd"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5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Arc 75"/>
          <p:cNvSpPr/>
          <p:nvPr/>
        </p:nvSpPr>
        <p:spPr>
          <a:xfrm>
            <a:off x="3276600" y="1659331"/>
            <a:ext cx="2590800" cy="2590800"/>
          </a:xfrm>
          <a:prstGeom prst="arc">
            <a:avLst>
              <a:gd name="adj1" fmla="val 18957638"/>
              <a:gd name="adj2" fmla="val 8013848"/>
            </a:avLst>
          </a:prstGeom>
          <a:noFill/>
          <a:ln w="101600" cap="rnd">
            <a:solidFill>
              <a:schemeClr val="accent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5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Arc 76"/>
          <p:cNvSpPr/>
          <p:nvPr/>
        </p:nvSpPr>
        <p:spPr>
          <a:xfrm>
            <a:off x="3162300" y="1545031"/>
            <a:ext cx="2819400" cy="2819400"/>
          </a:xfrm>
          <a:prstGeom prst="arc">
            <a:avLst>
              <a:gd name="adj1" fmla="val 2739719"/>
              <a:gd name="adj2" fmla="val 13484226"/>
            </a:avLst>
          </a:prstGeom>
          <a:noFill/>
          <a:ln w="101600" cap="rnd">
            <a:solidFill>
              <a:schemeClr val="accent3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5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Rectangle 3"/>
          <p:cNvSpPr txBox="1">
            <a:spLocks noChangeArrowheads="1"/>
          </p:cNvSpPr>
          <p:nvPr/>
        </p:nvSpPr>
        <p:spPr bwMode="auto">
          <a:xfrm>
            <a:off x="6309361" y="2086948"/>
            <a:ext cx="2060678" cy="184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  <a:scene3d>
              <a:camera prst="orthographicFront"/>
              <a:lightRig rig="threePt" dir="t"/>
            </a:scene3d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/>
            <a:r>
              <a:rPr lang="zh-CN" altLang="en-US" sz="1200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单击编辑标题</a:t>
            </a:r>
          </a:p>
        </p:txBody>
      </p:sp>
      <p:sp>
        <p:nvSpPr>
          <p:cNvPr id="40" name="Rectangle 3"/>
          <p:cNvSpPr txBox="1">
            <a:spLocks noChangeArrowheads="1"/>
          </p:cNvSpPr>
          <p:nvPr/>
        </p:nvSpPr>
        <p:spPr bwMode="auto">
          <a:xfrm>
            <a:off x="6309361" y="2347971"/>
            <a:ext cx="2156460" cy="276999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panose="020B0604020202020204" pitchFamily="34" charset="0"/>
              <a:buNone/>
              <a:defRPr lang="en-US" altLang="ko-KR" sz="2000" dirty="0" smtClean="0">
                <a:latin typeface="Microsoft Sans Serif" panose="020B0604020202020204" pitchFamily="34" charset="0"/>
                <a:ea typeface="+mj-ea"/>
                <a:cs typeface="Microsoft Sans Serif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+mn-lt"/>
                <a:ea typeface="+mn-ea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+mn-lt"/>
                <a:ea typeface="+mn-ea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+mn-lt"/>
                <a:ea typeface="+mn-ea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+mn-lt"/>
                <a:ea typeface="+mn-ea"/>
              </a:defRPr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9pPr>
          </a:lstStyle>
          <a:p>
            <a:pPr defTabSz="912495" eaLnBrk="1" hangingPunct="1">
              <a:defRPr/>
            </a:pPr>
            <a:r>
              <a:rPr lang="zh-CN" altLang="en-US" sz="9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900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1" name="Oval 3"/>
          <p:cNvSpPr/>
          <p:nvPr/>
        </p:nvSpPr>
        <p:spPr>
          <a:xfrm>
            <a:off x="4061460" y="2444191"/>
            <a:ext cx="1021080" cy="1021080"/>
          </a:xfrm>
          <a:prstGeom prst="ellipse">
            <a:avLst/>
          </a:prstGeom>
          <a:solidFill>
            <a:schemeClr val="accent3"/>
          </a:solidFill>
          <a:ln w="9525">
            <a:solidFill>
              <a:schemeClr val="accent3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5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42" name="Straight Connector 5"/>
          <p:cNvCxnSpPr/>
          <p:nvPr/>
        </p:nvCxnSpPr>
        <p:spPr>
          <a:xfrm>
            <a:off x="3875427" y="2258158"/>
            <a:ext cx="1393147" cy="1393145"/>
          </a:xfrm>
          <a:prstGeom prst="line">
            <a:avLst/>
          </a:prstGeom>
          <a:ln w="3175">
            <a:solidFill>
              <a:srgbClr val="272D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9"/>
          <p:cNvCxnSpPr/>
          <p:nvPr/>
        </p:nvCxnSpPr>
        <p:spPr>
          <a:xfrm flipH="1">
            <a:off x="3875427" y="2258158"/>
            <a:ext cx="1393147" cy="1393145"/>
          </a:xfrm>
          <a:prstGeom prst="line">
            <a:avLst/>
          </a:prstGeom>
          <a:ln w="3175">
            <a:solidFill>
              <a:srgbClr val="272D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10"/>
          <p:cNvCxnSpPr>
            <a:stCxn id="52" idx="4"/>
            <a:endCxn id="53" idx="0"/>
          </p:cNvCxnSpPr>
          <p:nvPr/>
        </p:nvCxnSpPr>
        <p:spPr>
          <a:xfrm>
            <a:off x="4572000" y="1975561"/>
            <a:ext cx="0" cy="1958340"/>
          </a:xfrm>
          <a:prstGeom prst="line">
            <a:avLst/>
          </a:prstGeom>
          <a:ln w="3175">
            <a:solidFill>
              <a:srgbClr val="272D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13"/>
          <p:cNvCxnSpPr>
            <a:stCxn id="46" idx="6"/>
            <a:endCxn id="47" idx="2"/>
          </p:cNvCxnSpPr>
          <p:nvPr/>
        </p:nvCxnSpPr>
        <p:spPr>
          <a:xfrm>
            <a:off x="3592830" y="2954731"/>
            <a:ext cx="1958340" cy="0"/>
          </a:xfrm>
          <a:prstGeom prst="line">
            <a:avLst/>
          </a:prstGeom>
          <a:ln w="3175">
            <a:solidFill>
              <a:srgbClr val="272D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Oval 7"/>
          <p:cNvSpPr/>
          <p:nvPr/>
        </p:nvSpPr>
        <p:spPr>
          <a:xfrm>
            <a:off x="2937510" y="2627071"/>
            <a:ext cx="655320" cy="65532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5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7" name="Oval 17"/>
          <p:cNvSpPr/>
          <p:nvPr/>
        </p:nvSpPr>
        <p:spPr>
          <a:xfrm>
            <a:off x="5551170" y="2627071"/>
            <a:ext cx="655320" cy="65532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accent3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5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8" name="Oval 20"/>
          <p:cNvSpPr/>
          <p:nvPr/>
        </p:nvSpPr>
        <p:spPr>
          <a:xfrm>
            <a:off x="3320272" y="1703003"/>
            <a:ext cx="655320" cy="65532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accent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5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9" name="Oval 21"/>
          <p:cNvSpPr/>
          <p:nvPr/>
        </p:nvSpPr>
        <p:spPr>
          <a:xfrm>
            <a:off x="5168408" y="3551139"/>
            <a:ext cx="655320" cy="65532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accent4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5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0" name="Oval 23"/>
          <p:cNvSpPr/>
          <p:nvPr/>
        </p:nvSpPr>
        <p:spPr>
          <a:xfrm flipH="1">
            <a:off x="5174436" y="1703003"/>
            <a:ext cx="655320" cy="65532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accent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5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" name="Oval 24"/>
          <p:cNvSpPr/>
          <p:nvPr/>
        </p:nvSpPr>
        <p:spPr>
          <a:xfrm flipH="1">
            <a:off x="3326300" y="3551139"/>
            <a:ext cx="655320" cy="65532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accent6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5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2" name="Oval 26"/>
          <p:cNvSpPr/>
          <p:nvPr/>
        </p:nvSpPr>
        <p:spPr>
          <a:xfrm flipH="1">
            <a:off x="4244340" y="1320241"/>
            <a:ext cx="655320" cy="65532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5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3" name="Oval 28"/>
          <p:cNvSpPr/>
          <p:nvPr/>
        </p:nvSpPr>
        <p:spPr>
          <a:xfrm flipH="1">
            <a:off x="4244340" y="3933901"/>
            <a:ext cx="655320" cy="65532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accent5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5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4" name="Group 44"/>
          <p:cNvGrpSpPr/>
          <p:nvPr/>
        </p:nvGrpSpPr>
        <p:grpSpPr>
          <a:xfrm>
            <a:off x="4405280" y="2784591"/>
            <a:ext cx="339468" cy="340282"/>
            <a:chOff x="2705101" y="3724275"/>
            <a:chExt cx="661988" cy="663575"/>
          </a:xfrm>
          <a:solidFill>
            <a:schemeClr val="bg1"/>
          </a:solidFill>
        </p:grpSpPr>
        <p:sp>
          <p:nvSpPr>
            <p:cNvPr id="55" name="Freeform 88"/>
            <p:cNvSpPr>
              <a:spLocks noEditPoints="1"/>
            </p:cNvSpPr>
            <p:nvPr/>
          </p:nvSpPr>
          <p:spPr bwMode="auto">
            <a:xfrm>
              <a:off x="2705101" y="3724275"/>
              <a:ext cx="661988" cy="663575"/>
            </a:xfrm>
            <a:custGeom>
              <a:avLst/>
              <a:gdLst>
                <a:gd name="T0" fmla="*/ 823 w 834"/>
                <a:gd name="T1" fmla="*/ 1 h 835"/>
                <a:gd name="T2" fmla="*/ 814 w 834"/>
                <a:gd name="T3" fmla="*/ 1 h 835"/>
                <a:gd name="T4" fmla="*/ 804 w 834"/>
                <a:gd name="T5" fmla="*/ 6 h 835"/>
                <a:gd name="T6" fmla="*/ 5 w 834"/>
                <a:gd name="T7" fmla="*/ 805 h 835"/>
                <a:gd name="T8" fmla="*/ 0 w 834"/>
                <a:gd name="T9" fmla="*/ 814 h 835"/>
                <a:gd name="T10" fmla="*/ 1 w 834"/>
                <a:gd name="T11" fmla="*/ 824 h 835"/>
                <a:gd name="T12" fmla="*/ 4 w 834"/>
                <a:gd name="T13" fmla="*/ 828 h 835"/>
                <a:gd name="T14" fmla="*/ 12 w 834"/>
                <a:gd name="T15" fmla="*/ 834 h 835"/>
                <a:gd name="T16" fmla="*/ 816 w 834"/>
                <a:gd name="T17" fmla="*/ 835 h 835"/>
                <a:gd name="T18" fmla="*/ 823 w 834"/>
                <a:gd name="T19" fmla="*/ 833 h 835"/>
                <a:gd name="T20" fmla="*/ 833 w 834"/>
                <a:gd name="T21" fmla="*/ 824 h 835"/>
                <a:gd name="T22" fmla="*/ 834 w 834"/>
                <a:gd name="T23" fmla="*/ 18 h 835"/>
                <a:gd name="T24" fmla="*/ 833 w 834"/>
                <a:gd name="T25" fmla="*/ 13 h 835"/>
                <a:gd name="T26" fmla="*/ 828 w 834"/>
                <a:gd name="T27" fmla="*/ 5 h 835"/>
                <a:gd name="T28" fmla="*/ 823 w 834"/>
                <a:gd name="T29" fmla="*/ 1 h 835"/>
                <a:gd name="T30" fmla="*/ 799 w 834"/>
                <a:gd name="T31" fmla="*/ 60 h 835"/>
                <a:gd name="T32" fmla="*/ 728 w 834"/>
                <a:gd name="T33" fmla="*/ 221 h 835"/>
                <a:gd name="T34" fmla="*/ 721 w 834"/>
                <a:gd name="T35" fmla="*/ 224 h 835"/>
                <a:gd name="T36" fmla="*/ 712 w 834"/>
                <a:gd name="T37" fmla="*/ 232 h 835"/>
                <a:gd name="T38" fmla="*/ 711 w 834"/>
                <a:gd name="T39" fmla="*/ 240 h 835"/>
                <a:gd name="T40" fmla="*/ 716 w 834"/>
                <a:gd name="T41" fmla="*/ 252 h 835"/>
                <a:gd name="T42" fmla="*/ 728 w 834"/>
                <a:gd name="T43" fmla="*/ 257 h 835"/>
                <a:gd name="T44" fmla="*/ 799 w 834"/>
                <a:gd name="T45" fmla="*/ 338 h 835"/>
                <a:gd name="T46" fmla="*/ 762 w 834"/>
                <a:gd name="T47" fmla="*/ 338 h 835"/>
                <a:gd name="T48" fmla="*/ 750 w 834"/>
                <a:gd name="T49" fmla="*/ 343 h 835"/>
                <a:gd name="T50" fmla="*/ 744 w 834"/>
                <a:gd name="T51" fmla="*/ 355 h 835"/>
                <a:gd name="T52" fmla="*/ 746 w 834"/>
                <a:gd name="T53" fmla="*/ 362 h 835"/>
                <a:gd name="T54" fmla="*/ 754 w 834"/>
                <a:gd name="T55" fmla="*/ 372 h 835"/>
                <a:gd name="T56" fmla="*/ 799 w 834"/>
                <a:gd name="T57" fmla="*/ 373 h 835"/>
                <a:gd name="T58" fmla="*/ 728 w 834"/>
                <a:gd name="T59" fmla="*/ 454 h 835"/>
                <a:gd name="T60" fmla="*/ 721 w 834"/>
                <a:gd name="T61" fmla="*/ 455 h 835"/>
                <a:gd name="T62" fmla="*/ 712 w 834"/>
                <a:gd name="T63" fmla="*/ 465 h 835"/>
                <a:gd name="T64" fmla="*/ 711 w 834"/>
                <a:gd name="T65" fmla="*/ 471 h 835"/>
                <a:gd name="T66" fmla="*/ 716 w 834"/>
                <a:gd name="T67" fmla="*/ 483 h 835"/>
                <a:gd name="T68" fmla="*/ 728 w 834"/>
                <a:gd name="T69" fmla="*/ 489 h 835"/>
                <a:gd name="T70" fmla="*/ 799 w 834"/>
                <a:gd name="T71" fmla="*/ 569 h 835"/>
                <a:gd name="T72" fmla="*/ 762 w 834"/>
                <a:gd name="T73" fmla="*/ 569 h 835"/>
                <a:gd name="T74" fmla="*/ 750 w 834"/>
                <a:gd name="T75" fmla="*/ 575 h 835"/>
                <a:gd name="T76" fmla="*/ 744 w 834"/>
                <a:gd name="T77" fmla="*/ 587 h 835"/>
                <a:gd name="T78" fmla="*/ 746 w 834"/>
                <a:gd name="T79" fmla="*/ 593 h 835"/>
                <a:gd name="T80" fmla="*/ 754 w 834"/>
                <a:gd name="T81" fmla="*/ 603 h 835"/>
                <a:gd name="T82" fmla="*/ 799 w 834"/>
                <a:gd name="T83" fmla="*/ 604 h 835"/>
                <a:gd name="T84" fmla="*/ 728 w 834"/>
                <a:gd name="T85" fmla="*/ 685 h 835"/>
                <a:gd name="T86" fmla="*/ 721 w 834"/>
                <a:gd name="T87" fmla="*/ 686 h 835"/>
                <a:gd name="T88" fmla="*/ 712 w 834"/>
                <a:gd name="T89" fmla="*/ 696 h 835"/>
                <a:gd name="T90" fmla="*/ 711 w 834"/>
                <a:gd name="T91" fmla="*/ 703 h 835"/>
                <a:gd name="T92" fmla="*/ 716 w 834"/>
                <a:gd name="T93" fmla="*/ 715 h 835"/>
                <a:gd name="T94" fmla="*/ 728 w 834"/>
                <a:gd name="T95" fmla="*/ 720 h 835"/>
                <a:gd name="T96" fmla="*/ 799 w 834"/>
                <a:gd name="T97" fmla="*/ 800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34" h="835">
                  <a:moveTo>
                    <a:pt x="823" y="1"/>
                  </a:moveTo>
                  <a:lnTo>
                    <a:pt x="823" y="1"/>
                  </a:lnTo>
                  <a:lnTo>
                    <a:pt x="819" y="0"/>
                  </a:lnTo>
                  <a:lnTo>
                    <a:pt x="814" y="1"/>
                  </a:lnTo>
                  <a:lnTo>
                    <a:pt x="809" y="2"/>
                  </a:lnTo>
                  <a:lnTo>
                    <a:pt x="804" y="6"/>
                  </a:lnTo>
                  <a:lnTo>
                    <a:pt x="5" y="805"/>
                  </a:lnTo>
                  <a:lnTo>
                    <a:pt x="5" y="805"/>
                  </a:lnTo>
                  <a:lnTo>
                    <a:pt x="1" y="809"/>
                  </a:lnTo>
                  <a:lnTo>
                    <a:pt x="0" y="814"/>
                  </a:lnTo>
                  <a:lnTo>
                    <a:pt x="0" y="818"/>
                  </a:lnTo>
                  <a:lnTo>
                    <a:pt x="1" y="824"/>
                  </a:lnTo>
                  <a:lnTo>
                    <a:pt x="1" y="824"/>
                  </a:lnTo>
                  <a:lnTo>
                    <a:pt x="4" y="828"/>
                  </a:lnTo>
                  <a:lnTo>
                    <a:pt x="7" y="832"/>
                  </a:lnTo>
                  <a:lnTo>
                    <a:pt x="12" y="834"/>
                  </a:lnTo>
                  <a:lnTo>
                    <a:pt x="17" y="835"/>
                  </a:lnTo>
                  <a:lnTo>
                    <a:pt x="816" y="835"/>
                  </a:lnTo>
                  <a:lnTo>
                    <a:pt x="816" y="835"/>
                  </a:lnTo>
                  <a:lnTo>
                    <a:pt x="823" y="833"/>
                  </a:lnTo>
                  <a:lnTo>
                    <a:pt x="830" y="829"/>
                  </a:lnTo>
                  <a:lnTo>
                    <a:pt x="833" y="824"/>
                  </a:lnTo>
                  <a:lnTo>
                    <a:pt x="834" y="817"/>
                  </a:lnTo>
                  <a:lnTo>
                    <a:pt x="834" y="18"/>
                  </a:lnTo>
                  <a:lnTo>
                    <a:pt x="834" y="18"/>
                  </a:lnTo>
                  <a:lnTo>
                    <a:pt x="833" y="13"/>
                  </a:lnTo>
                  <a:lnTo>
                    <a:pt x="831" y="8"/>
                  </a:lnTo>
                  <a:lnTo>
                    <a:pt x="828" y="5"/>
                  </a:lnTo>
                  <a:lnTo>
                    <a:pt x="823" y="1"/>
                  </a:lnTo>
                  <a:lnTo>
                    <a:pt x="823" y="1"/>
                  </a:lnTo>
                  <a:close/>
                  <a:moveTo>
                    <a:pt x="59" y="800"/>
                  </a:moveTo>
                  <a:lnTo>
                    <a:pt x="799" y="60"/>
                  </a:lnTo>
                  <a:lnTo>
                    <a:pt x="799" y="221"/>
                  </a:lnTo>
                  <a:lnTo>
                    <a:pt x="728" y="221"/>
                  </a:lnTo>
                  <a:lnTo>
                    <a:pt x="728" y="221"/>
                  </a:lnTo>
                  <a:lnTo>
                    <a:pt x="721" y="224"/>
                  </a:lnTo>
                  <a:lnTo>
                    <a:pt x="716" y="228"/>
                  </a:lnTo>
                  <a:lnTo>
                    <a:pt x="712" y="232"/>
                  </a:lnTo>
                  <a:lnTo>
                    <a:pt x="711" y="240"/>
                  </a:lnTo>
                  <a:lnTo>
                    <a:pt x="711" y="240"/>
                  </a:lnTo>
                  <a:lnTo>
                    <a:pt x="712" y="246"/>
                  </a:lnTo>
                  <a:lnTo>
                    <a:pt x="716" y="252"/>
                  </a:lnTo>
                  <a:lnTo>
                    <a:pt x="721" y="255"/>
                  </a:lnTo>
                  <a:lnTo>
                    <a:pt x="728" y="257"/>
                  </a:lnTo>
                  <a:lnTo>
                    <a:pt x="799" y="257"/>
                  </a:lnTo>
                  <a:lnTo>
                    <a:pt x="799" y="338"/>
                  </a:lnTo>
                  <a:lnTo>
                    <a:pt x="762" y="338"/>
                  </a:lnTo>
                  <a:lnTo>
                    <a:pt x="762" y="338"/>
                  </a:lnTo>
                  <a:lnTo>
                    <a:pt x="754" y="339"/>
                  </a:lnTo>
                  <a:lnTo>
                    <a:pt x="750" y="343"/>
                  </a:lnTo>
                  <a:lnTo>
                    <a:pt x="746" y="349"/>
                  </a:lnTo>
                  <a:lnTo>
                    <a:pt x="744" y="355"/>
                  </a:lnTo>
                  <a:lnTo>
                    <a:pt x="744" y="355"/>
                  </a:lnTo>
                  <a:lnTo>
                    <a:pt x="746" y="362"/>
                  </a:lnTo>
                  <a:lnTo>
                    <a:pt x="750" y="368"/>
                  </a:lnTo>
                  <a:lnTo>
                    <a:pt x="754" y="372"/>
                  </a:lnTo>
                  <a:lnTo>
                    <a:pt x="762" y="373"/>
                  </a:lnTo>
                  <a:lnTo>
                    <a:pt x="799" y="373"/>
                  </a:lnTo>
                  <a:lnTo>
                    <a:pt x="799" y="454"/>
                  </a:lnTo>
                  <a:lnTo>
                    <a:pt x="728" y="454"/>
                  </a:lnTo>
                  <a:lnTo>
                    <a:pt x="728" y="454"/>
                  </a:lnTo>
                  <a:lnTo>
                    <a:pt x="721" y="455"/>
                  </a:lnTo>
                  <a:lnTo>
                    <a:pt x="716" y="459"/>
                  </a:lnTo>
                  <a:lnTo>
                    <a:pt x="712" y="465"/>
                  </a:lnTo>
                  <a:lnTo>
                    <a:pt x="711" y="471"/>
                  </a:lnTo>
                  <a:lnTo>
                    <a:pt x="711" y="471"/>
                  </a:lnTo>
                  <a:lnTo>
                    <a:pt x="712" y="478"/>
                  </a:lnTo>
                  <a:lnTo>
                    <a:pt x="716" y="483"/>
                  </a:lnTo>
                  <a:lnTo>
                    <a:pt x="721" y="487"/>
                  </a:lnTo>
                  <a:lnTo>
                    <a:pt x="728" y="489"/>
                  </a:lnTo>
                  <a:lnTo>
                    <a:pt x="799" y="489"/>
                  </a:lnTo>
                  <a:lnTo>
                    <a:pt x="799" y="569"/>
                  </a:lnTo>
                  <a:lnTo>
                    <a:pt x="762" y="569"/>
                  </a:lnTo>
                  <a:lnTo>
                    <a:pt x="762" y="569"/>
                  </a:lnTo>
                  <a:lnTo>
                    <a:pt x="754" y="571"/>
                  </a:lnTo>
                  <a:lnTo>
                    <a:pt x="750" y="575"/>
                  </a:lnTo>
                  <a:lnTo>
                    <a:pt x="746" y="580"/>
                  </a:lnTo>
                  <a:lnTo>
                    <a:pt x="744" y="587"/>
                  </a:lnTo>
                  <a:lnTo>
                    <a:pt x="744" y="587"/>
                  </a:lnTo>
                  <a:lnTo>
                    <a:pt x="746" y="593"/>
                  </a:lnTo>
                  <a:lnTo>
                    <a:pt x="750" y="599"/>
                  </a:lnTo>
                  <a:lnTo>
                    <a:pt x="754" y="603"/>
                  </a:lnTo>
                  <a:lnTo>
                    <a:pt x="762" y="604"/>
                  </a:lnTo>
                  <a:lnTo>
                    <a:pt x="799" y="604"/>
                  </a:lnTo>
                  <a:lnTo>
                    <a:pt x="799" y="685"/>
                  </a:lnTo>
                  <a:lnTo>
                    <a:pt x="728" y="685"/>
                  </a:lnTo>
                  <a:lnTo>
                    <a:pt x="728" y="685"/>
                  </a:lnTo>
                  <a:lnTo>
                    <a:pt x="721" y="686"/>
                  </a:lnTo>
                  <a:lnTo>
                    <a:pt x="716" y="690"/>
                  </a:lnTo>
                  <a:lnTo>
                    <a:pt x="712" y="696"/>
                  </a:lnTo>
                  <a:lnTo>
                    <a:pt x="711" y="703"/>
                  </a:lnTo>
                  <a:lnTo>
                    <a:pt x="711" y="703"/>
                  </a:lnTo>
                  <a:lnTo>
                    <a:pt x="712" y="709"/>
                  </a:lnTo>
                  <a:lnTo>
                    <a:pt x="716" y="715"/>
                  </a:lnTo>
                  <a:lnTo>
                    <a:pt x="721" y="719"/>
                  </a:lnTo>
                  <a:lnTo>
                    <a:pt x="728" y="720"/>
                  </a:lnTo>
                  <a:lnTo>
                    <a:pt x="799" y="720"/>
                  </a:lnTo>
                  <a:lnTo>
                    <a:pt x="799" y="800"/>
                  </a:lnTo>
                  <a:lnTo>
                    <a:pt x="59" y="8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5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6" name="Freeform 89"/>
            <p:cNvSpPr>
              <a:spLocks noEditPoints="1"/>
            </p:cNvSpPr>
            <p:nvPr/>
          </p:nvSpPr>
          <p:spPr bwMode="auto">
            <a:xfrm>
              <a:off x="3035301" y="4056063"/>
              <a:ext cx="187325" cy="187325"/>
            </a:xfrm>
            <a:custGeom>
              <a:avLst/>
              <a:gdLst>
                <a:gd name="T0" fmla="*/ 228 w 238"/>
                <a:gd name="T1" fmla="*/ 2 h 238"/>
                <a:gd name="T2" fmla="*/ 228 w 238"/>
                <a:gd name="T3" fmla="*/ 2 h 238"/>
                <a:gd name="T4" fmla="*/ 222 w 238"/>
                <a:gd name="T5" fmla="*/ 0 h 238"/>
                <a:gd name="T6" fmla="*/ 217 w 238"/>
                <a:gd name="T7" fmla="*/ 0 h 238"/>
                <a:gd name="T8" fmla="*/ 212 w 238"/>
                <a:gd name="T9" fmla="*/ 2 h 238"/>
                <a:gd name="T10" fmla="*/ 209 w 238"/>
                <a:gd name="T11" fmla="*/ 5 h 238"/>
                <a:gd name="T12" fmla="*/ 5 w 238"/>
                <a:gd name="T13" fmla="*/ 209 h 238"/>
                <a:gd name="T14" fmla="*/ 5 w 238"/>
                <a:gd name="T15" fmla="*/ 209 h 238"/>
                <a:gd name="T16" fmla="*/ 2 w 238"/>
                <a:gd name="T17" fmla="*/ 212 h 238"/>
                <a:gd name="T18" fmla="*/ 0 w 238"/>
                <a:gd name="T19" fmla="*/ 217 h 238"/>
                <a:gd name="T20" fmla="*/ 0 w 238"/>
                <a:gd name="T21" fmla="*/ 222 h 238"/>
                <a:gd name="T22" fmla="*/ 2 w 238"/>
                <a:gd name="T23" fmla="*/ 227 h 238"/>
                <a:gd name="T24" fmla="*/ 2 w 238"/>
                <a:gd name="T25" fmla="*/ 227 h 238"/>
                <a:gd name="T26" fmla="*/ 4 w 238"/>
                <a:gd name="T27" fmla="*/ 232 h 238"/>
                <a:gd name="T28" fmla="*/ 8 w 238"/>
                <a:gd name="T29" fmla="*/ 235 h 238"/>
                <a:gd name="T30" fmla="*/ 13 w 238"/>
                <a:gd name="T31" fmla="*/ 238 h 238"/>
                <a:gd name="T32" fmla="*/ 17 w 238"/>
                <a:gd name="T33" fmla="*/ 238 h 238"/>
                <a:gd name="T34" fmla="*/ 221 w 238"/>
                <a:gd name="T35" fmla="*/ 238 h 238"/>
                <a:gd name="T36" fmla="*/ 221 w 238"/>
                <a:gd name="T37" fmla="*/ 238 h 238"/>
                <a:gd name="T38" fmla="*/ 228 w 238"/>
                <a:gd name="T39" fmla="*/ 237 h 238"/>
                <a:gd name="T40" fmla="*/ 233 w 238"/>
                <a:gd name="T41" fmla="*/ 233 h 238"/>
                <a:gd name="T42" fmla="*/ 237 w 238"/>
                <a:gd name="T43" fmla="*/ 227 h 238"/>
                <a:gd name="T44" fmla="*/ 238 w 238"/>
                <a:gd name="T45" fmla="*/ 221 h 238"/>
                <a:gd name="T46" fmla="*/ 238 w 238"/>
                <a:gd name="T47" fmla="*/ 17 h 238"/>
                <a:gd name="T48" fmla="*/ 238 w 238"/>
                <a:gd name="T49" fmla="*/ 17 h 238"/>
                <a:gd name="T50" fmla="*/ 238 w 238"/>
                <a:gd name="T51" fmla="*/ 13 h 238"/>
                <a:gd name="T52" fmla="*/ 235 w 238"/>
                <a:gd name="T53" fmla="*/ 8 h 238"/>
                <a:gd name="T54" fmla="*/ 232 w 238"/>
                <a:gd name="T55" fmla="*/ 4 h 238"/>
                <a:gd name="T56" fmla="*/ 228 w 238"/>
                <a:gd name="T57" fmla="*/ 2 h 238"/>
                <a:gd name="T58" fmla="*/ 228 w 238"/>
                <a:gd name="T59" fmla="*/ 2 h 238"/>
                <a:gd name="T60" fmla="*/ 204 w 238"/>
                <a:gd name="T61" fmla="*/ 203 h 238"/>
                <a:gd name="T62" fmla="*/ 60 w 238"/>
                <a:gd name="T63" fmla="*/ 203 h 238"/>
                <a:gd name="T64" fmla="*/ 204 w 238"/>
                <a:gd name="T65" fmla="*/ 60 h 238"/>
                <a:gd name="T66" fmla="*/ 204 w 238"/>
                <a:gd name="T67" fmla="*/ 203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38" h="238">
                  <a:moveTo>
                    <a:pt x="228" y="2"/>
                  </a:moveTo>
                  <a:lnTo>
                    <a:pt x="228" y="2"/>
                  </a:lnTo>
                  <a:lnTo>
                    <a:pt x="222" y="0"/>
                  </a:lnTo>
                  <a:lnTo>
                    <a:pt x="217" y="0"/>
                  </a:lnTo>
                  <a:lnTo>
                    <a:pt x="212" y="2"/>
                  </a:lnTo>
                  <a:lnTo>
                    <a:pt x="209" y="5"/>
                  </a:lnTo>
                  <a:lnTo>
                    <a:pt x="5" y="209"/>
                  </a:lnTo>
                  <a:lnTo>
                    <a:pt x="5" y="209"/>
                  </a:lnTo>
                  <a:lnTo>
                    <a:pt x="2" y="212"/>
                  </a:lnTo>
                  <a:lnTo>
                    <a:pt x="0" y="217"/>
                  </a:lnTo>
                  <a:lnTo>
                    <a:pt x="0" y="222"/>
                  </a:lnTo>
                  <a:lnTo>
                    <a:pt x="2" y="227"/>
                  </a:lnTo>
                  <a:lnTo>
                    <a:pt x="2" y="227"/>
                  </a:lnTo>
                  <a:lnTo>
                    <a:pt x="4" y="232"/>
                  </a:lnTo>
                  <a:lnTo>
                    <a:pt x="8" y="235"/>
                  </a:lnTo>
                  <a:lnTo>
                    <a:pt x="13" y="238"/>
                  </a:lnTo>
                  <a:lnTo>
                    <a:pt x="17" y="238"/>
                  </a:lnTo>
                  <a:lnTo>
                    <a:pt x="221" y="238"/>
                  </a:lnTo>
                  <a:lnTo>
                    <a:pt x="221" y="238"/>
                  </a:lnTo>
                  <a:lnTo>
                    <a:pt x="228" y="237"/>
                  </a:lnTo>
                  <a:lnTo>
                    <a:pt x="233" y="233"/>
                  </a:lnTo>
                  <a:lnTo>
                    <a:pt x="237" y="227"/>
                  </a:lnTo>
                  <a:lnTo>
                    <a:pt x="238" y="221"/>
                  </a:lnTo>
                  <a:lnTo>
                    <a:pt x="238" y="17"/>
                  </a:lnTo>
                  <a:lnTo>
                    <a:pt x="238" y="17"/>
                  </a:lnTo>
                  <a:lnTo>
                    <a:pt x="238" y="13"/>
                  </a:lnTo>
                  <a:lnTo>
                    <a:pt x="235" y="8"/>
                  </a:lnTo>
                  <a:lnTo>
                    <a:pt x="232" y="4"/>
                  </a:lnTo>
                  <a:lnTo>
                    <a:pt x="228" y="2"/>
                  </a:lnTo>
                  <a:lnTo>
                    <a:pt x="228" y="2"/>
                  </a:lnTo>
                  <a:close/>
                  <a:moveTo>
                    <a:pt x="204" y="203"/>
                  </a:moveTo>
                  <a:lnTo>
                    <a:pt x="60" y="203"/>
                  </a:lnTo>
                  <a:lnTo>
                    <a:pt x="204" y="60"/>
                  </a:lnTo>
                  <a:lnTo>
                    <a:pt x="204" y="2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5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7" name="Freeform 90"/>
            <p:cNvSpPr>
              <a:spLocks noEditPoints="1"/>
            </p:cNvSpPr>
            <p:nvPr/>
          </p:nvSpPr>
          <p:spPr bwMode="auto">
            <a:xfrm>
              <a:off x="2719388" y="3740150"/>
              <a:ext cx="439738" cy="439738"/>
            </a:xfrm>
            <a:custGeom>
              <a:avLst/>
              <a:gdLst>
                <a:gd name="T0" fmla="*/ 17 w 555"/>
                <a:gd name="T1" fmla="*/ 555 h 555"/>
                <a:gd name="T2" fmla="*/ 17 w 555"/>
                <a:gd name="T3" fmla="*/ 555 h 555"/>
                <a:gd name="T4" fmla="*/ 23 w 555"/>
                <a:gd name="T5" fmla="*/ 555 h 555"/>
                <a:gd name="T6" fmla="*/ 137 w 555"/>
                <a:gd name="T7" fmla="*/ 518 h 555"/>
                <a:gd name="T8" fmla="*/ 137 w 555"/>
                <a:gd name="T9" fmla="*/ 518 h 555"/>
                <a:gd name="T10" fmla="*/ 141 w 555"/>
                <a:gd name="T11" fmla="*/ 516 h 555"/>
                <a:gd name="T12" fmla="*/ 144 w 555"/>
                <a:gd name="T13" fmla="*/ 513 h 555"/>
                <a:gd name="T14" fmla="*/ 482 w 555"/>
                <a:gd name="T15" fmla="*/ 176 h 555"/>
                <a:gd name="T16" fmla="*/ 482 w 555"/>
                <a:gd name="T17" fmla="*/ 176 h 555"/>
                <a:gd name="T18" fmla="*/ 486 w 555"/>
                <a:gd name="T19" fmla="*/ 172 h 555"/>
                <a:gd name="T20" fmla="*/ 486 w 555"/>
                <a:gd name="T21" fmla="*/ 172 h 555"/>
                <a:gd name="T22" fmla="*/ 489 w 555"/>
                <a:gd name="T23" fmla="*/ 168 h 555"/>
                <a:gd name="T24" fmla="*/ 550 w 555"/>
                <a:gd name="T25" fmla="*/ 108 h 555"/>
                <a:gd name="T26" fmla="*/ 550 w 555"/>
                <a:gd name="T27" fmla="*/ 108 h 555"/>
                <a:gd name="T28" fmla="*/ 554 w 555"/>
                <a:gd name="T29" fmla="*/ 103 h 555"/>
                <a:gd name="T30" fmla="*/ 555 w 555"/>
                <a:gd name="T31" fmla="*/ 96 h 555"/>
                <a:gd name="T32" fmla="*/ 554 w 555"/>
                <a:gd name="T33" fmla="*/ 90 h 555"/>
                <a:gd name="T34" fmla="*/ 550 w 555"/>
                <a:gd name="T35" fmla="*/ 84 h 555"/>
                <a:gd name="T36" fmla="*/ 471 w 555"/>
                <a:gd name="T37" fmla="*/ 5 h 555"/>
                <a:gd name="T38" fmla="*/ 471 w 555"/>
                <a:gd name="T39" fmla="*/ 5 h 555"/>
                <a:gd name="T40" fmla="*/ 465 w 555"/>
                <a:gd name="T41" fmla="*/ 1 h 555"/>
                <a:gd name="T42" fmla="*/ 459 w 555"/>
                <a:gd name="T43" fmla="*/ 0 h 555"/>
                <a:gd name="T44" fmla="*/ 453 w 555"/>
                <a:gd name="T45" fmla="*/ 1 h 555"/>
                <a:gd name="T46" fmla="*/ 447 w 555"/>
                <a:gd name="T47" fmla="*/ 5 h 555"/>
                <a:gd name="T48" fmla="*/ 41 w 555"/>
                <a:gd name="T49" fmla="*/ 411 h 555"/>
                <a:gd name="T50" fmla="*/ 41 w 555"/>
                <a:gd name="T51" fmla="*/ 411 h 555"/>
                <a:gd name="T52" fmla="*/ 39 w 555"/>
                <a:gd name="T53" fmla="*/ 414 h 555"/>
                <a:gd name="T54" fmla="*/ 37 w 555"/>
                <a:gd name="T55" fmla="*/ 418 h 555"/>
                <a:gd name="T56" fmla="*/ 1 w 555"/>
                <a:gd name="T57" fmla="*/ 533 h 555"/>
                <a:gd name="T58" fmla="*/ 1 w 555"/>
                <a:gd name="T59" fmla="*/ 533 h 555"/>
                <a:gd name="T60" fmla="*/ 0 w 555"/>
                <a:gd name="T61" fmla="*/ 536 h 555"/>
                <a:gd name="T62" fmla="*/ 0 w 555"/>
                <a:gd name="T63" fmla="*/ 541 h 555"/>
                <a:gd name="T64" fmla="*/ 3 w 555"/>
                <a:gd name="T65" fmla="*/ 546 h 555"/>
                <a:gd name="T66" fmla="*/ 5 w 555"/>
                <a:gd name="T67" fmla="*/ 550 h 555"/>
                <a:gd name="T68" fmla="*/ 5 w 555"/>
                <a:gd name="T69" fmla="*/ 550 h 555"/>
                <a:gd name="T70" fmla="*/ 11 w 555"/>
                <a:gd name="T71" fmla="*/ 553 h 555"/>
                <a:gd name="T72" fmla="*/ 17 w 555"/>
                <a:gd name="T73" fmla="*/ 555 h 555"/>
                <a:gd name="T74" fmla="*/ 17 w 555"/>
                <a:gd name="T75" fmla="*/ 555 h 555"/>
                <a:gd name="T76" fmla="*/ 459 w 555"/>
                <a:gd name="T77" fmla="*/ 42 h 555"/>
                <a:gd name="T78" fmla="*/ 512 w 555"/>
                <a:gd name="T79" fmla="*/ 96 h 555"/>
                <a:gd name="T80" fmla="*/ 474 w 555"/>
                <a:gd name="T81" fmla="*/ 134 h 555"/>
                <a:gd name="T82" fmla="*/ 420 w 555"/>
                <a:gd name="T83" fmla="*/ 81 h 555"/>
                <a:gd name="T84" fmla="*/ 459 w 555"/>
                <a:gd name="T85" fmla="*/ 42 h 555"/>
                <a:gd name="T86" fmla="*/ 69 w 555"/>
                <a:gd name="T87" fmla="*/ 432 h 555"/>
                <a:gd name="T88" fmla="*/ 395 w 555"/>
                <a:gd name="T89" fmla="*/ 107 h 555"/>
                <a:gd name="T90" fmla="*/ 448 w 555"/>
                <a:gd name="T91" fmla="*/ 160 h 555"/>
                <a:gd name="T92" fmla="*/ 123 w 555"/>
                <a:gd name="T93" fmla="*/ 486 h 555"/>
                <a:gd name="T94" fmla="*/ 44 w 555"/>
                <a:gd name="T95" fmla="*/ 511 h 555"/>
                <a:gd name="T96" fmla="*/ 69 w 555"/>
                <a:gd name="T97" fmla="*/ 432 h 5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55" h="555">
                  <a:moveTo>
                    <a:pt x="17" y="555"/>
                  </a:moveTo>
                  <a:lnTo>
                    <a:pt x="17" y="555"/>
                  </a:lnTo>
                  <a:lnTo>
                    <a:pt x="23" y="555"/>
                  </a:lnTo>
                  <a:lnTo>
                    <a:pt x="137" y="518"/>
                  </a:lnTo>
                  <a:lnTo>
                    <a:pt x="137" y="518"/>
                  </a:lnTo>
                  <a:lnTo>
                    <a:pt x="141" y="516"/>
                  </a:lnTo>
                  <a:lnTo>
                    <a:pt x="144" y="513"/>
                  </a:lnTo>
                  <a:lnTo>
                    <a:pt x="482" y="176"/>
                  </a:lnTo>
                  <a:lnTo>
                    <a:pt x="482" y="176"/>
                  </a:lnTo>
                  <a:lnTo>
                    <a:pt x="486" y="172"/>
                  </a:lnTo>
                  <a:lnTo>
                    <a:pt x="486" y="172"/>
                  </a:lnTo>
                  <a:lnTo>
                    <a:pt x="489" y="168"/>
                  </a:lnTo>
                  <a:lnTo>
                    <a:pt x="550" y="108"/>
                  </a:lnTo>
                  <a:lnTo>
                    <a:pt x="550" y="108"/>
                  </a:lnTo>
                  <a:lnTo>
                    <a:pt x="554" y="103"/>
                  </a:lnTo>
                  <a:lnTo>
                    <a:pt x="555" y="96"/>
                  </a:lnTo>
                  <a:lnTo>
                    <a:pt x="554" y="90"/>
                  </a:lnTo>
                  <a:lnTo>
                    <a:pt x="550" y="84"/>
                  </a:lnTo>
                  <a:lnTo>
                    <a:pt x="471" y="5"/>
                  </a:lnTo>
                  <a:lnTo>
                    <a:pt x="471" y="5"/>
                  </a:lnTo>
                  <a:lnTo>
                    <a:pt x="465" y="1"/>
                  </a:lnTo>
                  <a:lnTo>
                    <a:pt x="459" y="0"/>
                  </a:lnTo>
                  <a:lnTo>
                    <a:pt x="453" y="1"/>
                  </a:lnTo>
                  <a:lnTo>
                    <a:pt x="447" y="5"/>
                  </a:lnTo>
                  <a:lnTo>
                    <a:pt x="41" y="411"/>
                  </a:lnTo>
                  <a:lnTo>
                    <a:pt x="41" y="411"/>
                  </a:lnTo>
                  <a:lnTo>
                    <a:pt x="39" y="414"/>
                  </a:lnTo>
                  <a:lnTo>
                    <a:pt x="37" y="418"/>
                  </a:lnTo>
                  <a:lnTo>
                    <a:pt x="1" y="533"/>
                  </a:lnTo>
                  <a:lnTo>
                    <a:pt x="1" y="533"/>
                  </a:lnTo>
                  <a:lnTo>
                    <a:pt x="0" y="536"/>
                  </a:lnTo>
                  <a:lnTo>
                    <a:pt x="0" y="541"/>
                  </a:lnTo>
                  <a:lnTo>
                    <a:pt x="3" y="546"/>
                  </a:lnTo>
                  <a:lnTo>
                    <a:pt x="5" y="550"/>
                  </a:lnTo>
                  <a:lnTo>
                    <a:pt x="5" y="550"/>
                  </a:lnTo>
                  <a:lnTo>
                    <a:pt x="11" y="553"/>
                  </a:lnTo>
                  <a:lnTo>
                    <a:pt x="17" y="555"/>
                  </a:lnTo>
                  <a:lnTo>
                    <a:pt x="17" y="555"/>
                  </a:lnTo>
                  <a:close/>
                  <a:moveTo>
                    <a:pt x="459" y="42"/>
                  </a:moveTo>
                  <a:lnTo>
                    <a:pt x="512" y="96"/>
                  </a:lnTo>
                  <a:lnTo>
                    <a:pt x="474" y="134"/>
                  </a:lnTo>
                  <a:lnTo>
                    <a:pt x="420" y="81"/>
                  </a:lnTo>
                  <a:lnTo>
                    <a:pt x="459" y="42"/>
                  </a:lnTo>
                  <a:close/>
                  <a:moveTo>
                    <a:pt x="69" y="432"/>
                  </a:moveTo>
                  <a:lnTo>
                    <a:pt x="395" y="107"/>
                  </a:lnTo>
                  <a:lnTo>
                    <a:pt x="448" y="160"/>
                  </a:lnTo>
                  <a:lnTo>
                    <a:pt x="123" y="486"/>
                  </a:lnTo>
                  <a:lnTo>
                    <a:pt x="44" y="511"/>
                  </a:lnTo>
                  <a:lnTo>
                    <a:pt x="69" y="4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5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58" name="Freeform 87"/>
          <p:cNvSpPr>
            <a:spLocks noEditPoints="1"/>
          </p:cNvSpPr>
          <p:nvPr/>
        </p:nvSpPr>
        <p:spPr bwMode="auto">
          <a:xfrm>
            <a:off x="3483412" y="3709065"/>
            <a:ext cx="341096" cy="339468"/>
          </a:xfrm>
          <a:custGeom>
            <a:avLst/>
            <a:gdLst>
              <a:gd name="T0" fmla="*/ 185 w 836"/>
              <a:gd name="T1" fmla="*/ 831 h 835"/>
              <a:gd name="T2" fmla="*/ 179 w 836"/>
              <a:gd name="T3" fmla="*/ 813 h 835"/>
              <a:gd name="T4" fmla="*/ 213 w 836"/>
              <a:gd name="T5" fmla="*/ 662 h 835"/>
              <a:gd name="T6" fmla="*/ 201 w 836"/>
              <a:gd name="T7" fmla="*/ 591 h 835"/>
              <a:gd name="T8" fmla="*/ 127 w 836"/>
              <a:gd name="T9" fmla="*/ 543 h 835"/>
              <a:gd name="T10" fmla="*/ 27 w 836"/>
              <a:gd name="T11" fmla="*/ 516 h 835"/>
              <a:gd name="T12" fmla="*/ 0 w 836"/>
              <a:gd name="T13" fmla="*/ 469 h 835"/>
              <a:gd name="T14" fmla="*/ 2 w 836"/>
              <a:gd name="T15" fmla="*/ 131 h 835"/>
              <a:gd name="T16" fmla="*/ 1 w 836"/>
              <a:gd name="T17" fmla="*/ 85 h 835"/>
              <a:gd name="T18" fmla="*/ 26 w 836"/>
              <a:gd name="T19" fmla="*/ 48 h 835"/>
              <a:gd name="T20" fmla="*/ 93 w 836"/>
              <a:gd name="T21" fmla="*/ 33 h 835"/>
              <a:gd name="T22" fmla="*/ 123 w 836"/>
              <a:gd name="T23" fmla="*/ 2 h 835"/>
              <a:gd name="T24" fmla="*/ 167 w 836"/>
              <a:gd name="T25" fmla="*/ 8 h 835"/>
              <a:gd name="T26" fmla="*/ 185 w 836"/>
              <a:gd name="T27" fmla="*/ 44 h 835"/>
              <a:gd name="T28" fmla="*/ 262 w 836"/>
              <a:gd name="T29" fmla="*/ 56 h 835"/>
              <a:gd name="T30" fmla="*/ 275 w 836"/>
              <a:gd name="T31" fmla="*/ 118 h 835"/>
              <a:gd name="T32" fmla="*/ 275 w 836"/>
              <a:gd name="T33" fmla="*/ 378 h 835"/>
              <a:gd name="T34" fmla="*/ 284 w 836"/>
              <a:gd name="T35" fmla="*/ 398 h 835"/>
              <a:gd name="T36" fmla="*/ 824 w 836"/>
              <a:gd name="T37" fmla="*/ 404 h 835"/>
              <a:gd name="T38" fmla="*/ 836 w 836"/>
              <a:gd name="T39" fmla="*/ 435 h 835"/>
              <a:gd name="T40" fmla="*/ 800 w 836"/>
              <a:gd name="T41" fmla="*/ 538 h 835"/>
              <a:gd name="T42" fmla="*/ 706 w 836"/>
              <a:gd name="T43" fmla="*/ 614 h 835"/>
              <a:gd name="T44" fmla="*/ 620 w 836"/>
              <a:gd name="T45" fmla="*/ 648 h 835"/>
              <a:gd name="T46" fmla="*/ 601 w 836"/>
              <a:gd name="T47" fmla="*/ 835 h 835"/>
              <a:gd name="T48" fmla="*/ 584 w 836"/>
              <a:gd name="T49" fmla="*/ 647 h 835"/>
              <a:gd name="T50" fmla="*/ 512 w 836"/>
              <a:gd name="T51" fmla="*/ 647 h 835"/>
              <a:gd name="T52" fmla="*/ 409 w 836"/>
              <a:gd name="T53" fmla="*/ 622 h 835"/>
              <a:gd name="T54" fmla="*/ 327 w 836"/>
              <a:gd name="T55" fmla="*/ 570 h 835"/>
              <a:gd name="T56" fmla="*/ 302 w 836"/>
              <a:gd name="T57" fmla="*/ 527 h 835"/>
              <a:gd name="T58" fmla="*/ 331 w 836"/>
              <a:gd name="T59" fmla="*/ 525 h 835"/>
              <a:gd name="T60" fmla="*/ 385 w 836"/>
              <a:gd name="T61" fmla="*/ 570 h 835"/>
              <a:gd name="T62" fmla="*/ 468 w 836"/>
              <a:gd name="T63" fmla="*/ 605 h 835"/>
              <a:gd name="T64" fmla="*/ 549 w 836"/>
              <a:gd name="T65" fmla="*/ 614 h 835"/>
              <a:gd name="T66" fmla="*/ 690 w 836"/>
              <a:gd name="T67" fmla="*/ 584 h 835"/>
              <a:gd name="T68" fmla="*/ 781 w 836"/>
              <a:gd name="T69" fmla="*/ 507 h 835"/>
              <a:gd name="T70" fmla="*/ 302 w 836"/>
              <a:gd name="T71" fmla="*/ 438 h 835"/>
              <a:gd name="T72" fmla="*/ 244 w 836"/>
              <a:gd name="T73" fmla="*/ 400 h 835"/>
              <a:gd name="T74" fmla="*/ 36 w 836"/>
              <a:gd name="T75" fmla="*/ 302 h 835"/>
              <a:gd name="T76" fmla="*/ 44 w 836"/>
              <a:gd name="T77" fmla="*/ 486 h 835"/>
              <a:gd name="T78" fmla="*/ 167 w 836"/>
              <a:gd name="T79" fmla="*/ 521 h 835"/>
              <a:gd name="T80" fmla="*/ 230 w 836"/>
              <a:gd name="T81" fmla="*/ 572 h 835"/>
              <a:gd name="T82" fmla="*/ 248 w 836"/>
              <a:gd name="T83" fmla="*/ 623 h 835"/>
              <a:gd name="T84" fmla="*/ 225 w 836"/>
              <a:gd name="T85" fmla="*/ 769 h 835"/>
              <a:gd name="T86" fmla="*/ 239 w 836"/>
              <a:gd name="T87" fmla="*/ 118 h 835"/>
              <a:gd name="T88" fmla="*/ 235 w 836"/>
              <a:gd name="T89" fmla="*/ 79 h 835"/>
              <a:gd name="T90" fmla="*/ 150 w 836"/>
              <a:gd name="T91" fmla="*/ 62 h 835"/>
              <a:gd name="T92" fmla="*/ 145 w 836"/>
              <a:gd name="T93" fmla="*/ 36 h 835"/>
              <a:gd name="T94" fmla="*/ 127 w 836"/>
              <a:gd name="T95" fmla="*/ 40 h 835"/>
              <a:gd name="T96" fmla="*/ 109 w 836"/>
              <a:gd name="T97" fmla="*/ 79 h 835"/>
              <a:gd name="T98" fmla="*/ 36 w 836"/>
              <a:gd name="T99" fmla="*/ 85 h 835"/>
              <a:gd name="T100" fmla="*/ 327 w 836"/>
              <a:gd name="T101" fmla="*/ 373 h 835"/>
              <a:gd name="T102" fmla="*/ 310 w 836"/>
              <a:gd name="T103" fmla="*/ 355 h 835"/>
              <a:gd name="T104" fmla="*/ 810 w 836"/>
              <a:gd name="T105" fmla="*/ 338 h 835"/>
              <a:gd name="T106" fmla="*/ 825 w 836"/>
              <a:gd name="T107" fmla="*/ 363 h 8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836" h="835">
                <a:moveTo>
                  <a:pt x="601" y="835"/>
                </a:moveTo>
                <a:lnTo>
                  <a:pt x="196" y="835"/>
                </a:lnTo>
                <a:lnTo>
                  <a:pt x="196" y="835"/>
                </a:lnTo>
                <a:lnTo>
                  <a:pt x="192" y="835"/>
                </a:lnTo>
                <a:lnTo>
                  <a:pt x="189" y="833"/>
                </a:lnTo>
                <a:lnTo>
                  <a:pt x="185" y="831"/>
                </a:lnTo>
                <a:lnTo>
                  <a:pt x="182" y="829"/>
                </a:lnTo>
                <a:lnTo>
                  <a:pt x="182" y="829"/>
                </a:lnTo>
                <a:lnTo>
                  <a:pt x="180" y="825"/>
                </a:lnTo>
                <a:lnTo>
                  <a:pt x="179" y="821"/>
                </a:lnTo>
                <a:lnTo>
                  <a:pt x="178" y="818"/>
                </a:lnTo>
                <a:lnTo>
                  <a:pt x="179" y="813"/>
                </a:lnTo>
                <a:lnTo>
                  <a:pt x="179" y="813"/>
                </a:lnTo>
                <a:lnTo>
                  <a:pt x="191" y="761"/>
                </a:lnTo>
                <a:lnTo>
                  <a:pt x="191" y="761"/>
                </a:lnTo>
                <a:lnTo>
                  <a:pt x="204" y="708"/>
                </a:lnTo>
                <a:lnTo>
                  <a:pt x="209" y="683"/>
                </a:lnTo>
                <a:lnTo>
                  <a:pt x="213" y="662"/>
                </a:lnTo>
                <a:lnTo>
                  <a:pt x="214" y="641"/>
                </a:lnTo>
                <a:lnTo>
                  <a:pt x="212" y="623"/>
                </a:lnTo>
                <a:lnTo>
                  <a:pt x="210" y="614"/>
                </a:lnTo>
                <a:lnTo>
                  <a:pt x="208" y="606"/>
                </a:lnTo>
                <a:lnTo>
                  <a:pt x="204" y="599"/>
                </a:lnTo>
                <a:lnTo>
                  <a:pt x="201" y="591"/>
                </a:lnTo>
                <a:lnTo>
                  <a:pt x="201" y="591"/>
                </a:lnTo>
                <a:lnTo>
                  <a:pt x="191" y="579"/>
                </a:lnTo>
                <a:lnTo>
                  <a:pt x="180" y="570"/>
                </a:lnTo>
                <a:lnTo>
                  <a:pt x="166" y="560"/>
                </a:lnTo>
                <a:lnTo>
                  <a:pt x="147" y="550"/>
                </a:lnTo>
                <a:lnTo>
                  <a:pt x="127" y="543"/>
                </a:lnTo>
                <a:lnTo>
                  <a:pt x="103" y="536"/>
                </a:lnTo>
                <a:lnTo>
                  <a:pt x="76" y="528"/>
                </a:lnTo>
                <a:lnTo>
                  <a:pt x="44" y="522"/>
                </a:lnTo>
                <a:lnTo>
                  <a:pt x="44" y="522"/>
                </a:lnTo>
                <a:lnTo>
                  <a:pt x="36" y="520"/>
                </a:lnTo>
                <a:lnTo>
                  <a:pt x="27" y="516"/>
                </a:lnTo>
                <a:lnTo>
                  <a:pt x="19" y="510"/>
                </a:lnTo>
                <a:lnTo>
                  <a:pt x="13" y="504"/>
                </a:lnTo>
                <a:lnTo>
                  <a:pt x="8" y="497"/>
                </a:lnTo>
                <a:lnTo>
                  <a:pt x="3" y="488"/>
                </a:lnTo>
                <a:lnTo>
                  <a:pt x="1" y="479"/>
                </a:lnTo>
                <a:lnTo>
                  <a:pt x="0" y="469"/>
                </a:lnTo>
                <a:lnTo>
                  <a:pt x="0" y="469"/>
                </a:lnTo>
                <a:lnTo>
                  <a:pt x="1" y="302"/>
                </a:lnTo>
                <a:lnTo>
                  <a:pt x="1" y="302"/>
                </a:lnTo>
                <a:lnTo>
                  <a:pt x="1" y="136"/>
                </a:lnTo>
                <a:lnTo>
                  <a:pt x="1" y="136"/>
                </a:lnTo>
                <a:lnTo>
                  <a:pt x="2" y="131"/>
                </a:lnTo>
                <a:lnTo>
                  <a:pt x="4" y="126"/>
                </a:lnTo>
                <a:lnTo>
                  <a:pt x="4" y="126"/>
                </a:lnTo>
                <a:lnTo>
                  <a:pt x="2" y="123"/>
                </a:lnTo>
                <a:lnTo>
                  <a:pt x="1" y="118"/>
                </a:lnTo>
                <a:lnTo>
                  <a:pt x="1" y="85"/>
                </a:lnTo>
                <a:lnTo>
                  <a:pt x="1" y="85"/>
                </a:lnTo>
                <a:lnTo>
                  <a:pt x="2" y="77"/>
                </a:lnTo>
                <a:lnTo>
                  <a:pt x="4" y="69"/>
                </a:lnTo>
                <a:lnTo>
                  <a:pt x="8" y="62"/>
                </a:lnTo>
                <a:lnTo>
                  <a:pt x="13" y="56"/>
                </a:lnTo>
                <a:lnTo>
                  <a:pt x="19" y="51"/>
                </a:lnTo>
                <a:lnTo>
                  <a:pt x="26" y="48"/>
                </a:lnTo>
                <a:lnTo>
                  <a:pt x="34" y="45"/>
                </a:lnTo>
                <a:lnTo>
                  <a:pt x="42" y="44"/>
                </a:lnTo>
                <a:lnTo>
                  <a:pt x="92" y="44"/>
                </a:lnTo>
                <a:lnTo>
                  <a:pt x="92" y="40"/>
                </a:lnTo>
                <a:lnTo>
                  <a:pt x="92" y="40"/>
                </a:lnTo>
                <a:lnTo>
                  <a:pt x="93" y="33"/>
                </a:lnTo>
                <a:lnTo>
                  <a:pt x="94" y="25"/>
                </a:lnTo>
                <a:lnTo>
                  <a:pt x="98" y="19"/>
                </a:lnTo>
                <a:lnTo>
                  <a:pt x="104" y="13"/>
                </a:lnTo>
                <a:lnTo>
                  <a:pt x="109" y="8"/>
                </a:lnTo>
                <a:lnTo>
                  <a:pt x="116" y="4"/>
                </a:lnTo>
                <a:lnTo>
                  <a:pt x="123" y="2"/>
                </a:lnTo>
                <a:lnTo>
                  <a:pt x="132" y="0"/>
                </a:lnTo>
                <a:lnTo>
                  <a:pt x="145" y="0"/>
                </a:lnTo>
                <a:lnTo>
                  <a:pt x="145" y="0"/>
                </a:lnTo>
                <a:lnTo>
                  <a:pt x="152" y="2"/>
                </a:lnTo>
                <a:lnTo>
                  <a:pt x="161" y="4"/>
                </a:lnTo>
                <a:lnTo>
                  <a:pt x="167" y="8"/>
                </a:lnTo>
                <a:lnTo>
                  <a:pt x="173" y="13"/>
                </a:lnTo>
                <a:lnTo>
                  <a:pt x="178" y="19"/>
                </a:lnTo>
                <a:lnTo>
                  <a:pt x="181" y="25"/>
                </a:lnTo>
                <a:lnTo>
                  <a:pt x="184" y="33"/>
                </a:lnTo>
                <a:lnTo>
                  <a:pt x="185" y="40"/>
                </a:lnTo>
                <a:lnTo>
                  <a:pt x="185" y="44"/>
                </a:lnTo>
                <a:lnTo>
                  <a:pt x="235" y="44"/>
                </a:lnTo>
                <a:lnTo>
                  <a:pt x="235" y="44"/>
                </a:lnTo>
                <a:lnTo>
                  <a:pt x="242" y="45"/>
                </a:lnTo>
                <a:lnTo>
                  <a:pt x="250" y="48"/>
                </a:lnTo>
                <a:lnTo>
                  <a:pt x="256" y="51"/>
                </a:lnTo>
                <a:lnTo>
                  <a:pt x="262" y="56"/>
                </a:lnTo>
                <a:lnTo>
                  <a:pt x="267" y="62"/>
                </a:lnTo>
                <a:lnTo>
                  <a:pt x="272" y="69"/>
                </a:lnTo>
                <a:lnTo>
                  <a:pt x="275" y="77"/>
                </a:lnTo>
                <a:lnTo>
                  <a:pt x="275" y="85"/>
                </a:lnTo>
                <a:lnTo>
                  <a:pt x="275" y="118"/>
                </a:lnTo>
                <a:lnTo>
                  <a:pt x="275" y="118"/>
                </a:lnTo>
                <a:lnTo>
                  <a:pt x="275" y="123"/>
                </a:lnTo>
                <a:lnTo>
                  <a:pt x="272" y="126"/>
                </a:lnTo>
                <a:lnTo>
                  <a:pt x="272" y="126"/>
                </a:lnTo>
                <a:lnTo>
                  <a:pt x="275" y="131"/>
                </a:lnTo>
                <a:lnTo>
                  <a:pt x="275" y="136"/>
                </a:lnTo>
                <a:lnTo>
                  <a:pt x="275" y="378"/>
                </a:lnTo>
                <a:lnTo>
                  <a:pt x="275" y="378"/>
                </a:lnTo>
                <a:lnTo>
                  <a:pt x="275" y="383"/>
                </a:lnTo>
                <a:lnTo>
                  <a:pt x="276" y="387"/>
                </a:lnTo>
                <a:lnTo>
                  <a:pt x="278" y="392"/>
                </a:lnTo>
                <a:lnTo>
                  <a:pt x="281" y="395"/>
                </a:lnTo>
                <a:lnTo>
                  <a:pt x="284" y="398"/>
                </a:lnTo>
                <a:lnTo>
                  <a:pt x="289" y="400"/>
                </a:lnTo>
                <a:lnTo>
                  <a:pt x="295" y="402"/>
                </a:lnTo>
                <a:lnTo>
                  <a:pt x="302" y="402"/>
                </a:lnTo>
                <a:lnTo>
                  <a:pt x="818" y="402"/>
                </a:lnTo>
                <a:lnTo>
                  <a:pt x="818" y="402"/>
                </a:lnTo>
                <a:lnTo>
                  <a:pt x="824" y="404"/>
                </a:lnTo>
                <a:lnTo>
                  <a:pt x="830" y="407"/>
                </a:lnTo>
                <a:lnTo>
                  <a:pt x="834" y="412"/>
                </a:lnTo>
                <a:lnTo>
                  <a:pt x="835" y="418"/>
                </a:lnTo>
                <a:lnTo>
                  <a:pt x="835" y="418"/>
                </a:lnTo>
                <a:lnTo>
                  <a:pt x="836" y="435"/>
                </a:lnTo>
                <a:lnTo>
                  <a:pt x="836" y="435"/>
                </a:lnTo>
                <a:lnTo>
                  <a:pt x="835" y="453"/>
                </a:lnTo>
                <a:lnTo>
                  <a:pt x="833" y="471"/>
                </a:lnTo>
                <a:lnTo>
                  <a:pt x="827" y="490"/>
                </a:lnTo>
                <a:lnTo>
                  <a:pt x="821" y="507"/>
                </a:lnTo>
                <a:lnTo>
                  <a:pt x="811" y="524"/>
                </a:lnTo>
                <a:lnTo>
                  <a:pt x="800" y="538"/>
                </a:lnTo>
                <a:lnTo>
                  <a:pt x="788" y="554"/>
                </a:lnTo>
                <a:lnTo>
                  <a:pt x="775" y="567"/>
                </a:lnTo>
                <a:lnTo>
                  <a:pt x="759" y="580"/>
                </a:lnTo>
                <a:lnTo>
                  <a:pt x="743" y="593"/>
                </a:lnTo>
                <a:lnTo>
                  <a:pt x="725" y="605"/>
                </a:lnTo>
                <a:lnTo>
                  <a:pt x="706" y="614"/>
                </a:lnTo>
                <a:lnTo>
                  <a:pt x="685" y="623"/>
                </a:lnTo>
                <a:lnTo>
                  <a:pt x="664" y="631"/>
                </a:lnTo>
                <a:lnTo>
                  <a:pt x="641" y="637"/>
                </a:lnTo>
                <a:lnTo>
                  <a:pt x="618" y="642"/>
                </a:lnTo>
                <a:lnTo>
                  <a:pt x="618" y="642"/>
                </a:lnTo>
                <a:lnTo>
                  <a:pt x="620" y="648"/>
                </a:lnTo>
                <a:lnTo>
                  <a:pt x="620" y="818"/>
                </a:lnTo>
                <a:lnTo>
                  <a:pt x="620" y="818"/>
                </a:lnTo>
                <a:lnTo>
                  <a:pt x="618" y="824"/>
                </a:lnTo>
                <a:lnTo>
                  <a:pt x="615" y="830"/>
                </a:lnTo>
                <a:lnTo>
                  <a:pt x="609" y="833"/>
                </a:lnTo>
                <a:lnTo>
                  <a:pt x="601" y="835"/>
                </a:lnTo>
                <a:lnTo>
                  <a:pt x="601" y="835"/>
                </a:lnTo>
                <a:close/>
                <a:moveTo>
                  <a:pt x="218" y="800"/>
                </a:moveTo>
                <a:lnTo>
                  <a:pt x="584" y="800"/>
                </a:lnTo>
                <a:lnTo>
                  <a:pt x="584" y="648"/>
                </a:lnTo>
                <a:lnTo>
                  <a:pt x="584" y="648"/>
                </a:lnTo>
                <a:lnTo>
                  <a:pt x="584" y="647"/>
                </a:lnTo>
                <a:lnTo>
                  <a:pt x="584" y="647"/>
                </a:lnTo>
                <a:lnTo>
                  <a:pt x="568" y="648"/>
                </a:lnTo>
                <a:lnTo>
                  <a:pt x="549" y="648"/>
                </a:lnTo>
                <a:lnTo>
                  <a:pt x="549" y="648"/>
                </a:lnTo>
                <a:lnTo>
                  <a:pt x="531" y="648"/>
                </a:lnTo>
                <a:lnTo>
                  <a:pt x="512" y="647"/>
                </a:lnTo>
                <a:lnTo>
                  <a:pt x="494" y="645"/>
                </a:lnTo>
                <a:lnTo>
                  <a:pt x="477" y="642"/>
                </a:lnTo>
                <a:lnTo>
                  <a:pt x="459" y="637"/>
                </a:lnTo>
                <a:lnTo>
                  <a:pt x="442" y="634"/>
                </a:lnTo>
                <a:lnTo>
                  <a:pt x="425" y="628"/>
                </a:lnTo>
                <a:lnTo>
                  <a:pt x="409" y="622"/>
                </a:lnTo>
                <a:lnTo>
                  <a:pt x="393" y="614"/>
                </a:lnTo>
                <a:lnTo>
                  <a:pt x="379" y="607"/>
                </a:lnTo>
                <a:lnTo>
                  <a:pt x="364" y="599"/>
                </a:lnTo>
                <a:lnTo>
                  <a:pt x="351" y="589"/>
                </a:lnTo>
                <a:lnTo>
                  <a:pt x="337" y="579"/>
                </a:lnTo>
                <a:lnTo>
                  <a:pt x="327" y="570"/>
                </a:lnTo>
                <a:lnTo>
                  <a:pt x="314" y="557"/>
                </a:lnTo>
                <a:lnTo>
                  <a:pt x="305" y="547"/>
                </a:lnTo>
                <a:lnTo>
                  <a:pt x="305" y="547"/>
                </a:lnTo>
                <a:lnTo>
                  <a:pt x="301" y="540"/>
                </a:lnTo>
                <a:lnTo>
                  <a:pt x="301" y="533"/>
                </a:lnTo>
                <a:lnTo>
                  <a:pt x="302" y="527"/>
                </a:lnTo>
                <a:lnTo>
                  <a:pt x="307" y="522"/>
                </a:lnTo>
                <a:lnTo>
                  <a:pt x="307" y="522"/>
                </a:lnTo>
                <a:lnTo>
                  <a:pt x="313" y="519"/>
                </a:lnTo>
                <a:lnTo>
                  <a:pt x="321" y="517"/>
                </a:lnTo>
                <a:lnTo>
                  <a:pt x="327" y="520"/>
                </a:lnTo>
                <a:lnTo>
                  <a:pt x="331" y="525"/>
                </a:lnTo>
                <a:lnTo>
                  <a:pt x="331" y="525"/>
                </a:lnTo>
                <a:lnTo>
                  <a:pt x="341" y="534"/>
                </a:lnTo>
                <a:lnTo>
                  <a:pt x="351" y="544"/>
                </a:lnTo>
                <a:lnTo>
                  <a:pt x="360" y="553"/>
                </a:lnTo>
                <a:lnTo>
                  <a:pt x="373" y="561"/>
                </a:lnTo>
                <a:lnTo>
                  <a:pt x="385" y="570"/>
                </a:lnTo>
                <a:lnTo>
                  <a:pt x="397" y="577"/>
                </a:lnTo>
                <a:lnTo>
                  <a:pt x="410" y="584"/>
                </a:lnTo>
                <a:lnTo>
                  <a:pt x="425" y="590"/>
                </a:lnTo>
                <a:lnTo>
                  <a:pt x="438" y="595"/>
                </a:lnTo>
                <a:lnTo>
                  <a:pt x="454" y="600"/>
                </a:lnTo>
                <a:lnTo>
                  <a:pt x="468" y="605"/>
                </a:lnTo>
                <a:lnTo>
                  <a:pt x="484" y="607"/>
                </a:lnTo>
                <a:lnTo>
                  <a:pt x="501" y="611"/>
                </a:lnTo>
                <a:lnTo>
                  <a:pt x="517" y="612"/>
                </a:lnTo>
                <a:lnTo>
                  <a:pt x="534" y="613"/>
                </a:lnTo>
                <a:lnTo>
                  <a:pt x="549" y="614"/>
                </a:lnTo>
                <a:lnTo>
                  <a:pt x="549" y="614"/>
                </a:lnTo>
                <a:lnTo>
                  <a:pt x="575" y="613"/>
                </a:lnTo>
                <a:lnTo>
                  <a:pt x="600" y="611"/>
                </a:lnTo>
                <a:lnTo>
                  <a:pt x="624" y="606"/>
                </a:lnTo>
                <a:lnTo>
                  <a:pt x="647" y="600"/>
                </a:lnTo>
                <a:lnTo>
                  <a:pt x="669" y="593"/>
                </a:lnTo>
                <a:lnTo>
                  <a:pt x="690" y="584"/>
                </a:lnTo>
                <a:lnTo>
                  <a:pt x="709" y="573"/>
                </a:lnTo>
                <a:lnTo>
                  <a:pt x="726" y="562"/>
                </a:lnTo>
                <a:lnTo>
                  <a:pt x="743" y="550"/>
                </a:lnTo>
                <a:lnTo>
                  <a:pt x="758" y="536"/>
                </a:lnTo>
                <a:lnTo>
                  <a:pt x="770" y="521"/>
                </a:lnTo>
                <a:lnTo>
                  <a:pt x="781" y="507"/>
                </a:lnTo>
                <a:lnTo>
                  <a:pt x="789" y="490"/>
                </a:lnTo>
                <a:lnTo>
                  <a:pt x="796" y="473"/>
                </a:lnTo>
                <a:lnTo>
                  <a:pt x="800" y="456"/>
                </a:lnTo>
                <a:lnTo>
                  <a:pt x="801" y="438"/>
                </a:lnTo>
                <a:lnTo>
                  <a:pt x="302" y="438"/>
                </a:lnTo>
                <a:lnTo>
                  <a:pt x="302" y="438"/>
                </a:lnTo>
                <a:lnTo>
                  <a:pt x="288" y="436"/>
                </a:lnTo>
                <a:lnTo>
                  <a:pt x="276" y="433"/>
                </a:lnTo>
                <a:lnTo>
                  <a:pt x="265" y="427"/>
                </a:lnTo>
                <a:lnTo>
                  <a:pt x="255" y="419"/>
                </a:lnTo>
                <a:lnTo>
                  <a:pt x="249" y="410"/>
                </a:lnTo>
                <a:lnTo>
                  <a:pt x="244" y="400"/>
                </a:lnTo>
                <a:lnTo>
                  <a:pt x="241" y="389"/>
                </a:lnTo>
                <a:lnTo>
                  <a:pt x="239" y="378"/>
                </a:lnTo>
                <a:lnTo>
                  <a:pt x="239" y="153"/>
                </a:lnTo>
                <a:lnTo>
                  <a:pt x="36" y="153"/>
                </a:lnTo>
                <a:lnTo>
                  <a:pt x="36" y="153"/>
                </a:lnTo>
                <a:lnTo>
                  <a:pt x="36" y="302"/>
                </a:lnTo>
                <a:lnTo>
                  <a:pt x="36" y="302"/>
                </a:lnTo>
                <a:lnTo>
                  <a:pt x="35" y="469"/>
                </a:lnTo>
                <a:lnTo>
                  <a:pt x="35" y="469"/>
                </a:lnTo>
                <a:lnTo>
                  <a:pt x="36" y="476"/>
                </a:lnTo>
                <a:lnTo>
                  <a:pt x="40" y="481"/>
                </a:lnTo>
                <a:lnTo>
                  <a:pt x="44" y="486"/>
                </a:lnTo>
                <a:lnTo>
                  <a:pt x="51" y="488"/>
                </a:lnTo>
                <a:lnTo>
                  <a:pt x="51" y="488"/>
                </a:lnTo>
                <a:lnTo>
                  <a:pt x="86" y="494"/>
                </a:lnTo>
                <a:lnTo>
                  <a:pt x="116" y="503"/>
                </a:lnTo>
                <a:lnTo>
                  <a:pt x="144" y="511"/>
                </a:lnTo>
                <a:lnTo>
                  <a:pt x="167" y="521"/>
                </a:lnTo>
                <a:lnTo>
                  <a:pt x="187" y="532"/>
                </a:lnTo>
                <a:lnTo>
                  <a:pt x="204" y="544"/>
                </a:lnTo>
                <a:lnTo>
                  <a:pt x="212" y="550"/>
                </a:lnTo>
                <a:lnTo>
                  <a:pt x="219" y="557"/>
                </a:lnTo>
                <a:lnTo>
                  <a:pt x="225" y="565"/>
                </a:lnTo>
                <a:lnTo>
                  <a:pt x="230" y="572"/>
                </a:lnTo>
                <a:lnTo>
                  <a:pt x="230" y="572"/>
                </a:lnTo>
                <a:lnTo>
                  <a:pt x="236" y="582"/>
                </a:lnTo>
                <a:lnTo>
                  <a:pt x="239" y="591"/>
                </a:lnTo>
                <a:lnTo>
                  <a:pt x="243" y="602"/>
                </a:lnTo>
                <a:lnTo>
                  <a:pt x="245" y="612"/>
                </a:lnTo>
                <a:lnTo>
                  <a:pt x="248" y="623"/>
                </a:lnTo>
                <a:lnTo>
                  <a:pt x="248" y="635"/>
                </a:lnTo>
                <a:lnTo>
                  <a:pt x="248" y="659"/>
                </a:lnTo>
                <a:lnTo>
                  <a:pt x="244" y="685"/>
                </a:lnTo>
                <a:lnTo>
                  <a:pt x="239" y="711"/>
                </a:lnTo>
                <a:lnTo>
                  <a:pt x="225" y="769"/>
                </a:lnTo>
                <a:lnTo>
                  <a:pt x="225" y="769"/>
                </a:lnTo>
                <a:lnTo>
                  <a:pt x="218" y="800"/>
                </a:lnTo>
                <a:lnTo>
                  <a:pt x="218" y="800"/>
                </a:lnTo>
                <a:close/>
                <a:moveTo>
                  <a:pt x="36" y="118"/>
                </a:moveTo>
                <a:lnTo>
                  <a:pt x="239" y="118"/>
                </a:lnTo>
                <a:lnTo>
                  <a:pt x="239" y="118"/>
                </a:lnTo>
                <a:lnTo>
                  <a:pt x="239" y="118"/>
                </a:lnTo>
                <a:lnTo>
                  <a:pt x="239" y="85"/>
                </a:lnTo>
                <a:lnTo>
                  <a:pt x="239" y="85"/>
                </a:lnTo>
                <a:lnTo>
                  <a:pt x="239" y="83"/>
                </a:lnTo>
                <a:lnTo>
                  <a:pt x="238" y="80"/>
                </a:lnTo>
                <a:lnTo>
                  <a:pt x="237" y="79"/>
                </a:lnTo>
                <a:lnTo>
                  <a:pt x="235" y="79"/>
                </a:lnTo>
                <a:lnTo>
                  <a:pt x="167" y="79"/>
                </a:lnTo>
                <a:lnTo>
                  <a:pt x="167" y="79"/>
                </a:lnTo>
                <a:lnTo>
                  <a:pt x="161" y="78"/>
                </a:lnTo>
                <a:lnTo>
                  <a:pt x="155" y="74"/>
                </a:lnTo>
                <a:lnTo>
                  <a:pt x="151" y="68"/>
                </a:lnTo>
                <a:lnTo>
                  <a:pt x="150" y="62"/>
                </a:lnTo>
                <a:lnTo>
                  <a:pt x="150" y="40"/>
                </a:lnTo>
                <a:lnTo>
                  <a:pt x="150" y="40"/>
                </a:lnTo>
                <a:lnTo>
                  <a:pt x="150" y="39"/>
                </a:lnTo>
                <a:lnTo>
                  <a:pt x="149" y="37"/>
                </a:lnTo>
                <a:lnTo>
                  <a:pt x="146" y="36"/>
                </a:lnTo>
                <a:lnTo>
                  <a:pt x="145" y="36"/>
                </a:lnTo>
                <a:lnTo>
                  <a:pt x="132" y="36"/>
                </a:lnTo>
                <a:lnTo>
                  <a:pt x="132" y="36"/>
                </a:lnTo>
                <a:lnTo>
                  <a:pt x="129" y="36"/>
                </a:lnTo>
                <a:lnTo>
                  <a:pt x="128" y="37"/>
                </a:lnTo>
                <a:lnTo>
                  <a:pt x="127" y="39"/>
                </a:lnTo>
                <a:lnTo>
                  <a:pt x="127" y="40"/>
                </a:lnTo>
                <a:lnTo>
                  <a:pt x="127" y="62"/>
                </a:lnTo>
                <a:lnTo>
                  <a:pt x="127" y="62"/>
                </a:lnTo>
                <a:lnTo>
                  <a:pt x="126" y="68"/>
                </a:lnTo>
                <a:lnTo>
                  <a:pt x="121" y="74"/>
                </a:lnTo>
                <a:lnTo>
                  <a:pt x="116" y="78"/>
                </a:lnTo>
                <a:lnTo>
                  <a:pt x="109" y="79"/>
                </a:lnTo>
                <a:lnTo>
                  <a:pt x="42" y="79"/>
                </a:lnTo>
                <a:lnTo>
                  <a:pt x="42" y="79"/>
                </a:lnTo>
                <a:lnTo>
                  <a:pt x="40" y="79"/>
                </a:lnTo>
                <a:lnTo>
                  <a:pt x="38" y="80"/>
                </a:lnTo>
                <a:lnTo>
                  <a:pt x="37" y="83"/>
                </a:lnTo>
                <a:lnTo>
                  <a:pt x="36" y="85"/>
                </a:lnTo>
                <a:lnTo>
                  <a:pt x="36" y="118"/>
                </a:lnTo>
                <a:lnTo>
                  <a:pt x="36" y="118"/>
                </a:lnTo>
                <a:lnTo>
                  <a:pt x="36" y="118"/>
                </a:lnTo>
                <a:lnTo>
                  <a:pt x="36" y="118"/>
                </a:lnTo>
                <a:close/>
                <a:moveTo>
                  <a:pt x="810" y="373"/>
                </a:moveTo>
                <a:lnTo>
                  <a:pt x="327" y="373"/>
                </a:lnTo>
                <a:lnTo>
                  <a:pt x="327" y="373"/>
                </a:lnTo>
                <a:lnTo>
                  <a:pt x="321" y="372"/>
                </a:lnTo>
                <a:lnTo>
                  <a:pt x="314" y="369"/>
                </a:lnTo>
                <a:lnTo>
                  <a:pt x="311" y="363"/>
                </a:lnTo>
                <a:lnTo>
                  <a:pt x="310" y="355"/>
                </a:lnTo>
                <a:lnTo>
                  <a:pt x="310" y="355"/>
                </a:lnTo>
                <a:lnTo>
                  <a:pt x="311" y="349"/>
                </a:lnTo>
                <a:lnTo>
                  <a:pt x="314" y="343"/>
                </a:lnTo>
                <a:lnTo>
                  <a:pt x="321" y="339"/>
                </a:lnTo>
                <a:lnTo>
                  <a:pt x="327" y="338"/>
                </a:lnTo>
                <a:lnTo>
                  <a:pt x="810" y="338"/>
                </a:lnTo>
                <a:lnTo>
                  <a:pt x="810" y="338"/>
                </a:lnTo>
                <a:lnTo>
                  <a:pt x="817" y="339"/>
                </a:lnTo>
                <a:lnTo>
                  <a:pt x="822" y="343"/>
                </a:lnTo>
                <a:lnTo>
                  <a:pt x="825" y="349"/>
                </a:lnTo>
                <a:lnTo>
                  <a:pt x="827" y="355"/>
                </a:lnTo>
                <a:lnTo>
                  <a:pt x="827" y="355"/>
                </a:lnTo>
                <a:lnTo>
                  <a:pt x="825" y="363"/>
                </a:lnTo>
                <a:lnTo>
                  <a:pt x="822" y="369"/>
                </a:lnTo>
                <a:lnTo>
                  <a:pt x="817" y="372"/>
                </a:lnTo>
                <a:lnTo>
                  <a:pt x="810" y="373"/>
                </a:lnTo>
                <a:lnTo>
                  <a:pt x="810" y="373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en-US" sz="1015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9" name="Freeform 83"/>
          <p:cNvSpPr>
            <a:spLocks noEditPoints="1"/>
          </p:cNvSpPr>
          <p:nvPr/>
        </p:nvSpPr>
        <p:spPr bwMode="auto">
          <a:xfrm>
            <a:off x="5321043" y="3720056"/>
            <a:ext cx="350051" cy="317488"/>
          </a:xfrm>
          <a:custGeom>
            <a:avLst/>
            <a:gdLst>
              <a:gd name="T0" fmla="*/ 18 w 861"/>
              <a:gd name="T1" fmla="*/ 780 h 780"/>
              <a:gd name="T2" fmla="*/ 11 w 861"/>
              <a:gd name="T3" fmla="*/ 778 h 780"/>
              <a:gd name="T4" fmla="*/ 1 w 861"/>
              <a:gd name="T5" fmla="*/ 769 h 780"/>
              <a:gd name="T6" fmla="*/ 0 w 861"/>
              <a:gd name="T7" fmla="*/ 18 h 780"/>
              <a:gd name="T8" fmla="*/ 1 w 861"/>
              <a:gd name="T9" fmla="*/ 11 h 780"/>
              <a:gd name="T10" fmla="*/ 11 w 861"/>
              <a:gd name="T11" fmla="*/ 1 h 780"/>
              <a:gd name="T12" fmla="*/ 607 w 861"/>
              <a:gd name="T13" fmla="*/ 0 h 780"/>
              <a:gd name="T14" fmla="*/ 614 w 861"/>
              <a:gd name="T15" fmla="*/ 1 h 780"/>
              <a:gd name="T16" fmla="*/ 622 w 861"/>
              <a:gd name="T17" fmla="*/ 11 h 780"/>
              <a:gd name="T18" fmla="*/ 624 w 861"/>
              <a:gd name="T19" fmla="*/ 187 h 780"/>
              <a:gd name="T20" fmla="*/ 843 w 861"/>
              <a:gd name="T21" fmla="*/ 187 h 780"/>
              <a:gd name="T22" fmla="*/ 855 w 861"/>
              <a:gd name="T23" fmla="*/ 192 h 780"/>
              <a:gd name="T24" fmla="*/ 861 w 861"/>
              <a:gd name="T25" fmla="*/ 204 h 780"/>
              <a:gd name="T26" fmla="*/ 861 w 861"/>
              <a:gd name="T27" fmla="*/ 390 h 780"/>
              <a:gd name="T28" fmla="*/ 855 w 861"/>
              <a:gd name="T29" fmla="*/ 402 h 780"/>
              <a:gd name="T30" fmla="*/ 843 w 861"/>
              <a:gd name="T31" fmla="*/ 407 h 780"/>
              <a:gd name="T32" fmla="*/ 624 w 861"/>
              <a:gd name="T33" fmla="*/ 558 h 780"/>
              <a:gd name="T34" fmla="*/ 843 w 861"/>
              <a:gd name="T35" fmla="*/ 558 h 780"/>
              <a:gd name="T36" fmla="*/ 855 w 861"/>
              <a:gd name="T37" fmla="*/ 563 h 780"/>
              <a:gd name="T38" fmla="*/ 861 w 861"/>
              <a:gd name="T39" fmla="*/ 577 h 780"/>
              <a:gd name="T40" fmla="*/ 861 w 861"/>
              <a:gd name="T41" fmla="*/ 762 h 780"/>
              <a:gd name="T42" fmla="*/ 855 w 861"/>
              <a:gd name="T43" fmla="*/ 774 h 780"/>
              <a:gd name="T44" fmla="*/ 843 w 861"/>
              <a:gd name="T45" fmla="*/ 780 h 780"/>
              <a:gd name="T46" fmla="*/ 532 w 861"/>
              <a:gd name="T47" fmla="*/ 745 h 780"/>
              <a:gd name="T48" fmla="*/ 826 w 861"/>
              <a:gd name="T49" fmla="*/ 594 h 780"/>
              <a:gd name="T50" fmla="*/ 532 w 861"/>
              <a:gd name="T51" fmla="*/ 745 h 780"/>
              <a:gd name="T52" fmla="*/ 497 w 861"/>
              <a:gd name="T53" fmla="*/ 745 h 780"/>
              <a:gd name="T54" fmla="*/ 195 w 861"/>
              <a:gd name="T55" fmla="*/ 594 h 780"/>
              <a:gd name="T56" fmla="*/ 35 w 861"/>
              <a:gd name="T57" fmla="*/ 745 h 780"/>
              <a:gd name="T58" fmla="*/ 160 w 861"/>
              <a:gd name="T59" fmla="*/ 594 h 780"/>
              <a:gd name="T60" fmla="*/ 35 w 861"/>
              <a:gd name="T61" fmla="*/ 745 h 780"/>
              <a:gd name="T62" fmla="*/ 590 w 861"/>
              <a:gd name="T63" fmla="*/ 558 h 780"/>
              <a:gd name="T64" fmla="*/ 329 w 861"/>
              <a:gd name="T65" fmla="*/ 407 h 780"/>
              <a:gd name="T66" fmla="*/ 513 w 861"/>
              <a:gd name="T67" fmla="*/ 558 h 780"/>
              <a:gd name="T68" fmla="*/ 294 w 861"/>
              <a:gd name="T69" fmla="*/ 558 h 780"/>
              <a:gd name="T70" fmla="*/ 35 w 861"/>
              <a:gd name="T71" fmla="*/ 407 h 780"/>
              <a:gd name="T72" fmla="*/ 177 w 861"/>
              <a:gd name="T73" fmla="*/ 558 h 780"/>
              <a:gd name="T74" fmla="*/ 826 w 861"/>
              <a:gd name="T75" fmla="*/ 372 h 780"/>
              <a:gd name="T76" fmla="*/ 532 w 861"/>
              <a:gd name="T77" fmla="*/ 222 h 780"/>
              <a:gd name="T78" fmla="*/ 607 w 861"/>
              <a:gd name="T79" fmla="*/ 372 h 780"/>
              <a:gd name="T80" fmla="*/ 497 w 861"/>
              <a:gd name="T81" fmla="*/ 372 h 780"/>
              <a:gd name="T82" fmla="*/ 195 w 861"/>
              <a:gd name="T83" fmla="*/ 222 h 780"/>
              <a:gd name="T84" fmla="*/ 312 w 861"/>
              <a:gd name="T85" fmla="*/ 372 h 780"/>
              <a:gd name="T86" fmla="*/ 160 w 861"/>
              <a:gd name="T87" fmla="*/ 372 h 780"/>
              <a:gd name="T88" fmla="*/ 35 w 861"/>
              <a:gd name="T89" fmla="*/ 222 h 780"/>
              <a:gd name="T90" fmla="*/ 513 w 861"/>
              <a:gd name="T91" fmla="*/ 187 h 780"/>
              <a:gd name="T92" fmla="*/ 590 w 861"/>
              <a:gd name="T93" fmla="*/ 35 h 780"/>
              <a:gd name="T94" fmla="*/ 329 w 861"/>
              <a:gd name="T95" fmla="*/ 187 h 780"/>
              <a:gd name="T96" fmla="*/ 177 w 861"/>
              <a:gd name="T97" fmla="*/ 187 h 780"/>
              <a:gd name="T98" fmla="*/ 294 w 861"/>
              <a:gd name="T99" fmla="*/ 35 h 780"/>
              <a:gd name="T100" fmla="*/ 35 w 861"/>
              <a:gd name="T101" fmla="*/ 187 h 7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861" h="780">
                <a:moveTo>
                  <a:pt x="843" y="780"/>
                </a:moveTo>
                <a:lnTo>
                  <a:pt x="18" y="780"/>
                </a:lnTo>
                <a:lnTo>
                  <a:pt x="18" y="780"/>
                </a:lnTo>
                <a:lnTo>
                  <a:pt x="11" y="778"/>
                </a:lnTo>
                <a:lnTo>
                  <a:pt x="5" y="774"/>
                </a:lnTo>
                <a:lnTo>
                  <a:pt x="1" y="769"/>
                </a:lnTo>
                <a:lnTo>
                  <a:pt x="0" y="762"/>
                </a:lnTo>
                <a:lnTo>
                  <a:pt x="0" y="18"/>
                </a:lnTo>
                <a:lnTo>
                  <a:pt x="0" y="18"/>
                </a:lnTo>
                <a:lnTo>
                  <a:pt x="1" y="11"/>
                </a:lnTo>
                <a:lnTo>
                  <a:pt x="5" y="5"/>
                </a:lnTo>
                <a:lnTo>
                  <a:pt x="11" y="1"/>
                </a:lnTo>
                <a:lnTo>
                  <a:pt x="18" y="0"/>
                </a:lnTo>
                <a:lnTo>
                  <a:pt x="607" y="0"/>
                </a:lnTo>
                <a:lnTo>
                  <a:pt x="607" y="0"/>
                </a:lnTo>
                <a:lnTo>
                  <a:pt x="614" y="1"/>
                </a:lnTo>
                <a:lnTo>
                  <a:pt x="619" y="5"/>
                </a:lnTo>
                <a:lnTo>
                  <a:pt x="622" y="11"/>
                </a:lnTo>
                <a:lnTo>
                  <a:pt x="624" y="18"/>
                </a:lnTo>
                <a:lnTo>
                  <a:pt x="624" y="187"/>
                </a:lnTo>
                <a:lnTo>
                  <a:pt x="843" y="187"/>
                </a:lnTo>
                <a:lnTo>
                  <a:pt x="843" y="187"/>
                </a:lnTo>
                <a:lnTo>
                  <a:pt x="850" y="188"/>
                </a:lnTo>
                <a:lnTo>
                  <a:pt x="855" y="192"/>
                </a:lnTo>
                <a:lnTo>
                  <a:pt x="860" y="198"/>
                </a:lnTo>
                <a:lnTo>
                  <a:pt x="861" y="204"/>
                </a:lnTo>
                <a:lnTo>
                  <a:pt x="861" y="390"/>
                </a:lnTo>
                <a:lnTo>
                  <a:pt x="861" y="390"/>
                </a:lnTo>
                <a:lnTo>
                  <a:pt x="860" y="397"/>
                </a:lnTo>
                <a:lnTo>
                  <a:pt x="855" y="402"/>
                </a:lnTo>
                <a:lnTo>
                  <a:pt x="850" y="406"/>
                </a:lnTo>
                <a:lnTo>
                  <a:pt x="843" y="407"/>
                </a:lnTo>
                <a:lnTo>
                  <a:pt x="624" y="407"/>
                </a:lnTo>
                <a:lnTo>
                  <a:pt x="624" y="558"/>
                </a:lnTo>
                <a:lnTo>
                  <a:pt x="843" y="558"/>
                </a:lnTo>
                <a:lnTo>
                  <a:pt x="843" y="558"/>
                </a:lnTo>
                <a:lnTo>
                  <a:pt x="850" y="560"/>
                </a:lnTo>
                <a:lnTo>
                  <a:pt x="855" y="563"/>
                </a:lnTo>
                <a:lnTo>
                  <a:pt x="860" y="569"/>
                </a:lnTo>
                <a:lnTo>
                  <a:pt x="861" y="577"/>
                </a:lnTo>
                <a:lnTo>
                  <a:pt x="861" y="762"/>
                </a:lnTo>
                <a:lnTo>
                  <a:pt x="861" y="762"/>
                </a:lnTo>
                <a:lnTo>
                  <a:pt x="860" y="769"/>
                </a:lnTo>
                <a:lnTo>
                  <a:pt x="855" y="774"/>
                </a:lnTo>
                <a:lnTo>
                  <a:pt x="850" y="778"/>
                </a:lnTo>
                <a:lnTo>
                  <a:pt x="843" y="780"/>
                </a:lnTo>
                <a:lnTo>
                  <a:pt x="843" y="780"/>
                </a:lnTo>
                <a:close/>
                <a:moveTo>
                  <a:pt x="532" y="745"/>
                </a:moveTo>
                <a:lnTo>
                  <a:pt x="826" y="745"/>
                </a:lnTo>
                <a:lnTo>
                  <a:pt x="826" y="594"/>
                </a:lnTo>
                <a:lnTo>
                  <a:pt x="532" y="594"/>
                </a:lnTo>
                <a:lnTo>
                  <a:pt x="532" y="745"/>
                </a:lnTo>
                <a:close/>
                <a:moveTo>
                  <a:pt x="195" y="745"/>
                </a:moveTo>
                <a:lnTo>
                  <a:pt x="497" y="745"/>
                </a:lnTo>
                <a:lnTo>
                  <a:pt x="497" y="594"/>
                </a:lnTo>
                <a:lnTo>
                  <a:pt x="195" y="594"/>
                </a:lnTo>
                <a:lnTo>
                  <a:pt x="195" y="745"/>
                </a:lnTo>
                <a:close/>
                <a:moveTo>
                  <a:pt x="35" y="745"/>
                </a:moveTo>
                <a:lnTo>
                  <a:pt x="160" y="745"/>
                </a:lnTo>
                <a:lnTo>
                  <a:pt x="160" y="594"/>
                </a:lnTo>
                <a:lnTo>
                  <a:pt x="35" y="594"/>
                </a:lnTo>
                <a:lnTo>
                  <a:pt x="35" y="745"/>
                </a:lnTo>
                <a:close/>
                <a:moveTo>
                  <a:pt x="513" y="558"/>
                </a:moveTo>
                <a:lnTo>
                  <a:pt x="590" y="558"/>
                </a:lnTo>
                <a:lnTo>
                  <a:pt x="590" y="407"/>
                </a:lnTo>
                <a:lnTo>
                  <a:pt x="329" y="407"/>
                </a:lnTo>
                <a:lnTo>
                  <a:pt x="329" y="558"/>
                </a:lnTo>
                <a:lnTo>
                  <a:pt x="513" y="558"/>
                </a:lnTo>
                <a:close/>
                <a:moveTo>
                  <a:pt x="177" y="558"/>
                </a:moveTo>
                <a:lnTo>
                  <a:pt x="294" y="558"/>
                </a:lnTo>
                <a:lnTo>
                  <a:pt x="294" y="407"/>
                </a:lnTo>
                <a:lnTo>
                  <a:pt x="35" y="407"/>
                </a:lnTo>
                <a:lnTo>
                  <a:pt x="35" y="558"/>
                </a:lnTo>
                <a:lnTo>
                  <a:pt x="177" y="558"/>
                </a:lnTo>
                <a:close/>
                <a:moveTo>
                  <a:pt x="607" y="372"/>
                </a:moveTo>
                <a:lnTo>
                  <a:pt x="826" y="372"/>
                </a:lnTo>
                <a:lnTo>
                  <a:pt x="826" y="222"/>
                </a:lnTo>
                <a:lnTo>
                  <a:pt x="532" y="222"/>
                </a:lnTo>
                <a:lnTo>
                  <a:pt x="532" y="372"/>
                </a:lnTo>
                <a:lnTo>
                  <a:pt x="607" y="372"/>
                </a:lnTo>
                <a:close/>
                <a:moveTo>
                  <a:pt x="312" y="372"/>
                </a:moveTo>
                <a:lnTo>
                  <a:pt x="497" y="372"/>
                </a:lnTo>
                <a:lnTo>
                  <a:pt x="497" y="222"/>
                </a:lnTo>
                <a:lnTo>
                  <a:pt x="195" y="222"/>
                </a:lnTo>
                <a:lnTo>
                  <a:pt x="195" y="372"/>
                </a:lnTo>
                <a:lnTo>
                  <a:pt x="312" y="372"/>
                </a:lnTo>
                <a:close/>
                <a:moveTo>
                  <a:pt x="35" y="372"/>
                </a:moveTo>
                <a:lnTo>
                  <a:pt x="160" y="372"/>
                </a:lnTo>
                <a:lnTo>
                  <a:pt x="160" y="222"/>
                </a:lnTo>
                <a:lnTo>
                  <a:pt x="35" y="222"/>
                </a:lnTo>
                <a:lnTo>
                  <a:pt x="35" y="372"/>
                </a:lnTo>
                <a:close/>
                <a:moveTo>
                  <a:pt x="513" y="187"/>
                </a:moveTo>
                <a:lnTo>
                  <a:pt x="590" y="187"/>
                </a:lnTo>
                <a:lnTo>
                  <a:pt x="590" y="35"/>
                </a:lnTo>
                <a:lnTo>
                  <a:pt x="329" y="35"/>
                </a:lnTo>
                <a:lnTo>
                  <a:pt x="329" y="187"/>
                </a:lnTo>
                <a:lnTo>
                  <a:pt x="513" y="187"/>
                </a:lnTo>
                <a:close/>
                <a:moveTo>
                  <a:pt x="177" y="187"/>
                </a:moveTo>
                <a:lnTo>
                  <a:pt x="294" y="187"/>
                </a:lnTo>
                <a:lnTo>
                  <a:pt x="294" y="35"/>
                </a:lnTo>
                <a:lnTo>
                  <a:pt x="35" y="35"/>
                </a:lnTo>
                <a:lnTo>
                  <a:pt x="35" y="187"/>
                </a:lnTo>
                <a:lnTo>
                  <a:pt x="177" y="18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en-US" sz="1015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0" name="Freeform 127"/>
          <p:cNvSpPr/>
          <p:nvPr/>
        </p:nvSpPr>
        <p:spPr bwMode="auto">
          <a:xfrm>
            <a:off x="4406337" y="4091827"/>
            <a:ext cx="331327" cy="339468"/>
          </a:xfrm>
          <a:custGeom>
            <a:avLst/>
            <a:gdLst>
              <a:gd name="T0" fmla="*/ 678 w 815"/>
              <a:gd name="T1" fmla="*/ 389 h 833"/>
              <a:gd name="T2" fmla="*/ 814 w 815"/>
              <a:gd name="T3" fmla="*/ 282 h 833"/>
              <a:gd name="T4" fmla="*/ 798 w 815"/>
              <a:gd name="T5" fmla="*/ 258 h 833"/>
              <a:gd name="T6" fmla="*/ 810 w 815"/>
              <a:gd name="T7" fmla="*/ 144 h 833"/>
              <a:gd name="T8" fmla="*/ 804 w 815"/>
              <a:gd name="T9" fmla="*/ 115 h 833"/>
              <a:gd name="T10" fmla="*/ 673 w 815"/>
              <a:gd name="T11" fmla="*/ 6 h 833"/>
              <a:gd name="T12" fmla="*/ 644 w 815"/>
              <a:gd name="T13" fmla="*/ 11 h 833"/>
              <a:gd name="T14" fmla="*/ 577 w 815"/>
              <a:gd name="T15" fmla="*/ 333 h 833"/>
              <a:gd name="T16" fmla="*/ 475 w 815"/>
              <a:gd name="T17" fmla="*/ 295 h 833"/>
              <a:gd name="T18" fmla="*/ 435 w 815"/>
              <a:gd name="T19" fmla="*/ 257 h 833"/>
              <a:gd name="T20" fmla="*/ 435 w 815"/>
              <a:gd name="T21" fmla="*/ 150 h 833"/>
              <a:gd name="T22" fmla="*/ 466 w 815"/>
              <a:gd name="T23" fmla="*/ 117 h 833"/>
              <a:gd name="T24" fmla="*/ 568 w 815"/>
              <a:gd name="T25" fmla="*/ 75 h 833"/>
              <a:gd name="T26" fmla="*/ 566 w 815"/>
              <a:gd name="T27" fmla="*/ 40 h 833"/>
              <a:gd name="T28" fmla="*/ 483 w 815"/>
              <a:gd name="T29" fmla="*/ 67 h 833"/>
              <a:gd name="T30" fmla="*/ 412 w 815"/>
              <a:gd name="T31" fmla="*/ 120 h 833"/>
              <a:gd name="T32" fmla="*/ 234 w 815"/>
              <a:gd name="T33" fmla="*/ 186 h 833"/>
              <a:gd name="T34" fmla="*/ 166 w 815"/>
              <a:gd name="T35" fmla="*/ 193 h 833"/>
              <a:gd name="T36" fmla="*/ 95 w 815"/>
              <a:gd name="T37" fmla="*/ 217 h 833"/>
              <a:gd name="T38" fmla="*/ 29 w 815"/>
              <a:gd name="T39" fmla="*/ 271 h 833"/>
              <a:gd name="T40" fmla="*/ 1 w 815"/>
              <a:gd name="T41" fmla="*/ 337 h 833"/>
              <a:gd name="T42" fmla="*/ 12 w 815"/>
              <a:gd name="T43" fmla="*/ 414 h 833"/>
              <a:gd name="T44" fmla="*/ 60 w 815"/>
              <a:gd name="T45" fmla="*/ 472 h 833"/>
              <a:gd name="T46" fmla="*/ 126 w 815"/>
              <a:gd name="T47" fmla="*/ 509 h 833"/>
              <a:gd name="T48" fmla="*/ 223 w 815"/>
              <a:gd name="T49" fmla="*/ 525 h 833"/>
              <a:gd name="T50" fmla="*/ 452 w 815"/>
              <a:gd name="T51" fmla="*/ 525 h 833"/>
              <a:gd name="T52" fmla="*/ 638 w 815"/>
              <a:gd name="T53" fmla="*/ 528 h 833"/>
              <a:gd name="T54" fmla="*/ 709 w 815"/>
              <a:gd name="T55" fmla="*/ 551 h 833"/>
              <a:gd name="T56" fmla="*/ 751 w 815"/>
              <a:gd name="T57" fmla="*/ 585 h 833"/>
              <a:gd name="T58" fmla="*/ 778 w 815"/>
              <a:gd name="T59" fmla="*/ 638 h 833"/>
              <a:gd name="T60" fmla="*/ 776 w 815"/>
              <a:gd name="T61" fmla="*/ 694 h 833"/>
              <a:gd name="T62" fmla="*/ 753 w 815"/>
              <a:gd name="T63" fmla="*/ 737 h 833"/>
              <a:gd name="T64" fmla="*/ 697 w 815"/>
              <a:gd name="T65" fmla="*/ 777 h 833"/>
              <a:gd name="T66" fmla="*/ 626 w 815"/>
              <a:gd name="T67" fmla="*/ 795 h 833"/>
              <a:gd name="T68" fmla="*/ 45 w 815"/>
              <a:gd name="T69" fmla="*/ 797 h 833"/>
              <a:gd name="T70" fmla="*/ 27 w 815"/>
              <a:gd name="T71" fmla="*/ 815 h 833"/>
              <a:gd name="T72" fmla="*/ 575 w 815"/>
              <a:gd name="T73" fmla="*/ 833 h 833"/>
              <a:gd name="T74" fmla="*/ 631 w 815"/>
              <a:gd name="T75" fmla="*/ 829 h 833"/>
              <a:gd name="T76" fmla="*/ 710 w 815"/>
              <a:gd name="T77" fmla="*/ 809 h 833"/>
              <a:gd name="T78" fmla="*/ 780 w 815"/>
              <a:gd name="T79" fmla="*/ 759 h 833"/>
              <a:gd name="T80" fmla="*/ 810 w 815"/>
              <a:gd name="T81" fmla="*/ 703 h 833"/>
              <a:gd name="T82" fmla="*/ 812 w 815"/>
              <a:gd name="T83" fmla="*/ 631 h 833"/>
              <a:gd name="T84" fmla="*/ 778 w 815"/>
              <a:gd name="T85" fmla="*/ 563 h 833"/>
              <a:gd name="T86" fmla="*/ 726 w 815"/>
              <a:gd name="T87" fmla="*/ 521 h 833"/>
              <a:gd name="T88" fmla="*/ 644 w 815"/>
              <a:gd name="T89" fmla="*/ 494 h 833"/>
              <a:gd name="T90" fmla="*/ 451 w 815"/>
              <a:gd name="T91" fmla="*/ 490 h 833"/>
              <a:gd name="T92" fmla="*/ 241 w 815"/>
              <a:gd name="T93" fmla="*/ 492 h 833"/>
              <a:gd name="T94" fmla="*/ 125 w 815"/>
              <a:gd name="T95" fmla="*/ 471 h 833"/>
              <a:gd name="T96" fmla="*/ 73 w 815"/>
              <a:gd name="T97" fmla="*/ 438 h 833"/>
              <a:gd name="T98" fmla="*/ 39 w 815"/>
              <a:gd name="T99" fmla="*/ 385 h 833"/>
              <a:gd name="T100" fmla="*/ 39 w 815"/>
              <a:gd name="T101" fmla="*/ 328 h 833"/>
              <a:gd name="T102" fmla="*/ 64 w 815"/>
              <a:gd name="T103" fmla="*/ 283 h 833"/>
              <a:gd name="T104" fmla="*/ 123 w 815"/>
              <a:gd name="T105" fmla="*/ 242 h 833"/>
              <a:gd name="T106" fmla="*/ 202 w 815"/>
              <a:gd name="T107" fmla="*/ 223 h 833"/>
              <a:gd name="T108" fmla="*/ 401 w 815"/>
              <a:gd name="T109" fmla="*/ 220 h 833"/>
              <a:gd name="T110" fmla="*/ 423 w 815"/>
              <a:gd name="T111" fmla="*/ 298 h 833"/>
              <a:gd name="T112" fmla="*/ 516 w 815"/>
              <a:gd name="T113" fmla="*/ 355 h 833"/>
              <a:gd name="T114" fmla="*/ 578 w 815"/>
              <a:gd name="T115" fmla="*/ 368 h 833"/>
              <a:gd name="T116" fmla="*/ 644 w 815"/>
              <a:gd name="T117" fmla="*/ 396 h 8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815" h="833">
                <a:moveTo>
                  <a:pt x="661" y="406"/>
                </a:moveTo>
                <a:lnTo>
                  <a:pt x="661" y="406"/>
                </a:lnTo>
                <a:lnTo>
                  <a:pt x="667" y="404"/>
                </a:lnTo>
                <a:lnTo>
                  <a:pt x="673" y="401"/>
                </a:lnTo>
                <a:lnTo>
                  <a:pt x="677" y="396"/>
                </a:lnTo>
                <a:lnTo>
                  <a:pt x="678" y="389"/>
                </a:lnTo>
                <a:lnTo>
                  <a:pt x="678" y="293"/>
                </a:lnTo>
                <a:lnTo>
                  <a:pt x="798" y="293"/>
                </a:lnTo>
                <a:lnTo>
                  <a:pt x="798" y="293"/>
                </a:lnTo>
                <a:lnTo>
                  <a:pt x="804" y="292"/>
                </a:lnTo>
                <a:lnTo>
                  <a:pt x="810" y="288"/>
                </a:lnTo>
                <a:lnTo>
                  <a:pt x="814" y="282"/>
                </a:lnTo>
                <a:lnTo>
                  <a:pt x="815" y="276"/>
                </a:lnTo>
                <a:lnTo>
                  <a:pt x="815" y="276"/>
                </a:lnTo>
                <a:lnTo>
                  <a:pt x="814" y="269"/>
                </a:lnTo>
                <a:lnTo>
                  <a:pt x="810" y="263"/>
                </a:lnTo>
                <a:lnTo>
                  <a:pt x="804" y="259"/>
                </a:lnTo>
                <a:lnTo>
                  <a:pt x="798" y="258"/>
                </a:lnTo>
                <a:lnTo>
                  <a:pt x="678" y="258"/>
                </a:lnTo>
                <a:lnTo>
                  <a:pt x="678" y="149"/>
                </a:lnTo>
                <a:lnTo>
                  <a:pt x="798" y="149"/>
                </a:lnTo>
                <a:lnTo>
                  <a:pt x="798" y="149"/>
                </a:lnTo>
                <a:lnTo>
                  <a:pt x="804" y="148"/>
                </a:lnTo>
                <a:lnTo>
                  <a:pt x="810" y="144"/>
                </a:lnTo>
                <a:lnTo>
                  <a:pt x="814" y="138"/>
                </a:lnTo>
                <a:lnTo>
                  <a:pt x="815" y="131"/>
                </a:lnTo>
                <a:lnTo>
                  <a:pt x="815" y="131"/>
                </a:lnTo>
                <a:lnTo>
                  <a:pt x="814" y="125"/>
                </a:lnTo>
                <a:lnTo>
                  <a:pt x="810" y="119"/>
                </a:lnTo>
                <a:lnTo>
                  <a:pt x="804" y="115"/>
                </a:lnTo>
                <a:lnTo>
                  <a:pt x="798" y="114"/>
                </a:lnTo>
                <a:lnTo>
                  <a:pt x="678" y="114"/>
                </a:lnTo>
                <a:lnTo>
                  <a:pt x="678" y="18"/>
                </a:lnTo>
                <a:lnTo>
                  <a:pt x="678" y="18"/>
                </a:lnTo>
                <a:lnTo>
                  <a:pt x="677" y="11"/>
                </a:lnTo>
                <a:lnTo>
                  <a:pt x="673" y="6"/>
                </a:lnTo>
                <a:lnTo>
                  <a:pt x="667" y="2"/>
                </a:lnTo>
                <a:lnTo>
                  <a:pt x="661" y="0"/>
                </a:lnTo>
                <a:lnTo>
                  <a:pt x="661" y="0"/>
                </a:lnTo>
                <a:lnTo>
                  <a:pt x="654" y="2"/>
                </a:lnTo>
                <a:lnTo>
                  <a:pt x="648" y="6"/>
                </a:lnTo>
                <a:lnTo>
                  <a:pt x="644" y="11"/>
                </a:lnTo>
                <a:lnTo>
                  <a:pt x="643" y="18"/>
                </a:lnTo>
                <a:lnTo>
                  <a:pt x="643" y="333"/>
                </a:lnTo>
                <a:lnTo>
                  <a:pt x="643" y="333"/>
                </a:lnTo>
                <a:lnTo>
                  <a:pt x="640" y="333"/>
                </a:lnTo>
                <a:lnTo>
                  <a:pt x="577" y="333"/>
                </a:lnTo>
                <a:lnTo>
                  <a:pt x="577" y="333"/>
                </a:lnTo>
                <a:lnTo>
                  <a:pt x="562" y="332"/>
                </a:lnTo>
                <a:lnTo>
                  <a:pt x="546" y="327"/>
                </a:lnTo>
                <a:lnTo>
                  <a:pt x="528" y="322"/>
                </a:lnTo>
                <a:lnTo>
                  <a:pt x="510" y="314"/>
                </a:lnTo>
                <a:lnTo>
                  <a:pt x="492" y="305"/>
                </a:lnTo>
                <a:lnTo>
                  <a:pt x="475" y="295"/>
                </a:lnTo>
                <a:lnTo>
                  <a:pt x="460" y="285"/>
                </a:lnTo>
                <a:lnTo>
                  <a:pt x="447" y="274"/>
                </a:lnTo>
                <a:lnTo>
                  <a:pt x="447" y="274"/>
                </a:lnTo>
                <a:lnTo>
                  <a:pt x="441" y="266"/>
                </a:lnTo>
                <a:lnTo>
                  <a:pt x="437" y="260"/>
                </a:lnTo>
                <a:lnTo>
                  <a:pt x="435" y="257"/>
                </a:lnTo>
                <a:lnTo>
                  <a:pt x="435" y="206"/>
                </a:lnTo>
                <a:lnTo>
                  <a:pt x="435" y="206"/>
                </a:lnTo>
                <a:lnTo>
                  <a:pt x="436" y="203"/>
                </a:lnTo>
                <a:lnTo>
                  <a:pt x="436" y="203"/>
                </a:lnTo>
                <a:lnTo>
                  <a:pt x="435" y="201"/>
                </a:lnTo>
                <a:lnTo>
                  <a:pt x="435" y="150"/>
                </a:lnTo>
                <a:lnTo>
                  <a:pt x="435" y="150"/>
                </a:lnTo>
                <a:lnTo>
                  <a:pt x="436" y="146"/>
                </a:lnTo>
                <a:lnTo>
                  <a:pt x="440" y="142"/>
                </a:lnTo>
                <a:lnTo>
                  <a:pt x="445" y="136"/>
                </a:lnTo>
                <a:lnTo>
                  <a:pt x="451" y="130"/>
                </a:lnTo>
                <a:lnTo>
                  <a:pt x="466" y="117"/>
                </a:lnTo>
                <a:lnTo>
                  <a:pt x="487" y="105"/>
                </a:lnTo>
                <a:lnTo>
                  <a:pt x="510" y="93"/>
                </a:lnTo>
                <a:lnTo>
                  <a:pt x="534" y="84"/>
                </a:lnTo>
                <a:lnTo>
                  <a:pt x="545" y="79"/>
                </a:lnTo>
                <a:lnTo>
                  <a:pt x="557" y="76"/>
                </a:lnTo>
                <a:lnTo>
                  <a:pt x="568" y="75"/>
                </a:lnTo>
                <a:lnTo>
                  <a:pt x="578" y="74"/>
                </a:lnTo>
                <a:lnTo>
                  <a:pt x="640" y="74"/>
                </a:lnTo>
                <a:lnTo>
                  <a:pt x="640" y="39"/>
                </a:lnTo>
                <a:lnTo>
                  <a:pt x="577" y="39"/>
                </a:lnTo>
                <a:lnTo>
                  <a:pt x="577" y="39"/>
                </a:lnTo>
                <a:lnTo>
                  <a:pt x="566" y="40"/>
                </a:lnTo>
                <a:lnTo>
                  <a:pt x="554" y="41"/>
                </a:lnTo>
                <a:lnTo>
                  <a:pt x="540" y="45"/>
                </a:lnTo>
                <a:lnTo>
                  <a:pt x="527" y="48"/>
                </a:lnTo>
                <a:lnTo>
                  <a:pt x="512" y="54"/>
                </a:lnTo>
                <a:lnTo>
                  <a:pt x="498" y="61"/>
                </a:lnTo>
                <a:lnTo>
                  <a:pt x="483" y="67"/>
                </a:lnTo>
                <a:lnTo>
                  <a:pt x="469" y="75"/>
                </a:lnTo>
                <a:lnTo>
                  <a:pt x="456" y="82"/>
                </a:lnTo>
                <a:lnTo>
                  <a:pt x="442" y="92"/>
                </a:lnTo>
                <a:lnTo>
                  <a:pt x="431" y="100"/>
                </a:lnTo>
                <a:lnTo>
                  <a:pt x="420" y="110"/>
                </a:lnTo>
                <a:lnTo>
                  <a:pt x="412" y="120"/>
                </a:lnTo>
                <a:lnTo>
                  <a:pt x="406" y="131"/>
                </a:lnTo>
                <a:lnTo>
                  <a:pt x="402" y="140"/>
                </a:lnTo>
                <a:lnTo>
                  <a:pt x="401" y="150"/>
                </a:lnTo>
                <a:lnTo>
                  <a:pt x="401" y="186"/>
                </a:lnTo>
                <a:lnTo>
                  <a:pt x="234" y="186"/>
                </a:lnTo>
                <a:lnTo>
                  <a:pt x="234" y="186"/>
                </a:lnTo>
                <a:lnTo>
                  <a:pt x="233" y="186"/>
                </a:lnTo>
                <a:lnTo>
                  <a:pt x="233" y="186"/>
                </a:lnTo>
                <a:lnTo>
                  <a:pt x="215" y="186"/>
                </a:lnTo>
                <a:lnTo>
                  <a:pt x="199" y="188"/>
                </a:lnTo>
                <a:lnTo>
                  <a:pt x="182" y="190"/>
                </a:lnTo>
                <a:lnTo>
                  <a:pt x="166" y="193"/>
                </a:lnTo>
                <a:lnTo>
                  <a:pt x="152" y="196"/>
                </a:lnTo>
                <a:lnTo>
                  <a:pt x="136" y="200"/>
                </a:lnTo>
                <a:lnTo>
                  <a:pt x="123" y="205"/>
                </a:lnTo>
                <a:lnTo>
                  <a:pt x="108" y="209"/>
                </a:lnTo>
                <a:lnTo>
                  <a:pt x="108" y="209"/>
                </a:lnTo>
                <a:lnTo>
                  <a:pt x="95" y="217"/>
                </a:lnTo>
                <a:lnTo>
                  <a:pt x="81" y="224"/>
                </a:lnTo>
                <a:lnTo>
                  <a:pt x="69" y="232"/>
                </a:lnTo>
                <a:lnTo>
                  <a:pt x="58" y="241"/>
                </a:lnTo>
                <a:lnTo>
                  <a:pt x="47" y="251"/>
                </a:lnTo>
                <a:lnTo>
                  <a:pt x="38" y="260"/>
                </a:lnTo>
                <a:lnTo>
                  <a:pt x="29" y="271"/>
                </a:lnTo>
                <a:lnTo>
                  <a:pt x="22" y="282"/>
                </a:lnTo>
                <a:lnTo>
                  <a:pt x="22" y="282"/>
                </a:lnTo>
                <a:lnTo>
                  <a:pt x="12" y="299"/>
                </a:lnTo>
                <a:lnTo>
                  <a:pt x="5" y="317"/>
                </a:lnTo>
                <a:lnTo>
                  <a:pt x="5" y="317"/>
                </a:lnTo>
                <a:lnTo>
                  <a:pt x="1" y="337"/>
                </a:lnTo>
                <a:lnTo>
                  <a:pt x="0" y="356"/>
                </a:lnTo>
                <a:lnTo>
                  <a:pt x="0" y="356"/>
                </a:lnTo>
                <a:lnTo>
                  <a:pt x="1" y="375"/>
                </a:lnTo>
                <a:lnTo>
                  <a:pt x="6" y="395"/>
                </a:lnTo>
                <a:lnTo>
                  <a:pt x="6" y="395"/>
                </a:lnTo>
                <a:lnTo>
                  <a:pt x="12" y="414"/>
                </a:lnTo>
                <a:lnTo>
                  <a:pt x="22" y="431"/>
                </a:lnTo>
                <a:lnTo>
                  <a:pt x="22" y="431"/>
                </a:lnTo>
                <a:lnTo>
                  <a:pt x="31" y="442"/>
                </a:lnTo>
                <a:lnTo>
                  <a:pt x="39" y="453"/>
                </a:lnTo>
                <a:lnTo>
                  <a:pt x="49" y="463"/>
                </a:lnTo>
                <a:lnTo>
                  <a:pt x="60" y="472"/>
                </a:lnTo>
                <a:lnTo>
                  <a:pt x="72" y="481"/>
                </a:lnTo>
                <a:lnTo>
                  <a:pt x="84" y="489"/>
                </a:lnTo>
                <a:lnTo>
                  <a:pt x="97" y="496"/>
                </a:lnTo>
                <a:lnTo>
                  <a:pt x="112" y="502"/>
                </a:lnTo>
                <a:lnTo>
                  <a:pt x="112" y="502"/>
                </a:lnTo>
                <a:lnTo>
                  <a:pt x="126" y="509"/>
                </a:lnTo>
                <a:lnTo>
                  <a:pt x="141" y="513"/>
                </a:lnTo>
                <a:lnTo>
                  <a:pt x="156" y="517"/>
                </a:lnTo>
                <a:lnTo>
                  <a:pt x="172" y="521"/>
                </a:lnTo>
                <a:lnTo>
                  <a:pt x="188" y="523"/>
                </a:lnTo>
                <a:lnTo>
                  <a:pt x="205" y="524"/>
                </a:lnTo>
                <a:lnTo>
                  <a:pt x="223" y="525"/>
                </a:lnTo>
                <a:lnTo>
                  <a:pt x="241" y="525"/>
                </a:lnTo>
                <a:lnTo>
                  <a:pt x="241" y="525"/>
                </a:lnTo>
                <a:lnTo>
                  <a:pt x="241" y="525"/>
                </a:lnTo>
                <a:lnTo>
                  <a:pt x="241" y="525"/>
                </a:lnTo>
                <a:lnTo>
                  <a:pt x="403" y="525"/>
                </a:lnTo>
                <a:lnTo>
                  <a:pt x="452" y="525"/>
                </a:lnTo>
                <a:lnTo>
                  <a:pt x="452" y="525"/>
                </a:lnTo>
                <a:lnTo>
                  <a:pt x="532" y="524"/>
                </a:lnTo>
                <a:lnTo>
                  <a:pt x="572" y="524"/>
                </a:lnTo>
                <a:lnTo>
                  <a:pt x="612" y="525"/>
                </a:lnTo>
                <a:lnTo>
                  <a:pt x="612" y="525"/>
                </a:lnTo>
                <a:lnTo>
                  <a:pt x="638" y="528"/>
                </a:lnTo>
                <a:lnTo>
                  <a:pt x="652" y="530"/>
                </a:lnTo>
                <a:lnTo>
                  <a:pt x="664" y="533"/>
                </a:lnTo>
                <a:lnTo>
                  <a:pt x="676" y="536"/>
                </a:lnTo>
                <a:lnTo>
                  <a:pt x="687" y="541"/>
                </a:lnTo>
                <a:lnTo>
                  <a:pt x="698" y="545"/>
                </a:lnTo>
                <a:lnTo>
                  <a:pt x="709" y="551"/>
                </a:lnTo>
                <a:lnTo>
                  <a:pt x="709" y="551"/>
                </a:lnTo>
                <a:lnTo>
                  <a:pt x="718" y="557"/>
                </a:lnTo>
                <a:lnTo>
                  <a:pt x="727" y="563"/>
                </a:lnTo>
                <a:lnTo>
                  <a:pt x="735" y="570"/>
                </a:lnTo>
                <a:lnTo>
                  <a:pt x="744" y="578"/>
                </a:lnTo>
                <a:lnTo>
                  <a:pt x="751" y="585"/>
                </a:lnTo>
                <a:lnTo>
                  <a:pt x="757" y="593"/>
                </a:lnTo>
                <a:lnTo>
                  <a:pt x="763" y="602"/>
                </a:lnTo>
                <a:lnTo>
                  <a:pt x="768" y="611"/>
                </a:lnTo>
                <a:lnTo>
                  <a:pt x="768" y="611"/>
                </a:lnTo>
                <a:lnTo>
                  <a:pt x="773" y="625"/>
                </a:lnTo>
                <a:lnTo>
                  <a:pt x="778" y="638"/>
                </a:lnTo>
                <a:lnTo>
                  <a:pt x="778" y="638"/>
                </a:lnTo>
                <a:lnTo>
                  <a:pt x="780" y="653"/>
                </a:lnTo>
                <a:lnTo>
                  <a:pt x="780" y="666"/>
                </a:lnTo>
                <a:lnTo>
                  <a:pt x="780" y="666"/>
                </a:lnTo>
                <a:lnTo>
                  <a:pt x="779" y="680"/>
                </a:lnTo>
                <a:lnTo>
                  <a:pt x="776" y="694"/>
                </a:lnTo>
                <a:lnTo>
                  <a:pt x="776" y="694"/>
                </a:lnTo>
                <a:lnTo>
                  <a:pt x="772" y="707"/>
                </a:lnTo>
                <a:lnTo>
                  <a:pt x="766" y="719"/>
                </a:lnTo>
                <a:lnTo>
                  <a:pt x="766" y="719"/>
                </a:lnTo>
                <a:lnTo>
                  <a:pt x="759" y="729"/>
                </a:lnTo>
                <a:lnTo>
                  <a:pt x="753" y="737"/>
                </a:lnTo>
                <a:lnTo>
                  <a:pt x="745" y="745"/>
                </a:lnTo>
                <a:lnTo>
                  <a:pt x="738" y="752"/>
                </a:lnTo>
                <a:lnTo>
                  <a:pt x="728" y="759"/>
                </a:lnTo>
                <a:lnTo>
                  <a:pt x="718" y="765"/>
                </a:lnTo>
                <a:lnTo>
                  <a:pt x="707" y="771"/>
                </a:lnTo>
                <a:lnTo>
                  <a:pt x="697" y="777"/>
                </a:lnTo>
                <a:lnTo>
                  <a:pt x="697" y="777"/>
                </a:lnTo>
                <a:lnTo>
                  <a:pt x="683" y="782"/>
                </a:lnTo>
                <a:lnTo>
                  <a:pt x="670" y="786"/>
                </a:lnTo>
                <a:lnTo>
                  <a:pt x="657" y="791"/>
                </a:lnTo>
                <a:lnTo>
                  <a:pt x="641" y="793"/>
                </a:lnTo>
                <a:lnTo>
                  <a:pt x="626" y="795"/>
                </a:lnTo>
                <a:lnTo>
                  <a:pt x="609" y="797"/>
                </a:lnTo>
                <a:lnTo>
                  <a:pt x="575" y="799"/>
                </a:lnTo>
                <a:lnTo>
                  <a:pt x="575" y="799"/>
                </a:lnTo>
                <a:lnTo>
                  <a:pt x="575" y="799"/>
                </a:lnTo>
                <a:lnTo>
                  <a:pt x="45" y="797"/>
                </a:lnTo>
                <a:lnTo>
                  <a:pt x="45" y="797"/>
                </a:lnTo>
                <a:lnTo>
                  <a:pt x="45" y="797"/>
                </a:lnTo>
                <a:lnTo>
                  <a:pt x="45" y="797"/>
                </a:lnTo>
                <a:lnTo>
                  <a:pt x="38" y="798"/>
                </a:lnTo>
                <a:lnTo>
                  <a:pt x="32" y="802"/>
                </a:lnTo>
                <a:lnTo>
                  <a:pt x="28" y="808"/>
                </a:lnTo>
                <a:lnTo>
                  <a:pt x="27" y="815"/>
                </a:lnTo>
                <a:lnTo>
                  <a:pt x="27" y="815"/>
                </a:lnTo>
                <a:lnTo>
                  <a:pt x="28" y="821"/>
                </a:lnTo>
                <a:lnTo>
                  <a:pt x="32" y="827"/>
                </a:lnTo>
                <a:lnTo>
                  <a:pt x="38" y="831"/>
                </a:lnTo>
                <a:lnTo>
                  <a:pt x="45" y="832"/>
                </a:lnTo>
                <a:lnTo>
                  <a:pt x="575" y="833"/>
                </a:lnTo>
                <a:lnTo>
                  <a:pt x="575" y="833"/>
                </a:lnTo>
                <a:lnTo>
                  <a:pt x="575" y="833"/>
                </a:lnTo>
                <a:lnTo>
                  <a:pt x="575" y="833"/>
                </a:lnTo>
                <a:lnTo>
                  <a:pt x="595" y="833"/>
                </a:lnTo>
                <a:lnTo>
                  <a:pt x="613" y="832"/>
                </a:lnTo>
                <a:lnTo>
                  <a:pt x="631" y="829"/>
                </a:lnTo>
                <a:lnTo>
                  <a:pt x="648" y="827"/>
                </a:lnTo>
                <a:lnTo>
                  <a:pt x="665" y="823"/>
                </a:lnTo>
                <a:lnTo>
                  <a:pt x="681" y="820"/>
                </a:lnTo>
                <a:lnTo>
                  <a:pt x="695" y="815"/>
                </a:lnTo>
                <a:lnTo>
                  <a:pt x="710" y="809"/>
                </a:lnTo>
                <a:lnTo>
                  <a:pt x="710" y="809"/>
                </a:lnTo>
                <a:lnTo>
                  <a:pt x="724" y="803"/>
                </a:lnTo>
                <a:lnTo>
                  <a:pt x="736" y="795"/>
                </a:lnTo>
                <a:lnTo>
                  <a:pt x="749" y="787"/>
                </a:lnTo>
                <a:lnTo>
                  <a:pt x="761" y="779"/>
                </a:lnTo>
                <a:lnTo>
                  <a:pt x="770" y="769"/>
                </a:lnTo>
                <a:lnTo>
                  <a:pt x="780" y="759"/>
                </a:lnTo>
                <a:lnTo>
                  <a:pt x="789" y="748"/>
                </a:lnTo>
                <a:lnTo>
                  <a:pt x="796" y="737"/>
                </a:lnTo>
                <a:lnTo>
                  <a:pt x="796" y="737"/>
                </a:lnTo>
                <a:lnTo>
                  <a:pt x="804" y="720"/>
                </a:lnTo>
                <a:lnTo>
                  <a:pt x="810" y="703"/>
                </a:lnTo>
                <a:lnTo>
                  <a:pt x="810" y="703"/>
                </a:lnTo>
                <a:lnTo>
                  <a:pt x="814" y="685"/>
                </a:lnTo>
                <a:lnTo>
                  <a:pt x="815" y="667"/>
                </a:lnTo>
                <a:lnTo>
                  <a:pt x="815" y="667"/>
                </a:lnTo>
                <a:lnTo>
                  <a:pt x="815" y="649"/>
                </a:lnTo>
                <a:lnTo>
                  <a:pt x="812" y="631"/>
                </a:lnTo>
                <a:lnTo>
                  <a:pt x="812" y="631"/>
                </a:lnTo>
                <a:lnTo>
                  <a:pt x="807" y="613"/>
                </a:lnTo>
                <a:lnTo>
                  <a:pt x="799" y="596"/>
                </a:lnTo>
                <a:lnTo>
                  <a:pt x="799" y="596"/>
                </a:lnTo>
                <a:lnTo>
                  <a:pt x="792" y="584"/>
                </a:lnTo>
                <a:lnTo>
                  <a:pt x="785" y="573"/>
                </a:lnTo>
                <a:lnTo>
                  <a:pt x="778" y="563"/>
                </a:lnTo>
                <a:lnTo>
                  <a:pt x="769" y="553"/>
                </a:lnTo>
                <a:lnTo>
                  <a:pt x="759" y="544"/>
                </a:lnTo>
                <a:lnTo>
                  <a:pt x="749" y="535"/>
                </a:lnTo>
                <a:lnTo>
                  <a:pt x="738" y="528"/>
                </a:lnTo>
                <a:lnTo>
                  <a:pt x="726" y="521"/>
                </a:lnTo>
                <a:lnTo>
                  <a:pt x="726" y="521"/>
                </a:lnTo>
                <a:lnTo>
                  <a:pt x="713" y="515"/>
                </a:lnTo>
                <a:lnTo>
                  <a:pt x="700" y="509"/>
                </a:lnTo>
                <a:lnTo>
                  <a:pt x="687" y="504"/>
                </a:lnTo>
                <a:lnTo>
                  <a:pt x="673" y="499"/>
                </a:lnTo>
                <a:lnTo>
                  <a:pt x="659" y="496"/>
                </a:lnTo>
                <a:lnTo>
                  <a:pt x="644" y="494"/>
                </a:lnTo>
                <a:lnTo>
                  <a:pt x="629" y="492"/>
                </a:lnTo>
                <a:lnTo>
                  <a:pt x="613" y="490"/>
                </a:lnTo>
                <a:lnTo>
                  <a:pt x="613" y="490"/>
                </a:lnTo>
                <a:lnTo>
                  <a:pt x="573" y="490"/>
                </a:lnTo>
                <a:lnTo>
                  <a:pt x="532" y="489"/>
                </a:lnTo>
                <a:lnTo>
                  <a:pt x="451" y="490"/>
                </a:lnTo>
                <a:lnTo>
                  <a:pt x="402" y="490"/>
                </a:lnTo>
                <a:lnTo>
                  <a:pt x="402" y="490"/>
                </a:lnTo>
                <a:lnTo>
                  <a:pt x="241" y="492"/>
                </a:lnTo>
                <a:lnTo>
                  <a:pt x="241" y="492"/>
                </a:lnTo>
                <a:lnTo>
                  <a:pt x="241" y="492"/>
                </a:lnTo>
                <a:lnTo>
                  <a:pt x="241" y="492"/>
                </a:lnTo>
                <a:lnTo>
                  <a:pt x="209" y="490"/>
                </a:lnTo>
                <a:lnTo>
                  <a:pt x="178" y="486"/>
                </a:lnTo>
                <a:lnTo>
                  <a:pt x="165" y="483"/>
                </a:lnTo>
                <a:lnTo>
                  <a:pt x="150" y="479"/>
                </a:lnTo>
                <a:lnTo>
                  <a:pt x="137" y="476"/>
                </a:lnTo>
                <a:lnTo>
                  <a:pt x="125" y="471"/>
                </a:lnTo>
                <a:lnTo>
                  <a:pt x="125" y="471"/>
                </a:lnTo>
                <a:lnTo>
                  <a:pt x="113" y="465"/>
                </a:lnTo>
                <a:lnTo>
                  <a:pt x="102" y="459"/>
                </a:lnTo>
                <a:lnTo>
                  <a:pt x="91" y="453"/>
                </a:lnTo>
                <a:lnTo>
                  <a:pt x="83" y="446"/>
                </a:lnTo>
                <a:lnTo>
                  <a:pt x="73" y="438"/>
                </a:lnTo>
                <a:lnTo>
                  <a:pt x="66" y="430"/>
                </a:lnTo>
                <a:lnTo>
                  <a:pt x="58" y="421"/>
                </a:lnTo>
                <a:lnTo>
                  <a:pt x="52" y="413"/>
                </a:lnTo>
                <a:lnTo>
                  <a:pt x="52" y="413"/>
                </a:lnTo>
                <a:lnTo>
                  <a:pt x="45" y="400"/>
                </a:lnTo>
                <a:lnTo>
                  <a:pt x="39" y="385"/>
                </a:lnTo>
                <a:lnTo>
                  <a:pt x="39" y="385"/>
                </a:lnTo>
                <a:lnTo>
                  <a:pt x="37" y="370"/>
                </a:lnTo>
                <a:lnTo>
                  <a:pt x="35" y="356"/>
                </a:lnTo>
                <a:lnTo>
                  <a:pt x="35" y="356"/>
                </a:lnTo>
                <a:lnTo>
                  <a:pt x="37" y="341"/>
                </a:lnTo>
                <a:lnTo>
                  <a:pt x="39" y="328"/>
                </a:lnTo>
                <a:lnTo>
                  <a:pt x="39" y="328"/>
                </a:lnTo>
                <a:lnTo>
                  <a:pt x="44" y="314"/>
                </a:lnTo>
                <a:lnTo>
                  <a:pt x="51" y="300"/>
                </a:lnTo>
                <a:lnTo>
                  <a:pt x="51" y="300"/>
                </a:lnTo>
                <a:lnTo>
                  <a:pt x="57" y="292"/>
                </a:lnTo>
                <a:lnTo>
                  <a:pt x="64" y="283"/>
                </a:lnTo>
                <a:lnTo>
                  <a:pt x="72" y="275"/>
                </a:lnTo>
                <a:lnTo>
                  <a:pt x="81" y="268"/>
                </a:lnTo>
                <a:lnTo>
                  <a:pt x="90" y="260"/>
                </a:lnTo>
                <a:lnTo>
                  <a:pt x="101" y="253"/>
                </a:lnTo>
                <a:lnTo>
                  <a:pt x="112" y="247"/>
                </a:lnTo>
                <a:lnTo>
                  <a:pt x="123" y="242"/>
                </a:lnTo>
                <a:lnTo>
                  <a:pt x="123" y="242"/>
                </a:lnTo>
                <a:lnTo>
                  <a:pt x="135" y="237"/>
                </a:lnTo>
                <a:lnTo>
                  <a:pt x="147" y="232"/>
                </a:lnTo>
                <a:lnTo>
                  <a:pt x="160" y="230"/>
                </a:lnTo>
                <a:lnTo>
                  <a:pt x="173" y="226"/>
                </a:lnTo>
                <a:lnTo>
                  <a:pt x="202" y="223"/>
                </a:lnTo>
                <a:lnTo>
                  <a:pt x="234" y="222"/>
                </a:lnTo>
                <a:lnTo>
                  <a:pt x="234" y="222"/>
                </a:lnTo>
                <a:lnTo>
                  <a:pt x="234" y="222"/>
                </a:lnTo>
                <a:lnTo>
                  <a:pt x="234" y="222"/>
                </a:lnTo>
                <a:lnTo>
                  <a:pt x="235" y="222"/>
                </a:lnTo>
                <a:lnTo>
                  <a:pt x="401" y="220"/>
                </a:lnTo>
                <a:lnTo>
                  <a:pt x="401" y="257"/>
                </a:lnTo>
                <a:lnTo>
                  <a:pt x="401" y="257"/>
                </a:lnTo>
                <a:lnTo>
                  <a:pt x="402" y="266"/>
                </a:lnTo>
                <a:lnTo>
                  <a:pt x="406" y="277"/>
                </a:lnTo>
                <a:lnTo>
                  <a:pt x="413" y="288"/>
                </a:lnTo>
                <a:lnTo>
                  <a:pt x="423" y="298"/>
                </a:lnTo>
                <a:lnTo>
                  <a:pt x="423" y="298"/>
                </a:lnTo>
                <a:lnTo>
                  <a:pt x="436" y="311"/>
                </a:lnTo>
                <a:lnTo>
                  <a:pt x="454" y="323"/>
                </a:lnTo>
                <a:lnTo>
                  <a:pt x="474" y="334"/>
                </a:lnTo>
                <a:lnTo>
                  <a:pt x="494" y="345"/>
                </a:lnTo>
                <a:lnTo>
                  <a:pt x="516" y="355"/>
                </a:lnTo>
                <a:lnTo>
                  <a:pt x="537" y="362"/>
                </a:lnTo>
                <a:lnTo>
                  <a:pt x="558" y="366"/>
                </a:lnTo>
                <a:lnTo>
                  <a:pt x="568" y="367"/>
                </a:lnTo>
                <a:lnTo>
                  <a:pt x="577" y="368"/>
                </a:lnTo>
                <a:lnTo>
                  <a:pt x="577" y="368"/>
                </a:lnTo>
                <a:lnTo>
                  <a:pt x="578" y="368"/>
                </a:lnTo>
                <a:lnTo>
                  <a:pt x="640" y="368"/>
                </a:lnTo>
                <a:lnTo>
                  <a:pt x="640" y="368"/>
                </a:lnTo>
                <a:lnTo>
                  <a:pt x="643" y="367"/>
                </a:lnTo>
                <a:lnTo>
                  <a:pt x="643" y="389"/>
                </a:lnTo>
                <a:lnTo>
                  <a:pt x="643" y="389"/>
                </a:lnTo>
                <a:lnTo>
                  <a:pt x="644" y="396"/>
                </a:lnTo>
                <a:lnTo>
                  <a:pt x="648" y="401"/>
                </a:lnTo>
                <a:lnTo>
                  <a:pt x="654" y="404"/>
                </a:lnTo>
                <a:lnTo>
                  <a:pt x="661" y="406"/>
                </a:lnTo>
                <a:lnTo>
                  <a:pt x="661" y="406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en-US" sz="1015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61" name="Group 51"/>
          <p:cNvGrpSpPr/>
          <p:nvPr/>
        </p:nvGrpSpPr>
        <p:grpSpPr>
          <a:xfrm>
            <a:off x="3476977" y="1860115"/>
            <a:ext cx="341910" cy="341096"/>
            <a:chOff x="2701926" y="6191250"/>
            <a:chExt cx="666750" cy="665163"/>
          </a:xfrm>
          <a:solidFill>
            <a:schemeClr val="accent2"/>
          </a:solidFill>
        </p:grpSpPr>
        <p:sp>
          <p:nvSpPr>
            <p:cNvPr id="62" name="Freeform 94"/>
            <p:cNvSpPr>
              <a:spLocks noEditPoints="1"/>
            </p:cNvSpPr>
            <p:nvPr/>
          </p:nvSpPr>
          <p:spPr bwMode="auto">
            <a:xfrm>
              <a:off x="2701926" y="6191250"/>
              <a:ext cx="666750" cy="665163"/>
            </a:xfrm>
            <a:custGeom>
              <a:avLst/>
              <a:gdLst>
                <a:gd name="T0" fmla="*/ 48 w 841"/>
                <a:gd name="T1" fmla="*/ 0 h 839"/>
                <a:gd name="T2" fmla="*/ 38 w 841"/>
                <a:gd name="T3" fmla="*/ 0 h 839"/>
                <a:gd name="T4" fmla="*/ 21 w 841"/>
                <a:gd name="T5" fmla="*/ 7 h 839"/>
                <a:gd name="T6" fmla="*/ 9 w 841"/>
                <a:gd name="T7" fmla="*/ 19 h 839"/>
                <a:gd name="T8" fmla="*/ 2 w 841"/>
                <a:gd name="T9" fmla="*/ 36 h 839"/>
                <a:gd name="T10" fmla="*/ 0 w 841"/>
                <a:gd name="T11" fmla="*/ 793 h 839"/>
                <a:gd name="T12" fmla="*/ 2 w 841"/>
                <a:gd name="T13" fmla="*/ 802 h 839"/>
                <a:gd name="T14" fmla="*/ 9 w 841"/>
                <a:gd name="T15" fmla="*/ 818 h 839"/>
                <a:gd name="T16" fmla="*/ 21 w 841"/>
                <a:gd name="T17" fmla="*/ 832 h 839"/>
                <a:gd name="T18" fmla="*/ 38 w 841"/>
                <a:gd name="T19" fmla="*/ 838 h 839"/>
                <a:gd name="T20" fmla="*/ 795 w 841"/>
                <a:gd name="T21" fmla="*/ 839 h 839"/>
                <a:gd name="T22" fmla="*/ 803 w 841"/>
                <a:gd name="T23" fmla="*/ 838 h 839"/>
                <a:gd name="T24" fmla="*/ 820 w 841"/>
                <a:gd name="T25" fmla="*/ 832 h 839"/>
                <a:gd name="T26" fmla="*/ 832 w 841"/>
                <a:gd name="T27" fmla="*/ 818 h 839"/>
                <a:gd name="T28" fmla="*/ 840 w 841"/>
                <a:gd name="T29" fmla="*/ 802 h 839"/>
                <a:gd name="T30" fmla="*/ 841 w 841"/>
                <a:gd name="T31" fmla="*/ 46 h 839"/>
                <a:gd name="T32" fmla="*/ 840 w 841"/>
                <a:gd name="T33" fmla="*/ 36 h 839"/>
                <a:gd name="T34" fmla="*/ 832 w 841"/>
                <a:gd name="T35" fmla="*/ 19 h 839"/>
                <a:gd name="T36" fmla="*/ 820 w 841"/>
                <a:gd name="T37" fmla="*/ 7 h 839"/>
                <a:gd name="T38" fmla="*/ 803 w 841"/>
                <a:gd name="T39" fmla="*/ 0 h 839"/>
                <a:gd name="T40" fmla="*/ 795 w 841"/>
                <a:gd name="T41" fmla="*/ 0 h 839"/>
                <a:gd name="T42" fmla="*/ 48 w 841"/>
                <a:gd name="T43" fmla="*/ 804 h 839"/>
                <a:gd name="T44" fmla="*/ 43 w 841"/>
                <a:gd name="T45" fmla="*/ 804 h 839"/>
                <a:gd name="T46" fmla="*/ 37 w 841"/>
                <a:gd name="T47" fmla="*/ 796 h 839"/>
                <a:gd name="T48" fmla="*/ 36 w 841"/>
                <a:gd name="T49" fmla="*/ 46 h 839"/>
                <a:gd name="T50" fmla="*/ 37 w 841"/>
                <a:gd name="T51" fmla="*/ 41 h 839"/>
                <a:gd name="T52" fmla="*/ 43 w 841"/>
                <a:gd name="T53" fmla="*/ 35 h 839"/>
                <a:gd name="T54" fmla="*/ 404 w 841"/>
                <a:gd name="T55" fmla="*/ 34 h 839"/>
                <a:gd name="T56" fmla="*/ 806 w 841"/>
                <a:gd name="T57" fmla="*/ 793 h 839"/>
                <a:gd name="T58" fmla="*/ 804 w 841"/>
                <a:gd name="T59" fmla="*/ 796 h 839"/>
                <a:gd name="T60" fmla="*/ 798 w 841"/>
                <a:gd name="T61" fmla="*/ 804 h 839"/>
                <a:gd name="T62" fmla="*/ 439 w 841"/>
                <a:gd name="T63" fmla="*/ 804 h 839"/>
                <a:gd name="T64" fmla="*/ 795 w 841"/>
                <a:gd name="T65" fmla="*/ 34 h 839"/>
                <a:gd name="T66" fmla="*/ 798 w 841"/>
                <a:gd name="T67" fmla="*/ 35 h 839"/>
                <a:gd name="T68" fmla="*/ 804 w 841"/>
                <a:gd name="T69" fmla="*/ 41 h 839"/>
                <a:gd name="T70" fmla="*/ 806 w 841"/>
                <a:gd name="T71" fmla="*/ 793 h 8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41" h="839">
                  <a:moveTo>
                    <a:pt x="795" y="0"/>
                  </a:moveTo>
                  <a:lnTo>
                    <a:pt x="48" y="0"/>
                  </a:lnTo>
                  <a:lnTo>
                    <a:pt x="48" y="0"/>
                  </a:lnTo>
                  <a:lnTo>
                    <a:pt x="38" y="0"/>
                  </a:lnTo>
                  <a:lnTo>
                    <a:pt x="30" y="3"/>
                  </a:lnTo>
                  <a:lnTo>
                    <a:pt x="21" y="7"/>
                  </a:lnTo>
                  <a:lnTo>
                    <a:pt x="15" y="13"/>
                  </a:lnTo>
                  <a:lnTo>
                    <a:pt x="9" y="19"/>
                  </a:lnTo>
                  <a:lnTo>
                    <a:pt x="5" y="28"/>
                  </a:lnTo>
                  <a:lnTo>
                    <a:pt x="2" y="36"/>
                  </a:lnTo>
                  <a:lnTo>
                    <a:pt x="0" y="46"/>
                  </a:lnTo>
                  <a:lnTo>
                    <a:pt x="0" y="793"/>
                  </a:lnTo>
                  <a:lnTo>
                    <a:pt x="0" y="793"/>
                  </a:lnTo>
                  <a:lnTo>
                    <a:pt x="2" y="802"/>
                  </a:lnTo>
                  <a:lnTo>
                    <a:pt x="5" y="811"/>
                  </a:lnTo>
                  <a:lnTo>
                    <a:pt x="9" y="818"/>
                  </a:lnTo>
                  <a:lnTo>
                    <a:pt x="15" y="825"/>
                  </a:lnTo>
                  <a:lnTo>
                    <a:pt x="21" y="832"/>
                  </a:lnTo>
                  <a:lnTo>
                    <a:pt x="30" y="835"/>
                  </a:lnTo>
                  <a:lnTo>
                    <a:pt x="38" y="838"/>
                  </a:lnTo>
                  <a:lnTo>
                    <a:pt x="48" y="839"/>
                  </a:lnTo>
                  <a:lnTo>
                    <a:pt x="795" y="839"/>
                  </a:lnTo>
                  <a:lnTo>
                    <a:pt x="795" y="839"/>
                  </a:lnTo>
                  <a:lnTo>
                    <a:pt x="803" y="838"/>
                  </a:lnTo>
                  <a:lnTo>
                    <a:pt x="813" y="835"/>
                  </a:lnTo>
                  <a:lnTo>
                    <a:pt x="820" y="832"/>
                  </a:lnTo>
                  <a:lnTo>
                    <a:pt x="827" y="825"/>
                  </a:lnTo>
                  <a:lnTo>
                    <a:pt x="832" y="818"/>
                  </a:lnTo>
                  <a:lnTo>
                    <a:pt x="837" y="811"/>
                  </a:lnTo>
                  <a:lnTo>
                    <a:pt x="840" y="802"/>
                  </a:lnTo>
                  <a:lnTo>
                    <a:pt x="841" y="793"/>
                  </a:lnTo>
                  <a:lnTo>
                    <a:pt x="841" y="46"/>
                  </a:lnTo>
                  <a:lnTo>
                    <a:pt x="841" y="46"/>
                  </a:lnTo>
                  <a:lnTo>
                    <a:pt x="840" y="36"/>
                  </a:lnTo>
                  <a:lnTo>
                    <a:pt x="837" y="28"/>
                  </a:lnTo>
                  <a:lnTo>
                    <a:pt x="832" y="19"/>
                  </a:lnTo>
                  <a:lnTo>
                    <a:pt x="827" y="13"/>
                  </a:lnTo>
                  <a:lnTo>
                    <a:pt x="820" y="7"/>
                  </a:lnTo>
                  <a:lnTo>
                    <a:pt x="813" y="3"/>
                  </a:lnTo>
                  <a:lnTo>
                    <a:pt x="803" y="0"/>
                  </a:lnTo>
                  <a:lnTo>
                    <a:pt x="795" y="0"/>
                  </a:lnTo>
                  <a:lnTo>
                    <a:pt x="795" y="0"/>
                  </a:lnTo>
                  <a:close/>
                  <a:moveTo>
                    <a:pt x="404" y="804"/>
                  </a:moveTo>
                  <a:lnTo>
                    <a:pt x="48" y="804"/>
                  </a:lnTo>
                  <a:lnTo>
                    <a:pt x="48" y="804"/>
                  </a:lnTo>
                  <a:lnTo>
                    <a:pt x="43" y="804"/>
                  </a:lnTo>
                  <a:lnTo>
                    <a:pt x="39" y="800"/>
                  </a:lnTo>
                  <a:lnTo>
                    <a:pt x="37" y="796"/>
                  </a:lnTo>
                  <a:lnTo>
                    <a:pt x="36" y="793"/>
                  </a:lnTo>
                  <a:lnTo>
                    <a:pt x="36" y="46"/>
                  </a:lnTo>
                  <a:lnTo>
                    <a:pt x="36" y="46"/>
                  </a:lnTo>
                  <a:lnTo>
                    <a:pt x="37" y="41"/>
                  </a:lnTo>
                  <a:lnTo>
                    <a:pt x="39" y="37"/>
                  </a:lnTo>
                  <a:lnTo>
                    <a:pt x="43" y="35"/>
                  </a:lnTo>
                  <a:lnTo>
                    <a:pt x="48" y="34"/>
                  </a:lnTo>
                  <a:lnTo>
                    <a:pt x="404" y="34"/>
                  </a:lnTo>
                  <a:lnTo>
                    <a:pt x="404" y="804"/>
                  </a:lnTo>
                  <a:close/>
                  <a:moveTo>
                    <a:pt x="806" y="793"/>
                  </a:moveTo>
                  <a:lnTo>
                    <a:pt x="806" y="793"/>
                  </a:lnTo>
                  <a:lnTo>
                    <a:pt x="804" y="796"/>
                  </a:lnTo>
                  <a:lnTo>
                    <a:pt x="802" y="800"/>
                  </a:lnTo>
                  <a:lnTo>
                    <a:pt x="798" y="804"/>
                  </a:lnTo>
                  <a:lnTo>
                    <a:pt x="795" y="804"/>
                  </a:lnTo>
                  <a:lnTo>
                    <a:pt x="439" y="804"/>
                  </a:lnTo>
                  <a:lnTo>
                    <a:pt x="439" y="34"/>
                  </a:lnTo>
                  <a:lnTo>
                    <a:pt x="795" y="34"/>
                  </a:lnTo>
                  <a:lnTo>
                    <a:pt x="795" y="34"/>
                  </a:lnTo>
                  <a:lnTo>
                    <a:pt x="798" y="35"/>
                  </a:lnTo>
                  <a:lnTo>
                    <a:pt x="802" y="37"/>
                  </a:lnTo>
                  <a:lnTo>
                    <a:pt x="804" y="41"/>
                  </a:lnTo>
                  <a:lnTo>
                    <a:pt x="806" y="46"/>
                  </a:lnTo>
                  <a:lnTo>
                    <a:pt x="806" y="7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5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3" name="Freeform 95"/>
            <p:cNvSpPr>
              <a:spLocks noEditPoints="1"/>
            </p:cNvSpPr>
            <p:nvPr/>
          </p:nvSpPr>
          <p:spPr bwMode="auto">
            <a:xfrm>
              <a:off x="2767013" y="6253163"/>
              <a:ext cx="217488" cy="541338"/>
            </a:xfrm>
            <a:custGeom>
              <a:avLst/>
              <a:gdLst>
                <a:gd name="T0" fmla="*/ 17 w 273"/>
                <a:gd name="T1" fmla="*/ 683 h 683"/>
                <a:gd name="T2" fmla="*/ 255 w 273"/>
                <a:gd name="T3" fmla="*/ 683 h 683"/>
                <a:gd name="T4" fmla="*/ 255 w 273"/>
                <a:gd name="T5" fmla="*/ 683 h 683"/>
                <a:gd name="T6" fmla="*/ 263 w 273"/>
                <a:gd name="T7" fmla="*/ 682 h 683"/>
                <a:gd name="T8" fmla="*/ 269 w 273"/>
                <a:gd name="T9" fmla="*/ 678 h 683"/>
                <a:gd name="T10" fmla="*/ 272 w 273"/>
                <a:gd name="T11" fmla="*/ 673 h 683"/>
                <a:gd name="T12" fmla="*/ 273 w 273"/>
                <a:gd name="T13" fmla="*/ 666 h 683"/>
                <a:gd name="T14" fmla="*/ 273 w 273"/>
                <a:gd name="T15" fmla="*/ 18 h 683"/>
                <a:gd name="T16" fmla="*/ 273 w 273"/>
                <a:gd name="T17" fmla="*/ 18 h 683"/>
                <a:gd name="T18" fmla="*/ 272 w 273"/>
                <a:gd name="T19" fmla="*/ 11 h 683"/>
                <a:gd name="T20" fmla="*/ 269 w 273"/>
                <a:gd name="T21" fmla="*/ 6 h 683"/>
                <a:gd name="T22" fmla="*/ 263 w 273"/>
                <a:gd name="T23" fmla="*/ 1 h 683"/>
                <a:gd name="T24" fmla="*/ 255 w 273"/>
                <a:gd name="T25" fmla="*/ 0 h 683"/>
                <a:gd name="T26" fmla="*/ 17 w 273"/>
                <a:gd name="T27" fmla="*/ 0 h 683"/>
                <a:gd name="T28" fmla="*/ 17 w 273"/>
                <a:gd name="T29" fmla="*/ 0 h 683"/>
                <a:gd name="T30" fmla="*/ 11 w 273"/>
                <a:gd name="T31" fmla="*/ 1 h 683"/>
                <a:gd name="T32" fmla="*/ 5 w 273"/>
                <a:gd name="T33" fmla="*/ 6 h 683"/>
                <a:gd name="T34" fmla="*/ 1 w 273"/>
                <a:gd name="T35" fmla="*/ 11 h 683"/>
                <a:gd name="T36" fmla="*/ 0 w 273"/>
                <a:gd name="T37" fmla="*/ 18 h 683"/>
                <a:gd name="T38" fmla="*/ 0 w 273"/>
                <a:gd name="T39" fmla="*/ 666 h 683"/>
                <a:gd name="T40" fmla="*/ 0 w 273"/>
                <a:gd name="T41" fmla="*/ 666 h 683"/>
                <a:gd name="T42" fmla="*/ 1 w 273"/>
                <a:gd name="T43" fmla="*/ 673 h 683"/>
                <a:gd name="T44" fmla="*/ 5 w 273"/>
                <a:gd name="T45" fmla="*/ 678 h 683"/>
                <a:gd name="T46" fmla="*/ 11 w 273"/>
                <a:gd name="T47" fmla="*/ 682 h 683"/>
                <a:gd name="T48" fmla="*/ 17 w 273"/>
                <a:gd name="T49" fmla="*/ 683 h 683"/>
                <a:gd name="T50" fmla="*/ 17 w 273"/>
                <a:gd name="T51" fmla="*/ 683 h 683"/>
                <a:gd name="T52" fmla="*/ 35 w 273"/>
                <a:gd name="T53" fmla="*/ 35 h 683"/>
                <a:gd name="T54" fmla="*/ 238 w 273"/>
                <a:gd name="T55" fmla="*/ 35 h 683"/>
                <a:gd name="T56" fmla="*/ 238 w 273"/>
                <a:gd name="T57" fmla="*/ 649 h 683"/>
                <a:gd name="T58" fmla="*/ 35 w 273"/>
                <a:gd name="T59" fmla="*/ 649 h 683"/>
                <a:gd name="T60" fmla="*/ 35 w 273"/>
                <a:gd name="T61" fmla="*/ 35 h 6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73" h="683">
                  <a:moveTo>
                    <a:pt x="17" y="683"/>
                  </a:moveTo>
                  <a:lnTo>
                    <a:pt x="255" y="683"/>
                  </a:lnTo>
                  <a:lnTo>
                    <a:pt x="255" y="683"/>
                  </a:lnTo>
                  <a:lnTo>
                    <a:pt x="263" y="682"/>
                  </a:lnTo>
                  <a:lnTo>
                    <a:pt x="269" y="678"/>
                  </a:lnTo>
                  <a:lnTo>
                    <a:pt x="272" y="673"/>
                  </a:lnTo>
                  <a:lnTo>
                    <a:pt x="273" y="666"/>
                  </a:lnTo>
                  <a:lnTo>
                    <a:pt x="273" y="18"/>
                  </a:lnTo>
                  <a:lnTo>
                    <a:pt x="273" y="18"/>
                  </a:lnTo>
                  <a:lnTo>
                    <a:pt x="272" y="11"/>
                  </a:lnTo>
                  <a:lnTo>
                    <a:pt x="269" y="6"/>
                  </a:lnTo>
                  <a:lnTo>
                    <a:pt x="263" y="1"/>
                  </a:lnTo>
                  <a:lnTo>
                    <a:pt x="255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1" y="1"/>
                  </a:lnTo>
                  <a:lnTo>
                    <a:pt x="5" y="6"/>
                  </a:lnTo>
                  <a:lnTo>
                    <a:pt x="1" y="11"/>
                  </a:lnTo>
                  <a:lnTo>
                    <a:pt x="0" y="18"/>
                  </a:lnTo>
                  <a:lnTo>
                    <a:pt x="0" y="666"/>
                  </a:lnTo>
                  <a:lnTo>
                    <a:pt x="0" y="666"/>
                  </a:lnTo>
                  <a:lnTo>
                    <a:pt x="1" y="673"/>
                  </a:lnTo>
                  <a:lnTo>
                    <a:pt x="5" y="678"/>
                  </a:lnTo>
                  <a:lnTo>
                    <a:pt x="11" y="682"/>
                  </a:lnTo>
                  <a:lnTo>
                    <a:pt x="17" y="683"/>
                  </a:lnTo>
                  <a:lnTo>
                    <a:pt x="17" y="683"/>
                  </a:lnTo>
                  <a:close/>
                  <a:moveTo>
                    <a:pt x="35" y="35"/>
                  </a:moveTo>
                  <a:lnTo>
                    <a:pt x="238" y="35"/>
                  </a:lnTo>
                  <a:lnTo>
                    <a:pt x="238" y="649"/>
                  </a:lnTo>
                  <a:lnTo>
                    <a:pt x="35" y="649"/>
                  </a:lnTo>
                  <a:lnTo>
                    <a:pt x="35" y="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5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4" name="Freeform 96"/>
            <p:cNvSpPr>
              <a:spLocks noEditPoints="1"/>
            </p:cNvSpPr>
            <p:nvPr/>
          </p:nvSpPr>
          <p:spPr bwMode="auto">
            <a:xfrm>
              <a:off x="3087688" y="6253163"/>
              <a:ext cx="217488" cy="163513"/>
            </a:xfrm>
            <a:custGeom>
              <a:avLst/>
              <a:gdLst>
                <a:gd name="T0" fmla="*/ 255 w 274"/>
                <a:gd name="T1" fmla="*/ 0 h 207"/>
                <a:gd name="T2" fmla="*/ 17 w 274"/>
                <a:gd name="T3" fmla="*/ 0 h 207"/>
                <a:gd name="T4" fmla="*/ 17 w 274"/>
                <a:gd name="T5" fmla="*/ 0 h 207"/>
                <a:gd name="T6" fmla="*/ 11 w 274"/>
                <a:gd name="T7" fmla="*/ 1 h 207"/>
                <a:gd name="T8" fmla="*/ 5 w 274"/>
                <a:gd name="T9" fmla="*/ 6 h 207"/>
                <a:gd name="T10" fmla="*/ 1 w 274"/>
                <a:gd name="T11" fmla="*/ 11 h 207"/>
                <a:gd name="T12" fmla="*/ 0 w 274"/>
                <a:gd name="T13" fmla="*/ 18 h 207"/>
                <a:gd name="T14" fmla="*/ 0 w 274"/>
                <a:gd name="T15" fmla="*/ 190 h 207"/>
                <a:gd name="T16" fmla="*/ 0 w 274"/>
                <a:gd name="T17" fmla="*/ 190 h 207"/>
                <a:gd name="T18" fmla="*/ 1 w 274"/>
                <a:gd name="T19" fmla="*/ 198 h 207"/>
                <a:gd name="T20" fmla="*/ 5 w 274"/>
                <a:gd name="T21" fmla="*/ 202 h 207"/>
                <a:gd name="T22" fmla="*/ 11 w 274"/>
                <a:gd name="T23" fmla="*/ 206 h 207"/>
                <a:gd name="T24" fmla="*/ 17 w 274"/>
                <a:gd name="T25" fmla="*/ 207 h 207"/>
                <a:gd name="T26" fmla="*/ 255 w 274"/>
                <a:gd name="T27" fmla="*/ 207 h 207"/>
                <a:gd name="T28" fmla="*/ 255 w 274"/>
                <a:gd name="T29" fmla="*/ 207 h 207"/>
                <a:gd name="T30" fmla="*/ 263 w 274"/>
                <a:gd name="T31" fmla="*/ 206 h 207"/>
                <a:gd name="T32" fmla="*/ 269 w 274"/>
                <a:gd name="T33" fmla="*/ 202 h 207"/>
                <a:gd name="T34" fmla="*/ 272 w 274"/>
                <a:gd name="T35" fmla="*/ 198 h 207"/>
                <a:gd name="T36" fmla="*/ 274 w 274"/>
                <a:gd name="T37" fmla="*/ 190 h 207"/>
                <a:gd name="T38" fmla="*/ 274 w 274"/>
                <a:gd name="T39" fmla="*/ 18 h 207"/>
                <a:gd name="T40" fmla="*/ 274 w 274"/>
                <a:gd name="T41" fmla="*/ 18 h 207"/>
                <a:gd name="T42" fmla="*/ 272 w 274"/>
                <a:gd name="T43" fmla="*/ 11 h 207"/>
                <a:gd name="T44" fmla="*/ 269 w 274"/>
                <a:gd name="T45" fmla="*/ 6 h 207"/>
                <a:gd name="T46" fmla="*/ 263 w 274"/>
                <a:gd name="T47" fmla="*/ 1 h 207"/>
                <a:gd name="T48" fmla="*/ 255 w 274"/>
                <a:gd name="T49" fmla="*/ 0 h 207"/>
                <a:gd name="T50" fmla="*/ 255 w 274"/>
                <a:gd name="T51" fmla="*/ 0 h 207"/>
                <a:gd name="T52" fmla="*/ 239 w 274"/>
                <a:gd name="T53" fmla="*/ 173 h 207"/>
                <a:gd name="T54" fmla="*/ 35 w 274"/>
                <a:gd name="T55" fmla="*/ 173 h 207"/>
                <a:gd name="T56" fmla="*/ 35 w 274"/>
                <a:gd name="T57" fmla="*/ 35 h 207"/>
                <a:gd name="T58" fmla="*/ 239 w 274"/>
                <a:gd name="T59" fmla="*/ 35 h 207"/>
                <a:gd name="T60" fmla="*/ 239 w 274"/>
                <a:gd name="T61" fmla="*/ 173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74" h="207">
                  <a:moveTo>
                    <a:pt x="255" y="0"/>
                  </a:moveTo>
                  <a:lnTo>
                    <a:pt x="17" y="0"/>
                  </a:lnTo>
                  <a:lnTo>
                    <a:pt x="17" y="0"/>
                  </a:lnTo>
                  <a:lnTo>
                    <a:pt x="11" y="1"/>
                  </a:lnTo>
                  <a:lnTo>
                    <a:pt x="5" y="6"/>
                  </a:lnTo>
                  <a:lnTo>
                    <a:pt x="1" y="11"/>
                  </a:lnTo>
                  <a:lnTo>
                    <a:pt x="0" y="18"/>
                  </a:lnTo>
                  <a:lnTo>
                    <a:pt x="0" y="190"/>
                  </a:lnTo>
                  <a:lnTo>
                    <a:pt x="0" y="190"/>
                  </a:lnTo>
                  <a:lnTo>
                    <a:pt x="1" y="198"/>
                  </a:lnTo>
                  <a:lnTo>
                    <a:pt x="5" y="202"/>
                  </a:lnTo>
                  <a:lnTo>
                    <a:pt x="11" y="206"/>
                  </a:lnTo>
                  <a:lnTo>
                    <a:pt x="17" y="207"/>
                  </a:lnTo>
                  <a:lnTo>
                    <a:pt x="255" y="207"/>
                  </a:lnTo>
                  <a:lnTo>
                    <a:pt x="255" y="207"/>
                  </a:lnTo>
                  <a:lnTo>
                    <a:pt x="263" y="206"/>
                  </a:lnTo>
                  <a:lnTo>
                    <a:pt x="269" y="202"/>
                  </a:lnTo>
                  <a:lnTo>
                    <a:pt x="272" y="198"/>
                  </a:lnTo>
                  <a:lnTo>
                    <a:pt x="274" y="190"/>
                  </a:lnTo>
                  <a:lnTo>
                    <a:pt x="274" y="18"/>
                  </a:lnTo>
                  <a:lnTo>
                    <a:pt x="274" y="18"/>
                  </a:lnTo>
                  <a:lnTo>
                    <a:pt x="272" y="11"/>
                  </a:lnTo>
                  <a:lnTo>
                    <a:pt x="269" y="6"/>
                  </a:lnTo>
                  <a:lnTo>
                    <a:pt x="263" y="1"/>
                  </a:lnTo>
                  <a:lnTo>
                    <a:pt x="255" y="0"/>
                  </a:lnTo>
                  <a:lnTo>
                    <a:pt x="255" y="0"/>
                  </a:lnTo>
                  <a:close/>
                  <a:moveTo>
                    <a:pt x="239" y="173"/>
                  </a:moveTo>
                  <a:lnTo>
                    <a:pt x="35" y="173"/>
                  </a:lnTo>
                  <a:lnTo>
                    <a:pt x="35" y="35"/>
                  </a:lnTo>
                  <a:lnTo>
                    <a:pt x="239" y="35"/>
                  </a:lnTo>
                  <a:lnTo>
                    <a:pt x="239" y="1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5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5" name="Freeform 97"/>
            <p:cNvSpPr>
              <a:spLocks noEditPoints="1"/>
            </p:cNvSpPr>
            <p:nvPr/>
          </p:nvSpPr>
          <p:spPr bwMode="auto">
            <a:xfrm>
              <a:off x="3087688" y="6464300"/>
              <a:ext cx="217488" cy="330200"/>
            </a:xfrm>
            <a:custGeom>
              <a:avLst/>
              <a:gdLst>
                <a:gd name="T0" fmla="*/ 255 w 274"/>
                <a:gd name="T1" fmla="*/ 0 h 416"/>
                <a:gd name="T2" fmla="*/ 17 w 274"/>
                <a:gd name="T3" fmla="*/ 0 h 416"/>
                <a:gd name="T4" fmla="*/ 17 w 274"/>
                <a:gd name="T5" fmla="*/ 0 h 416"/>
                <a:gd name="T6" fmla="*/ 11 w 274"/>
                <a:gd name="T7" fmla="*/ 2 h 416"/>
                <a:gd name="T8" fmla="*/ 5 w 274"/>
                <a:gd name="T9" fmla="*/ 6 h 416"/>
                <a:gd name="T10" fmla="*/ 1 w 274"/>
                <a:gd name="T11" fmla="*/ 10 h 416"/>
                <a:gd name="T12" fmla="*/ 0 w 274"/>
                <a:gd name="T13" fmla="*/ 18 h 416"/>
                <a:gd name="T14" fmla="*/ 0 w 274"/>
                <a:gd name="T15" fmla="*/ 399 h 416"/>
                <a:gd name="T16" fmla="*/ 0 w 274"/>
                <a:gd name="T17" fmla="*/ 399 h 416"/>
                <a:gd name="T18" fmla="*/ 1 w 274"/>
                <a:gd name="T19" fmla="*/ 406 h 416"/>
                <a:gd name="T20" fmla="*/ 5 w 274"/>
                <a:gd name="T21" fmla="*/ 411 h 416"/>
                <a:gd name="T22" fmla="*/ 11 w 274"/>
                <a:gd name="T23" fmla="*/ 415 h 416"/>
                <a:gd name="T24" fmla="*/ 17 w 274"/>
                <a:gd name="T25" fmla="*/ 416 h 416"/>
                <a:gd name="T26" fmla="*/ 255 w 274"/>
                <a:gd name="T27" fmla="*/ 416 h 416"/>
                <a:gd name="T28" fmla="*/ 255 w 274"/>
                <a:gd name="T29" fmla="*/ 416 h 416"/>
                <a:gd name="T30" fmla="*/ 263 w 274"/>
                <a:gd name="T31" fmla="*/ 415 h 416"/>
                <a:gd name="T32" fmla="*/ 269 w 274"/>
                <a:gd name="T33" fmla="*/ 411 h 416"/>
                <a:gd name="T34" fmla="*/ 272 w 274"/>
                <a:gd name="T35" fmla="*/ 406 h 416"/>
                <a:gd name="T36" fmla="*/ 274 w 274"/>
                <a:gd name="T37" fmla="*/ 399 h 416"/>
                <a:gd name="T38" fmla="*/ 274 w 274"/>
                <a:gd name="T39" fmla="*/ 18 h 416"/>
                <a:gd name="T40" fmla="*/ 274 w 274"/>
                <a:gd name="T41" fmla="*/ 18 h 416"/>
                <a:gd name="T42" fmla="*/ 272 w 274"/>
                <a:gd name="T43" fmla="*/ 10 h 416"/>
                <a:gd name="T44" fmla="*/ 269 w 274"/>
                <a:gd name="T45" fmla="*/ 6 h 416"/>
                <a:gd name="T46" fmla="*/ 263 w 274"/>
                <a:gd name="T47" fmla="*/ 2 h 416"/>
                <a:gd name="T48" fmla="*/ 255 w 274"/>
                <a:gd name="T49" fmla="*/ 0 h 416"/>
                <a:gd name="T50" fmla="*/ 255 w 274"/>
                <a:gd name="T51" fmla="*/ 0 h 416"/>
                <a:gd name="T52" fmla="*/ 239 w 274"/>
                <a:gd name="T53" fmla="*/ 382 h 416"/>
                <a:gd name="T54" fmla="*/ 35 w 274"/>
                <a:gd name="T55" fmla="*/ 382 h 416"/>
                <a:gd name="T56" fmla="*/ 35 w 274"/>
                <a:gd name="T57" fmla="*/ 35 h 416"/>
                <a:gd name="T58" fmla="*/ 239 w 274"/>
                <a:gd name="T59" fmla="*/ 35 h 416"/>
                <a:gd name="T60" fmla="*/ 239 w 274"/>
                <a:gd name="T61" fmla="*/ 382 h 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74" h="416">
                  <a:moveTo>
                    <a:pt x="255" y="0"/>
                  </a:moveTo>
                  <a:lnTo>
                    <a:pt x="17" y="0"/>
                  </a:lnTo>
                  <a:lnTo>
                    <a:pt x="17" y="0"/>
                  </a:lnTo>
                  <a:lnTo>
                    <a:pt x="11" y="2"/>
                  </a:lnTo>
                  <a:lnTo>
                    <a:pt x="5" y="6"/>
                  </a:lnTo>
                  <a:lnTo>
                    <a:pt x="1" y="10"/>
                  </a:lnTo>
                  <a:lnTo>
                    <a:pt x="0" y="18"/>
                  </a:lnTo>
                  <a:lnTo>
                    <a:pt x="0" y="399"/>
                  </a:lnTo>
                  <a:lnTo>
                    <a:pt x="0" y="399"/>
                  </a:lnTo>
                  <a:lnTo>
                    <a:pt x="1" y="406"/>
                  </a:lnTo>
                  <a:lnTo>
                    <a:pt x="5" y="411"/>
                  </a:lnTo>
                  <a:lnTo>
                    <a:pt x="11" y="415"/>
                  </a:lnTo>
                  <a:lnTo>
                    <a:pt x="17" y="416"/>
                  </a:lnTo>
                  <a:lnTo>
                    <a:pt x="255" y="416"/>
                  </a:lnTo>
                  <a:lnTo>
                    <a:pt x="255" y="416"/>
                  </a:lnTo>
                  <a:lnTo>
                    <a:pt x="263" y="415"/>
                  </a:lnTo>
                  <a:lnTo>
                    <a:pt x="269" y="411"/>
                  </a:lnTo>
                  <a:lnTo>
                    <a:pt x="272" y="406"/>
                  </a:lnTo>
                  <a:lnTo>
                    <a:pt x="274" y="399"/>
                  </a:lnTo>
                  <a:lnTo>
                    <a:pt x="274" y="18"/>
                  </a:lnTo>
                  <a:lnTo>
                    <a:pt x="274" y="18"/>
                  </a:lnTo>
                  <a:lnTo>
                    <a:pt x="272" y="10"/>
                  </a:lnTo>
                  <a:lnTo>
                    <a:pt x="269" y="6"/>
                  </a:lnTo>
                  <a:lnTo>
                    <a:pt x="263" y="2"/>
                  </a:lnTo>
                  <a:lnTo>
                    <a:pt x="255" y="0"/>
                  </a:lnTo>
                  <a:lnTo>
                    <a:pt x="255" y="0"/>
                  </a:lnTo>
                  <a:close/>
                  <a:moveTo>
                    <a:pt x="239" y="382"/>
                  </a:moveTo>
                  <a:lnTo>
                    <a:pt x="35" y="382"/>
                  </a:lnTo>
                  <a:lnTo>
                    <a:pt x="35" y="35"/>
                  </a:lnTo>
                  <a:lnTo>
                    <a:pt x="239" y="35"/>
                  </a:lnTo>
                  <a:lnTo>
                    <a:pt x="239" y="3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5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66" name="Freeform 148"/>
          <p:cNvSpPr>
            <a:spLocks noEditPoints="1"/>
          </p:cNvSpPr>
          <p:nvPr/>
        </p:nvSpPr>
        <p:spPr bwMode="auto">
          <a:xfrm>
            <a:off x="5705841" y="2789881"/>
            <a:ext cx="345980" cy="329699"/>
          </a:xfrm>
          <a:custGeom>
            <a:avLst/>
            <a:gdLst>
              <a:gd name="T0" fmla="*/ 138 w 850"/>
              <a:gd name="T1" fmla="*/ 779 h 810"/>
              <a:gd name="T2" fmla="*/ 12 w 850"/>
              <a:gd name="T3" fmla="*/ 626 h 810"/>
              <a:gd name="T4" fmla="*/ 12 w 850"/>
              <a:gd name="T5" fmla="*/ 267 h 810"/>
              <a:gd name="T6" fmla="*/ 138 w 850"/>
              <a:gd name="T7" fmla="*/ 114 h 810"/>
              <a:gd name="T8" fmla="*/ 479 w 850"/>
              <a:gd name="T9" fmla="*/ 83 h 810"/>
              <a:gd name="T10" fmla="*/ 608 w 850"/>
              <a:gd name="T11" fmla="*/ 0 h 810"/>
              <a:gd name="T12" fmla="*/ 811 w 850"/>
              <a:gd name="T13" fmla="*/ 203 h 810"/>
              <a:gd name="T14" fmla="*/ 726 w 850"/>
              <a:gd name="T15" fmla="*/ 318 h 810"/>
              <a:gd name="T16" fmla="*/ 826 w 850"/>
              <a:gd name="T17" fmla="*/ 628 h 810"/>
              <a:gd name="T18" fmla="*/ 850 w 850"/>
              <a:gd name="T19" fmla="*/ 740 h 810"/>
              <a:gd name="T20" fmla="*/ 728 w 850"/>
              <a:gd name="T21" fmla="*/ 778 h 810"/>
              <a:gd name="T22" fmla="*/ 686 w 850"/>
              <a:gd name="T23" fmla="*/ 810 h 810"/>
              <a:gd name="T24" fmla="*/ 136 w 850"/>
              <a:gd name="T25" fmla="*/ 157 h 810"/>
              <a:gd name="T26" fmla="*/ 40 w 850"/>
              <a:gd name="T27" fmla="*/ 299 h 810"/>
              <a:gd name="T28" fmla="*/ 53 w 850"/>
              <a:gd name="T29" fmla="*/ 637 h 810"/>
              <a:gd name="T30" fmla="*/ 174 w 850"/>
              <a:gd name="T31" fmla="*/ 758 h 810"/>
              <a:gd name="T32" fmla="*/ 691 w 850"/>
              <a:gd name="T33" fmla="*/ 774 h 810"/>
              <a:gd name="T34" fmla="*/ 690 w 850"/>
              <a:gd name="T35" fmla="*/ 315 h 810"/>
              <a:gd name="T36" fmla="*/ 660 w 850"/>
              <a:gd name="T37" fmla="*/ 226 h 810"/>
              <a:gd name="T38" fmla="*/ 556 w 850"/>
              <a:gd name="T39" fmla="*/ 136 h 810"/>
              <a:gd name="T40" fmla="*/ 488 w 850"/>
              <a:gd name="T41" fmla="*/ 118 h 810"/>
              <a:gd name="T42" fmla="*/ 584 w 850"/>
              <a:gd name="T43" fmla="*/ 111 h 810"/>
              <a:gd name="T44" fmla="*/ 684 w 850"/>
              <a:gd name="T45" fmla="*/ 199 h 810"/>
              <a:gd name="T46" fmla="*/ 776 w 850"/>
              <a:gd name="T47" fmla="*/ 218 h 810"/>
              <a:gd name="T48" fmla="*/ 599 w 850"/>
              <a:gd name="T49" fmla="*/ 34 h 810"/>
              <a:gd name="T50" fmla="*/ 292 w 850"/>
              <a:gd name="T51" fmla="*/ 680 h 810"/>
              <a:gd name="T52" fmla="*/ 150 w 850"/>
              <a:gd name="T53" fmla="*/ 562 h 810"/>
              <a:gd name="T54" fmla="*/ 126 w 850"/>
              <a:gd name="T55" fmla="*/ 397 h 810"/>
              <a:gd name="T56" fmla="*/ 228 w 850"/>
              <a:gd name="T57" fmla="*/ 245 h 810"/>
              <a:gd name="T58" fmla="*/ 389 w 850"/>
              <a:gd name="T59" fmla="*/ 205 h 810"/>
              <a:gd name="T60" fmla="*/ 552 w 850"/>
              <a:gd name="T61" fmla="*/ 292 h 810"/>
              <a:gd name="T62" fmla="*/ 608 w 850"/>
              <a:gd name="T63" fmla="*/ 447 h 810"/>
              <a:gd name="T64" fmla="*/ 536 w 850"/>
              <a:gd name="T65" fmla="*/ 619 h 810"/>
              <a:gd name="T66" fmla="*/ 364 w 850"/>
              <a:gd name="T67" fmla="*/ 690 h 810"/>
              <a:gd name="T68" fmla="*/ 265 w 850"/>
              <a:gd name="T69" fmla="*/ 263 h 810"/>
              <a:gd name="T70" fmla="*/ 165 w 850"/>
              <a:gd name="T71" fmla="*/ 384 h 810"/>
              <a:gd name="T72" fmla="*/ 172 w 850"/>
              <a:gd name="T73" fmla="*/ 527 h 810"/>
              <a:gd name="T74" fmla="*/ 283 w 850"/>
              <a:gd name="T75" fmla="*/ 638 h 810"/>
              <a:gd name="T76" fmla="*/ 426 w 850"/>
              <a:gd name="T77" fmla="*/ 646 h 810"/>
              <a:gd name="T78" fmla="*/ 547 w 850"/>
              <a:gd name="T79" fmla="*/ 546 h 810"/>
              <a:gd name="T80" fmla="*/ 568 w 850"/>
              <a:gd name="T81" fmla="*/ 405 h 810"/>
              <a:gd name="T82" fmla="*/ 481 w 850"/>
              <a:gd name="T83" fmla="*/ 274 h 810"/>
              <a:gd name="T84" fmla="*/ 343 w 850"/>
              <a:gd name="T85" fmla="*/ 594 h 810"/>
              <a:gd name="T86" fmla="*/ 278 w 850"/>
              <a:gd name="T87" fmla="*/ 574 h 810"/>
              <a:gd name="T88" fmla="*/ 272 w 850"/>
              <a:gd name="T89" fmla="*/ 539 h 810"/>
              <a:gd name="T90" fmla="*/ 333 w 850"/>
              <a:gd name="T91" fmla="*/ 557 h 810"/>
              <a:gd name="T92" fmla="*/ 406 w 850"/>
              <a:gd name="T93" fmla="*/ 536 h 810"/>
              <a:gd name="T94" fmla="*/ 423 w 850"/>
              <a:gd name="T95" fmla="*/ 482 h 810"/>
              <a:gd name="T96" fmla="*/ 379 w 850"/>
              <a:gd name="T97" fmla="*/ 442 h 810"/>
              <a:gd name="T98" fmla="*/ 309 w 850"/>
              <a:gd name="T99" fmla="*/ 437 h 810"/>
              <a:gd name="T100" fmla="*/ 284 w 850"/>
              <a:gd name="T101" fmla="*/ 342 h 810"/>
              <a:gd name="T102" fmla="*/ 459 w 850"/>
              <a:gd name="T103" fmla="*/ 330 h 810"/>
              <a:gd name="T104" fmla="*/ 320 w 850"/>
              <a:gd name="T105" fmla="*/ 360 h 810"/>
              <a:gd name="T106" fmla="*/ 403 w 850"/>
              <a:gd name="T107" fmla="*/ 416 h 810"/>
              <a:gd name="T108" fmla="*/ 460 w 850"/>
              <a:gd name="T109" fmla="*/ 498 h 810"/>
              <a:gd name="T110" fmla="*/ 406 w 850"/>
              <a:gd name="T111" fmla="*/ 577 h 8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850" h="810">
                <a:moveTo>
                  <a:pt x="686" y="810"/>
                </a:moveTo>
                <a:lnTo>
                  <a:pt x="263" y="810"/>
                </a:lnTo>
                <a:lnTo>
                  <a:pt x="263" y="810"/>
                </a:lnTo>
                <a:lnTo>
                  <a:pt x="236" y="809"/>
                </a:lnTo>
                <a:lnTo>
                  <a:pt x="209" y="806"/>
                </a:lnTo>
                <a:lnTo>
                  <a:pt x="184" y="799"/>
                </a:lnTo>
                <a:lnTo>
                  <a:pt x="161" y="790"/>
                </a:lnTo>
                <a:lnTo>
                  <a:pt x="138" y="779"/>
                </a:lnTo>
                <a:lnTo>
                  <a:pt x="116" y="766"/>
                </a:lnTo>
                <a:lnTo>
                  <a:pt x="96" y="751"/>
                </a:lnTo>
                <a:lnTo>
                  <a:pt x="77" y="734"/>
                </a:lnTo>
                <a:lnTo>
                  <a:pt x="59" y="715"/>
                </a:lnTo>
                <a:lnTo>
                  <a:pt x="45" y="695"/>
                </a:lnTo>
                <a:lnTo>
                  <a:pt x="31" y="674"/>
                </a:lnTo>
                <a:lnTo>
                  <a:pt x="21" y="651"/>
                </a:lnTo>
                <a:lnTo>
                  <a:pt x="12" y="626"/>
                </a:lnTo>
                <a:lnTo>
                  <a:pt x="5" y="601"/>
                </a:lnTo>
                <a:lnTo>
                  <a:pt x="1" y="574"/>
                </a:lnTo>
                <a:lnTo>
                  <a:pt x="0" y="548"/>
                </a:lnTo>
                <a:lnTo>
                  <a:pt x="0" y="345"/>
                </a:lnTo>
                <a:lnTo>
                  <a:pt x="0" y="345"/>
                </a:lnTo>
                <a:lnTo>
                  <a:pt x="1" y="319"/>
                </a:lnTo>
                <a:lnTo>
                  <a:pt x="5" y="292"/>
                </a:lnTo>
                <a:lnTo>
                  <a:pt x="12" y="267"/>
                </a:lnTo>
                <a:lnTo>
                  <a:pt x="21" y="243"/>
                </a:lnTo>
                <a:lnTo>
                  <a:pt x="31" y="220"/>
                </a:lnTo>
                <a:lnTo>
                  <a:pt x="45" y="198"/>
                </a:lnTo>
                <a:lnTo>
                  <a:pt x="59" y="178"/>
                </a:lnTo>
                <a:lnTo>
                  <a:pt x="77" y="159"/>
                </a:lnTo>
                <a:lnTo>
                  <a:pt x="96" y="142"/>
                </a:lnTo>
                <a:lnTo>
                  <a:pt x="116" y="127"/>
                </a:lnTo>
                <a:lnTo>
                  <a:pt x="138" y="114"/>
                </a:lnTo>
                <a:lnTo>
                  <a:pt x="161" y="103"/>
                </a:lnTo>
                <a:lnTo>
                  <a:pt x="184" y="94"/>
                </a:lnTo>
                <a:lnTo>
                  <a:pt x="209" y="88"/>
                </a:lnTo>
                <a:lnTo>
                  <a:pt x="236" y="84"/>
                </a:lnTo>
                <a:lnTo>
                  <a:pt x="263" y="83"/>
                </a:lnTo>
                <a:lnTo>
                  <a:pt x="465" y="83"/>
                </a:lnTo>
                <a:lnTo>
                  <a:pt x="465" y="83"/>
                </a:lnTo>
                <a:lnTo>
                  <a:pt x="479" y="83"/>
                </a:lnTo>
                <a:lnTo>
                  <a:pt x="494" y="84"/>
                </a:lnTo>
                <a:lnTo>
                  <a:pt x="564" y="14"/>
                </a:lnTo>
                <a:lnTo>
                  <a:pt x="564" y="14"/>
                </a:lnTo>
                <a:lnTo>
                  <a:pt x="571" y="8"/>
                </a:lnTo>
                <a:lnTo>
                  <a:pt x="580" y="3"/>
                </a:lnTo>
                <a:lnTo>
                  <a:pt x="590" y="0"/>
                </a:lnTo>
                <a:lnTo>
                  <a:pt x="599" y="0"/>
                </a:lnTo>
                <a:lnTo>
                  <a:pt x="608" y="0"/>
                </a:lnTo>
                <a:lnTo>
                  <a:pt x="617" y="3"/>
                </a:lnTo>
                <a:lnTo>
                  <a:pt x="626" y="8"/>
                </a:lnTo>
                <a:lnTo>
                  <a:pt x="633" y="14"/>
                </a:lnTo>
                <a:lnTo>
                  <a:pt x="798" y="178"/>
                </a:lnTo>
                <a:lnTo>
                  <a:pt x="798" y="178"/>
                </a:lnTo>
                <a:lnTo>
                  <a:pt x="804" y="186"/>
                </a:lnTo>
                <a:lnTo>
                  <a:pt x="809" y="194"/>
                </a:lnTo>
                <a:lnTo>
                  <a:pt x="811" y="203"/>
                </a:lnTo>
                <a:lnTo>
                  <a:pt x="812" y="212"/>
                </a:lnTo>
                <a:lnTo>
                  <a:pt x="812" y="212"/>
                </a:lnTo>
                <a:lnTo>
                  <a:pt x="811" y="222"/>
                </a:lnTo>
                <a:lnTo>
                  <a:pt x="809" y="232"/>
                </a:lnTo>
                <a:lnTo>
                  <a:pt x="804" y="240"/>
                </a:lnTo>
                <a:lnTo>
                  <a:pt x="798" y="247"/>
                </a:lnTo>
                <a:lnTo>
                  <a:pt x="726" y="318"/>
                </a:lnTo>
                <a:lnTo>
                  <a:pt x="726" y="318"/>
                </a:lnTo>
                <a:lnTo>
                  <a:pt x="729" y="345"/>
                </a:lnTo>
                <a:lnTo>
                  <a:pt x="729" y="723"/>
                </a:lnTo>
                <a:lnTo>
                  <a:pt x="815" y="723"/>
                </a:lnTo>
                <a:lnTo>
                  <a:pt x="815" y="644"/>
                </a:lnTo>
                <a:lnTo>
                  <a:pt x="815" y="644"/>
                </a:lnTo>
                <a:lnTo>
                  <a:pt x="816" y="637"/>
                </a:lnTo>
                <a:lnTo>
                  <a:pt x="820" y="631"/>
                </a:lnTo>
                <a:lnTo>
                  <a:pt x="826" y="628"/>
                </a:lnTo>
                <a:lnTo>
                  <a:pt x="833" y="626"/>
                </a:lnTo>
                <a:lnTo>
                  <a:pt x="833" y="626"/>
                </a:lnTo>
                <a:lnTo>
                  <a:pt x="839" y="628"/>
                </a:lnTo>
                <a:lnTo>
                  <a:pt x="845" y="631"/>
                </a:lnTo>
                <a:lnTo>
                  <a:pt x="849" y="637"/>
                </a:lnTo>
                <a:lnTo>
                  <a:pt x="850" y="644"/>
                </a:lnTo>
                <a:lnTo>
                  <a:pt x="850" y="740"/>
                </a:lnTo>
                <a:lnTo>
                  <a:pt x="850" y="740"/>
                </a:lnTo>
                <a:lnTo>
                  <a:pt x="849" y="747"/>
                </a:lnTo>
                <a:lnTo>
                  <a:pt x="845" y="752"/>
                </a:lnTo>
                <a:lnTo>
                  <a:pt x="839" y="756"/>
                </a:lnTo>
                <a:lnTo>
                  <a:pt x="833" y="757"/>
                </a:lnTo>
                <a:lnTo>
                  <a:pt x="729" y="757"/>
                </a:lnTo>
                <a:lnTo>
                  <a:pt x="729" y="769"/>
                </a:lnTo>
                <a:lnTo>
                  <a:pt x="729" y="769"/>
                </a:lnTo>
                <a:lnTo>
                  <a:pt x="728" y="778"/>
                </a:lnTo>
                <a:lnTo>
                  <a:pt x="725" y="785"/>
                </a:lnTo>
                <a:lnTo>
                  <a:pt x="722" y="792"/>
                </a:lnTo>
                <a:lnTo>
                  <a:pt x="716" y="798"/>
                </a:lnTo>
                <a:lnTo>
                  <a:pt x="709" y="804"/>
                </a:lnTo>
                <a:lnTo>
                  <a:pt x="702" y="808"/>
                </a:lnTo>
                <a:lnTo>
                  <a:pt x="695" y="810"/>
                </a:lnTo>
                <a:lnTo>
                  <a:pt x="686" y="810"/>
                </a:lnTo>
                <a:lnTo>
                  <a:pt x="686" y="810"/>
                </a:lnTo>
                <a:close/>
                <a:moveTo>
                  <a:pt x="263" y="118"/>
                </a:moveTo>
                <a:lnTo>
                  <a:pt x="263" y="118"/>
                </a:lnTo>
                <a:lnTo>
                  <a:pt x="240" y="118"/>
                </a:lnTo>
                <a:lnTo>
                  <a:pt x="217" y="121"/>
                </a:lnTo>
                <a:lnTo>
                  <a:pt x="195" y="127"/>
                </a:lnTo>
                <a:lnTo>
                  <a:pt x="174" y="135"/>
                </a:lnTo>
                <a:lnTo>
                  <a:pt x="154" y="144"/>
                </a:lnTo>
                <a:lnTo>
                  <a:pt x="136" y="157"/>
                </a:lnTo>
                <a:lnTo>
                  <a:pt x="117" y="170"/>
                </a:lnTo>
                <a:lnTo>
                  <a:pt x="102" y="184"/>
                </a:lnTo>
                <a:lnTo>
                  <a:pt x="87" y="200"/>
                </a:lnTo>
                <a:lnTo>
                  <a:pt x="74" y="218"/>
                </a:lnTo>
                <a:lnTo>
                  <a:pt x="62" y="236"/>
                </a:lnTo>
                <a:lnTo>
                  <a:pt x="53" y="257"/>
                </a:lnTo>
                <a:lnTo>
                  <a:pt x="45" y="278"/>
                </a:lnTo>
                <a:lnTo>
                  <a:pt x="40" y="299"/>
                </a:lnTo>
                <a:lnTo>
                  <a:pt x="36" y="322"/>
                </a:lnTo>
                <a:lnTo>
                  <a:pt x="35" y="345"/>
                </a:lnTo>
                <a:lnTo>
                  <a:pt x="35" y="548"/>
                </a:lnTo>
                <a:lnTo>
                  <a:pt x="35" y="548"/>
                </a:lnTo>
                <a:lnTo>
                  <a:pt x="36" y="572"/>
                </a:lnTo>
                <a:lnTo>
                  <a:pt x="40" y="594"/>
                </a:lnTo>
                <a:lnTo>
                  <a:pt x="45" y="615"/>
                </a:lnTo>
                <a:lnTo>
                  <a:pt x="53" y="637"/>
                </a:lnTo>
                <a:lnTo>
                  <a:pt x="62" y="657"/>
                </a:lnTo>
                <a:lnTo>
                  <a:pt x="74" y="676"/>
                </a:lnTo>
                <a:lnTo>
                  <a:pt x="87" y="693"/>
                </a:lnTo>
                <a:lnTo>
                  <a:pt x="102" y="709"/>
                </a:lnTo>
                <a:lnTo>
                  <a:pt x="117" y="724"/>
                </a:lnTo>
                <a:lnTo>
                  <a:pt x="136" y="737"/>
                </a:lnTo>
                <a:lnTo>
                  <a:pt x="154" y="749"/>
                </a:lnTo>
                <a:lnTo>
                  <a:pt x="174" y="758"/>
                </a:lnTo>
                <a:lnTo>
                  <a:pt x="195" y="766"/>
                </a:lnTo>
                <a:lnTo>
                  <a:pt x="217" y="772"/>
                </a:lnTo>
                <a:lnTo>
                  <a:pt x="240" y="775"/>
                </a:lnTo>
                <a:lnTo>
                  <a:pt x="263" y="776"/>
                </a:lnTo>
                <a:lnTo>
                  <a:pt x="686" y="776"/>
                </a:lnTo>
                <a:lnTo>
                  <a:pt x="686" y="776"/>
                </a:lnTo>
                <a:lnTo>
                  <a:pt x="689" y="775"/>
                </a:lnTo>
                <a:lnTo>
                  <a:pt x="691" y="774"/>
                </a:lnTo>
                <a:lnTo>
                  <a:pt x="693" y="772"/>
                </a:lnTo>
                <a:lnTo>
                  <a:pt x="694" y="769"/>
                </a:lnTo>
                <a:lnTo>
                  <a:pt x="694" y="345"/>
                </a:lnTo>
                <a:lnTo>
                  <a:pt x="694" y="345"/>
                </a:lnTo>
                <a:lnTo>
                  <a:pt x="693" y="322"/>
                </a:lnTo>
                <a:lnTo>
                  <a:pt x="693" y="322"/>
                </a:lnTo>
                <a:lnTo>
                  <a:pt x="690" y="319"/>
                </a:lnTo>
                <a:lnTo>
                  <a:pt x="690" y="315"/>
                </a:lnTo>
                <a:lnTo>
                  <a:pt x="689" y="312"/>
                </a:lnTo>
                <a:lnTo>
                  <a:pt x="690" y="308"/>
                </a:lnTo>
                <a:lnTo>
                  <a:pt x="690" y="308"/>
                </a:lnTo>
                <a:lnTo>
                  <a:pt x="686" y="290"/>
                </a:lnTo>
                <a:lnTo>
                  <a:pt x="682" y="273"/>
                </a:lnTo>
                <a:lnTo>
                  <a:pt x="676" y="256"/>
                </a:lnTo>
                <a:lnTo>
                  <a:pt x="668" y="240"/>
                </a:lnTo>
                <a:lnTo>
                  <a:pt x="660" y="226"/>
                </a:lnTo>
                <a:lnTo>
                  <a:pt x="650" y="211"/>
                </a:lnTo>
                <a:lnTo>
                  <a:pt x="639" y="198"/>
                </a:lnTo>
                <a:lnTo>
                  <a:pt x="627" y="184"/>
                </a:lnTo>
                <a:lnTo>
                  <a:pt x="614" y="172"/>
                </a:lnTo>
                <a:lnTo>
                  <a:pt x="601" y="161"/>
                </a:lnTo>
                <a:lnTo>
                  <a:pt x="586" y="152"/>
                </a:lnTo>
                <a:lnTo>
                  <a:pt x="571" y="143"/>
                </a:lnTo>
                <a:lnTo>
                  <a:pt x="556" y="136"/>
                </a:lnTo>
                <a:lnTo>
                  <a:pt x="539" y="130"/>
                </a:lnTo>
                <a:lnTo>
                  <a:pt x="522" y="124"/>
                </a:lnTo>
                <a:lnTo>
                  <a:pt x="505" y="120"/>
                </a:lnTo>
                <a:lnTo>
                  <a:pt x="505" y="120"/>
                </a:lnTo>
                <a:lnTo>
                  <a:pt x="500" y="121"/>
                </a:lnTo>
                <a:lnTo>
                  <a:pt x="496" y="121"/>
                </a:lnTo>
                <a:lnTo>
                  <a:pt x="492" y="120"/>
                </a:lnTo>
                <a:lnTo>
                  <a:pt x="488" y="118"/>
                </a:lnTo>
                <a:lnTo>
                  <a:pt x="488" y="118"/>
                </a:lnTo>
                <a:lnTo>
                  <a:pt x="465" y="118"/>
                </a:lnTo>
                <a:lnTo>
                  <a:pt x="263" y="118"/>
                </a:lnTo>
                <a:close/>
                <a:moveTo>
                  <a:pt x="535" y="91"/>
                </a:moveTo>
                <a:lnTo>
                  <a:pt x="535" y="91"/>
                </a:lnTo>
                <a:lnTo>
                  <a:pt x="552" y="97"/>
                </a:lnTo>
                <a:lnTo>
                  <a:pt x="568" y="103"/>
                </a:lnTo>
                <a:lnTo>
                  <a:pt x="584" y="111"/>
                </a:lnTo>
                <a:lnTo>
                  <a:pt x="598" y="118"/>
                </a:lnTo>
                <a:lnTo>
                  <a:pt x="613" y="127"/>
                </a:lnTo>
                <a:lnTo>
                  <a:pt x="626" y="137"/>
                </a:lnTo>
                <a:lnTo>
                  <a:pt x="639" y="148"/>
                </a:lnTo>
                <a:lnTo>
                  <a:pt x="651" y="160"/>
                </a:lnTo>
                <a:lnTo>
                  <a:pt x="663" y="172"/>
                </a:lnTo>
                <a:lnTo>
                  <a:pt x="674" y="184"/>
                </a:lnTo>
                <a:lnTo>
                  <a:pt x="684" y="199"/>
                </a:lnTo>
                <a:lnTo>
                  <a:pt x="693" y="213"/>
                </a:lnTo>
                <a:lnTo>
                  <a:pt x="701" y="228"/>
                </a:lnTo>
                <a:lnTo>
                  <a:pt x="708" y="244"/>
                </a:lnTo>
                <a:lnTo>
                  <a:pt x="714" y="259"/>
                </a:lnTo>
                <a:lnTo>
                  <a:pt x="719" y="276"/>
                </a:lnTo>
                <a:lnTo>
                  <a:pt x="772" y="222"/>
                </a:lnTo>
                <a:lnTo>
                  <a:pt x="772" y="222"/>
                </a:lnTo>
                <a:lnTo>
                  <a:pt x="776" y="218"/>
                </a:lnTo>
                <a:lnTo>
                  <a:pt x="777" y="212"/>
                </a:lnTo>
                <a:lnTo>
                  <a:pt x="777" y="212"/>
                </a:lnTo>
                <a:lnTo>
                  <a:pt x="776" y="207"/>
                </a:lnTo>
                <a:lnTo>
                  <a:pt x="772" y="203"/>
                </a:lnTo>
                <a:lnTo>
                  <a:pt x="609" y="38"/>
                </a:lnTo>
                <a:lnTo>
                  <a:pt x="609" y="38"/>
                </a:lnTo>
                <a:lnTo>
                  <a:pt x="604" y="35"/>
                </a:lnTo>
                <a:lnTo>
                  <a:pt x="599" y="34"/>
                </a:lnTo>
                <a:lnTo>
                  <a:pt x="593" y="35"/>
                </a:lnTo>
                <a:lnTo>
                  <a:pt x="588" y="38"/>
                </a:lnTo>
                <a:lnTo>
                  <a:pt x="535" y="91"/>
                </a:lnTo>
                <a:close/>
                <a:moveTo>
                  <a:pt x="364" y="690"/>
                </a:moveTo>
                <a:lnTo>
                  <a:pt x="364" y="690"/>
                </a:lnTo>
                <a:lnTo>
                  <a:pt x="339" y="689"/>
                </a:lnTo>
                <a:lnTo>
                  <a:pt x="315" y="684"/>
                </a:lnTo>
                <a:lnTo>
                  <a:pt x="292" y="680"/>
                </a:lnTo>
                <a:lnTo>
                  <a:pt x="270" y="671"/>
                </a:lnTo>
                <a:lnTo>
                  <a:pt x="248" y="660"/>
                </a:lnTo>
                <a:lnTo>
                  <a:pt x="228" y="648"/>
                </a:lnTo>
                <a:lnTo>
                  <a:pt x="209" y="635"/>
                </a:lnTo>
                <a:lnTo>
                  <a:pt x="192" y="619"/>
                </a:lnTo>
                <a:lnTo>
                  <a:pt x="177" y="601"/>
                </a:lnTo>
                <a:lnTo>
                  <a:pt x="162" y="583"/>
                </a:lnTo>
                <a:lnTo>
                  <a:pt x="150" y="562"/>
                </a:lnTo>
                <a:lnTo>
                  <a:pt x="140" y="542"/>
                </a:lnTo>
                <a:lnTo>
                  <a:pt x="132" y="519"/>
                </a:lnTo>
                <a:lnTo>
                  <a:pt x="126" y="496"/>
                </a:lnTo>
                <a:lnTo>
                  <a:pt x="122" y="471"/>
                </a:lnTo>
                <a:lnTo>
                  <a:pt x="121" y="447"/>
                </a:lnTo>
                <a:lnTo>
                  <a:pt x="121" y="447"/>
                </a:lnTo>
                <a:lnTo>
                  <a:pt x="122" y="422"/>
                </a:lnTo>
                <a:lnTo>
                  <a:pt x="126" y="397"/>
                </a:lnTo>
                <a:lnTo>
                  <a:pt x="132" y="374"/>
                </a:lnTo>
                <a:lnTo>
                  <a:pt x="140" y="351"/>
                </a:lnTo>
                <a:lnTo>
                  <a:pt x="150" y="331"/>
                </a:lnTo>
                <a:lnTo>
                  <a:pt x="162" y="310"/>
                </a:lnTo>
                <a:lnTo>
                  <a:pt x="177" y="292"/>
                </a:lnTo>
                <a:lnTo>
                  <a:pt x="192" y="274"/>
                </a:lnTo>
                <a:lnTo>
                  <a:pt x="209" y="259"/>
                </a:lnTo>
                <a:lnTo>
                  <a:pt x="228" y="245"/>
                </a:lnTo>
                <a:lnTo>
                  <a:pt x="248" y="233"/>
                </a:lnTo>
                <a:lnTo>
                  <a:pt x="270" y="222"/>
                </a:lnTo>
                <a:lnTo>
                  <a:pt x="292" y="215"/>
                </a:lnTo>
                <a:lnTo>
                  <a:pt x="315" y="209"/>
                </a:lnTo>
                <a:lnTo>
                  <a:pt x="339" y="205"/>
                </a:lnTo>
                <a:lnTo>
                  <a:pt x="364" y="204"/>
                </a:lnTo>
                <a:lnTo>
                  <a:pt x="364" y="204"/>
                </a:lnTo>
                <a:lnTo>
                  <a:pt x="389" y="205"/>
                </a:lnTo>
                <a:lnTo>
                  <a:pt x="413" y="209"/>
                </a:lnTo>
                <a:lnTo>
                  <a:pt x="436" y="215"/>
                </a:lnTo>
                <a:lnTo>
                  <a:pt x="459" y="222"/>
                </a:lnTo>
                <a:lnTo>
                  <a:pt x="479" y="233"/>
                </a:lnTo>
                <a:lnTo>
                  <a:pt x="500" y="245"/>
                </a:lnTo>
                <a:lnTo>
                  <a:pt x="519" y="259"/>
                </a:lnTo>
                <a:lnTo>
                  <a:pt x="536" y="274"/>
                </a:lnTo>
                <a:lnTo>
                  <a:pt x="552" y="292"/>
                </a:lnTo>
                <a:lnTo>
                  <a:pt x="565" y="310"/>
                </a:lnTo>
                <a:lnTo>
                  <a:pt x="578" y="331"/>
                </a:lnTo>
                <a:lnTo>
                  <a:pt x="588" y="351"/>
                </a:lnTo>
                <a:lnTo>
                  <a:pt x="597" y="374"/>
                </a:lnTo>
                <a:lnTo>
                  <a:pt x="603" y="397"/>
                </a:lnTo>
                <a:lnTo>
                  <a:pt x="607" y="422"/>
                </a:lnTo>
                <a:lnTo>
                  <a:pt x="608" y="447"/>
                </a:lnTo>
                <a:lnTo>
                  <a:pt x="608" y="447"/>
                </a:lnTo>
                <a:lnTo>
                  <a:pt x="607" y="471"/>
                </a:lnTo>
                <a:lnTo>
                  <a:pt x="603" y="496"/>
                </a:lnTo>
                <a:lnTo>
                  <a:pt x="597" y="519"/>
                </a:lnTo>
                <a:lnTo>
                  <a:pt x="588" y="542"/>
                </a:lnTo>
                <a:lnTo>
                  <a:pt x="578" y="562"/>
                </a:lnTo>
                <a:lnTo>
                  <a:pt x="565" y="583"/>
                </a:lnTo>
                <a:lnTo>
                  <a:pt x="552" y="601"/>
                </a:lnTo>
                <a:lnTo>
                  <a:pt x="536" y="619"/>
                </a:lnTo>
                <a:lnTo>
                  <a:pt x="519" y="635"/>
                </a:lnTo>
                <a:lnTo>
                  <a:pt x="500" y="648"/>
                </a:lnTo>
                <a:lnTo>
                  <a:pt x="479" y="660"/>
                </a:lnTo>
                <a:lnTo>
                  <a:pt x="459" y="671"/>
                </a:lnTo>
                <a:lnTo>
                  <a:pt x="436" y="680"/>
                </a:lnTo>
                <a:lnTo>
                  <a:pt x="413" y="684"/>
                </a:lnTo>
                <a:lnTo>
                  <a:pt x="389" y="689"/>
                </a:lnTo>
                <a:lnTo>
                  <a:pt x="364" y="690"/>
                </a:lnTo>
                <a:lnTo>
                  <a:pt x="364" y="690"/>
                </a:lnTo>
                <a:close/>
                <a:moveTo>
                  <a:pt x="364" y="238"/>
                </a:moveTo>
                <a:lnTo>
                  <a:pt x="364" y="238"/>
                </a:lnTo>
                <a:lnTo>
                  <a:pt x="343" y="239"/>
                </a:lnTo>
                <a:lnTo>
                  <a:pt x="322" y="243"/>
                </a:lnTo>
                <a:lnTo>
                  <a:pt x="303" y="247"/>
                </a:lnTo>
                <a:lnTo>
                  <a:pt x="283" y="255"/>
                </a:lnTo>
                <a:lnTo>
                  <a:pt x="265" y="263"/>
                </a:lnTo>
                <a:lnTo>
                  <a:pt x="248" y="274"/>
                </a:lnTo>
                <a:lnTo>
                  <a:pt x="231" y="286"/>
                </a:lnTo>
                <a:lnTo>
                  <a:pt x="217" y="299"/>
                </a:lnTo>
                <a:lnTo>
                  <a:pt x="203" y="314"/>
                </a:lnTo>
                <a:lnTo>
                  <a:pt x="191" y="330"/>
                </a:lnTo>
                <a:lnTo>
                  <a:pt x="180" y="348"/>
                </a:lnTo>
                <a:lnTo>
                  <a:pt x="172" y="366"/>
                </a:lnTo>
                <a:lnTo>
                  <a:pt x="165" y="384"/>
                </a:lnTo>
                <a:lnTo>
                  <a:pt x="160" y="405"/>
                </a:lnTo>
                <a:lnTo>
                  <a:pt x="157" y="425"/>
                </a:lnTo>
                <a:lnTo>
                  <a:pt x="156" y="447"/>
                </a:lnTo>
                <a:lnTo>
                  <a:pt x="156" y="447"/>
                </a:lnTo>
                <a:lnTo>
                  <a:pt x="157" y="468"/>
                </a:lnTo>
                <a:lnTo>
                  <a:pt x="160" y="488"/>
                </a:lnTo>
                <a:lnTo>
                  <a:pt x="165" y="509"/>
                </a:lnTo>
                <a:lnTo>
                  <a:pt x="172" y="527"/>
                </a:lnTo>
                <a:lnTo>
                  <a:pt x="180" y="546"/>
                </a:lnTo>
                <a:lnTo>
                  <a:pt x="191" y="563"/>
                </a:lnTo>
                <a:lnTo>
                  <a:pt x="203" y="579"/>
                </a:lnTo>
                <a:lnTo>
                  <a:pt x="217" y="594"/>
                </a:lnTo>
                <a:lnTo>
                  <a:pt x="231" y="607"/>
                </a:lnTo>
                <a:lnTo>
                  <a:pt x="248" y="619"/>
                </a:lnTo>
                <a:lnTo>
                  <a:pt x="265" y="630"/>
                </a:lnTo>
                <a:lnTo>
                  <a:pt x="283" y="638"/>
                </a:lnTo>
                <a:lnTo>
                  <a:pt x="303" y="646"/>
                </a:lnTo>
                <a:lnTo>
                  <a:pt x="322" y="651"/>
                </a:lnTo>
                <a:lnTo>
                  <a:pt x="343" y="654"/>
                </a:lnTo>
                <a:lnTo>
                  <a:pt x="364" y="655"/>
                </a:lnTo>
                <a:lnTo>
                  <a:pt x="364" y="655"/>
                </a:lnTo>
                <a:lnTo>
                  <a:pt x="385" y="654"/>
                </a:lnTo>
                <a:lnTo>
                  <a:pt x="406" y="651"/>
                </a:lnTo>
                <a:lnTo>
                  <a:pt x="426" y="646"/>
                </a:lnTo>
                <a:lnTo>
                  <a:pt x="446" y="638"/>
                </a:lnTo>
                <a:lnTo>
                  <a:pt x="464" y="630"/>
                </a:lnTo>
                <a:lnTo>
                  <a:pt x="481" y="619"/>
                </a:lnTo>
                <a:lnTo>
                  <a:pt x="496" y="607"/>
                </a:lnTo>
                <a:lnTo>
                  <a:pt x="511" y="594"/>
                </a:lnTo>
                <a:lnTo>
                  <a:pt x="525" y="579"/>
                </a:lnTo>
                <a:lnTo>
                  <a:pt x="536" y="563"/>
                </a:lnTo>
                <a:lnTo>
                  <a:pt x="547" y="546"/>
                </a:lnTo>
                <a:lnTo>
                  <a:pt x="556" y="527"/>
                </a:lnTo>
                <a:lnTo>
                  <a:pt x="563" y="509"/>
                </a:lnTo>
                <a:lnTo>
                  <a:pt x="568" y="488"/>
                </a:lnTo>
                <a:lnTo>
                  <a:pt x="571" y="468"/>
                </a:lnTo>
                <a:lnTo>
                  <a:pt x="573" y="447"/>
                </a:lnTo>
                <a:lnTo>
                  <a:pt x="573" y="447"/>
                </a:lnTo>
                <a:lnTo>
                  <a:pt x="571" y="425"/>
                </a:lnTo>
                <a:lnTo>
                  <a:pt x="568" y="405"/>
                </a:lnTo>
                <a:lnTo>
                  <a:pt x="563" y="384"/>
                </a:lnTo>
                <a:lnTo>
                  <a:pt x="556" y="366"/>
                </a:lnTo>
                <a:lnTo>
                  <a:pt x="547" y="348"/>
                </a:lnTo>
                <a:lnTo>
                  <a:pt x="536" y="330"/>
                </a:lnTo>
                <a:lnTo>
                  <a:pt x="525" y="314"/>
                </a:lnTo>
                <a:lnTo>
                  <a:pt x="511" y="299"/>
                </a:lnTo>
                <a:lnTo>
                  <a:pt x="496" y="286"/>
                </a:lnTo>
                <a:lnTo>
                  <a:pt x="481" y="274"/>
                </a:lnTo>
                <a:lnTo>
                  <a:pt x="464" y="263"/>
                </a:lnTo>
                <a:lnTo>
                  <a:pt x="446" y="255"/>
                </a:lnTo>
                <a:lnTo>
                  <a:pt x="426" y="247"/>
                </a:lnTo>
                <a:lnTo>
                  <a:pt x="406" y="243"/>
                </a:lnTo>
                <a:lnTo>
                  <a:pt x="385" y="239"/>
                </a:lnTo>
                <a:lnTo>
                  <a:pt x="364" y="238"/>
                </a:lnTo>
                <a:lnTo>
                  <a:pt x="364" y="238"/>
                </a:lnTo>
                <a:close/>
                <a:moveTo>
                  <a:pt x="343" y="594"/>
                </a:moveTo>
                <a:lnTo>
                  <a:pt x="343" y="594"/>
                </a:lnTo>
                <a:lnTo>
                  <a:pt x="333" y="592"/>
                </a:lnTo>
                <a:lnTo>
                  <a:pt x="323" y="591"/>
                </a:lnTo>
                <a:lnTo>
                  <a:pt x="314" y="590"/>
                </a:lnTo>
                <a:lnTo>
                  <a:pt x="304" y="586"/>
                </a:lnTo>
                <a:lnTo>
                  <a:pt x="295" y="583"/>
                </a:lnTo>
                <a:lnTo>
                  <a:pt x="286" y="579"/>
                </a:lnTo>
                <a:lnTo>
                  <a:pt x="278" y="574"/>
                </a:lnTo>
                <a:lnTo>
                  <a:pt x="270" y="568"/>
                </a:lnTo>
                <a:lnTo>
                  <a:pt x="270" y="568"/>
                </a:lnTo>
                <a:lnTo>
                  <a:pt x="265" y="562"/>
                </a:lnTo>
                <a:lnTo>
                  <a:pt x="264" y="556"/>
                </a:lnTo>
                <a:lnTo>
                  <a:pt x="264" y="550"/>
                </a:lnTo>
                <a:lnTo>
                  <a:pt x="268" y="543"/>
                </a:lnTo>
                <a:lnTo>
                  <a:pt x="268" y="543"/>
                </a:lnTo>
                <a:lnTo>
                  <a:pt x="272" y="539"/>
                </a:lnTo>
                <a:lnTo>
                  <a:pt x="280" y="537"/>
                </a:lnTo>
                <a:lnTo>
                  <a:pt x="286" y="538"/>
                </a:lnTo>
                <a:lnTo>
                  <a:pt x="292" y="540"/>
                </a:lnTo>
                <a:lnTo>
                  <a:pt x="292" y="540"/>
                </a:lnTo>
                <a:lnTo>
                  <a:pt x="301" y="548"/>
                </a:lnTo>
                <a:lnTo>
                  <a:pt x="311" y="552"/>
                </a:lnTo>
                <a:lnTo>
                  <a:pt x="322" y="556"/>
                </a:lnTo>
                <a:lnTo>
                  <a:pt x="333" y="557"/>
                </a:lnTo>
                <a:lnTo>
                  <a:pt x="344" y="559"/>
                </a:lnTo>
                <a:lnTo>
                  <a:pt x="355" y="557"/>
                </a:lnTo>
                <a:lnTo>
                  <a:pt x="367" y="555"/>
                </a:lnTo>
                <a:lnTo>
                  <a:pt x="379" y="551"/>
                </a:lnTo>
                <a:lnTo>
                  <a:pt x="379" y="551"/>
                </a:lnTo>
                <a:lnTo>
                  <a:pt x="389" y="546"/>
                </a:lnTo>
                <a:lnTo>
                  <a:pt x="397" y="542"/>
                </a:lnTo>
                <a:lnTo>
                  <a:pt x="406" y="536"/>
                </a:lnTo>
                <a:lnTo>
                  <a:pt x="412" y="528"/>
                </a:lnTo>
                <a:lnTo>
                  <a:pt x="418" y="521"/>
                </a:lnTo>
                <a:lnTo>
                  <a:pt x="421" y="514"/>
                </a:lnTo>
                <a:lnTo>
                  <a:pt x="424" y="505"/>
                </a:lnTo>
                <a:lnTo>
                  <a:pt x="425" y="497"/>
                </a:lnTo>
                <a:lnTo>
                  <a:pt x="425" y="497"/>
                </a:lnTo>
                <a:lnTo>
                  <a:pt x="425" y="490"/>
                </a:lnTo>
                <a:lnTo>
                  <a:pt x="423" y="482"/>
                </a:lnTo>
                <a:lnTo>
                  <a:pt x="420" y="475"/>
                </a:lnTo>
                <a:lnTo>
                  <a:pt x="416" y="469"/>
                </a:lnTo>
                <a:lnTo>
                  <a:pt x="410" y="463"/>
                </a:lnTo>
                <a:lnTo>
                  <a:pt x="404" y="457"/>
                </a:lnTo>
                <a:lnTo>
                  <a:pt x="397" y="451"/>
                </a:lnTo>
                <a:lnTo>
                  <a:pt x="389" y="447"/>
                </a:lnTo>
                <a:lnTo>
                  <a:pt x="389" y="447"/>
                </a:lnTo>
                <a:lnTo>
                  <a:pt x="379" y="442"/>
                </a:lnTo>
                <a:lnTo>
                  <a:pt x="369" y="440"/>
                </a:lnTo>
                <a:lnTo>
                  <a:pt x="360" y="437"/>
                </a:lnTo>
                <a:lnTo>
                  <a:pt x="349" y="436"/>
                </a:lnTo>
                <a:lnTo>
                  <a:pt x="339" y="435"/>
                </a:lnTo>
                <a:lnTo>
                  <a:pt x="328" y="435"/>
                </a:lnTo>
                <a:lnTo>
                  <a:pt x="318" y="435"/>
                </a:lnTo>
                <a:lnTo>
                  <a:pt x="309" y="437"/>
                </a:lnTo>
                <a:lnTo>
                  <a:pt x="309" y="437"/>
                </a:lnTo>
                <a:lnTo>
                  <a:pt x="301" y="437"/>
                </a:lnTo>
                <a:lnTo>
                  <a:pt x="301" y="437"/>
                </a:lnTo>
                <a:lnTo>
                  <a:pt x="295" y="435"/>
                </a:lnTo>
                <a:lnTo>
                  <a:pt x="289" y="431"/>
                </a:lnTo>
                <a:lnTo>
                  <a:pt x="286" y="427"/>
                </a:lnTo>
                <a:lnTo>
                  <a:pt x="284" y="419"/>
                </a:lnTo>
                <a:lnTo>
                  <a:pt x="284" y="342"/>
                </a:lnTo>
                <a:lnTo>
                  <a:pt x="284" y="342"/>
                </a:lnTo>
                <a:lnTo>
                  <a:pt x="286" y="336"/>
                </a:lnTo>
                <a:lnTo>
                  <a:pt x="289" y="330"/>
                </a:lnTo>
                <a:lnTo>
                  <a:pt x="295" y="326"/>
                </a:lnTo>
                <a:lnTo>
                  <a:pt x="303" y="325"/>
                </a:lnTo>
                <a:lnTo>
                  <a:pt x="447" y="325"/>
                </a:lnTo>
                <a:lnTo>
                  <a:pt x="447" y="325"/>
                </a:lnTo>
                <a:lnTo>
                  <a:pt x="454" y="326"/>
                </a:lnTo>
                <a:lnTo>
                  <a:pt x="459" y="330"/>
                </a:lnTo>
                <a:lnTo>
                  <a:pt x="462" y="336"/>
                </a:lnTo>
                <a:lnTo>
                  <a:pt x="464" y="342"/>
                </a:lnTo>
                <a:lnTo>
                  <a:pt x="464" y="342"/>
                </a:lnTo>
                <a:lnTo>
                  <a:pt x="462" y="349"/>
                </a:lnTo>
                <a:lnTo>
                  <a:pt x="459" y="354"/>
                </a:lnTo>
                <a:lnTo>
                  <a:pt x="454" y="359"/>
                </a:lnTo>
                <a:lnTo>
                  <a:pt x="447" y="360"/>
                </a:lnTo>
                <a:lnTo>
                  <a:pt x="320" y="360"/>
                </a:lnTo>
                <a:lnTo>
                  <a:pt x="320" y="400"/>
                </a:lnTo>
                <a:lnTo>
                  <a:pt x="320" y="400"/>
                </a:lnTo>
                <a:lnTo>
                  <a:pt x="341" y="400"/>
                </a:lnTo>
                <a:lnTo>
                  <a:pt x="362" y="402"/>
                </a:lnTo>
                <a:lnTo>
                  <a:pt x="384" y="407"/>
                </a:lnTo>
                <a:lnTo>
                  <a:pt x="393" y="411"/>
                </a:lnTo>
                <a:lnTo>
                  <a:pt x="403" y="416"/>
                </a:lnTo>
                <a:lnTo>
                  <a:pt x="403" y="416"/>
                </a:lnTo>
                <a:lnTo>
                  <a:pt x="416" y="423"/>
                </a:lnTo>
                <a:lnTo>
                  <a:pt x="427" y="430"/>
                </a:lnTo>
                <a:lnTo>
                  <a:pt x="437" y="440"/>
                </a:lnTo>
                <a:lnTo>
                  <a:pt x="446" y="451"/>
                </a:lnTo>
                <a:lnTo>
                  <a:pt x="453" y="462"/>
                </a:lnTo>
                <a:lnTo>
                  <a:pt x="456" y="473"/>
                </a:lnTo>
                <a:lnTo>
                  <a:pt x="460" y="485"/>
                </a:lnTo>
                <a:lnTo>
                  <a:pt x="460" y="498"/>
                </a:lnTo>
                <a:lnTo>
                  <a:pt x="460" y="498"/>
                </a:lnTo>
                <a:lnTo>
                  <a:pt x="459" y="511"/>
                </a:lnTo>
                <a:lnTo>
                  <a:pt x="455" y="525"/>
                </a:lnTo>
                <a:lnTo>
                  <a:pt x="449" y="537"/>
                </a:lnTo>
                <a:lnTo>
                  <a:pt x="441" y="549"/>
                </a:lnTo>
                <a:lnTo>
                  <a:pt x="431" y="559"/>
                </a:lnTo>
                <a:lnTo>
                  <a:pt x="419" y="568"/>
                </a:lnTo>
                <a:lnTo>
                  <a:pt x="406" y="577"/>
                </a:lnTo>
                <a:lnTo>
                  <a:pt x="391" y="584"/>
                </a:lnTo>
                <a:lnTo>
                  <a:pt x="391" y="584"/>
                </a:lnTo>
                <a:lnTo>
                  <a:pt x="379" y="588"/>
                </a:lnTo>
                <a:lnTo>
                  <a:pt x="367" y="591"/>
                </a:lnTo>
                <a:lnTo>
                  <a:pt x="355" y="592"/>
                </a:lnTo>
                <a:lnTo>
                  <a:pt x="343" y="594"/>
                </a:lnTo>
                <a:lnTo>
                  <a:pt x="343" y="59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en-US" sz="1015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67" name="Group 57"/>
          <p:cNvGrpSpPr/>
          <p:nvPr/>
        </p:nvGrpSpPr>
        <p:grpSpPr>
          <a:xfrm>
            <a:off x="5332362" y="1861336"/>
            <a:ext cx="339468" cy="338654"/>
            <a:chOff x="6357938" y="3727450"/>
            <a:chExt cx="661988" cy="660400"/>
          </a:xfrm>
          <a:solidFill>
            <a:schemeClr val="accent2"/>
          </a:solidFill>
        </p:grpSpPr>
        <p:sp>
          <p:nvSpPr>
            <p:cNvPr id="68" name="Freeform 135"/>
            <p:cNvSpPr>
              <a:spLocks noEditPoints="1"/>
            </p:cNvSpPr>
            <p:nvPr/>
          </p:nvSpPr>
          <p:spPr bwMode="auto">
            <a:xfrm>
              <a:off x="6357938" y="3727450"/>
              <a:ext cx="661988" cy="660400"/>
            </a:xfrm>
            <a:custGeom>
              <a:avLst/>
              <a:gdLst>
                <a:gd name="T0" fmla="*/ 825 w 833"/>
                <a:gd name="T1" fmla="*/ 516 h 833"/>
                <a:gd name="T2" fmla="*/ 785 w 833"/>
                <a:gd name="T3" fmla="*/ 419 h 833"/>
                <a:gd name="T4" fmla="*/ 756 w 833"/>
                <a:gd name="T5" fmla="*/ 383 h 833"/>
                <a:gd name="T6" fmla="*/ 741 w 833"/>
                <a:gd name="T7" fmla="*/ 325 h 833"/>
                <a:gd name="T8" fmla="*/ 675 w 833"/>
                <a:gd name="T9" fmla="*/ 241 h 833"/>
                <a:gd name="T10" fmla="*/ 630 w 833"/>
                <a:gd name="T11" fmla="*/ 219 h 833"/>
                <a:gd name="T12" fmla="*/ 604 w 833"/>
                <a:gd name="T13" fmla="*/ 169 h 833"/>
                <a:gd name="T14" fmla="*/ 515 w 833"/>
                <a:gd name="T15" fmla="*/ 104 h 833"/>
                <a:gd name="T16" fmla="*/ 457 w 833"/>
                <a:gd name="T17" fmla="*/ 94 h 833"/>
                <a:gd name="T18" fmla="*/ 423 w 833"/>
                <a:gd name="T19" fmla="*/ 57 h 833"/>
                <a:gd name="T20" fmla="*/ 323 w 833"/>
                <a:gd name="T21" fmla="*/ 21 h 833"/>
                <a:gd name="T22" fmla="*/ 264 w 833"/>
                <a:gd name="T23" fmla="*/ 25 h 833"/>
                <a:gd name="T24" fmla="*/ 219 w 833"/>
                <a:gd name="T25" fmla="*/ 8 h 833"/>
                <a:gd name="T26" fmla="*/ 115 w 833"/>
                <a:gd name="T27" fmla="*/ 0 h 833"/>
                <a:gd name="T28" fmla="*/ 50 w 833"/>
                <a:gd name="T29" fmla="*/ 20 h 833"/>
                <a:gd name="T30" fmla="*/ 9 w 833"/>
                <a:gd name="T31" fmla="*/ 69 h 833"/>
                <a:gd name="T32" fmla="*/ 0 w 833"/>
                <a:gd name="T33" fmla="*/ 753 h 833"/>
                <a:gd name="T34" fmla="*/ 13 w 833"/>
                <a:gd name="T35" fmla="*/ 797 h 833"/>
                <a:gd name="T36" fmla="*/ 48 w 833"/>
                <a:gd name="T37" fmla="*/ 826 h 833"/>
                <a:gd name="T38" fmla="*/ 753 w 833"/>
                <a:gd name="T39" fmla="*/ 833 h 833"/>
                <a:gd name="T40" fmla="*/ 798 w 833"/>
                <a:gd name="T41" fmla="*/ 819 h 833"/>
                <a:gd name="T42" fmla="*/ 827 w 833"/>
                <a:gd name="T43" fmla="*/ 784 h 833"/>
                <a:gd name="T44" fmla="*/ 833 w 833"/>
                <a:gd name="T45" fmla="*/ 618 h 833"/>
                <a:gd name="T46" fmla="*/ 731 w 833"/>
                <a:gd name="T47" fmla="*/ 418 h 833"/>
                <a:gd name="T48" fmla="*/ 761 w 833"/>
                <a:gd name="T49" fmla="*/ 443 h 833"/>
                <a:gd name="T50" fmla="*/ 795 w 833"/>
                <a:gd name="T51" fmla="*/ 539 h 833"/>
                <a:gd name="T52" fmla="*/ 753 w 833"/>
                <a:gd name="T53" fmla="*/ 539 h 833"/>
                <a:gd name="T54" fmla="*/ 715 w 833"/>
                <a:gd name="T55" fmla="*/ 413 h 833"/>
                <a:gd name="T56" fmla="*/ 616 w 833"/>
                <a:gd name="T57" fmla="*/ 252 h 833"/>
                <a:gd name="T58" fmla="*/ 657 w 833"/>
                <a:gd name="T59" fmla="*/ 272 h 833"/>
                <a:gd name="T60" fmla="*/ 718 w 833"/>
                <a:gd name="T61" fmla="*/ 358 h 833"/>
                <a:gd name="T62" fmla="*/ 676 w 833"/>
                <a:gd name="T63" fmla="*/ 377 h 833"/>
                <a:gd name="T64" fmla="*/ 578 w 833"/>
                <a:gd name="T65" fmla="*/ 255 h 833"/>
                <a:gd name="T66" fmla="*/ 449 w 833"/>
                <a:gd name="T67" fmla="*/ 130 h 833"/>
                <a:gd name="T68" fmla="*/ 475 w 833"/>
                <a:gd name="T69" fmla="*/ 129 h 833"/>
                <a:gd name="T70" fmla="*/ 566 w 833"/>
                <a:gd name="T71" fmla="*/ 182 h 833"/>
                <a:gd name="T72" fmla="*/ 594 w 833"/>
                <a:gd name="T73" fmla="*/ 217 h 833"/>
                <a:gd name="T74" fmla="*/ 402 w 833"/>
                <a:gd name="T75" fmla="*/ 161 h 833"/>
                <a:gd name="T76" fmla="*/ 449 w 833"/>
                <a:gd name="T77" fmla="*/ 130 h 833"/>
                <a:gd name="T78" fmla="*/ 261 w 833"/>
                <a:gd name="T79" fmla="*/ 62 h 833"/>
                <a:gd name="T80" fmla="*/ 307 w 833"/>
                <a:gd name="T81" fmla="*/ 54 h 833"/>
                <a:gd name="T82" fmla="*/ 405 w 833"/>
                <a:gd name="T83" fmla="*/ 88 h 833"/>
                <a:gd name="T84" fmla="*/ 383 w 833"/>
                <a:gd name="T85" fmla="*/ 129 h 833"/>
                <a:gd name="T86" fmla="*/ 227 w 833"/>
                <a:gd name="T87" fmla="*/ 95 h 833"/>
                <a:gd name="T88" fmla="*/ 35 w 833"/>
                <a:gd name="T89" fmla="*/ 114 h 833"/>
                <a:gd name="T90" fmla="*/ 48 w 833"/>
                <a:gd name="T91" fmla="*/ 71 h 833"/>
                <a:gd name="T92" fmla="*/ 83 w 833"/>
                <a:gd name="T93" fmla="*/ 42 h 833"/>
                <a:gd name="T94" fmla="*/ 179 w 833"/>
                <a:gd name="T95" fmla="*/ 35 h 833"/>
                <a:gd name="T96" fmla="*/ 211 w 833"/>
                <a:gd name="T97" fmla="*/ 58 h 833"/>
                <a:gd name="T98" fmla="*/ 43 w 833"/>
                <a:gd name="T99" fmla="*/ 548 h 833"/>
                <a:gd name="T100" fmla="*/ 796 w 833"/>
                <a:gd name="T101" fmla="*/ 762 h 833"/>
                <a:gd name="T102" fmla="*/ 762 w 833"/>
                <a:gd name="T103" fmla="*/ 797 h 833"/>
                <a:gd name="T104" fmla="*/ 54 w 833"/>
                <a:gd name="T105" fmla="*/ 790 h 833"/>
                <a:gd name="T106" fmla="*/ 35 w 833"/>
                <a:gd name="T107" fmla="*/ 618 h 833"/>
                <a:gd name="T108" fmla="*/ 54 w 833"/>
                <a:gd name="T109" fmla="*/ 582 h 833"/>
                <a:gd name="T110" fmla="*/ 174 w 833"/>
                <a:gd name="T111" fmla="*/ 573 h 833"/>
                <a:gd name="T112" fmla="*/ 784 w 833"/>
                <a:gd name="T113" fmla="*/ 586 h 8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33" h="833">
                  <a:moveTo>
                    <a:pt x="825" y="586"/>
                  </a:moveTo>
                  <a:lnTo>
                    <a:pt x="825" y="586"/>
                  </a:lnTo>
                  <a:lnTo>
                    <a:pt x="830" y="568"/>
                  </a:lnTo>
                  <a:lnTo>
                    <a:pt x="831" y="551"/>
                  </a:lnTo>
                  <a:lnTo>
                    <a:pt x="829" y="534"/>
                  </a:lnTo>
                  <a:lnTo>
                    <a:pt x="825" y="516"/>
                  </a:lnTo>
                  <a:lnTo>
                    <a:pt x="805" y="454"/>
                  </a:lnTo>
                  <a:lnTo>
                    <a:pt x="805" y="454"/>
                  </a:lnTo>
                  <a:lnTo>
                    <a:pt x="801" y="445"/>
                  </a:lnTo>
                  <a:lnTo>
                    <a:pt x="798" y="435"/>
                  </a:lnTo>
                  <a:lnTo>
                    <a:pt x="791" y="427"/>
                  </a:lnTo>
                  <a:lnTo>
                    <a:pt x="785" y="419"/>
                  </a:lnTo>
                  <a:lnTo>
                    <a:pt x="779" y="411"/>
                  </a:lnTo>
                  <a:lnTo>
                    <a:pt x="772" y="405"/>
                  </a:lnTo>
                  <a:lnTo>
                    <a:pt x="765" y="399"/>
                  </a:lnTo>
                  <a:lnTo>
                    <a:pt x="756" y="393"/>
                  </a:lnTo>
                  <a:lnTo>
                    <a:pt x="756" y="393"/>
                  </a:lnTo>
                  <a:lnTo>
                    <a:pt x="756" y="383"/>
                  </a:lnTo>
                  <a:lnTo>
                    <a:pt x="756" y="372"/>
                  </a:lnTo>
                  <a:lnTo>
                    <a:pt x="755" y="362"/>
                  </a:lnTo>
                  <a:lnTo>
                    <a:pt x="753" y="353"/>
                  </a:lnTo>
                  <a:lnTo>
                    <a:pt x="749" y="343"/>
                  </a:lnTo>
                  <a:lnTo>
                    <a:pt x="745" y="335"/>
                  </a:lnTo>
                  <a:lnTo>
                    <a:pt x="741" y="325"/>
                  </a:lnTo>
                  <a:lnTo>
                    <a:pt x="735" y="316"/>
                  </a:lnTo>
                  <a:lnTo>
                    <a:pt x="696" y="263"/>
                  </a:lnTo>
                  <a:lnTo>
                    <a:pt x="696" y="263"/>
                  </a:lnTo>
                  <a:lnTo>
                    <a:pt x="690" y="256"/>
                  </a:lnTo>
                  <a:lnTo>
                    <a:pt x="682" y="249"/>
                  </a:lnTo>
                  <a:lnTo>
                    <a:pt x="675" y="241"/>
                  </a:lnTo>
                  <a:lnTo>
                    <a:pt x="668" y="235"/>
                  </a:lnTo>
                  <a:lnTo>
                    <a:pt x="659" y="230"/>
                  </a:lnTo>
                  <a:lnTo>
                    <a:pt x="650" y="226"/>
                  </a:lnTo>
                  <a:lnTo>
                    <a:pt x="640" y="222"/>
                  </a:lnTo>
                  <a:lnTo>
                    <a:pt x="630" y="219"/>
                  </a:lnTo>
                  <a:lnTo>
                    <a:pt x="630" y="219"/>
                  </a:lnTo>
                  <a:lnTo>
                    <a:pt x="629" y="210"/>
                  </a:lnTo>
                  <a:lnTo>
                    <a:pt x="626" y="200"/>
                  </a:lnTo>
                  <a:lnTo>
                    <a:pt x="622" y="192"/>
                  </a:lnTo>
                  <a:lnTo>
                    <a:pt x="617" y="183"/>
                  </a:lnTo>
                  <a:lnTo>
                    <a:pt x="611" y="176"/>
                  </a:lnTo>
                  <a:lnTo>
                    <a:pt x="604" y="169"/>
                  </a:lnTo>
                  <a:lnTo>
                    <a:pt x="595" y="160"/>
                  </a:lnTo>
                  <a:lnTo>
                    <a:pt x="587" y="153"/>
                  </a:lnTo>
                  <a:lnTo>
                    <a:pt x="534" y="115"/>
                  </a:lnTo>
                  <a:lnTo>
                    <a:pt x="534" y="115"/>
                  </a:lnTo>
                  <a:lnTo>
                    <a:pt x="525" y="109"/>
                  </a:lnTo>
                  <a:lnTo>
                    <a:pt x="515" y="104"/>
                  </a:lnTo>
                  <a:lnTo>
                    <a:pt x="506" y="101"/>
                  </a:lnTo>
                  <a:lnTo>
                    <a:pt x="497" y="97"/>
                  </a:lnTo>
                  <a:lnTo>
                    <a:pt x="488" y="95"/>
                  </a:lnTo>
                  <a:lnTo>
                    <a:pt x="477" y="94"/>
                  </a:lnTo>
                  <a:lnTo>
                    <a:pt x="467" y="94"/>
                  </a:lnTo>
                  <a:lnTo>
                    <a:pt x="457" y="94"/>
                  </a:lnTo>
                  <a:lnTo>
                    <a:pt x="457" y="94"/>
                  </a:lnTo>
                  <a:lnTo>
                    <a:pt x="452" y="85"/>
                  </a:lnTo>
                  <a:lnTo>
                    <a:pt x="445" y="78"/>
                  </a:lnTo>
                  <a:lnTo>
                    <a:pt x="439" y="71"/>
                  </a:lnTo>
                  <a:lnTo>
                    <a:pt x="432" y="63"/>
                  </a:lnTo>
                  <a:lnTo>
                    <a:pt x="423" y="57"/>
                  </a:lnTo>
                  <a:lnTo>
                    <a:pt x="415" y="52"/>
                  </a:lnTo>
                  <a:lnTo>
                    <a:pt x="405" y="48"/>
                  </a:lnTo>
                  <a:lnTo>
                    <a:pt x="396" y="44"/>
                  </a:lnTo>
                  <a:lnTo>
                    <a:pt x="333" y="25"/>
                  </a:lnTo>
                  <a:lnTo>
                    <a:pt x="333" y="25"/>
                  </a:lnTo>
                  <a:lnTo>
                    <a:pt x="323" y="21"/>
                  </a:lnTo>
                  <a:lnTo>
                    <a:pt x="313" y="20"/>
                  </a:lnTo>
                  <a:lnTo>
                    <a:pt x="303" y="18"/>
                  </a:lnTo>
                  <a:lnTo>
                    <a:pt x="293" y="18"/>
                  </a:lnTo>
                  <a:lnTo>
                    <a:pt x="283" y="20"/>
                  </a:lnTo>
                  <a:lnTo>
                    <a:pt x="273" y="21"/>
                  </a:lnTo>
                  <a:lnTo>
                    <a:pt x="264" y="25"/>
                  </a:lnTo>
                  <a:lnTo>
                    <a:pt x="254" y="27"/>
                  </a:lnTo>
                  <a:lnTo>
                    <a:pt x="254" y="27"/>
                  </a:lnTo>
                  <a:lnTo>
                    <a:pt x="245" y="21"/>
                  </a:lnTo>
                  <a:lnTo>
                    <a:pt x="237" y="16"/>
                  </a:lnTo>
                  <a:lnTo>
                    <a:pt x="228" y="11"/>
                  </a:lnTo>
                  <a:lnTo>
                    <a:pt x="219" y="8"/>
                  </a:lnTo>
                  <a:lnTo>
                    <a:pt x="209" y="4"/>
                  </a:lnTo>
                  <a:lnTo>
                    <a:pt x="199" y="2"/>
                  </a:lnTo>
                  <a:lnTo>
                    <a:pt x="190" y="0"/>
                  </a:lnTo>
                  <a:lnTo>
                    <a:pt x="179" y="0"/>
                  </a:lnTo>
                  <a:lnTo>
                    <a:pt x="115" y="0"/>
                  </a:lnTo>
                  <a:lnTo>
                    <a:pt x="115" y="0"/>
                  </a:lnTo>
                  <a:lnTo>
                    <a:pt x="102" y="0"/>
                  </a:lnTo>
                  <a:lnTo>
                    <a:pt x="92" y="3"/>
                  </a:lnTo>
                  <a:lnTo>
                    <a:pt x="81" y="5"/>
                  </a:lnTo>
                  <a:lnTo>
                    <a:pt x="70" y="9"/>
                  </a:lnTo>
                  <a:lnTo>
                    <a:pt x="60" y="14"/>
                  </a:lnTo>
                  <a:lnTo>
                    <a:pt x="50" y="20"/>
                  </a:lnTo>
                  <a:lnTo>
                    <a:pt x="42" y="26"/>
                  </a:lnTo>
                  <a:lnTo>
                    <a:pt x="33" y="33"/>
                  </a:lnTo>
                  <a:lnTo>
                    <a:pt x="26" y="42"/>
                  </a:lnTo>
                  <a:lnTo>
                    <a:pt x="19" y="50"/>
                  </a:lnTo>
                  <a:lnTo>
                    <a:pt x="13" y="60"/>
                  </a:lnTo>
                  <a:lnTo>
                    <a:pt x="9" y="69"/>
                  </a:lnTo>
                  <a:lnTo>
                    <a:pt x="4" y="80"/>
                  </a:lnTo>
                  <a:lnTo>
                    <a:pt x="2" y="91"/>
                  </a:lnTo>
                  <a:lnTo>
                    <a:pt x="1" y="103"/>
                  </a:lnTo>
                  <a:lnTo>
                    <a:pt x="0" y="114"/>
                  </a:lnTo>
                  <a:lnTo>
                    <a:pt x="0" y="753"/>
                  </a:lnTo>
                  <a:lnTo>
                    <a:pt x="0" y="753"/>
                  </a:lnTo>
                  <a:lnTo>
                    <a:pt x="0" y="761"/>
                  </a:lnTo>
                  <a:lnTo>
                    <a:pt x="1" y="769"/>
                  </a:lnTo>
                  <a:lnTo>
                    <a:pt x="3" y="776"/>
                  </a:lnTo>
                  <a:lnTo>
                    <a:pt x="6" y="784"/>
                  </a:lnTo>
                  <a:lnTo>
                    <a:pt x="9" y="791"/>
                  </a:lnTo>
                  <a:lnTo>
                    <a:pt x="13" y="797"/>
                  </a:lnTo>
                  <a:lnTo>
                    <a:pt x="18" y="804"/>
                  </a:lnTo>
                  <a:lnTo>
                    <a:pt x="23" y="809"/>
                  </a:lnTo>
                  <a:lnTo>
                    <a:pt x="29" y="814"/>
                  </a:lnTo>
                  <a:lnTo>
                    <a:pt x="35" y="819"/>
                  </a:lnTo>
                  <a:lnTo>
                    <a:pt x="42" y="824"/>
                  </a:lnTo>
                  <a:lnTo>
                    <a:pt x="48" y="826"/>
                  </a:lnTo>
                  <a:lnTo>
                    <a:pt x="55" y="830"/>
                  </a:lnTo>
                  <a:lnTo>
                    <a:pt x="64" y="831"/>
                  </a:lnTo>
                  <a:lnTo>
                    <a:pt x="71" y="832"/>
                  </a:lnTo>
                  <a:lnTo>
                    <a:pt x="79" y="833"/>
                  </a:lnTo>
                  <a:lnTo>
                    <a:pt x="753" y="833"/>
                  </a:lnTo>
                  <a:lnTo>
                    <a:pt x="753" y="833"/>
                  </a:lnTo>
                  <a:lnTo>
                    <a:pt x="761" y="832"/>
                  </a:lnTo>
                  <a:lnTo>
                    <a:pt x="768" y="831"/>
                  </a:lnTo>
                  <a:lnTo>
                    <a:pt x="777" y="830"/>
                  </a:lnTo>
                  <a:lnTo>
                    <a:pt x="784" y="826"/>
                  </a:lnTo>
                  <a:lnTo>
                    <a:pt x="790" y="824"/>
                  </a:lnTo>
                  <a:lnTo>
                    <a:pt x="798" y="819"/>
                  </a:lnTo>
                  <a:lnTo>
                    <a:pt x="804" y="814"/>
                  </a:lnTo>
                  <a:lnTo>
                    <a:pt x="810" y="809"/>
                  </a:lnTo>
                  <a:lnTo>
                    <a:pt x="814" y="804"/>
                  </a:lnTo>
                  <a:lnTo>
                    <a:pt x="819" y="797"/>
                  </a:lnTo>
                  <a:lnTo>
                    <a:pt x="823" y="791"/>
                  </a:lnTo>
                  <a:lnTo>
                    <a:pt x="827" y="784"/>
                  </a:lnTo>
                  <a:lnTo>
                    <a:pt x="829" y="776"/>
                  </a:lnTo>
                  <a:lnTo>
                    <a:pt x="831" y="769"/>
                  </a:lnTo>
                  <a:lnTo>
                    <a:pt x="833" y="761"/>
                  </a:lnTo>
                  <a:lnTo>
                    <a:pt x="833" y="753"/>
                  </a:lnTo>
                  <a:lnTo>
                    <a:pt x="833" y="618"/>
                  </a:lnTo>
                  <a:lnTo>
                    <a:pt x="833" y="618"/>
                  </a:lnTo>
                  <a:lnTo>
                    <a:pt x="833" y="609"/>
                  </a:lnTo>
                  <a:lnTo>
                    <a:pt x="830" y="602"/>
                  </a:lnTo>
                  <a:lnTo>
                    <a:pt x="829" y="594"/>
                  </a:lnTo>
                  <a:lnTo>
                    <a:pt x="825" y="586"/>
                  </a:lnTo>
                  <a:lnTo>
                    <a:pt x="825" y="586"/>
                  </a:lnTo>
                  <a:close/>
                  <a:moveTo>
                    <a:pt x="731" y="418"/>
                  </a:moveTo>
                  <a:lnTo>
                    <a:pt x="731" y="418"/>
                  </a:lnTo>
                  <a:lnTo>
                    <a:pt x="738" y="422"/>
                  </a:lnTo>
                  <a:lnTo>
                    <a:pt x="744" y="427"/>
                  </a:lnTo>
                  <a:lnTo>
                    <a:pt x="750" y="431"/>
                  </a:lnTo>
                  <a:lnTo>
                    <a:pt x="756" y="437"/>
                  </a:lnTo>
                  <a:lnTo>
                    <a:pt x="761" y="443"/>
                  </a:lnTo>
                  <a:lnTo>
                    <a:pt x="765" y="451"/>
                  </a:lnTo>
                  <a:lnTo>
                    <a:pt x="768" y="458"/>
                  </a:lnTo>
                  <a:lnTo>
                    <a:pt x="772" y="465"/>
                  </a:lnTo>
                  <a:lnTo>
                    <a:pt x="793" y="527"/>
                  </a:lnTo>
                  <a:lnTo>
                    <a:pt x="793" y="527"/>
                  </a:lnTo>
                  <a:lnTo>
                    <a:pt x="795" y="539"/>
                  </a:lnTo>
                  <a:lnTo>
                    <a:pt x="796" y="551"/>
                  </a:lnTo>
                  <a:lnTo>
                    <a:pt x="796" y="551"/>
                  </a:lnTo>
                  <a:lnTo>
                    <a:pt x="787" y="546"/>
                  </a:lnTo>
                  <a:lnTo>
                    <a:pt x="776" y="542"/>
                  </a:lnTo>
                  <a:lnTo>
                    <a:pt x="765" y="539"/>
                  </a:lnTo>
                  <a:lnTo>
                    <a:pt x="753" y="539"/>
                  </a:lnTo>
                  <a:lnTo>
                    <a:pt x="285" y="539"/>
                  </a:lnTo>
                  <a:lnTo>
                    <a:pt x="672" y="414"/>
                  </a:lnTo>
                  <a:lnTo>
                    <a:pt x="672" y="414"/>
                  </a:lnTo>
                  <a:lnTo>
                    <a:pt x="686" y="411"/>
                  </a:lnTo>
                  <a:lnTo>
                    <a:pt x="701" y="411"/>
                  </a:lnTo>
                  <a:lnTo>
                    <a:pt x="715" y="413"/>
                  </a:lnTo>
                  <a:lnTo>
                    <a:pt x="729" y="417"/>
                  </a:lnTo>
                  <a:lnTo>
                    <a:pt x="729" y="417"/>
                  </a:lnTo>
                  <a:lnTo>
                    <a:pt x="731" y="418"/>
                  </a:lnTo>
                  <a:lnTo>
                    <a:pt x="731" y="418"/>
                  </a:lnTo>
                  <a:close/>
                  <a:moveTo>
                    <a:pt x="616" y="252"/>
                  </a:moveTo>
                  <a:lnTo>
                    <a:pt x="616" y="252"/>
                  </a:lnTo>
                  <a:lnTo>
                    <a:pt x="624" y="253"/>
                  </a:lnTo>
                  <a:lnTo>
                    <a:pt x="632" y="256"/>
                  </a:lnTo>
                  <a:lnTo>
                    <a:pt x="639" y="259"/>
                  </a:lnTo>
                  <a:lnTo>
                    <a:pt x="645" y="263"/>
                  </a:lnTo>
                  <a:lnTo>
                    <a:pt x="652" y="267"/>
                  </a:lnTo>
                  <a:lnTo>
                    <a:pt x="657" y="272"/>
                  </a:lnTo>
                  <a:lnTo>
                    <a:pt x="663" y="278"/>
                  </a:lnTo>
                  <a:lnTo>
                    <a:pt x="668" y="284"/>
                  </a:lnTo>
                  <a:lnTo>
                    <a:pt x="707" y="337"/>
                  </a:lnTo>
                  <a:lnTo>
                    <a:pt x="707" y="337"/>
                  </a:lnTo>
                  <a:lnTo>
                    <a:pt x="713" y="347"/>
                  </a:lnTo>
                  <a:lnTo>
                    <a:pt x="718" y="358"/>
                  </a:lnTo>
                  <a:lnTo>
                    <a:pt x="720" y="367"/>
                  </a:lnTo>
                  <a:lnTo>
                    <a:pt x="721" y="378"/>
                  </a:lnTo>
                  <a:lnTo>
                    <a:pt x="721" y="378"/>
                  </a:lnTo>
                  <a:lnTo>
                    <a:pt x="707" y="376"/>
                  </a:lnTo>
                  <a:lnTo>
                    <a:pt x="692" y="376"/>
                  </a:lnTo>
                  <a:lnTo>
                    <a:pt x="676" y="377"/>
                  </a:lnTo>
                  <a:lnTo>
                    <a:pt x="661" y="381"/>
                  </a:lnTo>
                  <a:lnTo>
                    <a:pt x="191" y="532"/>
                  </a:lnTo>
                  <a:lnTo>
                    <a:pt x="557" y="267"/>
                  </a:lnTo>
                  <a:lnTo>
                    <a:pt x="557" y="267"/>
                  </a:lnTo>
                  <a:lnTo>
                    <a:pt x="567" y="259"/>
                  </a:lnTo>
                  <a:lnTo>
                    <a:pt x="578" y="255"/>
                  </a:lnTo>
                  <a:lnTo>
                    <a:pt x="590" y="252"/>
                  </a:lnTo>
                  <a:lnTo>
                    <a:pt x="604" y="251"/>
                  </a:lnTo>
                  <a:lnTo>
                    <a:pt x="604" y="251"/>
                  </a:lnTo>
                  <a:lnTo>
                    <a:pt x="616" y="252"/>
                  </a:lnTo>
                  <a:lnTo>
                    <a:pt x="616" y="252"/>
                  </a:lnTo>
                  <a:close/>
                  <a:moveTo>
                    <a:pt x="449" y="130"/>
                  </a:moveTo>
                  <a:lnTo>
                    <a:pt x="449" y="130"/>
                  </a:lnTo>
                  <a:lnTo>
                    <a:pt x="452" y="130"/>
                  </a:lnTo>
                  <a:lnTo>
                    <a:pt x="452" y="130"/>
                  </a:lnTo>
                  <a:lnTo>
                    <a:pt x="460" y="129"/>
                  </a:lnTo>
                  <a:lnTo>
                    <a:pt x="468" y="129"/>
                  </a:lnTo>
                  <a:lnTo>
                    <a:pt x="475" y="129"/>
                  </a:lnTo>
                  <a:lnTo>
                    <a:pt x="484" y="130"/>
                  </a:lnTo>
                  <a:lnTo>
                    <a:pt x="491" y="132"/>
                  </a:lnTo>
                  <a:lnTo>
                    <a:pt x="498" y="135"/>
                  </a:lnTo>
                  <a:lnTo>
                    <a:pt x="506" y="138"/>
                  </a:lnTo>
                  <a:lnTo>
                    <a:pt x="513" y="143"/>
                  </a:lnTo>
                  <a:lnTo>
                    <a:pt x="566" y="182"/>
                  </a:lnTo>
                  <a:lnTo>
                    <a:pt x="566" y="182"/>
                  </a:lnTo>
                  <a:lnTo>
                    <a:pt x="576" y="190"/>
                  </a:lnTo>
                  <a:lnTo>
                    <a:pt x="584" y="199"/>
                  </a:lnTo>
                  <a:lnTo>
                    <a:pt x="590" y="207"/>
                  </a:lnTo>
                  <a:lnTo>
                    <a:pt x="594" y="217"/>
                  </a:lnTo>
                  <a:lnTo>
                    <a:pt x="594" y="217"/>
                  </a:lnTo>
                  <a:lnTo>
                    <a:pt x="578" y="218"/>
                  </a:lnTo>
                  <a:lnTo>
                    <a:pt x="564" y="223"/>
                  </a:lnTo>
                  <a:lnTo>
                    <a:pt x="549" y="229"/>
                  </a:lnTo>
                  <a:lnTo>
                    <a:pt x="536" y="238"/>
                  </a:lnTo>
                  <a:lnTo>
                    <a:pt x="133" y="531"/>
                  </a:lnTo>
                  <a:lnTo>
                    <a:pt x="402" y="161"/>
                  </a:lnTo>
                  <a:lnTo>
                    <a:pt x="402" y="161"/>
                  </a:lnTo>
                  <a:lnTo>
                    <a:pt x="411" y="149"/>
                  </a:lnTo>
                  <a:lnTo>
                    <a:pt x="423" y="141"/>
                  </a:lnTo>
                  <a:lnTo>
                    <a:pt x="435" y="135"/>
                  </a:lnTo>
                  <a:lnTo>
                    <a:pt x="449" y="130"/>
                  </a:lnTo>
                  <a:lnTo>
                    <a:pt x="449" y="130"/>
                  </a:lnTo>
                  <a:close/>
                  <a:moveTo>
                    <a:pt x="257" y="65"/>
                  </a:moveTo>
                  <a:lnTo>
                    <a:pt x="257" y="65"/>
                  </a:lnTo>
                  <a:lnTo>
                    <a:pt x="261" y="63"/>
                  </a:lnTo>
                  <a:lnTo>
                    <a:pt x="261" y="63"/>
                  </a:lnTo>
                  <a:lnTo>
                    <a:pt x="261" y="62"/>
                  </a:lnTo>
                  <a:lnTo>
                    <a:pt x="261" y="62"/>
                  </a:lnTo>
                  <a:lnTo>
                    <a:pt x="268" y="60"/>
                  </a:lnTo>
                  <a:lnTo>
                    <a:pt x="276" y="56"/>
                  </a:lnTo>
                  <a:lnTo>
                    <a:pt x="284" y="55"/>
                  </a:lnTo>
                  <a:lnTo>
                    <a:pt x="291" y="54"/>
                  </a:lnTo>
                  <a:lnTo>
                    <a:pt x="299" y="54"/>
                  </a:lnTo>
                  <a:lnTo>
                    <a:pt x="307" y="54"/>
                  </a:lnTo>
                  <a:lnTo>
                    <a:pt x="314" y="55"/>
                  </a:lnTo>
                  <a:lnTo>
                    <a:pt x="322" y="57"/>
                  </a:lnTo>
                  <a:lnTo>
                    <a:pt x="385" y="78"/>
                  </a:lnTo>
                  <a:lnTo>
                    <a:pt x="385" y="78"/>
                  </a:lnTo>
                  <a:lnTo>
                    <a:pt x="396" y="81"/>
                  </a:lnTo>
                  <a:lnTo>
                    <a:pt x="405" y="88"/>
                  </a:lnTo>
                  <a:lnTo>
                    <a:pt x="414" y="95"/>
                  </a:lnTo>
                  <a:lnTo>
                    <a:pt x="421" y="102"/>
                  </a:lnTo>
                  <a:lnTo>
                    <a:pt x="421" y="102"/>
                  </a:lnTo>
                  <a:lnTo>
                    <a:pt x="408" y="109"/>
                  </a:lnTo>
                  <a:lnTo>
                    <a:pt x="396" y="118"/>
                  </a:lnTo>
                  <a:lnTo>
                    <a:pt x="383" y="129"/>
                  </a:lnTo>
                  <a:lnTo>
                    <a:pt x="374" y="141"/>
                  </a:lnTo>
                  <a:lnTo>
                    <a:pt x="84" y="539"/>
                  </a:lnTo>
                  <a:lnTo>
                    <a:pt x="82" y="539"/>
                  </a:lnTo>
                  <a:lnTo>
                    <a:pt x="222" y="108"/>
                  </a:lnTo>
                  <a:lnTo>
                    <a:pt x="222" y="108"/>
                  </a:lnTo>
                  <a:lnTo>
                    <a:pt x="227" y="95"/>
                  </a:lnTo>
                  <a:lnTo>
                    <a:pt x="236" y="84"/>
                  </a:lnTo>
                  <a:lnTo>
                    <a:pt x="245" y="73"/>
                  </a:lnTo>
                  <a:lnTo>
                    <a:pt x="257" y="65"/>
                  </a:lnTo>
                  <a:lnTo>
                    <a:pt x="257" y="65"/>
                  </a:lnTo>
                  <a:close/>
                  <a:moveTo>
                    <a:pt x="35" y="114"/>
                  </a:moveTo>
                  <a:lnTo>
                    <a:pt x="35" y="114"/>
                  </a:lnTo>
                  <a:lnTo>
                    <a:pt x="35" y="107"/>
                  </a:lnTo>
                  <a:lnTo>
                    <a:pt x="36" y="98"/>
                  </a:lnTo>
                  <a:lnTo>
                    <a:pt x="38" y="91"/>
                  </a:lnTo>
                  <a:lnTo>
                    <a:pt x="41" y="84"/>
                  </a:lnTo>
                  <a:lnTo>
                    <a:pt x="44" y="77"/>
                  </a:lnTo>
                  <a:lnTo>
                    <a:pt x="48" y="71"/>
                  </a:lnTo>
                  <a:lnTo>
                    <a:pt x="53" y="63"/>
                  </a:lnTo>
                  <a:lnTo>
                    <a:pt x="58" y="58"/>
                  </a:lnTo>
                  <a:lnTo>
                    <a:pt x="64" y="54"/>
                  </a:lnTo>
                  <a:lnTo>
                    <a:pt x="70" y="49"/>
                  </a:lnTo>
                  <a:lnTo>
                    <a:pt x="76" y="44"/>
                  </a:lnTo>
                  <a:lnTo>
                    <a:pt x="83" y="42"/>
                  </a:lnTo>
                  <a:lnTo>
                    <a:pt x="90" y="38"/>
                  </a:lnTo>
                  <a:lnTo>
                    <a:pt x="98" y="37"/>
                  </a:lnTo>
                  <a:lnTo>
                    <a:pt x="106" y="35"/>
                  </a:lnTo>
                  <a:lnTo>
                    <a:pt x="115" y="35"/>
                  </a:lnTo>
                  <a:lnTo>
                    <a:pt x="179" y="35"/>
                  </a:lnTo>
                  <a:lnTo>
                    <a:pt x="179" y="35"/>
                  </a:lnTo>
                  <a:lnTo>
                    <a:pt x="191" y="35"/>
                  </a:lnTo>
                  <a:lnTo>
                    <a:pt x="202" y="38"/>
                  </a:lnTo>
                  <a:lnTo>
                    <a:pt x="211" y="42"/>
                  </a:lnTo>
                  <a:lnTo>
                    <a:pt x="222" y="48"/>
                  </a:lnTo>
                  <a:lnTo>
                    <a:pt x="222" y="48"/>
                  </a:lnTo>
                  <a:lnTo>
                    <a:pt x="211" y="58"/>
                  </a:lnTo>
                  <a:lnTo>
                    <a:pt x="202" y="71"/>
                  </a:lnTo>
                  <a:lnTo>
                    <a:pt x="195" y="84"/>
                  </a:lnTo>
                  <a:lnTo>
                    <a:pt x="188" y="97"/>
                  </a:lnTo>
                  <a:lnTo>
                    <a:pt x="43" y="545"/>
                  </a:lnTo>
                  <a:lnTo>
                    <a:pt x="43" y="545"/>
                  </a:lnTo>
                  <a:lnTo>
                    <a:pt x="43" y="548"/>
                  </a:lnTo>
                  <a:lnTo>
                    <a:pt x="43" y="548"/>
                  </a:lnTo>
                  <a:lnTo>
                    <a:pt x="35" y="552"/>
                  </a:lnTo>
                  <a:lnTo>
                    <a:pt x="35" y="114"/>
                  </a:lnTo>
                  <a:close/>
                  <a:moveTo>
                    <a:pt x="798" y="753"/>
                  </a:moveTo>
                  <a:lnTo>
                    <a:pt x="798" y="753"/>
                  </a:lnTo>
                  <a:lnTo>
                    <a:pt x="796" y="762"/>
                  </a:lnTo>
                  <a:lnTo>
                    <a:pt x="794" y="770"/>
                  </a:lnTo>
                  <a:lnTo>
                    <a:pt x="790" y="778"/>
                  </a:lnTo>
                  <a:lnTo>
                    <a:pt x="784" y="785"/>
                  </a:lnTo>
                  <a:lnTo>
                    <a:pt x="778" y="790"/>
                  </a:lnTo>
                  <a:lnTo>
                    <a:pt x="770" y="795"/>
                  </a:lnTo>
                  <a:lnTo>
                    <a:pt x="762" y="797"/>
                  </a:lnTo>
                  <a:lnTo>
                    <a:pt x="753" y="798"/>
                  </a:lnTo>
                  <a:lnTo>
                    <a:pt x="79" y="798"/>
                  </a:lnTo>
                  <a:lnTo>
                    <a:pt x="79" y="798"/>
                  </a:lnTo>
                  <a:lnTo>
                    <a:pt x="70" y="797"/>
                  </a:lnTo>
                  <a:lnTo>
                    <a:pt x="63" y="795"/>
                  </a:lnTo>
                  <a:lnTo>
                    <a:pt x="54" y="790"/>
                  </a:lnTo>
                  <a:lnTo>
                    <a:pt x="48" y="785"/>
                  </a:lnTo>
                  <a:lnTo>
                    <a:pt x="42" y="778"/>
                  </a:lnTo>
                  <a:lnTo>
                    <a:pt x="38" y="770"/>
                  </a:lnTo>
                  <a:lnTo>
                    <a:pt x="36" y="762"/>
                  </a:lnTo>
                  <a:lnTo>
                    <a:pt x="35" y="753"/>
                  </a:lnTo>
                  <a:lnTo>
                    <a:pt x="35" y="618"/>
                  </a:lnTo>
                  <a:lnTo>
                    <a:pt x="35" y="618"/>
                  </a:lnTo>
                  <a:lnTo>
                    <a:pt x="36" y="609"/>
                  </a:lnTo>
                  <a:lnTo>
                    <a:pt x="38" y="601"/>
                  </a:lnTo>
                  <a:lnTo>
                    <a:pt x="42" y="594"/>
                  </a:lnTo>
                  <a:lnTo>
                    <a:pt x="48" y="586"/>
                  </a:lnTo>
                  <a:lnTo>
                    <a:pt x="54" y="582"/>
                  </a:lnTo>
                  <a:lnTo>
                    <a:pt x="63" y="577"/>
                  </a:lnTo>
                  <a:lnTo>
                    <a:pt x="70" y="574"/>
                  </a:lnTo>
                  <a:lnTo>
                    <a:pt x="79" y="573"/>
                  </a:lnTo>
                  <a:lnTo>
                    <a:pt x="174" y="573"/>
                  </a:lnTo>
                  <a:lnTo>
                    <a:pt x="174" y="573"/>
                  </a:lnTo>
                  <a:lnTo>
                    <a:pt x="174" y="573"/>
                  </a:lnTo>
                  <a:lnTo>
                    <a:pt x="753" y="573"/>
                  </a:lnTo>
                  <a:lnTo>
                    <a:pt x="753" y="573"/>
                  </a:lnTo>
                  <a:lnTo>
                    <a:pt x="762" y="574"/>
                  </a:lnTo>
                  <a:lnTo>
                    <a:pt x="770" y="577"/>
                  </a:lnTo>
                  <a:lnTo>
                    <a:pt x="778" y="582"/>
                  </a:lnTo>
                  <a:lnTo>
                    <a:pt x="784" y="586"/>
                  </a:lnTo>
                  <a:lnTo>
                    <a:pt x="790" y="594"/>
                  </a:lnTo>
                  <a:lnTo>
                    <a:pt x="794" y="601"/>
                  </a:lnTo>
                  <a:lnTo>
                    <a:pt x="796" y="609"/>
                  </a:lnTo>
                  <a:lnTo>
                    <a:pt x="798" y="618"/>
                  </a:lnTo>
                  <a:lnTo>
                    <a:pt x="798" y="75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5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9" name="Freeform 136"/>
            <p:cNvSpPr>
              <a:spLocks noEditPoints="1"/>
            </p:cNvSpPr>
            <p:nvPr/>
          </p:nvSpPr>
          <p:spPr bwMode="auto">
            <a:xfrm>
              <a:off x="6426201" y="4222750"/>
              <a:ext cx="96838" cy="96838"/>
            </a:xfrm>
            <a:custGeom>
              <a:avLst/>
              <a:gdLst>
                <a:gd name="T0" fmla="*/ 47 w 122"/>
                <a:gd name="T1" fmla="*/ 3 h 121"/>
                <a:gd name="T2" fmla="*/ 25 w 122"/>
                <a:gd name="T3" fmla="*/ 12 h 121"/>
                <a:gd name="T4" fmla="*/ 10 w 122"/>
                <a:gd name="T5" fmla="*/ 28 h 121"/>
                <a:gd name="T6" fmla="*/ 2 w 122"/>
                <a:gd name="T7" fmla="*/ 46 h 121"/>
                <a:gd name="T8" fmla="*/ 1 w 122"/>
                <a:gd name="T9" fmla="*/ 68 h 121"/>
                <a:gd name="T10" fmla="*/ 3 w 122"/>
                <a:gd name="T11" fmla="*/ 80 h 121"/>
                <a:gd name="T12" fmla="*/ 14 w 122"/>
                <a:gd name="T13" fmla="*/ 98 h 121"/>
                <a:gd name="T14" fmla="*/ 30 w 122"/>
                <a:gd name="T15" fmla="*/ 113 h 121"/>
                <a:gd name="T16" fmla="*/ 49 w 122"/>
                <a:gd name="T17" fmla="*/ 120 h 121"/>
                <a:gd name="T18" fmla="*/ 60 w 122"/>
                <a:gd name="T19" fmla="*/ 121 h 121"/>
                <a:gd name="T20" fmla="*/ 76 w 122"/>
                <a:gd name="T21" fmla="*/ 119 h 121"/>
                <a:gd name="T22" fmla="*/ 88 w 122"/>
                <a:gd name="T23" fmla="*/ 115 h 121"/>
                <a:gd name="T24" fmla="*/ 106 w 122"/>
                <a:gd name="T25" fmla="*/ 102 h 121"/>
                <a:gd name="T26" fmla="*/ 117 w 122"/>
                <a:gd name="T27" fmla="*/ 84 h 121"/>
                <a:gd name="T28" fmla="*/ 122 w 122"/>
                <a:gd name="T29" fmla="*/ 64 h 121"/>
                <a:gd name="T30" fmla="*/ 121 w 122"/>
                <a:gd name="T31" fmla="*/ 53 h 121"/>
                <a:gd name="T32" fmla="*/ 112 w 122"/>
                <a:gd name="T33" fmla="*/ 29 h 121"/>
                <a:gd name="T34" fmla="*/ 95 w 122"/>
                <a:gd name="T35" fmla="*/ 10 h 121"/>
                <a:gd name="T36" fmla="*/ 72 w 122"/>
                <a:gd name="T37" fmla="*/ 1 h 121"/>
                <a:gd name="T38" fmla="*/ 60 w 122"/>
                <a:gd name="T39" fmla="*/ 0 h 121"/>
                <a:gd name="T40" fmla="*/ 47 w 122"/>
                <a:gd name="T41" fmla="*/ 3 h 121"/>
                <a:gd name="T42" fmla="*/ 67 w 122"/>
                <a:gd name="T43" fmla="*/ 85 h 121"/>
                <a:gd name="T44" fmla="*/ 60 w 122"/>
                <a:gd name="T45" fmla="*/ 86 h 121"/>
                <a:gd name="T46" fmla="*/ 55 w 122"/>
                <a:gd name="T47" fmla="*/ 86 h 121"/>
                <a:gd name="T48" fmla="*/ 47 w 122"/>
                <a:gd name="T49" fmla="*/ 82 h 121"/>
                <a:gd name="T50" fmla="*/ 41 w 122"/>
                <a:gd name="T51" fmla="*/ 75 h 121"/>
                <a:gd name="T52" fmla="*/ 36 w 122"/>
                <a:gd name="T53" fmla="*/ 63 h 121"/>
                <a:gd name="T54" fmla="*/ 35 w 122"/>
                <a:gd name="T55" fmla="*/ 57 h 121"/>
                <a:gd name="T56" fmla="*/ 37 w 122"/>
                <a:gd name="T57" fmla="*/ 50 h 121"/>
                <a:gd name="T58" fmla="*/ 44 w 122"/>
                <a:gd name="T59" fmla="*/ 42 h 121"/>
                <a:gd name="T60" fmla="*/ 56 w 122"/>
                <a:gd name="T61" fmla="*/ 36 h 121"/>
                <a:gd name="T62" fmla="*/ 64 w 122"/>
                <a:gd name="T63" fmla="*/ 35 h 121"/>
                <a:gd name="T64" fmla="*/ 69 w 122"/>
                <a:gd name="T65" fmla="*/ 35 h 121"/>
                <a:gd name="T66" fmla="*/ 77 w 122"/>
                <a:gd name="T67" fmla="*/ 39 h 121"/>
                <a:gd name="T68" fmla="*/ 84 w 122"/>
                <a:gd name="T69" fmla="*/ 50 h 121"/>
                <a:gd name="T70" fmla="*/ 87 w 122"/>
                <a:gd name="T71" fmla="*/ 58 h 121"/>
                <a:gd name="T72" fmla="*/ 86 w 122"/>
                <a:gd name="T73" fmla="*/ 68 h 121"/>
                <a:gd name="T74" fmla="*/ 82 w 122"/>
                <a:gd name="T75" fmla="*/ 76 h 121"/>
                <a:gd name="T76" fmla="*/ 75 w 122"/>
                <a:gd name="T77" fmla="*/ 82 h 121"/>
                <a:gd name="T78" fmla="*/ 67 w 122"/>
                <a:gd name="T79" fmla="*/ 85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22" h="121">
                  <a:moveTo>
                    <a:pt x="47" y="3"/>
                  </a:moveTo>
                  <a:lnTo>
                    <a:pt x="47" y="3"/>
                  </a:lnTo>
                  <a:lnTo>
                    <a:pt x="35" y="7"/>
                  </a:lnTo>
                  <a:lnTo>
                    <a:pt x="25" y="12"/>
                  </a:lnTo>
                  <a:lnTo>
                    <a:pt x="16" y="19"/>
                  </a:lnTo>
                  <a:lnTo>
                    <a:pt x="10" y="28"/>
                  </a:lnTo>
                  <a:lnTo>
                    <a:pt x="4" y="36"/>
                  </a:lnTo>
                  <a:lnTo>
                    <a:pt x="2" y="46"/>
                  </a:lnTo>
                  <a:lnTo>
                    <a:pt x="0" y="57"/>
                  </a:lnTo>
                  <a:lnTo>
                    <a:pt x="1" y="68"/>
                  </a:lnTo>
                  <a:lnTo>
                    <a:pt x="1" y="68"/>
                  </a:lnTo>
                  <a:lnTo>
                    <a:pt x="3" y="80"/>
                  </a:lnTo>
                  <a:lnTo>
                    <a:pt x="8" y="90"/>
                  </a:lnTo>
                  <a:lnTo>
                    <a:pt x="14" y="98"/>
                  </a:lnTo>
                  <a:lnTo>
                    <a:pt x="21" y="107"/>
                  </a:lnTo>
                  <a:lnTo>
                    <a:pt x="30" y="113"/>
                  </a:lnTo>
                  <a:lnTo>
                    <a:pt x="38" y="118"/>
                  </a:lnTo>
                  <a:lnTo>
                    <a:pt x="49" y="120"/>
                  </a:lnTo>
                  <a:lnTo>
                    <a:pt x="60" y="121"/>
                  </a:lnTo>
                  <a:lnTo>
                    <a:pt x="60" y="121"/>
                  </a:lnTo>
                  <a:lnTo>
                    <a:pt x="69" y="121"/>
                  </a:lnTo>
                  <a:lnTo>
                    <a:pt x="76" y="119"/>
                  </a:lnTo>
                  <a:lnTo>
                    <a:pt x="76" y="119"/>
                  </a:lnTo>
                  <a:lnTo>
                    <a:pt x="88" y="115"/>
                  </a:lnTo>
                  <a:lnTo>
                    <a:pt x="99" y="109"/>
                  </a:lnTo>
                  <a:lnTo>
                    <a:pt x="106" y="102"/>
                  </a:lnTo>
                  <a:lnTo>
                    <a:pt x="113" y="93"/>
                  </a:lnTo>
                  <a:lnTo>
                    <a:pt x="117" y="84"/>
                  </a:lnTo>
                  <a:lnTo>
                    <a:pt x="121" y="74"/>
                  </a:lnTo>
                  <a:lnTo>
                    <a:pt x="122" y="64"/>
                  </a:lnTo>
                  <a:lnTo>
                    <a:pt x="121" y="53"/>
                  </a:lnTo>
                  <a:lnTo>
                    <a:pt x="121" y="53"/>
                  </a:lnTo>
                  <a:lnTo>
                    <a:pt x="118" y="40"/>
                  </a:lnTo>
                  <a:lnTo>
                    <a:pt x="112" y="29"/>
                  </a:lnTo>
                  <a:lnTo>
                    <a:pt x="105" y="18"/>
                  </a:lnTo>
                  <a:lnTo>
                    <a:pt x="95" y="10"/>
                  </a:lnTo>
                  <a:lnTo>
                    <a:pt x="84" y="5"/>
                  </a:lnTo>
                  <a:lnTo>
                    <a:pt x="72" y="1"/>
                  </a:lnTo>
                  <a:lnTo>
                    <a:pt x="66" y="0"/>
                  </a:lnTo>
                  <a:lnTo>
                    <a:pt x="60" y="0"/>
                  </a:lnTo>
                  <a:lnTo>
                    <a:pt x="53" y="1"/>
                  </a:lnTo>
                  <a:lnTo>
                    <a:pt x="47" y="3"/>
                  </a:lnTo>
                  <a:lnTo>
                    <a:pt x="47" y="3"/>
                  </a:lnTo>
                  <a:close/>
                  <a:moveTo>
                    <a:pt x="67" y="85"/>
                  </a:moveTo>
                  <a:lnTo>
                    <a:pt x="67" y="85"/>
                  </a:lnTo>
                  <a:lnTo>
                    <a:pt x="60" y="86"/>
                  </a:lnTo>
                  <a:lnTo>
                    <a:pt x="60" y="86"/>
                  </a:lnTo>
                  <a:lnTo>
                    <a:pt x="55" y="86"/>
                  </a:lnTo>
                  <a:lnTo>
                    <a:pt x="50" y="85"/>
                  </a:lnTo>
                  <a:lnTo>
                    <a:pt x="47" y="82"/>
                  </a:lnTo>
                  <a:lnTo>
                    <a:pt x="43" y="79"/>
                  </a:lnTo>
                  <a:lnTo>
                    <a:pt x="41" y="75"/>
                  </a:lnTo>
                  <a:lnTo>
                    <a:pt x="38" y="72"/>
                  </a:lnTo>
                  <a:lnTo>
                    <a:pt x="36" y="63"/>
                  </a:lnTo>
                  <a:lnTo>
                    <a:pt x="36" y="63"/>
                  </a:lnTo>
                  <a:lnTo>
                    <a:pt x="35" y="57"/>
                  </a:lnTo>
                  <a:lnTo>
                    <a:pt x="36" y="53"/>
                  </a:lnTo>
                  <a:lnTo>
                    <a:pt x="37" y="50"/>
                  </a:lnTo>
                  <a:lnTo>
                    <a:pt x="39" y="46"/>
                  </a:lnTo>
                  <a:lnTo>
                    <a:pt x="44" y="42"/>
                  </a:lnTo>
                  <a:lnTo>
                    <a:pt x="49" y="39"/>
                  </a:lnTo>
                  <a:lnTo>
                    <a:pt x="56" y="36"/>
                  </a:lnTo>
                  <a:lnTo>
                    <a:pt x="56" y="36"/>
                  </a:lnTo>
                  <a:lnTo>
                    <a:pt x="64" y="35"/>
                  </a:lnTo>
                  <a:lnTo>
                    <a:pt x="64" y="35"/>
                  </a:lnTo>
                  <a:lnTo>
                    <a:pt x="69" y="35"/>
                  </a:lnTo>
                  <a:lnTo>
                    <a:pt x="73" y="38"/>
                  </a:lnTo>
                  <a:lnTo>
                    <a:pt x="77" y="39"/>
                  </a:lnTo>
                  <a:lnTo>
                    <a:pt x="79" y="42"/>
                  </a:lnTo>
                  <a:lnTo>
                    <a:pt x="84" y="50"/>
                  </a:lnTo>
                  <a:lnTo>
                    <a:pt x="87" y="58"/>
                  </a:lnTo>
                  <a:lnTo>
                    <a:pt x="87" y="58"/>
                  </a:lnTo>
                  <a:lnTo>
                    <a:pt x="87" y="64"/>
                  </a:lnTo>
                  <a:lnTo>
                    <a:pt x="86" y="68"/>
                  </a:lnTo>
                  <a:lnTo>
                    <a:pt x="84" y="72"/>
                  </a:lnTo>
                  <a:lnTo>
                    <a:pt x="82" y="76"/>
                  </a:lnTo>
                  <a:lnTo>
                    <a:pt x="79" y="80"/>
                  </a:lnTo>
                  <a:lnTo>
                    <a:pt x="75" y="82"/>
                  </a:lnTo>
                  <a:lnTo>
                    <a:pt x="67" y="85"/>
                  </a:lnTo>
                  <a:lnTo>
                    <a:pt x="67" y="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5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70" name="Freeform 121"/>
          <p:cNvSpPr/>
          <p:nvPr/>
        </p:nvSpPr>
        <p:spPr bwMode="auto">
          <a:xfrm>
            <a:off x="4403488" y="1479795"/>
            <a:ext cx="337025" cy="336212"/>
          </a:xfrm>
          <a:custGeom>
            <a:avLst/>
            <a:gdLst>
              <a:gd name="T0" fmla="*/ 510 w 830"/>
              <a:gd name="T1" fmla="*/ 826 h 826"/>
              <a:gd name="T2" fmla="*/ 18 w 830"/>
              <a:gd name="T3" fmla="*/ 826 h 826"/>
              <a:gd name="T4" fmla="*/ 5 w 830"/>
              <a:gd name="T5" fmla="*/ 821 h 826"/>
              <a:gd name="T6" fmla="*/ 0 w 830"/>
              <a:gd name="T7" fmla="*/ 743 h 826"/>
              <a:gd name="T8" fmla="*/ 5 w 830"/>
              <a:gd name="T9" fmla="*/ 730 h 826"/>
              <a:gd name="T10" fmla="*/ 18 w 830"/>
              <a:gd name="T11" fmla="*/ 725 h 826"/>
              <a:gd name="T12" fmla="*/ 34 w 830"/>
              <a:gd name="T13" fmla="*/ 736 h 826"/>
              <a:gd name="T14" fmla="*/ 494 w 830"/>
              <a:gd name="T15" fmla="*/ 791 h 826"/>
              <a:gd name="T16" fmla="*/ 495 w 830"/>
              <a:gd name="T17" fmla="*/ 604 h 826"/>
              <a:gd name="T18" fmla="*/ 501 w 830"/>
              <a:gd name="T19" fmla="*/ 594 h 826"/>
              <a:gd name="T20" fmla="*/ 513 w 830"/>
              <a:gd name="T21" fmla="*/ 591 h 826"/>
              <a:gd name="T22" fmla="*/ 520 w 830"/>
              <a:gd name="T23" fmla="*/ 591 h 826"/>
              <a:gd name="T24" fmla="*/ 407 w 830"/>
              <a:gd name="T25" fmla="*/ 254 h 826"/>
              <a:gd name="T26" fmla="*/ 406 w 830"/>
              <a:gd name="T27" fmla="*/ 395 h 826"/>
              <a:gd name="T28" fmla="*/ 389 w 830"/>
              <a:gd name="T29" fmla="*/ 405 h 826"/>
              <a:gd name="T30" fmla="*/ 377 w 830"/>
              <a:gd name="T31" fmla="*/ 401 h 826"/>
              <a:gd name="T32" fmla="*/ 372 w 830"/>
              <a:gd name="T33" fmla="*/ 332 h 826"/>
              <a:gd name="T34" fmla="*/ 363 w 830"/>
              <a:gd name="T35" fmla="*/ 333 h 826"/>
              <a:gd name="T36" fmla="*/ 248 w 830"/>
              <a:gd name="T37" fmla="*/ 332 h 826"/>
              <a:gd name="T38" fmla="*/ 237 w 830"/>
              <a:gd name="T39" fmla="*/ 316 h 826"/>
              <a:gd name="T40" fmla="*/ 243 w 830"/>
              <a:gd name="T41" fmla="*/ 304 h 826"/>
              <a:gd name="T42" fmla="*/ 363 w 830"/>
              <a:gd name="T43" fmla="*/ 298 h 826"/>
              <a:gd name="T44" fmla="*/ 372 w 830"/>
              <a:gd name="T45" fmla="*/ 300 h 826"/>
              <a:gd name="T46" fmla="*/ 373 w 830"/>
              <a:gd name="T47" fmla="*/ 230 h 826"/>
              <a:gd name="T48" fmla="*/ 389 w 830"/>
              <a:gd name="T49" fmla="*/ 219 h 826"/>
              <a:gd name="T50" fmla="*/ 407 w 830"/>
              <a:gd name="T51" fmla="*/ 35 h 826"/>
              <a:gd name="T52" fmla="*/ 406 w 830"/>
              <a:gd name="T53" fmla="*/ 126 h 826"/>
              <a:gd name="T54" fmla="*/ 389 w 830"/>
              <a:gd name="T55" fmla="*/ 137 h 826"/>
              <a:gd name="T56" fmla="*/ 377 w 830"/>
              <a:gd name="T57" fmla="*/ 132 h 826"/>
              <a:gd name="T58" fmla="*/ 372 w 830"/>
              <a:gd name="T59" fmla="*/ 35 h 826"/>
              <a:gd name="T60" fmla="*/ 126 w 830"/>
              <a:gd name="T61" fmla="*/ 298 h 826"/>
              <a:gd name="T62" fmla="*/ 138 w 830"/>
              <a:gd name="T63" fmla="*/ 304 h 826"/>
              <a:gd name="T64" fmla="*/ 143 w 830"/>
              <a:gd name="T65" fmla="*/ 316 h 826"/>
              <a:gd name="T66" fmla="*/ 133 w 830"/>
              <a:gd name="T67" fmla="*/ 332 h 826"/>
              <a:gd name="T68" fmla="*/ 35 w 830"/>
              <a:gd name="T69" fmla="*/ 591 h 826"/>
              <a:gd name="T70" fmla="*/ 372 w 830"/>
              <a:gd name="T71" fmla="*/ 516 h 826"/>
              <a:gd name="T72" fmla="*/ 383 w 830"/>
              <a:gd name="T73" fmla="*/ 500 h 826"/>
              <a:gd name="T74" fmla="*/ 396 w 830"/>
              <a:gd name="T75" fmla="*/ 500 h 826"/>
              <a:gd name="T76" fmla="*/ 407 w 830"/>
              <a:gd name="T77" fmla="*/ 516 h 826"/>
              <a:gd name="T78" fmla="*/ 406 w 830"/>
              <a:gd name="T79" fmla="*/ 613 h 826"/>
              <a:gd name="T80" fmla="*/ 401 w 830"/>
              <a:gd name="T81" fmla="*/ 622 h 826"/>
              <a:gd name="T82" fmla="*/ 391 w 830"/>
              <a:gd name="T83" fmla="*/ 626 h 826"/>
              <a:gd name="T84" fmla="*/ 384 w 830"/>
              <a:gd name="T85" fmla="*/ 626 h 826"/>
              <a:gd name="T86" fmla="*/ 11 w 830"/>
              <a:gd name="T87" fmla="*/ 625 h 826"/>
              <a:gd name="T88" fmla="*/ 0 w 830"/>
              <a:gd name="T89" fmla="*/ 609 h 826"/>
              <a:gd name="T90" fmla="*/ 0 w 830"/>
              <a:gd name="T91" fmla="*/ 18 h 826"/>
              <a:gd name="T92" fmla="*/ 5 w 830"/>
              <a:gd name="T93" fmla="*/ 5 h 826"/>
              <a:gd name="T94" fmla="*/ 811 w 830"/>
              <a:gd name="T95" fmla="*/ 0 h 826"/>
              <a:gd name="T96" fmla="*/ 825 w 830"/>
              <a:gd name="T97" fmla="*/ 5 h 826"/>
              <a:gd name="T98" fmla="*/ 830 w 830"/>
              <a:gd name="T99" fmla="*/ 609 h 826"/>
              <a:gd name="T100" fmla="*/ 825 w 830"/>
              <a:gd name="T101" fmla="*/ 621 h 826"/>
              <a:gd name="T102" fmla="*/ 529 w 830"/>
              <a:gd name="T103" fmla="*/ 626 h 826"/>
              <a:gd name="T104" fmla="*/ 528 w 830"/>
              <a:gd name="T105" fmla="*/ 816 h 826"/>
              <a:gd name="T106" fmla="*/ 512 w 830"/>
              <a:gd name="T107" fmla="*/ 826 h 8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830" h="826">
                <a:moveTo>
                  <a:pt x="512" y="826"/>
                </a:moveTo>
                <a:lnTo>
                  <a:pt x="512" y="826"/>
                </a:lnTo>
                <a:lnTo>
                  <a:pt x="510" y="826"/>
                </a:lnTo>
                <a:lnTo>
                  <a:pt x="510" y="826"/>
                </a:lnTo>
                <a:lnTo>
                  <a:pt x="509" y="826"/>
                </a:lnTo>
                <a:lnTo>
                  <a:pt x="18" y="826"/>
                </a:lnTo>
                <a:lnTo>
                  <a:pt x="18" y="826"/>
                </a:lnTo>
                <a:lnTo>
                  <a:pt x="11" y="824"/>
                </a:lnTo>
                <a:lnTo>
                  <a:pt x="5" y="821"/>
                </a:lnTo>
                <a:lnTo>
                  <a:pt x="1" y="816"/>
                </a:lnTo>
                <a:lnTo>
                  <a:pt x="0" y="809"/>
                </a:lnTo>
                <a:lnTo>
                  <a:pt x="0" y="743"/>
                </a:lnTo>
                <a:lnTo>
                  <a:pt x="0" y="743"/>
                </a:lnTo>
                <a:lnTo>
                  <a:pt x="1" y="736"/>
                </a:lnTo>
                <a:lnTo>
                  <a:pt x="5" y="730"/>
                </a:lnTo>
                <a:lnTo>
                  <a:pt x="11" y="726"/>
                </a:lnTo>
                <a:lnTo>
                  <a:pt x="18" y="725"/>
                </a:lnTo>
                <a:lnTo>
                  <a:pt x="18" y="725"/>
                </a:lnTo>
                <a:lnTo>
                  <a:pt x="24" y="726"/>
                </a:lnTo>
                <a:lnTo>
                  <a:pt x="30" y="730"/>
                </a:lnTo>
                <a:lnTo>
                  <a:pt x="34" y="736"/>
                </a:lnTo>
                <a:lnTo>
                  <a:pt x="35" y="743"/>
                </a:lnTo>
                <a:lnTo>
                  <a:pt x="35" y="791"/>
                </a:lnTo>
                <a:lnTo>
                  <a:pt x="494" y="791"/>
                </a:lnTo>
                <a:lnTo>
                  <a:pt x="494" y="608"/>
                </a:lnTo>
                <a:lnTo>
                  <a:pt x="494" y="608"/>
                </a:lnTo>
                <a:lnTo>
                  <a:pt x="495" y="604"/>
                </a:lnTo>
                <a:lnTo>
                  <a:pt x="497" y="600"/>
                </a:lnTo>
                <a:lnTo>
                  <a:pt x="499" y="597"/>
                </a:lnTo>
                <a:lnTo>
                  <a:pt x="501" y="594"/>
                </a:lnTo>
                <a:lnTo>
                  <a:pt x="505" y="592"/>
                </a:lnTo>
                <a:lnTo>
                  <a:pt x="510" y="591"/>
                </a:lnTo>
                <a:lnTo>
                  <a:pt x="513" y="591"/>
                </a:lnTo>
                <a:lnTo>
                  <a:pt x="517" y="591"/>
                </a:lnTo>
                <a:lnTo>
                  <a:pt x="517" y="591"/>
                </a:lnTo>
                <a:lnTo>
                  <a:pt x="520" y="591"/>
                </a:lnTo>
                <a:lnTo>
                  <a:pt x="794" y="591"/>
                </a:lnTo>
                <a:lnTo>
                  <a:pt x="794" y="254"/>
                </a:lnTo>
                <a:lnTo>
                  <a:pt x="407" y="254"/>
                </a:lnTo>
                <a:lnTo>
                  <a:pt x="407" y="389"/>
                </a:lnTo>
                <a:lnTo>
                  <a:pt x="407" y="389"/>
                </a:lnTo>
                <a:lnTo>
                  <a:pt x="406" y="395"/>
                </a:lnTo>
                <a:lnTo>
                  <a:pt x="401" y="401"/>
                </a:lnTo>
                <a:lnTo>
                  <a:pt x="396" y="404"/>
                </a:lnTo>
                <a:lnTo>
                  <a:pt x="389" y="405"/>
                </a:lnTo>
                <a:lnTo>
                  <a:pt x="389" y="405"/>
                </a:lnTo>
                <a:lnTo>
                  <a:pt x="383" y="404"/>
                </a:lnTo>
                <a:lnTo>
                  <a:pt x="377" y="401"/>
                </a:lnTo>
                <a:lnTo>
                  <a:pt x="373" y="395"/>
                </a:lnTo>
                <a:lnTo>
                  <a:pt x="372" y="389"/>
                </a:lnTo>
                <a:lnTo>
                  <a:pt x="372" y="332"/>
                </a:lnTo>
                <a:lnTo>
                  <a:pt x="372" y="332"/>
                </a:lnTo>
                <a:lnTo>
                  <a:pt x="368" y="333"/>
                </a:lnTo>
                <a:lnTo>
                  <a:pt x="363" y="333"/>
                </a:lnTo>
                <a:lnTo>
                  <a:pt x="256" y="333"/>
                </a:lnTo>
                <a:lnTo>
                  <a:pt x="256" y="333"/>
                </a:lnTo>
                <a:lnTo>
                  <a:pt x="248" y="332"/>
                </a:lnTo>
                <a:lnTo>
                  <a:pt x="243" y="328"/>
                </a:lnTo>
                <a:lnTo>
                  <a:pt x="240" y="322"/>
                </a:lnTo>
                <a:lnTo>
                  <a:pt x="237" y="316"/>
                </a:lnTo>
                <a:lnTo>
                  <a:pt x="237" y="316"/>
                </a:lnTo>
                <a:lnTo>
                  <a:pt x="240" y="309"/>
                </a:lnTo>
                <a:lnTo>
                  <a:pt x="243" y="304"/>
                </a:lnTo>
                <a:lnTo>
                  <a:pt x="248" y="299"/>
                </a:lnTo>
                <a:lnTo>
                  <a:pt x="256" y="298"/>
                </a:lnTo>
                <a:lnTo>
                  <a:pt x="363" y="298"/>
                </a:lnTo>
                <a:lnTo>
                  <a:pt x="363" y="298"/>
                </a:lnTo>
                <a:lnTo>
                  <a:pt x="368" y="299"/>
                </a:lnTo>
                <a:lnTo>
                  <a:pt x="372" y="300"/>
                </a:lnTo>
                <a:lnTo>
                  <a:pt x="372" y="236"/>
                </a:lnTo>
                <a:lnTo>
                  <a:pt x="372" y="236"/>
                </a:lnTo>
                <a:lnTo>
                  <a:pt x="373" y="230"/>
                </a:lnTo>
                <a:lnTo>
                  <a:pt x="377" y="224"/>
                </a:lnTo>
                <a:lnTo>
                  <a:pt x="383" y="220"/>
                </a:lnTo>
                <a:lnTo>
                  <a:pt x="389" y="219"/>
                </a:lnTo>
                <a:lnTo>
                  <a:pt x="794" y="219"/>
                </a:lnTo>
                <a:lnTo>
                  <a:pt x="794" y="35"/>
                </a:lnTo>
                <a:lnTo>
                  <a:pt x="407" y="35"/>
                </a:lnTo>
                <a:lnTo>
                  <a:pt x="407" y="120"/>
                </a:lnTo>
                <a:lnTo>
                  <a:pt x="407" y="120"/>
                </a:lnTo>
                <a:lnTo>
                  <a:pt x="406" y="126"/>
                </a:lnTo>
                <a:lnTo>
                  <a:pt x="401" y="132"/>
                </a:lnTo>
                <a:lnTo>
                  <a:pt x="396" y="135"/>
                </a:lnTo>
                <a:lnTo>
                  <a:pt x="389" y="137"/>
                </a:lnTo>
                <a:lnTo>
                  <a:pt x="389" y="137"/>
                </a:lnTo>
                <a:lnTo>
                  <a:pt x="383" y="135"/>
                </a:lnTo>
                <a:lnTo>
                  <a:pt x="377" y="132"/>
                </a:lnTo>
                <a:lnTo>
                  <a:pt x="373" y="126"/>
                </a:lnTo>
                <a:lnTo>
                  <a:pt x="372" y="120"/>
                </a:lnTo>
                <a:lnTo>
                  <a:pt x="372" y="35"/>
                </a:lnTo>
                <a:lnTo>
                  <a:pt x="35" y="35"/>
                </a:lnTo>
                <a:lnTo>
                  <a:pt x="35" y="298"/>
                </a:lnTo>
                <a:lnTo>
                  <a:pt x="126" y="298"/>
                </a:lnTo>
                <a:lnTo>
                  <a:pt x="126" y="298"/>
                </a:lnTo>
                <a:lnTo>
                  <a:pt x="133" y="299"/>
                </a:lnTo>
                <a:lnTo>
                  <a:pt x="138" y="304"/>
                </a:lnTo>
                <a:lnTo>
                  <a:pt x="142" y="309"/>
                </a:lnTo>
                <a:lnTo>
                  <a:pt x="143" y="316"/>
                </a:lnTo>
                <a:lnTo>
                  <a:pt x="143" y="316"/>
                </a:lnTo>
                <a:lnTo>
                  <a:pt x="142" y="322"/>
                </a:lnTo>
                <a:lnTo>
                  <a:pt x="138" y="328"/>
                </a:lnTo>
                <a:lnTo>
                  <a:pt x="133" y="332"/>
                </a:lnTo>
                <a:lnTo>
                  <a:pt x="126" y="333"/>
                </a:lnTo>
                <a:lnTo>
                  <a:pt x="35" y="333"/>
                </a:lnTo>
                <a:lnTo>
                  <a:pt x="35" y="591"/>
                </a:lnTo>
                <a:lnTo>
                  <a:pt x="372" y="591"/>
                </a:lnTo>
                <a:lnTo>
                  <a:pt x="372" y="516"/>
                </a:lnTo>
                <a:lnTo>
                  <a:pt x="372" y="516"/>
                </a:lnTo>
                <a:lnTo>
                  <a:pt x="373" y="508"/>
                </a:lnTo>
                <a:lnTo>
                  <a:pt x="377" y="504"/>
                </a:lnTo>
                <a:lnTo>
                  <a:pt x="383" y="500"/>
                </a:lnTo>
                <a:lnTo>
                  <a:pt x="389" y="499"/>
                </a:lnTo>
                <a:lnTo>
                  <a:pt x="389" y="499"/>
                </a:lnTo>
                <a:lnTo>
                  <a:pt x="396" y="500"/>
                </a:lnTo>
                <a:lnTo>
                  <a:pt x="401" y="504"/>
                </a:lnTo>
                <a:lnTo>
                  <a:pt x="406" y="508"/>
                </a:lnTo>
                <a:lnTo>
                  <a:pt x="407" y="516"/>
                </a:lnTo>
                <a:lnTo>
                  <a:pt x="407" y="609"/>
                </a:lnTo>
                <a:lnTo>
                  <a:pt x="407" y="609"/>
                </a:lnTo>
                <a:lnTo>
                  <a:pt x="406" y="613"/>
                </a:lnTo>
                <a:lnTo>
                  <a:pt x="405" y="616"/>
                </a:lnTo>
                <a:lnTo>
                  <a:pt x="403" y="619"/>
                </a:lnTo>
                <a:lnTo>
                  <a:pt x="401" y="622"/>
                </a:lnTo>
                <a:lnTo>
                  <a:pt x="397" y="623"/>
                </a:lnTo>
                <a:lnTo>
                  <a:pt x="395" y="626"/>
                </a:lnTo>
                <a:lnTo>
                  <a:pt x="391" y="626"/>
                </a:lnTo>
                <a:lnTo>
                  <a:pt x="386" y="626"/>
                </a:lnTo>
                <a:lnTo>
                  <a:pt x="386" y="626"/>
                </a:lnTo>
                <a:lnTo>
                  <a:pt x="384" y="626"/>
                </a:lnTo>
                <a:lnTo>
                  <a:pt x="18" y="626"/>
                </a:lnTo>
                <a:lnTo>
                  <a:pt x="18" y="626"/>
                </a:lnTo>
                <a:lnTo>
                  <a:pt x="11" y="625"/>
                </a:lnTo>
                <a:lnTo>
                  <a:pt x="5" y="621"/>
                </a:lnTo>
                <a:lnTo>
                  <a:pt x="1" y="616"/>
                </a:lnTo>
                <a:lnTo>
                  <a:pt x="0" y="609"/>
                </a:lnTo>
                <a:lnTo>
                  <a:pt x="0" y="609"/>
                </a:lnTo>
                <a:lnTo>
                  <a:pt x="0" y="608"/>
                </a:lnTo>
                <a:lnTo>
                  <a:pt x="0" y="18"/>
                </a:lnTo>
                <a:lnTo>
                  <a:pt x="0" y="18"/>
                </a:lnTo>
                <a:lnTo>
                  <a:pt x="1" y="11"/>
                </a:lnTo>
                <a:lnTo>
                  <a:pt x="5" y="5"/>
                </a:lnTo>
                <a:lnTo>
                  <a:pt x="11" y="1"/>
                </a:lnTo>
                <a:lnTo>
                  <a:pt x="18" y="0"/>
                </a:lnTo>
                <a:lnTo>
                  <a:pt x="811" y="0"/>
                </a:lnTo>
                <a:lnTo>
                  <a:pt x="811" y="0"/>
                </a:lnTo>
                <a:lnTo>
                  <a:pt x="819" y="1"/>
                </a:lnTo>
                <a:lnTo>
                  <a:pt x="825" y="5"/>
                </a:lnTo>
                <a:lnTo>
                  <a:pt x="828" y="11"/>
                </a:lnTo>
                <a:lnTo>
                  <a:pt x="830" y="18"/>
                </a:lnTo>
                <a:lnTo>
                  <a:pt x="830" y="609"/>
                </a:lnTo>
                <a:lnTo>
                  <a:pt x="830" y="609"/>
                </a:lnTo>
                <a:lnTo>
                  <a:pt x="828" y="615"/>
                </a:lnTo>
                <a:lnTo>
                  <a:pt x="825" y="621"/>
                </a:lnTo>
                <a:lnTo>
                  <a:pt x="819" y="625"/>
                </a:lnTo>
                <a:lnTo>
                  <a:pt x="811" y="626"/>
                </a:lnTo>
                <a:lnTo>
                  <a:pt x="529" y="626"/>
                </a:lnTo>
                <a:lnTo>
                  <a:pt x="529" y="809"/>
                </a:lnTo>
                <a:lnTo>
                  <a:pt x="529" y="809"/>
                </a:lnTo>
                <a:lnTo>
                  <a:pt x="528" y="816"/>
                </a:lnTo>
                <a:lnTo>
                  <a:pt x="524" y="821"/>
                </a:lnTo>
                <a:lnTo>
                  <a:pt x="518" y="824"/>
                </a:lnTo>
                <a:lnTo>
                  <a:pt x="512" y="826"/>
                </a:lnTo>
                <a:lnTo>
                  <a:pt x="512" y="82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en-US" sz="1015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1" name="Group 72"/>
          <p:cNvGrpSpPr/>
          <p:nvPr/>
        </p:nvGrpSpPr>
        <p:grpSpPr>
          <a:xfrm>
            <a:off x="3148758" y="2787032"/>
            <a:ext cx="232824" cy="335397"/>
            <a:chOff x="2229034" y="3815374"/>
            <a:chExt cx="310432" cy="447196"/>
          </a:xfrm>
          <a:solidFill>
            <a:schemeClr val="accent1"/>
          </a:solidFill>
        </p:grpSpPr>
        <p:sp>
          <p:nvSpPr>
            <p:cNvPr id="72" name="Freeform 122"/>
            <p:cNvSpPr>
              <a:spLocks noEditPoints="1"/>
            </p:cNvSpPr>
            <p:nvPr/>
          </p:nvSpPr>
          <p:spPr bwMode="auto">
            <a:xfrm>
              <a:off x="2229034" y="3815374"/>
              <a:ext cx="310432" cy="324543"/>
            </a:xfrm>
            <a:custGeom>
              <a:avLst/>
              <a:gdLst>
                <a:gd name="T0" fmla="*/ 484 w 572"/>
                <a:gd name="T1" fmla="*/ 73 h 597"/>
                <a:gd name="T2" fmla="*/ 435 w 572"/>
                <a:gd name="T3" fmla="*/ 38 h 597"/>
                <a:gd name="T4" fmla="*/ 378 w 572"/>
                <a:gd name="T5" fmla="*/ 14 h 597"/>
                <a:gd name="T6" fmla="*/ 317 w 572"/>
                <a:gd name="T7" fmla="*/ 1 h 597"/>
                <a:gd name="T8" fmla="*/ 270 w 572"/>
                <a:gd name="T9" fmla="*/ 0 h 597"/>
                <a:gd name="T10" fmla="*/ 208 w 572"/>
                <a:gd name="T11" fmla="*/ 10 h 597"/>
                <a:gd name="T12" fmla="*/ 151 w 572"/>
                <a:gd name="T13" fmla="*/ 31 h 597"/>
                <a:gd name="T14" fmla="*/ 101 w 572"/>
                <a:gd name="T15" fmla="*/ 62 h 597"/>
                <a:gd name="T16" fmla="*/ 67 w 572"/>
                <a:gd name="T17" fmla="*/ 92 h 597"/>
                <a:gd name="T18" fmla="*/ 15 w 572"/>
                <a:gd name="T19" fmla="*/ 176 h 597"/>
                <a:gd name="T20" fmla="*/ 0 w 572"/>
                <a:gd name="T21" fmla="*/ 270 h 597"/>
                <a:gd name="T22" fmla="*/ 9 w 572"/>
                <a:gd name="T23" fmla="*/ 332 h 597"/>
                <a:gd name="T24" fmla="*/ 28 w 572"/>
                <a:gd name="T25" fmla="*/ 390 h 597"/>
                <a:gd name="T26" fmla="*/ 62 w 572"/>
                <a:gd name="T27" fmla="*/ 436 h 597"/>
                <a:gd name="T28" fmla="*/ 103 w 572"/>
                <a:gd name="T29" fmla="*/ 470 h 597"/>
                <a:gd name="T30" fmla="*/ 138 w 572"/>
                <a:gd name="T31" fmla="*/ 512 h 597"/>
                <a:gd name="T32" fmla="*/ 151 w 572"/>
                <a:gd name="T33" fmla="*/ 571 h 597"/>
                <a:gd name="T34" fmla="*/ 155 w 572"/>
                <a:gd name="T35" fmla="*/ 584 h 597"/>
                <a:gd name="T36" fmla="*/ 167 w 572"/>
                <a:gd name="T37" fmla="*/ 596 h 597"/>
                <a:gd name="T38" fmla="*/ 415 w 572"/>
                <a:gd name="T39" fmla="*/ 534 h 597"/>
                <a:gd name="T40" fmla="*/ 425 w 572"/>
                <a:gd name="T41" fmla="*/ 531 h 597"/>
                <a:gd name="T42" fmla="*/ 431 w 572"/>
                <a:gd name="T43" fmla="*/ 518 h 597"/>
                <a:gd name="T44" fmla="*/ 453 w 572"/>
                <a:gd name="T45" fmla="*/ 482 h 597"/>
                <a:gd name="T46" fmla="*/ 497 w 572"/>
                <a:gd name="T47" fmla="*/ 446 h 597"/>
                <a:gd name="T48" fmla="*/ 538 w 572"/>
                <a:gd name="T49" fmla="*/ 399 h 597"/>
                <a:gd name="T50" fmla="*/ 558 w 572"/>
                <a:gd name="T51" fmla="*/ 347 h 597"/>
                <a:gd name="T52" fmla="*/ 572 w 572"/>
                <a:gd name="T53" fmla="*/ 270 h 597"/>
                <a:gd name="T54" fmla="*/ 564 w 572"/>
                <a:gd name="T55" fmla="*/ 200 h 597"/>
                <a:gd name="T56" fmla="*/ 522 w 572"/>
                <a:gd name="T57" fmla="*/ 113 h 597"/>
                <a:gd name="T58" fmla="*/ 536 w 572"/>
                <a:gd name="T59" fmla="*/ 268 h 597"/>
                <a:gd name="T60" fmla="*/ 526 w 572"/>
                <a:gd name="T61" fmla="*/ 334 h 597"/>
                <a:gd name="T62" fmla="*/ 509 w 572"/>
                <a:gd name="T63" fmla="*/ 378 h 597"/>
                <a:gd name="T64" fmla="*/ 460 w 572"/>
                <a:gd name="T65" fmla="*/ 430 h 597"/>
                <a:gd name="T66" fmla="*/ 420 w 572"/>
                <a:gd name="T67" fmla="*/ 468 h 597"/>
                <a:gd name="T68" fmla="*/ 185 w 572"/>
                <a:gd name="T69" fmla="*/ 558 h 597"/>
                <a:gd name="T70" fmla="*/ 178 w 572"/>
                <a:gd name="T71" fmla="*/ 521 h 597"/>
                <a:gd name="T72" fmla="*/ 148 w 572"/>
                <a:gd name="T73" fmla="*/ 464 h 597"/>
                <a:gd name="T74" fmla="*/ 113 w 572"/>
                <a:gd name="T75" fmla="*/ 434 h 597"/>
                <a:gd name="T76" fmla="*/ 69 w 572"/>
                <a:gd name="T77" fmla="*/ 390 h 597"/>
                <a:gd name="T78" fmla="*/ 50 w 572"/>
                <a:gd name="T79" fmla="*/ 350 h 597"/>
                <a:gd name="T80" fmla="*/ 38 w 572"/>
                <a:gd name="T81" fmla="*/ 288 h 597"/>
                <a:gd name="T82" fmla="*/ 38 w 572"/>
                <a:gd name="T83" fmla="*/ 228 h 597"/>
                <a:gd name="T84" fmla="*/ 65 w 572"/>
                <a:gd name="T85" fmla="*/ 150 h 597"/>
                <a:gd name="T86" fmla="*/ 102 w 572"/>
                <a:gd name="T87" fmla="*/ 107 h 597"/>
                <a:gd name="T88" fmla="*/ 179 w 572"/>
                <a:gd name="T89" fmla="*/ 57 h 597"/>
                <a:gd name="T90" fmla="*/ 286 w 572"/>
                <a:gd name="T91" fmla="*/ 35 h 597"/>
                <a:gd name="T92" fmla="*/ 367 w 572"/>
                <a:gd name="T93" fmla="*/ 47 h 597"/>
                <a:gd name="T94" fmla="*/ 461 w 572"/>
                <a:gd name="T95" fmla="*/ 100 h 597"/>
                <a:gd name="T96" fmla="*/ 494 w 572"/>
                <a:gd name="T97" fmla="*/ 133 h 597"/>
                <a:gd name="T98" fmla="*/ 530 w 572"/>
                <a:gd name="T99" fmla="*/ 207 h 597"/>
                <a:gd name="T100" fmla="*/ 536 w 572"/>
                <a:gd name="T101" fmla="*/ 268 h 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572" h="597">
                  <a:moveTo>
                    <a:pt x="506" y="93"/>
                  </a:moveTo>
                  <a:lnTo>
                    <a:pt x="506" y="93"/>
                  </a:lnTo>
                  <a:lnTo>
                    <a:pt x="495" y="83"/>
                  </a:lnTo>
                  <a:lnTo>
                    <a:pt x="484" y="73"/>
                  </a:lnTo>
                  <a:lnTo>
                    <a:pt x="472" y="63"/>
                  </a:lnTo>
                  <a:lnTo>
                    <a:pt x="460" y="54"/>
                  </a:lnTo>
                  <a:lnTo>
                    <a:pt x="447" y="45"/>
                  </a:lnTo>
                  <a:lnTo>
                    <a:pt x="435" y="38"/>
                  </a:lnTo>
                  <a:lnTo>
                    <a:pt x="420" y="31"/>
                  </a:lnTo>
                  <a:lnTo>
                    <a:pt x="407" y="24"/>
                  </a:lnTo>
                  <a:lnTo>
                    <a:pt x="392" y="18"/>
                  </a:lnTo>
                  <a:lnTo>
                    <a:pt x="378" y="14"/>
                  </a:lnTo>
                  <a:lnTo>
                    <a:pt x="363" y="10"/>
                  </a:lnTo>
                  <a:lnTo>
                    <a:pt x="348" y="6"/>
                  </a:lnTo>
                  <a:lnTo>
                    <a:pt x="333" y="4"/>
                  </a:lnTo>
                  <a:lnTo>
                    <a:pt x="317" y="1"/>
                  </a:lnTo>
                  <a:lnTo>
                    <a:pt x="302" y="0"/>
                  </a:lnTo>
                  <a:lnTo>
                    <a:pt x="286" y="0"/>
                  </a:lnTo>
                  <a:lnTo>
                    <a:pt x="286" y="0"/>
                  </a:lnTo>
                  <a:lnTo>
                    <a:pt x="270" y="0"/>
                  </a:lnTo>
                  <a:lnTo>
                    <a:pt x="254" y="1"/>
                  </a:lnTo>
                  <a:lnTo>
                    <a:pt x="239" y="4"/>
                  </a:lnTo>
                  <a:lnTo>
                    <a:pt x="224" y="6"/>
                  </a:lnTo>
                  <a:lnTo>
                    <a:pt x="208" y="10"/>
                  </a:lnTo>
                  <a:lnTo>
                    <a:pt x="194" y="14"/>
                  </a:lnTo>
                  <a:lnTo>
                    <a:pt x="179" y="18"/>
                  </a:lnTo>
                  <a:lnTo>
                    <a:pt x="166" y="24"/>
                  </a:lnTo>
                  <a:lnTo>
                    <a:pt x="151" y="31"/>
                  </a:lnTo>
                  <a:lnTo>
                    <a:pt x="138" y="38"/>
                  </a:lnTo>
                  <a:lnTo>
                    <a:pt x="125" y="45"/>
                  </a:lnTo>
                  <a:lnTo>
                    <a:pt x="113" y="54"/>
                  </a:lnTo>
                  <a:lnTo>
                    <a:pt x="101" y="62"/>
                  </a:lnTo>
                  <a:lnTo>
                    <a:pt x="88" y="72"/>
                  </a:lnTo>
                  <a:lnTo>
                    <a:pt x="78" y="83"/>
                  </a:lnTo>
                  <a:lnTo>
                    <a:pt x="67" y="92"/>
                  </a:lnTo>
                  <a:lnTo>
                    <a:pt x="67" y="92"/>
                  </a:lnTo>
                  <a:lnTo>
                    <a:pt x="50" y="112"/>
                  </a:lnTo>
                  <a:lnTo>
                    <a:pt x="36" y="132"/>
                  </a:lnTo>
                  <a:lnTo>
                    <a:pt x="24" y="154"/>
                  </a:lnTo>
                  <a:lnTo>
                    <a:pt x="15" y="176"/>
                  </a:lnTo>
                  <a:lnTo>
                    <a:pt x="7" y="199"/>
                  </a:lnTo>
                  <a:lnTo>
                    <a:pt x="2" y="223"/>
                  </a:lnTo>
                  <a:lnTo>
                    <a:pt x="0" y="246"/>
                  </a:lnTo>
                  <a:lnTo>
                    <a:pt x="0" y="270"/>
                  </a:lnTo>
                  <a:lnTo>
                    <a:pt x="0" y="270"/>
                  </a:lnTo>
                  <a:lnTo>
                    <a:pt x="2" y="293"/>
                  </a:lnTo>
                  <a:lnTo>
                    <a:pt x="5" y="314"/>
                  </a:lnTo>
                  <a:lnTo>
                    <a:pt x="9" y="332"/>
                  </a:lnTo>
                  <a:lnTo>
                    <a:pt x="13" y="349"/>
                  </a:lnTo>
                  <a:lnTo>
                    <a:pt x="17" y="365"/>
                  </a:lnTo>
                  <a:lnTo>
                    <a:pt x="23" y="378"/>
                  </a:lnTo>
                  <a:lnTo>
                    <a:pt x="28" y="390"/>
                  </a:lnTo>
                  <a:lnTo>
                    <a:pt x="35" y="401"/>
                  </a:lnTo>
                  <a:lnTo>
                    <a:pt x="41" y="412"/>
                  </a:lnTo>
                  <a:lnTo>
                    <a:pt x="49" y="420"/>
                  </a:lnTo>
                  <a:lnTo>
                    <a:pt x="62" y="436"/>
                  </a:lnTo>
                  <a:lnTo>
                    <a:pt x="78" y="449"/>
                  </a:lnTo>
                  <a:lnTo>
                    <a:pt x="92" y="460"/>
                  </a:lnTo>
                  <a:lnTo>
                    <a:pt x="92" y="460"/>
                  </a:lnTo>
                  <a:lnTo>
                    <a:pt x="103" y="470"/>
                  </a:lnTo>
                  <a:lnTo>
                    <a:pt x="113" y="479"/>
                  </a:lnTo>
                  <a:lnTo>
                    <a:pt x="122" y="488"/>
                  </a:lnTo>
                  <a:lnTo>
                    <a:pt x="131" y="499"/>
                  </a:lnTo>
                  <a:lnTo>
                    <a:pt x="138" y="512"/>
                  </a:lnTo>
                  <a:lnTo>
                    <a:pt x="144" y="528"/>
                  </a:lnTo>
                  <a:lnTo>
                    <a:pt x="148" y="548"/>
                  </a:lnTo>
                  <a:lnTo>
                    <a:pt x="151" y="571"/>
                  </a:lnTo>
                  <a:lnTo>
                    <a:pt x="151" y="571"/>
                  </a:lnTo>
                  <a:lnTo>
                    <a:pt x="153" y="575"/>
                  </a:lnTo>
                  <a:lnTo>
                    <a:pt x="155" y="580"/>
                  </a:lnTo>
                  <a:lnTo>
                    <a:pt x="155" y="580"/>
                  </a:lnTo>
                  <a:lnTo>
                    <a:pt x="155" y="584"/>
                  </a:lnTo>
                  <a:lnTo>
                    <a:pt x="155" y="584"/>
                  </a:lnTo>
                  <a:lnTo>
                    <a:pt x="157" y="590"/>
                  </a:lnTo>
                  <a:lnTo>
                    <a:pt x="162" y="594"/>
                  </a:lnTo>
                  <a:lnTo>
                    <a:pt x="167" y="596"/>
                  </a:lnTo>
                  <a:lnTo>
                    <a:pt x="172" y="597"/>
                  </a:lnTo>
                  <a:lnTo>
                    <a:pt x="172" y="597"/>
                  </a:lnTo>
                  <a:lnTo>
                    <a:pt x="177" y="597"/>
                  </a:lnTo>
                  <a:lnTo>
                    <a:pt x="415" y="534"/>
                  </a:lnTo>
                  <a:lnTo>
                    <a:pt x="415" y="534"/>
                  </a:lnTo>
                  <a:lnTo>
                    <a:pt x="421" y="533"/>
                  </a:lnTo>
                  <a:lnTo>
                    <a:pt x="421" y="533"/>
                  </a:lnTo>
                  <a:lnTo>
                    <a:pt x="425" y="531"/>
                  </a:lnTo>
                  <a:lnTo>
                    <a:pt x="428" y="527"/>
                  </a:lnTo>
                  <a:lnTo>
                    <a:pt x="430" y="523"/>
                  </a:lnTo>
                  <a:lnTo>
                    <a:pt x="431" y="518"/>
                  </a:lnTo>
                  <a:lnTo>
                    <a:pt x="431" y="518"/>
                  </a:lnTo>
                  <a:lnTo>
                    <a:pt x="436" y="509"/>
                  </a:lnTo>
                  <a:lnTo>
                    <a:pt x="441" y="499"/>
                  </a:lnTo>
                  <a:lnTo>
                    <a:pt x="447" y="491"/>
                  </a:lnTo>
                  <a:lnTo>
                    <a:pt x="453" y="482"/>
                  </a:lnTo>
                  <a:lnTo>
                    <a:pt x="467" y="469"/>
                  </a:lnTo>
                  <a:lnTo>
                    <a:pt x="482" y="457"/>
                  </a:lnTo>
                  <a:lnTo>
                    <a:pt x="482" y="457"/>
                  </a:lnTo>
                  <a:lnTo>
                    <a:pt x="497" y="446"/>
                  </a:lnTo>
                  <a:lnTo>
                    <a:pt x="511" y="433"/>
                  </a:lnTo>
                  <a:lnTo>
                    <a:pt x="524" y="417"/>
                  </a:lnTo>
                  <a:lnTo>
                    <a:pt x="532" y="408"/>
                  </a:lnTo>
                  <a:lnTo>
                    <a:pt x="538" y="399"/>
                  </a:lnTo>
                  <a:lnTo>
                    <a:pt x="544" y="388"/>
                  </a:lnTo>
                  <a:lnTo>
                    <a:pt x="549" y="376"/>
                  </a:lnTo>
                  <a:lnTo>
                    <a:pt x="555" y="362"/>
                  </a:lnTo>
                  <a:lnTo>
                    <a:pt x="558" y="347"/>
                  </a:lnTo>
                  <a:lnTo>
                    <a:pt x="563" y="331"/>
                  </a:lnTo>
                  <a:lnTo>
                    <a:pt x="567" y="313"/>
                  </a:lnTo>
                  <a:lnTo>
                    <a:pt x="569" y="292"/>
                  </a:lnTo>
                  <a:lnTo>
                    <a:pt x="572" y="270"/>
                  </a:lnTo>
                  <a:lnTo>
                    <a:pt x="572" y="270"/>
                  </a:lnTo>
                  <a:lnTo>
                    <a:pt x="572" y="246"/>
                  </a:lnTo>
                  <a:lnTo>
                    <a:pt x="569" y="223"/>
                  </a:lnTo>
                  <a:lnTo>
                    <a:pt x="564" y="200"/>
                  </a:lnTo>
                  <a:lnTo>
                    <a:pt x="557" y="177"/>
                  </a:lnTo>
                  <a:lnTo>
                    <a:pt x="549" y="154"/>
                  </a:lnTo>
                  <a:lnTo>
                    <a:pt x="536" y="133"/>
                  </a:lnTo>
                  <a:lnTo>
                    <a:pt x="522" y="113"/>
                  </a:lnTo>
                  <a:lnTo>
                    <a:pt x="506" y="93"/>
                  </a:lnTo>
                  <a:lnTo>
                    <a:pt x="506" y="93"/>
                  </a:lnTo>
                  <a:close/>
                  <a:moveTo>
                    <a:pt x="536" y="268"/>
                  </a:moveTo>
                  <a:lnTo>
                    <a:pt x="536" y="268"/>
                  </a:lnTo>
                  <a:lnTo>
                    <a:pt x="534" y="287"/>
                  </a:lnTo>
                  <a:lnTo>
                    <a:pt x="532" y="304"/>
                  </a:lnTo>
                  <a:lnTo>
                    <a:pt x="529" y="320"/>
                  </a:lnTo>
                  <a:lnTo>
                    <a:pt x="526" y="334"/>
                  </a:lnTo>
                  <a:lnTo>
                    <a:pt x="522" y="348"/>
                  </a:lnTo>
                  <a:lnTo>
                    <a:pt x="518" y="359"/>
                  </a:lnTo>
                  <a:lnTo>
                    <a:pt x="513" y="370"/>
                  </a:lnTo>
                  <a:lnTo>
                    <a:pt x="509" y="378"/>
                  </a:lnTo>
                  <a:lnTo>
                    <a:pt x="498" y="395"/>
                  </a:lnTo>
                  <a:lnTo>
                    <a:pt x="486" y="407"/>
                  </a:lnTo>
                  <a:lnTo>
                    <a:pt x="474" y="419"/>
                  </a:lnTo>
                  <a:lnTo>
                    <a:pt x="460" y="430"/>
                  </a:lnTo>
                  <a:lnTo>
                    <a:pt x="460" y="430"/>
                  </a:lnTo>
                  <a:lnTo>
                    <a:pt x="443" y="443"/>
                  </a:lnTo>
                  <a:lnTo>
                    <a:pt x="428" y="459"/>
                  </a:lnTo>
                  <a:lnTo>
                    <a:pt x="420" y="468"/>
                  </a:lnTo>
                  <a:lnTo>
                    <a:pt x="413" y="477"/>
                  </a:lnTo>
                  <a:lnTo>
                    <a:pt x="406" y="489"/>
                  </a:lnTo>
                  <a:lnTo>
                    <a:pt x="400" y="503"/>
                  </a:lnTo>
                  <a:lnTo>
                    <a:pt x="185" y="558"/>
                  </a:lnTo>
                  <a:lnTo>
                    <a:pt x="185" y="558"/>
                  </a:lnTo>
                  <a:lnTo>
                    <a:pt x="183" y="545"/>
                  </a:lnTo>
                  <a:lnTo>
                    <a:pt x="180" y="533"/>
                  </a:lnTo>
                  <a:lnTo>
                    <a:pt x="178" y="521"/>
                  </a:lnTo>
                  <a:lnTo>
                    <a:pt x="176" y="511"/>
                  </a:lnTo>
                  <a:lnTo>
                    <a:pt x="167" y="492"/>
                  </a:lnTo>
                  <a:lnTo>
                    <a:pt x="159" y="477"/>
                  </a:lnTo>
                  <a:lnTo>
                    <a:pt x="148" y="464"/>
                  </a:lnTo>
                  <a:lnTo>
                    <a:pt x="137" y="453"/>
                  </a:lnTo>
                  <a:lnTo>
                    <a:pt x="125" y="442"/>
                  </a:lnTo>
                  <a:lnTo>
                    <a:pt x="113" y="434"/>
                  </a:lnTo>
                  <a:lnTo>
                    <a:pt x="113" y="434"/>
                  </a:lnTo>
                  <a:lnTo>
                    <a:pt x="101" y="423"/>
                  </a:lnTo>
                  <a:lnTo>
                    <a:pt x="87" y="412"/>
                  </a:lnTo>
                  <a:lnTo>
                    <a:pt x="75" y="399"/>
                  </a:lnTo>
                  <a:lnTo>
                    <a:pt x="69" y="390"/>
                  </a:lnTo>
                  <a:lnTo>
                    <a:pt x="64" y="382"/>
                  </a:lnTo>
                  <a:lnTo>
                    <a:pt x="59" y="372"/>
                  </a:lnTo>
                  <a:lnTo>
                    <a:pt x="55" y="362"/>
                  </a:lnTo>
                  <a:lnTo>
                    <a:pt x="50" y="350"/>
                  </a:lnTo>
                  <a:lnTo>
                    <a:pt x="46" y="337"/>
                  </a:lnTo>
                  <a:lnTo>
                    <a:pt x="42" y="322"/>
                  </a:lnTo>
                  <a:lnTo>
                    <a:pt x="39" y="305"/>
                  </a:lnTo>
                  <a:lnTo>
                    <a:pt x="38" y="288"/>
                  </a:lnTo>
                  <a:lnTo>
                    <a:pt x="35" y="268"/>
                  </a:lnTo>
                  <a:lnTo>
                    <a:pt x="35" y="268"/>
                  </a:lnTo>
                  <a:lnTo>
                    <a:pt x="35" y="247"/>
                  </a:lnTo>
                  <a:lnTo>
                    <a:pt x="38" y="228"/>
                  </a:lnTo>
                  <a:lnTo>
                    <a:pt x="41" y="207"/>
                  </a:lnTo>
                  <a:lnTo>
                    <a:pt x="47" y="188"/>
                  </a:lnTo>
                  <a:lnTo>
                    <a:pt x="56" y="169"/>
                  </a:lnTo>
                  <a:lnTo>
                    <a:pt x="65" y="150"/>
                  </a:lnTo>
                  <a:lnTo>
                    <a:pt x="78" y="133"/>
                  </a:lnTo>
                  <a:lnTo>
                    <a:pt x="92" y="116"/>
                  </a:lnTo>
                  <a:lnTo>
                    <a:pt x="92" y="116"/>
                  </a:lnTo>
                  <a:lnTo>
                    <a:pt x="102" y="107"/>
                  </a:lnTo>
                  <a:lnTo>
                    <a:pt x="111" y="98"/>
                  </a:lnTo>
                  <a:lnTo>
                    <a:pt x="132" y="83"/>
                  </a:lnTo>
                  <a:lnTo>
                    <a:pt x="155" y="68"/>
                  </a:lnTo>
                  <a:lnTo>
                    <a:pt x="179" y="57"/>
                  </a:lnTo>
                  <a:lnTo>
                    <a:pt x="205" y="47"/>
                  </a:lnTo>
                  <a:lnTo>
                    <a:pt x="231" y="40"/>
                  </a:lnTo>
                  <a:lnTo>
                    <a:pt x="258" y="37"/>
                  </a:lnTo>
                  <a:lnTo>
                    <a:pt x="286" y="35"/>
                  </a:lnTo>
                  <a:lnTo>
                    <a:pt x="286" y="35"/>
                  </a:lnTo>
                  <a:lnTo>
                    <a:pt x="314" y="37"/>
                  </a:lnTo>
                  <a:lnTo>
                    <a:pt x="340" y="40"/>
                  </a:lnTo>
                  <a:lnTo>
                    <a:pt x="367" y="47"/>
                  </a:lnTo>
                  <a:lnTo>
                    <a:pt x="392" y="57"/>
                  </a:lnTo>
                  <a:lnTo>
                    <a:pt x="417" y="68"/>
                  </a:lnTo>
                  <a:lnTo>
                    <a:pt x="440" y="83"/>
                  </a:lnTo>
                  <a:lnTo>
                    <a:pt x="461" y="100"/>
                  </a:lnTo>
                  <a:lnTo>
                    <a:pt x="471" y="108"/>
                  </a:lnTo>
                  <a:lnTo>
                    <a:pt x="481" y="118"/>
                  </a:lnTo>
                  <a:lnTo>
                    <a:pt x="481" y="118"/>
                  </a:lnTo>
                  <a:lnTo>
                    <a:pt x="494" y="133"/>
                  </a:lnTo>
                  <a:lnTo>
                    <a:pt x="506" y="152"/>
                  </a:lnTo>
                  <a:lnTo>
                    <a:pt x="517" y="170"/>
                  </a:lnTo>
                  <a:lnTo>
                    <a:pt x="524" y="188"/>
                  </a:lnTo>
                  <a:lnTo>
                    <a:pt x="530" y="207"/>
                  </a:lnTo>
                  <a:lnTo>
                    <a:pt x="535" y="228"/>
                  </a:lnTo>
                  <a:lnTo>
                    <a:pt x="536" y="247"/>
                  </a:lnTo>
                  <a:lnTo>
                    <a:pt x="536" y="268"/>
                  </a:lnTo>
                  <a:lnTo>
                    <a:pt x="536" y="2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5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3" name="Freeform 123"/>
            <p:cNvSpPr>
              <a:spLocks noEditPoints="1"/>
            </p:cNvSpPr>
            <p:nvPr/>
          </p:nvSpPr>
          <p:spPr bwMode="auto">
            <a:xfrm>
              <a:off x="2313697" y="4184419"/>
              <a:ext cx="149789" cy="78151"/>
            </a:xfrm>
            <a:custGeom>
              <a:avLst/>
              <a:gdLst>
                <a:gd name="T0" fmla="*/ 13 w 276"/>
                <a:gd name="T1" fmla="*/ 64 h 144"/>
                <a:gd name="T2" fmla="*/ 6 w 276"/>
                <a:gd name="T3" fmla="*/ 68 h 144"/>
                <a:gd name="T4" fmla="*/ 0 w 276"/>
                <a:gd name="T5" fmla="*/ 78 h 144"/>
                <a:gd name="T6" fmla="*/ 0 w 276"/>
                <a:gd name="T7" fmla="*/ 86 h 144"/>
                <a:gd name="T8" fmla="*/ 7 w 276"/>
                <a:gd name="T9" fmla="*/ 95 h 144"/>
                <a:gd name="T10" fmla="*/ 17 w 276"/>
                <a:gd name="T11" fmla="*/ 98 h 144"/>
                <a:gd name="T12" fmla="*/ 22 w 276"/>
                <a:gd name="T13" fmla="*/ 98 h 144"/>
                <a:gd name="T14" fmla="*/ 41 w 276"/>
                <a:gd name="T15" fmla="*/ 93 h 144"/>
                <a:gd name="T16" fmla="*/ 45 w 276"/>
                <a:gd name="T17" fmla="*/ 104 h 144"/>
                <a:gd name="T18" fmla="*/ 53 w 276"/>
                <a:gd name="T19" fmla="*/ 112 h 144"/>
                <a:gd name="T20" fmla="*/ 72 w 276"/>
                <a:gd name="T21" fmla="*/ 127 h 144"/>
                <a:gd name="T22" fmla="*/ 93 w 276"/>
                <a:gd name="T23" fmla="*/ 138 h 144"/>
                <a:gd name="T24" fmla="*/ 118 w 276"/>
                <a:gd name="T25" fmla="*/ 144 h 144"/>
                <a:gd name="T26" fmla="*/ 131 w 276"/>
                <a:gd name="T27" fmla="*/ 144 h 144"/>
                <a:gd name="T28" fmla="*/ 151 w 276"/>
                <a:gd name="T29" fmla="*/ 143 h 144"/>
                <a:gd name="T30" fmla="*/ 171 w 276"/>
                <a:gd name="T31" fmla="*/ 137 h 144"/>
                <a:gd name="T32" fmla="*/ 189 w 276"/>
                <a:gd name="T33" fmla="*/ 128 h 144"/>
                <a:gd name="T34" fmla="*/ 205 w 276"/>
                <a:gd name="T35" fmla="*/ 117 h 144"/>
                <a:gd name="T36" fmla="*/ 217 w 276"/>
                <a:gd name="T37" fmla="*/ 103 h 144"/>
                <a:gd name="T38" fmla="*/ 226 w 276"/>
                <a:gd name="T39" fmla="*/ 87 h 144"/>
                <a:gd name="T40" fmla="*/ 233 w 276"/>
                <a:gd name="T41" fmla="*/ 70 h 144"/>
                <a:gd name="T42" fmla="*/ 235 w 276"/>
                <a:gd name="T43" fmla="*/ 52 h 144"/>
                <a:gd name="T44" fmla="*/ 234 w 276"/>
                <a:gd name="T45" fmla="*/ 47 h 144"/>
                <a:gd name="T46" fmla="*/ 263 w 276"/>
                <a:gd name="T47" fmla="*/ 35 h 144"/>
                <a:gd name="T48" fmla="*/ 269 w 276"/>
                <a:gd name="T49" fmla="*/ 31 h 144"/>
                <a:gd name="T50" fmla="*/ 276 w 276"/>
                <a:gd name="T51" fmla="*/ 20 h 144"/>
                <a:gd name="T52" fmla="*/ 276 w 276"/>
                <a:gd name="T53" fmla="*/ 13 h 144"/>
                <a:gd name="T54" fmla="*/ 268 w 276"/>
                <a:gd name="T55" fmla="*/ 2 h 144"/>
                <a:gd name="T56" fmla="*/ 254 w 276"/>
                <a:gd name="T57" fmla="*/ 1 h 144"/>
                <a:gd name="T58" fmla="*/ 200 w 276"/>
                <a:gd name="T59" fmla="*/ 52 h 144"/>
                <a:gd name="T60" fmla="*/ 199 w 276"/>
                <a:gd name="T61" fmla="*/ 63 h 144"/>
                <a:gd name="T62" fmla="*/ 188 w 276"/>
                <a:gd name="T63" fmla="*/ 83 h 144"/>
                <a:gd name="T64" fmla="*/ 170 w 276"/>
                <a:gd name="T65" fmla="*/ 99 h 144"/>
                <a:gd name="T66" fmla="*/ 144 w 276"/>
                <a:gd name="T67" fmla="*/ 107 h 144"/>
                <a:gd name="T68" fmla="*/ 131 w 276"/>
                <a:gd name="T69" fmla="*/ 109 h 144"/>
                <a:gd name="T70" fmla="*/ 114 w 276"/>
                <a:gd name="T71" fmla="*/ 107 h 144"/>
                <a:gd name="T72" fmla="*/ 99 w 276"/>
                <a:gd name="T73" fmla="*/ 103 h 144"/>
                <a:gd name="T74" fmla="*/ 86 w 276"/>
                <a:gd name="T75" fmla="*/ 94 h 144"/>
                <a:gd name="T76" fmla="*/ 74 w 276"/>
                <a:gd name="T77" fmla="*/ 84 h 144"/>
                <a:gd name="T78" fmla="*/ 200 w 276"/>
                <a:gd name="T79" fmla="*/ 51 h 144"/>
                <a:gd name="T80" fmla="*/ 200 w 276"/>
                <a:gd name="T81" fmla="*/ 52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76" h="144">
                  <a:moveTo>
                    <a:pt x="254" y="1"/>
                  </a:moveTo>
                  <a:lnTo>
                    <a:pt x="13" y="64"/>
                  </a:lnTo>
                  <a:lnTo>
                    <a:pt x="13" y="64"/>
                  </a:lnTo>
                  <a:lnTo>
                    <a:pt x="6" y="68"/>
                  </a:lnTo>
                  <a:lnTo>
                    <a:pt x="2" y="72"/>
                  </a:lnTo>
                  <a:lnTo>
                    <a:pt x="0" y="78"/>
                  </a:lnTo>
                  <a:lnTo>
                    <a:pt x="0" y="86"/>
                  </a:lnTo>
                  <a:lnTo>
                    <a:pt x="0" y="86"/>
                  </a:lnTo>
                  <a:lnTo>
                    <a:pt x="2" y="91"/>
                  </a:lnTo>
                  <a:lnTo>
                    <a:pt x="7" y="95"/>
                  </a:lnTo>
                  <a:lnTo>
                    <a:pt x="12" y="98"/>
                  </a:lnTo>
                  <a:lnTo>
                    <a:pt x="17" y="98"/>
                  </a:lnTo>
                  <a:lnTo>
                    <a:pt x="17" y="98"/>
                  </a:lnTo>
                  <a:lnTo>
                    <a:pt x="22" y="98"/>
                  </a:lnTo>
                  <a:lnTo>
                    <a:pt x="41" y="93"/>
                  </a:lnTo>
                  <a:lnTo>
                    <a:pt x="41" y="93"/>
                  </a:lnTo>
                  <a:lnTo>
                    <a:pt x="42" y="98"/>
                  </a:lnTo>
                  <a:lnTo>
                    <a:pt x="45" y="104"/>
                  </a:lnTo>
                  <a:lnTo>
                    <a:pt x="45" y="104"/>
                  </a:lnTo>
                  <a:lnTo>
                    <a:pt x="53" y="112"/>
                  </a:lnTo>
                  <a:lnTo>
                    <a:pt x="62" y="121"/>
                  </a:lnTo>
                  <a:lnTo>
                    <a:pt x="72" y="127"/>
                  </a:lnTo>
                  <a:lnTo>
                    <a:pt x="82" y="133"/>
                  </a:lnTo>
                  <a:lnTo>
                    <a:pt x="93" y="138"/>
                  </a:lnTo>
                  <a:lnTo>
                    <a:pt x="105" y="141"/>
                  </a:lnTo>
                  <a:lnTo>
                    <a:pt x="118" y="144"/>
                  </a:lnTo>
                  <a:lnTo>
                    <a:pt x="131" y="144"/>
                  </a:lnTo>
                  <a:lnTo>
                    <a:pt x="131" y="144"/>
                  </a:lnTo>
                  <a:lnTo>
                    <a:pt x="142" y="144"/>
                  </a:lnTo>
                  <a:lnTo>
                    <a:pt x="151" y="143"/>
                  </a:lnTo>
                  <a:lnTo>
                    <a:pt x="161" y="140"/>
                  </a:lnTo>
                  <a:lnTo>
                    <a:pt x="171" y="137"/>
                  </a:lnTo>
                  <a:lnTo>
                    <a:pt x="180" y="133"/>
                  </a:lnTo>
                  <a:lnTo>
                    <a:pt x="189" y="128"/>
                  </a:lnTo>
                  <a:lnTo>
                    <a:pt x="196" y="123"/>
                  </a:lnTo>
                  <a:lnTo>
                    <a:pt x="205" y="117"/>
                  </a:lnTo>
                  <a:lnTo>
                    <a:pt x="211" y="110"/>
                  </a:lnTo>
                  <a:lnTo>
                    <a:pt x="217" y="103"/>
                  </a:lnTo>
                  <a:lnTo>
                    <a:pt x="222" y="95"/>
                  </a:lnTo>
                  <a:lnTo>
                    <a:pt x="226" y="87"/>
                  </a:lnTo>
                  <a:lnTo>
                    <a:pt x="230" y="78"/>
                  </a:lnTo>
                  <a:lnTo>
                    <a:pt x="233" y="70"/>
                  </a:lnTo>
                  <a:lnTo>
                    <a:pt x="234" y="61"/>
                  </a:lnTo>
                  <a:lnTo>
                    <a:pt x="235" y="52"/>
                  </a:lnTo>
                  <a:lnTo>
                    <a:pt x="235" y="52"/>
                  </a:lnTo>
                  <a:lnTo>
                    <a:pt x="234" y="47"/>
                  </a:lnTo>
                  <a:lnTo>
                    <a:pt x="233" y="42"/>
                  </a:lnTo>
                  <a:lnTo>
                    <a:pt x="263" y="35"/>
                  </a:lnTo>
                  <a:lnTo>
                    <a:pt x="263" y="35"/>
                  </a:lnTo>
                  <a:lnTo>
                    <a:pt x="269" y="31"/>
                  </a:lnTo>
                  <a:lnTo>
                    <a:pt x="274" y="26"/>
                  </a:lnTo>
                  <a:lnTo>
                    <a:pt x="276" y="20"/>
                  </a:lnTo>
                  <a:lnTo>
                    <a:pt x="276" y="13"/>
                  </a:lnTo>
                  <a:lnTo>
                    <a:pt x="276" y="13"/>
                  </a:lnTo>
                  <a:lnTo>
                    <a:pt x="273" y="7"/>
                  </a:lnTo>
                  <a:lnTo>
                    <a:pt x="268" y="2"/>
                  </a:lnTo>
                  <a:lnTo>
                    <a:pt x="262" y="0"/>
                  </a:lnTo>
                  <a:lnTo>
                    <a:pt x="254" y="1"/>
                  </a:lnTo>
                  <a:lnTo>
                    <a:pt x="254" y="1"/>
                  </a:lnTo>
                  <a:close/>
                  <a:moveTo>
                    <a:pt x="200" y="52"/>
                  </a:moveTo>
                  <a:lnTo>
                    <a:pt x="200" y="52"/>
                  </a:lnTo>
                  <a:lnTo>
                    <a:pt x="199" y="63"/>
                  </a:lnTo>
                  <a:lnTo>
                    <a:pt x="194" y="74"/>
                  </a:lnTo>
                  <a:lnTo>
                    <a:pt x="188" y="83"/>
                  </a:lnTo>
                  <a:lnTo>
                    <a:pt x="179" y="92"/>
                  </a:lnTo>
                  <a:lnTo>
                    <a:pt x="170" y="99"/>
                  </a:lnTo>
                  <a:lnTo>
                    <a:pt x="157" y="105"/>
                  </a:lnTo>
                  <a:lnTo>
                    <a:pt x="144" y="107"/>
                  </a:lnTo>
                  <a:lnTo>
                    <a:pt x="131" y="109"/>
                  </a:lnTo>
                  <a:lnTo>
                    <a:pt x="131" y="109"/>
                  </a:lnTo>
                  <a:lnTo>
                    <a:pt x="122" y="109"/>
                  </a:lnTo>
                  <a:lnTo>
                    <a:pt x="114" y="107"/>
                  </a:lnTo>
                  <a:lnTo>
                    <a:pt x="107" y="105"/>
                  </a:lnTo>
                  <a:lnTo>
                    <a:pt x="99" y="103"/>
                  </a:lnTo>
                  <a:lnTo>
                    <a:pt x="92" y="99"/>
                  </a:lnTo>
                  <a:lnTo>
                    <a:pt x="86" y="94"/>
                  </a:lnTo>
                  <a:lnTo>
                    <a:pt x="80" y="89"/>
                  </a:lnTo>
                  <a:lnTo>
                    <a:pt x="74" y="84"/>
                  </a:lnTo>
                  <a:lnTo>
                    <a:pt x="200" y="51"/>
                  </a:lnTo>
                  <a:lnTo>
                    <a:pt x="200" y="51"/>
                  </a:lnTo>
                  <a:lnTo>
                    <a:pt x="200" y="52"/>
                  </a:lnTo>
                  <a:lnTo>
                    <a:pt x="200" y="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5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4" name="Freeform 124"/>
            <p:cNvSpPr/>
            <p:nvPr/>
          </p:nvSpPr>
          <p:spPr bwMode="auto">
            <a:xfrm>
              <a:off x="2313697" y="4135575"/>
              <a:ext cx="149789" cy="53186"/>
            </a:xfrm>
            <a:custGeom>
              <a:avLst/>
              <a:gdLst>
                <a:gd name="T0" fmla="*/ 254 w 276"/>
                <a:gd name="T1" fmla="*/ 1 h 98"/>
                <a:gd name="T2" fmla="*/ 13 w 276"/>
                <a:gd name="T3" fmla="*/ 64 h 98"/>
                <a:gd name="T4" fmla="*/ 13 w 276"/>
                <a:gd name="T5" fmla="*/ 64 h 98"/>
                <a:gd name="T6" fmla="*/ 6 w 276"/>
                <a:gd name="T7" fmla="*/ 66 h 98"/>
                <a:gd name="T8" fmla="*/ 2 w 276"/>
                <a:gd name="T9" fmla="*/ 73 h 98"/>
                <a:gd name="T10" fmla="*/ 0 w 276"/>
                <a:gd name="T11" fmla="*/ 79 h 98"/>
                <a:gd name="T12" fmla="*/ 0 w 276"/>
                <a:gd name="T13" fmla="*/ 86 h 98"/>
                <a:gd name="T14" fmla="*/ 0 w 276"/>
                <a:gd name="T15" fmla="*/ 86 h 98"/>
                <a:gd name="T16" fmla="*/ 2 w 276"/>
                <a:gd name="T17" fmla="*/ 91 h 98"/>
                <a:gd name="T18" fmla="*/ 7 w 276"/>
                <a:gd name="T19" fmla="*/ 94 h 98"/>
                <a:gd name="T20" fmla="*/ 12 w 276"/>
                <a:gd name="T21" fmla="*/ 98 h 98"/>
                <a:gd name="T22" fmla="*/ 17 w 276"/>
                <a:gd name="T23" fmla="*/ 98 h 98"/>
                <a:gd name="T24" fmla="*/ 17 w 276"/>
                <a:gd name="T25" fmla="*/ 98 h 98"/>
                <a:gd name="T26" fmla="*/ 22 w 276"/>
                <a:gd name="T27" fmla="*/ 98 h 98"/>
                <a:gd name="T28" fmla="*/ 263 w 276"/>
                <a:gd name="T29" fmla="*/ 35 h 98"/>
                <a:gd name="T30" fmla="*/ 263 w 276"/>
                <a:gd name="T31" fmla="*/ 35 h 98"/>
                <a:gd name="T32" fmla="*/ 269 w 276"/>
                <a:gd name="T33" fmla="*/ 31 h 98"/>
                <a:gd name="T34" fmla="*/ 274 w 276"/>
                <a:gd name="T35" fmla="*/ 27 h 98"/>
                <a:gd name="T36" fmla="*/ 276 w 276"/>
                <a:gd name="T37" fmla="*/ 20 h 98"/>
                <a:gd name="T38" fmla="*/ 276 w 276"/>
                <a:gd name="T39" fmla="*/ 13 h 98"/>
                <a:gd name="T40" fmla="*/ 276 w 276"/>
                <a:gd name="T41" fmla="*/ 13 h 98"/>
                <a:gd name="T42" fmla="*/ 273 w 276"/>
                <a:gd name="T43" fmla="*/ 7 h 98"/>
                <a:gd name="T44" fmla="*/ 268 w 276"/>
                <a:gd name="T45" fmla="*/ 2 h 98"/>
                <a:gd name="T46" fmla="*/ 262 w 276"/>
                <a:gd name="T47" fmla="*/ 0 h 98"/>
                <a:gd name="T48" fmla="*/ 258 w 276"/>
                <a:gd name="T49" fmla="*/ 0 h 98"/>
                <a:gd name="T50" fmla="*/ 254 w 276"/>
                <a:gd name="T51" fmla="*/ 1 h 98"/>
                <a:gd name="T52" fmla="*/ 254 w 276"/>
                <a:gd name="T53" fmla="*/ 1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76" h="98">
                  <a:moveTo>
                    <a:pt x="254" y="1"/>
                  </a:moveTo>
                  <a:lnTo>
                    <a:pt x="13" y="64"/>
                  </a:lnTo>
                  <a:lnTo>
                    <a:pt x="13" y="64"/>
                  </a:lnTo>
                  <a:lnTo>
                    <a:pt x="6" y="66"/>
                  </a:lnTo>
                  <a:lnTo>
                    <a:pt x="2" y="73"/>
                  </a:lnTo>
                  <a:lnTo>
                    <a:pt x="0" y="79"/>
                  </a:lnTo>
                  <a:lnTo>
                    <a:pt x="0" y="86"/>
                  </a:lnTo>
                  <a:lnTo>
                    <a:pt x="0" y="86"/>
                  </a:lnTo>
                  <a:lnTo>
                    <a:pt x="2" y="91"/>
                  </a:lnTo>
                  <a:lnTo>
                    <a:pt x="7" y="94"/>
                  </a:lnTo>
                  <a:lnTo>
                    <a:pt x="12" y="98"/>
                  </a:lnTo>
                  <a:lnTo>
                    <a:pt x="17" y="98"/>
                  </a:lnTo>
                  <a:lnTo>
                    <a:pt x="17" y="98"/>
                  </a:lnTo>
                  <a:lnTo>
                    <a:pt x="22" y="98"/>
                  </a:lnTo>
                  <a:lnTo>
                    <a:pt x="263" y="35"/>
                  </a:lnTo>
                  <a:lnTo>
                    <a:pt x="263" y="35"/>
                  </a:lnTo>
                  <a:lnTo>
                    <a:pt x="269" y="31"/>
                  </a:lnTo>
                  <a:lnTo>
                    <a:pt x="274" y="27"/>
                  </a:lnTo>
                  <a:lnTo>
                    <a:pt x="276" y="20"/>
                  </a:lnTo>
                  <a:lnTo>
                    <a:pt x="276" y="13"/>
                  </a:lnTo>
                  <a:lnTo>
                    <a:pt x="276" y="13"/>
                  </a:lnTo>
                  <a:lnTo>
                    <a:pt x="273" y="7"/>
                  </a:lnTo>
                  <a:lnTo>
                    <a:pt x="268" y="2"/>
                  </a:lnTo>
                  <a:lnTo>
                    <a:pt x="262" y="0"/>
                  </a:lnTo>
                  <a:lnTo>
                    <a:pt x="258" y="0"/>
                  </a:lnTo>
                  <a:lnTo>
                    <a:pt x="254" y="1"/>
                  </a:lnTo>
                  <a:lnTo>
                    <a:pt x="254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5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5" name="Freeform 125"/>
            <p:cNvSpPr/>
            <p:nvPr/>
          </p:nvSpPr>
          <p:spPr bwMode="auto">
            <a:xfrm>
              <a:off x="2322381" y="3914148"/>
              <a:ext cx="138935" cy="145447"/>
            </a:xfrm>
            <a:custGeom>
              <a:avLst/>
              <a:gdLst>
                <a:gd name="T0" fmla="*/ 246 w 256"/>
                <a:gd name="T1" fmla="*/ 2 h 269"/>
                <a:gd name="T2" fmla="*/ 246 w 256"/>
                <a:gd name="T3" fmla="*/ 2 h 269"/>
                <a:gd name="T4" fmla="*/ 240 w 256"/>
                <a:gd name="T5" fmla="*/ 0 h 269"/>
                <a:gd name="T6" fmla="*/ 233 w 256"/>
                <a:gd name="T7" fmla="*/ 0 h 269"/>
                <a:gd name="T8" fmla="*/ 228 w 256"/>
                <a:gd name="T9" fmla="*/ 4 h 269"/>
                <a:gd name="T10" fmla="*/ 223 w 256"/>
                <a:gd name="T11" fmla="*/ 8 h 269"/>
                <a:gd name="T12" fmla="*/ 103 w 256"/>
                <a:gd name="T13" fmla="*/ 219 h 269"/>
                <a:gd name="T14" fmla="*/ 32 w 256"/>
                <a:gd name="T15" fmla="*/ 120 h 269"/>
                <a:gd name="T16" fmla="*/ 32 w 256"/>
                <a:gd name="T17" fmla="*/ 120 h 269"/>
                <a:gd name="T18" fmla="*/ 27 w 256"/>
                <a:gd name="T19" fmla="*/ 115 h 269"/>
                <a:gd name="T20" fmla="*/ 19 w 256"/>
                <a:gd name="T21" fmla="*/ 112 h 269"/>
                <a:gd name="T22" fmla="*/ 13 w 256"/>
                <a:gd name="T23" fmla="*/ 112 h 269"/>
                <a:gd name="T24" fmla="*/ 7 w 256"/>
                <a:gd name="T25" fmla="*/ 116 h 269"/>
                <a:gd name="T26" fmla="*/ 7 w 256"/>
                <a:gd name="T27" fmla="*/ 116 h 269"/>
                <a:gd name="T28" fmla="*/ 2 w 256"/>
                <a:gd name="T29" fmla="*/ 121 h 269"/>
                <a:gd name="T30" fmla="*/ 0 w 256"/>
                <a:gd name="T31" fmla="*/ 127 h 269"/>
                <a:gd name="T32" fmla="*/ 0 w 256"/>
                <a:gd name="T33" fmla="*/ 134 h 269"/>
                <a:gd name="T34" fmla="*/ 2 w 256"/>
                <a:gd name="T35" fmla="*/ 140 h 269"/>
                <a:gd name="T36" fmla="*/ 91 w 256"/>
                <a:gd name="T37" fmla="*/ 261 h 269"/>
                <a:gd name="T38" fmla="*/ 91 w 256"/>
                <a:gd name="T39" fmla="*/ 261 h 269"/>
                <a:gd name="T40" fmla="*/ 93 w 256"/>
                <a:gd name="T41" fmla="*/ 264 h 269"/>
                <a:gd name="T42" fmla="*/ 97 w 256"/>
                <a:gd name="T43" fmla="*/ 266 h 269"/>
                <a:gd name="T44" fmla="*/ 101 w 256"/>
                <a:gd name="T45" fmla="*/ 267 h 269"/>
                <a:gd name="T46" fmla="*/ 105 w 256"/>
                <a:gd name="T47" fmla="*/ 269 h 269"/>
                <a:gd name="T48" fmla="*/ 105 w 256"/>
                <a:gd name="T49" fmla="*/ 269 h 269"/>
                <a:gd name="T50" fmla="*/ 107 w 256"/>
                <a:gd name="T51" fmla="*/ 269 h 269"/>
                <a:gd name="T52" fmla="*/ 107 w 256"/>
                <a:gd name="T53" fmla="*/ 269 h 269"/>
                <a:gd name="T54" fmla="*/ 110 w 256"/>
                <a:gd name="T55" fmla="*/ 267 h 269"/>
                <a:gd name="T56" fmla="*/ 114 w 256"/>
                <a:gd name="T57" fmla="*/ 266 h 269"/>
                <a:gd name="T58" fmla="*/ 117 w 256"/>
                <a:gd name="T59" fmla="*/ 263 h 269"/>
                <a:gd name="T60" fmla="*/ 120 w 256"/>
                <a:gd name="T61" fmla="*/ 260 h 269"/>
                <a:gd name="T62" fmla="*/ 253 w 256"/>
                <a:gd name="T63" fmla="*/ 25 h 269"/>
                <a:gd name="T64" fmla="*/ 253 w 256"/>
                <a:gd name="T65" fmla="*/ 25 h 269"/>
                <a:gd name="T66" fmla="*/ 256 w 256"/>
                <a:gd name="T67" fmla="*/ 19 h 269"/>
                <a:gd name="T68" fmla="*/ 254 w 256"/>
                <a:gd name="T69" fmla="*/ 12 h 269"/>
                <a:gd name="T70" fmla="*/ 252 w 256"/>
                <a:gd name="T71" fmla="*/ 6 h 269"/>
                <a:gd name="T72" fmla="*/ 246 w 256"/>
                <a:gd name="T73" fmla="*/ 2 h 269"/>
                <a:gd name="T74" fmla="*/ 246 w 256"/>
                <a:gd name="T75" fmla="*/ 2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56" h="269">
                  <a:moveTo>
                    <a:pt x="246" y="2"/>
                  </a:moveTo>
                  <a:lnTo>
                    <a:pt x="246" y="2"/>
                  </a:lnTo>
                  <a:lnTo>
                    <a:pt x="240" y="0"/>
                  </a:lnTo>
                  <a:lnTo>
                    <a:pt x="233" y="0"/>
                  </a:lnTo>
                  <a:lnTo>
                    <a:pt x="228" y="4"/>
                  </a:lnTo>
                  <a:lnTo>
                    <a:pt x="223" y="8"/>
                  </a:lnTo>
                  <a:lnTo>
                    <a:pt x="103" y="219"/>
                  </a:lnTo>
                  <a:lnTo>
                    <a:pt x="32" y="120"/>
                  </a:lnTo>
                  <a:lnTo>
                    <a:pt x="32" y="120"/>
                  </a:lnTo>
                  <a:lnTo>
                    <a:pt x="27" y="115"/>
                  </a:lnTo>
                  <a:lnTo>
                    <a:pt x="19" y="112"/>
                  </a:lnTo>
                  <a:lnTo>
                    <a:pt x="13" y="112"/>
                  </a:lnTo>
                  <a:lnTo>
                    <a:pt x="7" y="116"/>
                  </a:lnTo>
                  <a:lnTo>
                    <a:pt x="7" y="116"/>
                  </a:lnTo>
                  <a:lnTo>
                    <a:pt x="2" y="121"/>
                  </a:lnTo>
                  <a:lnTo>
                    <a:pt x="0" y="127"/>
                  </a:lnTo>
                  <a:lnTo>
                    <a:pt x="0" y="134"/>
                  </a:lnTo>
                  <a:lnTo>
                    <a:pt x="2" y="140"/>
                  </a:lnTo>
                  <a:lnTo>
                    <a:pt x="91" y="261"/>
                  </a:lnTo>
                  <a:lnTo>
                    <a:pt x="91" y="261"/>
                  </a:lnTo>
                  <a:lnTo>
                    <a:pt x="93" y="264"/>
                  </a:lnTo>
                  <a:lnTo>
                    <a:pt x="97" y="266"/>
                  </a:lnTo>
                  <a:lnTo>
                    <a:pt x="101" y="267"/>
                  </a:lnTo>
                  <a:lnTo>
                    <a:pt x="105" y="269"/>
                  </a:lnTo>
                  <a:lnTo>
                    <a:pt x="105" y="269"/>
                  </a:lnTo>
                  <a:lnTo>
                    <a:pt x="107" y="269"/>
                  </a:lnTo>
                  <a:lnTo>
                    <a:pt x="107" y="269"/>
                  </a:lnTo>
                  <a:lnTo>
                    <a:pt x="110" y="267"/>
                  </a:lnTo>
                  <a:lnTo>
                    <a:pt x="114" y="266"/>
                  </a:lnTo>
                  <a:lnTo>
                    <a:pt x="117" y="263"/>
                  </a:lnTo>
                  <a:lnTo>
                    <a:pt x="120" y="260"/>
                  </a:lnTo>
                  <a:lnTo>
                    <a:pt x="253" y="25"/>
                  </a:lnTo>
                  <a:lnTo>
                    <a:pt x="253" y="25"/>
                  </a:lnTo>
                  <a:lnTo>
                    <a:pt x="256" y="19"/>
                  </a:lnTo>
                  <a:lnTo>
                    <a:pt x="254" y="12"/>
                  </a:lnTo>
                  <a:lnTo>
                    <a:pt x="252" y="6"/>
                  </a:lnTo>
                  <a:lnTo>
                    <a:pt x="246" y="2"/>
                  </a:lnTo>
                  <a:lnTo>
                    <a:pt x="246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5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76" name="Rectangle 3"/>
          <p:cNvSpPr txBox="1">
            <a:spLocks noChangeArrowheads="1"/>
          </p:cNvSpPr>
          <p:nvPr/>
        </p:nvSpPr>
        <p:spPr bwMode="auto">
          <a:xfrm>
            <a:off x="6309361" y="3432150"/>
            <a:ext cx="2383574" cy="184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  <a:scene3d>
              <a:camera prst="orthographicFront"/>
              <a:lightRig rig="threePt" dir="t"/>
            </a:scene3d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/>
            <a:r>
              <a:rPr lang="zh-CN" altLang="en-US" sz="1200" dirty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单击编辑标题</a:t>
            </a:r>
          </a:p>
        </p:txBody>
      </p:sp>
      <p:sp>
        <p:nvSpPr>
          <p:cNvPr id="77" name="Rectangle 3"/>
          <p:cNvSpPr txBox="1">
            <a:spLocks noChangeArrowheads="1"/>
          </p:cNvSpPr>
          <p:nvPr/>
        </p:nvSpPr>
        <p:spPr bwMode="auto">
          <a:xfrm>
            <a:off x="6309361" y="3693173"/>
            <a:ext cx="2156460" cy="276999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panose="020B0604020202020204" pitchFamily="34" charset="0"/>
              <a:buNone/>
              <a:defRPr lang="en-US" altLang="ko-KR" sz="2000" dirty="0" smtClean="0">
                <a:latin typeface="Microsoft Sans Serif" panose="020B0604020202020204" pitchFamily="34" charset="0"/>
                <a:ea typeface="+mj-ea"/>
                <a:cs typeface="Microsoft Sans Serif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+mn-lt"/>
                <a:ea typeface="+mn-ea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+mn-lt"/>
                <a:ea typeface="+mn-ea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+mn-lt"/>
                <a:ea typeface="+mn-ea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+mn-lt"/>
                <a:ea typeface="+mn-ea"/>
              </a:defRPr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9pPr>
          </a:lstStyle>
          <a:p>
            <a:pPr defTabSz="912495" eaLnBrk="1" hangingPunct="1">
              <a:defRPr/>
            </a:pPr>
            <a:r>
              <a:rPr lang="zh-CN" altLang="en-US" sz="9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900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8" name="Rectangle 3"/>
          <p:cNvSpPr txBox="1">
            <a:spLocks noChangeArrowheads="1"/>
          </p:cNvSpPr>
          <p:nvPr/>
        </p:nvSpPr>
        <p:spPr bwMode="auto">
          <a:xfrm>
            <a:off x="1019616" y="3444755"/>
            <a:ext cx="2060678" cy="184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  <a:scene3d>
              <a:camera prst="orthographicFront"/>
              <a:lightRig rig="threePt" dir="t"/>
            </a:scene3d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r" eaLnBrk="1" hangingPunct="1"/>
            <a:r>
              <a:rPr lang="zh-CN" altLang="en-US" sz="1200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单击编辑标题</a:t>
            </a:r>
          </a:p>
        </p:txBody>
      </p:sp>
      <p:sp>
        <p:nvSpPr>
          <p:cNvPr id="79" name="Rectangle 3"/>
          <p:cNvSpPr txBox="1">
            <a:spLocks noChangeArrowheads="1"/>
          </p:cNvSpPr>
          <p:nvPr/>
        </p:nvSpPr>
        <p:spPr bwMode="auto">
          <a:xfrm>
            <a:off x="923834" y="3705778"/>
            <a:ext cx="2156460" cy="276999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panose="020B0604020202020204" pitchFamily="34" charset="0"/>
              <a:buNone/>
              <a:defRPr lang="en-US" altLang="ko-KR" sz="2000" dirty="0" smtClean="0">
                <a:latin typeface="Microsoft Sans Serif" panose="020B0604020202020204" pitchFamily="34" charset="0"/>
                <a:ea typeface="+mj-ea"/>
                <a:cs typeface="Microsoft Sans Serif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+mn-lt"/>
                <a:ea typeface="+mn-ea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+mn-lt"/>
                <a:ea typeface="+mn-ea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+mn-lt"/>
                <a:ea typeface="+mn-ea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+mn-lt"/>
                <a:ea typeface="+mn-ea"/>
              </a:defRPr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9pPr>
          </a:lstStyle>
          <a:p>
            <a:pPr defTabSz="912495" eaLnBrk="1" hangingPunct="1">
              <a:defRPr/>
            </a:pPr>
            <a:r>
              <a:rPr lang="zh-CN" altLang="en-US" sz="9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900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6000">
        <p:fade/>
      </p:transition>
    </mc:Choice>
    <mc:Fallback xmlns="">
      <p:transition spd="med" advClick="0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  <p:bldP spid="38" grpId="0" animBg="1"/>
      <p:bldP spid="39" grpId="0"/>
      <p:bldP spid="40" grpId="0"/>
      <p:bldP spid="41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8" grpId="0" animBg="1"/>
      <p:bldP spid="59" grpId="0" animBg="1"/>
      <p:bldP spid="60" grpId="0" animBg="1"/>
      <p:bldP spid="66" grpId="0" animBg="1"/>
      <p:bldP spid="70" grpId="0" animBg="1"/>
      <p:bldP spid="76" grpId="0"/>
      <p:bldP spid="77" grpId="0"/>
      <p:bldP spid="78" grpId="0"/>
      <p:bldP spid="7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41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矩形 4"/>
          <p:cNvSpPr/>
          <p:nvPr/>
        </p:nvSpPr>
        <p:spPr>
          <a:xfrm>
            <a:off x="2184400" y="571500"/>
            <a:ext cx="6959600" cy="4572000"/>
          </a:xfrm>
          <a:custGeom>
            <a:avLst/>
            <a:gdLst>
              <a:gd name="connsiteX0" fmla="*/ 0 w 4711700"/>
              <a:gd name="connsiteY0" fmla="*/ 0 h 5143500"/>
              <a:gd name="connsiteX1" fmla="*/ 4711700 w 4711700"/>
              <a:gd name="connsiteY1" fmla="*/ 0 h 5143500"/>
              <a:gd name="connsiteX2" fmla="*/ 4711700 w 4711700"/>
              <a:gd name="connsiteY2" fmla="*/ 5143500 h 5143500"/>
              <a:gd name="connsiteX3" fmla="*/ 0 w 4711700"/>
              <a:gd name="connsiteY3" fmla="*/ 5143500 h 5143500"/>
              <a:gd name="connsiteX4" fmla="*/ 0 w 4711700"/>
              <a:gd name="connsiteY4" fmla="*/ 0 h 5143500"/>
              <a:gd name="connsiteX0-1" fmla="*/ 0 w 4711700"/>
              <a:gd name="connsiteY0-2" fmla="*/ 5143500 h 5143500"/>
              <a:gd name="connsiteX1-3" fmla="*/ 4711700 w 4711700"/>
              <a:gd name="connsiteY1-4" fmla="*/ 0 h 5143500"/>
              <a:gd name="connsiteX2-5" fmla="*/ 4711700 w 4711700"/>
              <a:gd name="connsiteY2-6" fmla="*/ 5143500 h 5143500"/>
              <a:gd name="connsiteX3-7" fmla="*/ 0 w 4711700"/>
              <a:gd name="connsiteY3-8" fmla="*/ 5143500 h 5143500"/>
              <a:gd name="connsiteX0-9" fmla="*/ 0 w 4711700"/>
              <a:gd name="connsiteY0-10" fmla="*/ 5143500 h 5143500"/>
              <a:gd name="connsiteX1-11" fmla="*/ 3714994 w 4711700"/>
              <a:gd name="connsiteY1-12" fmla="*/ 1092200 h 5143500"/>
              <a:gd name="connsiteX2-13" fmla="*/ 4711700 w 4711700"/>
              <a:gd name="connsiteY2-14" fmla="*/ 0 h 5143500"/>
              <a:gd name="connsiteX3-15" fmla="*/ 4711700 w 4711700"/>
              <a:gd name="connsiteY3-16" fmla="*/ 5143500 h 5143500"/>
              <a:gd name="connsiteX4-17" fmla="*/ 0 w 4711700"/>
              <a:gd name="connsiteY4-18" fmla="*/ 5143500 h 5143500"/>
              <a:gd name="connsiteX0-19" fmla="*/ 0 w 4711700"/>
              <a:gd name="connsiteY0-20" fmla="*/ 5143500 h 5143500"/>
              <a:gd name="connsiteX1-21" fmla="*/ 2509189 w 4711700"/>
              <a:gd name="connsiteY1-22" fmla="*/ 1257300 h 5143500"/>
              <a:gd name="connsiteX2-23" fmla="*/ 4711700 w 4711700"/>
              <a:gd name="connsiteY2-24" fmla="*/ 0 h 5143500"/>
              <a:gd name="connsiteX3-25" fmla="*/ 4711700 w 4711700"/>
              <a:gd name="connsiteY3-26" fmla="*/ 5143500 h 5143500"/>
              <a:gd name="connsiteX4-27" fmla="*/ 0 w 4711700"/>
              <a:gd name="connsiteY4-28" fmla="*/ 5143500 h 51435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17" y="connsiteY4-18"/>
              </a:cxn>
            </a:cxnLst>
            <a:rect l="l" t="t" r="r" b="b"/>
            <a:pathLst>
              <a:path w="4711700" h="5143500">
                <a:moveTo>
                  <a:pt x="0" y="5143500"/>
                </a:moveTo>
                <a:lnTo>
                  <a:pt x="2509189" y="1257300"/>
                </a:lnTo>
                <a:lnTo>
                  <a:pt x="4711700" y="0"/>
                </a:lnTo>
                <a:lnTo>
                  <a:pt x="4711700" y="5143500"/>
                </a:lnTo>
                <a:lnTo>
                  <a:pt x="0" y="5143500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259"/>
          <p:cNvSpPr>
            <a:spLocks noChangeArrowheads="1"/>
          </p:cNvSpPr>
          <p:nvPr/>
        </p:nvSpPr>
        <p:spPr bwMode="auto">
          <a:xfrm>
            <a:off x="3799946" y="2932083"/>
            <a:ext cx="5598054" cy="661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zh-CN" altLang="en-US" sz="3700" cap="all" dirty="0">
                <a:solidFill>
                  <a:schemeClr val="bg1"/>
                </a:solidFill>
                <a:cs typeface="Arial" panose="020B0604020202020204" pitchFamily="34" charset="0"/>
              </a:rPr>
              <a:t>谢谢下载观看</a:t>
            </a:r>
            <a:r>
              <a:rPr lang="zh-CN" altLang="en-US" sz="3700" cap="all">
                <a:solidFill>
                  <a:schemeClr val="bg1"/>
                </a:solidFill>
                <a:cs typeface="Arial" panose="020B0604020202020204" pitchFamily="34" charset="0"/>
              </a:rPr>
              <a:t>亲</a:t>
            </a:r>
            <a:r>
              <a:rPr lang="en-US" altLang="zh-CN" sz="3700" cap="all">
                <a:solidFill>
                  <a:schemeClr val="bg1"/>
                </a:solidFill>
                <a:cs typeface="Arial" panose="020B0604020202020204" pitchFamily="34" charset="0"/>
              </a:rPr>
              <a:t>LVOE</a:t>
            </a:r>
            <a:endParaRPr lang="zh-CN" altLang="en-US" sz="3700" cap="all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4178300" y="3594100"/>
            <a:ext cx="4517760" cy="28175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259"/>
          <p:cNvSpPr>
            <a:spLocks noChangeArrowheads="1"/>
          </p:cNvSpPr>
          <p:nvPr/>
        </p:nvSpPr>
        <p:spPr bwMode="auto">
          <a:xfrm>
            <a:off x="5133016" y="4026905"/>
            <a:ext cx="3624326" cy="190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r">
              <a:buNone/>
            </a:pPr>
            <a:r>
              <a:rPr lang="en-US" altLang="zh-CN" sz="640" cap="all" dirty="0">
                <a:solidFill>
                  <a:schemeClr val="bg1"/>
                </a:solidFill>
                <a:cs typeface="Arial" panose="020B0604020202020204" pitchFamily="34" charset="0"/>
              </a:rPr>
              <a:t>Job summary | | apply | business report shows the | | project business plan</a:t>
            </a:r>
            <a:endParaRPr lang="zh-CN" altLang="en-US" sz="640" cap="all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7" name="矩形 259"/>
          <p:cNvSpPr>
            <a:spLocks noChangeArrowheads="1"/>
          </p:cNvSpPr>
          <p:nvPr/>
        </p:nvSpPr>
        <p:spPr bwMode="auto">
          <a:xfrm>
            <a:off x="5396088" y="3744887"/>
            <a:ext cx="3364882" cy="289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r">
              <a:buNone/>
            </a:pPr>
            <a:r>
              <a:rPr lang="en-US" altLang="zh-CN" sz="1280" cap="all" dirty="0">
                <a:solidFill>
                  <a:schemeClr val="bg1"/>
                </a:solidFill>
                <a:cs typeface="Arial" panose="020B0604020202020204" pitchFamily="34" charset="0"/>
              </a:rPr>
              <a:t>|</a:t>
            </a:r>
            <a:r>
              <a:rPr lang="zh-CN" altLang="en-US" sz="1280" cap="all" dirty="0">
                <a:solidFill>
                  <a:schemeClr val="bg1"/>
                </a:solidFill>
                <a:cs typeface="Arial" panose="020B0604020202020204" pitchFamily="34" charset="0"/>
              </a:rPr>
              <a:t>适用年终总结</a:t>
            </a:r>
            <a:r>
              <a:rPr lang="en-US" altLang="zh-CN" sz="1280" cap="all" dirty="0">
                <a:solidFill>
                  <a:schemeClr val="bg1"/>
                </a:solidFill>
                <a:cs typeface="Arial" panose="020B0604020202020204" pitchFamily="34" charset="0"/>
              </a:rPr>
              <a:t>|</a:t>
            </a:r>
            <a:r>
              <a:rPr lang="zh-CN" altLang="en-US" sz="1280" cap="all" dirty="0">
                <a:solidFill>
                  <a:schemeClr val="bg1"/>
                </a:solidFill>
                <a:cs typeface="Arial" panose="020B0604020202020204" pitchFamily="34" charset="0"/>
              </a:rPr>
              <a:t>商务汇报</a:t>
            </a:r>
            <a:r>
              <a:rPr lang="en-US" altLang="zh-CN" sz="1280" cap="all" dirty="0">
                <a:solidFill>
                  <a:schemeClr val="bg1"/>
                </a:solidFill>
                <a:cs typeface="Arial" panose="020B0604020202020204" pitchFamily="34" charset="0"/>
              </a:rPr>
              <a:t>|</a:t>
            </a:r>
            <a:r>
              <a:rPr lang="zh-CN" altLang="en-US" sz="1280" cap="all" dirty="0">
                <a:solidFill>
                  <a:schemeClr val="bg1"/>
                </a:solidFill>
                <a:cs typeface="Arial" panose="020B0604020202020204" pitchFamily="34" charset="0"/>
              </a:rPr>
              <a:t>项目展示</a:t>
            </a:r>
            <a:r>
              <a:rPr lang="en-US" altLang="zh-CN" sz="1280" cap="all" dirty="0">
                <a:solidFill>
                  <a:schemeClr val="bg1"/>
                </a:solidFill>
                <a:cs typeface="Arial" panose="020B0604020202020204" pitchFamily="34" charset="0"/>
              </a:rPr>
              <a:t>|</a:t>
            </a:r>
            <a:r>
              <a:rPr lang="zh-CN" altLang="en-US" sz="1280" cap="all" dirty="0">
                <a:solidFill>
                  <a:schemeClr val="bg1"/>
                </a:solidFill>
                <a:cs typeface="Arial" panose="020B0604020202020204" pitchFamily="34" charset="0"/>
              </a:rPr>
              <a:t>新年计划</a:t>
            </a:r>
            <a:r>
              <a:rPr lang="en-US" altLang="zh-CN" sz="1280" cap="all" dirty="0">
                <a:solidFill>
                  <a:schemeClr val="bg1"/>
                </a:solidFill>
                <a:cs typeface="Arial" panose="020B0604020202020204" pitchFamily="34" charset="0"/>
              </a:rPr>
              <a:t>|</a:t>
            </a:r>
            <a:endParaRPr lang="zh-CN" altLang="en-US" sz="1280" cap="all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8" name="TextBox 28"/>
          <p:cNvSpPr txBox="1"/>
          <p:nvPr/>
        </p:nvSpPr>
        <p:spPr>
          <a:xfrm>
            <a:off x="7567609" y="2028066"/>
            <a:ext cx="1805305" cy="10147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000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</a:rPr>
              <a:t>202X</a:t>
            </a:r>
            <a:endParaRPr lang="zh-CN" altLang="en-US" sz="6000" dirty="0">
              <a:solidFill>
                <a:schemeClr val="bg1"/>
              </a:solidFill>
              <a:latin typeface="Agency FB" panose="020B0503020202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6000">
        <p:fade/>
      </p:transition>
    </mc:Choice>
    <mc:Fallback xmlns="">
      <p:transition spd="med" advClick="0" advTm="600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2" presetClass="entr" presetSubtype="1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3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4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9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4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0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  <p:bldP spid="6" grpId="0"/>
          <p:bldP spid="7" grpId="0"/>
          <p:bldP spid="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9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4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0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  <p:bldP spid="6" grpId="0"/>
          <p:bldP spid="7" grpId="0"/>
          <p:bldP spid="8" grpId="0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5"/>
          <p:cNvSpPr txBox="1"/>
          <p:nvPr/>
        </p:nvSpPr>
        <p:spPr>
          <a:xfrm>
            <a:off x="3818973" y="158344"/>
            <a:ext cx="14703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年度工作概述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41191" y="2328644"/>
            <a:ext cx="2370017" cy="700602"/>
            <a:chOff x="1221767" y="2192338"/>
            <a:chExt cx="2370017" cy="700602"/>
          </a:xfrm>
        </p:grpSpPr>
        <p:sp>
          <p:nvSpPr>
            <p:cNvPr id="5" name="矩形 4"/>
            <p:cNvSpPr/>
            <p:nvPr/>
          </p:nvSpPr>
          <p:spPr>
            <a:xfrm>
              <a:off x="1954797" y="2192338"/>
              <a:ext cx="1107996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200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单击编辑标题</a:t>
              </a:r>
            </a:p>
          </p:txBody>
        </p:sp>
        <p:sp>
          <p:nvSpPr>
            <p:cNvPr id="6" name="矩形 5"/>
            <p:cNvSpPr/>
            <p:nvPr/>
          </p:nvSpPr>
          <p:spPr>
            <a:xfrm>
              <a:off x="1221767" y="2523608"/>
              <a:ext cx="2370017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2495">
                <a:spcBef>
                  <a:spcPct val="20000"/>
                </a:spcBef>
                <a:defRPr/>
              </a:pPr>
              <a:r>
                <a:rPr lang="zh-CN" altLang="en-US" sz="900" dirty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9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6711083" y="2328644"/>
            <a:ext cx="2370017" cy="700602"/>
            <a:chOff x="3106598" y="5073134"/>
            <a:chExt cx="2370017" cy="700602"/>
          </a:xfrm>
        </p:grpSpPr>
        <p:sp>
          <p:nvSpPr>
            <p:cNvPr id="8" name="矩形 7"/>
            <p:cNvSpPr/>
            <p:nvPr/>
          </p:nvSpPr>
          <p:spPr>
            <a:xfrm>
              <a:off x="3106598" y="5073134"/>
              <a:ext cx="1107996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200" dirty="0">
                  <a:solidFill>
                    <a:schemeClr val="accent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单击编辑标题</a:t>
              </a:r>
            </a:p>
          </p:txBody>
        </p:sp>
        <p:sp>
          <p:nvSpPr>
            <p:cNvPr id="9" name="矩形 8"/>
            <p:cNvSpPr/>
            <p:nvPr/>
          </p:nvSpPr>
          <p:spPr>
            <a:xfrm>
              <a:off x="3106598" y="5404404"/>
              <a:ext cx="2370017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2495">
                <a:spcBef>
                  <a:spcPct val="20000"/>
                </a:spcBef>
                <a:defRPr/>
              </a:pPr>
              <a:r>
                <a:rPr lang="zh-CN" altLang="en-US" sz="900" dirty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9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0" name="组合 9"/>
          <p:cNvGrpSpPr>
            <a:grpSpLocks noChangeAspect="1"/>
          </p:cNvGrpSpPr>
          <p:nvPr/>
        </p:nvGrpSpPr>
        <p:grpSpPr>
          <a:xfrm>
            <a:off x="4184224" y="2181318"/>
            <a:ext cx="853083" cy="957192"/>
            <a:chOff x="-10020300" y="-11996738"/>
            <a:chExt cx="2614613" cy="2933700"/>
          </a:xfrm>
          <a:solidFill>
            <a:schemeClr val="accent2"/>
          </a:solidFill>
        </p:grpSpPr>
        <p:sp>
          <p:nvSpPr>
            <p:cNvPr id="11" name="Freeform 694"/>
            <p:cNvSpPr>
              <a:spLocks noEditPoints="1"/>
            </p:cNvSpPr>
            <p:nvPr/>
          </p:nvSpPr>
          <p:spPr bwMode="auto">
            <a:xfrm>
              <a:off x="-9671050" y="-11182350"/>
              <a:ext cx="360363" cy="363538"/>
            </a:xfrm>
            <a:custGeom>
              <a:avLst/>
              <a:gdLst>
                <a:gd name="T0" fmla="*/ 96 w 96"/>
                <a:gd name="T1" fmla="*/ 48 h 97"/>
                <a:gd name="T2" fmla="*/ 48 w 96"/>
                <a:gd name="T3" fmla="*/ 0 h 97"/>
                <a:gd name="T4" fmla="*/ 0 w 96"/>
                <a:gd name="T5" fmla="*/ 48 h 97"/>
                <a:gd name="T6" fmla="*/ 48 w 96"/>
                <a:gd name="T7" fmla="*/ 97 h 97"/>
                <a:gd name="T8" fmla="*/ 96 w 96"/>
                <a:gd name="T9" fmla="*/ 48 h 97"/>
                <a:gd name="T10" fmla="*/ 28 w 96"/>
                <a:gd name="T11" fmla="*/ 71 h 97"/>
                <a:gd name="T12" fmla="*/ 31 w 96"/>
                <a:gd name="T13" fmla="*/ 61 h 97"/>
                <a:gd name="T14" fmla="*/ 45 w 96"/>
                <a:gd name="T15" fmla="*/ 65 h 97"/>
                <a:gd name="T16" fmla="*/ 53 w 96"/>
                <a:gd name="T17" fmla="*/ 60 h 97"/>
                <a:gd name="T18" fmla="*/ 44 w 96"/>
                <a:gd name="T19" fmla="*/ 52 h 97"/>
                <a:gd name="T20" fmla="*/ 29 w 96"/>
                <a:gd name="T21" fmla="*/ 37 h 97"/>
                <a:gd name="T22" fmla="*/ 43 w 96"/>
                <a:gd name="T23" fmla="*/ 21 h 97"/>
                <a:gd name="T24" fmla="*/ 43 w 96"/>
                <a:gd name="T25" fmla="*/ 13 h 97"/>
                <a:gd name="T26" fmla="*/ 52 w 96"/>
                <a:gd name="T27" fmla="*/ 13 h 97"/>
                <a:gd name="T28" fmla="*/ 52 w 96"/>
                <a:gd name="T29" fmla="*/ 21 h 97"/>
                <a:gd name="T30" fmla="*/ 64 w 96"/>
                <a:gd name="T31" fmla="*/ 24 h 97"/>
                <a:gd name="T32" fmla="*/ 62 w 96"/>
                <a:gd name="T33" fmla="*/ 33 h 97"/>
                <a:gd name="T34" fmla="*/ 49 w 96"/>
                <a:gd name="T35" fmla="*/ 30 h 97"/>
                <a:gd name="T36" fmla="*/ 42 w 96"/>
                <a:gd name="T37" fmla="*/ 35 h 97"/>
                <a:gd name="T38" fmla="*/ 52 w 96"/>
                <a:gd name="T39" fmla="*/ 42 h 97"/>
                <a:gd name="T40" fmla="*/ 66 w 96"/>
                <a:gd name="T41" fmla="*/ 58 h 97"/>
                <a:gd name="T42" fmla="*/ 51 w 96"/>
                <a:gd name="T43" fmla="*/ 74 h 97"/>
                <a:gd name="T44" fmla="*/ 51 w 96"/>
                <a:gd name="T45" fmla="*/ 83 h 97"/>
                <a:gd name="T46" fmla="*/ 43 w 96"/>
                <a:gd name="T47" fmla="*/ 83 h 97"/>
                <a:gd name="T48" fmla="*/ 43 w 96"/>
                <a:gd name="T49" fmla="*/ 75 h 97"/>
                <a:gd name="T50" fmla="*/ 28 w 96"/>
                <a:gd name="T51" fmla="*/ 71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6" h="97">
                  <a:moveTo>
                    <a:pt x="96" y="48"/>
                  </a:moveTo>
                  <a:cubicBezTo>
                    <a:pt x="96" y="21"/>
                    <a:pt x="75" y="0"/>
                    <a:pt x="48" y="0"/>
                  </a:cubicBezTo>
                  <a:cubicBezTo>
                    <a:pt x="22" y="0"/>
                    <a:pt x="0" y="21"/>
                    <a:pt x="0" y="48"/>
                  </a:cubicBezTo>
                  <a:cubicBezTo>
                    <a:pt x="0" y="75"/>
                    <a:pt x="22" y="97"/>
                    <a:pt x="48" y="97"/>
                  </a:cubicBezTo>
                  <a:cubicBezTo>
                    <a:pt x="75" y="97"/>
                    <a:pt x="96" y="75"/>
                    <a:pt x="96" y="48"/>
                  </a:cubicBezTo>
                  <a:moveTo>
                    <a:pt x="28" y="71"/>
                  </a:moveTo>
                  <a:cubicBezTo>
                    <a:pt x="31" y="61"/>
                    <a:pt x="31" y="61"/>
                    <a:pt x="31" y="61"/>
                  </a:cubicBezTo>
                  <a:cubicBezTo>
                    <a:pt x="34" y="63"/>
                    <a:pt x="39" y="65"/>
                    <a:pt x="45" y="65"/>
                  </a:cubicBezTo>
                  <a:cubicBezTo>
                    <a:pt x="50" y="65"/>
                    <a:pt x="53" y="63"/>
                    <a:pt x="53" y="60"/>
                  </a:cubicBezTo>
                  <a:cubicBezTo>
                    <a:pt x="53" y="56"/>
                    <a:pt x="51" y="54"/>
                    <a:pt x="44" y="52"/>
                  </a:cubicBezTo>
                  <a:cubicBezTo>
                    <a:pt x="35" y="49"/>
                    <a:pt x="29" y="45"/>
                    <a:pt x="29" y="37"/>
                  </a:cubicBezTo>
                  <a:cubicBezTo>
                    <a:pt x="29" y="29"/>
                    <a:pt x="34" y="23"/>
                    <a:pt x="43" y="21"/>
                  </a:cubicBezTo>
                  <a:cubicBezTo>
                    <a:pt x="43" y="13"/>
                    <a:pt x="43" y="13"/>
                    <a:pt x="43" y="13"/>
                  </a:cubicBezTo>
                  <a:cubicBezTo>
                    <a:pt x="52" y="13"/>
                    <a:pt x="52" y="13"/>
                    <a:pt x="52" y="13"/>
                  </a:cubicBezTo>
                  <a:cubicBezTo>
                    <a:pt x="52" y="21"/>
                    <a:pt x="52" y="21"/>
                    <a:pt x="52" y="21"/>
                  </a:cubicBezTo>
                  <a:cubicBezTo>
                    <a:pt x="57" y="21"/>
                    <a:pt x="61" y="22"/>
                    <a:pt x="64" y="24"/>
                  </a:cubicBezTo>
                  <a:cubicBezTo>
                    <a:pt x="62" y="33"/>
                    <a:pt x="62" y="33"/>
                    <a:pt x="62" y="33"/>
                  </a:cubicBezTo>
                  <a:cubicBezTo>
                    <a:pt x="59" y="32"/>
                    <a:pt x="55" y="30"/>
                    <a:pt x="49" y="30"/>
                  </a:cubicBezTo>
                  <a:cubicBezTo>
                    <a:pt x="44" y="30"/>
                    <a:pt x="42" y="33"/>
                    <a:pt x="42" y="35"/>
                  </a:cubicBezTo>
                  <a:cubicBezTo>
                    <a:pt x="42" y="38"/>
                    <a:pt x="45" y="40"/>
                    <a:pt x="52" y="42"/>
                  </a:cubicBezTo>
                  <a:cubicBezTo>
                    <a:pt x="62" y="46"/>
                    <a:pt x="66" y="51"/>
                    <a:pt x="66" y="58"/>
                  </a:cubicBezTo>
                  <a:cubicBezTo>
                    <a:pt x="66" y="66"/>
                    <a:pt x="61" y="73"/>
                    <a:pt x="51" y="74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3" y="83"/>
                    <a:pt x="43" y="83"/>
                    <a:pt x="43" y="83"/>
                  </a:cubicBezTo>
                  <a:cubicBezTo>
                    <a:pt x="43" y="75"/>
                    <a:pt x="43" y="75"/>
                    <a:pt x="43" y="75"/>
                  </a:cubicBezTo>
                  <a:cubicBezTo>
                    <a:pt x="37" y="75"/>
                    <a:pt x="32" y="73"/>
                    <a:pt x="28" y="7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Freeform 695"/>
            <p:cNvSpPr>
              <a:spLocks noEditPoints="1"/>
            </p:cNvSpPr>
            <p:nvPr/>
          </p:nvSpPr>
          <p:spPr bwMode="auto">
            <a:xfrm>
              <a:off x="-9090025" y="-11517313"/>
              <a:ext cx="781050" cy="787400"/>
            </a:xfrm>
            <a:custGeom>
              <a:avLst/>
              <a:gdLst>
                <a:gd name="T0" fmla="*/ 104 w 208"/>
                <a:gd name="T1" fmla="*/ 0 h 210"/>
                <a:gd name="T2" fmla="*/ 0 w 208"/>
                <a:gd name="T3" fmla="*/ 105 h 210"/>
                <a:gd name="T4" fmla="*/ 104 w 208"/>
                <a:gd name="T5" fmla="*/ 210 h 210"/>
                <a:gd name="T6" fmla="*/ 208 w 208"/>
                <a:gd name="T7" fmla="*/ 105 h 210"/>
                <a:gd name="T8" fmla="*/ 104 w 208"/>
                <a:gd name="T9" fmla="*/ 0 h 210"/>
                <a:gd name="T10" fmla="*/ 111 w 208"/>
                <a:gd name="T11" fmla="*/ 161 h 210"/>
                <a:gd name="T12" fmla="*/ 111 w 208"/>
                <a:gd name="T13" fmla="*/ 180 h 210"/>
                <a:gd name="T14" fmla="*/ 92 w 208"/>
                <a:gd name="T15" fmla="*/ 180 h 210"/>
                <a:gd name="T16" fmla="*/ 92 w 208"/>
                <a:gd name="T17" fmla="*/ 163 h 210"/>
                <a:gd name="T18" fmla="*/ 61 w 208"/>
                <a:gd name="T19" fmla="*/ 155 h 210"/>
                <a:gd name="T20" fmla="*/ 66 w 208"/>
                <a:gd name="T21" fmla="*/ 133 h 210"/>
                <a:gd name="T22" fmla="*/ 97 w 208"/>
                <a:gd name="T23" fmla="*/ 141 h 210"/>
                <a:gd name="T24" fmla="*/ 115 w 208"/>
                <a:gd name="T25" fmla="*/ 130 h 210"/>
                <a:gd name="T26" fmla="*/ 95 w 208"/>
                <a:gd name="T27" fmla="*/ 114 h 210"/>
                <a:gd name="T28" fmla="*/ 62 w 208"/>
                <a:gd name="T29" fmla="*/ 80 h 210"/>
                <a:gd name="T30" fmla="*/ 93 w 208"/>
                <a:gd name="T31" fmla="*/ 47 h 210"/>
                <a:gd name="T32" fmla="*/ 93 w 208"/>
                <a:gd name="T33" fmla="*/ 30 h 210"/>
                <a:gd name="T34" fmla="*/ 111 w 208"/>
                <a:gd name="T35" fmla="*/ 30 h 210"/>
                <a:gd name="T36" fmla="*/ 111 w 208"/>
                <a:gd name="T37" fmla="*/ 46 h 210"/>
                <a:gd name="T38" fmla="*/ 138 w 208"/>
                <a:gd name="T39" fmla="*/ 52 h 210"/>
                <a:gd name="T40" fmla="*/ 133 w 208"/>
                <a:gd name="T41" fmla="*/ 73 h 210"/>
                <a:gd name="T42" fmla="*/ 106 w 208"/>
                <a:gd name="T43" fmla="*/ 66 h 210"/>
                <a:gd name="T44" fmla="*/ 90 w 208"/>
                <a:gd name="T45" fmla="*/ 77 h 210"/>
                <a:gd name="T46" fmla="*/ 113 w 208"/>
                <a:gd name="T47" fmla="*/ 93 h 210"/>
                <a:gd name="T48" fmla="*/ 143 w 208"/>
                <a:gd name="T49" fmla="*/ 127 h 210"/>
                <a:gd name="T50" fmla="*/ 111 w 208"/>
                <a:gd name="T51" fmla="*/ 161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08" h="210">
                  <a:moveTo>
                    <a:pt x="104" y="0"/>
                  </a:moveTo>
                  <a:cubicBezTo>
                    <a:pt x="47" y="0"/>
                    <a:pt x="0" y="47"/>
                    <a:pt x="0" y="105"/>
                  </a:cubicBezTo>
                  <a:cubicBezTo>
                    <a:pt x="0" y="163"/>
                    <a:pt x="47" y="210"/>
                    <a:pt x="104" y="210"/>
                  </a:cubicBezTo>
                  <a:cubicBezTo>
                    <a:pt x="162" y="210"/>
                    <a:pt x="208" y="163"/>
                    <a:pt x="208" y="105"/>
                  </a:cubicBezTo>
                  <a:cubicBezTo>
                    <a:pt x="208" y="47"/>
                    <a:pt x="162" y="0"/>
                    <a:pt x="104" y="0"/>
                  </a:cubicBezTo>
                  <a:moveTo>
                    <a:pt x="111" y="161"/>
                  </a:moveTo>
                  <a:cubicBezTo>
                    <a:pt x="111" y="180"/>
                    <a:pt x="111" y="180"/>
                    <a:pt x="111" y="180"/>
                  </a:cubicBezTo>
                  <a:cubicBezTo>
                    <a:pt x="92" y="180"/>
                    <a:pt x="92" y="180"/>
                    <a:pt x="92" y="180"/>
                  </a:cubicBezTo>
                  <a:cubicBezTo>
                    <a:pt x="92" y="163"/>
                    <a:pt x="92" y="163"/>
                    <a:pt x="92" y="163"/>
                  </a:cubicBezTo>
                  <a:cubicBezTo>
                    <a:pt x="80" y="162"/>
                    <a:pt x="68" y="159"/>
                    <a:pt x="61" y="155"/>
                  </a:cubicBezTo>
                  <a:cubicBezTo>
                    <a:pt x="66" y="133"/>
                    <a:pt x="66" y="133"/>
                    <a:pt x="66" y="133"/>
                  </a:cubicBezTo>
                  <a:cubicBezTo>
                    <a:pt x="74" y="138"/>
                    <a:pt x="85" y="141"/>
                    <a:pt x="97" y="141"/>
                  </a:cubicBezTo>
                  <a:cubicBezTo>
                    <a:pt x="108" y="141"/>
                    <a:pt x="115" y="137"/>
                    <a:pt x="115" y="130"/>
                  </a:cubicBezTo>
                  <a:cubicBezTo>
                    <a:pt x="115" y="123"/>
                    <a:pt x="109" y="118"/>
                    <a:pt x="95" y="114"/>
                  </a:cubicBezTo>
                  <a:cubicBezTo>
                    <a:pt x="76" y="107"/>
                    <a:pt x="62" y="98"/>
                    <a:pt x="62" y="80"/>
                  </a:cubicBezTo>
                  <a:cubicBezTo>
                    <a:pt x="62" y="64"/>
                    <a:pt x="74" y="51"/>
                    <a:pt x="93" y="47"/>
                  </a:cubicBezTo>
                  <a:cubicBezTo>
                    <a:pt x="93" y="30"/>
                    <a:pt x="93" y="30"/>
                    <a:pt x="93" y="30"/>
                  </a:cubicBezTo>
                  <a:cubicBezTo>
                    <a:pt x="111" y="30"/>
                    <a:pt x="111" y="30"/>
                    <a:pt x="111" y="30"/>
                  </a:cubicBezTo>
                  <a:cubicBezTo>
                    <a:pt x="111" y="46"/>
                    <a:pt x="111" y="46"/>
                    <a:pt x="111" y="46"/>
                  </a:cubicBezTo>
                  <a:cubicBezTo>
                    <a:pt x="124" y="46"/>
                    <a:pt x="132" y="49"/>
                    <a:pt x="138" y="52"/>
                  </a:cubicBezTo>
                  <a:cubicBezTo>
                    <a:pt x="133" y="73"/>
                    <a:pt x="133" y="73"/>
                    <a:pt x="133" y="73"/>
                  </a:cubicBezTo>
                  <a:cubicBezTo>
                    <a:pt x="128" y="71"/>
                    <a:pt x="120" y="66"/>
                    <a:pt x="106" y="66"/>
                  </a:cubicBezTo>
                  <a:cubicBezTo>
                    <a:pt x="94" y="66"/>
                    <a:pt x="90" y="72"/>
                    <a:pt x="90" y="77"/>
                  </a:cubicBezTo>
                  <a:cubicBezTo>
                    <a:pt x="90" y="83"/>
                    <a:pt x="97" y="87"/>
                    <a:pt x="113" y="93"/>
                  </a:cubicBezTo>
                  <a:cubicBezTo>
                    <a:pt x="135" y="100"/>
                    <a:pt x="143" y="111"/>
                    <a:pt x="143" y="127"/>
                  </a:cubicBezTo>
                  <a:cubicBezTo>
                    <a:pt x="143" y="144"/>
                    <a:pt x="132" y="158"/>
                    <a:pt x="111" y="16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" name="Freeform 696"/>
            <p:cNvSpPr>
              <a:spLocks noEditPoints="1"/>
            </p:cNvSpPr>
            <p:nvPr/>
          </p:nvSpPr>
          <p:spPr bwMode="auto">
            <a:xfrm>
              <a:off x="-9563100" y="-10653713"/>
              <a:ext cx="500063" cy="506413"/>
            </a:xfrm>
            <a:custGeom>
              <a:avLst/>
              <a:gdLst>
                <a:gd name="T0" fmla="*/ 67 w 133"/>
                <a:gd name="T1" fmla="*/ 0 h 135"/>
                <a:gd name="T2" fmla="*/ 0 w 133"/>
                <a:gd name="T3" fmla="*/ 68 h 135"/>
                <a:gd name="T4" fmla="*/ 67 w 133"/>
                <a:gd name="T5" fmla="*/ 135 h 135"/>
                <a:gd name="T6" fmla="*/ 133 w 133"/>
                <a:gd name="T7" fmla="*/ 68 h 135"/>
                <a:gd name="T8" fmla="*/ 67 w 133"/>
                <a:gd name="T9" fmla="*/ 0 h 135"/>
                <a:gd name="T10" fmla="*/ 71 w 133"/>
                <a:gd name="T11" fmla="*/ 104 h 135"/>
                <a:gd name="T12" fmla="*/ 71 w 133"/>
                <a:gd name="T13" fmla="*/ 116 h 135"/>
                <a:gd name="T14" fmla="*/ 59 w 133"/>
                <a:gd name="T15" fmla="*/ 116 h 135"/>
                <a:gd name="T16" fmla="*/ 59 w 133"/>
                <a:gd name="T17" fmla="*/ 105 h 135"/>
                <a:gd name="T18" fmla="*/ 39 w 133"/>
                <a:gd name="T19" fmla="*/ 100 h 135"/>
                <a:gd name="T20" fmla="*/ 43 w 133"/>
                <a:gd name="T21" fmla="*/ 86 h 135"/>
                <a:gd name="T22" fmla="*/ 62 w 133"/>
                <a:gd name="T23" fmla="*/ 91 h 135"/>
                <a:gd name="T24" fmla="*/ 74 w 133"/>
                <a:gd name="T25" fmla="*/ 84 h 135"/>
                <a:gd name="T26" fmla="*/ 61 w 133"/>
                <a:gd name="T27" fmla="*/ 73 h 135"/>
                <a:gd name="T28" fmla="*/ 40 w 133"/>
                <a:gd name="T29" fmla="*/ 52 h 135"/>
                <a:gd name="T30" fmla="*/ 60 w 133"/>
                <a:gd name="T31" fmla="*/ 31 h 135"/>
                <a:gd name="T32" fmla="*/ 60 w 133"/>
                <a:gd name="T33" fmla="*/ 20 h 135"/>
                <a:gd name="T34" fmla="*/ 72 w 133"/>
                <a:gd name="T35" fmla="*/ 20 h 135"/>
                <a:gd name="T36" fmla="*/ 72 w 133"/>
                <a:gd name="T37" fmla="*/ 30 h 135"/>
                <a:gd name="T38" fmla="*/ 89 w 133"/>
                <a:gd name="T39" fmla="*/ 34 h 135"/>
                <a:gd name="T40" fmla="*/ 85 w 133"/>
                <a:gd name="T41" fmla="*/ 47 h 135"/>
                <a:gd name="T42" fmla="*/ 68 w 133"/>
                <a:gd name="T43" fmla="*/ 43 h 135"/>
                <a:gd name="T44" fmla="*/ 58 w 133"/>
                <a:gd name="T45" fmla="*/ 50 h 135"/>
                <a:gd name="T46" fmla="*/ 72 w 133"/>
                <a:gd name="T47" fmla="*/ 60 h 135"/>
                <a:gd name="T48" fmla="*/ 92 w 133"/>
                <a:gd name="T49" fmla="*/ 82 h 135"/>
                <a:gd name="T50" fmla="*/ 71 w 133"/>
                <a:gd name="T51" fmla="*/ 104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3" h="135">
                  <a:moveTo>
                    <a:pt x="67" y="0"/>
                  </a:moveTo>
                  <a:cubicBezTo>
                    <a:pt x="30" y="0"/>
                    <a:pt x="0" y="31"/>
                    <a:pt x="0" y="68"/>
                  </a:cubicBezTo>
                  <a:cubicBezTo>
                    <a:pt x="0" y="105"/>
                    <a:pt x="30" y="135"/>
                    <a:pt x="67" y="135"/>
                  </a:cubicBezTo>
                  <a:cubicBezTo>
                    <a:pt x="104" y="135"/>
                    <a:pt x="133" y="105"/>
                    <a:pt x="133" y="68"/>
                  </a:cubicBezTo>
                  <a:cubicBezTo>
                    <a:pt x="133" y="31"/>
                    <a:pt x="104" y="0"/>
                    <a:pt x="67" y="0"/>
                  </a:cubicBezTo>
                  <a:moveTo>
                    <a:pt x="71" y="104"/>
                  </a:moveTo>
                  <a:cubicBezTo>
                    <a:pt x="71" y="116"/>
                    <a:pt x="71" y="116"/>
                    <a:pt x="71" y="116"/>
                  </a:cubicBezTo>
                  <a:cubicBezTo>
                    <a:pt x="59" y="116"/>
                    <a:pt x="59" y="116"/>
                    <a:pt x="59" y="116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1" y="104"/>
                    <a:pt x="44" y="102"/>
                    <a:pt x="39" y="100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8" y="88"/>
                    <a:pt x="55" y="91"/>
                    <a:pt x="62" y="91"/>
                  </a:cubicBezTo>
                  <a:cubicBezTo>
                    <a:pt x="69" y="91"/>
                    <a:pt x="74" y="88"/>
                    <a:pt x="74" y="84"/>
                  </a:cubicBezTo>
                  <a:cubicBezTo>
                    <a:pt x="74" y="79"/>
                    <a:pt x="70" y="76"/>
                    <a:pt x="61" y="73"/>
                  </a:cubicBezTo>
                  <a:cubicBezTo>
                    <a:pt x="49" y="69"/>
                    <a:pt x="40" y="63"/>
                    <a:pt x="40" y="52"/>
                  </a:cubicBezTo>
                  <a:cubicBezTo>
                    <a:pt x="40" y="41"/>
                    <a:pt x="47" y="33"/>
                    <a:pt x="60" y="31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72" y="20"/>
                    <a:pt x="72" y="20"/>
                    <a:pt x="72" y="20"/>
                  </a:cubicBezTo>
                  <a:cubicBezTo>
                    <a:pt x="72" y="30"/>
                    <a:pt x="72" y="30"/>
                    <a:pt x="72" y="30"/>
                  </a:cubicBezTo>
                  <a:cubicBezTo>
                    <a:pt x="79" y="30"/>
                    <a:pt x="85" y="32"/>
                    <a:pt x="89" y="34"/>
                  </a:cubicBezTo>
                  <a:cubicBezTo>
                    <a:pt x="85" y="47"/>
                    <a:pt x="85" y="47"/>
                    <a:pt x="85" y="47"/>
                  </a:cubicBezTo>
                  <a:cubicBezTo>
                    <a:pt x="82" y="46"/>
                    <a:pt x="77" y="43"/>
                    <a:pt x="68" y="43"/>
                  </a:cubicBezTo>
                  <a:cubicBezTo>
                    <a:pt x="61" y="43"/>
                    <a:pt x="58" y="46"/>
                    <a:pt x="58" y="50"/>
                  </a:cubicBezTo>
                  <a:cubicBezTo>
                    <a:pt x="58" y="54"/>
                    <a:pt x="62" y="56"/>
                    <a:pt x="72" y="60"/>
                  </a:cubicBezTo>
                  <a:cubicBezTo>
                    <a:pt x="86" y="65"/>
                    <a:pt x="92" y="71"/>
                    <a:pt x="92" y="82"/>
                  </a:cubicBezTo>
                  <a:cubicBezTo>
                    <a:pt x="92" y="93"/>
                    <a:pt x="85" y="101"/>
                    <a:pt x="71" y="10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" name="Freeform 697"/>
            <p:cNvSpPr>
              <a:spLocks noEditPoints="1"/>
            </p:cNvSpPr>
            <p:nvPr/>
          </p:nvSpPr>
          <p:spPr bwMode="auto">
            <a:xfrm>
              <a:off x="-10020300" y="-11996738"/>
              <a:ext cx="2614613" cy="2933700"/>
            </a:xfrm>
            <a:custGeom>
              <a:avLst/>
              <a:gdLst>
                <a:gd name="T0" fmla="*/ 652 w 697"/>
                <a:gd name="T1" fmla="*/ 426 h 782"/>
                <a:gd name="T2" fmla="*/ 601 w 697"/>
                <a:gd name="T3" fmla="*/ 366 h 782"/>
                <a:gd name="T4" fmla="*/ 603 w 697"/>
                <a:gd name="T5" fmla="*/ 267 h 782"/>
                <a:gd name="T6" fmla="*/ 585 w 697"/>
                <a:gd name="T7" fmla="*/ 182 h 782"/>
                <a:gd name="T8" fmla="*/ 509 w 697"/>
                <a:gd name="T9" fmla="*/ 80 h 782"/>
                <a:gd name="T10" fmla="*/ 298 w 697"/>
                <a:gd name="T11" fmla="*/ 0 h 782"/>
                <a:gd name="T12" fmla="*/ 0 w 697"/>
                <a:gd name="T13" fmla="*/ 273 h 782"/>
                <a:gd name="T14" fmla="*/ 2 w 697"/>
                <a:gd name="T15" fmla="*/ 302 h 782"/>
                <a:gd name="T16" fmla="*/ 82 w 697"/>
                <a:gd name="T17" fmla="*/ 533 h 782"/>
                <a:gd name="T18" fmla="*/ 0 w 697"/>
                <a:gd name="T19" fmla="*/ 781 h 782"/>
                <a:gd name="T20" fmla="*/ 362 w 697"/>
                <a:gd name="T21" fmla="*/ 782 h 782"/>
                <a:gd name="T22" fmla="*/ 433 w 697"/>
                <a:gd name="T23" fmla="*/ 674 h 782"/>
                <a:gd name="T24" fmla="*/ 545 w 697"/>
                <a:gd name="T25" fmla="*/ 675 h 782"/>
                <a:gd name="T26" fmla="*/ 563 w 697"/>
                <a:gd name="T27" fmla="*/ 673 h 782"/>
                <a:gd name="T28" fmla="*/ 564 w 697"/>
                <a:gd name="T29" fmla="*/ 673 h 782"/>
                <a:gd name="T30" fmla="*/ 564 w 697"/>
                <a:gd name="T31" fmla="*/ 673 h 782"/>
                <a:gd name="T32" fmla="*/ 571 w 697"/>
                <a:gd name="T33" fmla="*/ 601 h 782"/>
                <a:gd name="T34" fmla="*/ 595 w 697"/>
                <a:gd name="T35" fmla="*/ 577 h 782"/>
                <a:gd name="T36" fmla="*/ 595 w 697"/>
                <a:gd name="T37" fmla="*/ 575 h 782"/>
                <a:gd name="T38" fmla="*/ 561 w 697"/>
                <a:gd name="T39" fmla="*/ 554 h 782"/>
                <a:gd name="T40" fmla="*/ 570 w 697"/>
                <a:gd name="T41" fmla="*/ 554 h 782"/>
                <a:gd name="T42" fmla="*/ 598 w 697"/>
                <a:gd name="T43" fmla="*/ 536 h 782"/>
                <a:gd name="T44" fmla="*/ 598 w 697"/>
                <a:gd name="T45" fmla="*/ 535 h 782"/>
                <a:gd name="T46" fmla="*/ 595 w 697"/>
                <a:gd name="T47" fmla="*/ 527 h 782"/>
                <a:gd name="T48" fmla="*/ 611 w 697"/>
                <a:gd name="T49" fmla="*/ 461 h 782"/>
                <a:gd name="T50" fmla="*/ 652 w 697"/>
                <a:gd name="T51" fmla="*/ 426 h 782"/>
                <a:gd name="T52" fmla="*/ 78 w 697"/>
                <a:gd name="T53" fmla="*/ 265 h 782"/>
                <a:gd name="T54" fmla="*/ 141 w 697"/>
                <a:gd name="T55" fmla="*/ 201 h 782"/>
                <a:gd name="T56" fmla="*/ 205 w 697"/>
                <a:gd name="T57" fmla="*/ 265 h 782"/>
                <a:gd name="T58" fmla="*/ 141 w 697"/>
                <a:gd name="T59" fmla="*/ 329 h 782"/>
                <a:gd name="T60" fmla="*/ 78 w 697"/>
                <a:gd name="T61" fmla="*/ 265 h 782"/>
                <a:gd name="T62" fmla="*/ 189 w 697"/>
                <a:gd name="T63" fmla="*/ 514 h 782"/>
                <a:gd name="T64" fmla="*/ 101 w 697"/>
                <a:gd name="T65" fmla="*/ 426 h 782"/>
                <a:gd name="T66" fmla="*/ 189 w 697"/>
                <a:gd name="T67" fmla="*/ 337 h 782"/>
                <a:gd name="T68" fmla="*/ 276 w 697"/>
                <a:gd name="T69" fmla="*/ 426 h 782"/>
                <a:gd name="T70" fmla="*/ 189 w 697"/>
                <a:gd name="T71" fmla="*/ 514 h 782"/>
                <a:gd name="T72" fmla="*/ 352 w 697"/>
                <a:gd name="T73" fmla="*/ 371 h 782"/>
                <a:gd name="T74" fmla="*/ 215 w 697"/>
                <a:gd name="T75" fmla="*/ 233 h 782"/>
                <a:gd name="T76" fmla="*/ 352 w 697"/>
                <a:gd name="T77" fmla="*/ 95 h 782"/>
                <a:gd name="T78" fmla="*/ 489 w 697"/>
                <a:gd name="T79" fmla="*/ 233 h 782"/>
                <a:gd name="T80" fmla="*/ 352 w 697"/>
                <a:gd name="T81" fmla="*/ 371 h 7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97" h="782">
                  <a:moveTo>
                    <a:pt x="652" y="426"/>
                  </a:moveTo>
                  <a:cubicBezTo>
                    <a:pt x="636" y="408"/>
                    <a:pt x="611" y="388"/>
                    <a:pt x="601" y="366"/>
                  </a:cubicBezTo>
                  <a:cubicBezTo>
                    <a:pt x="587" y="333"/>
                    <a:pt x="603" y="301"/>
                    <a:pt x="603" y="267"/>
                  </a:cubicBezTo>
                  <a:cubicBezTo>
                    <a:pt x="602" y="240"/>
                    <a:pt x="594" y="207"/>
                    <a:pt x="585" y="182"/>
                  </a:cubicBezTo>
                  <a:cubicBezTo>
                    <a:pt x="570" y="141"/>
                    <a:pt x="543" y="107"/>
                    <a:pt x="509" y="80"/>
                  </a:cubicBezTo>
                  <a:cubicBezTo>
                    <a:pt x="456" y="31"/>
                    <a:pt x="381" y="0"/>
                    <a:pt x="298" y="0"/>
                  </a:cubicBezTo>
                  <a:cubicBezTo>
                    <a:pt x="133" y="0"/>
                    <a:pt x="0" y="122"/>
                    <a:pt x="0" y="273"/>
                  </a:cubicBezTo>
                  <a:cubicBezTo>
                    <a:pt x="0" y="283"/>
                    <a:pt x="1" y="293"/>
                    <a:pt x="2" y="302"/>
                  </a:cubicBezTo>
                  <a:cubicBezTo>
                    <a:pt x="3" y="368"/>
                    <a:pt x="23" y="446"/>
                    <a:pt x="82" y="533"/>
                  </a:cubicBezTo>
                  <a:cubicBezTo>
                    <a:pt x="82" y="533"/>
                    <a:pt x="164" y="697"/>
                    <a:pt x="0" y="781"/>
                  </a:cubicBezTo>
                  <a:cubicBezTo>
                    <a:pt x="362" y="782"/>
                    <a:pt x="362" y="782"/>
                    <a:pt x="362" y="782"/>
                  </a:cubicBezTo>
                  <a:cubicBezTo>
                    <a:pt x="362" y="782"/>
                    <a:pt x="389" y="674"/>
                    <a:pt x="433" y="674"/>
                  </a:cubicBezTo>
                  <a:cubicBezTo>
                    <a:pt x="470" y="674"/>
                    <a:pt x="508" y="677"/>
                    <a:pt x="545" y="675"/>
                  </a:cubicBezTo>
                  <a:cubicBezTo>
                    <a:pt x="553" y="676"/>
                    <a:pt x="558" y="675"/>
                    <a:pt x="563" y="673"/>
                  </a:cubicBezTo>
                  <a:cubicBezTo>
                    <a:pt x="564" y="673"/>
                    <a:pt x="564" y="673"/>
                    <a:pt x="564" y="673"/>
                  </a:cubicBezTo>
                  <a:cubicBezTo>
                    <a:pt x="564" y="673"/>
                    <a:pt x="564" y="673"/>
                    <a:pt x="564" y="673"/>
                  </a:cubicBezTo>
                  <a:cubicBezTo>
                    <a:pt x="589" y="660"/>
                    <a:pt x="571" y="601"/>
                    <a:pt x="571" y="601"/>
                  </a:cubicBezTo>
                  <a:cubicBezTo>
                    <a:pt x="586" y="595"/>
                    <a:pt x="595" y="585"/>
                    <a:pt x="595" y="577"/>
                  </a:cubicBezTo>
                  <a:cubicBezTo>
                    <a:pt x="595" y="575"/>
                    <a:pt x="595" y="575"/>
                    <a:pt x="595" y="575"/>
                  </a:cubicBezTo>
                  <a:cubicBezTo>
                    <a:pt x="595" y="565"/>
                    <a:pt x="581" y="557"/>
                    <a:pt x="561" y="554"/>
                  </a:cubicBezTo>
                  <a:cubicBezTo>
                    <a:pt x="570" y="554"/>
                    <a:pt x="570" y="554"/>
                    <a:pt x="570" y="554"/>
                  </a:cubicBezTo>
                  <a:cubicBezTo>
                    <a:pt x="585" y="554"/>
                    <a:pt x="598" y="546"/>
                    <a:pt x="598" y="536"/>
                  </a:cubicBezTo>
                  <a:cubicBezTo>
                    <a:pt x="598" y="535"/>
                    <a:pt x="598" y="535"/>
                    <a:pt x="598" y="535"/>
                  </a:cubicBezTo>
                  <a:cubicBezTo>
                    <a:pt x="598" y="532"/>
                    <a:pt x="597" y="529"/>
                    <a:pt x="595" y="527"/>
                  </a:cubicBezTo>
                  <a:cubicBezTo>
                    <a:pt x="598" y="514"/>
                    <a:pt x="609" y="461"/>
                    <a:pt x="611" y="461"/>
                  </a:cubicBezTo>
                  <a:cubicBezTo>
                    <a:pt x="697" y="457"/>
                    <a:pt x="652" y="426"/>
                    <a:pt x="652" y="426"/>
                  </a:cubicBezTo>
                  <a:moveTo>
                    <a:pt x="78" y="265"/>
                  </a:moveTo>
                  <a:cubicBezTo>
                    <a:pt x="78" y="230"/>
                    <a:pt x="106" y="201"/>
                    <a:pt x="141" y="201"/>
                  </a:cubicBezTo>
                  <a:cubicBezTo>
                    <a:pt x="176" y="201"/>
                    <a:pt x="205" y="230"/>
                    <a:pt x="205" y="265"/>
                  </a:cubicBezTo>
                  <a:cubicBezTo>
                    <a:pt x="205" y="300"/>
                    <a:pt x="176" y="329"/>
                    <a:pt x="141" y="329"/>
                  </a:cubicBezTo>
                  <a:cubicBezTo>
                    <a:pt x="106" y="329"/>
                    <a:pt x="78" y="300"/>
                    <a:pt x="78" y="265"/>
                  </a:cubicBezTo>
                  <a:moveTo>
                    <a:pt x="189" y="514"/>
                  </a:moveTo>
                  <a:cubicBezTo>
                    <a:pt x="141" y="514"/>
                    <a:pt x="101" y="474"/>
                    <a:pt x="101" y="426"/>
                  </a:cubicBezTo>
                  <a:cubicBezTo>
                    <a:pt x="101" y="377"/>
                    <a:pt x="141" y="337"/>
                    <a:pt x="189" y="337"/>
                  </a:cubicBezTo>
                  <a:cubicBezTo>
                    <a:pt x="237" y="337"/>
                    <a:pt x="276" y="377"/>
                    <a:pt x="276" y="426"/>
                  </a:cubicBezTo>
                  <a:cubicBezTo>
                    <a:pt x="276" y="474"/>
                    <a:pt x="237" y="514"/>
                    <a:pt x="189" y="514"/>
                  </a:cubicBezTo>
                  <a:moveTo>
                    <a:pt x="352" y="371"/>
                  </a:moveTo>
                  <a:cubicBezTo>
                    <a:pt x="276" y="371"/>
                    <a:pt x="215" y="309"/>
                    <a:pt x="215" y="233"/>
                  </a:cubicBezTo>
                  <a:cubicBezTo>
                    <a:pt x="215" y="157"/>
                    <a:pt x="276" y="95"/>
                    <a:pt x="352" y="95"/>
                  </a:cubicBezTo>
                  <a:cubicBezTo>
                    <a:pt x="428" y="95"/>
                    <a:pt x="489" y="157"/>
                    <a:pt x="489" y="233"/>
                  </a:cubicBezTo>
                  <a:cubicBezTo>
                    <a:pt x="489" y="309"/>
                    <a:pt x="428" y="371"/>
                    <a:pt x="352" y="37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2521085" y="1109371"/>
            <a:ext cx="2946088" cy="2516368"/>
            <a:chOff x="3816485" y="2290471"/>
            <a:chExt cx="2946088" cy="2516368"/>
          </a:xfrm>
        </p:grpSpPr>
        <p:sp>
          <p:nvSpPr>
            <p:cNvPr id="16" name="Freeform 10"/>
            <p:cNvSpPr/>
            <p:nvPr/>
          </p:nvSpPr>
          <p:spPr bwMode="auto">
            <a:xfrm>
              <a:off x="3816485" y="2290471"/>
              <a:ext cx="2946088" cy="2516368"/>
            </a:xfrm>
            <a:custGeom>
              <a:avLst/>
              <a:gdLst>
                <a:gd name="T0" fmla="*/ 403 w 403"/>
                <a:gd name="T1" fmla="*/ 73 h 344"/>
                <a:gd name="T2" fmla="*/ 346 w 403"/>
                <a:gd name="T3" fmla="*/ 126 h 344"/>
                <a:gd name="T4" fmla="*/ 279 w 403"/>
                <a:gd name="T5" fmla="*/ 105 h 344"/>
                <a:gd name="T6" fmla="*/ 163 w 403"/>
                <a:gd name="T7" fmla="*/ 221 h 344"/>
                <a:gd name="T8" fmla="*/ 187 w 403"/>
                <a:gd name="T9" fmla="*/ 292 h 344"/>
                <a:gd name="T10" fmla="*/ 134 w 403"/>
                <a:gd name="T11" fmla="*/ 344 h 344"/>
                <a:gd name="T12" fmla="*/ 0 w 403"/>
                <a:gd name="T13" fmla="*/ 212 h 344"/>
                <a:gd name="T14" fmla="*/ 93 w 403"/>
                <a:gd name="T15" fmla="*/ 122 h 344"/>
                <a:gd name="T16" fmla="*/ 143 w 403"/>
                <a:gd name="T17" fmla="*/ 74 h 344"/>
                <a:gd name="T18" fmla="*/ 382 w 403"/>
                <a:gd name="T19" fmla="*/ 58 h 344"/>
                <a:gd name="T20" fmla="*/ 403 w 403"/>
                <a:gd name="T21" fmla="*/ 73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03" h="344">
                  <a:moveTo>
                    <a:pt x="403" y="73"/>
                  </a:moveTo>
                  <a:cubicBezTo>
                    <a:pt x="384" y="91"/>
                    <a:pt x="365" y="108"/>
                    <a:pt x="346" y="126"/>
                  </a:cubicBezTo>
                  <a:cubicBezTo>
                    <a:pt x="327" y="113"/>
                    <a:pt x="304" y="105"/>
                    <a:pt x="279" y="105"/>
                  </a:cubicBezTo>
                  <a:cubicBezTo>
                    <a:pt x="215" y="105"/>
                    <a:pt x="163" y="157"/>
                    <a:pt x="163" y="221"/>
                  </a:cubicBezTo>
                  <a:cubicBezTo>
                    <a:pt x="163" y="247"/>
                    <a:pt x="172" y="272"/>
                    <a:pt x="187" y="292"/>
                  </a:cubicBezTo>
                  <a:cubicBezTo>
                    <a:pt x="169" y="309"/>
                    <a:pt x="152" y="327"/>
                    <a:pt x="134" y="344"/>
                  </a:cubicBezTo>
                  <a:cubicBezTo>
                    <a:pt x="90" y="301"/>
                    <a:pt x="47" y="258"/>
                    <a:pt x="0" y="212"/>
                  </a:cubicBezTo>
                  <a:cubicBezTo>
                    <a:pt x="31" y="182"/>
                    <a:pt x="62" y="152"/>
                    <a:pt x="93" y="122"/>
                  </a:cubicBezTo>
                  <a:cubicBezTo>
                    <a:pt x="110" y="106"/>
                    <a:pt x="126" y="89"/>
                    <a:pt x="143" y="74"/>
                  </a:cubicBezTo>
                  <a:cubicBezTo>
                    <a:pt x="222" y="5"/>
                    <a:pt x="294" y="0"/>
                    <a:pt x="382" y="58"/>
                  </a:cubicBezTo>
                  <a:cubicBezTo>
                    <a:pt x="389" y="62"/>
                    <a:pt x="395" y="68"/>
                    <a:pt x="403" y="7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17" name="组合 16"/>
            <p:cNvGrpSpPr>
              <a:grpSpLocks noChangeAspect="1"/>
            </p:cNvGrpSpPr>
            <p:nvPr/>
          </p:nvGrpSpPr>
          <p:grpSpPr>
            <a:xfrm>
              <a:off x="4272051" y="3707168"/>
              <a:ext cx="283712" cy="267691"/>
              <a:chOff x="-10582275" y="14624050"/>
              <a:chExt cx="3570288" cy="3368675"/>
            </a:xfrm>
            <a:solidFill>
              <a:schemeClr val="bg1"/>
            </a:solidFill>
          </p:grpSpPr>
          <p:sp>
            <p:nvSpPr>
              <p:cNvPr id="18" name="Freeform 610"/>
              <p:cNvSpPr/>
              <p:nvPr/>
            </p:nvSpPr>
            <p:spPr bwMode="auto">
              <a:xfrm>
                <a:off x="-10466387" y="14624050"/>
                <a:ext cx="3454400" cy="2174875"/>
              </a:xfrm>
              <a:custGeom>
                <a:avLst/>
                <a:gdLst>
                  <a:gd name="T0" fmla="*/ 880 w 921"/>
                  <a:gd name="T1" fmla="*/ 447 h 580"/>
                  <a:gd name="T2" fmla="*/ 879 w 921"/>
                  <a:gd name="T3" fmla="*/ 427 h 580"/>
                  <a:gd name="T4" fmla="*/ 431 w 921"/>
                  <a:gd name="T5" fmla="*/ 0 h 580"/>
                  <a:gd name="T6" fmla="*/ 3 w 921"/>
                  <a:gd name="T7" fmla="*/ 317 h 580"/>
                  <a:gd name="T8" fmla="*/ 0 w 921"/>
                  <a:gd name="T9" fmla="*/ 326 h 580"/>
                  <a:gd name="T10" fmla="*/ 108 w 921"/>
                  <a:gd name="T11" fmla="*/ 326 h 580"/>
                  <a:gd name="T12" fmla="*/ 109 w 921"/>
                  <a:gd name="T13" fmla="*/ 322 h 580"/>
                  <a:gd name="T14" fmla="*/ 431 w 921"/>
                  <a:gd name="T15" fmla="*/ 102 h 580"/>
                  <a:gd name="T16" fmla="*/ 776 w 921"/>
                  <a:gd name="T17" fmla="*/ 424 h 580"/>
                  <a:gd name="T18" fmla="*/ 778 w 921"/>
                  <a:gd name="T19" fmla="*/ 447 h 580"/>
                  <a:gd name="T20" fmla="*/ 729 w 921"/>
                  <a:gd name="T21" fmla="*/ 447 h 580"/>
                  <a:gd name="T22" fmla="*/ 826 w 921"/>
                  <a:gd name="T23" fmla="*/ 580 h 580"/>
                  <a:gd name="T24" fmla="*/ 921 w 921"/>
                  <a:gd name="T25" fmla="*/ 447 h 580"/>
                  <a:gd name="T26" fmla="*/ 880 w 921"/>
                  <a:gd name="T27" fmla="*/ 447 h 5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21" h="580">
                    <a:moveTo>
                      <a:pt x="880" y="447"/>
                    </a:moveTo>
                    <a:cubicBezTo>
                      <a:pt x="879" y="427"/>
                      <a:pt x="879" y="427"/>
                      <a:pt x="879" y="427"/>
                    </a:cubicBezTo>
                    <a:cubicBezTo>
                      <a:pt x="867" y="187"/>
                      <a:pt x="670" y="0"/>
                      <a:pt x="431" y="0"/>
                    </a:cubicBezTo>
                    <a:cubicBezTo>
                      <a:pt x="236" y="0"/>
                      <a:pt x="60" y="130"/>
                      <a:pt x="3" y="317"/>
                    </a:cubicBezTo>
                    <a:cubicBezTo>
                      <a:pt x="0" y="326"/>
                      <a:pt x="0" y="326"/>
                      <a:pt x="0" y="326"/>
                    </a:cubicBezTo>
                    <a:cubicBezTo>
                      <a:pt x="108" y="326"/>
                      <a:pt x="108" y="326"/>
                      <a:pt x="108" y="326"/>
                    </a:cubicBezTo>
                    <a:cubicBezTo>
                      <a:pt x="109" y="322"/>
                      <a:pt x="109" y="322"/>
                      <a:pt x="109" y="322"/>
                    </a:cubicBezTo>
                    <a:cubicBezTo>
                      <a:pt x="162" y="188"/>
                      <a:pt x="288" y="102"/>
                      <a:pt x="431" y="102"/>
                    </a:cubicBezTo>
                    <a:cubicBezTo>
                      <a:pt x="612" y="102"/>
                      <a:pt x="763" y="244"/>
                      <a:pt x="776" y="424"/>
                    </a:cubicBezTo>
                    <a:cubicBezTo>
                      <a:pt x="778" y="447"/>
                      <a:pt x="778" y="447"/>
                      <a:pt x="778" y="447"/>
                    </a:cubicBezTo>
                    <a:cubicBezTo>
                      <a:pt x="729" y="447"/>
                      <a:pt x="729" y="447"/>
                      <a:pt x="729" y="447"/>
                    </a:cubicBezTo>
                    <a:cubicBezTo>
                      <a:pt x="826" y="580"/>
                      <a:pt x="826" y="580"/>
                      <a:pt x="826" y="580"/>
                    </a:cubicBezTo>
                    <a:cubicBezTo>
                      <a:pt x="921" y="447"/>
                      <a:pt x="921" y="447"/>
                      <a:pt x="921" y="447"/>
                    </a:cubicBezTo>
                    <a:lnTo>
                      <a:pt x="880" y="44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9" name="Freeform 611"/>
              <p:cNvSpPr/>
              <p:nvPr/>
            </p:nvSpPr>
            <p:spPr bwMode="auto">
              <a:xfrm>
                <a:off x="-10582275" y="16357600"/>
                <a:ext cx="3143250" cy="1635125"/>
              </a:xfrm>
              <a:custGeom>
                <a:avLst/>
                <a:gdLst>
                  <a:gd name="T0" fmla="*/ 704 w 838"/>
                  <a:gd name="T1" fmla="*/ 235 h 436"/>
                  <a:gd name="T2" fmla="*/ 462 w 838"/>
                  <a:gd name="T3" fmla="*/ 334 h 436"/>
                  <a:gd name="T4" fmla="*/ 166 w 838"/>
                  <a:gd name="T5" fmla="*/ 166 h 436"/>
                  <a:gd name="T6" fmla="*/ 147 w 838"/>
                  <a:gd name="T7" fmla="*/ 134 h 436"/>
                  <a:gd name="T8" fmla="*/ 192 w 838"/>
                  <a:gd name="T9" fmla="*/ 134 h 436"/>
                  <a:gd name="T10" fmla="*/ 95 w 838"/>
                  <a:gd name="T11" fmla="*/ 0 h 436"/>
                  <a:gd name="T12" fmla="*/ 0 w 838"/>
                  <a:gd name="T13" fmla="*/ 134 h 436"/>
                  <a:gd name="T14" fmla="*/ 38 w 838"/>
                  <a:gd name="T15" fmla="*/ 134 h 436"/>
                  <a:gd name="T16" fmla="*/ 43 w 838"/>
                  <a:gd name="T17" fmla="*/ 147 h 436"/>
                  <a:gd name="T18" fmla="*/ 462 w 838"/>
                  <a:gd name="T19" fmla="*/ 436 h 436"/>
                  <a:gd name="T20" fmla="*/ 830 w 838"/>
                  <a:gd name="T21" fmla="*/ 244 h 436"/>
                  <a:gd name="T22" fmla="*/ 838 w 838"/>
                  <a:gd name="T23" fmla="*/ 233 h 436"/>
                  <a:gd name="T24" fmla="*/ 706 w 838"/>
                  <a:gd name="T25" fmla="*/ 233 h 436"/>
                  <a:gd name="T26" fmla="*/ 704 w 838"/>
                  <a:gd name="T27" fmla="*/ 235 h 4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38" h="436">
                    <a:moveTo>
                      <a:pt x="704" y="235"/>
                    </a:moveTo>
                    <a:cubicBezTo>
                      <a:pt x="640" y="298"/>
                      <a:pt x="551" y="334"/>
                      <a:pt x="462" y="334"/>
                    </a:cubicBezTo>
                    <a:cubicBezTo>
                      <a:pt x="342" y="334"/>
                      <a:pt x="228" y="270"/>
                      <a:pt x="166" y="166"/>
                    </a:cubicBezTo>
                    <a:cubicBezTo>
                      <a:pt x="147" y="134"/>
                      <a:pt x="147" y="134"/>
                      <a:pt x="147" y="134"/>
                    </a:cubicBezTo>
                    <a:cubicBezTo>
                      <a:pt x="192" y="134"/>
                      <a:pt x="192" y="134"/>
                      <a:pt x="192" y="134"/>
                    </a:cubicBezTo>
                    <a:cubicBezTo>
                      <a:pt x="95" y="0"/>
                      <a:pt x="95" y="0"/>
                      <a:pt x="95" y="0"/>
                    </a:cubicBezTo>
                    <a:cubicBezTo>
                      <a:pt x="0" y="134"/>
                      <a:pt x="0" y="134"/>
                      <a:pt x="0" y="134"/>
                    </a:cubicBezTo>
                    <a:cubicBezTo>
                      <a:pt x="38" y="134"/>
                      <a:pt x="38" y="134"/>
                      <a:pt x="38" y="134"/>
                    </a:cubicBezTo>
                    <a:cubicBezTo>
                      <a:pt x="43" y="147"/>
                      <a:pt x="43" y="147"/>
                      <a:pt x="43" y="147"/>
                    </a:cubicBezTo>
                    <a:cubicBezTo>
                      <a:pt x="109" y="320"/>
                      <a:pt x="278" y="436"/>
                      <a:pt x="462" y="436"/>
                    </a:cubicBezTo>
                    <a:cubicBezTo>
                      <a:pt x="609" y="436"/>
                      <a:pt x="746" y="364"/>
                      <a:pt x="830" y="244"/>
                    </a:cubicBezTo>
                    <a:cubicBezTo>
                      <a:pt x="838" y="233"/>
                      <a:pt x="838" y="233"/>
                      <a:pt x="838" y="233"/>
                    </a:cubicBezTo>
                    <a:cubicBezTo>
                      <a:pt x="706" y="233"/>
                      <a:pt x="706" y="233"/>
                      <a:pt x="706" y="233"/>
                    </a:cubicBezTo>
                    <a:lnTo>
                      <a:pt x="704" y="2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0" name="Freeform 612"/>
              <p:cNvSpPr>
                <a:spLocks noEditPoints="1"/>
              </p:cNvSpPr>
              <p:nvPr/>
            </p:nvSpPr>
            <p:spPr bwMode="auto">
              <a:xfrm>
                <a:off x="-9921875" y="15290800"/>
                <a:ext cx="2114550" cy="2063750"/>
              </a:xfrm>
              <a:custGeom>
                <a:avLst/>
                <a:gdLst>
                  <a:gd name="T0" fmla="*/ 0 w 564"/>
                  <a:gd name="T1" fmla="*/ 227 h 550"/>
                  <a:gd name="T2" fmla="*/ 0 w 564"/>
                  <a:gd name="T3" fmla="*/ 327 h 550"/>
                  <a:gd name="T4" fmla="*/ 46 w 564"/>
                  <a:gd name="T5" fmla="*/ 327 h 550"/>
                  <a:gd name="T6" fmla="*/ 80 w 564"/>
                  <a:gd name="T7" fmla="*/ 407 h 550"/>
                  <a:gd name="T8" fmla="*/ 48 w 564"/>
                  <a:gd name="T9" fmla="*/ 439 h 550"/>
                  <a:gd name="T10" fmla="*/ 119 w 564"/>
                  <a:gd name="T11" fmla="*/ 510 h 550"/>
                  <a:gd name="T12" fmla="*/ 151 w 564"/>
                  <a:gd name="T13" fmla="*/ 478 h 550"/>
                  <a:gd name="T14" fmla="*/ 230 w 564"/>
                  <a:gd name="T15" fmla="*/ 511 h 550"/>
                  <a:gd name="T16" fmla="*/ 230 w 564"/>
                  <a:gd name="T17" fmla="*/ 550 h 550"/>
                  <a:gd name="T18" fmla="*/ 330 w 564"/>
                  <a:gd name="T19" fmla="*/ 550 h 550"/>
                  <a:gd name="T20" fmla="*/ 330 w 564"/>
                  <a:gd name="T21" fmla="*/ 512 h 550"/>
                  <a:gd name="T22" fmla="*/ 414 w 564"/>
                  <a:gd name="T23" fmla="*/ 478 h 550"/>
                  <a:gd name="T24" fmla="*/ 444 w 564"/>
                  <a:gd name="T25" fmla="*/ 509 h 550"/>
                  <a:gd name="T26" fmla="*/ 515 w 564"/>
                  <a:gd name="T27" fmla="*/ 438 h 550"/>
                  <a:gd name="T28" fmla="*/ 485 w 564"/>
                  <a:gd name="T29" fmla="*/ 408 h 550"/>
                  <a:gd name="T30" fmla="*/ 520 w 564"/>
                  <a:gd name="T31" fmla="*/ 327 h 550"/>
                  <a:gd name="T32" fmla="*/ 564 w 564"/>
                  <a:gd name="T33" fmla="*/ 327 h 550"/>
                  <a:gd name="T34" fmla="*/ 564 w 564"/>
                  <a:gd name="T35" fmla="*/ 227 h 550"/>
                  <a:gd name="T36" fmla="*/ 521 w 564"/>
                  <a:gd name="T37" fmla="*/ 227 h 550"/>
                  <a:gd name="T38" fmla="*/ 486 w 564"/>
                  <a:gd name="T39" fmla="*/ 143 h 550"/>
                  <a:gd name="T40" fmla="*/ 518 w 564"/>
                  <a:gd name="T41" fmla="*/ 111 h 550"/>
                  <a:gd name="T42" fmla="*/ 447 w 564"/>
                  <a:gd name="T43" fmla="*/ 40 h 550"/>
                  <a:gd name="T44" fmla="*/ 415 w 564"/>
                  <a:gd name="T45" fmla="*/ 72 h 550"/>
                  <a:gd name="T46" fmla="*/ 330 w 564"/>
                  <a:gd name="T47" fmla="*/ 38 h 550"/>
                  <a:gd name="T48" fmla="*/ 330 w 564"/>
                  <a:gd name="T49" fmla="*/ 0 h 550"/>
                  <a:gd name="T50" fmla="*/ 230 w 564"/>
                  <a:gd name="T51" fmla="*/ 0 h 550"/>
                  <a:gd name="T52" fmla="*/ 230 w 564"/>
                  <a:gd name="T53" fmla="*/ 39 h 550"/>
                  <a:gd name="T54" fmla="*/ 150 w 564"/>
                  <a:gd name="T55" fmla="*/ 73 h 550"/>
                  <a:gd name="T56" fmla="*/ 116 w 564"/>
                  <a:gd name="T57" fmla="*/ 39 h 550"/>
                  <a:gd name="T58" fmla="*/ 45 w 564"/>
                  <a:gd name="T59" fmla="*/ 110 h 550"/>
                  <a:gd name="T60" fmla="*/ 79 w 564"/>
                  <a:gd name="T61" fmla="*/ 144 h 550"/>
                  <a:gd name="T62" fmla="*/ 45 w 564"/>
                  <a:gd name="T63" fmla="*/ 227 h 550"/>
                  <a:gd name="T64" fmla="*/ 0 w 564"/>
                  <a:gd name="T65" fmla="*/ 227 h 550"/>
                  <a:gd name="T66" fmla="*/ 283 w 564"/>
                  <a:gd name="T67" fmla="*/ 104 h 550"/>
                  <a:gd name="T68" fmla="*/ 456 w 564"/>
                  <a:gd name="T69" fmla="*/ 275 h 550"/>
                  <a:gd name="T70" fmla="*/ 283 w 564"/>
                  <a:gd name="T71" fmla="*/ 446 h 550"/>
                  <a:gd name="T72" fmla="*/ 110 w 564"/>
                  <a:gd name="T73" fmla="*/ 275 h 550"/>
                  <a:gd name="T74" fmla="*/ 283 w 564"/>
                  <a:gd name="T75" fmla="*/ 104 h 5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564" h="550">
                    <a:moveTo>
                      <a:pt x="0" y="227"/>
                    </a:moveTo>
                    <a:cubicBezTo>
                      <a:pt x="0" y="327"/>
                      <a:pt x="0" y="327"/>
                      <a:pt x="0" y="327"/>
                    </a:cubicBezTo>
                    <a:cubicBezTo>
                      <a:pt x="46" y="327"/>
                      <a:pt x="46" y="327"/>
                      <a:pt x="46" y="327"/>
                    </a:cubicBezTo>
                    <a:cubicBezTo>
                      <a:pt x="52" y="356"/>
                      <a:pt x="64" y="383"/>
                      <a:pt x="80" y="407"/>
                    </a:cubicBezTo>
                    <a:cubicBezTo>
                      <a:pt x="48" y="439"/>
                      <a:pt x="48" y="439"/>
                      <a:pt x="48" y="439"/>
                    </a:cubicBezTo>
                    <a:cubicBezTo>
                      <a:pt x="119" y="510"/>
                      <a:pt x="119" y="510"/>
                      <a:pt x="119" y="510"/>
                    </a:cubicBezTo>
                    <a:cubicBezTo>
                      <a:pt x="151" y="478"/>
                      <a:pt x="151" y="478"/>
                      <a:pt x="151" y="478"/>
                    </a:cubicBezTo>
                    <a:cubicBezTo>
                      <a:pt x="175" y="493"/>
                      <a:pt x="202" y="504"/>
                      <a:pt x="230" y="511"/>
                    </a:cubicBezTo>
                    <a:cubicBezTo>
                      <a:pt x="230" y="550"/>
                      <a:pt x="230" y="550"/>
                      <a:pt x="230" y="550"/>
                    </a:cubicBezTo>
                    <a:cubicBezTo>
                      <a:pt x="330" y="550"/>
                      <a:pt x="330" y="550"/>
                      <a:pt x="330" y="550"/>
                    </a:cubicBezTo>
                    <a:cubicBezTo>
                      <a:pt x="330" y="512"/>
                      <a:pt x="330" y="512"/>
                      <a:pt x="330" y="512"/>
                    </a:cubicBezTo>
                    <a:cubicBezTo>
                      <a:pt x="360" y="506"/>
                      <a:pt x="389" y="494"/>
                      <a:pt x="414" y="478"/>
                    </a:cubicBezTo>
                    <a:cubicBezTo>
                      <a:pt x="444" y="509"/>
                      <a:pt x="444" y="509"/>
                      <a:pt x="444" y="509"/>
                    </a:cubicBezTo>
                    <a:cubicBezTo>
                      <a:pt x="515" y="438"/>
                      <a:pt x="515" y="438"/>
                      <a:pt x="515" y="438"/>
                    </a:cubicBezTo>
                    <a:cubicBezTo>
                      <a:pt x="485" y="408"/>
                      <a:pt x="485" y="408"/>
                      <a:pt x="485" y="408"/>
                    </a:cubicBezTo>
                    <a:cubicBezTo>
                      <a:pt x="502" y="384"/>
                      <a:pt x="514" y="356"/>
                      <a:pt x="520" y="327"/>
                    </a:cubicBezTo>
                    <a:cubicBezTo>
                      <a:pt x="564" y="327"/>
                      <a:pt x="564" y="327"/>
                      <a:pt x="564" y="327"/>
                    </a:cubicBezTo>
                    <a:cubicBezTo>
                      <a:pt x="564" y="227"/>
                      <a:pt x="564" y="227"/>
                      <a:pt x="564" y="227"/>
                    </a:cubicBezTo>
                    <a:cubicBezTo>
                      <a:pt x="521" y="227"/>
                      <a:pt x="521" y="227"/>
                      <a:pt x="521" y="227"/>
                    </a:cubicBezTo>
                    <a:cubicBezTo>
                      <a:pt x="515" y="196"/>
                      <a:pt x="503" y="168"/>
                      <a:pt x="486" y="143"/>
                    </a:cubicBezTo>
                    <a:cubicBezTo>
                      <a:pt x="518" y="111"/>
                      <a:pt x="518" y="111"/>
                      <a:pt x="518" y="111"/>
                    </a:cubicBezTo>
                    <a:cubicBezTo>
                      <a:pt x="447" y="40"/>
                      <a:pt x="447" y="40"/>
                      <a:pt x="447" y="40"/>
                    </a:cubicBezTo>
                    <a:cubicBezTo>
                      <a:pt x="415" y="72"/>
                      <a:pt x="415" y="72"/>
                      <a:pt x="415" y="72"/>
                    </a:cubicBezTo>
                    <a:cubicBezTo>
                      <a:pt x="389" y="56"/>
                      <a:pt x="361" y="44"/>
                      <a:pt x="330" y="38"/>
                    </a:cubicBezTo>
                    <a:cubicBezTo>
                      <a:pt x="330" y="0"/>
                      <a:pt x="330" y="0"/>
                      <a:pt x="330" y="0"/>
                    </a:cubicBezTo>
                    <a:cubicBezTo>
                      <a:pt x="230" y="0"/>
                      <a:pt x="230" y="0"/>
                      <a:pt x="230" y="0"/>
                    </a:cubicBezTo>
                    <a:cubicBezTo>
                      <a:pt x="230" y="39"/>
                      <a:pt x="230" y="39"/>
                      <a:pt x="230" y="39"/>
                    </a:cubicBezTo>
                    <a:cubicBezTo>
                      <a:pt x="201" y="46"/>
                      <a:pt x="174" y="57"/>
                      <a:pt x="150" y="73"/>
                    </a:cubicBezTo>
                    <a:cubicBezTo>
                      <a:pt x="116" y="39"/>
                      <a:pt x="116" y="39"/>
                      <a:pt x="116" y="39"/>
                    </a:cubicBezTo>
                    <a:cubicBezTo>
                      <a:pt x="45" y="110"/>
                      <a:pt x="45" y="110"/>
                      <a:pt x="45" y="110"/>
                    </a:cubicBezTo>
                    <a:cubicBezTo>
                      <a:pt x="79" y="144"/>
                      <a:pt x="79" y="144"/>
                      <a:pt x="79" y="144"/>
                    </a:cubicBezTo>
                    <a:cubicBezTo>
                      <a:pt x="63" y="169"/>
                      <a:pt x="51" y="197"/>
                      <a:pt x="45" y="227"/>
                    </a:cubicBezTo>
                    <a:lnTo>
                      <a:pt x="0" y="227"/>
                    </a:lnTo>
                    <a:close/>
                    <a:moveTo>
                      <a:pt x="283" y="104"/>
                    </a:moveTo>
                    <a:cubicBezTo>
                      <a:pt x="378" y="104"/>
                      <a:pt x="456" y="181"/>
                      <a:pt x="456" y="275"/>
                    </a:cubicBezTo>
                    <a:cubicBezTo>
                      <a:pt x="456" y="369"/>
                      <a:pt x="378" y="446"/>
                      <a:pt x="283" y="446"/>
                    </a:cubicBezTo>
                    <a:cubicBezTo>
                      <a:pt x="188" y="446"/>
                      <a:pt x="110" y="369"/>
                      <a:pt x="110" y="275"/>
                    </a:cubicBezTo>
                    <a:cubicBezTo>
                      <a:pt x="110" y="181"/>
                      <a:pt x="188" y="104"/>
                      <a:pt x="283" y="10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1" name="Freeform 613"/>
              <p:cNvSpPr>
                <a:spLocks noEditPoints="1"/>
              </p:cNvSpPr>
              <p:nvPr/>
            </p:nvSpPr>
            <p:spPr bwMode="auto">
              <a:xfrm>
                <a:off x="-9356725" y="15838488"/>
                <a:ext cx="979488" cy="971550"/>
              </a:xfrm>
              <a:custGeom>
                <a:avLst/>
                <a:gdLst>
                  <a:gd name="T0" fmla="*/ 131 w 261"/>
                  <a:gd name="T1" fmla="*/ 259 h 259"/>
                  <a:gd name="T2" fmla="*/ 261 w 261"/>
                  <a:gd name="T3" fmla="*/ 129 h 259"/>
                  <a:gd name="T4" fmla="*/ 131 w 261"/>
                  <a:gd name="T5" fmla="*/ 0 h 259"/>
                  <a:gd name="T6" fmla="*/ 0 w 261"/>
                  <a:gd name="T7" fmla="*/ 129 h 259"/>
                  <a:gd name="T8" fmla="*/ 131 w 261"/>
                  <a:gd name="T9" fmla="*/ 259 h 259"/>
                  <a:gd name="T10" fmla="*/ 131 w 261"/>
                  <a:gd name="T11" fmla="*/ 42 h 259"/>
                  <a:gd name="T12" fmla="*/ 219 w 261"/>
                  <a:gd name="T13" fmla="*/ 129 h 259"/>
                  <a:gd name="T14" fmla="*/ 131 w 261"/>
                  <a:gd name="T15" fmla="*/ 217 h 259"/>
                  <a:gd name="T16" fmla="*/ 42 w 261"/>
                  <a:gd name="T17" fmla="*/ 129 h 259"/>
                  <a:gd name="T18" fmla="*/ 131 w 261"/>
                  <a:gd name="T19" fmla="*/ 42 h 2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61" h="259">
                    <a:moveTo>
                      <a:pt x="131" y="259"/>
                    </a:moveTo>
                    <a:cubicBezTo>
                      <a:pt x="203" y="259"/>
                      <a:pt x="261" y="201"/>
                      <a:pt x="261" y="129"/>
                    </a:cubicBezTo>
                    <a:cubicBezTo>
                      <a:pt x="261" y="58"/>
                      <a:pt x="203" y="0"/>
                      <a:pt x="131" y="0"/>
                    </a:cubicBezTo>
                    <a:cubicBezTo>
                      <a:pt x="58" y="0"/>
                      <a:pt x="0" y="58"/>
                      <a:pt x="0" y="129"/>
                    </a:cubicBezTo>
                    <a:cubicBezTo>
                      <a:pt x="0" y="201"/>
                      <a:pt x="58" y="259"/>
                      <a:pt x="131" y="259"/>
                    </a:cubicBezTo>
                    <a:moveTo>
                      <a:pt x="131" y="42"/>
                    </a:moveTo>
                    <a:cubicBezTo>
                      <a:pt x="179" y="42"/>
                      <a:pt x="219" y="81"/>
                      <a:pt x="219" y="129"/>
                    </a:cubicBezTo>
                    <a:cubicBezTo>
                      <a:pt x="219" y="177"/>
                      <a:pt x="179" y="217"/>
                      <a:pt x="131" y="217"/>
                    </a:cubicBezTo>
                    <a:cubicBezTo>
                      <a:pt x="82" y="217"/>
                      <a:pt x="42" y="177"/>
                      <a:pt x="42" y="129"/>
                    </a:cubicBezTo>
                    <a:cubicBezTo>
                      <a:pt x="42" y="81"/>
                      <a:pt x="82" y="42"/>
                      <a:pt x="131" y="4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2" name="Oval 614"/>
              <p:cNvSpPr>
                <a:spLocks noChangeArrowheads="1"/>
              </p:cNvSpPr>
              <p:nvPr/>
            </p:nvSpPr>
            <p:spPr bwMode="auto">
              <a:xfrm>
                <a:off x="-9040812" y="16154400"/>
                <a:ext cx="349250" cy="33813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23" name="组合 22"/>
          <p:cNvGrpSpPr/>
          <p:nvPr/>
        </p:nvGrpSpPr>
        <p:grpSpPr>
          <a:xfrm>
            <a:off x="3690229" y="1833312"/>
            <a:ext cx="2903502" cy="2407971"/>
            <a:chOff x="4985629" y="3014412"/>
            <a:chExt cx="2903502" cy="2407971"/>
          </a:xfrm>
        </p:grpSpPr>
        <p:sp>
          <p:nvSpPr>
            <p:cNvPr id="24" name="Freeform 11"/>
            <p:cNvSpPr/>
            <p:nvPr/>
          </p:nvSpPr>
          <p:spPr bwMode="auto">
            <a:xfrm>
              <a:off x="4985629" y="3014412"/>
              <a:ext cx="2903502" cy="2407971"/>
            </a:xfrm>
            <a:custGeom>
              <a:avLst/>
              <a:gdLst>
                <a:gd name="T0" fmla="*/ 397 w 397"/>
                <a:gd name="T1" fmla="*/ 127 h 329"/>
                <a:gd name="T2" fmla="*/ 333 w 397"/>
                <a:gd name="T3" fmla="*/ 186 h 329"/>
                <a:gd name="T4" fmla="*/ 237 w 397"/>
                <a:gd name="T5" fmla="*/ 276 h 329"/>
                <a:gd name="T6" fmla="*/ 49 w 397"/>
                <a:gd name="T7" fmla="*/ 294 h 329"/>
                <a:gd name="T8" fmla="*/ 0 w 397"/>
                <a:gd name="T9" fmla="*/ 264 h 329"/>
                <a:gd name="T10" fmla="*/ 50 w 397"/>
                <a:gd name="T11" fmla="*/ 215 h 329"/>
                <a:gd name="T12" fmla="*/ 119 w 397"/>
                <a:gd name="T13" fmla="*/ 238 h 329"/>
                <a:gd name="T14" fmla="*/ 235 w 397"/>
                <a:gd name="T15" fmla="*/ 122 h 329"/>
                <a:gd name="T16" fmla="*/ 210 w 397"/>
                <a:gd name="T17" fmla="*/ 50 h 329"/>
                <a:gd name="T18" fmla="*/ 255 w 397"/>
                <a:gd name="T19" fmla="*/ 6 h 329"/>
                <a:gd name="T20" fmla="*/ 274 w 397"/>
                <a:gd name="T21" fmla="*/ 3 h 329"/>
                <a:gd name="T22" fmla="*/ 397 w 397"/>
                <a:gd name="T23" fmla="*/ 127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97" h="329">
                  <a:moveTo>
                    <a:pt x="397" y="127"/>
                  </a:moveTo>
                  <a:cubicBezTo>
                    <a:pt x="376" y="146"/>
                    <a:pt x="354" y="166"/>
                    <a:pt x="333" y="186"/>
                  </a:cubicBezTo>
                  <a:cubicBezTo>
                    <a:pt x="301" y="216"/>
                    <a:pt x="271" y="248"/>
                    <a:pt x="237" y="276"/>
                  </a:cubicBezTo>
                  <a:cubicBezTo>
                    <a:pt x="180" y="325"/>
                    <a:pt x="116" y="329"/>
                    <a:pt x="49" y="294"/>
                  </a:cubicBezTo>
                  <a:cubicBezTo>
                    <a:pt x="32" y="285"/>
                    <a:pt x="17" y="274"/>
                    <a:pt x="0" y="264"/>
                  </a:cubicBezTo>
                  <a:cubicBezTo>
                    <a:pt x="18" y="247"/>
                    <a:pt x="34" y="231"/>
                    <a:pt x="50" y="215"/>
                  </a:cubicBezTo>
                  <a:cubicBezTo>
                    <a:pt x="69" y="229"/>
                    <a:pt x="93" y="238"/>
                    <a:pt x="119" y="238"/>
                  </a:cubicBezTo>
                  <a:cubicBezTo>
                    <a:pt x="183" y="238"/>
                    <a:pt x="235" y="186"/>
                    <a:pt x="235" y="122"/>
                  </a:cubicBezTo>
                  <a:cubicBezTo>
                    <a:pt x="235" y="95"/>
                    <a:pt x="225" y="70"/>
                    <a:pt x="210" y="50"/>
                  </a:cubicBezTo>
                  <a:cubicBezTo>
                    <a:pt x="225" y="35"/>
                    <a:pt x="240" y="20"/>
                    <a:pt x="255" y="6"/>
                  </a:cubicBezTo>
                  <a:cubicBezTo>
                    <a:pt x="259" y="2"/>
                    <a:pt x="271" y="0"/>
                    <a:pt x="274" y="3"/>
                  </a:cubicBezTo>
                  <a:cubicBezTo>
                    <a:pt x="314" y="42"/>
                    <a:pt x="353" y="82"/>
                    <a:pt x="397" y="12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25" name="组合 24"/>
            <p:cNvGrpSpPr/>
            <p:nvPr/>
          </p:nvGrpSpPr>
          <p:grpSpPr>
            <a:xfrm>
              <a:off x="7139870" y="3767924"/>
              <a:ext cx="322628" cy="267691"/>
              <a:chOff x="5715359" y="4943966"/>
              <a:chExt cx="650822" cy="540000"/>
            </a:xfrm>
            <a:solidFill>
              <a:schemeClr val="bg1"/>
            </a:solidFill>
          </p:grpSpPr>
          <p:sp>
            <p:nvSpPr>
              <p:cNvPr id="26" name="Freeform 487"/>
              <p:cNvSpPr/>
              <p:nvPr/>
            </p:nvSpPr>
            <p:spPr bwMode="auto">
              <a:xfrm>
                <a:off x="6006372" y="5021972"/>
                <a:ext cx="359809" cy="395213"/>
              </a:xfrm>
              <a:custGeom>
                <a:avLst/>
                <a:gdLst>
                  <a:gd name="T0" fmla="*/ 0 w 529"/>
                  <a:gd name="T1" fmla="*/ 0 h 581"/>
                  <a:gd name="T2" fmla="*/ 2 w 529"/>
                  <a:gd name="T3" fmla="*/ 11 h 581"/>
                  <a:gd name="T4" fmla="*/ 25 w 529"/>
                  <a:gd name="T5" fmla="*/ 56 h 581"/>
                  <a:gd name="T6" fmla="*/ 473 w 529"/>
                  <a:gd name="T7" fmla="*/ 56 h 581"/>
                  <a:gd name="T8" fmla="*/ 473 w 529"/>
                  <a:gd name="T9" fmla="*/ 525 h 581"/>
                  <a:gd name="T10" fmla="*/ 127 w 529"/>
                  <a:gd name="T11" fmla="*/ 525 h 581"/>
                  <a:gd name="T12" fmla="*/ 127 w 529"/>
                  <a:gd name="T13" fmla="*/ 581 h 581"/>
                  <a:gd name="T14" fmla="*/ 529 w 529"/>
                  <a:gd name="T15" fmla="*/ 581 h 581"/>
                  <a:gd name="T16" fmla="*/ 529 w 529"/>
                  <a:gd name="T17" fmla="*/ 0 h 581"/>
                  <a:gd name="T18" fmla="*/ 0 w 529"/>
                  <a:gd name="T19" fmla="*/ 0 h 5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29" h="581">
                    <a:moveTo>
                      <a:pt x="0" y="0"/>
                    </a:moveTo>
                    <a:cubicBezTo>
                      <a:pt x="1" y="4"/>
                      <a:pt x="2" y="7"/>
                      <a:pt x="2" y="11"/>
                    </a:cubicBezTo>
                    <a:cubicBezTo>
                      <a:pt x="14" y="22"/>
                      <a:pt x="22" y="38"/>
                      <a:pt x="25" y="56"/>
                    </a:cubicBezTo>
                    <a:cubicBezTo>
                      <a:pt x="473" y="56"/>
                      <a:pt x="473" y="56"/>
                      <a:pt x="473" y="56"/>
                    </a:cubicBezTo>
                    <a:cubicBezTo>
                      <a:pt x="473" y="525"/>
                      <a:pt x="473" y="525"/>
                      <a:pt x="473" y="525"/>
                    </a:cubicBezTo>
                    <a:cubicBezTo>
                      <a:pt x="127" y="525"/>
                      <a:pt x="127" y="525"/>
                      <a:pt x="127" y="525"/>
                    </a:cubicBezTo>
                    <a:cubicBezTo>
                      <a:pt x="127" y="581"/>
                      <a:pt x="127" y="581"/>
                      <a:pt x="127" y="581"/>
                    </a:cubicBezTo>
                    <a:cubicBezTo>
                      <a:pt x="529" y="581"/>
                      <a:pt x="529" y="581"/>
                      <a:pt x="529" y="581"/>
                    </a:cubicBezTo>
                    <a:cubicBezTo>
                      <a:pt x="529" y="0"/>
                      <a:pt x="529" y="0"/>
                      <a:pt x="529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7" name="Freeform 489"/>
              <p:cNvSpPr/>
              <p:nvPr/>
            </p:nvSpPr>
            <p:spPr bwMode="auto">
              <a:xfrm>
                <a:off x="6067108" y="5111205"/>
                <a:ext cx="235171" cy="182207"/>
              </a:xfrm>
              <a:custGeom>
                <a:avLst/>
                <a:gdLst>
                  <a:gd name="T0" fmla="*/ 41 w 346"/>
                  <a:gd name="T1" fmla="*/ 111 h 268"/>
                  <a:gd name="T2" fmla="*/ 0 w 346"/>
                  <a:gd name="T3" fmla="*/ 151 h 268"/>
                  <a:gd name="T4" fmla="*/ 90 w 346"/>
                  <a:gd name="T5" fmla="*/ 268 h 268"/>
                  <a:gd name="T6" fmla="*/ 254 w 346"/>
                  <a:gd name="T7" fmla="*/ 125 h 268"/>
                  <a:gd name="T8" fmla="*/ 284 w 346"/>
                  <a:gd name="T9" fmla="*/ 158 h 268"/>
                  <a:gd name="T10" fmla="*/ 346 w 346"/>
                  <a:gd name="T11" fmla="*/ 0 h 268"/>
                  <a:gd name="T12" fmla="*/ 184 w 346"/>
                  <a:gd name="T13" fmla="*/ 50 h 268"/>
                  <a:gd name="T14" fmla="*/ 218 w 346"/>
                  <a:gd name="T15" fmla="*/ 87 h 268"/>
                  <a:gd name="T16" fmla="*/ 99 w 346"/>
                  <a:gd name="T17" fmla="*/ 190 h 268"/>
                  <a:gd name="T18" fmla="*/ 41 w 346"/>
                  <a:gd name="T19" fmla="*/ 111 h 2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46" h="268">
                    <a:moveTo>
                      <a:pt x="41" y="111"/>
                    </a:moveTo>
                    <a:cubicBezTo>
                      <a:pt x="0" y="151"/>
                      <a:pt x="0" y="151"/>
                      <a:pt x="0" y="151"/>
                    </a:cubicBezTo>
                    <a:cubicBezTo>
                      <a:pt x="12" y="165"/>
                      <a:pt x="90" y="268"/>
                      <a:pt x="90" y="268"/>
                    </a:cubicBezTo>
                    <a:cubicBezTo>
                      <a:pt x="254" y="125"/>
                      <a:pt x="254" y="125"/>
                      <a:pt x="254" y="125"/>
                    </a:cubicBezTo>
                    <a:cubicBezTo>
                      <a:pt x="284" y="158"/>
                      <a:pt x="284" y="158"/>
                      <a:pt x="284" y="158"/>
                    </a:cubicBezTo>
                    <a:cubicBezTo>
                      <a:pt x="346" y="0"/>
                      <a:pt x="346" y="0"/>
                      <a:pt x="346" y="0"/>
                    </a:cubicBezTo>
                    <a:cubicBezTo>
                      <a:pt x="184" y="50"/>
                      <a:pt x="184" y="50"/>
                      <a:pt x="184" y="50"/>
                    </a:cubicBezTo>
                    <a:cubicBezTo>
                      <a:pt x="218" y="87"/>
                      <a:pt x="218" y="87"/>
                      <a:pt x="218" y="87"/>
                    </a:cubicBezTo>
                    <a:cubicBezTo>
                      <a:pt x="99" y="190"/>
                      <a:pt x="99" y="190"/>
                      <a:pt x="99" y="190"/>
                    </a:cubicBezTo>
                    <a:lnTo>
                      <a:pt x="41" y="11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grpSp>
            <p:nvGrpSpPr>
              <p:cNvPr id="28" name="组合 27"/>
              <p:cNvGrpSpPr/>
              <p:nvPr/>
            </p:nvGrpSpPr>
            <p:grpSpPr>
              <a:xfrm>
                <a:off x="5715359" y="4943966"/>
                <a:ext cx="358370" cy="540000"/>
                <a:chOff x="5715359" y="4943966"/>
                <a:chExt cx="358370" cy="540000"/>
              </a:xfrm>
              <a:grpFill/>
            </p:grpSpPr>
            <p:sp>
              <p:nvSpPr>
                <p:cNvPr id="31" name="Freeform 488"/>
                <p:cNvSpPr/>
                <p:nvPr/>
              </p:nvSpPr>
              <p:spPr bwMode="auto">
                <a:xfrm>
                  <a:off x="5781276" y="4943966"/>
                  <a:ext cx="226536" cy="249563"/>
                </a:xfrm>
                <a:custGeom>
                  <a:avLst/>
                  <a:gdLst>
                    <a:gd name="T0" fmla="*/ 45 w 333"/>
                    <a:gd name="T1" fmla="*/ 243 h 367"/>
                    <a:gd name="T2" fmla="*/ 170 w 333"/>
                    <a:gd name="T3" fmla="*/ 367 h 367"/>
                    <a:gd name="T4" fmla="*/ 289 w 333"/>
                    <a:gd name="T5" fmla="*/ 243 h 367"/>
                    <a:gd name="T6" fmla="*/ 326 w 333"/>
                    <a:gd name="T7" fmla="*/ 203 h 367"/>
                    <a:gd name="T8" fmla="*/ 306 w 333"/>
                    <a:gd name="T9" fmla="*/ 142 h 367"/>
                    <a:gd name="T10" fmla="*/ 166 w 333"/>
                    <a:gd name="T11" fmla="*/ 0 h 367"/>
                    <a:gd name="T12" fmla="*/ 26 w 333"/>
                    <a:gd name="T13" fmla="*/ 142 h 367"/>
                    <a:gd name="T14" fmla="*/ 7 w 333"/>
                    <a:gd name="T15" fmla="*/ 203 h 367"/>
                    <a:gd name="T16" fmla="*/ 45 w 333"/>
                    <a:gd name="T17" fmla="*/ 243 h 3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33" h="367">
                      <a:moveTo>
                        <a:pt x="45" y="243"/>
                      </a:moveTo>
                      <a:cubicBezTo>
                        <a:pt x="71" y="308"/>
                        <a:pt x="118" y="367"/>
                        <a:pt x="170" y="367"/>
                      </a:cubicBezTo>
                      <a:cubicBezTo>
                        <a:pt x="222" y="367"/>
                        <a:pt x="266" y="308"/>
                        <a:pt x="289" y="243"/>
                      </a:cubicBezTo>
                      <a:cubicBezTo>
                        <a:pt x="305" y="242"/>
                        <a:pt x="320" y="226"/>
                        <a:pt x="326" y="203"/>
                      </a:cubicBezTo>
                      <a:cubicBezTo>
                        <a:pt x="333" y="176"/>
                        <a:pt x="324" y="149"/>
                        <a:pt x="306" y="142"/>
                      </a:cubicBezTo>
                      <a:cubicBezTo>
                        <a:pt x="302" y="63"/>
                        <a:pt x="241" y="0"/>
                        <a:pt x="166" y="0"/>
                      </a:cubicBezTo>
                      <a:cubicBezTo>
                        <a:pt x="92" y="0"/>
                        <a:pt x="31" y="63"/>
                        <a:pt x="26" y="142"/>
                      </a:cubicBezTo>
                      <a:cubicBezTo>
                        <a:pt x="9" y="149"/>
                        <a:pt x="0" y="176"/>
                        <a:pt x="7" y="203"/>
                      </a:cubicBezTo>
                      <a:cubicBezTo>
                        <a:pt x="13" y="227"/>
                        <a:pt x="29" y="243"/>
                        <a:pt x="45" y="243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chemeClr val="tx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2" name="Freeform 490"/>
                <p:cNvSpPr/>
                <p:nvPr/>
              </p:nvSpPr>
              <p:spPr bwMode="auto">
                <a:xfrm>
                  <a:off x="5715359" y="5182591"/>
                  <a:ext cx="358370" cy="301375"/>
                </a:xfrm>
                <a:custGeom>
                  <a:avLst/>
                  <a:gdLst>
                    <a:gd name="T0" fmla="*/ 407 w 527"/>
                    <a:gd name="T1" fmla="*/ 0 h 443"/>
                    <a:gd name="T2" fmla="*/ 294 w 527"/>
                    <a:gd name="T3" fmla="*/ 190 h 443"/>
                    <a:gd name="T4" fmla="*/ 280 w 527"/>
                    <a:gd name="T5" fmla="*/ 105 h 443"/>
                    <a:gd name="T6" fmla="*/ 295 w 527"/>
                    <a:gd name="T7" fmla="*/ 77 h 443"/>
                    <a:gd name="T8" fmla="*/ 263 w 527"/>
                    <a:gd name="T9" fmla="*/ 44 h 443"/>
                    <a:gd name="T10" fmla="*/ 230 w 527"/>
                    <a:gd name="T11" fmla="*/ 77 h 443"/>
                    <a:gd name="T12" fmla="*/ 246 w 527"/>
                    <a:gd name="T13" fmla="*/ 105 h 443"/>
                    <a:gd name="T14" fmla="*/ 232 w 527"/>
                    <a:gd name="T15" fmla="*/ 189 h 443"/>
                    <a:gd name="T16" fmla="*/ 120 w 527"/>
                    <a:gd name="T17" fmla="*/ 0 h 443"/>
                    <a:gd name="T18" fmla="*/ 2 w 527"/>
                    <a:gd name="T19" fmla="*/ 125 h 443"/>
                    <a:gd name="T20" fmla="*/ 0 w 527"/>
                    <a:gd name="T21" fmla="*/ 125 h 443"/>
                    <a:gd name="T22" fmla="*/ 0 w 527"/>
                    <a:gd name="T23" fmla="*/ 402 h 443"/>
                    <a:gd name="T24" fmla="*/ 1 w 527"/>
                    <a:gd name="T25" fmla="*/ 402 h 443"/>
                    <a:gd name="T26" fmla="*/ 263 w 527"/>
                    <a:gd name="T27" fmla="*/ 443 h 443"/>
                    <a:gd name="T28" fmla="*/ 526 w 527"/>
                    <a:gd name="T29" fmla="*/ 402 h 443"/>
                    <a:gd name="T30" fmla="*/ 527 w 527"/>
                    <a:gd name="T31" fmla="*/ 402 h 443"/>
                    <a:gd name="T32" fmla="*/ 527 w 527"/>
                    <a:gd name="T33" fmla="*/ 125 h 443"/>
                    <a:gd name="T34" fmla="*/ 525 w 527"/>
                    <a:gd name="T35" fmla="*/ 125 h 443"/>
                    <a:gd name="T36" fmla="*/ 407 w 527"/>
                    <a:gd name="T37" fmla="*/ 0 h 4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527" h="443">
                      <a:moveTo>
                        <a:pt x="407" y="0"/>
                      </a:moveTo>
                      <a:cubicBezTo>
                        <a:pt x="294" y="190"/>
                        <a:pt x="294" y="190"/>
                        <a:pt x="294" y="190"/>
                      </a:cubicBezTo>
                      <a:cubicBezTo>
                        <a:pt x="280" y="105"/>
                        <a:pt x="280" y="105"/>
                        <a:pt x="280" y="105"/>
                      </a:cubicBezTo>
                      <a:cubicBezTo>
                        <a:pt x="289" y="99"/>
                        <a:pt x="295" y="89"/>
                        <a:pt x="295" y="77"/>
                      </a:cubicBezTo>
                      <a:cubicBezTo>
                        <a:pt x="295" y="59"/>
                        <a:pt x="281" y="44"/>
                        <a:pt x="263" y="44"/>
                      </a:cubicBezTo>
                      <a:cubicBezTo>
                        <a:pt x="245" y="44"/>
                        <a:pt x="230" y="59"/>
                        <a:pt x="230" y="77"/>
                      </a:cubicBezTo>
                      <a:cubicBezTo>
                        <a:pt x="230" y="89"/>
                        <a:pt x="237" y="99"/>
                        <a:pt x="246" y="105"/>
                      </a:cubicBezTo>
                      <a:cubicBezTo>
                        <a:pt x="232" y="189"/>
                        <a:pt x="232" y="189"/>
                        <a:pt x="232" y="189"/>
                      </a:cubicBezTo>
                      <a:cubicBezTo>
                        <a:pt x="120" y="0"/>
                        <a:pt x="120" y="0"/>
                        <a:pt x="120" y="0"/>
                      </a:cubicBezTo>
                      <a:cubicBezTo>
                        <a:pt x="56" y="27"/>
                        <a:pt x="12" y="72"/>
                        <a:pt x="2" y="125"/>
                      </a:cubicBezTo>
                      <a:cubicBezTo>
                        <a:pt x="0" y="125"/>
                        <a:pt x="0" y="125"/>
                        <a:pt x="0" y="125"/>
                      </a:cubicBezTo>
                      <a:cubicBezTo>
                        <a:pt x="0" y="402"/>
                        <a:pt x="0" y="402"/>
                        <a:pt x="0" y="402"/>
                      </a:cubicBezTo>
                      <a:cubicBezTo>
                        <a:pt x="1" y="402"/>
                        <a:pt x="1" y="402"/>
                        <a:pt x="1" y="402"/>
                      </a:cubicBezTo>
                      <a:cubicBezTo>
                        <a:pt x="14" y="425"/>
                        <a:pt x="126" y="443"/>
                        <a:pt x="263" y="443"/>
                      </a:cubicBezTo>
                      <a:cubicBezTo>
                        <a:pt x="401" y="443"/>
                        <a:pt x="513" y="425"/>
                        <a:pt x="526" y="402"/>
                      </a:cubicBezTo>
                      <a:cubicBezTo>
                        <a:pt x="527" y="402"/>
                        <a:pt x="527" y="402"/>
                        <a:pt x="527" y="402"/>
                      </a:cubicBezTo>
                      <a:cubicBezTo>
                        <a:pt x="527" y="125"/>
                        <a:pt x="527" y="125"/>
                        <a:pt x="527" y="125"/>
                      </a:cubicBezTo>
                      <a:cubicBezTo>
                        <a:pt x="525" y="125"/>
                        <a:pt x="525" y="125"/>
                        <a:pt x="525" y="125"/>
                      </a:cubicBezTo>
                      <a:cubicBezTo>
                        <a:pt x="515" y="72"/>
                        <a:pt x="471" y="27"/>
                        <a:pt x="407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chemeClr val="tx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29" name="Freeform 491"/>
              <p:cNvSpPr/>
              <p:nvPr/>
            </p:nvSpPr>
            <p:spPr bwMode="auto">
              <a:xfrm>
                <a:off x="6184837" y="5293412"/>
                <a:ext cx="54979" cy="68795"/>
              </a:xfrm>
              <a:custGeom>
                <a:avLst/>
                <a:gdLst>
                  <a:gd name="T0" fmla="*/ 0 w 81"/>
                  <a:gd name="T1" fmla="*/ 0 h 101"/>
                  <a:gd name="T2" fmla="*/ 0 w 81"/>
                  <a:gd name="T3" fmla="*/ 55 h 101"/>
                  <a:gd name="T4" fmla="*/ 40 w 81"/>
                  <a:gd name="T5" fmla="*/ 101 h 101"/>
                  <a:gd name="T6" fmla="*/ 81 w 81"/>
                  <a:gd name="T7" fmla="*/ 56 h 101"/>
                  <a:gd name="T8" fmla="*/ 81 w 81"/>
                  <a:gd name="T9" fmla="*/ 0 h 101"/>
                  <a:gd name="T10" fmla="*/ 59 w 81"/>
                  <a:gd name="T11" fmla="*/ 0 h 101"/>
                  <a:gd name="T12" fmla="*/ 59 w 81"/>
                  <a:gd name="T13" fmla="*/ 57 h 101"/>
                  <a:gd name="T14" fmla="*/ 40 w 81"/>
                  <a:gd name="T15" fmla="*/ 83 h 101"/>
                  <a:gd name="T16" fmla="*/ 22 w 81"/>
                  <a:gd name="T17" fmla="*/ 57 h 101"/>
                  <a:gd name="T18" fmla="*/ 22 w 81"/>
                  <a:gd name="T19" fmla="*/ 0 h 101"/>
                  <a:gd name="T20" fmla="*/ 0 w 81"/>
                  <a:gd name="T21" fmla="*/ 0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1" h="101">
                    <a:moveTo>
                      <a:pt x="0" y="0"/>
                    </a:moveTo>
                    <a:cubicBezTo>
                      <a:pt x="0" y="55"/>
                      <a:pt x="0" y="55"/>
                      <a:pt x="0" y="55"/>
                    </a:cubicBezTo>
                    <a:cubicBezTo>
                      <a:pt x="0" y="87"/>
                      <a:pt x="15" y="101"/>
                      <a:pt x="40" y="101"/>
                    </a:cubicBezTo>
                    <a:cubicBezTo>
                      <a:pt x="65" y="101"/>
                      <a:pt x="81" y="86"/>
                      <a:pt x="81" y="56"/>
                    </a:cubicBezTo>
                    <a:cubicBezTo>
                      <a:pt x="81" y="0"/>
                      <a:pt x="81" y="0"/>
                      <a:pt x="81" y="0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59" y="57"/>
                      <a:pt x="59" y="57"/>
                      <a:pt x="59" y="57"/>
                    </a:cubicBezTo>
                    <a:cubicBezTo>
                      <a:pt x="59" y="75"/>
                      <a:pt x="52" y="83"/>
                      <a:pt x="40" y="83"/>
                    </a:cubicBezTo>
                    <a:cubicBezTo>
                      <a:pt x="29" y="83"/>
                      <a:pt x="22" y="74"/>
                      <a:pt x="22" y="57"/>
                    </a:cubicBezTo>
                    <a:cubicBezTo>
                      <a:pt x="22" y="0"/>
                      <a:pt x="22" y="0"/>
                      <a:pt x="22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0" name="Freeform 492"/>
              <p:cNvSpPr>
                <a:spLocks noEditPoints="1"/>
              </p:cNvSpPr>
              <p:nvPr/>
            </p:nvSpPr>
            <p:spPr bwMode="auto">
              <a:xfrm>
                <a:off x="6252769" y="5292836"/>
                <a:ext cx="48358" cy="67932"/>
              </a:xfrm>
              <a:custGeom>
                <a:avLst/>
                <a:gdLst>
                  <a:gd name="T0" fmla="*/ 31 w 71"/>
                  <a:gd name="T1" fmla="*/ 0 h 100"/>
                  <a:gd name="T2" fmla="*/ 0 w 71"/>
                  <a:gd name="T3" fmla="*/ 2 h 100"/>
                  <a:gd name="T4" fmla="*/ 0 w 71"/>
                  <a:gd name="T5" fmla="*/ 100 h 100"/>
                  <a:gd name="T6" fmla="*/ 23 w 71"/>
                  <a:gd name="T7" fmla="*/ 100 h 100"/>
                  <a:gd name="T8" fmla="*/ 23 w 71"/>
                  <a:gd name="T9" fmla="*/ 65 h 100"/>
                  <a:gd name="T10" fmla="*/ 30 w 71"/>
                  <a:gd name="T11" fmla="*/ 65 h 100"/>
                  <a:gd name="T12" fmla="*/ 62 w 71"/>
                  <a:gd name="T13" fmla="*/ 55 h 100"/>
                  <a:gd name="T14" fmla="*/ 71 w 71"/>
                  <a:gd name="T15" fmla="*/ 31 h 100"/>
                  <a:gd name="T16" fmla="*/ 61 w 71"/>
                  <a:gd name="T17" fmla="*/ 8 h 100"/>
                  <a:gd name="T18" fmla="*/ 31 w 71"/>
                  <a:gd name="T19" fmla="*/ 0 h 100"/>
                  <a:gd name="T20" fmla="*/ 30 w 71"/>
                  <a:gd name="T21" fmla="*/ 48 h 100"/>
                  <a:gd name="T22" fmla="*/ 23 w 71"/>
                  <a:gd name="T23" fmla="*/ 47 h 100"/>
                  <a:gd name="T24" fmla="*/ 23 w 71"/>
                  <a:gd name="T25" fmla="*/ 18 h 100"/>
                  <a:gd name="T26" fmla="*/ 32 w 71"/>
                  <a:gd name="T27" fmla="*/ 17 h 100"/>
                  <a:gd name="T28" fmla="*/ 49 w 71"/>
                  <a:gd name="T29" fmla="*/ 32 h 100"/>
                  <a:gd name="T30" fmla="*/ 30 w 71"/>
                  <a:gd name="T31" fmla="*/ 48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71" h="100">
                    <a:moveTo>
                      <a:pt x="31" y="0"/>
                    </a:moveTo>
                    <a:cubicBezTo>
                      <a:pt x="17" y="0"/>
                      <a:pt x="7" y="1"/>
                      <a:pt x="0" y="2"/>
                    </a:cubicBezTo>
                    <a:cubicBezTo>
                      <a:pt x="0" y="100"/>
                      <a:pt x="0" y="100"/>
                      <a:pt x="0" y="100"/>
                    </a:cubicBezTo>
                    <a:cubicBezTo>
                      <a:pt x="23" y="100"/>
                      <a:pt x="23" y="100"/>
                      <a:pt x="23" y="100"/>
                    </a:cubicBezTo>
                    <a:cubicBezTo>
                      <a:pt x="23" y="65"/>
                      <a:pt x="23" y="65"/>
                      <a:pt x="23" y="65"/>
                    </a:cubicBezTo>
                    <a:cubicBezTo>
                      <a:pt x="25" y="65"/>
                      <a:pt x="27" y="65"/>
                      <a:pt x="30" y="65"/>
                    </a:cubicBezTo>
                    <a:cubicBezTo>
                      <a:pt x="43" y="65"/>
                      <a:pt x="55" y="62"/>
                      <a:pt x="62" y="55"/>
                    </a:cubicBezTo>
                    <a:cubicBezTo>
                      <a:pt x="68" y="49"/>
                      <a:pt x="71" y="41"/>
                      <a:pt x="71" y="31"/>
                    </a:cubicBezTo>
                    <a:cubicBezTo>
                      <a:pt x="71" y="22"/>
                      <a:pt x="67" y="13"/>
                      <a:pt x="61" y="8"/>
                    </a:cubicBezTo>
                    <a:cubicBezTo>
                      <a:pt x="54" y="3"/>
                      <a:pt x="44" y="0"/>
                      <a:pt x="31" y="0"/>
                    </a:cubicBezTo>
                    <a:moveTo>
                      <a:pt x="30" y="48"/>
                    </a:moveTo>
                    <a:cubicBezTo>
                      <a:pt x="27" y="48"/>
                      <a:pt x="24" y="48"/>
                      <a:pt x="23" y="47"/>
                    </a:cubicBezTo>
                    <a:cubicBezTo>
                      <a:pt x="23" y="18"/>
                      <a:pt x="23" y="18"/>
                      <a:pt x="23" y="18"/>
                    </a:cubicBezTo>
                    <a:cubicBezTo>
                      <a:pt x="24" y="18"/>
                      <a:pt x="27" y="17"/>
                      <a:pt x="32" y="17"/>
                    </a:cubicBezTo>
                    <a:cubicBezTo>
                      <a:pt x="43" y="17"/>
                      <a:pt x="49" y="23"/>
                      <a:pt x="49" y="32"/>
                    </a:cubicBezTo>
                    <a:cubicBezTo>
                      <a:pt x="49" y="42"/>
                      <a:pt x="42" y="48"/>
                      <a:pt x="30" y="48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6000">
        <p:fade/>
      </p:transition>
    </mc:Choice>
    <mc:Fallback xmlns="">
      <p:transition spd="med" advClick="0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5"/>
          <p:cNvSpPr txBox="1"/>
          <p:nvPr/>
        </p:nvSpPr>
        <p:spPr>
          <a:xfrm>
            <a:off x="3818973" y="158344"/>
            <a:ext cx="14703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年度工作概述</a:t>
            </a:r>
          </a:p>
        </p:txBody>
      </p:sp>
      <p:sp>
        <p:nvSpPr>
          <p:cNvPr id="3" name="椭圆 2"/>
          <p:cNvSpPr/>
          <p:nvPr/>
        </p:nvSpPr>
        <p:spPr>
          <a:xfrm>
            <a:off x="1048123" y="1912736"/>
            <a:ext cx="1731170" cy="173117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1400652" y="2535023"/>
            <a:ext cx="105014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椭圆 5"/>
          <p:cNvSpPr/>
          <p:nvPr/>
        </p:nvSpPr>
        <p:spPr>
          <a:xfrm>
            <a:off x="3691982" y="1912736"/>
            <a:ext cx="1731170" cy="1731170"/>
          </a:xfrm>
          <a:prstGeom prst="ellipse">
            <a:avLst/>
          </a:prstGeom>
          <a:solidFill>
            <a:schemeClr val="accent2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4044511" y="2535023"/>
            <a:ext cx="105014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椭圆 7"/>
          <p:cNvSpPr/>
          <p:nvPr/>
        </p:nvSpPr>
        <p:spPr>
          <a:xfrm>
            <a:off x="6255865" y="1912736"/>
            <a:ext cx="1731170" cy="1731170"/>
          </a:xfrm>
          <a:prstGeom prst="ellipse">
            <a:avLst/>
          </a:prstGeom>
          <a:solidFill>
            <a:schemeClr val="accent3"/>
          </a:solidFill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6608394" y="2535023"/>
            <a:ext cx="105014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/>
        </p:nvSpPr>
        <p:spPr>
          <a:xfrm>
            <a:off x="1227884" y="2646699"/>
            <a:ext cx="1411341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2495">
              <a:spcBef>
                <a:spcPct val="20000"/>
              </a:spcBef>
              <a:defRPr/>
            </a:pPr>
            <a:r>
              <a:rPr lang="zh-CN" altLang="en-US" sz="9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9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878853" y="2646699"/>
            <a:ext cx="1411341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2495">
              <a:spcBef>
                <a:spcPct val="20000"/>
              </a:spcBef>
              <a:defRPr/>
            </a:pPr>
            <a:r>
              <a:rPr lang="zh-CN" altLang="en-US" sz="9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9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453092" y="2637174"/>
            <a:ext cx="1411341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2495">
              <a:spcBef>
                <a:spcPct val="20000"/>
              </a:spcBef>
              <a:defRPr/>
            </a:pPr>
            <a:r>
              <a:rPr lang="zh-CN" altLang="en-US" sz="9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9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" name="Freeform 855"/>
          <p:cNvSpPr>
            <a:spLocks noEditPoints="1"/>
          </p:cNvSpPr>
          <p:nvPr/>
        </p:nvSpPr>
        <p:spPr bwMode="auto">
          <a:xfrm>
            <a:off x="4420919" y="2196352"/>
            <a:ext cx="334566" cy="234554"/>
          </a:xfrm>
          <a:custGeom>
            <a:avLst/>
            <a:gdLst>
              <a:gd name="T0" fmla="*/ 84 w 174"/>
              <a:gd name="T1" fmla="*/ 78 h 122"/>
              <a:gd name="T2" fmla="*/ 49 w 174"/>
              <a:gd name="T3" fmla="*/ 42 h 122"/>
              <a:gd name="T4" fmla="*/ 26 w 174"/>
              <a:gd name="T5" fmla="*/ 85 h 122"/>
              <a:gd name="T6" fmla="*/ 26 w 174"/>
              <a:gd name="T7" fmla="*/ 97 h 122"/>
              <a:gd name="T8" fmla="*/ 142 w 174"/>
              <a:gd name="T9" fmla="*/ 97 h 122"/>
              <a:gd name="T10" fmla="*/ 96 w 174"/>
              <a:gd name="T11" fmla="*/ 57 h 122"/>
              <a:gd name="T12" fmla="*/ 84 w 174"/>
              <a:gd name="T13" fmla="*/ 78 h 122"/>
              <a:gd name="T14" fmla="*/ 124 w 174"/>
              <a:gd name="T15" fmla="*/ 51 h 122"/>
              <a:gd name="T16" fmla="*/ 135 w 174"/>
              <a:gd name="T17" fmla="*/ 39 h 122"/>
              <a:gd name="T18" fmla="*/ 124 w 174"/>
              <a:gd name="T19" fmla="*/ 28 h 122"/>
              <a:gd name="T20" fmla="*/ 112 w 174"/>
              <a:gd name="T21" fmla="*/ 39 h 122"/>
              <a:gd name="T22" fmla="*/ 124 w 174"/>
              <a:gd name="T23" fmla="*/ 51 h 122"/>
              <a:gd name="T24" fmla="*/ 0 w 174"/>
              <a:gd name="T25" fmla="*/ 0 h 122"/>
              <a:gd name="T26" fmla="*/ 0 w 174"/>
              <a:gd name="T27" fmla="*/ 122 h 122"/>
              <a:gd name="T28" fmla="*/ 174 w 174"/>
              <a:gd name="T29" fmla="*/ 122 h 122"/>
              <a:gd name="T30" fmla="*/ 174 w 174"/>
              <a:gd name="T31" fmla="*/ 0 h 122"/>
              <a:gd name="T32" fmla="*/ 0 w 174"/>
              <a:gd name="T33" fmla="*/ 0 h 122"/>
              <a:gd name="T34" fmla="*/ 158 w 174"/>
              <a:gd name="T35" fmla="*/ 107 h 122"/>
              <a:gd name="T36" fmla="*/ 16 w 174"/>
              <a:gd name="T37" fmla="*/ 107 h 122"/>
              <a:gd name="T38" fmla="*/ 16 w 174"/>
              <a:gd name="T39" fmla="*/ 16 h 122"/>
              <a:gd name="T40" fmla="*/ 158 w 174"/>
              <a:gd name="T41" fmla="*/ 16 h 122"/>
              <a:gd name="T42" fmla="*/ 158 w 174"/>
              <a:gd name="T43" fmla="*/ 16 h 122"/>
              <a:gd name="T44" fmla="*/ 158 w 174"/>
              <a:gd name="T45" fmla="*/ 16 h 122"/>
              <a:gd name="T46" fmla="*/ 158 w 174"/>
              <a:gd name="T47" fmla="*/ 107 h 1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74" h="122">
                <a:moveTo>
                  <a:pt x="84" y="78"/>
                </a:moveTo>
                <a:cubicBezTo>
                  <a:pt x="49" y="42"/>
                  <a:pt x="49" y="42"/>
                  <a:pt x="49" y="42"/>
                </a:cubicBezTo>
                <a:cubicBezTo>
                  <a:pt x="26" y="85"/>
                  <a:pt x="26" y="85"/>
                  <a:pt x="26" y="85"/>
                </a:cubicBezTo>
                <a:cubicBezTo>
                  <a:pt x="26" y="97"/>
                  <a:pt x="26" y="97"/>
                  <a:pt x="26" y="97"/>
                </a:cubicBezTo>
                <a:cubicBezTo>
                  <a:pt x="142" y="97"/>
                  <a:pt x="142" y="97"/>
                  <a:pt x="142" y="97"/>
                </a:cubicBezTo>
                <a:cubicBezTo>
                  <a:pt x="127" y="84"/>
                  <a:pt x="96" y="57"/>
                  <a:pt x="96" y="57"/>
                </a:cubicBezTo>
                <a:lnTo>
                  <a:pt x="84" y="78"/>
                </a:lnTo>
                <a:close/>
                <a:moveTo>
                  <a:pt x="124" y="51"/>
                </a:moveTo>
                <a:cubicBezTo>
                  <a:pt x="130" y="51"/>
                  <a:pt x="135" y="46"/>
                  <a:pt x="135" y="39"/>
                </a:cubicBezTo>
                <a:cubicBezTo>
                  <a:pt x="135" y="33"/>
                  <a:pt x="130" y="28"/>
                  <a:pt x="124" y="28"/>
                </a:cubicBezTo>
                <a:cubicBezTo>
                  <a:pt x="117" y="28"/>
                  <a:pt x="112" y="33"/>
                  <a:pt x="112" y="39"/>
                </a:cubicBezTo>
                <a:cubicBezTo>
                  <a:pt x="112" y="46"/>
                  <a:pt x="117" y="51"/>
                  <a:pt x="124" y="51"/>
                </a:cubicBezTo>
                <a:close/>
                <a:moveTo>
                  <a:pt x="0" y="0"/>
                </a:moveTo>
                <a:cubicBezTo>
                  <a:pt x="0" y="122"/>
                  <a:pt x="0" y="122"/>
                  <a:pt x="0" y="122"/>
                </a:cubicBezTo>
                <a:cubicBezTo>
                  <a:pt x="174" y="122"/>
                  <a:pt x="174" y="122"/>
                  <a:pt x="174" y="122"/>
                </a:cubicBezTo>
                <a:cubicBezTo>
                  <a:pt x="174" y="0"/>
                  <a:pt x="174" y="0"/>
                  <a:pt x="174" y="0"/>
                </a:cubicBezTo>
                <a:lnTo>
                  <a:pt x="0" y="0"/>
                </a:lnTo>
                <a:close/>
                <a:moveTo>
                  <a:pt x="158" y="107"/>
                </a:moveTo>
                <a:cubicBezTo>
                  <a:pt x="16" y="107"/>
                  <a:pt x="16" y="107"/>
                  <a:pt x="16" y="107"/>
                </a:cubicBezTo>
                <a:cubicBezTo>
                  <a:pt x="16" y="16"/>
                  <a:pt x="16" y="16"/>
                  <a:pt x="16" y="16"/>
                </a:cubicBezTo>
                <a:cubicBezTo>
                  <a:pt x="158" y="16"/>
                  <a:pt x="158" y="16"/>
                  <a:pt x="158" y="16"/>
                </a:cubicBezTo>
                <a:cubicBezTo>
                  <a:pt x="158" y="16"/>
                  <a:pt x="158" y="16"/>
                  <a:pt x="158" y="16"/>
                </a:cubicBezTo>
                <a:cubicBezTo>
                  <a:pt x="158" y="16"/>
                  <a:pt x="158" y="16"/>
                  <a:pt x="158" y="16"/>
                </a:cubicBezTo>
                <a:lnTo>
                  <a:pt x="158" y="1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5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Freeform 856"/>
          <p:cNvSpPr>
            <a:spLocks noEditPoints="1"/>
          </p:cNvSpPr>
          <p:nvPr/>
        </p:nvSpPr>
        <p:spPr bwMode="auto">
          <a:xfrm>
            <a:off x="6993542" y="2123366"/>
            <a:ext cx="339329" cy="307181"/>
          </a:xfrm>
          <a:custGeom>
            <a:avLst/>
            <a:gdLst>
              <a:gd name="T0" fmla="*/ 252 w 285"/>
              <a:gd name="T1" fmla="*/ 90 h 258"/>
              <a:gd name="T2" fmla="*/ 214 w 285"/>
              <a:gd name="T3" fmla="*/ 0 h 258"/>
              <a:gd name="T4" fmla="*/ 0 w 285"/>
              <a:gd name="T5" fmla="*/ 93 h 258"/>
              <a:gd name="T6" fmla="*/ 52 w 285"/>
              <a:gd name="T7" fmla="*/ 209 h 258"/>
              <a:gd name="T8" fmla="*/ 52 w 285"/>
              <a:gd name="T9" fmla="*/ 258 h 258"/>
              <a:gd name="T10" fmla="*/ 285 w 285"/>
              <a:gd name="T11" fmla="*/ 258 h 258"/>
              <a:gd name="T12" fmla="*/ 285 w 285"/>
              <a:gd name="T13" fmla="*/ 90 h 258"/>
              <a:gd name="T14" fmla="*/ 252 w 285"/>
              <a:gd name="T15" fmla="*/ 90 h 258"/>
              <a:gd name="T16" fmla="*/ 52 w 285"/>
              <a:gd name="T17" fmla="*/ 106 h 258"/>
              <a:gd name="T18" fmla="*/ 46 w 285"/>
              <a:gd name="T19" fmla="*/ 109 h 258"/>
              <a:gd name="T20" fmla="*/ 52 w 285"/>
              <a:gd name="T21" fmla="*/ 127 h 258"/>
              <a:gd name="T22" fmla="*/ 52 w 285"/>
              <a:gd name="T23" fmla="*/ 171 h 258"/>
              <a:gd name="T24" fmla="*/ 23 w 285"/>
              <a:gd name="T25" fmla="*/ 101 h 258"/>
              <a:gd name="T26" fmla="*/ 206 w 285"/>
              <a:gd name="T27" fmla="*/ 24 h 258"/>
              <a:gd name="T28" fmla="*/ 233 w 285"/>
              <a:gd name="T29" fmla="*/ 90 h 258"/>
              <a:gd name="T30" fmla="*/ 215 w 285"/>
              <a:gd name="T31" fmla="*/ 90 h 258"/>
              <a:gd name="T32" fmla="*/ 196 w 285"/>
              <a:gd name="T33" fmla="*/ 46 h 258"/>
              <a:gd name="T34" fmla="*/ 93 w 285"/>
              <a:gd name="T35" fmla="*/ 90 h 258"/>
              <a:gd name="T36" fmla="*/ 52 w 285"/>
              <a:gd name="T37" fmla="*/ 90 h 258"/>
              <a:gd name="T38" fmla="*/ 52 w 285"/>
              <a:gd name="T39" fmla="*/ 106 h 258"/>
              <a:gd name="T40" fmla="*/ 267 w 285"/>
              <a:gd name="T41" fmla="*/ 240 h 258"/>
              <a:gd name="T42" fmla="*/ 68 w 285"/>
              <a:gd name="T43" fmla="*/ 240 h 258"/>
              <a:gd name="T44" fmla="*/ 68 w 285"/>
              <a:gd name="T45" fmla="*/ 106 h 258"/>
              <a:gd name="T46" fmla="*/ 267 w 285"/>
              <a:gd name="T47" fmla="*/ 106 h 258"/>
              <a:gd name="T48" fmla="*/ 267 w 285"/>
              <a:gd name="T49" fmla="*/ 240 h 258"/>
              <a:gd name="T50" fmla="*/ 251 w 285"/>
              <a:gd name="T51" fmla="*/ 124 h 258"/>
              <a:gd name="T52" fmla="*/ 86 w 285"/>
              <a:gd name="T53" fmla="*/ 124 h 258"/>
              <a:gd name="T54" fmla="*/ 86 w 285"/>
              <a:gd name="T55" fmla="*/ 224 h 258"/>
              <a:gd name="T56" fmla="*/ 251 w 285"/>
              <a:gd name="T57" fmla="*/ 224 h 258"/>
              <a:gd name="T58" fmla="*/ 251 w 285"/>
              <a:gd name="T59" fmla="*/ 124 h 2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285" h="258">
                <a:moveTo>
                  <a:pt x="252" y="90"/>
                </a:moveTo>
                <a:lnTo>
                  <a:pt x="214" y="0"/>
                </a:lnTo>
                <a:lnTo>
                  <a:pt x="0" y="93"/>
                </a:lnTo>
                <a:lnTo>
                  <a:pt x="52" y="209"/>
                </a:lnTo>
                <a:lnTo>
                  <a:pt x="52" y="258"/>
                </a:lnTo>
                <a:lnTo>
                  <a:pt x="285" y="258"/>
                </a:lnTo>
                <a:lnTo>
                  <a:pt x="285" y="90"/>
                </a:lnTo>
                <a:lnTo>
                  <a:pt x="252" y="90"/>
                </a:lnTo>
                <a:close/>
                <a:moveTo>
                  <a:pt x="52" y="106"/>
                </a:moveTo>
                <a:lnTo>
                  <a:pt x="46" y="109"/>
                </a:lnTo>
                <a:lnTo>
                  <a:pt x="52" y="127"/>
                </a:lnTo>
                <a:lnTo>
                  <a:pt x="52" y="171"/>
                </a:lnTo>
                <a:lnTo>
                  <a:pt x="23" y="101"/>
                </a:lnTo>
                <a:lnTo>
                  <a:pt x="206" y="24"/>
                </a:lnTo>
                <a:lnTo>
                  <a:pt x="233" y="90"/>
                </a:lnTo>
                <a:lnTo>
                  <a:pt x="215" y="90"/>
                </a:lnTo>
                <a:lnTo>
                  <a:pt x="196" y="46"/>
                </a:lnTo>
                <a:lnTo>
                  <a:pt x="93" y="90"/>
                </a:lnTo>
                <a:lnTo>
                  <a:pt x="52" y="90"/>
                </a:lnTo>
                <a:lnTo>
                  <a:pt x="52" y="106"/>
                </a:lnTo>
                <a:close/>
                <a:moveTo>
                  <a:pt x="267" y="240"/>
                </a:moveTo>
                <a:lnTo>
                  <a:pt x="68" y="240"/>
                </a:lnTo>
                <a:lnTo>
                  <a:pt x="68" y="106"/>
                </a:lnTo>
                <a:lnTo>
                  <a:pt x="267" y="106"/>
                </a:lnTo>
                <a:lnTo>
                  <a:pt x="267" y="240"/>
                </a:lnTo>
                <a:close/>
                <a:moveTo>
                  <a:pt x="251" y="124"/>
                </a:moveTo>
                <a:lnTo>
                  <a:pt x="86" y="124"/>
                </a:lnTo>
                <a:lnTo>
                  <a:pt x="86" y="224"/>
                </a:lnTo>
                <a:lnTo>
                  <a:pt x="251" y="224"/>
                </a:lnTo>
                <a:lnTo>
                  <a:pt x="251" y="12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5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Freeform 1545"/>
          <p:cNvSpPr>
            <a:spLocks noEditPoints="1"/>
          </p:cNvSpPr>
          <p:nvPr/>
        </p:nvSpPr>
        <p:spPr bwMode="auto">
          <a:xfrm>
            <a:off x="1742892" y="2142151"/>
            <a:ext cx="230981" cy="322660"/>
          </a:xfrm>
          <a:custGeom>
            <a:avLst/>
            <a:gdLst>
              <a:gd name="T0" fmla="*/ 108 w 120"/>
              <a:gd name="T1" fmla="*/ 15 h 168"/>
              <a:gd name="T2" fmla="*/ 98 w 120"/>
              <a:gd name="T3" fmla="*/ 34 h 168"/>
              <a:gd name="T4" fmla="*/ 87 w 120"/>
              <a:gd name="T5" fmla="*/ 15 h 168"/>
              <a:gd name="T6" fmla="*/ 71 w 120"/>
              <a:gd name="T7" fmla="*/ 6 h 168"/>
              <a:gd name="T8" fmla="*/ 73 w 120"/>
              <a:gd name="T9" fmla="*/ 22 h 168"/>
              <a:gd name="T10" fmla="*/ 48 w 120"/>
              <a:gd name="T11" fmla="*/ 22 h 168"/>
              <a:gd name="T12" fmla="*/ 50 w 120"/>
              <a:gd name="T13" fmla="*/ 6 h 168"/>
              <a:gd name="T14" fmla="*/ 33 w 120"/>
              <a:gd name="T15" fmla="*/ 15 h 168"/>
              <a:gd name="T16" fmla="*/ 22 w 120"/>
              <a:gd name="T17" fmla="*/ 34 h 168"/>
              <a:gd name="T18" fmla="*/ 12 w 120"/>
              <a:gd name="T19" fmla="*/ 15 h 168"/>
              <a:gd name="T20" fmla="*/ 0 w 120"/>
              <a:gd name="T21" fmla="*/ 6 h 168"/>
              <a:gd name="T22" fmla="*/ 3 w 120"/>
              <a:gd name="T23" fmla="*/ 132 h 168"/>
              <a:gd name="T24" fmla="*/ 120 w 120"/>
              <a:gd name="T25" fmla="*/ 168 h 168"/>
              <a:gd name="T26" fmla="*/ 108 w 120"/>
              <a:gd name="T27" fmla="*/ 6 h 168"/>
              <a:gd name="T28" fmla="*/ 53 w 120"/>
              <a:gd name="T29" fmla="*/ 158 h 168"/>
              <a:gd name="T30" fmla="*/ 10 w 120"/>
              <a:gd name="T31" fmla="*/ 116 h 168"/>
              <a:gd name="T32" fmla="*/ 110 w 120"/>
              <a:gd name="T33" fmla="*/ 44 h 168"/>
              <a:gd name="T34" fmla="*/ 101 w 120"/>
              <a:gd name="T35" fmla="*/ 75 h 168"/>
              <a:gd name="T36" fmla="*/ 21 w 120"/>
              <a:gd name="T37" fmla="*/ 88 h 168"/>
              <a:gd name="T38" fmla="*/ 101 w 120"/>
              <a:gd name="T39" fmla="*/ 75 h 168"/>
              <a:gd name="T40" fmla="*/ 21 w 120"/>
              <a:gd name="T41" fmla="*/ 55 h 168"/>
              <a:gd name="T42" fmla="*/ 101 w 120"/>
              <a:gd name="T43" fmla="*/ 67 h 168"/>
              <a:gd name="T44" fmla="*/ 101 w 120"/>
              <a:gd name="T45" fmla="*/ 96 h 168"/>
              <a:gd name="T46" fmla="*/ 21 w 120"/>
              <a:gd name="T47" fmla="*/ 108 h 168"/>
              <a:gd name="T48" fmla="*/ 101 w 120"/>
              <a:gd name="T49" fmla="*/ 96 h 168"/>
              <a:gd name="T50" fmla="*/ 104 w 120"/>
              <a:gd name="T51" fmla="*/ 23 h 168"/>
              <a:gd name="T52" fmla="*/ 98 w 120"/>
              <a:gd name="T53" fmla="*/ 0 h 168"/>
              <a:gd name="T54" fmla="*/ 92 w 120"/>
              <a:gd name="T55" fmla="*/ 23 h 168"/>
              <a:gd name="T56" fmla="*/ 22 w 120"/>
              <a:gd name="T57" fmla="*/ 29 h 168"/>
              <a:gd name="T58" fmla="*/ 29 w 120"/>
              <a:gd name="T59" fmla="*/ 6 h 168"/>
              <a:gd name="T60" fmla="*/ 16 w 120"/>
              <a:gd name="T61" fmla="*/ 6 h 168"/>
              <a:gd name="T62" fmla="*/ 22 w 120"/>
              <a:gd name="T63" fmla="*/ 29 h 168"/>
              <a:gd name="T64" fmla="*/ 66 w 120"/>
              <a:gd name="T65" fmla="*/ 23 h 168"/>
              <a:gd name="T66" fmla="*/ 60 w 120"/>
              <a:gd name="T67" fmla="*/ 0 h 168"/>
              <a:gd name="T68" fmla="*/ 54 w 120"/>
              <a:gd name="T69" fmla="*/ 23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20" h="168">
                <a:moveTo>
                  <a:pt x="108" y="6"/>
                </a:moveTo>
                <a:cubicBezTo>
                  <a:pt x="108" y="15"/>
                  <a:pt x="108" y="15"/>
                  <a:pt x="108" y="15"/>
                </a:cubicBezTo>
                <a:cubicBezTo>
                  <a:pt x="110" y="17"/>
                  <a:pt x="110" y="20"/>
                  <a:pt x="110" y="22"/>
                </a:cubicBezTo>
                <a:cubicBezTo>
                  <a:pt x="110" y="29"/>
                  <a:pt x="105" y="34"/>
                  <a:pt x="98" y="34"/>
                </a:cubicBezTo>
                <a:cubicBezTo>
                  <a:pt x="91" y="34"/>
                  <a:pt x="86" y="29"/>
                  <a:pt x="86" y="22"/>
                </a:cubicBezTo>
                <a:cubicBezTo>
                  <a:pt x="86" y="20"/>
                  <a:pt x="86" y="17"/>
                  <a:pt x="87" y="15"/>
                </a:cubicBezTo>
                <a:cubicBezTo>
                  <a:pt x="87" y="6"/>
                  <a:pt x="87" y="6"/>
                  <a:pt x="87" y="6"/>
                </a:cubicBezTo>
                <a:cubicBezTo>
                  <a:pt x="71" y="6"/>
                  <a:pt x="71" y="6"/>
                  <a:pt x="71" y="6"/>
                </a:cubicBezTo>
                <a:cubicBezTo>
                  <a:pt x="71" y="15"/>
                  <a:pt x="71" y="15"/>
                  <a:pt x="71" y="15"/>
                </a:cubicBezTo>
                <a:cubicBezTo>
                  <a:pt x="72" y="17"/>
                  <a:pt x="73" y="20"/>
                  <a:pt x="73" y="22"/>
                </a:cubicBezTo>
                <a:cubicBezTo>
                  <a:pt x="73" y="29"/>
                  <a:pt x="67" y="34"/>
                  <a:pt x="60" y="34"/>
                </a:cubicBezTo>
                <a:cubicBezTo>
                  <a:pt x="53" y="34"/>
                  <a:pt x="48" y="29"/>
                  <a:pt x="48" y="22"/>
                </a:cubicBezTo>
                <a:cubicBezTo>
                  <a:pt x="48" y="20"/>
                  <a:pt x="48" y="17"/>
                  <a:pt x="50" y="15"/>
                </a:cubicBezTo>
                <a:cubicBezTo>
                  <a:pt x="50" y="6"/>
                  <a:pt x="50" y="6"/>
                  <a:pt x="50" y="6"/>
                </a:cubicBezTo>
                <a:cubicBezTo>
                  <a:pt x="33" y="6"/>
                  <a:pt x="33" y="6"/>
                  <a:pt x="33" y="6"/>
                </a:cubicBezTo>
                <a:cubicBezTo>
                  <a:pt x="33" y="15"/>
                  <a:pt x="33" y="15"/>
                  <a:pt x="33" y="15"/>
                </a:cubicBezTo>
                <a:cubicBezTo>
                  <a:pt x="34" y="17"/>
                  <a:pt x="35" y="20"/>
                  <a:pt x="35" y="22"/>
                </a:cubicBezTo>
                <a:cubicBezTo>
                  <a:pt x="35" y="29"/>
                  <a:pt x="29" y="34"/>
                  <a:pt x="22" y="34"/>
                </a:cubicBezTo>
                <a:cubicBezTo>
                  <a:pt x="16" y="34"/>
                  <a:pt x="10" y="29"/>
                  <a:pt x="10" y="22"/>
                </a:cubicBezTo>
                <a:cubicBezTo>
                  <a:pt x="10" y="20"/>
                  <a:pt x="11" y="17"/>
                  <a:pt x="12" y="15"/>
                </a:cubicBezTo>
                <a:cubicBezTo>
                  <a:pt x="12" y="6"/>
                  <a:pt x="12" y="6"/>
                  <a:pt x="12" y="6"/>
                </a:cubicBezTo>
                <a:cubicBezTo>
                  <a:pt x="0" y="6"/>
                  <a:pt x="0" y="6"/>
                  <a:pt x="0" y="6"/>
                </a:cubicBezTo>
                <a:cubicBezTo>
                  <a:pt x="0" y="129"/>
                  <a:pt x="0" y="129"/>
                  <a:pt x="0" y="129"/>
                </a:cubicBezTo>
                <a:cubicBezTo>
                  <a:pt x="3" y="132"/>
                  <a:pt x="3" y="132"/>
                  <a:pt x="3" y="132"/>
                </a:cubicBezTo>
                <a:cubicBezTo>
                  <a:pt x="40" y="168"/>
                  <a:pt x="40" y="168"/>
                  <a:pt x="40" y="168"/>
                </a:cubicBezTo>
                <a:cubicBezTo>
                  <a:pt x="120" y="168"/>
                  <a:pt x="120" y="168"/>
                  <a:pt x="120" y="168"/>
                </a:cubicBezTo>
                <a:cubicBezTo>
                  <a:pt x="120" y="6"/>
                  <a:pt x="120" y="6"/>
                  <a:pt x="120" y="6"/>
                </a:cubicBezTo>
                <a:lnTo>
                  <a:pt x="108" y="6"/>
                </a:lnTo>
                <a:close/>
                <a:moveTo>
                  <a:pt x="110" y="158"/>
                </a:moveTo>
                <a:cubicBezTo>
                  <a:pt x="53" y="158"/>
                  <a:pt x="53" y="158"/>
                  <a:pt x="53" y="158"/>
                </a:cubicBezTo>
                <a:cubicBezTo>
                  <a:pt x="38" y="158"/>
                  <a:pt x="45" y="123"/>
                  <a:pt x="45" y="123"/>
                </a:cubicBezTo>
                <a:cubicBezTo>
                  <a:pt x="45" y="123"/>
                  <a:pt x="11" y="131"/>
                  <a:pt x="10" y="116"/>
                </a:cubicBezTo>
                <a:cubicBezTo>
                  <a:pt x="10" y="44"/>
                  <a:pt x="10" y="44"/>
                  <a:pt x="10" y="44"/>
                </a:cubicBezTo>
                <a:cubicBezTo>
                  <a:pt x="110" y="44"/>
                  <a:pt x="110" y="44"/>
                  <a:pt x="110" y="44"/>
                </a:cubicBezTo>
                <a:lnTo>
                  <a:pt x="110" y="158"/>
                </a:lnTo>
                <a:close/>
                <a:moveTo>
                  <a:pt x="101" y="75"/>
                </a:moveTo>
                <a:cubicBezTo>
                  <a:pt x="21" y="75"/>
                  <a:pt x="21" y="75"/>
                  <a:pt x="21" y="75"/>
                </a:cubicBezTo>
                <a:cubicBezTo>
                  <a:pt x="21" y="88"/>
                  <a:pt x="21" y="88"/>
                  <a:pt x="21" y="88"/>
                </a:cubicBezTo>
                <a:cubicBezTo>
                  <a:pt x="101" y="88"/>
                  <a:pt x="101" y="88"/>
                  <a:pt x="101" y="88"/>
                </a:cubicBezTo>
                <a:lnTo>
                  <a:pt x="101" y="75"/>
                </a:lnTo>
                <a:close/>
                <a:moveTo>
                  <a:pt x="101" y="55"/>
                </a:moveTo>
                <a:cubicBezTo>
                  <a:pt x="21" y="55"/>
                  <a:pt x="21" y="55"/>
                  <a:pt x="21" y="55"/>
                </a:cubicBezTo>
                <a:cubicBezTo>
                  <a:pt x="21" y="67"/>
                  <a:pt x="21" y="67"/>
                  <a:pt x="21" y="67"/>
                </a:cubicBezTo>
                <a:cubicBezTo>
                  <a:pt x="101" y="67"/>
                  <a:pt x="101" y="67"/>
                  <a:pt x="101" y="67"/>
                </a:cubicBezTo>
                <a:lnTo>
                  <a:pt x="101" y="55"/>
                </a:lnTo>
                <a:close/>
                <a:moveTo>
                  <a:pt x="101" y="96"/>
                </a:moveTo>
                <a:cubicBezTo>
                  <a:pt x="21" y="96"/>
                  <a:pt x="21" y="96"/>
                  <a:pt x="21" y="96"/>
                </a:cubicBezTo>
                <a:cubicBezTo>
                  <a:pt x="21" y="108"/>
                  <a:pt x="21" y="108"/>
                  <a:pt x="21" y="108"/>
                </a:cubicBezTo>
                <a:cubicBezTo>
                  <a:pt x="101" y="108"/>
                  <a:pt x="101" y="108"/>
                  <a:pt x="101" y="108"/>
                </a:cubicBezTo>
                <a:lnTo>
                  <a:pt x="101" y="96"/>
                </a:lnTo>
                <a:close/>
                <a:moveTo>
                  <a:pt x="98" y="29"/>
                </a:moveTo>
                <a:cubicBezTo>
                  <a:pt x="101" y="29"/>
                  <a:pt x="104" y="26"/>
                  <a:pt x="104" y="23"/>
                </a:cubicBezTo>
                <a:cubicBezTo>
                  <a:pt x="104" y="6"/>
                  <a:pt x="104" y="6"/>
                  <a:pt x="104" y="6"/>
                </a:cubicBezTo>
                <a:cubicBezTo>
                  <a:pt x="104" y="2"/>
                  <a:pt x="101" y="0"/>
                  <a:pt x="98" y="0"/>
                </a:cubicBezTo>
                <a:cubicBezTo>
                  <a:pt x="94" y="0"/>
                  <a:pt x="92" y="2"/>
                  <a:pt x="92" y="6"/>
                </a:cubicBezTo>
                <a:cubicBezTo>
                  <a:pt x="92" y="23"/>
                  <a:pt x="92" y="23"/>
                  <a:pt x="92" y="23"/>
                </a:cubicBezTo>
                <a:cubicBezTo>
                  <a:pt x="92" y="26"/>
                  <a:pt x="94" y="29"/>
                  <a:pt x="98" y="29"/>
                </a:cubicBezTo>
                <a:close/>
                <a:moveTo>
                  <a:pt x="22" y="29"/>
                </a:moveTo>
                <a:cubicBezTo>
                  <a:pt x="26" y="29"/>
                  <a:pt x="29" y="26"/>
                  <a:pt x="29" y="23"/>
                </a:cubicBezTo>
                <a:cubicBezTo>
                  <a:pt x="29" y="6"/>
                  <a:pt x="29" y="6"/>
                  <a:pt x="29" y="6"/>
                </a:cubicBezTo>
                <a:cubicBezTo>
                  <a:pt x="29" y="2"/>
                  <a:pt x="26" y="0"/>
                  <a:pt x="22" y="0"/>
                </a:cubicBezTo>
                <a:cubicBezTo>
                  <a:pt x="19" y="0"/>
                  <a:pt x="16" y="2"/>
                  <a:pt x="16" y="6"/>
                </a:cubicBezTo>
                <a:cubicBezTo>
                  <a:pt x="16" y="23"/>
                  <a:pt x="16" y="23"/>
                  <a:pt x="16" y="23"/>
                </a:cubicBezTo>
                <a:cubicBezTo>
                  <a:pt x="16" y="26"/>
                  <a:pt x="19" y="29"/>
                  <a:pt x="22" y="29"/>
                </a:cubicBezTo>
                <a:close/>
                <a:moveTo>
                  <a:pt x="60" y="29"/>
                </a:moveTo>
                <a:cubicBezTo>
                  <a:pt x="64" y="29"/>
                  <a:pt x="66" y="26"/>
                  <a:pt x="66" y="23"/>
                </a:cubicBezTo>
                <a:cubicBezTo>
                  <a:pt x="66" y="6"/>
                  <a:pt x="66" y="6"/>
                  <a:pt x="66" y="6"/>
                </a:cubicBezTo>
                <a:cubicBezTo>
                  <a:pt x="66" y="2"/>
                  <a:pt x="64" y="0"/>
                  <a:pt x="60" y="0"/>
                </a:cubicBezTo>
                <a:cubicBezTo>
                  <a:pt x="57" y="0"/>
                  <a:pt x="54" y="2"/>
                  <a:pt x="54" y="6"/>
                </a:cubicBezTo>
                <a:cubicBezTo>
                  <a:pt x="54" y="23"/>
                  <a:pt x="54" y="23"/>
                  <a:pt x="54" y="23"/>
                </a:cubicBezTo>
                <a:cubicBezTo>
                  <a:pt x="54" y="26"/>
                  <a:pt x="57" y="29"/>
                  <a:pt x="60" y="2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5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1669100" y="1543162"/>
            <a:ext cx="5348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8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1800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4290140" y="1543162"/>
            <a:ext cx="5348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8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1800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6858630" y="1528029"/>
            <a:ext cx="5348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8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sz="1800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6000">
        <p:fade/>
      </p:transition>
    </mc:Choice>
    <mc:Fallback xmlns="">
      <p:transition spd="med" advClick="0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8" grpId="0" animBg="1"/>
      <p:bldP spid="10" grpId="0"/>
      <p:bldP spid="11" grpId="0"/>
      <p:bldP spid="12" grpId="0"/>
      <p:bldP spid="13" grpId="0" animBg="1"/>
      <p:bldP spid="14" grpId="0" animBg="1"/>
      <p:bldP spid="15" grpId="0" animBg="1"/>
      <p:bldP spid="16" grpId="0"/>
      <p:bldP spid="17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5"/>
          <p:cNvSpPr txBox="1"/>
          <p:nvPr/>
        </p:nvSpPr>
        <p:spPr>
          <a:xfrm>
            <a:off x="3818973" y="158344"/>
            <a:ext cx="14703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年度工作概述</a:t>
            </a:r>
          </a:p>
        </p:txBody>
      </p:sp>
      <p:grpSp>
        <p:nvGrpSpPr>
          <p:cNvPr id="15" name="组合 8"/>
          <p:cNvGrpSpPr/>
          <p:nvPr/>
        </p:nvGrpSpPr>
        <p:grpSpPr bwMode="auto">
          <a:xfrm>
            <a:off x="588963" y="1419225"/>
            <a:ext cx="873125" cy="993775"/>
            <a:chOff x="0" y="0"/>
            <a:chExt cx="872891" cy="993808"/>
          </a:xfrm>
        </p:grpSpPr>
        <p:sp>
          <p:nvSpPr>
            <p:cNvPr id="16" name="任意多边形 10"/>
            <p:cNvSpPr>
              <a:spLocks noChangeArrowheads="1"/>
            </p:cNvSpPr>
            <p:nvPr/>
          </p:nvSpPr>
          <p:spPr bwMode="auto">
            <a:xfrm rot="10800000">
              <a:off x="0" y="0"/>
              <a:ext cx="872891" cy="993808"/>
            </a:xfrm>
            <a:custGeom>
              <a:avLst/>
              <a:gdLst>
                <a:gd name="T0" fmla="*/ 860307 w 826161"/>
                <a:gd name="T1" fmla="*/ 1050021 h 940604"/>
                <a:gd name="T2" fmla="*/ 61957 w 826161"/>
                <a:gd name="T3" fmla="*/ 1050021 h 940604"/>
                <a:gd name="T4" fmla="*/ 0 w 826161"/>
                <a:gd name="T5" fmla="*/ 988065 h 940604"/>
                <a:gd name="T6" fmla="*/ 0 w 826161"/>
                <a:gd name="T7" fmla="*/ 189713 h 940604"/>
                <a:gd name="T8" fmla="*/ 61957 w 826161"/>
                <a:gd name="T9" fmla="*/ 127755 h 940604"/>
                <a:gd name="T10" fmla="*/ 387035 w 826161"/>
                <a:gd name="T11" fmla="*/ 127755 h 940604"/>
                <a:gd name="T12" fmla="*/ 461133 w 826161"/>
                <a:gd name="T13" fmla="*/ 0 h 940604"/>
                <a:gd name="T14" fmla="*/ 535230 w 826161"/>
                <a:gd name="T15" fmla="*/ 127755 h 940604"/>
                <a:gd name="T16" fmla="*/ 860307 w 826161"/>
                <a:gd name="T17" fmla="*/ 127755 h 940604"/>
                <a:gd name="T18" fmla="*/ 922264 w 826161"/>
                <a:gd name="T19" fmla="*/ 189713 h 940604"/>
                <a:gd name="T20" fmla="*/ 922264 w 826161"/>
                <a:gd name="T21" fmla="*/ 988065 h 940604"/>
                <a:gd name="T22" fmla="*/ 860307 w 826161"/>
                <a:gd name="T23" fmla="*/ 1050021 h 94060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26161"/>
                <a:gd name="T37" fmla="*/ 0 h 940604"/>
                <a:gd name="T38" fmla="*/ 826161 w 826161"/>
                <a:gd name="T39" fmla="*/ 940604 h 94060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26161" h="940604">
                  <a:moveTo>
                    <a:pt x="770660" y="940604"/>
                  </a:moveTo>
                  <a:lnTo>
                    <a:pt x="55501" y="940604"/>
                  </a:lnTo>
                  <a:cubicBezTo>
                    <a:pt x="24849" y="940604"/>
                    <a:pt x="0" y="915755"/>
                    <a:pt x="0" y="885103"/>
                  </a:cubicBezTo>
                  <a:lnTo>
                    <a:pt x="0" y="169944"/>
                  </a:lnTo>
                  <a:cubicBezTo>
                    <a:pt x="0" y="139292"/>
                    <a:pt x="24849" y="114443"/>
                    <a:pt x="55501" y="114443"/>
                  </a:cubicBezTo>
                  <a:lnTo>
                    <a:pt x="346704" y="114443"/>
                  </a:lnTo>
                  <a:lnTo>
                    <a:pt x="413081" y="0"/>
                  </a:lnTo>
                  <a:lnTo>
                    <a:pt x="479458" y="114443"/>
                  </a:lnTo>
                  <a:lnTo>
                    <a:pt x="770660" y="114443"/>
                  </a:lnTo>
                  <a:cubicBezTo>
                    <a:pt x="801312" y="114443"/>
                    <a:pt x="826161" y="139292"/>
                    <a:pt x="826161" y="169944"/>
                  </a:cubicBezTo>
                  <a:lnTo>
                    <a:pt x="826161" y="885103"/>
                  </a:lnTo>
                  <a:cubicBezTo>
                    <a:pt x="826161" y="915755"/>
                    <a:pt x="801312" y="940604"/>
                    <a:pt x="770660" y="94060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" name="Freeform 63"/>
            <p:cNvSpPr>
              <a:spLocks noChangeAspect="1" noChangeArrowheads="1"/>
            </p:cNvSpPr>
            <p:nvPr/>
          </p:nvSpPr>
          <p:spPr bwMode="auto">
            <a:xfrm>
              <a:off x="144260" y="151244"/>
              <a:ext cx="584370" cy="567090"/>
            </a:xfrm>
            <a:custGeom>
              <a:avLst/>
              <a:gdLst>
                <a:gd name="T0" fmla="*/ 855965322 w 312"/>
                <a:gd name="T1" fmla="*/ 0 h 303"/>
                <a:gd name="T2" fmla="*/ 733183941 w 312"/>
                <a:gd name="T3" fmla="*/ 42033909 h 303"/>
                <a:gd name="T4" fmla="*/ 634959211 w 312"/>
                <a:gd name="T5" fmla="*/ 171639240 h 303"/>
                <a:gd name="T6" fmla="*/ 694594918 w 312"/>
                <a:gd name="T7" fmla="*/ 392315857 h 303"/>
                <a:gd name="T8" fmla="*/ 684070639 w 312"/>
                <a:gd name="T9" fmla="*/ 392315857 h 303"/>
                <a:gd name="T10" fmla="*/ 620926839 w 312"/>
                <a:gd name="T11" fmla="*/ 322260590 h 303"/>
                <a:gd name="T12" fmla="*/ 322740808 w 312"/>
                <a:gd name="T13" fmla="*/ 619999684 h 303"/>
                <a:gd name="T14" fmla="*/ 249072729 w 312"/>
                <a:gd name="T15" fmla="*/ 609492611 h 303"/>
                <a:gd name="T16" fmla="*/ 101732823 w 312"/>
                <a:gd name="T17" fmla="*/ 672542538 h 303"/>
                <a:gd name="T18" fmla="*/ 24556651 w 312"/>
                <a:gd name="T19" fmla="*/ 893221026 h 303"/>
                <a:gd name="T20" fmla="*/ 49113302 w 312"/>
                <a:gd name="T21" fmla="*/ 931751329 h 303"/>
                <a:gd name="T22" fmla="*/ 49113302 w 312"/>
                <a:gd name="T23" fmla="*/ 931751329 h 303"/>
                <a:gd name="T24" fmla="*/ 185927055 w 312"/>
                <a:gd name="T25" fmla="*/ 798644264 h 303"/>
                <a:gd name="T26" fmla="*/ 280643693 w 312"/>
                <a:gd name="T27" fmla="*/ 893221026 h 303"/>
                <a:gd name="T28" fmla="*/ 140321846 w 312"/>
                <a:gd name="T29" fmla="*/ 1036837036 h 303"/>
                <a:gd name="T30" fmla="*/ 245564636 w 312"/>
                <a:gd name="T31" fmla="*/ 1061356660 h 303"/>
                <a:gd name="T32" fmla="*/ 350805552 w 312"/>
                <a:gd name="T33" fmla="*/ 1033333431 h 303"/>
                <a:gd name="T34" fmla="*/ 470078840 w 312"/>
                <a:gd name="T35" fmla="*/ 854690723 h 303"/>
                <a:gd name="T36" fmla="*/ 406935040 w 312"/>
                <a:gd name="T37" fmla="*/ 669040804 h 303"/>
                <a:gd name="T38" fmla="*/ 413951226 w 312"/>
                <a:gd name="T39" fmla="*/ 665537198 h 303"/>
                <a:gd name="T40" fmla="*/ 484111212 w 312"/>
                <a:gd name="T41" fmla="*/ 732090731 h 303"/>
                <a:gd name="T42" fmla="*/ 778789150 w 312"/>
                <a:gd name="T43" fmla="*/ 441356976 h 303"/>
                <a:gd name="T44" fmla="*/ 859473415 w 312"/>
                <a:gd name="T45" fmla="*/ 451864050 h 303"/>
                <a:gd name="T46" fmla="*/ 898062438 w 312"/>
                <a:gd name="T47" fmla="*/ 444858710 h 303"/>
                <a:gd name="T48" fmla="*/ 1045400470 w 312"/>
                <a:gd name="T49" fmla="*/ 339774874 h 303"/>
                <a:gd name="T50" fmla="*/ 1059432842 w 312"/>
                <a:gd name="T51" fmla="*/ 119096386 h 303"/>
                <a:gd name="T52" fmla="*/ 912094810 w 312"/>
                <a:gd name="T53" fmla="*/ 262712397 h 303"/>
                <a:gd name="T54" fmla="*/ 820886266 w 312"/>
                <a:gd name="T55" fmla="*/ 168135634 h 303"/>
                <a:gd name="T56" fmla="*/ 961208112 w 312"/>
                <a:gd name="T57" fmla="*/ 24519624 h 303"/>
                <a:gd name="T58" fmla="*/ 855965322 w 312"/>
                <a:gd name="T59" fmla="*/ 0 h 303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312"/>
                <a:gd name="T91" fmla="*/ 0 h 303"/>
                <a:gd name="T92" fmla="*/ 312 w 312"/>
                <a:gd name="T93" fmla="*/ 303 h 303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312" h="303">
                  <a:moveTo>
                    <a:pt x="244" y="0"/>
                  </a:moveTo>
                  <a:cubicBezTo>
                    <a:pt x="231" y="0"/>
                    <a:pt x="219" y="4"/>
                    <a:pt x="209" y="12"/>
                  </a:cubicBezTo>
                  <a:cubicBezTo>
                    <a:pt x="197" y="22"/>
                    <a:pt x="185" y="34"/>
                    <a:pt x="181" y="49"/>
                  </a:cubicBezTo>
                  <a:cubicBezTo>
                    <a:pt x="175" y="72"/>
                    <a:pt x="184" y="94"/>
                    <a:pt x="198" y="112"/>
                  </a:cubicBezTo>
                  <a:cubicBezTo>
                    <a:pt x="197" y="112"/>
                    <a:pt x="196" y="112"/>
                    <a:pt x="195" y="112"/>
                  </a:cubicBezTo>
                  <a:cubicBezTo>
                    <a:pt x="185" y="112"/>
                    <a:pt x="181" y="101"/>
                    <a:pt x="177" y="92"/>
                  </a:cubicBezTo>
                  <a:cubicBezTo>
                    <a:pt x="148" y="120"/>
                    <a:pt x="121" y="150"/>
                    <a:pt x="92" y="177"/>
                  </a:cubicBezTo>
                  <a:cubicBezTo>
                    <a:pt x="85" y="175"/>
                    <a:pt x="78" y="174"/>
                    <a:pt x="71" y="174"/>
                  </a:cubicBezTo>
                  <a:cubicBezTo>
                    <a:pt x="55" y="174"/>
                    <a:pt x="39" y="180"/>
                    <a:pt x="29" y="192"/>
                  </a:cubicBezTo>
                  <a:cubicBezTo>
                    <a:pt x="11" y="207"/>
                    <a:pt x="0" y="232"/>
                    <a:pt x="7" y="255"/>
                  </a:cubicBezTo>
                  <a:cubicBezTo>
                    <a:pt x="9" y="258"/>
                    <a:pt x="9" y="266"/>
                    <a:pt x="14" y="266"/>
                  </a:cubicBezTo>
                  <a:cubicBezTo>
                    <a:pt x="14" y="266"/>
                    <a:pt x="14" y="266"/>
                    <a:pt x="14" y="266"/>
                  </a:cubicBezTo>
                  <a:cubicBezTo>
                    <a:pt x="28" y="254"/>
                    <a:pt x="40" y="240"/>
                    <a:pt x="53" y="228"/>
                  </a:cubicBezTo>
                  <a:cubicBezTo>
                    <a:pt x="62" y="236"/>
                    <a:pt x="71" y="246"/>
                    <a:pt x="80" y="255"/>
                  </a:cubicBezTo>
                  <a:cubicBezTo>
                    <a:pt x="67" y="269"/>
                    <a:pt x="53" y="282"/>
                    <a:pt x="40" y="296"/>
                  </a:cubicBezTo>
                  <a:cubicBezTo>
                    <a:pt x="49" y="300"/>
                    <a:pt x="60" y="303"/>
                    <a:pt x="70" y="303"/>
                  </a:cubicBezTo>
                  <a:cubicBezTo>
                    <a:pt x="81" y="303"/>
                    <a:pt x="91" y="300"/>
                    <a:pt x="100" y="295"/>
                  </a:cubicBezTo>
                  <a:cubicBezTo>
                    <a:pt x="117" y="282"/>
                    <a:pt x="133" y="265"/>
                    <a:pt x="134" y="244"/>
                  </a:cubicBezTo>
                  <a:cubicBezTo>
                    <a:pt x="137" y="224"/>
                    <a:pt x="127" y="206"/>
                    <a:pt x="116" y="191"/>
                  </a:cubicBezTo>
                  <a:cubicBezTo>
                    <a:pt x="117" y="190"/>
                    <a:pt x="117" y="190"/>
                    <a:pt x="118" y="190"/>
                  </a:cubicBezTo>
                  <a:cubicBezTo>
                    <a:pt x="128" y="190"/>
                    <a:pt x="133" y="202"/>
                    <a:pt x="138" y="209"/>
                  </a:cubicBezTo>
                  <a:cubicBezTo>
                    <a:pt x="166" y="182"/>
                    <a:pt x="194" y="153"/>
                    <a:pt x="222" y="126"/>
                  </a:cubicBezTo>
                  <a:cubicBezTo>
                    <a:pt x="230" y="127"/>
                    <a:pt x="237" y="129"/>
                    <a:pt x="245" y="129"/>
                  </a:cubicBezTo>
                  <a:cubicBezTo>
                    <a:pt x="249" y="129"/>
                    <a:pt x="252" y="128"/>
                    <a:pt x="256" y="127"/>
                  </a:cubicBezTo>
                  <a:cubicBezTo>
                    <a:pt x="274" y="125"/>
                    <a:pt x="286" y="110"/>
                    <a:pt x="298" y="97"/>
                  </a:cubicBezTo>
                  <a:cubicBezTo>
                    <a:pt x="312" y="79"/>
                    <a:pt x="311" y="54"/>
                    <a:pt x="302" y="34"/>
                  </a:cubicBezTo>
                  <a:cubicBezTo>
                    <a:pt x="287" y="47"/>
                    <a:pt x="274" y="62"/>
                    <a:pt x="260" y="75"/>
                  </a:cubicBezTo>
                  <a:cubicBezTo>
                    <a:pt x="251" y="66"/>
                    <a:pt x="242" y="57"/>
                    <a:pt x="234" y="48"/>
                  </a:cubicBezTo>
                  <a:cubicBezTo>
                    <a:pt x="247" y="34"/>
                    <a:pt x="261" y="20"/>
                    <a:pt x="274" y="7"/>
                  </a:cubicBezTo>
                  <a:cubicBezTo>
                    <a:pt x="265" y="2"/>
                    <a:pt x="255" y="0"/>
                    <a:pt x="244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lIns="68580" tIns="34290" rIns="68580" bIns="34290"/>
            <a:lstStyle/>
            <a:p>
              <a:endParaRPr lang="zh-CN" altLang="en-US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8" name="组合 1"/>
          <p:cNvGrpSpPr/>
          <p:nvPr/>
        </p:nvGrpSpPr>
        <p:grpSpPr bwMode="auto">
          <a:xfrm>
            <a:off x="3441700" y="1419225"/>
            <a:ext cx="873125" cy="993775"/>
            <a:chOff x="0" y="0"/>
            <a:chExt cx="872891" cy="993808"/>
          </a:xfrm>
        </p:grpSpPr>
        <p:sp>
          <p:nvSpPr>
            <p:cNvPr id="19" name="任意多边形 14"/>
            <p:cNvSpPr>
              <a:spLocks noChangeArrowheads="1"/>
            </p:cNvSpPr>
            <p:nvPr/>
          </p:nvSpPr>
          <p:spPr bwMode="auto">
            <a:xfrm rot="10800000">
              <a:off x="0" y="0"/>
              <a:ext cx="872891" cy="993808"/>
            </a:xfrm>
            <a:custGeom>
              <a:avLst/>
              <a:gdLst>
                <a:gd name="T0" fmla="*/ 860307 w 826161"/>
                <a:gd name="T1" fmla="*/ 1050021 h 940604"/>
                <a:gd name="T2" fmla="*/ 61957 w 826161"/>
                <a:gd name="T3" fmla="*/ 1050021 h 940604"/>
                <a:gd name="T4" fmla="*/ 0 w 826161"/>
                <a:gd name="T5" fmla="*/ 988065 h 940604"/>
                <a:gd name="T6" fmla="*/ 0 w 826161"/>
                <a:gd name="T7" fmla="*/ 189713 h 940604"/>
                <a:gd name="T8" fmla="*/ 61957 w 826161"/>
                <a:gd name="T9" fmla="*/ 127755 h 940604"/>
                <a:gd name="T10" fmla="*/ 387035 w 826161"/>
                <a:gd name="T11" fmla="*/ 127755 h 940604"/>
                <a:gd name="T12" fmla="*/ 461133 w 826161"/>
                <a:gd name="T13" fmla="*/ 0 h 940604"/>
                <a:gd name="T14" fmla="*/ 535230 w 826161"/>
                <a:gd name="T15" fmla="*/ 127755 h 940604"/>
                <a:gd name="T16" fmla="*/ 860307 w 826161"/>
                <a:gd name="T17" fmla="*/ 127755 h 940604"/>
                <a:gd name="T18" fmla="*/ 922264 w 826161"/>
                <a:gd name="T19" fmla="*/ 189713 h 940604"/>
                <a:gd name="T20" fmla="*/ 922264 w 826161"/>
                <a:gd name="T21" fmla="*/ 988065 h 940604"/>
                <a:gd name="T22" fmla="*/ 860307 w 826161"/>
                <a:gd name="T23" fmla="*/ 1050021 h 94060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26161"/>
                <a:gd name="T37" fmla="*/ 0 h 940604"/>
                <a:gd name="T38" fmla="*/ 826161 w 826161"/>
                <a:gd name="T39" fmla="*/ 940604 h 94060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26161" h="940604">
                  <a:moveTo>
                    <a:pt x="770660" y="940604"/>
                  </a:moveTo>
                  <a:lnTo>
                    <a:pt x="55501" y="940604"/>
                  </a:lnTo>
                  <a:cubicBezTo>
                    <a:pt x="24849" y="940604"/>
                    <a:pt x="0" y="915755"/>
                    <a:pt x="0" y="885103"/>
                  </a:cubicBezTo>
                  <a:lnTo>
                    <a:pt x="0" y="169944"/>
                  </a:lnTo>
                  <a:cubicBezTo>
                    <a:pt x="0" y="139292"/>
                    <a:pt x="24849" y="114443"/>
                    <a:pt x="55501" y="114443"/>
                  </a:cubicBezTo>
                  <a:lnTo>
                    <a:pt x="346704" y="114443"/>
                  </a:lnTo>
                  <a:lnTo>
                    <a:pt x="413081" y="0"/>
                  </a:lnTo>
                  <a:lnTo>
                    <a:pt x="479458" y="114443"/>
                  </a:lnTo>
                  <a:lnTo>
                    <a:pt x="770660" y="114443"/>
                  </a:lnTo>
                  <a:cubicBezTo>
                    <a:pt x="801312" y="114443"/>
                    <a:pt x="826161" y="139292"/>
                    <a:pt x="826161" y="169944"/>
                  </a:cubicBezTo>
                  <a:lnTo>
                    <a:pt x="826161" y="885103"/>
                  </a:lnTo>
                  <a:cubicBezTo>
                    <a:pt x="826161" y="915755"/>
                    <a:pt x="801312" y="940604"/>
                    <a:pt x="770660" y="94060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20" name="Group 44"/>
            <p:cNvGrpSpPr/>
            <p:nvPr/>
          </p:nvGrpSpPr>
          <p:grpSpPr bwMode="auto">
            <a:xfrm>
              <a:off x="144461" y="151245"/>
              <a:ext cx="583968" cy="567090"/>
              <a:chOff x="0" y="0"/>
              <a:chExt cx="1730" cy="1680"/>
            </a:xfrm>
          </p:grpSpPr>
          <p:sp>
            <p:nvSpPr>
              <p:cNvPr id="21" name="Freeform 45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521" cy="1336"/>
              </a:xfrm>
              <a:custGeom>
                <a:avLst/>
                <a:gdLst>
                  <a:gd name="T0" fmla="*/ 2014 w 327"/>
                  <a:gd name="T1" fmla="*/ 107 h 287"/>
                  <a:gd name="T2" fmla="*/ 2661 w 327"/>
                  <a:gd name="T3" fmla="*/ 88 h 287"/>
                  <a:gd name="T4" fmla="*/ 4349 w 327"/>
                  <a:gd name="T5" fmla="*/ 801 h 287"/>
                  <a:gd name="T6" fmla="*/ 4847 w 327"/>
                  <a:gd name="T7" fmla="*/ 847 h 287"/>
                  <a:gd name="T8" fmla="*/ 6470 w 327"/>
                  <a:gd name="T9" fmla="*/ 237 h 287"/>
                  <a:gd name="T10" fmla="*/ 6921 w 327"/>
                  <a:gd name="T11" fmla="*/ 196 h 287"/>
                  <a:gd name="T12" fmla="*/ 7033 w 327"/>
                  <a:gd name="T13" fmla="*/ 628 h 287"/>
                  <a:gd name="T14" fmla="*/ 7033 w 327"/>
                  <a:gd name="T15" fmla="*/ 2881 h 287"/>
                  <a:gd name="T16" fmla="*/ 6424 w 327"/>
                  <a:gd name="T17" fmla="*/ 2253 h 287"/>
                  <a:gd name="T18" fmla="*/ 6405 w 327"/>
                  <a:gd name="T19" fmla="*/ 954 h 287"/>
                  <a:gd name="T20" fmla="*/ 4628 w 327"/>
                  <a:gd name="T21" fmla="*/ 1559 h 287"/>
                  <a:gd name="T22" fmla="*/ 2358 w 327"/>
                  <a:gd name="T23" fmla="*/ 628 h 287"/>
                  <a:gd name="T24" fmla="*/ 586 w 327"/>
                  <a:gd name="T25" fmla="*/ 1452 h 287"/>
                  <a:gd name="T26" fmla="*/ 586 w 327"/>
                  <a:gd name="T27" fmla="*/ 5395 h 287"/>
                  <a:gd name="T28" fmla="*/ 2033 w 327"/>
                  <a:gd name="T29" fmla="*/ 4743 h 287"/>
                  <a:gd name="T30" fmla="*/ 2270 w 327"/>
                  <a:gd name="T31" fmla="*/ 5353 h 287"/>
                  <a:gd name="T32" fmla="*/ 498 w 327"/>
                  <a:gd name="T33" fmla="*/ 6131 h 287"/>
                  <a:gd name="T34" fmla="*/ 42 w 327"/>
                  <a:gd name="T35" fmla="*/ 6177 h 287"/>
                  <a:gd name="T36" fmla="*/ 42 w 327"/>
                  <a:gd name="T37" fmla="*/ 996 h 287"/>
                  <a:gd name="T38" fmla="*/ 2014 w 327"/>
                  <a:gd name="T39" fmla="*/ 107 h 287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327"/>
                  <a:gd name="T61" fmla="*/ 0 h 287"/>
                  <a:gd name="T62" fmla="*/ 327 w 327"/>
                  <a:gd name="T63" fmla="*/ 287 h 287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327" h="287">
                    <a:moveTo>
                      <a:pt x="93" y="5"/>
                    </a:moveTo>
                    <a:cubicBezTo>
                      <a:pt x="102" y="0"/>
                      <a:pt x="113" y="0"/>
                      <a:pt x="123" y="4"/>
                    </a:cubicBezTo>
                    <a:cubicBezTo>
                      <a:pt x="149" y="15"/>
                      <a:pt x="175" y="25"/>
                      <a:pt x="201" y="37"/>
                    </a:cubicBezTo>
                    <a:cubicBezTo>
                      <a:pt x="208" y="41"/>
                      <a:pt x="216" y="42"/>
                      <a:pt x="224" y="39"/>
                    </a:cubicBezTo>
                    <a:cubicBezTo>
                      <a:pt x="249" y="30"/>
                      <a:pt x="274" y="20"/>
                      <a:pt x="299" y="11"/>
                    </a:cubicBezTo>
                    <a:cubicBezTo>
                      <a:pt x="305" y="8"/>
                      <a:pt x="313" y="7"/>
                      <a:pt x="320" y="9"/>
                    </a:cubicBezTo>
                    <a:cubicBezTo>
                      <a:pt x="327" y="13"/>
                      <a:pt x="325" y="22"/>
                      <a:pt x="325" y="29"/>
                    </a:cubicBezTo>
                    <a:cubicBezTo>
                      <a:pt x="325" y="64"/>
                      <a:pt x="326" y="99"/>
                      <a:pt x="325" y="133"/>
                    </a:cubicBezTo>
                    <a:cubicBezTo>
                      <a:pt x="316" y="123"/>
                      <a:pt x="307" y="113"/>
                      <a:pt x="297" y="104"/>
                    </a:cubicBezTo>
                    <a:cubicBezTo>
                      <a:pt x="296" y="84"/>
                      <a:pt x="297" y="64"/>
                      <a:pt x="296" y="44"/>
                    </a:cubicBezTo>
                    <a:cubicBezTo>
                      <a:pt x="268" y="50"/>
                      <a:pt x="242" y="66"/>
                      <a:pt x="214" y="72"/>
                    </a:cubicBezTo>
                    <a:cubicBezTo>
                      <a:pt x="178" y="61"/>
                      <a:pt x="144" y="43"/>
                      <a:pt x="109" y="29"/>
                    </a:cubicBezTo>
                    <a:cubicBezTo>
                      <a:pt x="98" y="34"/>
                      <a:pt x="44" y="59"/>
                      <a:pt x="27" y="67"/>
                    </a:cubicBezTo>
                    <a:cubicBezTo>
                      <a:pt x="26" y="81"/>
                      <a:pt x="25" y="203"/>
                      <a:pt x="27" y="249"/>
                    </a:cubicBezTo>
                    <a:cubicBezTo>
                      <a:pt x="50" y="241"/>
                      <a:pt x="72" y="229"/>
                      <a:pt x="94" y="219"/>
                    </a:cubicBezTo>
                    <a:cubicBezTo>
                      <a:pt x="101" y="227"/>
                      <a:pt x="103" y="237"/>
                      <a:pt x="105" y="247"/>
                    </a:cubicBezTo>
                    <a:cubicBezTo>
                      <a:pt x="77" y="258"/>
                      <a:pt x="51" y="272"/>
                      <a:pt x="23" y="283"/>
                    </a:cubicBezTo>
                    <a:cubicBezTo>
                      <a:pt x="16" y="287"/>
                      <a:pt x="9" y="285"/>
                      <a:pt x="2" y="285"/>
                    </a:cubicBezTo>
                    <a:cubicBezTo>
                      <a:pt x="1" y="235"/>
                      <a:pt x="0" y="77"/>
                      <a:pt x="2" y="46"/>
                    </a:cubicBezTo>
                    <a:cubicBezTo>
                      <a:pt x="32" y="32"/>
                      <a:pt x="63" y="19"/>
                      <a:pt x="93" y="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endParaRPr lang="zh-CN" altLang="en-US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2" name="Freeform 46"/>
              <p:cNvSpPr>
                <a:spLocks noEditPoints="1" noChangeArrowheads="1"/>
              </p:cNvSpPr>
              <p:nvPr/>
            </p:nvSpPr>
            <p:spPr bwMode="auto">
              <a:xfrm>
                <a:off x="498" y="461"/>
                <a:ext cx="1232" cy="1219"/>
              </a:xfrm>
              <a:custGeom>
                <a:avLst/>
                <a:gdLst>
                  <a:gd name="T0" fmla="*/ 279 w 265"/>
                  <a:gd name="T1" fmla="*/ 2554 h 262"/>
                  <a:gd name="T2" fmla="*/ 2120 w 265"/>
                  <a:gd name="T3" fmla="*/ 42 h 262"/>
                  <a:gd name="T4" fmla="*/ 3608 w 265"/>
                  <a:gd name="T5" fmla="*/ 456 h 262"/>
                  <a:gd name="T6" fmla="*/ 4282 w 265"/>
                  <a:gd name="T7" fmla="*/ 1256 h 262"/>
                  <a:gd name="T8" fmla="*/ 4454 w 265"/>
                  <a:gd name="T9" fmla="*/ 2382 h 262"/>
                  <a:gd name="T10" fmla="*/ 3975 w 265"/>
                  <a:gd name="T11" fmla="*/ 3615 h 262"/>
                  <a:gd name="T12" fmla="*/ 4649 w 265"/>
                  <a:gd name="T13" fmla="*/ 3918 h 262"/>
                  <a:gd name="T14" fmla="*/ 5514 w 265"/>
                  <a:gd name="T15" fmla="*/ 4764 h 262"/>
                  <a:gd name="T16" fmla="*/ 4840 w 265"/>
                  <a:gd name="T17" fmla="*/ 5453 h 262"/>
                  <a:gd name="T18" fmla="*/ 3826 w 265"/>
                  <a:gd name="T19" fmla="*/ 4569 h 262"/>
                  <a:gd name="T20" fmla="*/ 3477 w 265"/>
                  <a:gd name="T21" fmla="*/ 3959 h 262"/>
                  <a:gd name="T22" fmla="*/ 1943 w 265"/>
                  <a:gd name="T23" fmla="*/ 4220 h 262"/>
                  <a:gd name="T24" fmla="*/ 279 w 265"/>
                  <a:gd name="T25" fmla="*/ 2554 h 262"/>
                  <a:gd name="T26" fmla="*/ 2162 w 265"/>
                  <a:gd name="T27" fmla="*/ 777 h 262"/>
                  <a:gd name="T28" fmla="*/ 1079 w 265"/>
                  <a:gd name="T29" fmla="*/ 1601 h 262"/>
                  <a:gd name="T30" fmla="*/ 1771 w 265"/>
                  <a:gd name="T31" fmla="*/ 3420 h 262"/>
                  <a:gd name="T32" fmla="*/ 3696 w 265"/>
                  <a:gd name="T33" fmla="*/ 2489 h 262"/>
                  <a:gd name="T34" fmla="*/ 2162 w 265"/>
                  <a:gd name="T35" fmla="*/ 777 h 26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65"/>
                  <a:gd name="T55" fmla="*/ 0 h 262"/>
                  <a:gd name="T56" fmla="*/ 265 w 265"/>
                  <a:gd name="T57" fmla="*/ 262 h 26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65" h="262">
                    <a:moveTo>
                      <a:pt x="13" y="118"/>
                    </a:moveTo>
                    <a:cubicBezTo>
                      <a:pt x="0" y="64"/>
                      <a:pt x="44" y="7"/>
                      <a:pt x="98" y="2"/>
                    </a:cubicBezTo>
                    <a:cubicBezTo>
                      <a:pt x="120" y="0"/>
                      <a:pt x="150" y="7"/>
                      <a:pt x="167" y="21"/>
                    </a:cubicBezTo>
                    <a:cubicBezTo>
                      <a:pt x="180" y="30"/>
                      <a:pt x="190" y="44"/>
                      <a:pt x="198" y="58"/>
                    </a:cubicBezTo>
                    <a:cubicBezTo>
                      <a:pt x="205" y="72"/>
                      <a:pt x="207" y="95"/>
                      <a:pt x="206" y="110"/>
                    </a:cubicBezTo>
                    <a:cubicBezTo>
                      <a:pt x="205" y="131"/>
                      <a:pt x="192" y="148"/>
                      <a:pt x="184" y="167"/>
                    </a:cubicBezTo>
                    <a:cubicBezTo>
                      <a:pt x="195" y="170"/>
                      <a:pt x="207" y="172"/>
                      <a:pt x="215" y="181"/>
                    </a:cubicBezTo>
                    <a:cubicBezTo>
                      <a:pt x="228" y="195"/>
                      <a:pt x="246" y="204"/>
                      <a:pt x="255" y="220"/>
                    </a:cubicBezTo>
                    <a:cubicBezTo>
                      <a:pt x="265" y="239"/>
                      <a:pt x="242" y="262"/>
                      <a:pt x="224" y="252"/>
                    </a:cubicBezTo>
                    <a:cubicBezTo>
                      <a:pt x="207" y="240"/>
                      <a:pt x="192" y="225"/>
                      <a:pt x="177" y="211"/>
                    </a:cubicBezTo>
                    <a:cubicBezTo>
                      <a:pt x="168" y="204"/>
                      <a:pt x="172" y="189"/>
                      <a:pt x="161" y="183"/>
                    </a:cubicBezTo>
                    <a:cubicBezTo>
                      <a:pt x="139" y="193"/>
                      <a:pt x="114" y="202"/>
                      <a:pt x="90" y="195"/>
                    </a:cubicBezTo>
                    <a:cubicBezTo>
                      <a:pt x="51" y="188"/>
                      <a:pt x="20" y="156"/>
                      <a:pt x="13" y="118"/>
                    </a:cubicBezTo>
                    <a:close/>
                    <a:moveTo>
                      <a:pt x="100" y="36"/>
                    </a:moveTo>
                    <a:cubicBezTo>
                      <a:pt x="78" y="40"/>
                      <a:pt x="59" y="54"/>
                      <a:pt x="50" y="74"/>
                    </a:cubicBezTo>
                    <a:cubicBezTo>
                      <a:pt x="38" y="105"/>
                      <a:pt x="50" y="145"/>
                      <a:pt x="82" y="158"/>
                    </a:cubicBezTo>
                    <a:cubicBezTo>
                      <a:pt x="117" y="175"/>
                      <a:pt x="163" y="153"/>
                      <a:pt x="171" y="115"/>
                    </a:cubicBezTo>
                    <a:cubicBezTo>
                      <a:pt x="184" y="73"/>
                      <a:pt x="142" y="28"/>
                      <a:pt x="100" y="36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endParaRPr lang="zh-CN" altLang="en-US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3" name="Freeform 47"/>
              <p:cNvSpPr>
                <a:spLocks noChangeArrowheads="1"/>
              </p:cNvSpPr>
              <p:nvPr/>
            </p:nvSpPr>
            <p:spPr bwMode="auto">
              <a:xfrm>
                <a:off x="749" y="894"/>
                <a:ext cx="279" cy="297"/>
              </a:xfrm>
              <a:custGeom>
                <a:avLst/>
                <a:gdLst>
                  <a:gd name="T0" fmla="*/ 0 w 60"/>
                  <a:gd name="T1" fmla="*/ 213 h 64"/>
                  <a:gd name="T2" fmla="*/ 409 w 60"/>
                  <a:gd name="T3" fmla="*/ 23 h 64"/>
                  <a:gd name="T4" fmla="*/ 670 w 60"/>
                  <a:gd name="T5" fmla="*/ 580 h 64"/>
                  <a:gd name="T6" fmla="*/ 1274 w 60"/>
                  <a:gd name="T7" fmla="*/ 905 h 64"/>
                  <a:gd name="T8" fmla="*/ 1297 w 60"/>
                  <a:gd name="T9" fmla="*/ 1248 h 64"/>
                  <a:gd name="T10" fmla="*/ 0 w 60"/>
                  <a:gd name="T11" fmla="*/ 213 h 6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0"/>
                  <a:gd name="T19" fmla="*/ 0 h 64"/>
                  <a:gd name="T20" fmla="*/ 60 w 60"/>
                  <a:gd name="T21" fmla="*/ 64 h 6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0" h="64">
                    <a:moveTo>
                      <a:pt x="0" y="10"/>
                    </a:moveTo>
                    <a:cubicBezTo>
                      <a:pt x="1" y="0"/>
                      <a:pt x="12" y="0"/>
                      <a:pt x="19" y="1"/>
                    </a:cubicBezTo>
                    <a:cubicBezTo>
                      <a:pt x="21" y="10"/>
                      <a:pt x="24" y="20"/>
                      <a:pt x="31" y="27"/>
                    </a:cubicBezTo>
                    <a:cubicBezTo>
                      <a:pt x="38" y="35"/>
                      <a:pt x="49" y="38"/>
                      <a:pt x="59" y="42"/>
                    </a:cubicBezTo>
                    <a:cubicBezTo>
                      <a:pt x="60" y="47"/>
                      <a:pt x="60" y="52"/>
                      <a:pt x="60" y="58"/>
                    </a:cubicBezTo>
                    <a:cubicBezTo>
                      <a:pt x="31" y="64"/>
                      <a:pt x="4" y="38"/>
                      <a:pt x="0" y="1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endParaRPr lang="zh-CN" altLang="en-US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24" name="组合 19"/>
          <p:cNvGrpSpPr/>
          <p:nvPr/>
        </p:nvGrpSpPr>
        <p:grpSpPr bwMode="auto">
          <a:xfrm>
            <a:off x="1960563" y="1419225"/>
            <a:ext cx="1025828" cy="997454"/>
            <a:chOff x="0" y="0"/>
            <a:chExt cx="1025554" cy="997487"/>
          </a:xfrm>
        </p:grpSpPr>
        <p:sp>
          <p:nvSpPr>
            <p:cNvPr id="25" name="任意多边形 20"/>
            <p:cNvSpPr>
              <a:spLocks noChangeArrowheads="1"/>
            </p:cNvSpPr>
            <p:nvPr/>
          </p:nvSpPr>
          <p:spPr bwMode="auto">
            <a:xfrm rot="10800000">
              <a:off x="31742" y="0"/>
              <a:ext cx="872891" cy="993808"/>
            </a:xfrm>
            <a:custGeom>
              <a:avLst/>
              <a:gdLst>
                <a:gd name="T0" fmla="*/ 860307 w 826161"/>
                <a:gd name="T1" fmla="*/ 1050021 h 940604"/>
                <a:gd name="T2" fmla="*/ 61957 w 826161"/>
                <a:gd name="T3" fmla="*/ 1050021 h 940604"/>
                <a:gd name="T4" fmla="*/ 0 w 826161"/>
                <a:gd name="T5" fmla="*/ 988065 h 940604"/>
                <a:gd name="T6" fmla="*/ 0 w 826161"/>
                <a:gd name="T7" fmla="*/ 189713 h 940604"/>
                <a:gd name="T8" fmla="*/ 61957 w 826161"/>
                <a:gd name="T9" fmla="*/ 127755 h 940604"/>
                <a:gd name="T10" fmla="*/ 387035 w 826161"/>
                <a:gd name="T11" fmla="*/ 127755 h 940604"/>
                <a:gd name="T12" fmla="*/ 461133 w 826161"/>
                <a:gd name="T13" fmla="*/ 0 h 940604"/>
                <a:gd name="T14" fmla="*/ 535230 w 826161"/>
                <a:gd name="T15" fmla="*/ 127755 h 940604"/>
                <a:gd name="T16" fmla="*/ 860307 w 826161"/>
                <a:gd name="T17" fmla="*/ 127755 h 940604"/>
                <a:gd name="T18" fmla="*/ 922264 w 826161"/>
                <a:gd name="T19" fmla="*/ 189713 h 940604"/>
                <a:gd name="T20" fmla="*/ 922264 w 826161"/>
                <a:gd name="T21" fmla="*/ 988065 h 940604"/>
                <a:gd name="T22" fmla="*/ 860307 w 826161"/>
                <a:gd name="T23" fmla="*/ 1050021 h 94060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26161"/>
                <a:gd name="T37" fmla="*/ 0 h 940604"/>
                <a:gd name="T38" fmla="*/ 826161 w 826161"/>
                <a:gd name="T39" fmla="*/ 940604 h 94060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26161" h="940604">
                  <a:moveTo>
                    <a:pt x="770660" y="940604"/>
                  </a:moveTo>
                  <a:lnTo>
                    <a:pt x="55501" y="940604"/>
                  </a:lnTo>
                  <a:cubicBezTo>
                    <a:pt x="24849" y="940604"/>
                    <a:pt x="0" y="915755"/>
                    <a:pt x="0" y="885103"/>
                  </a:cubicBezTo>
                  <a:lnTo>
                    <a:pt x="0" y="169944"/>
                  </a:lnTo>
                  <a:cubicBezTo>
                    <a:pt x="0" y="139292"/>
                    <a:pt x="24849" y="114443"/>
                    <a:pt x="55501" y="114443"/>
                  </a:cubicBezTo>
                  <a:lnTo>
                    <a:pt x="346704" y="114443"/>
                  </a:lnTo>
                  <a:lnTo>
                    <a:pt x="413081" y="0"/>
                  </a:lnTo>
                  <a:lnTo>
                    <a:pt x="479458" y="114443"/>
                  </a:lnTo>
                  <a:lnTo>
                    <a:pt x="770660" y="114443"/>
                  </a:lnTo>
                  <a:cubicBezTo>
                    <a:pt x="801312" y="114443"/>
                    <a:pt x="826161" y="139292"/>
                    <a:pt x="826161" y="169944"/>
                  </a:cubicBezTo>
                  <a:lnTo>
                    <a:pt x="826161" y="885103"/>
                  </a:lnTo>
                  <a:cubicBezTo>
                    <a:pt x="826161" y="915755"/>
                    <a:pt x="801312" y="940604"/>
                    <a:pt x="770660" y="94060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26" name="组合 21"/>
            <p:cNvGrpSpPr/>
            <p:nvPr/>
          </p:nvGrpSpPr>
          <p:grpSpPr bwMode="auto">
            <a:xfrm>
              <a:off x="0" y="15342"/>
              <a:ext cx="1025554" cy="982145"/>
              <a:chOff x="0" y="0"/>
              <a:chExt cx="1404151" cy="1344717"/>
            </a:xfrm>
          </p:grpSpPr>
          <p:sp>
            <p:nvSpPr>
              <p:cNvPr id="27" name="文本框 22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282050" cy="7163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algn="ctr" eaLnBrk="1" hangingPunct="1">
                  <a:buFont typeface="Arial" panose="020B0604020202020204" pitchFamily="34" charset="0"/>
                  <a:buNone/>
                </a:pPr>
                <a:r>
                  <a:rPr lang="en-US" altLang="zh-CN" sz="28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HelveticaNeueLT Pro 67 MdCn" pitchFamily="2" charset="-122"/>
                  </a:rPr>
                  <a:t>34%</a:t>
                </a:r>
                <a:endParaRPr lang="zh-CN" altLang="en-US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HelveticaNeueLT Pro 67 MdCn" pitchFamily="2" charset="-122"/>
                </a:endParaRPr>
              </a:p>
            </p:txBody>
          </p:sp>
          <p:sp>
            <p:nvSpPr>
              <p:cNvPr id="28" name="直接连接符 23"/>
              <p:cNvSpPr>
                <a:spLocks noChangeShapeType="1"/>
              </p:cNvSpPr>
              <p:nvPr/>
            </p:nvSpPr>
            <p:spPr bwMode="auto">
              <a:xfrm>
                <a:off x="165470" y="721511"/>
                <a:ext cx="951111" cy="1"/>
              </a:xfrm>
              <a:prstGeom prst="line">
                <a:avLst/>
              </a:prstGeom>
              <a:noFill/>
              <a:ln w="6350">
                <a:solidFill>
                  <a:schemeClr val="bg1"/>
                </a:solidFill>
                <a:prstDash val="sysDot"/>
                <a:beve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9" name="文本框 24"/>
              <p:cNvSpPr>
                <a:spLocks noChangeArrowheads="1"/>
              </p:cNvSpPr>
              <p:nvPr/>
            </p:nvSpPr>
            <p:spPr bwMode="auto">
              <a:xfrm>
                <a:off x="0" y="712602"/>
                <a:ext cx="1404151" cy="632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20000"/>
                  </a:spcBef>
                </a:pPr>
                <a:r>
                  <a:rPr lang="zh-CN" altLang="en-US" sz="1200" dirty="0">
                    <a:solidFill>
                      <a:schemeClr val="bg1"/>
                    </a:solidFill>
                    <a:ea typeface="微软雅黑" panose="020B0503020204020204" pitchFamily="34" charset="-122"/>
                    <a:cs typeface="宋体" panose="02010600030101010101" pitchFamily="2" charset="-122"/>
                    <a:sym typeface="Arial" panose="020B0604020202020204" pitchFamily="34" charset="0"/>
                  </a:rPr>
                  <a:t>单击编辑标题</a:t>
                </a:r>
                <a:endParaRPr lang="en-US" altLang="zh-CN" sz="1200" dirty="0">
                  <a:solidFill>
                    <a:schemeClr val="bg1"/>
                  </a:solidFill>
                  <a:ea typeface="微软雅黑" panose="020B0503020204020204" pitchFamily="34" charset="-122"/>
                  <a:cs typeface="宋体" panose="02010600030101010101" pitchFamily="2" charset="-122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30" name="矩形 55"/>
          <p:cNvSpPr>
            <a:spLocks noChangeArrowheads="1"/>
          </p:cNvSpPr>
          <p:nvPr/>
        </p:nvSpPr>
        <p:spPr bwMode="auto">
          <a:xfrm>
            <a:off x="295275" y="3479031"/>
            <a:ext cx="4402138" cy="57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ct val="20000"/>
              </a:spcBef>
            </a:pPr>
            <a:r>
              <a:rPr lang="zh-CN" altLang="en-US" sz="9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单击此处编辑您要的内容，建议您在展示时采用微软雅黑字体，本模版所有图形线条及其相应素材均可自由编辑、改色、替换。更多使用说明和作品请详阅模版最末的使用手册。</a:t>
            </a:r>
            <a:endParaRPr lang="en-US" altLang="zh-CN" sz="900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" name="矩形 36"/>
          <p:cNvSpPr>
            <a:spLocks noChangeArrowheads="1"/>
          </p:cNvSpPr>
          <p:nvPr/>
        </p:nvSpPr>
        <p:spPr bwMode="auto">
          <a:xfrm>
            <a:off x="479075" y="3075806"/>
            <a:ext cx="1107996" cy="2769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zh-CN" altLang="en-US" sz="1200" dirty="0">
                <a:solidFill>
                  <a:schemeClr val="bg1"/>
                </a:solidFill>
                <a:ea typeface="微软雅黑" panose="020B0503020204020204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单击编辑标题</a:t>
            </a:r>
            <a:endParaRPr lang="en-US" altLang="zh-CN" sz="1200" dirty="0">
              <a:solidFill>
                <a:schemeClr val="bg1"/>
              </a:solidFill>
              <a:ea typeface="微软雅黑" panose="020B0503020204020204" pitchFamily="34" charset="-122"/>
              <a:cs typeface="宋体" panose="02010600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5010060" y="1471897"/>
            <a:ext cx="3600540" cy="2883569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6000">
        <p:fade/>
      </p:transition>
    </mc:Choice>
    <mc:Fallback xmlns="">
      <p:transition spd="med" advClick="0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23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5" presetClass="path" presetSubtype="0" accel="5000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5.55556E-7 2.34568E-6 L -0.25 2.34568E-6 " pathEditMode="relative" rAng="0" ptsTypes="AA">
                                      <p:cBhvr>
                                        <p:cTn id="25" dur="1250" spd="-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31" dur="5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4" dur="9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5" presetClass="path" presetSubtype="0" accel="90000" decel="1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97531E-6 L -0.25 1.97531E-6 " pathEditMode="relative" rAng="0" ptsTypes="AA">
                                      <p:cBhvr>
                                        <p:cTn id="36" dur="1000" spd="-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6" presetClass="emph" presetSubtype="0" autoRev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500" fill="hold"/>
                                        <p:tgtEl>
                                          <p:spTgt spid="32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uild="allAtOnce" bldLvl="0" autoUpdateAnimBg="0"/>
      <p:bldP spid="31" grpId="0" bldLvl="0" animBg="1" autoUpdateAnimBg="0"/>
      <p:bldP spid="31" grpId="1" bldLvl="0" animBg="1" autoUpdateAnimBg="0"/>
      <p:bldP spid="32" grpId="0" animBg="1"/>
      <p:bldP spid="32" grpId="1" animBg="1"/>
      <p:bldP spid="32" grpId="2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5"/>
          <p:cNvSpPr txBox="1"/>
          <p:nvPr/>
        </p:nvSpPr>
        <p:spPr>
          <a:xfrm>
            <a:off x="3818973" y="158344"/>
            <a:ext cx="14703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年度工作概述</a:t>
            </a:r>
          </a:p>
        </p:txBody>
      </p:sp>
      <p:cxnSp>
        <p:nvCxnSpPr>
          <p:cNvPr id="3" name="Conector recto 33"/>
          <p:cNvCxnSpPr>
            <a:stCxn id="35" idx="2"/>
          </p:cNvCxnSpPr>
          <p:nvPr/>
        </p:nvCxnSpPr>
        <p:spPr>
          <a:xfrm flipV="1">
            <a:off x="1680259" y="4219563"/>
            <a:ext cx="5966119" cy="9080"/>
          </a:xfrm>
          <a:prstGeom prst="line">
            <a:avLst/>
          </a:prstGeom>
          <a:ln>
            <a:solidFill>
              <a:srgbClr val="A9B0AF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Elipse 38"/>
          <p:cNvSpPr/>
          <p:nvPr/>
        </p:nvSpPr>
        <p:spPr>
          <a:xfrm>
            <a:off x="4606438" y="4017632"/>
            <a:ext cx="403859" cy="403859"/>
          </a:xfrm>
          <a:prstGeom prst="ellipse">
            <a:avLst/>
          </a:prstGeom>
          <a:solidFill>
            <a:schemeClr val="bg1"/>
          </a:solidFill>
          <a:ln>
            <a:solidFill>
              <a:srgbClr val="A9B0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90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Elipse 39"/>
          <p:cNvSpPr/>
          <p:nvPr/>
        </p:nvSpPr>
        <p:spPr>
          <a:xfrm>
            <a:off x="5430262" y="4017632"/>
            <a:ext cx="403859" cy="403859"/>
          </a:xfrm>
          <a:prstGeom prst="ellipse">
            <a:avLst/>
          </a:prstGeom>
          <a:solidFill>
            <a:schemeClr val="bg1"/>
          </a:solidFill>
          <a:ln>
            <a:solidFill>
              <a:srgbClr val="A9B0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90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Elipse 40"/>
          <p:cNvSpPr/>
          <p:nvPr/>
        </p:nvSpPr>
        <p:spPr>
          <a:xfrm>
            <a:off x="6230018" y="4017632"/>
            <a:ext cx="403859" cy="403859"/>
          </a:xfrm>
          <a:prstGeom prst="ellipse">
            <a:avLst/>
          </a:prstGeom>
          <a:solidFill>
            <a:schemeClr val="bg1"/>
          </a:solidFill>
          <a:ln>
            <a:solidFill>
              <a:srgbClr val="A9B0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90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Elipse 41"/>
          <p:cNvSpPr/>
          <p:nvPr/>
        </p:nvSpPr>
        <p:spPr>
          <a:xfrm>
            <a:off x="7029773" y="4017632"/>
            <a:ext cx="403859" cy="403859"/>
          </a:xfrm>
          <a:prstGeom prst="ellipse">
            <a:avLst/>
          </a:prstGeom>
          <a:solidFill>
            <a:schemeClr val="bg1"/>
          </a:solidFill>
          <a:ln>
            <a:solidFill>
              <a:srgbClr val="A9B0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90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Rectángulo redondeado 4"/>
          <p:cNvSpPr/>
          <p:nvPr/>
        </p:nvSpPr>
        <p:spPr>
          <a:xfrm>
            <a:off x="4627931" y="1288420"/>
            <a:ext cx="525511" cy="2140973"/>
          </a:xfrm>
          <a:prstGeom prst="roundRect">
            <a:avLst/>
          </a:prstGeom>
          <a:solidFill>
            <a:srgbClr val="A6A6A6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9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Rectángulo redondeado 5"/>
          <p:cNvSpPr/>
          <p:nvPr/>
        </p:nvSpPr>
        <p:spPr>
          <a:xfrm>
            <a:off x="5425929" y="1288420"/>
            <a:ext cx="525511" cy="2140973"/>
          </a:xfrm>
          <a:prstGeom prst="roundRect">
            <a:avLst/>
          </a:prstGeom>
          <a:solidFill>
            <a:srgbClr val="A6A6A6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9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Rectángulo redondeado 6"/>
          <p:cNvSpPr/>
          <p:nvPr/>
        </p:nvSpPr>
        <p:spPr>
          <a:xfrm>
            <a:off x="6223928" y="1288420"/>
            <a:ext cx="525511" cy="2140973"/>
          </a:xfrm>
          <a:prstGeom prst="roundRect">
            <a:avLst/>
          </a:prstGeom>
          <a:solidFill>
            <a:srgbClr val="A6A6A6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9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Rectángulo redondeado 7"/>
          <p:cNvSpPr/>
          <p:nvPr/>
        </p:nvSpPr>
        <p:spPr>
          <a:xfrm>
            <a:off x="7021926" y="1288420"/>
            <a:ext cx="525511" cy="2140973"/>
          </a:xfrm>
          <a:prstGeom prst="roundRect">
            <a:avLst/>
          </a:prstGeom>
          <a:solidFill>
            <a:srgbClr val="A6A6A6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9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Rectángulo redondeado 21"/>
          <p:cNvSpPr/>
          <p:nvPr/>
        </p:nvSpPr>
        <p:spPr>
          <a:xfrm>
            <a:off x="4627931" y="2426079"/>
            <a:ext cx="525511" cy="1003315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9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Rectángulo redondeado 22"/>
          <p:cNvSpPr/>
          <p:nvPr/>
        </p:nvSpPr>
        <p:spPr>
          <a:xfrm>
            <a:off x="5425929" y="2133973"/>
            <a:ext cx="525511" cy="129542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9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Rectángulo redondeado 23"/>
          <p:cNvSpPr/>
          <p:nvPr/>
        </p:nvSpPr>
        <p:spPr>
          <a:xfrm>
            <a:off x="6223928" y="1866738"/>
            <a:ext cx="525511" cy="1562656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9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Rectángulo redondeado 24"/>
          <p:cNvSpPr/>
          <p:nvPr/>
        </p:nvSpPr>
        <p:spPr>
          <a:xfrm>
            <a:off x="7021926" y="1559186"/>
            <a:ext cx="525511" cy="1870208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9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Lágrima 9"/>
          <p:cNvSpPr/>
          <p:nvPr/>
        </p:nvSpPr>
        <p:spPr>
          <a:xfrm rot="8181713">
            <a:off x="4674165" y="3210573"/>
            <a:ext cx="555794" cy="380918"/>
          </a:xfrm>
          <a:prstGeom prst="teardrop">
            <a:avLst>
              <a:gd name="adj" fmla="val 187109"/>
            </a:avLst>
          </a:prstGeom>
          <a:solidFill>
            <a:schemeClr val="accent1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9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Lágrima 10"/>
          <p:cNvSpPr/>
          <p:nvPr/>
        </p:nvSpPr>
        <p:spPr>
          <a:xfrm rot="8181713">
            <a:off x="5471128" y="3210573"/>
            <a:ext cx="555794" cy="380918"/>
          </a:xfrm>
          <a:prstGeom prst="teardrop">
            <a:avLst>
              <a:gd name="adj" fmla="val 187109"/>
            </a:avLst>
          </a:prstGeom>
          <a:solidFill>
            <a:schemeClr val="accent2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9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Lágrima 11"/>
          <p:cNvSpPr/>
          <p:nvPr/>
        </p:nvSpPr>
        <p:spPr>
          <a:xfrm rot="8181713">
            <a:off x="6269126" y="3196786"/>
            <a:ext cx="555794" cy="380918"/>
          </a:xfrm>
          <a:prstGeom prst="teardrop">
            <a:avLst>
              <a:gd name="adj" fmla="val 187109"/>
            </a:avLst>
          </a:prstGeom>
          <a:solidFill>
            <a:schemeClr val="accent1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9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Lágrima 12"/>
          <p:cNvSpPr/>
          <p:nvPr/>
        </p:nvSpPr>
        <p:spPr>
          <a:xfrm rot="8181713">
            <a:off x="7067125" y="3196786"/>
            <a:ext cx="555794" cy="380918"/>
          </a:xfrm>
          <a:prstGeom prst="teardrop">
            <a:avLst>
              <a:gd name="adj" fmla="val 187109"/>
            </a:avLst>
          </a:prstGeom>
          <a:solidFill>
            <a:schemeClr val="accent4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9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CuadroTexto 15"/>
          <p:cNvSpPr txBox="1"/>
          <p:nvPr/>
        </p:nvSpPr>
        <p:spPr>
          <a:xfrm>
            <a:off x="4813895" y="3217405"/>
            <a:ext cx="30008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9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</a:t>
            </a:r>
          </a:p>
        </p:txBody>
      </p:sp>
      <p:sp>
        <p:nvSpPr>
          <p:cNvPr id="22" name="CuadroTexto 16"/>
          <p:cNvSpPr txBox="1"/>
          <p:nvPr/>
        </p:nvSpPr>
        <p:spPr>
          <a:xfrm>
            <a:off x="5626564" y="3231192"/>
            <a:ext cx="30008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9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</a:t>
            </a:r>
          </a:p>
        </p:txBody>
      </p:sp>
      <p:sp>
        <p:nvSpPr>
          <p:cNvPr id="23" name="CuadroTexto 17"/>
          <p:cNvSpPr txBox="1"/>
          <p:nvPr/>
        </p:nvSpPr>
        <p:spPr>
          <a:xfrm>
            <a:off x="6443467" y="3215366"/>
            <a:ext cx="30008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9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</a:t>
            </a:r>
          </a:p>
        </p:txBody>
      </p:sp>
      <p:sp>
        <p:nvSpPr>
          <p:cNvPr id="24" name="CuadroTexto 18"/>
          <p:cNvSpPr txBox="1"/>
          <p:nvPr/>
        </p:nvSpPr>
        <p:spPr>
          <a:xfrm>
            <a:off x="7211089" y="3215366"/>
            <a:ext cx="30008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9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</a:t>
            </a:r>
          </a:p>
        </p:txBody>
      </p:sp>
      <p:sp>
        <p:nvSpPr>
          <p:cNvPr id="25" name="CuadroTexto 26"/>
          <p:cNvSpPr txBox="1"/>
          <p:nvPr/>
        </p:nvSpPr>
        <p:spPr>
          <a:xfrm>
            <a:off x="4692136" y="2426079"/>
            <a:ext cx="42191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9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40%</a:t>
            </a:r>
          </a:p>
        </p:txBody>
      </p:sp>
      <p:sp>
        <p:nvSpPr>
          <p:cNvPr id="26" name="CuadroTexto 27"/>
          <p:cNvSpPr txBox="1"/>
          <p:nvPr/>
        </p:nvSpPr>
        <p:spPr>
          <a:xfrm>
            <a:off x="5492932" y="2119135"/>
            <a:ext cx="42191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9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50%</a:t>
            </a:r>
          </a:p>
        </p:txBody>
      </p:sp>
      <p:sp>
        <p:nvSpPr>
          <p:cNvPr id="27" name="CuadroTexto 28"/>
          <p:cNvSpPr txBox="1"/>
          <p:nvPr/>
        </p:nvSpPr>
        <p:spPr>
          <a:xfrm>
            <a:off x="6290336" y="1873946"/>
            <a:ext cx="42191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9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60%</a:t>
            </a:r>
          </a:p>
        </p:txBody>
      </p:sp>
      <p:sp>
        <p:nvSpPr>
          <p:cNvPr id="28" name="CuadroTexto 29"/>
          <p:cNvSpPr txBox="1"/>
          <p:nvPr/>
        </p:nvSpPr>
        <p:spPr>
          <a:xfrm>
            <a:off x="7088930" y="1553572"/>
            <a:ext cx="42191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9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70%</a:t>
            </a:r>
          </a:p>
        </p:txBody>
      </p:sp>
      <p:sp>
        <p:nvSpPr>
          <p:cNvPr id="29" name="CuadroTexto 30"/>
          <p:cNvSpPr txBox="1"/>
          <p:nvPr/>
        </p:nvSpPr>
        <p:spPr>
          <a:xfrm>
            <a:off x="1625767" y="3086697"/>
            <a:ext cx="2288510" cy="9092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Bef>
                <a:spcPct val="20000"/>
              </a:spcBef>
            </a:pPr>
            <a:r>
              <a:rPr lang="zh-CN" altLang="en-US" sz="9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单击此处编辑您要的内容，建议您在展示时采用微软雅黑字体，本模版所有图形线条及其相应素材均可自由编辑、改色、替换。更多使用说明和作品请详阅模版最末的使用手册。</a:t>
            </a:r>
            <a:endParaRPr lang="en-US" altLang="zh-CN" sz="900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" name="Rectángulo 31"/>
          <p:cNvSpPr/>
          <p:nvPr/>
        </p:nvSpPr>
        <p:spPr>
          <a:xfrm>
            <a:off x="1497623" y="2733755"/>
            <a:ext cx="254568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zh-CN" altLang="en-US" sz="1200" dirty="0">
                <a:solidFill>
                  <a:schemeClr val="accent1"/>
                </a:solidFill>
                <a:ea typeface="微软雅黑" panose="020B0503020204020204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单击编辑标题</a:t>
            </a:r>
            <a:endParaRPr lang="en-US" altLang="zh-CN" sz="1200" dirty="0">
              <a:solidFill>
                <a:schemeClr val="accent1"/>
              </a:solidFill>
              <a:ea typeface="微软雅黑" panose="020B0503020204020204" pitchFamily="34" charset="-122"/>
              <a:cs typeface="宋体" panose="02010600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31" name="CuadroTexto 34"/>
          <p:cNvSpPr txBox="1"/>
          <p:nvPr/>
        </p:nvSpPr>
        <p:spPr>
          <a:xfrm>
            <a:off x="4583758" y="4122086"/>
            <a:ext cx="45397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9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201</a:t>
            </a:r>
            <a:r>
              <a:rPr lang="en-US" altLang="zh-CN" sz="9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4</a:t>
            </a:r>
            <a:endParaRPr lang="es-MX" sz="900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sp>
        <p:nvSpPr>
          <p:cNvPr id="32" name="CuadroTexto 35"/>
          <p:cNvSpPr txBox="1"/>
          <p:nvPr/>
        </p:nvSpPr>
        <p:spPr>
          <a:xfrm>
            <a:off x="5389920" y="4122086"/>
            <a:ext cx="45397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9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201</a:t>
            </a:r>
            <a:r>
              <a:rPr lang="en-US" altLang="zh-CN" sz="9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5</a:t>
            </a:r>
            <a:endParaRPr lang="es-MX" sz="900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sp>
        <p:nvSpPr>
          <p:cNvPr id="33" name="CuadroTexto 36"/>
          <p:cNvSpPr txBox="1"/>
          <p:nvPr/>
        </p:nvSpPr>
        <p:spPr>
          <a:xfrm>
            <a:off x="6209915" y="4122086"/>
            <a:ext cx="45397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9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201</a:t>
            </a:r>
            <a:r>
              <a:rPr lang="en-US" altLang="zh-CN" sz="9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6</a:t>
            </a:r>
            <a:endParaRPr lang="es-MX" sz="900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sp>
        <p:nvSpPr>
          <p:cNvPr id="34" name="CuadroTexto 37"/>
          <p:cNvSpPr txBox="1"/>
          <p:nvPr/>
        </p:nvSpPr>
        <p:spPr>
          <a:xfrm>
            <a:off x="7007093" y="4122086"/>
            <a:ext cx="45397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9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201</a:t>
            </a:r>
            <a:r>
              <a:rPr lang="en-US" altLang="zh-CN" sz="9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7</a:t>
            </a:r>
            <a:endParaRPr lang="es-MX" sz="900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sp>
        <p:nvSpPr>
          <p:cNvPr id="35" name="Rectángulo redondeado 47"/>
          <p:cNvSpPr/>
          <p:nvPr/>
        </p:nvSpPr>
        <p:spPr>
          <a:xfrm rot="5400000">
            <a:off x="2600888" y="3158155"/>
            <a:ext cx="299716" cy="2140973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90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Rectángulo 48"/>
          <p:cNvSpPr/>
          <p:nvPr/>
        </p:nvSpPr>
        <p:spPr>
          <a:xfrm>
            <a:off x="2144010" y="4078783"/>
            <a:ext cx="110799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zh-CN" altLang="en-US" sz="1200" dirty="0">
                <a:solidFill>
                  <a:schemeClr val="bg1"/>
                </a:solidFill>
                <a:ea typeface="微软雅黑" panose="020B0503020204020204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单击编辑标题</a:t>
            </a:r>
            <a:endParaRPr lang="en-US" altLang="zh-CN" sz="1200" dirty="0">
              <a:solidFill>
                <a:schemeClr val="bg1"/>
              </a:solidFill>
              <a:ea typeface="微软雅黑" panose="020B0503020204020204" pitchFamily="34" charset="-122"/>
              <a:cs typeface="宋体" panose="02010600030101010101" pitchFamily="2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6000">
        <p:fade/>
      </p:transition>
    </mc:Choice>
    <mc:Fallback xmlns="">
      <p:transition spd="med" advClick="0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 animBg="1"/>
      <p:bldP spid="3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5"/>
          <p:cNvSpPr txBox="1"/>
          <p:nvPr/>
        </p:nvSpPr>
        <p:spPr>
          <a:xfrm>
            <a:off x="3818973" y="158344"/>
            <a:ext cx="14703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年度工作概述</a:t>
            </a:r>
          </a:p>
        </p:txBody>
      </p:sp>
      <p:grpSp>
        <p:nvGrpSpPr>
          <p:cNvPr id="41" name="组合 40"/>
          <p:cNvGrpSpPr/>
          <p:nvPr/>
        </p:nvGrpSpPr>
        <p:grpSpPr>
          <a:xfrm>
            <a:off x="1019415" y="1388558"/>
            <a:ext cx="1547999" cy="1161000"/>
            <a:chOff x="1488310" y="1579494"/>
            <a:chExt cx="1414094" cy="1414094"/>
          </a:xfrm>
          <a:solidFill>
            <a:srgbClr val="EB340D"/>
          </a:solidFill>
        </p:grpSpPr>
        <p:grpSp>
          <p:nvGrpSpPr>
            <p:cNvPr id="42" name="组合 41"/>
            <p:cNvGrpSpPr/>
            <p:nvPr/>
          </p:nvGrpSpPr>
          <p:grpSpPr>
            <a:xfrm>
              <a:off x="1488310" y="1579494"/>
              <a:ext cx="1414094" cy="1414094"/>
              <a:chOff x="3176812" y="2273198"/>
              <a:chExt cx="2641825" cy="2726239"/>
            </a:xfrm>
            <a:grpFill/>
          </p:grpSpPr>
          <p:sp>
            <p:nvSpPr>
              <p:cNvPr id="44" name="椭圆 43"/>
              <p:cNvSpPr/>
              <p:nvPr/>
            </p:nvSpPr>
            <p:spPr>
              <a:xfrm>
                <a:off x="3176812" y="2273198"/>
                <a:ext cx="2641825" cy="2726239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>
                <a:outerShdw blurRad="127000" dist="254000" dir="7200000" sx="99000" sy="99000" algn="tr" rotWithShape="0">
                  <a:prstClr val="black">
                    <a:alpha val="31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90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5" name="椭圆 44"/>
              <p:cNvSpPr/>
              <p:nvPr/>
            </p:nvSpPr>
            <p:spPr>
              <a:xfrm>
                <a:off x="3268969" y="2368299"/>
                <a:ext cx="2457512" cy="2536036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90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43" name="文本框 69"/>
            <p:cNvSpPr txBox="1"/>
            <p:nvPr/>
          </p:nvSpPr>
          <p:spPr>
            <a:xfrm>
              <a:off x="1675929" y="2056642"/>
              <a:ext cx="1038856" cy="3373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zh-CN" altLang="en-US" sz="1200" dirty="0">
                  <a:solidFill>
                    <a:schemeClr val="bg1"/>
                  </a:solidFill>
                  <a:ea typeface="微软雅黑" panose="020B0503020204020204" pitchFamily="34" charset="-122"/>
                  <a:cs typeface="宋体" panose="02010600030101010101" pitchFamily="2" charset="-122"/>
                  <a:sym typeface="Arial" panose="020B0604020202020204" pitchFamily="34" charset="0"/>
                </a:rPr>
                <a:t>单击编辑标题</a:t>
              </a:r>
              <a:endParaRPr lang="en-US" altLang="zh-CN" sz="1200" dirty="0">
                <a:solidFill>
                  <a:schemeClr val="bg1"/>
                </a:solidFill>
                <a:ea typeface="微软雅黑" panose="020B0503020204020204" pitchFamily="34" charset="-122"/>
                <a:cs typeface="宋体" panose="02010600030101010101" pitchFamily="2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3093699" y="3371027"/>
            <a:ext cx="1547999" cy="1161000"/>
            <a:chOff x="1488310" y="1579494"/>
            <a:chExt cx="1414094" cy="1414094"/>
          </a:xfrm>
        </p:grpSpPr>
        <p:grpSp>
          <p:nvGrpSpPr>
            <p:cNvPr id="47" name="组合 46"/>
            <p:cNvGrpSpPr/>
            <p:nvPr/>
          </p:nvGrpSpPr>
          <p:grpSpPr>
            <a:xfrm>
              <a:off x="1488310" y="1579494"/>
              <a:ext cx="1414094" cy="1414094"/>
              <a:chOff x="3176812" y="2273198"/>
              <a:chExt cx="2641825" cy="2726239"/>
            </a:xfrm>
          </p:grpSpPr>
          <p:sp>
            <p:nvSpPr>
              <p:cNvPr id="49" name="椭圆 48"/>
              <p:cNvSpPr/>
              <p:nvPr/>
            </p:nvSpPr>
            <p:spPr>
              <a:xfrm>
                <a:off x="3176812" y="2273198"/>
                <a:ext cx="2641825" cy="2726239"/>
              </a:xfrm>
              <a:prstGeom prst="ellipse">
                <a:avLst/>
              </a:prstGeom>
              <a:gradFill flip="none" rotWithShape="1">
                <a:gsLst>
                  <a:gs pos="57000">
                    <a:schemeClr val="accent1">
                      <a:lumMod val="5000"/>
                      <a:lumOff val="95000"/>
                    </a:schemeClr>
                  </a:gs>
                  <a:gs pos="92000">
                    <a:schemeClr val="bg1">
                      <a:lumMod val="7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1"/>
                <a:tileRect/>
              </a:gradFill>
              <a:ln>
                <a:noFill/>
              </a:ln>
              <a:effectLst>
                <a:outerShdw blurRad="127000" dist="254000" dir="7200000" sx="99000" sy="99000" algn="tr" rotWithShape="0">
                  <a:prstClr val="black">
                    <a:alpha val="31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90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0" name="椭圆 49"/>
              <p:cNvSpPr/>
              <p:nvPr/>
            </p:nvSpPr>
            <p:spPr>
              <a:xfrm>
                <a:off x="3268969" y="2368299"/>
                <a:ext cx="2457512" cy="2536036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90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48" name="文本框 69"/>
            <p:cNvSpPr txBox="1"/>
            <p:nvPr/>
          </p:nvSpPr>
          <p:spPr>
            <a:xfrm>
              <a:off x="1708638" y="2173853"/>
              <a:ext cx="1012152" cy="3373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zh-CN" altLang="en-US" sz="1200" dirty="0">
                  <a:solidFill>
                    <a:schemeClr val="bg1"/>
                  </a:solidFill>
                  <a:ea typeface="微软雅黑" panose="020B0503020204020204" pitchFamily="34" charset="-122"/>
                  <a:cs typeface="宋体" panose="02010600030101010101" pitchFamily="2" charset="-122"/>
                  <a:sym typeface="Arial" panose="020B0604020202020204" pitchFamily="34" charset="0"/>
                </a:rPr>
                <a:t>单击编辑标题</a:t>
              </a:r>
              <a:endParaRPr lang="en-US" altLang="zh-CN" sz="1200" dirty="0">
                <a:solidFill>
                  <a:schemeClr val="bg1"/>
                </a:solidFill>
                <a:ea typeface="微软雅黑" panose="020B0503020204020204" pitchFamily="34" charset="-122"/>
                <a:cs typeface="宋体" panose="02010600030101010101" pitchFamily="2" charset="-122"/>
                <a:sym typeface="Arial" panose="020B0604020202020204" pitchFamily="34" charset="0"/>
              </a:endParaRPr>
            </a:p>
          </p:txBody>
        </p:sp>
      </p:grpSp>
      <p:sp>
        <p:nvSpPr>
          <p:cNvPr id="51" name="Shape 47"/>
          <p:cNvSpPr/>
          <p:nvPr/>
        </p:nvSpPr>
        <p:spPr>
          <a:xfrm>
            <a:off x="2702736" y="1678310"/>
            <a:ext cx="3193302" cy="1026634"/>
          </a:xfrm>
          <a:prstGeom prst="rect">
            <a:avLst/>
          </a:prstGeom>
          <a:ln w="3175">
            <a:solidFill>
              <a:schemeClr val="accent1"/>
            </a:solidFill>
            <a:miter lim="400000"/>
          </a:ln>
        </p:spPr>
        <p:txBody>
          <a:bodyPr lIns="41726" tIns="41726" rIns="41726" bIns="41726" anchor="ctr"/>
          <a:lstStyle/>
          <a:p>
            <a:pPr lvl="0"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90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2" name="Shape 48"/>
          <p:cNvSpPr/>
          <p:nvPr/>
        </p:nvSpPr>
        <p:spPr>
          <a:xfrm>
            <a:off x="4496886" y="2970874"/>
            <a:ext cx="3193302" cy="1026634"/>
          </a:xfrm>
          <a:prstGeom prst="rect">
            <a:avLst/>
          </a:prstGeom>
          <a:ln w="3175">
            <a:solidFill>
              <a:schemeClr val="accent2"/>
            </a:solidFill>
            <a:miter lim="400000"/>
          </a:ln>
        </p:spPr>
        <p:txBody>
          <a:bodyPr lIns="41726" tIns="41726" rIns="41726" bIns="41726" anchor="ctr"/>
          <a:lstStyle/>
          <a:p>
            <a:pPr lvl="0"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90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3" name="Group 60"/>
          <p:cNvGrpSpPr/>
          <p:nvPr/>
        </p:nvGrpSpPr>
        <p:grpSpPr>
          <a:xfrm>
            <a:off x="4077805" y="2910090"/>
            <a:ext cx="660259" cy="516055"/>
            <a:chOff x="0" y="0"/>
            <a:chExt cx="1270000" cy="1270000"/>
          </a:xfrm>
          <a:solidFill>
            <a:srgbClr val="EB340D"/>
          </a:solidFill>
        </p:grpSpPr>
        <p:sp>
          <p:nvSpPr>
            <p:cNvPr id="54" name="Shape 58"/>
            <p:cNvSpPr/>
            <p:nvPr/>
          </p:nvSpPr>
          <p:spPr>
            <a:xfrm>
              <a:off x="0" y="0"/>
              <a:ext cx="1270000" cy="1270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9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5" name="Shape 59"/>
            <p:cNvSpPr/>
            <p:nvPr/>
          </p:nvSpPr>
          <p:spPr>
            <a:xfrm>
              <a:off x="373502" y="356064"/>
              <a:ext cx="522995" cy="5578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3" h="21260" extrusionOk="0">
                  <a:moveTo>
                    <a:pt x="11752" y="11733"/>
                  </a:moveTo>
                  <a:lnTo>
                    <a:pt x="9401" y="11733"/>
                  </a:lnTo>
                  <a:lnTo>
                    <a:pt x="9401" y="5975"/>
                  </a:lnTo>
                  <a:lnTo>
                    <a:pt x="11752" y="5975"/>
                  </a:lnTo>
                  <a:cubicBezTo>
                    <a:pt x="11752" y="5975"/>
                    <a:pt x="11752" y="11733"/>
                    <a:pt x="11752" y="11733"/>
                  </a:cubicBezTo>
                  <a:close/>
                  <a:moveTo>
                    <a:pt x="11752" y="15276"/>
                  </a:moveTo>
                  <a:lnTo>
                    <a:pt x="9401" y="15276"/>
                  </a:lnTo>
                  <a:lnTo>
                    <a:pt x="9401" y="12951"/>
                  </a:lnTo>
                  <a:lnTo>
                    <a:pt x="11752" y="12951"/>
                  </a:lnTo>
                  <a:cubicBezTo>
                    <a:pt x="11752" y="12951"/>
                    <a:pt x="11752" y="15276"/>
                    <a:pt x="11752" y="15276"/>
                  </a:cubicBezTo>
                  <a:close/>
                  <a:moveTo>
                    <a:pt x="20789" y="13227"/>
                  </a:moveTo>
                  <a:lnTo>
                    <a:pt x="18761" y="11523"/>
                  </a:lnTo>
                  <a:cubicBezTo>
                    <a:pt x="18172" y="11029"/>
                    <a:pt x="18172" y="10223"/>
                    <a:pt x="18761" y="9729"/>
                  </a:cubicBezTo>
                  <a:lnTo>
                    <a:pt x="20789" y="8025"/>
                  </a:lnTo>
                  <a:cubicBezTo>
                    <a:pt x="21376" y="7532"/>
                    <a:pt x="21220" y="7072"/>
                    <a:pt x="20441" y="7001"/>
                  </a:cubicBezTo>
                  <a:lnTo>
                    <a:pt x="17751" y="6761"/>
                  </a:lnTo>
                  <a:cubicBezTo>
                    <a:pt x="16971" y="6692"/>
                    <a:pt x="16552" y="6061"/>
                    <a:pt x="16819" y="5360"/>
                  </a:cubicBezTo>
                  <a:lnTo>
                    <a:pt x="18247" y="1615"/>
                  </a:lnTo>
                  <a:cubicBezTo>
                    <a:pt x="18515" y="912"/>
                    <a:pt x="18188" y="656"/>
                    <a:pt x="17520" y="1047"/>
                  </a:cubicBezTo>
                  <a:lnTo>
                    <a:pt x="14346" y="2896"/>
                  </a:lnTo>
                  <a:cubicBezTo>
                    <a:pt x="13678" y="3285"/>
                    <a:pt x="12815" y="3072"/>
                    <a:pt x="12430" y="2423"/>
                  </a:cubicBezTo>
                  <a:lnTo>
                    <a:pt x="11279" y="489"/>
                  </a:lnTo>
                  <a:cubicBezTo>
                    <a:pt x="10893" y="-160"/>
                    <a:pt x="10255" y="-164"/>
                    <a:pt x="9860" y="481"/>
                  </a:cubicBezTo>
                  <a:lnTo>
                    <a:pt x="8793" y="2232"/>
                  </a:lnTo>
                  <a:cubicBezTo>
                    <a:pt x="8398" y="2877"/>
                    <a:pt x="7493" y="3153"/>
                    <a:pt x="6781" y="2844"/>
                  </a:cubicBezTo>
                  <a:lnTo>
                    <a:pt x="4900" y="2031"/>
                  </a:lnTo>
                  <a:cubicBezTo>
                    <a:pt x="4188" y="1723"/>
                    <a:pt x="3639" y="2080"/>
                    <a:pt x="3682" y="2825"/>
                  </a:cubicBezTo>
                  <a:lnTo>
                    <a:pt x="3784" y="4615"/>
                  </a:lnTo>
                  <a:cubicBezTo>
                    <a:pt x="3826" y="5360"/>
                    <a:pt x="3242" y="6128"/>
                    <a:pt x="2486" y="6320"/>
                  </a:cubicBezTo>
                  <a:lnTo>
                    <a:pt x="670" y="6780"/>
                  </a:lnTo>
                  <a:cubicBezTo>
                    <a:pt x="-85" y="6972"/>
                    <a:pt x="-224" y="7532"/>
                    <a:pt x="365" y="8025"/>
                  </a:cubicBezTo>
                  <a:lnTo>
                    <a:pt x="2394" y="9729"/>
                  </a:lnTo>
                  <a:cubicBezTo>
                    <a:pt x="2981" y="10223"/>
                    <a:pt x="2981" y="11029"/>
                    <a:pt x="2394" y="11523"/>
                  </a:cubicBezTo>
                  <a:lnTo>
                    <a:pt x="365" y="13225"/>
                  </a:lnTo>
                  <a:cubicBezTo>
                    <a:pt x="-224" y="13720"/>
                    <a:pt x="-68" y="14196"/>
                    <a:pt x="709" y="14285"/>
                  </a:cubicBezTo>
                  <a:lnTo>
                    <a:pt x="3171" y="14567"/>
                  </a:lnTo>
                  <a:cubicBezTo>
                    <a:pt x="3948" y="14656"/>
                    <a:pt x="4381" y="15309"/>
                    <a:pt x="4133" y="16017"/>
                  </a:cubicBezTo>
                  <a:lnTo>
                    <a:pt x="2869" y="19625"/>
                  </a:lnTo>
                  <a:cubicBezTo>
                    <a:pt x="2622" y="20333"/>
                    <a:pt x="2976" y="20609"/>
                    <a:pt x="3655" y="20240"/>
                  </a:cubicBezTo>
                  <a:lnTo>
                    <a:pt x="6549" y="18661"/>
                  </a:lnTo>
                  <a:cubicBezTo>
                    <a:pt x="7229" y="18291"/>
                    <a:pt x="8143" y="18495"/>
                    <a:pt x="8581" y="19113"/>
                  </a:cubicBezTo>
                  <a:lnTo>
                    <a:pt x="9782" y="20816"/>
                  </a:lnTo>
                  <a:cubicBezTo>
                    <a:pt x="10219" y="21436"/>
                    <a:pt x="10875" y="21403"/>
                    <a:pt x="11240" y="20741"/>
                  </a:cubicBezTo>
                  <a:lnTo>
                    <a:pt x="12297" y="18823"/>
                  </a:lnTo>
                  <a:cubicBezTo>
                    <a:pt x="12660" y="18160"/>
                    <a:pt x="13532" y="17891"/>
                    <a:pt x="14234" y="18221"/>
                  </a:cubicBezTo>
                  <a:lnTo>
                    <a:pt x="16272" y="19181"/>
                  </a:lnTo>
                  <a:cubicBezTo>
                    <a:pt x="16974" y="19511"/>
                    <a:pt x="17514" y="19172"/>
                    <a:pt x="17472" y="18427"/>
                  </a:cubicBezTo>
                  <a:lnTo>
                    <a:pt x="17370" y="16637"/>
                  </a:lnTo>
                  <a:cubicBezTo>
                    <a:pt x="17327" y="15891"/>
                    <a:pt x="17912" y="15124"/>
                    <a:pt x="18668" y="14932"/>
                  </a:cubicBezTo>
                  <a:lnTo>
                    <a:pt x="20482" y="14472"/>
                  </a:lnTo>
                  <a:cubicBezTo>
                    <a:pt x="21239" y="14280"/>
                    <a:pt x="21376" y="13720"/>
                    <a:pt x="20789" y="13227"/>
                  </a:cubicBez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miter lim="400000"/>
            </a:ln>
            <a:effectLst/>
          </p:spPr>
          <p:txBody>
            <a:bodyPr wrap="square" lIns="28575" tIns="28575" rIns="28575" bIns="28575" numCol="1" anchor="ctr">
              <a:noAutofit/>
            </a:bodyPr>
            <a:lstStyle/>
            <a:p>
              <a:pPr defTabSz="375285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 sz="9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6" name="Group 63"/>
          <p:cNvGrpSpPr/>
          <p:nvPr/>
        </p:nvGrpSpPr>
        <p:grpSpPr>
          <a:xfrm>
            <a:off x="2283655" y="2271718"/>
            <a:ext cx="660259" cy="516055"/>
            <a:chOff x="0" y="0"/>
            <a:chExt cx="1270000" cy="1270000"/>
          </a:xfrm>
        </p:grpSpPr>
        <p:sp>
          <p:nvSpPr>
            <p:cNvPr id="57" name="Shape 61"/>
            <p:cNvSpPr/>
            <p:nvPr/>
          </p:nvSpPr>
          <p:spPr>
            <a:xfrm>
              <a:off x="0" y="0"/>
              <a:ext cx="1270000" cy="1270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9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8" name="Shape 62"/>
            <p:cNvSpPr/>
            <p:nvPr/>
          </p:nvSpPr>
          <p:spPr>
            <a:xfrm>
              <a:off x="426212" y="356064"/>
              <a:ext cx="444025" cy="5578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5" h="21072" extrusionOk="0">
                  <a:moveTo>
                    <a:pt x="17468" y="6506"/>
                  </a:moveTo>
                  <a:cubicBezTo>
                    <a:pt x="16410" y="7763"/>
                    <a:pt x="15333" y="6878"/>
                    <a:pt x="13824" y="5996"/>
                  </a:cubicBezTo>
                  <a:cubicBezTo>
                    <a:pt x="12317" y="5116"/>
                    <a:pt x="10950" y="4575"/>
                    <a:pt x="12006" y="3318"/>
                  </a:cubicBezTo>
                  <a:cubicBezTo>
                    <a:pt x="13062" y="2059"/>
                    <a:pt x="15140" y="1754"/>
                    <a:pt x="16648" y="2634"/>
                  </a:cubicBezTo>
                  <a:cubicBezTo>
                    <a:pt x="18155" y="3515"/>
                    <a:pt x="18522" y="5248"/>
                    <a:pt x="17468" y="6506"/>
                  </a:cubicBezTo>
                  <a:close/>
                  <a:moveTo>
                    <a:pt x="20868" y="4865"/>
                  </a:moveTo>
                  <a:cubicBezTo>
                    <a:pt x="20191" y="1663"/>
                    <a:pt x="16530" y="-474"/>
                    <a:pt x="12691" y="90"/>
                  </a:cubicBezTo>
                  <a:cubicBezTo>
                    <a:pt x="8853" y="655"/>
                    <a:pt x="5613" y="3118"/>
                    <a:pt x="6290" y="6320"/>
                  </a:cubicBezTo>
                  <a:cubicBezTo>
                    <a:pt x="6436" y="7009"/>
                    <a:pt x="6840" y="8088"/>
                    <a:pt x="7318" y="8862"/>
                  </a:cubicBezTo>
                  <a:lnTo>
                    <a:pt x="346" y="17166"/>
                  </a:lnTo>
                  <a:cubicBezTo>
                    <a:pt x="90" y="17473"/>
                    <a:pt x="-56" y="18024"/>
                    <a:pt x="20" y="18392"/>
                  </a:cubicBezTo>
                  <a:lnTo>
                    <a:pt x="470" y="20511"/>
                  </a:lnTo>
                  <a:cubicBezTo>
                    <a:pt x="547" y="20879"/>
                    <a:pt x="971" y="21126"/>
                    <a:pt x="1412" y="21061"/>
                  </a:cubicBezTo>
                  <a:lnTo>
                    <a:pt x="3454" y="20761"/>
                  </a:lnTo>
                  <a:cubicBezTo>
                    <a:pt x="3895" y="20696"/>
                    <a:pt x="4457" y="20387"/>
                    <a:pt x="4700" y="20072"/>
                  </a:cubicBezTo>
                  <a:lnTo>
                    <a:pt x="7456" y="16513"/>
                  </a:lnTo>
                  <a:lnTo>
                    <a:pt x="7480" y="16490"/>
                  </a:lnTo>
                  <a:lnTo>
                    <a:pt x="9346" y="16216"/>
                  </a:lnTo>
                  <a:lnTo>
                    <a:pt x="12566" y="12046"/>
                  </a:lnTo>
                  <a:cubicBezTo>
                    <a:pt x="13623" y="12195"/>
                    <a:pt x="15142" y="12146"/>
                    <a:pt x="16039" y="12013"/>
                  </a:cubicBezTo>
                  <a:cubicBezTo>
                    <a:pt x="19878" y="11449"/>
                    <a:pt x="21544" y="8068"/>
                    <a:pt x="20868" y="4865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28575" tIns="28575" rIns="28575" bIns="28575" numCol="1" anchor="ctr">
              <a:noAutofit/>
            </a:bodyPr>
            <a:lstStyle/>
            <a:p>
              <a:pPr defTabSz="375285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 sz="9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59" name="TextBox 19"/>
          <p:cNvSpPr txBox="1"/>
          <p:nvPr/>
        </p:nvSpPr>
        <p:spPr>
          <a:xfrm>
            <a:off x="3102889" y="1886696"/>
            <a:ext cx="2595260" cy="352838"/>
          </a:xfrm>
          <a:prstGeom prst="rect">
            <a:avLst/>
          </a:prstGeom>
          <a:noFill/>
        </p:spPr>
        <p:txBody>
          <a:bodyPr wrap="square" lIns="75109" tIns="37553" rIns="75109" bIns="37553" rtlCol="0">
            <a:spAutoFit/>
          </a:bodyPr>
          <a:lstStyle/>
          <a:p>
            <a:pPr defTabSz="912495">
              <a:spcBef>
                <a:spcPct val="20000"/>
              </a:spcBef>
              <a:defRPr/>
            </a:pPr>
            <a:r>
              <a:rPr lang="zh-CN" altLang="en-US" sz="9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900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0" name="TextBox 20"/>
          <p:cNvSpPr txBox="1"/>
          <p:nvPr/>
        </p:nvSpPr>
        <p:spPr>
          <a:xfrm>
            <a:off x="4897039" y="3162374"/>
            <a:ext cx="2595260" cy="352838"/>
          </a:xfrm>
          <a:prstGeom prst="rect">
            <a:avLst/>
          </a:prstGeom>
          <a:noFill/>
        </p:spPr>
        <p:txBody>
          <a:bodyPr wrap="square" lIns="75109" tIns="37553" rIns="75109" bIns="37553" rtlCol="0">
            <a:spAutoFit/>
          </a:bodyPr>
          <a:lstStyle/>
          <a:p>
            <a:pPr defTabSz="912495">
              <a:spcBef>
                <a:spcPct val="20000"/>
              </a:spcBef>
              <a:defRPr/>
            </a:pPr>
            <a:r>
              <a:rPr lang="zh-CN" altLang="en-US" sz="9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900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1" name="Text Placeholder 2"/>
          <p:cNvSpPr txBox="1"/>
          <p:nvPr/>
        </p:nvSpPr>
        <p:spPr bwMode="auto">
          <a:xfrm>
            <a:off x="4299385" y="1570647"/>
            <a:ext cx="1085634" cy="2490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86411" tIns="43205" rIns="75109" bIns="43205" numCol="1" anchor="ctr" anchorCtr="0" compatLnSpc="1">
            <a:noAutofit/>
          </a:bodyPr>
          <a:lstStyle>
            <a:defPPr>
              <a:defRPr lang="zh-CN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>
              <a:spcBef>
                <a:spcPct val="20000"/>
              </a:spcBef>
            </a:pPr>
            <a:r>
              <a:rPr lang="zh-CN" altLang="en-US" dirty="0">
                <a:solidFill>
                  <a:schemeClr val="bg1"/>
                </a:solidFill>
                <a:ea typeface="微软雅黑" panose="020B0503020204020204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单击编辑标题</a:t>
            </a:r>
            <a:endParaRPr lang="en-US" altLang="zh-CN" dirty="0">
              <a:solidFill>
                <a:schemeClr val="bg1"/>
              </a:solidFill>
              <a:ea typeface="微软雅黑" panose="020B0503020204020204" pitchFamily="34" charset="-122"/>
              <a:cs typeface="宋体" panose="02010600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62" name="Text Placeholder 2"/>
          <p:cNvSpPr txBox="1"/>
          <p:nvPr/>
        </p:nvSpPr>
        <p:spPr bwMode="auto">
          <a:xfrm>
            <a:off x="6246988" y="3885786"/>
            <a:ext cx="1126578" cy="2490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86411" tIns="43205" rIns="75109" bIns="43205" numCol="1" anchor="ctr" anchorCtr="0" compatLnSpc="1">
            <a:noAutofit/>
          </a:bodyPr>
          <a:lstStyle>
            <a:defPPr>
              <a:defRPr lang="zh-CN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>
              <a:spcBef>
                <a:spcPct val="20000"/>
              </a:spcBef>
            </a:pPr>
            <a:r>
              <a:rPr lang="zh-CN" altLang="en-US" dirty="0">
                <a:solidFill>
                  <a:schemeClr val="bg1"/>
                </a:solidFill>
                <a:ea typeface="微软雅黑" panose="020B0503020204020204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单击编辑标题</a:t>
            </a:r>
            <a:endParaRPr lang="en-US" altLang="zh-CN" dirty="0">
              <a:solidFill>
                <a:schemeClr val="bg1"/>
              </a:solidFill>
              <a:ea typeface="微软雅黑" panose="020B0503020204020204" pitchFamily="34" charset="-122"/>
              <a:cs typeface="宋体" panose="02010600030101010101" pitchFamily="2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6000">
        <p:fade/>
      </p:transition>
    </mc:Choice>
    <mc:Fallback xmlns="">
      <p:transition spd="med" advClick="0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6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6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2" grpId="0" animBg="1"/>
      <p:bldP spid="59" grpId="0"/>
      <p:bldP spid="60" grpId="0"/>
      <p:bldP spid="61" grpId="0" build="p" animBg="1"/>
      <p:bldP spid="62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5"/>
          <p:cNvSpPr txBox="1"/>
          <p:nvPr/>
        </p:nvSpPr>
        <p:spPr>
          <a:xfrm>
            <a:off x="3818973" y="158344"/>
            <a:ext cx="14703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年度工作概述</a:t>
            </a:r>
          </a:p>
        </p:txBody>
      </p:sp>
      <p:sp>
        <p:nvSpPr>
          <p:cNvPr id="3" name="Hexagon 4"/>
          <p:cNvSpPr/>
          <p:nvPr/>
        </p:nvSpPr>
        <p:spPr>
          <a:xfrm rot="16200000">
            <a:off x="2725183" y="2377508"/>
            <a:ext cx="1244768" cy="1106019"/>
          </a:xfrm>
          <a:prstGeom prst="hexagon">
            <a:avLst>
              <a:gd name="adj" fmla="val 24450"/>
              <a:gd name="vf" fmla="val 115470"/>
            </a:avLst>
          </a:prstGeom>
          <a:solidFill>
            <a:schemeClr val="accent4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015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Hexagon 5"/>
          <p:cNvSpPr/>
          <p:nvPr/>
        </p:nvSpPr>
        <p:spPr>
          <a:xfrm rot="16200000">
            <a:off x="3323557" y="3426950"/>
            <a:ext cx="1244768" cy="1106019"/>
          </a:xfrm>
          <a:prstGeom prst="hexagon">
            <a:avLst>
              <a:gd name="adj" fmla="val 24450"/>
              <a:gd name="vf" fmla="val 115470"/>
            </a:avLst>
          </a:prstGeom>
          <a:solidFill>
            <a:schemeClr val="accent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015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Hexagon 6"/>
          <p:cNvSpPr/>
          <p:nvPr/>
        </p:nvSpPr>
        <p:spPr>
          <a:xfrm rot="16200000">
            <a:off x="4538638" y="3419807"/>
            <a:ext cx="1244768" cy="1106019"/>
          </a:xfrm>
          <a:prstGeom prst="hexagon">
            <a:avLst>
              <a:gd name="adj" fmla="val 24450"/>
              <a:gd name="vf" fmla="val 115470"/>
            </a:avLst>
          </a:prstGeom>
          <a:solidFill>
            <a:schemeClr val="accent5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015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Hexagon 7"/>
          <p:cNvSpPr/>
          <p:nvPr/>
        </p:nvSpPr>
        <p:spPr>
          <a:xfrm rot="16200000">
            <a:off x="5124112" y="2377508"/>
            <a:ext cx="1244768" cy="1106019"/>
          </a:xfrm>
          <a:prstGeom prst="hexagon">
            <a:avLst>
              <a:gd name="adj" fmla="val 24450"/>
              <a:gd name="vf" fmla="val 115470"/>
            </a:avLst>
          </a:prstGeom>
          <a:solidFill>
            <a:schemeClr val="accent3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015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Hexagon 8"/>
          <p:cNvSpPr/>
          <p:nvPr/>
        </p:nvSpPr>
        <p:spPr>
          <a:xfrm rot="16200000">
            <a:off x="4531495" y="1328717"/>
            <a:ext cx="1244768" cy="1106019"/>
          </a:xfrm>
          <a:prstGeom prst="hexagon">
            <a:avLst>
              <a:gd name="adj" fmla="val 24450"/>
              <a:gd name="vf" fmla="val 115470"/>
            </a:avLst>
          </a:prstGeom>
          <a:solidFill>
            <a:schemeClr val="accent6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015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Hexagon 9"/>
          <p:cNvSpPr/>
          <p:nvPr/>
        </p:nvSpPr>
        <p:spPr>
          <a:xfrm rot="16200000">
            <a:off x="3330700" y="1328717"/>
            <a:ext cx="1244768" cy="1106019"/>
          </a:xfrm>
          <a:prstGeom prst="hexagon">
            <a:avLst>
              <a:gd name="adj" fmla="val 24450"/>
              <a:gd name="vf" fmla="val 115470"/>
            </a:avLst>
          </a:prstGeom>
          <a:solidFill>
            <a:schemeClr val="accent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015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Freeform 10"/>
          <p:cNvSpPr/>
          <p:nvPr/>
        </p:nvSpPr>
        <p:spPr bwMode="auto">
          <a:xfrm>
            <a:off x="4293389" y="2579909"/>
            <a:ext cx="507173" cy="511839"/>
          </a:xfrm>
          <a:custGeom>
            <a:avLst/>
            <a:gdLst>
              <a:gd name="connsiteX0" fmla="*/ 504493 w 684103"/>
              <a:gd name="connsiteY0" fmla="*/ 532735 h 672963"/>
              <a:gd name="connsiteX1" fmla="*/ 520261 w 684103"/>
              <a:gd name="connsiteY1" fmla="*/ 537491 h 672963"/>
              <a:gd name="connsiteX2" fmla="*/ 535700 w 684103"/>
              <a:gd name="connsiteY2" fmla="*/ 542904 h 672963"/>
              <a:gd name="connsiteX3" fmla="*/ 550483 w 684103"/>
              <a:gd name="connsiteY3" fmla="*/ 548808 h 672963"/>
              <a:gd name="connsiteX4" fmla="*/ 564608 w 684103"/>
              <a:gd name="connsiteY4" fmla="*/ 555368 h 672963"/>
              <a:gd name="connsiteX5" fmla="*/ 578241 w 684103"/>
              <a:gd name="connsiteY5" fmla="*/ 561929 h 672963"/>
              <a:gd name="connsiteX6" fmla="*/ 585304 w 684103"/>
              <a:gd name="connsiteY6" fmla="*/ 566029 h 672963"/>
              <a:gd name="connsiteX7" fmla="*/ 592366 w 684103"/>
              <a:gd name="connsiteY7" fmla="*/ 569965 h 672963"/>
              <a:gd name="connsiteX8" fmla="*/ 578734 w 684103"/>
              <a:gd name="connsiteY8" fmla="*/ 583906 h 672963"/>
              <a:gd name="connsiteX9" fmla="*/ 564115 w 684103"/>
              <a:gd name="connsiteY9" fmla="*/ 597027 h 672963"/>
              <a:gd name="connsiteX10" fmla="*/ 549004 w 684103"/>
              <a:gd name="connsiteY10" fmla="*/ 609327 h 672963"/>
              <a:gd name="connsiteX11" fmla="*/ 532908 w 684103"/>
              <a:gd name="connsiteY11" fmla="*/ 620644 h 672963"/>
              <a:gd name="connsiteX12" fmla="*/ 516319 w 684103"/>
              <a:gd name="connsiteY12" fmla="*/ 630977 h 672963"/>
              <a:gd name="connsiteX13" fmla="*/ 499073 w 684103"/>
              <a:gd name="connsiteY13" fmla="*/ 640653 h 672963"/>
              <a:gd name="connsiteX14" fmla="*/ 481334 w 684103"/>
              <a:gd name="connsiteY14" fmla="*/ 649018 h 672963"/>
              <a:gd name="connsiteX15" fmla="*/ 462938 w 684103"/>
              <a:gd name="connsiteY15" fmla="*/ 656726 h 672963"/>
              <a:gd name="connsiteX16" fmla="*/ 444214 w 684103"/>
              <a:gd name="connsiteY16" fmla="*/ 663123 h 672963"/>
              <a:gd name="connsiteX17" fmla="*/ 424832 w 684103"/>
              <a:gd name="connsiteY17" fmla="*/ 668535 h 672963"/>
              <a:gd name="connsiteX18" fmla="*/ 404958 w 684103"/>
              <a:gd name="connsiteY18" fmla="*/ 672963 h 672963"/>
              <a:gd name="connsiteX19" fmla="*/ 412842 w 684103"/>
              <a:gd name="connsiteY19" fmla="*/ 667715 h 672963"/>
              <a:gd name="connsiteX20" fmla="*/ 420562 w 684103"/>
              <a:gd name="connsiteY20" fmla="*/ 661975 h 672963"/>
              <a:gd name="connsiteX21" fmla="*/ 430252 w 684103"/>
              <a:gd name="connsiteY21" fmla="*/ 653610 h 672963"/>
              <a:gd name="connsiteX22" fmla="*/ 439615 w 684103"/>
              <a:gd name="connsiteY22" fmla="*/ 644261 h 672963"/>
              <a:gd name="connsiteX23" fmla="*/ 448813 w 684103"/>
              <a:gd name="connsiteY23" fmla="*/ 634093 h 672963"/>
              <a:gd name="connsiteX24" fmla="*/ 457518 w 684103"/>
              <a:gd name="connsiteY24" fmla="*/ 623104 h 672963"/>
              <a:gd name="connsiteX25" fmla="*/ 465730 w 684103"/>
              <a:gd name="connsiteY25" fmla="*/ 611132 h 672963"/>
              <a:gd name="connsiteX26" fmla="*/ 473943 w 684103"/>
              <a:gd name="connsiteY26" fmla="*/ 598175 h 672963"/>
              <a:gd name="connsiteX27" fmla="*/ 481662 w 684103"/>
              <a:gd name="connsiteY27" fmla="*/ 584562 h 672963"/>
              <a:gd name="connsiteX28" fmla="*/ 489875 w 684103"/>
              <a:gd name="connsiteY28" fmla="*/ 567997 h 672963"/>
              <a:gd name="connsiteX29" fmla="*/ 497430 w 684103"/>
              <a:gd name="connsiteY29" fmla="*/ 550776 h 672963"/>
              <a:gd name="connsiteX30" fmla="*/ 179775 w 684103"/>
              <a:gd name="connsiteY30" fmla="*/ 532735 h 672963"/>
              <a:gd name="connsiteX31" fmla="*/ 186674 w 684103"/>
              <a:gd name="connsiteY31" fmla="*/ 550776 h 672963"/>
              <a:gd name="connsiteX32" fmla="*/ 194065 w 684103"/>
              <a:gd name="connsiteY32" fmla="*/ 567997 h 672963"/>
              <a:gd name="connsiteX33" fmla="*/ 202442 w 684103"/>
              <a:gd name="connsiteY33" fmla="*/ 584562 h 672963"/>
              <a:gd name="connsiteX34" fmla="*/ 210161 w 684103"/>
              <a:gd name="connsiteY34" fmla="*/ 598175 h 672963"/>
              <a:gd name="connsiteX35" fmla="*/ 218210 w 684103"/>
              <a:gd name="connsiteY35" fmla="*/ 611132 h 672963"/>
              <a:gd name="connsiteX36" fmla="*/ 226586 w 684103"/>
              <a:gd name="connsiteY36" fmla="*/ 623104 h 672963"/>
              <a:gd name="connsiteX37" fmla="*/ 235291 w 684103"/>
              <a:gd name="connsiteY37" fmla="*/ 634093 h 672963"/>
              <a:gd name="connsiteX38" fmla="*/ 244489 w 684103"/>
              <a:gd name="connsiteY38" fmla="*/ 644261 h 672963"/>
              <a:gd name="connsiteX39" fmla="*/ 253852 w 684103"/>
              <a:gd name="connsiteY39" fmla="*/ 653610 h 672963"/>
              <a:gd name="connsiteX40" fmla="*/ 263542 w 684103"/>
              <a:gd name="connsiteY40" fmla="*/ 661975 h 672963"/>
              <a:gd name="connsiteX41" fmla="*/ 271262 w 684103"/>
              <a:gd name="connsiteY41" fmla="*/ 667715 h 672963"/>
              <a:gd name="connsiteX42" fmla="*/ 279146 w 684103"/>
              <a:gd name="connsiteY42" fmla="*/ 672963 h 672963"/>
              <a:gd name="connsiteX43" fmla="*/ 259272 w 684103"/>
              <a:gd name="connsiteY43" fmla="*/ 668535 h 672963"/>
              <a:gd name="connsiteX44" fmla="*/ 239890 w 684103"/>
              <a:gd name="connsiteY44" fmla="*/ 663123 h 672963"/>
              <a:gd name="connsiteX45" fmla="*/ 221166 w 684103"/>
              <a:gd name="connsiteY45" fmla="*/ 656726 h 672963"/>
              <a:gd name="connsiteX46" fmla="*/ 202606 w 684103"/>
              <a:gd name="connsiteY46" fmla="*/ 649018 h 672963"/>
              <a:gd name="connsiteX47" fmla="*/ 185031 w 684103"/>
              <a:gd name="connsiteY47" fmla="*/ 640653 h 672963"/>
              <a:gd name="connsiteX48" fmla="*/ 167785 w 684103"/>
              <a:gd name="connsiteY48" fmla="*/ 630977 h 672963"/>
              <a:gd name="connsiteX49" fmla="*/ 151196 w 684103"/>
              <a:gd name="connsiteY49" fmla="*/ 620644 h 672963"/>
              <a:gd name="connsiteX50" fmla="*/ 135100 w 684103"/>
              <a:gd name="connsiteY50" fmla="*/ 609327 h 672963"/>
              <a:gd name="connsiteX51" fmla="*/ 119989 w 684103"/>
              <a:gd name="connsiteY51" fmla="*/ 597027 h 672963"/>
              <a:gd name="connsiteX52" fmla="*/ 105371 w 684103"/>
              <a:gd name="connsiteY52" fmla="*/ 583906 h 672963"/>
              <a:gd name="connsiteX53" fmla="*/ 91738 w 684103"/>
              <a:gd name="connsiteY53" fmla="*/ 569965 h 672963"/>
              <a:gd name="connsiteX54" fmla="*/ 98801 w 684103"/>
              <a:gd name="connsiteY54" fmla="*/ 566029 h 672963"/>
              <a:gd name="connsiteX55" fmla="*/ 106028 w 684103"/>
              <a:gd name="connsiteY55" fmla="*/ 561929 h 672963"/>
              <a:gd name="connsiteX56" fmla="*/ 123109 w 684103"/>
              <a:gd name="connsiteY56" fmla="*/ 553564 h 672963"/>
              <a:gd name="connsiteX57" fmla="*/ 141177 w 684103"/>
              <a:gd name="connsiteY57" fmla="*/ 546020 h 672963"/>
              <a:gd name="connsiteX58" fmla="*/ 160065 w 684103"/>
              <a:gd name="connsiteY58" fmla="*/ 538967 h 672963"/>
              <a:gd name="connsiteX59" fmla="*/ 355157 w 684103"/>
              <a:gd name="connsiteY59" fmla="*/ 510456 h 672963"/>
              <a:gd name="connsiteX60" fmla="*/ 376887 w 684103"/>
              <a:gd name="connsiteY60" fmla="*/ 511275 h 672963"/>
              <a:gd name="connsiteX61" fmla="*/ 397964 w 684103"/>
              <a:gd name="connsiteY61" fmla="*/ 512749 h 672963"/>
              <a:gd name="connsiteX62" fmla="*/ 418877 w 684103"/>
              <a:gd name="connsiteY62" fmla="*/ 515043 h 672963"/>
              <a:gd name="connsiteX63" fmla="*/ 439627 w 684103"/>
              <a:gd name="connsiteY63" fmla="*/ 517992 h 672963"/>
              <a:gd name="connsiteX64" fmla="*/ 459724 w 684103"/>
              <a:gd name="connsiteY64" fmla="*/ 521432 h 672963"/>
              <a:gd name="connsiteX65" fmla="*/ 479003 w 684103"/>
              <a:gd name="connsiteY65" fmla="*/ 525855 h 672963"/>
              <a:gd name="connsiteX66" fmla="*/ 472958 w 684103"/>
              <a:gd name="connsiteY66" fmla="*/ 542073 h 672963"/>
              <a:gd name="connsiteX67" fmla="*/ 466096 w 684103"/>
              <a:gd name="connsiteY67" fmla="*/ 557472 h 672963"/>
              <a:gd name="connsiteX68" fmla="*/ 458580 w 684103"/>
              <a:gd name="connsiteY68" fmla="*/ 572216 h 672963"/>
              <a:gd name="connsiteX69" fmla="*/ 450574 w 684103"/>
              <a:gd name="connsiteY69" fmla="*/ 586795 h 672963"/>
              <a:gd name="connsiteX70" fmla="*/ 442078 w 684103"/>
              <a:gd name="connsiteY70" fmla="*/ 600065 h 672963"/>
              <a:gd name="connsiteX71" fmla="*/ 433255 w 684103"/>
              <a:gd name="connsiteY71" fmla="*/ 612023 h 672963"/>
              <a:gd name="connsiteX72" fmla="*/ 424106 w 684103"/>
              <a:gd name="connsiteY72" fmla="*/ 622999 h 672963"/>
              <a:gd name="connsiteX73" fmla="*/ 414629 w 684103"/>
              <a:gd name="connsiteY73" fmla="*/ 632992 h 672963"/>
              <a:gd name="connsiteX74" fmla="*/ 404663 w 684103"/>
              <a:gd name="connsiteY74" fmla="*/ 641511 h 672963"/>
              <a:gd name="connsiteX75" fmla="*/ 394859 w 684103"/>
              <a:gd name="connsiteY75" fmla="*/ 648555 h 672963"/>
              <a:gd name="connsiteX76" fmla="*/ 385220 w 684103"/>
              <a:gd name="connsiteY76" fmla="*/ 654288 h 672963"/>
              <a:gd name="connsiteX77" fmla="*/ 375253 w 684103"/>
              <a:gd name="connsiteY77" fmla="*/ 659039 h 672963"/>
              <a:gd name="connsiteX78" fmla="*/ 365287 w 684103"/>
              <a:gd name="connsiteY78" fmla="*/ 662479 h 672963"/>
              <a:gd name="connsiteX79" fmla="*/ 355157 w 684103"/>
              <a:gd name="connsiteY79" fmla="*/ 664445 h 672963"/>
              <a:gd name="connsiteX80" fmla="*/ 328946 w 684103"/>
              <a:gd name="connsiteY80" fmla="*/ 510456 h 672963"/>
              <a:gd name="connsiteX81" fmla="*/ 328946 w 684103"/>
              <a:gd name="connsiteY81" fmla="*/ 664445 h 672963"/>
              <a:gd name="connsiteX82" fmla="*/ 318816 w 684103"/>
              <a:gd name="connsiteY82" fmla="*/ 662479 h 672963"/>
              <a:gd name="connsiteX83" fmla="*/ 309013 w 684103"/>
              <a:gd name="connsiteY83" fmla="*/ 659039 h 672963"/>
              <a:gd name="connsiteX84" fmla="*/ 299046 w 684103"/>
              <a:gd name="connsiteY84" fmla="*/ 654288 h 672963"/>
              <a:gd name="connsiteX85" fmla="*/ 289243 w 684103"/>
              <a:gd name="connsiteY85" fmla="*/ 648555 h 672963"/>
              <a:gd name="connsiteX86" fmla="*/ 279604 w 684103"/>
              <a:gd name="connsiteY86" fmla="*/ 641511 h 672963"/>
              <a:gd name="connsiteX87" fmla="*/ 269800 w 684103"/>
              <a:gd name="connsiteY87" fmla="*/ 632992 h 672963"/>
              <a:gd name="connsiteX88" fmla="*/ 260161 w 684103"/>
              <a:gd name="connsiteY88" fmla="*/ 622999 h 672963"/>
              <a:gd name="connsiteX89" fmla="*/ 251011 w 684103"/>
              <a:gd name="connsiteY89" fmla="*/ 612023 h 672963"/>
              <a:gd name="connsiteX90" fmla="*/ 242188 w 684103"/>
              <a:gd name="connsiteY90" fmla="*/ 600065 h 672963"/>
              <a:gd name="connsiteX91" fmla="*/ 233692 w 684103"/>
              <a:gd name="connsiteY91" fmla="*/ 586795 h 672963"/>
              <a:gd name="connsiteX92" fmla="*/ 225686 w 684103"/>
              <a:gd name="connsiteY92" fmla="*/ 572216 h 672963"/>
              <a:gd name="connsiteX93" fmla="*/ 218171 w 684103"/>
              <a:gd name="connsiteY93" fmla="*/ 557472 h 672963"/>
              <a:gd name="connsiteX94" fmla="*/ 211309 w 684103"/>
              <a:gd name="connsiteY94" fmla="*/ 542073 h 672963"/>
              <a:gd name="connsiteX95" fmla="*/ 205100 w 684103"/>
              <a:gd name="connsiteY95" fmla="*/ 525855 h 672963"/>
              <a:gd name="connsiteX96" fmla="*/ 224706 w 684103"/>
              <a:gd name="connsiteY96" fmla="*/ 521432 h 672963"/>
              <a:gd name="connsiteX97" fmla="*/ 244802 w 684103"/>
              <a:gd name="connsiteY97" fmla="*/ 517992 h 672963"/>
              <a:gd name="connsiteX98" fmla="*/ 265389 w 684103"/>
              <a:gd name="connsiteY98" fmla="*/ 515043 h 672963"/>
              <a:gd name="connsiteX99" fmla="*/ 286139 w 684103"/>
              <a:gd name="connsiteY99" fmla="*/ 512749 h 672963"/>
              <a:gd name="connsiteX100" fmla="*/ 307542 w 684103"/>
              <a:gd name="connsiteY100" fmla="*/ 511275 h 672963"/>
              <a:gd name="connsiteX101" fmla="*/ 536034 w 684103"/>
              <a:gd name="connsiteY101" fmla="*/ 349259 h 672963"/>
              <a:gd name="connsiteX102" fmla="*/ 684103 w 684103"/>
              <a:gd name="connsiteY102" fmla="*/ 349259 h 672963"/>
              <a:gd name="connsiteX103" fmla="*/ 682627 w 684103"/>
              <a:gd name="connsiteY103" fmla="*/ 369719 h 672963"/>
              <a:gd name="connsiteX104" fmla="*/ 680168 w 684103"/>
              <a:gd name="connsiteY104" fmla="*/ 389853 h 672963"/>
              <a:gd name="connsiteX105" fmla="*/ 676396 w 684103"/>
              <a:gd name="connsiteY105" fmla="*/ 409495 h 672963"/>
              <a:gd name="connsiteX106" fmla="*/ 671641 w 684103"/>
              <a:gd name="connsiteY106" fmla="*/ 428973 h 672963"/>
              <a:gd name="connsiteX107" fmla="*/ 665574 w 684103"/>
              <a:gd name="connsiteY107" fmla="*/ 447797 h 672963"/>
              <a:gd name="connsiteX108" fmla="*/ 658687 w 684103"/>
              <a:gd name="connsiteY108" fmla="*/ 466293 h 672963"/>
              <a:gd name="connsiteX109" fmla="*/ 650653 w 684103"/>
              <a:gd name="connsiteY109" fmla="*/ 484135 h 672963"/>
              <a:gd name="connsiteX110" fmla="*/ 641798 w 684103"/>
              <a:gd name="connsiteY110" fmla="*/ 501485 h 672963"/>
              <a:gd name="connsiteX111" fmla="*/ 631795 w 684103"/>
              <a:gd name="connsiteY111" fmla="*/ 518017 h 672963"/>
              <a:gd name="connsiteX112" fmla="*/ 620973 w 684103"/>
              <a:gd name="connsiteY112" fmla="*/ 534222 h 672963"/>
              <a:gd name="connsiteX113" fmla="*/ 609331 w 684103"/>
              <a:gd name="connsiteY113" fmla="*/ 549772 h 672963"/>
              <a:gd name="connsiteX114" fmla="*/ 599821 w 684103"/>
              <a:gd name="connsiteY114" fmla="*/ 544207 h 672963"/>
              <a:gd name="connsiteX115" fmla="*/ 589982 w 684103"/>
              <a:gd name="connsiteY115" fmla="*/ 538642 h 672963"/>
              <a:gd name="connsiteX116" fmla="*/ 575716 w 684103"/>
              <a:gd name="connsiteY116" fmla="*/ 531603 h 672963"/>
              <a:gd name="connsiteX117" fmla="*/ 560631 w 684103"/>
              <a:gd name="connsiteY117" fmla="*/ 524728 h 672963"/>
              <a:gd name="connsiteX118" fmla="*/ 545053 w 684103"/>
              <a:gd name="connsiteY118" fmla="*/ 518508 h 672963"/>
              <a:gd name="connsiteX119" fmla="*/ 528984 w 684103"/>
              <a:gd name="connsiteY119" fmla="*/ 512943 h 672963"/>
              <a:gd name="connsiteX120" fmla="*/ 512422 w 684103"/>
              <a:gd name="connsiteY120" fmla="*/ 507541 h 672963"/>
              <a:gd name="connsiteX121" fmla="*/ 518325 w 684103"/>
              <a:gd name="connsiteY121" fmla="*/ 486590 h 672963"/>
              <a:gd name="connsiteX122" fmla="*/ 523244 w 684103"/>
              <a:gd name="connsiteY122" fmla="*/ 464984 h 672963"/>
              <a:gd name="connsiteX123" fmla="*/ 527344 w 684103"/>
              <a:gd name="connsiteY123" fmla="*/ 442722 h 672963"/>
              <a:gd name="connsiteX124" fmla="*/ 530787 w 684103"/>
              <a:gd name="connsiteY124" fmla="*/ 420134 h 672963"/>
              <a:gd name="connsiteX125" fmla="*/ 533411 w 684103"/>
              <a:gd name="connsiteY125" fmla="*/ 396891 h 672963"/>
              <a:gd name="connsiteX126" fmla="*/ 535051 w 684103"/>
              <a:gd name="connsiteY126" fmla="*/ 373320 h 672963"/>
              <a:gd name="connsiteX127" fmla="*/ 355157 w 684103"/>
              <a:gd name="connsiteY127" fmla="*/ 349259 h 672963"/>
              <a:gd name="connsiteX128" fmla="*/ 509801 w 684103"/>
              <a:gd name="connsiteY128" fmla="*/ 349259 h 672963"/>
              <a:gd name="connsiteX129" fmla="*/ 508985 w 684103"/>
              <a:gd name="connsiteY129" fmla="*/ 372407 h 672963"/>
              <a:gd name="connsiteX130" fmla="*/ 507352 w 684103"/>
              <a:gd name="connsiteY130" fmla="*/ 395063 h 672963"/>
              <a:gd name="connsiteX131" fmla="*/ 504902 w 684103"/>
              <a:gd name="connsiteY131" fmla="*/ 417390 h 672963"/>
              <a:gd name="connsiteX132" fmla="*/ 501473 w 684103"/>
              <a:gd name="connsiteY132" fmla="*/ 439225 h 672963"/>
              <a:gd name="connsiteX133" fmla="*/ 497554 w 684103"/>
              <a:gd name="connsiteY133" fmla="*/ 460403 h 672963"/>
              <a:gd name="connsiteX134" fmla="*/ 492818 w 684103"/>
              <a:gd name="connsiteY134" fmla="*/ 481253 h 672963"/>
              <a:gd name="connsiteX135" fmla="*/ 487266 w 684103"/>
              <a:gd name="connsiteY135" fmla="*/ 501282 h 672963"/>
              <a:gd name="connsiteX136" fmla="*/ 466364 w 684103"/>
              <a:gd name="connsiteY136" fmla="*/ 496521 h 672963"/>
              <a:gd name="connsiteX137" fmla="*/ 444971 w 684103"/>
              <a:gd name="connsiteY137" fmla="*/ 492581 h 672963"/>
              <a:gd name="connsiteX138" fmla="*/ 423253 w 684103"/>
              <a:gd name="connsiteY138" fmla="*/ 489462 h 672963"/>
              <a:gd name="connsiteX139" fmla="*/ 400881 w 684103"/>
              <a:gd name="connsiteY139" fmla="*/ 487163 h 672963"/>
              <a:gd name="connsiteX140" fmla="*/ 378182 w 684103"/>
              <a:gd name="connsiteY140" fmla="*/ 485521 h 672963"/>
              <a:gd name="connsiteX141" fmla="*/ 355157 w 684103"/>
              <a:gd name="connsiteY141" fmla="*/ 484701 h 672963"/>
              <a:gd name="connsiteX142" fmla="*/ 173647 w 684103"/>
              <a:gd name="connsiteY142" fmla="*/ 349259 h 672963"/>
              <a:gd name="connsiteX143" fmla="*/ 328946 w 684103"/>
              <a:gd name="connsiteY143" fmla="*/ 349259 h 672963"/>
              <a:gd name="connsiteX144" fmla="*/ 328946 w 684103"/>
              <a:gd name="connsiteY144" fmla="*/ 484701 h 672963"/>
              <a:gd name="connsiteX145" fmla="*/ 305963 w 684103"/>
              <a:gd name="connsiteY145" fmla="*/ 485521 h 672963"/>
              <a:gd name="connsiteX146" fmla="*/ 283144 w 684103"/>
              <a:gd name="connsiteY146" fmla="*/ 487163 h 672963"/>
              <a:gd name="connsiteX147" fmla="*/ 260654 w 684103"/>
              <a:gd name="connsiteY147" fmla="*/ 489462 h 672963"/>
              <a:gd name="connsiteX148" fmla="*/ 238820 w 684103"/>
              <a:gd name="connsiteY148" fmla="*/ 492745 h 672963"/>
              <a:gd name="connsiteX149" fmla="*/ 217150 w 684103"/>
              <a:gd name="connsiteY149" fmla="*/ 496521 h 672963"/>
              <a:gd name="connsiteX150" fmla="*/ 196301 w 684103"/>
              <a:gd name="connsiteY150" fmla="*/ 501282 h 672963"/>
              <a:gd name="connsiteX151" fmla="*/ 190884 w 684103"/>
              <a:gd name="connsiteY151" fmla="*/ 481253 h 672963"/>
              <a:gd name="connsiteX152" fmla="*/ 185795 w 684103"/>
              <a:gd name="connsiteY152" fmla="*/ 460403 h 672963"/>
              <a:gd name="connsiteX153" fmla="*/ 181855 w 684103"/>
              <a:gd name="connsiteY153" fmla="*/ 439225 h 672963"/>
              <a:gd name="connsiteX154" fmla="*/ 178572 w 684103"/>
              <a:gd name="connsiteY154" fmla="*/ 417390 h 672963"/>
              <a:gd name="connsiteX155" fmla="*/ 176109 w 684103"/>
              <a:gd name="connsiteY155" fmla="*/ 395063 h 672963"/>
              <a:gd name="connsiteX156" fmla="*/ 174468 w 684103"/>
              <a:gd name="connsiteY156" fmla="*/ 372407 h 672963"/>
              <a:gd name="connsiteX157" fmla="*/ 0 w 684103"/>
              <a:gd name="connsiteY157" fmla="*/ 349259 h 672963"/>
              <a:gd name="connsiteX158" fmla="*/ 147905 w 684103"/>
              <a:gd name="connsiteY158" fmla="*/ 349259 h 672963"/>
              <a:gd name="connsiteX159" fmla="*/ 149052 w 684103"/>
              <a:gd name="connsiteY159" fmla="*/ 373320 h 672963"/>
              <a:gd name="connsiteX160" fmla="*/ 150692 w 684103"/>
              <a:gd name="connsiteY160" fmla="*/ 396891 h 672963"/>
              <a:gd name="connsiteX161" fmla="*/ 153152 w 684103"/>
              <a:gd name="connsiteY161" fmla="*/ 420134 h 672963"/>
              <a:gd name="connsiteX162" fmla="*/ 156595 w 684103"/>
              <a:gd name="connsiteY162" fmla="*/ 442722 h 672963"/>
              <a:gd name="connsiteX163" fmla="*/ 160859 w 684103"/>
              <a:gd name="connsiteY163" fmla="*/ 464984 h 672963"/>
              <a:gd name="connsiteX164" fmla="*/ 165778 w 684103"/>
              <a:gd name="connsiteY164" fmla="*/ 486590 h 672963"/>
              <a:gd name="connsiteX165" fmla="*/ 171681 w 684103"/>
              <a:gd name="connsiteY165" fmla="*/ 507541 h 672963"/>
              <a:gd name="connsiteX166" fmla="*/ 154955 w 684103"/>
              <a:gd name="connsiteY166" fmla="*/ 512943 h 672963"/>
              <a:gd name="connsiteX167" fmla="*/ 138886 w 684103"/>
              <a:gd name="connsiteY167" fmla="*/ 518508 h 672963"/>
              <a:gd name="connsiteX168" fmla="*/ 123308 w 684103"/>
              <a:gd name="connsiteY168" fmla="*/ 524728 h 672963"/>
              <a:gd name="connsiteX169" fmla="*/ 108387 w 684103"/>
              <a:gd name="connsiteY169" fmla="*/ 531603 h 672963"/>
              <a:gd name="connsiteX170" fmla="*/ 93957 w 684103"/>
              <a:gd name="connsiteY170" fmla="*/ 538642 h 672963"/>
              <a:gd name="connsiteX171" fmla="*/ 84119 w 684103"/>
              <a:gd name="connsiteY171" fmla="*/ 544207 h 672963"/>
              <a:gd name="connsiteX172" fmla="*/ 74772 w 684103"/>
              <a:gd name="connsiteY172" fmla="*/ 549772 h 672963"/>
              <a:gd name="connsiteX173" fmla="*/ 63130 w 684103"/>
              <a:gd name="connsiteY173" fmla="*/ 534222 h 672963"/>
              <a:gd name="connsiteX174" fmla="*/ 52308 w 684103"/>
              <a:gd name="connsiteY174" fmla="*/ 518345 h 672963"/>
              <a:gd name="connsiteX175" fmla="*/ 42305 w 684103"/>
              <a:gd name="connsiteY175" fmla="*/ 501485 h 672963"/>
              <a:gd name="connsiteX176" fmla="*/ 33451 w 684103"/>
              <a:gd name="connsiteY176" fmla="*/ 484135 h 672963"/>
              <a:gd name="connsiteX177" fmla="*/ 25252 w 684103"/>
              <a:gd name="connsiteY177" fmla="*/ 466293 h 672963"/>
              <a:gd name="connsiteX178" fmla="*/ 18529 w 684103"/>
              <a:gd name="connsiteY178" fmla="*/ 447797 h 672963"/>
              <a:gd name="connsiteX179" fmla="*/ 12462 w 684103"/>
              <a:gd name="connsiteY179" fmla="*/ 428973 h 672963"/>
              <a:gd name="connsiteX180" fmla="*/ 7707 w 684103"/>
              <a:gd name="connsiteY180" fmla="*/ 409495 h 672963"/>
              <a:gd name="connsiteX181" fmla="*/ 3935 w 684103"/>
              <a:gd name="connsiteY181" fmla="*/ 389853 h 672963"/>
              <a:gd name="connsiteX182" fmla="*/ 1476 w 684103"/>
              <a:gd name="connsiteY182" fmla="*/ 369719 h 672963"/>
              <a:gd name="connsiteX183" fmla="*/ 487266 w 684103"/>
              <a:gd name="connsiteY183" fmla="*/ 171681 h 672963"/>
              <a:gd name="connsiteX184" fmla="*/ 492818 w 684103"/>
              <a:gd name="connsiteY184" fmla="*/ 191546 h 672963"/>
              <a:gd name="connsiteX185" fmla="*/ 497554 w 684103"/>
              <a:gd name="connsiteY185" fmla="*/ 212395 h 672963"/>
              <a:gd name="connsiteX186" fmla="*/ 501473 w 684103"/>
              <a:gd name="connsiteY186" fmla="*/ 233738 h 672963"/>
              <a:gd name="connsiteX187" fmla="*/ 504902 w 684103"/>
              <a:gd name="connsiteY187" fmla="*/ 255573 h 672963"/>
              <a:gd name="connsiteX188" fmla="*/ 507352 w 684103"/>
              <a:gd name="connsiteY188" fmla="*/ 277736 h 672963"/>
              <a:gd name="connsiteX189" fmla="*/ 508985 w 684103"/>
              <a:gd name="connsiteY189" fmla="*/ 300391 h 672963"/>
              <a:gd name="connsiteX190" fmla="*/ 509801 w 684103"/>
              <a:gd name="connsiteY190" fmla="*/ 323704 h 672963"/>
              <a:gd name="connsiteX191" fmla="*/ 355157 w 684103"/>
              <a:gd name="connsiteY191" fmla="*/ 323704 h 672963"/>
              <a:gd name="connsiteX192" fmla="*/ 355157 w 684103"/>
              <a:gd name="connsiteY192" fmla="*/ 188262 h 672963"/>
              <a:gd name="connsiteX193" fmla="*/ 378182 w 684103"/>
              <a:gd name="connsiteY193" fmla="*/ 187441 h 672963"/>
              <a:gd name="connsiteX194" fmla="*/ 400881 w 684103"/>
              <a:gd name="connsiteY194" fmla="*/ 185800 h 672963"/>
              <a:gd name="connsiteX195" fmla="*/ 423253 w 684103"/>
              <a:gd name="connsiteY195" fmla="*/ 183337 h 672963"/>
              <a:gd name="connsiteX196" fmla="*/ 444971 w 684103"/>
              <a:gd name="connsiteY196" fmla="*/ 180218 h 672963"/>
              <a:gd name="connsiteX197" fmla="*/ 466364 w 684103"/>
              <a:gd name="connsiteY197" fmla="*/ 176278 h 672963"/>
              <a:gd name="connsiteX198" fmla="*/ 196301 w 684103"/>
              <a:gd name="connsiteY198" fmla="*/ 171681 h 672963"/>
              <a:gd name="connsiteX199" fmla="*/ 217150 w 684103"/>
              <a:gd name="connsiteY199" fmla="*/ 176278 h 672963"/>
              <a:gd name="connsiteX200" fmla="*/ 238820 w 684103"/>
              <a:gd name="connsiteY200" fmla="*/ 180218 h 672963"/>
              <a:gd name="connsiteX201" fmla="*/ 260654 w 684103"/>
              <a:gd name="connsiteY201" fmla="*/ 183337 h 672963"/>
              <a:gd name="connsiteX202" fmla="*/ 283144 w 684103"/>
              <a:gd name="connsiteY202" fmla="*/ 185800 h 672963"/>
              <a:gd name="connsiteX203" fmla="*/ 305963 w 684103"/>
              <a:gd name="connsiteY203" fmla="*/ 187441 h 672963"/>
              <a:gd name="connsiteX204" fmla="*/ 328946 w 684103"/>
              <a:gd name="connsiteY204" fmla="*/ 188262 h 672963"/>
              <a:gd name="connsiteX205" fmla="*/ 328946 w 684103"/>
              <a:gd name="connsiteY205" fmla="*/ 323704 h 672963"/>
              <a:gd name="connsiteX206" fmla="*/ 173647 w 684103"/>
              <a:gd name="connsiteY206" fmla="*/ 323704 h 672963"/>
              <a:gd name="connsiteX207" fmla="*/ 174468 w 684103"/>
              <a:gd name="connsiteY207" fmla="*/ 300391 h 672963"/>
              <a:gd name="connsiteX208" fmla="*/ 176109 w 684103"/>
              <a:gd name="connsiteY208" fmla="*/ 277736 h 672963"/>
              <a:gd name="connsiteX209" fmla="*/ 178572 w 684103"/>
              <a:gd name="connsiteY209" fmla="*/ 255573 h 672963"/>
              <a:gd name="connsiteX210" fmla="*/ 181855 w 684103"/>
              <a:gd name="connsiteY210" fmla="*/ 233738 h 672963"/>
              <a:gd name="connsiteX211" fmla="*/ 185795 w 684103"/>
              <a:gd name="connsiteY211" fmla="*/ 212395 h 672963"/>
              <a:gd name="connsiteX212" fmla="*/ 190884 w 684103"/>
              <a:gd name="connsiteY212" fmla="*/ 191546 h 672963"/>
              <a:gd name="connsiteX213" fmla="*/ 609331 w 684103"/>
              <a:gd name="connsiteY213" fmla="*/ 123191 h 672963"/>
              <a:gd name="connsiteX214" fmla="*/ 620973 w 684103"/>
              <a:gd name="connsiteY214" fmla="*/ 138577 h 672963"/>
              <a:gd name="connsiteX215" fmla="*/ 631795 w 684103"/>
              <a:gd name="connsiteY215" fmla="*/ 154782 h 672963"/>
              <a:gd name="connsiteX216" fmla="*/ 641798 w 684103"/>
              <a:gd name="connsiteY216" fmla="*/ 171478 h 672963"/>
              <a:gd name="connsiteX217" fmla="*/ 650653 w 684103"/>
              <a:gd name="connsiteY217" fmla="*/ 188665 h 672963"/>
              <a:gd name="connsiteX218" fmla="*/ 658687 w 684103"/>
              <a:gd name="connsiteY218" fmla="*/ 206670 h 672963"/>
              <a:gd name="connsiteX219" fmla="*/ 665574 w 684103"/>
              <a:gd name="connsiteY219" fmla="*/ 225002 h 672963"/>
              <a:gd name="connsiteX220" fmla="*/ 671641 w 684103"/>
              <a:gd name="connsiteY220" fmla="*/ 243990 h 672963"/>
              <a:gd name="connsiteX221" fmla="*/ 676396 w 684103"/>
              <a:gd name="connsiteY221" fmla="*/ 263304 h 672963"/>
              <a:gd name="connsiteX222" fmla="*/ 680168 w 684103"/>
              <a:gd name="connsiteY222" fmla="*/ 282947 h 672963"/>
              <a:gd name="connsiteX223" fmla="*/ 682627 w 684103"/>
              <a:gd name="connsiteY223" fmla="*/ 303243 h 672963"/>
              <a:gd name="connsiteX224" fmla="*/ 684103 w 684103"/>
              <a:gd name="connsiteY224" fmla="*/ 323704 h 672963"/>
              <a:gd name="connsiteX225" fmla="*/ 536034 w 684103"/>
              <a:gd name="connsiteY225" fmla="*/ 323704 h 672963"/>
              <a:gd name="connsiteX226" fmla="*/ 535051 w 684103"/>
              <a:gd name="connsiteY226" fmla="*/ 299642 h 672963"/>
              <a:gd name="connsiteX227" fmla="*/ 533411 w 684103"/>
              <a:gd name="connsiteY227" fmla="*/ 276072 h 672963"/>
              <a:gd name="connsiteX228" fmla="*/ 530787 w 684103"/>
              <a:gd name="connsiteY228" fmla="*/ 252829 h 672963"/>
              <a:gd name="connsiteX229" fmla="*/ 527344 w 684103"/>
              <a:gd name="connsiteY229" fmla="*/ 230077 h 672963"/>
              <a:gd name="connsiteX230" fmla="*/ 523244 w 684103"/>
              <a:gd name="connsiteY230" fmla="*/ 207979 h 672963"/>
              <a:gd name="connsiteX231" fmla="*/ 518325 w 684103"/>
              <a:gd name="connsiteY231" fmla="*/ 186209 h 672963"/>
              <a:gd name="connsiteX232" fmla="*/ 512422 w 684103"/>
              <a:gd name="connsiteY232" fmla="*/ 165258 h 672963"/>
              <a:gd name="connsiteX233" fmla="*/ 528984 w 684103"/>
              <a:gd name="connsiteY233" fmla="*/ 160020 h 672963"/>
              <a:gd name="connsiteX234" fmla="*/ 545053 w 684103"/>
              <a:gd name="connsiteY234" fmla="*/ 154291 h 672963"/>
              <a:gd name="connsiteX235" fmla="*/ 560631 w 684103"/>
              <a:gd name="connsiteY235" fmla="*/ 148071 h 672963"/>
              <a:gd name="connsiteX236" fmla="*/ 575716 w 684103"/>
              <a:gd name="connsiteY236" fmla="*/ 141523 h 672963"/>
              <a:gd name="connsiteX237" fmla="*/ 589982 w 684103"/>
              <a:gd name="connsiteY237" fmla="*/ 134158 h 672963"/>
              <a:gd name="connsiteX238" fmla="*/ 599984 w 684103"/>
              <a:gd name="connsiteY238" fmla="*/ 128756 h 672963"/>
              <a:gd name="connsiteX239" fmla="*/ 74772 w 684103"/>
              <a:gd name="connsiteY239" fmla="*/ 123191 h 672963"/>
              <a:gd name="connsiteX240" fmla="*/ 84283 w 684103"/>
              <a:gd name="connsiteY240" fmla="*/ 128756 h 672963"/>
              <a:gd name="connsiteX241" fmla="*/ 93957 w 684103"/>
              <a:gd name="connsiteY241" fmla="*/ 134158 h 672963"/>
              <a:gd name="connsiteX242" fmla="*/ 108387 w 684103"/>
              <a:gd name="connsiteY242" fmla="*/ 141523 h 672963"/>
              <a:gd name="connsiteX243" fmla="*/ 123472 w 684103"/>
              <a:gd name="connsiteY243" fmla="*/ 148071 h 672963"/>
              <a:gd name="connsiteX244" fmla="*/ 139050 w 684103"/>
              <a:gd name="connsiteY244" fmla="*/ 154291 h 672963"/>
              <a:gd name="connsiteX245" fmla="*/ 154955 w 684103"/>
              <a:gd name="connsiteY245" fmla="*/ 160020 h 672963"/>
              <a:gd name="connsiteX246" fmla="*/ 171681 w 684103"/>
              <a:gd name="connsiteY246" fmla="*/ 165258 h 672963"/>
              <a:gd name="connsiteX247" fmla="*/ 165942 w 684103"/>
              <a:gd name="connsiteY247" fmla="*/ 186209 h 672963"/>
              <a:gd name="connsiteX248" fmla="*/ 160859 w 684103"/>
              <a:gd name="connsiteY248" fmla="*/ 207979 h 672963"/>
              <a:gd name="connsiteX249" fmla="*/ 156595 w 684103"/>
              <a:gd name="connsiteY249" fmla="*/ 230077 h 672963"/>
              <a:gd name="connsiteX250" fmla="*/ 153316 w 684103"/>
              <a:gd name="connsiteY250" fmla="*/ 252829 h 672963"/>
              <a:gd name="connsiteX251" fmla="*/ 150692 w 684103"/>
              <a:gd name="connsiteY251" fmla="*/ 276072 h 672963"/>
              <a:gd name="connsiteX252" fmla="*/ 149052 w 684103"/>
              <a:gd name="connsiteY252" fmla="*/ 299642 h 672963"/>
              <a:gd name="connsiteX253" fmla="*/ 148233 w 684103"/>
              <a:gd name="connsiteY253" fmla="*/ 323704 h 672963"/>
              <a:gd name="connsiteX254" fmla="*/ 0 w 684103"/>
              <a:gd name="connsiteY254" fmla="*/ 323704 h 672963"/>
              <a:gd name="connsiteX255" fmla="*/ 1476 w 684103"/>
              <a:gd name="connsiteY255" fmla="*/ 303243 h 672963"/>
              <a:gd name="connsiteX256" fmla="*/ 3935 w 684103"/>
              <a:gd name="connsiteY256" fmla="*/ 282947 h 672963"/>
              <a:gd name="connsiteX257" fmla="*/ 7707 w 684103"/>
              <a:gd name="connsiteY257" fmla="*/ 263304 h 672963"/>
              <a:gd name="connsiteX258" fmla="*/ 12462 w 684103"/>
              <a:gd name="connsiteY258" fmla="*/ 243990 h 672963"/>
              <a:gd name="connsiteX259" fmla="*/ 18529 w 684103"/>
              <a:gd name="connsiteY259" fmla="*/ 225002 h 672963"/>
              <a:gd name="connsiteX260" fmla="*/ 25252 w 684103"/>
              <a:gd name="connsiteY260" fmla="*/ 206670 h 672963"/>
              <a:gd name="connsiteX261" fmla="*/ 33451 w 684103"/>
              <a:gd name="connsiteY261" fmla="*/ 188665 h 672963"/>
              <a:gd name="connsiteX262" fmla="*/ 42305 w 684103"/>
              <a:gd name="connsiteY262" fmla="*/ 171478 h 672963"/>
              <a:gd name="connsiteX263" fmla="*/ 52308 w 684103"/>
              <a:gd name="connsiteY263" fmla="*/ 154782 h 672963"/>
              <a:gd name="connsiteX264" fmla="*/ 63130 w 684103"/>
              <a:gd name="connsiteY264" fmla="*/ 138577 h 672963"/>
              <a:gd name="connsiteX265" fmla="*/ 355157 w 684103"/>
              <a:gd name="connsiteY265" fmla="*/ 8519 h 672963"/>
              <a:gd name="connsiteX266" fmla="*/ 365287 w 684103"/>
              <a:gd name="connsiteY266" fmla="*/ 10485 h 672963"/>
              <a:gd name="connsiteX267" fmla="*/ 375253 w 684103"/>
              <a:gd name="connsiteY267" fmla="*/ 14089 h 672963"/>
              <a:gd name="connsiteX268" fmla="*/ 385220 w 684103"/>
              <a:gd name="connsiteY268" fmla="*/ 18676 h 672963"/>
              <a:gd name="connsiteX269" fmla="*/ 394859 w 684103"/>
              <a:gd name="connsiteY269" fmla="*/ 24409 h 672963"/>
              <a:gd name="connsiteX270" fmla="*/ 404663 w 684103"/>
              <a:gd name="connsiteY270" fmla="*/ 31453 h 672963"/>
              <a:gd name="connsiteX271" fmla="*/ 414629 w 684103"/>
              <a:gd name="connsiteY271" fmla="*/ 40136 h 672963"/>
              <a:gd name="connsiteX272" fmla="*/ 424106 w 684103"/>
              <a:gd name="connsiteY272" fmla="*/ 49965 h 672963"/>
              <a:gd name="connsiteX273" fmla="*/ 433255 w 684103"/>
              <a:gd name="connsiteY273" fmla="*/ 60941 h 672963"/>
              <a:gd name="connsiteX274" fmla="*/ 442078 w 684103"/>
              <a:gd name="connsiteY274" fmla="*/ 73063 h 672963"/>
              <a:gd name="connsiteX275" fmla="*/ 450574 w 684103"/>
              <a:gd name="connsiteY275" fmla="*/ 86332 h 672963"/>
              <a:gd name="connsiteX276" fmla="*/ 458580 w 684103"/>
              <a:gd name="connsiteY276" fmla="*/ 100748 h 672963"/>
              <a:gd name="connsiteX277" fmla="*/ 466096 w 684103"/>
              <a:gd name="connsiteY277" fmla="*/ 115656 h 672963"/>
              <a:gd name="connsiteX278" fmla="*/ 472958 w 684103"/>
              <a:gd name="connsiteY278" fmla="*/ 130891 h 672963"/>
              <a:gd name="connsiteX279" fmla="*/ 479003 w 684103"/>
              <a:gd name="connsiteY279" fmla="*/ 147109 h 672963"/>
              <a:gd name="connsiteX280" fmla="*/ 459724 w 684103"/>
              <a:gd name="connsiteY280" fmla="*/ 151532 h 672963"/>
              <a:gd name="connsiteX281" fmla="*/ 439627 w 684103"/>
              <a:gd name="connsiteY281" fmla="*/ 154972 h 672963"/>
              <a:gd name="connsiteX282" fmla="*/ 418877 w 684103"/>
              <a:gd name="connsiteY282" fmla="*/ 157921 h 672963"/>
              <a:gd name="connsiteX283" fmla="*/ 397964 w 684103"/>
              <a:gd name="connsiteY283" fmla="*/ 160214 h 672963"/>
              <a:gd name="connsiteX284" fmla="*/ 376887 w 684103"/>
              <a:gd name="connsiteY284" fmla="*/ 161689 h 672963"/>
              <a:gd name="connsiteX285" fmla="*/ 355157 w 684103"/>
              <a:gd name="connsiteY285" fmla="*/ 162508 h 672963"/>
              <a:gd name="connsiteX286" fmla="*/ 328946 w 684103"/>
              <a:gd name="connsiteY286" fmla="*/ 8519 h 672963"/>
              <a:gd name="connsiteX287" fmla="*/ 328946 w 684103"/>
              <a:gd name="connsiteY287" fmla="*/ 162508 h 672963"/>
              <a:gd name="connsiteX288" fmla="*/ 307542 w 684103"/>
              <a:gd name="connsiteY288" fmla="*/ 161689 h 672963"/>
              <a:gd name="connsiteX289" fmla="*/ 286139 w 684103"/>
              <a:gd name="connsiteY289" fmla="*/ 160214 h 672963"/>
              <a:gd name="connsiteX290" fmla="*/ 265389 w 684103"/>
              <a:gd name="connsiteY290" fmla="*/ 157921 h 672963"/>
              <a:gd name="connsiteX291" fmla="*/ 244802 w 684103"/>
              <a:gd name="connsiteY291" fmla="*/ 154972 h 672963"/>
              <a:gd name="connsiteX292" fmla="*/ 224706 w 684103"/>
              <a:gd name="connsiteY292" fmla="*/ 151532 h 672963"/>
              <a:gd name="connsiteX293" fmla="*/ 205100 w 684103"/>
              <a:gd name="connsiteY293" fmla="*/ 147109 h 672963"/>
              <a:gd name="connsiteX294" fmla="*/ 211309 w 684103"/>
              <a:gd name="connsiteY294" fmla="*/ 130891 h 672963"/>
              <a:gd name="connsiteX295" fmla="*/ 218171 w 684103"/>
              <a:gd name="connsiteY295" fmla="*/ 115656 h 672963"/>
              <a:gd name="connsiteX296" fmla="*/ 225686 w 684103"/>
              <a:gd name="connsiteY296" fmla="*/ 100748 h 672963"/>
              <a:gd name="connsiteX297" fmla="*/ 233692 w 684103"/>
              <a:gd name="connsiteY297" fmla="*/ 86332 h 672963"/>
              <a:gd name="connsiteX298" fmla="*/ 242188 w 684103"/>
              <a:gd name="connsiteY298" fmla="*/ 73063 h 672963"/>
              <a:gd name="connsiteX299" fmla="*/ 251011 w 684103"/>
              <a:gd name="connsiteY299" fmla="*/ 60941 h 672963"/>
              <a:gd name="connsiteX300" fmla="*/ 260161 w 684103"/>
              <a:gd name="connsiteY300" fmla="*/ 49965 h 672963"/>
              <a:gd name="connsiteX301" fmla="*/ 269637 w 684103"/>
              <a:gd name="connsiteY301" fmla="*/ 40136 h 672963"/>
              <a:gd name="connsiteX302" fmla="*/ 279604 w 684103"/>
              <a:gd name="connsiteY302" fmla="*/ 31453 h 672963"/>
              <a:gd name="connsiteX303" fmla="*/ 289243 w 684103"/>
              <a:gd name="connsiteY303" fmla="*/ 24409 h 672963"/>
              <a:gd name="connsiteX304" fmla="*/ 299046 w 684103"/>
              <a:gd name="connsiteY304" fmla="*/ 18676 h 672963"/>
              <a:gd name="connsiteX305" fmla="*/ 309013 w 684103"/>
              <a:gd name="connsiteY305" fmla="*/ 14089 h 672963"/>
              <a:gd name="connsiteX306" fmla="*/ 318816 w 684103"/>
              <a:gd name="connsiteY306" fmla="*/ 10485 h 672963"/>
              <a:gd name="connsiteX307" fmla="*/ 404958 w 684103"/>
              <a:gd name="connsiteY307" fmla="*/ 0 h 672963"/>
              <a:gd name="connsiteX308" fmla="*/ 424832 w 684103"/>
              <a:gd name="connsiteY308" fmla="*/ 4259 h 672963"/>
              <a:gd name="connsiteX309" fmla="*/ 444214 w 684103"/>
              <a:gd name="connsiteY309" fmla="*/ 9501 h 672963"/>
              <a:gd name="connsiteX310" fmla="*/ 462938 w 684103"/>
              <a:gd name="connsiteY310" fmla="*/ 16218 h 672963"/>
              <a:gd name="connsiteX311" fmla="*/ 481334 w 684103"/>
              <a:gd name="connsiteY311" fmla="*/ 23753 h 672963"/>
              <a:gd name="connsiteX312" fmla="*/ 499073 w 684103"/>
              <a:gd name="connsiteY312" fmla="*/ 32108 h 672963"/>
              <a:gd name="connsiteX313" fmla="*/ 516319 w 684103"/>
              <a:gd name="connsiteY313" fmla="*/ 41773 h 672963"/>
              <a:gd name="connsiteX314" fmla="*/ 532908 w 684103"/>
              <a:gd name="connsiteY314" fmla="*/ 52258 h 672963"/>
              <a:gd name="connsiteX315" fmla="*/ 549004 w 684103"/>
              <a:gd name="connsiteY315" fmla="*/ 63397 h 672963"/>
              <a:gd name="connsiteX316" fmla="*/ 564115 w 684103"/>
              <a:gd name="connsiteY316" fmla="*/ 75684 h 672963"/>
              <a:gd name="connsiteX317" fmla="*/ 578734 w 684103"/>
              <a:gd name="connsiteY317" fmla="*/ 88789 h 672963"/>
              <a:gd name="connsiteX318" fmla="*/ 592366 w 684103"/>
              <a:gd name="connsiteY318" fmla="*/ 102714 h 672963"/>
              <a:gd name="connsiteX319" fmla="*/ 585304 w 684103"/>
              <a:gd name="connsiteY319" fmla="*/ 106809 h 672963"/>
              <a:gd name="connsiteX320" fmla="*/ 578241 w 684103"/>
              <a:gd name="connsiteY320" fmla="*/ 110741 h 672963"/>
              <a:gd name="connsiteX321" fmla="*/ 560995 w 684103"/>
              <a:gd name="connsiteY321" fmla="*/ 119259 h 672963"/>
              <a:gd name="connsiteX322" fmla="*/ 542927 w 684103"/>
              <a:gd name="connsiteY322" fmla="*/ 126959 h 672963"/>
              <a:gd name="connsiteX323" fmla="*/ 524039 w 684103"/>
              <a:gd name="connsiteY323" fmla="*/ 134003 h 672963"/>
              <a:gd name="connsiteX324" fmla="*/ 504493 w 684103"/>
              <a:gd name="connsiteY324" fmla="*/ 140228 h 672963"/>
              <a:gd name="connsiteX325" fmla="*/ 497430 w 684103"/>
              <a:gd name="connsiteY325" fmla="*/ 122044 h 672963"/>
              <a:gd name="connsiteX326" fmla="*/ 489875 w 684103"/>
              <a:gd name="connsiteY326" fmla="*/ 104679 h 672963"/>
              <a:gd name="connsiteX327" fmla="*/ 481662 w 684103"/>
              <a:gd name="connsiteY327" fmla="*/ 88134 h 672963"/>
              <a:gd name="connsiteX328" fmla="*/ 473943 w 684103"/>
              <a:gd name="connsiteY328" fmla="*/ 74373 h 672963"/>
              <a:gd name="connsiteX329" fmla="*/ 465730 w 684103"/>
              <a:gd name="connsiteY329" fmla="*/ 61595 h 672963"/>
              <a:gd name="connsiteX330" fmla="*/ 457518 w 684103"/>
              <a:gd name="connsiteY330" fmla="*/ 49800 h 672963"/>
              <a:gd name="connsiteX331" fmla="*/ 448813 w 684103"/>
              <a:gd name="connsiteY331" fmla="*/ 38661 h 672963"/>
              <a:gd name="connsiteX332" fmla="*/ 439615 w 684103"/>
              <a:gd name="connsiteY332" fmla="*/ 28504 h 672963"/>
              <a:gd name="connsiteX333" fmla="*/ 430252 w 684103"/>
              <a:gd name="connsiteY333" fmla="*/ 19167 h 672963"/>
              <a:gd name="connsiteX334" fmla="*/ 420562 w 684103"/>
              <a:gd name="connsiteY334" fmla="*/ 10812 h 672963"/>
              <a:gd name="connsiteX335" fmla="*/ 412842 w 684103"/>
              <a:gd name="connsiteY335" fmla="*/ 5078 h 672963"/>
              <a:gd name="connsiteX336" fmla="*/ 279146 w 684103"/>
              <a:gd name="connsiteY336" fmla="*/ 0 h 672963"/>
              <a:gd name="connsiteX337" fmla="*/ 271262 w 684103"/>
              <a:gd name="connsiteY337" fmla="*/ 5078 h 672963"/>
              <a:gd name="connsiteX338" fmla="*/ 263542 w 684103"/>
              <a:gd name="connsiteY338" fmla="*/ 10812 h 672963"/>
              <a:gd name="connsiteX339" fmla="*/ 253852 w 684103"/>
              <a:gd name="connsiteY339" fmla="*/ 19167 h 672963"/>
              <a:gd name="connsiteX340" fmla="*/ 244489 w 684103"/>
              <a:gd name="connsiteY340" fmla="*/ 28504 h 672963"/>
              <a:gd name="connsiteX341" fmla="*/ 235291 w 684103"/>
              <a:gd name="connsiteY341" fmla="*/ 38661 h 672963"/>
              <a:gd name="connsiteX342" fmla="*/ 226586 w 684103"/>
              <a:gd name="connsiteY342" fmla="*/ 49637 h 672963"/>
              <a:gd name="connsiteX343" fmla="*/ 218210 w 684103"/>
              <a:gd name="connsiteY343" fmla="*/ 61595 h 672963"/>
              <a:gd name="connsiteX344" fmla="*/ 210161 w 684103"/>
              <a:gd name="connsiteY344" fmla="*/ 74373 h 672963"/>
              <a:gd name="connsiteX345" fmla="*/ 202442 w 684103"/>
              <a:gd name="connsiteY345" fmla="*/ 88134 h 672963"/>
              <a:gd name="connsiteX346" fmla="*/ 194065 w 684103"/>
              <a:gd name="connsiteY346" fmla="*/ 104679 h 672963"/>
              <a:gd name="connsiteX347" fmla="*/ 186674 w 684103"/>
              <a:gd name="connsiteY347" fmla="*/ 122044 h 672963"/>
              <a:gd name="connsiteX348" fmla="*/ 179775 w 684103"/>
              <a:gd name="connsiteY348" fmla="*/ 140228 h 672963"/>
              <a:gd name="connsiteX349" fmla="*/ 163843 w 684103"/>
              <a:gd name="connsiteY349" fmla="*/ 135150 h 672963"/>
              <a:gd name="connsiteX350" fmla="*/ 148568 w 684103"/>
              <a:gd name="connsiteY350" fmla="*/ 129744 h 672963"/>
              <a:gd name="connsiteX351" fmla="*/ 133621 w 684103"/>
              <a:gd name="connsiteY351" fmla="*/ 124010 h 672963"/>
              <a:gd name="connsiteX352" fmla="*/ 119496 w 684103"/>
              <a:gd name="connsiteY352" fmla="*/ 117621 h 672963"/>
              <a:gd name="connsiteX353" fmla="*/ 106028 w 684103"/>
              <a:gd name="connsiteY353" fmla="*/ 110741 h 672963"/>
              <a:gd name="connsiteX354" fmla="*/ 98801 w 684103"/>
              <a:gd name="connsiteY354" fmla="*/ 106809 h 672963"/>
              <a:gd name="connsiteX355" fmla="*/ 91738 w 684103"/>
              <a:gd name="connsiteY355" fmla="*/ 102714 h 672963"/>
              <a:gd name="connsiteX356" fmla="*/ 105371 w 684103"/>
              <a:gd name="connsiteY356" fmla="*/ 88789 h 672963"/>
              <a:gd name="connsiteX357" fmla="*/ 119989 w 684103"/>
              <a:gd name="connsiteY357" fmla="*/ 75684 h 672963"/>
              <a:gd name="connsiteX358" fmla="*/ 135100 w 684103"/>
              <a:gd name="connsiteY358" fmla="*/ 63397 h 672963"/>
              <a:gd name="connsiteX359" fmla="*/ 151196 w 684103"/>
              <a:gd name="connsiteY359" fmla="*/ 52258 h 672963"/>
              <a:gd name="connsiteX360" fmla="*/ 167785 w 684103"/>
              <a:gd name="connsiteY360" fmla="*/ 41773 h 672963"/>
              <a:gd name="connsiteX361" fmla="*/ 185031 w 684103"/>
              <a:gd name="connsiteY361" fmla="*/ 32108 h 672963"/>
              <a:gd name="connsiteX362" fmla="*/ 202606 w 684103"/>
              <a:gd name="connsiteY362" fmla="*/ 23753 h 672963"/>
              <a:gd name="connsiteX363" fmla="*/ 221166 w 684103"/>
              <a:gd name="connsiteY363" fmla="*/ 16218 h 672963"/>
              <a:gd name="connsiteX364" fmla="*/ 239890 w 684103"/>
              <a:gd name="connsiteY364" fmla="*/ 9501 h 672963"/>
              <a:gd name="connsiteX365" fmla="*/ 259272 w 684103"/>
              <a:gd name="connsiteY365" fmla="*/ 4259 h 672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</a:cxnLst>
            <a:rect l="l" t="t" r="r" b="b"/>
            <a:pathLst>
              <a:path w="684103" h="672963">
                <a:moveTo>
                  <a:pt x="504493" y="532735"/>
                </a:moveTo>
                <a:lnTo>
                  <a:pt x="520261" y="537491"/>
                </a:lnTo>
                <a:lnTo>
                  <a:pt x="535700" y="542904"/>
                </a:lnTo>
                <a:lnTo>
                  <a:pt x="550483" y="548808"/>
                </a:lnTo>
                <a:lnTo>
                  <a:pt x="564608" y="555368"/>
                </a:lnTo>
                <a:lnTo>
                  <a:pt x="578241" y="561929"/>
                </a:lnTo>
                <a:lnTo>
                  <a:pt x="585304" y="566029"/>
                </a:lnTo>
                <a:lnTo>
                  <a:pt x="592366" y="569965"/>
                </a:lnTo>
                <a:lnTo>
                  <a:pt x="578734" y="583906"/>
                </a:lnTo>
                <a:lnTo>
                  <a:pt x="564115" y="597027"/>
                </a:lnTo>
                <a:lnTo>
                  <a:pt x="549004" y="609327"/>
                </a:lnTo>
                <a:lnTo>
                  <a:pt x="532908" y="620644"/>
                </a:lnTo>
                <a:lnTo>
                  <a:pt x="516319" y="630977"/>
                </a:lnTo>
                <a:lnTo>
                  <a:pt x="499073" y="640653"/>
                </a:lnTo>
                <a:lnTo>
                  <a:pt x="481334" y="649018"/>
                </a:lnTo>
                <a:lnTo>
                  <a:pt x="462938" y="656726"/>
                </a:lnTo>
                <a:lnTo>
                  <a:pt x="444214" y="663123"/>
                </a:lnTo>
                <a:lnTo>
                  <a:pt x="424832" y="668535"/>
                </a:lnTo>
                <a:lnTo>
                  <a:pt x="404958" y="672963"/>
                </a:lnTo>
                <a:lnTo>
                  <a:pt x="412842" y="667715"/>
                </a:lnTo>
                <a:lnTo>
                  <a:pt x="420562" y="661975"/>
                </a:lnTo>
                <a:lnTo>
                  <a:pt x="430252" y="653610"/>
                </a:lnTo>
                <a:lnTo>
                  <a:pt x="439615" y="644261"/>
                </a:lnTo>
                <a:lnTo>
                  <a:pt x="448813" y="634093"/>
                </a:lnTo>
                <a:lnTo>
                  <a:pt x="457518" y="623104"/>
                </a:lnTo>
                <a:lnTo>
                  <a:pt x="465730" y="611132"/>
                </a:lnTo>
                <a:lnTo>
                  <a:pt x="473943" y="598175"/>
                </a:lnTo>
                <a:lnTo>
                  <a:pt x="481662" y="584562"/>
                </a:lnTo>
                <a:lnTo>
                  <a:pt x="489875" y="567997"/>
                </a:lnTo>
                <a:lnTo>
                  <a:pt x="497430" y="550776"/>
                </a:lnTo>
                <a:close/>
                <a:moveTo>
                  <a:pt x="179775" y="532735"/>
                </a:moveTo>
                <a:lnTo>
                  <a:pt x="186674" y="550776"/>
                </a:lnTo>
                <a:lnTo>
                  <a:pt x="194065" y="567997"/>
                </a:lnTo>
                <a:lnTo>
                  <a:pt x="202442" y="584562"/>
                </a:lnTo>
                <a:lnTo>
                  <a:pt x="210161" y="598175"/>
                </a:lnTo>
                <a:lnTo>
                  <a:pt x="218210" y="611132"/>
                </a:lnTo>
                <a:lnTo>
                  <a:pt x="226586" y="623104"/>
                </a:lnTo>
                <a:lnTo>
                  <a:pt x="235291" y="634093"/>
                </a:lnTo>
                <a:lnTo>
                  <a:pt x="244489" y="644261"/>
                </a:lnTo>
                <a:lnTo>
                  <a:pt x="253852" y="653610"/>
                </a:lnTo>
                <a:lnTo>
                  <a:pt x="263542" y="661975"/>
                </a:lnTo>
                <a:lnTo>
                  <a:pt x="271262" y="667715"/>
                </a:lnTo>
                <a:lnTo>
                  <a:pt x="279146" y="672963"/>
                </a:lnTo>
                <a:lnTo>
                  <a:pt x="259272" y="668535"/>
                </a:lnTo>
                <a:lnTo>
                  <a:pt x="239890" y="663123"/>
                </a:lnTo>
                <a:lnTo>
                  <a:pt x="221166" y="656726"/>
                </a:lnTo>
                <a:lnTo>
                  <a:pt x="202606" y="649018"/>
                </a:lnTo>
                <a:lnTo>
                  <a:pt x="185031" y="640653"/>
                </a:lnTo>
                <a:lnTo>
                  <a:pt x="167785" y="630977"/>
                </a:lnTo>
                <a:lnTo>
                  <a:pt x="151196" y="620644"/>
                </a:lnTo>
                <a:lnTo>
                  <a:pt x="135100" y="609327"/>
                </a:lnTo>
                <a:lnTo>
                  <a:pt x="119989" y="597027"/>
                </a:lnTo>
                <a:lnTo>
                  <a:pt x="105371" y="583906"/>
                </a:lnTo>
                <a:lnTo>
                  <a:pt x="91738" y="569965"/>
                </a:lnTo>
                <a:lnTo>
                  <a:pt x="98801" y="566029"/>
                </a:lnTo>
                <a:lnTo>
                  <a:pt x="106028" y="561929"/>
                </a:lnTo>
                <a:lnTo>
                  <a:pt x="123109" y="553564"/>
                </a:lnTo>
                <a:lnTo>
                  <a:pt x="141177" y="546020"/>
                </a:lnTo>
                <a:lnTo>
                  <a:pt x="160065" y="538967"/>
                </a:lnTo>
                <a:close/>
                <a:moveTo>
                  <a:pt x="355157" y="510456"/>
                </a:moveTo>
                <a:lnTo>
                  <a:pt x="376887" y="511275"/>
                </a:lnTo>
                <a:lnTo>
                  <a:pt x="397964" y="512749"/>
                </a:lnTo>
                <a:lnTo>
                  <a:pt x="418877" y="515043"/>
                </a:lnTo>
                <a:lnTo>
                  <a:pt x="439627" y="517992"/>
                </a:lnTo>
                <a:lnTo>
                  <a:pt x="459724" y="521432"/>
                </a:lnTo>
                <a:lnTo>
                  <a:pt x="479003" y="525855"/>
                </a:lnTo>
                <a:lnTo>
                  <a:pt x="472958" y="542073"/>
                </a:lnTo>
                <a:lnTo>
                  <a:pt x="466096" y="557472"/>
                </a:lnTo>
                <a:lnTo>
                  <a:pt x="458580" y="572216"/>
                </a:lnTo>
                <a:lnTo>
                  <a:pt x="450574" y="586795"/>
                </a:lnTo>
                <a:lnTo>
                  <a:pt x="442078" y="600065"/>
                </a:lnTo>
                <a:lnTo>
                  <a:pt x="433255" y="612023"/>
                </a:lnTo>
                <a:lnTo>
                  <a:pt x="424106" y="622999"/>
                </a:lnTo>
                <a:lnTo>
                  <a:pt x="414629" y="632992"/>
                </a:lnTo>
                <a:lnTo>
                  <a:pt x="404663" y="641511"/>
                </a:lnTo>
                <a:lnTo>
                  <a:pt x="394859" y="648555"/>
                </a:lnTo>
                <a:lnTo>
                  <a:pt x="385220" y="654288"/>
                </a:lnTo>
                <a:lnTo>
                  <a:pt x="375253" y="659039"/>
                </a:lnTo>
                <a:lnTo>
                  <a:pt x="365287" y="662479"/>
                </a:lnTo>
                <a:lnTo>
                  <a:pt x="355157" y="664445"/>
                </a:lnTo>
                <a:close/>
                <a:moveTo>
                  <a:pt x="328946" y="510456"/>
                </a:moveTo>
                <a:lnTo>
                  <a:pt x="328946" y="664445"/>
                </a:lnTo>
                <a:lnTo>
                  <a:pt x="318816" y="662479"/>
                </a:lnTo>
                <a:lnTo>
                  <a:pt x="309013" y="659039"/>
                </a:lnTo>
                <a:lnTo>
                  <a:pt x="299046" y="654288"/>
                </a:lnTo>
                <a:lnTo>
                  <a:pt x="289243" y="648555"/>
                </a:lnTo>
                <a:lnTo>
                  <a:pt x="279604" y="641511"/>
                </a:lnTo>
                <a:lnTo>
                  <a:pt x="269800" y="632992"/>
                </a:lnTo>
                <a:lnTo>
                  <a:pt x="260161" y="622999"/>
                </a:lnTo>
                <a:lnTo>
                  <a:pt x="251011" y="612023"/>
                </a:lnTo>
                <a:lnTo>
                  <a:pt x="242188" y="600065"/>
                </a:lnTo>
                <a:lnTo>
                  <a:pt x="233692" y="586795"/>
                </a:lnTo>
                <a:lnTo>
                  <a:pt x="225686" y="572216"/>
                </a:lnTo>
                <a:lnTo>
                  <a:pt x="218171" y="557472"/>
                </a:lnTo>
                <a:lnTo>
                  <a:pt x="211309" y="542073"/>
                </a:lnTo>
                <a:lnTo>
                  <a:pt x="205100" y="525855"/>
                </a:lnTo>
                <a:lnTo>
                  <a:pt x="224706" y="521432"/>
                </a:lnTo>
                <a:lnTo>
                  <a:pt x="244802" y="517992"/>
                </a:lnTo>
                <a:lnTo>
                  <a:pt x="265389" y="515043"/>
                </a:lnTo>
                <a:lnTo>
                  <a:pt x="286139" y="512749"/>
                </a:lnTo>
                <a:lnTo>
                  <a:pt x="307542" y="511275"/>
                </a:lnTo>
                <a:close/>
                <a:moveTo>
                  <a:pt x="536034" y="349259"/>
                </a:moveTo>
                <a:lnTo>
                  <a:pt x="684103" y="349259"/>
                </a:lnTo>
                <a:lnTo>
                  <a:pt x="682627" y="369719"/>
                </a:lnTo>
                <a:lnTo>
                  <a:pt x="680168" y="389853"/>
                </a:lnTo>
                <a:lnTo>
                  <a:pt x="676396" y="409495"/>
                </a:lnTo>
                <a:lnTo>
                  <a:pt x="671641" y="428973"/>
                </a:lnTo>
                <a:lnTo>
                  <a:pt x="665574" y="447797"/>
                </a:lnTo>
                <a:lnTo>
                  <a:pt x="658687" y="466293"/>
                </a:lnTo>
                <a:lnTo>
                  <a:pt x="650653" y="484135"/>
                </a:lnTo>
                <a:lnTo>
                  <a:pt x="641798" y="501485"/>
                </a:lnTo>
                <a:lnTo>
                  <a:pt x="631795" y="518017"/>
                </a:lnTo>
                <a:lnTo>
                  <a:pt x="620973" y="534222"/>
                </a:lnTo>
                <a:lnTo>
                  <a:pt x="609331" y="549772"/>
                </a:lnTo>
                <a:lnTo>
                  <a:pt x="599821" y="544207"/>
                </a:lnTo>
                <a:lnTo>
                  <a:pt x="589982" y="538642"/>
                </a:lnTo>
                <a:lnTo>
                  <a:pt x="575716" y="531603"/>
                </a:lnTo>
                <a:lnTo>
                  <a:pt x="560631" y="524728"/>
                </a:lnTo>
                <a:lnTo>
                  <a:pt x="545053" y="518508"/>
                </a:lnTo>
                <a:lnTo>
                  <a:pt x="528984" y="512943"/>
                </a:lnTo>
                <a:lnTo>
                  <a:pt x="512422" y="507541"/>
                </a:lnTo>
                <a:lnTo>
                  <a:pt x="518325" y="486590"/>
                </a:lnTo>
                <a:lnTo>
                  <a:pt x="523244" y="464984"/>
                </a:lnTo>
                <a:lnTo>
                  <a:pt x="527344" y="442722"/>
                </a:lnTo>
                <a:lnTo>
                  <a:pt x="530787" y="420134"/>
                </a:lnTo>
                <a:lnTo>
                  <a:pt x="533411" y="396891"/>
                </a:lnTo>
                <a:lnTo>
                  <a:pt x="535051" y="373320"/>
                </a:lnTo>
                <a:close/>
                <a:moveTo>
                  <a:pt x="355157" y="349259"/>
                </a:moveTo>
                <a:lnTo>
                  <a:pt x="509801" y="349259"/>
                </a:lnTo>
                <a:lnTo>
                  <a:pt x="508985" y="372407"/>
                </a:lnTo>
                <a:lnTo>
                  <a:pt x="507352" y="395063"/>
                </a:lnTo>
                <a:lnTo>
                  <a:pt x="504902" y="417390"/>
                </a:lnTo>
                <a:lnTo>
                  <a:pt x="501473" y="439225"/>
                </a:lnTo>
                <a:lnTo>
                  <a:pt x="497554" y="460403"/>
                </a:lnTo>
                <a:lnTo>
                  <a:pt x="492818" y="481253"/>
                </a:lnTo>
                <a:lnTo>
                  <a:pt x="487266" y="501282"/>
                </a:lnTo>
                <a:lnTo>
                  <a:pt x="466364" y="496521"/>
                </a:lnTo>
                <a:lnTo>
                  <a:pt x="444971" y="492581"/>
                </a:lnTo>
                <a:lnTo>
                  <a:pt x="423253" y="489462"/>
                </a:lnTo>
                <a:lnTo>
                  <a:pt x="400881" y="487163"/>
                </a:lnTo>
                <a:lnTo>
                  <a:pt x="378182" y="485521"/>
                </a:lnTo>
                <a:lnTo>
                  <a:pt x="355157" y="484701"/>
                </a:lnTo>
                <a:close/>
                <a:moveTo>
                  <a:pt x="173647" y="349259"/>
                </a:moveTo>
                <a:lnTo>
                  <a:pt x="328946" y="349259"/>
                </a:lnTo>
                <a:lnTo>
                  <a:pt x="328946" y="484701"/>
                </a:lnTo>
                <a:lnTo>
                  <a:pt x="305963" y="485521"/>
                </a:lnTo>
                <a:lnTo>
                  <a:pt x="283144" y="487163"/>
                </a:lnTo>
                <a:lnTo>
                  <a:pt x="260654" y="489462"/>
                </a:lnTo>
                <a:lnTo>
                  <a:pt x="238820" y="492745"/>
                </a:lnTo>
                <a:lnTo>
                  <a:pt x="217150" y="496521"/>
                </a:lnTo>
                <a:lnTo>
                  <a:pt x="196301" y="501282"/>
                </a:lnTo>
                <a:lnTo>
                  <a:pt x="190884" y="481253"/>
                </a:lnTo>
                <a:lnTo>
                  <a:pt x="185795" y="460403"/>
                </a:lnTo>
                <a:lnTo>
                  <a:pt x="181855" y="439225"/>
                </a:lnTo>
                <a:lnTo>
                  <a:pt x="178572" y="417390"/>
                </a:lnTo>
                <a:lnTo>
                  <a:pt x="176109" y="395063"/>
                </a:lnTo>
                <a:lnTo>
                  <a:pt x="174468" y="372407"/>
                </a:lnTo>
                <a:close/>
                <a:moveTo>
                  <a:pt x="0" y="349259"/>
                </a:moveTo>
                <a:lnTo>
                  <a:pt x="147905" y="349259"/>
                </a:lnTo>
                <a:lnTo>
                  <a:pt x="149052" y="373320"/>
                </a:lnTo>
                <a:lnTo>
                  <a:pt x="150692" y="396891"/>
                </a:lnTo>
                <a:lnTo>
                  <a:pt x="153152" y="420134"/>
                </a:lnTo>
                <a:lnTo>
                  <a:pt x="156595" y="442722"/>
                </a:lnTo>
                <a:lnTo>
                  <a:pt x="160859" y="464984"/>
                </a:lnTo>
                <a:lnTo>
                  <a:pt x="165778" y="486590"/>
                </a:lnTo>
                <a:lnTo>
                  <a:pt x="171681" y="507541"/>
                </a:lnTo>
                <a:lnTo>
                  <a:pt x="154955" y="512943"/>
                </a:lnTo>
                <a:lnTo>
                  <a:pt x="138886" y="518508"/>
                </a:lnTo>
                <a:lnTo>
                  <a:pt x="123308" y="524728"/>
                </a:lnTo>
                <a:lnTo>
                  <a:pt x="108387" y="531603"/>
                </a:lnTo>
                <a:lnTo>
                  <a:pt x="93957" y="538642"/>
                </a:lnTo>
                <a:lnTo>
                  <a:pt x="84119" y="544207"/>
                </a:lnTo>
                <a:lnTo>
                  <a:pt x="74772" y="549772"/>
                </a:lnTo>
                <a:lnTo>
                  <a:pt x="63130" y="534222"/>
                </a:lnTo>
                <a:lnTo>
                  <a:pt x="52308" y="518345"/>
                </a:lnTo>
                <a:lnTo>
                  <a:pt x="42305" y="501485"/>
                </a:lnTo>
                <a:lnTo>
                  <a:pt x="33451" y="484135"/>
                </a:lnTo>
                <a:lnTo>
                  <a:pt x="25252" y="466293"/>
                </a:lnTo>
                <a:lnTo>
                  <a:pt x="18529" y="447797"/>
                </a:lnTo>
                <a:lnTo>
                  <a:pt x="12462" y="428973"/>
                </a:lnTo>
                <a:lnTo>
                  <a:pt x="7707" y="409495"/>
                </a:lnTo>
                <a:lnTo>
                  <a:pt x="3935" y="389853"/>
                </a:lnTo>
                <a:lnTo>
                  <a:pt x="1476" y="369719"/>
                </a:lnTo>
                <a:close/>
                <a:moveTo>
                  <a:pt x="487266" y="171681"/>
                </a:moveTo>
                <a:lnTo>
                  <a:pt x="492818" y="191546"/>
                </a:lnTo>
                <a:lnTo>
                  <a:pt x="497554" y="212395"/>
                </a:lnTo>
                <a:lnTo>
                  <a:pt x="501473" y="233738"/>
                </a:lnTo>
                <a:lnTo>
                  <a:pt x="504902" y="255573"/>
                </a:lnTo>
                <a:lnTo>
                  <a:pt x="507352" y="277736"/>
                </a:lnTo>
                <a:lnTo>
                  <a:pt x="508985" y="300391"/>
                </a:lnTo>
                <a:lnTo>
                  <a:pt x="509801" y="323704"/>
                </a:lnTo>
                <a:lnTo>
                  <a:pt x="355157" y="323704"/>
                </a:lnTo>
                <a:lnTo>
                  <a:pt x="355157" y="188262"/>
                </a:lnTo>
                <a:lnTo>
                  <a:pt x="378182" y="187441"/>
                </a:lnTo>
                <a:lnTo>
                  <a:pt x="400881" y="185800"/>
                </a:lnTo>
                <a:lnTo>
                  <a:pt x="423253" y="183337"/>
                </a:lnTo>
                <a:lnTo>
                  <a:pt x="444971" y="180218"/>
                </a:lnTo>
                <a:lnTo>
                  <a:pt x="466364" y="176278"/>
                </a:lnTo>
                <a:close/>
                <a:moveTo>
                  <a:pt x="196301" y="171681"/>
                </a:moveTo>
                <a:lnTo>
                  <a:pt x="217150" y="176278"/>
                </a:lnTo>
                <a:lnTo>
                  <a:pt x="238820" y="180218"/>
                </a:lnTo>
                <a:lnTo>
                  <a:pt x="260654" y="183337"/>
                </a:lnTo>
                <a:lnTo>
                  <a:pt x="283144" y="185800"/>
                </a:lnTo>
                <a:lnTo>
                  <a:pt x="305963" y="187441"/>
                </a:lnTo>
                <a:lnTo>
                  <a:pt x="328946" y="188262"/>
                </a:lnTo>
                <a:lnTo>
                  <a:pt x="328946" y="323704"/>
                </a:lnTo>
                <a:lnTo>
                  <a:pt x="173647" y="323704"/>
                </a:lnTo>
                <a:lnTo>
                  <a:pt x="174468" y="300391"/>
                </a:lnTo>
                <a:lnTo>
                  <a:pt x="176109" y="277736"/>
                </a:lnTo>
                <a:lnTo>
                  <a:pt x="178572" y="255573"/>
                </a:lnTo>
                <a:lnTo>
                  <a:pt x="181855" y="233738"/>
                </a:lnTo>
                <a:lnTo>
                  <a:pt x="185795" y="212395"/>
                </a:lnTo>
                <a:lnTo>
                  <a:pt x="190884" y="191546"/>
                </a:lnTo>
                <a:close/>
                <a:moveTo>
                  <a:pt x="609331" y="123191"/>
                </a:moveTo>
                <a:lnTo>
                  <a:pt x="620973" y="138577"/>
                </a:lnTo>
                <a:lnTo>
                  <a:pt x="631795" y="154782"/>
                </a:lnTo>
                <a:lnTo>
                  <a:pt x="641798" y="171478"/>
                </a:lnTo>
                <a:lnTo>
                  <a:pt x="650653" y="188665"/>
                </a:lnTo>
                <a:lnTo>
                  <a:pt x="658687" y="206670"/>
                </a:lnTo>
                <a:lnTo>
                  <a:pt x="665574" y="225002"/>
                </a:lnTo>
                <a:lnTo>
                  <a:pt x="671641" y="243990"/>
                </a:lnTo>
                <a:lnTo>
                  <a:pt x="676396" y="263304"/>
                </a:lnTo>
                <a:lnTo>
                  <a:pt x="680168" y="282947"/>
                </a:lnTo>
                <a:lnTo>
                  <a:pt x="682627" y="303243"/>
                </a:lnTo>
                <a:lnTo>
                  <a:pt x="684103" y="323704"/>
                </a:lnTo>
                <a:lnTo>
                  <a:pt x="536034" y="323704"/>
                </a:lnTo>
                <a:lnTo>
                  <a:pt x="535051" y="299642"/>
                </a:lnTo>
                <a:lnTo>
                  <a:pt x="533411" y="276072"/>
                </a:lnTo>
                <a:lnTo>
                  <a:pt x="530787" y="252829"/>
                </a:lnTo>
                <a:lnTo>
                  <a:pt x="527344" y="230077"/>
                </a:lnTo>
                <a:lnTo>
                  <a:pt x="523244" y="207979"/>
                </a:lnTo>
                <a:lnTo>
                  <a:pt x="518325" y="186209"/>
                </a:lnTo>
                <a:lnTo>
                  <a:pt x="512422" y="165258"/>
                </a:lnTo>
                <a:lnTo>
                  <a:pt x="528984" y="160020"/>
                </a:lnTo>
                <a:lnTo>
                  <a:pt x="545053" y="154291"/>
                </a:lnTo>
                <a:lnTo>
                  <a:pt x="560631" y="148071"/>
                </a:lnTo>
                <a:lnTo>
                  <a:pt x="575716" y="141523"/>
                </a:lnTo>
                <a:lnTo>
                  <a:pt x="589982" y="134158"/>
                </a:lnTo>
                <a:lnTo>
                  <a:pt x="599984" y="128756"/>
                </a:lnTo>
                <a:close/>
                <a:moveTo>
                  <a:pt x="74772" y="123191"/>
                </a:moveTo>
                <a:lnTo>
                  <a:pt x="84283" y="128756"/>
                </a:lnTo>
                <a:lnTo>
                  <a:pt x="93957" y="134158"/>
                </a:lnTo>
                <a:lnTo>
                  <a:pt x="108387" y="141523"/>
                </a:lnTo>
                <a:lnTo>
                  <a:pt x="123472" y="148071"/>
                </a:lnTo>
                <a:lnTo>
                  <a:pt x="139050" y="154291"/>
                </a:lnTo>
                <a:lnTo>
                  <a:pt x="154955" y="160020"/>
                </a:lnTo>
                <a:lnTo>
                  <a:pt x="171681" y="165258"/>
                </a:lnTo>
                <a:lnTo>
                  <a:pt x="165942" y="186209"/>
                </a:lnTo>
                <a:lnTo>
                  <a:pt x="160859" y="207979"/>
                </a:lnTo>
                <a:lnTo>
                  <a:pt x="156595" y="230077"/>
                </a:lnTo>
                <a:lnTo>
                  <a:pt x="153316" y="252829"/>
                </a:lnTo>
                <a:lnTo>
                  <a:pt x="150692" y="276072"/>
                </a:lnTo>
                <a:lnTo>
                  <a:pt x="149052" y="299642"/>
                </a:lnTo>
                <a:lnTo>
                  <a:pt x="148233" y="323704"/>
                </a:lnTo>
                <a:lnTo>
                  <a:pt x="0" y="323704"/>
                </a:lnTo>
                <a:lnTo>
                  <a:pt x="1476" y="303243"/>
                </a:lnTo>
                <a:lnTo>
                  <a:pt x="3935" y="282947"/>
                </a:lnTo>
                <a:lnTo>
                  <a:pt x="7707" y="263304"/>
                </a:lnTo>
                <a:lnTo>
                  <a:pt x="12462" y="243990"/>
                </a:lnTo>
                <a:lnTo>
                  <a:pt x="18529" y="225002"/>
                </a:lnTo>
                <a:lnTo>
                  <a:pt x="25252" y="206670"/>
                </a:lnTo>
                <a:lnTo>
                  <a:pt x="33451" y="188665"/>
                </a:lnTo>
                <a:lnTo>
                  <a:pt x="42305" y="171478"/>
                </a:lnTo>
                <a:lnTo>
                  <a:pt x="52308" y="154782"/>
                </a:lnTo>
                <a:lnTo>
                  <a:pt x="63130" y="138577"/>
                </a:lnTo>
                <a:close/>
                <a:moveTo>
                  <a:pt x="355157" y="8519"/>
                </a:moveTo>
                <a:lnTo>
                  <a:pt x="365287" y="10485"/>
                </a:lnTo>
                <a:lnTo>
                  <a:pt x="375253" y="14089"/>
                </a:lnTo>
                <a:lnTo>
                  <a:pt x="385220" y="18676"/>
                </a:lnTo>
                <a:lnTo>
                  <a:pt x="394859" y="24409"/>
                </a:lnTo>
                <a:lnTo>
                  <a:pt x="404663" y="31453"/>
                </a:lnTo>
                <a:lnTo>
                  <a:pt x="414629" y="40136"/>
                </a:lnTo>
                <a:lnTo>
                  <a:pt x="424106" y="49965"/>
                </a:lnTo>
                <a:lnTo>
                  <a:pt x="433255" y="60941"/>
                </a:lnTo>
                <a:lnTo>
                  <a:pt x="442078" y="73063"/>
                </a:lnTo>
                <a:lnTo>
                  <a:pt x="450574" y="86332"/>
                </a:lnTo>
                <a:lnTo>
                  <a:pt x="458580" y="100748"/>
                </a:lnTo>
                <a:lnTo>
                  <a:pt x="466096" y="115656"/>
                </a:lnTo>
                <a:lnTo>
                  <a:pt x="472958" y="130891"/>
                </a:lnTo>
                <a:lnTo>
                  <a:pt x="479003" y="147109"/>
                </a:lnTo>
                <a:lnTo>
                  <a:pt x="459724" y="151532"/>
                </a:lnTo>
                <a:lnTo>
                  <a:pt x="439627" y="154972"/>
                </a:lnTo>
                <a:lnTo>
                  <a:pt x="418877" y="157921"/>
                </a:lnTo>
                <a:lnTo>
                  <a:pt x="397964" y="160214"/>
                </a:lnTo>
                <a:lnTo>
                  <a:pt x="376887" y="161689"/>
                </a:lnTo>
                <a:lnTo>
                  <a:pt x="355157" y="162508"/>
                </a:lnTo>
                <a:close/>
                <a:moveTo>
                  <a:pt x="328946" y="8519"/>
                </a:moveTo>
                <a:lnTo>
                  <a:pt x="328946" y="162508"/>
                </a:lnTo>
                <a:lnTo>
                  <a:pt x="307542" y="161689"/>
                </a:lnTo>
                <a:lnTo>
                  <a:pt x="286139" y="160214"/>
                </a:lnTo>
                <a:lnTo>
                  <a:pt x="265389" y="157921"/>
                </a:lnTo>
                <a:lnTo>
                  <a:pt x="244802" y="154972"/>
                </a:lnTo>
                <a:lnTo>
                  <a:pt x="224706" y="151532"/>
                </a:lnTo>
                <a:lnTo>
                  <a:pt x="205100" y="147109"/>
                </a:lnTo>
                <a:lnTo>
                  <a:pt x="211309" y="130891"/>
                </a:lnTo>
                <a:lnTo>
                  <a:pt x="218171" y="115656"/>
                </a:lnTo>
                <a:lnTo>
                  <a:pt x="225686" y="100748"/>
                </a:lnTo>
                <a:lnTo>
                  <a:pt x="233692" y="86332"/>
                </a:lnTo>
                <a:lnTo>
                  <a:pt x="242188" y="73063"/>
                </a:lnTo>
                <a:lnTo>
                  <a:pt x="251011" y="60941"/>
                </a:lnTo>
                <a:lnTo>
                  <a:pt x="260161" y="49965"/>
                </a:lnTo>
                <a:lnTo>
                  <a:pt x="269637" y="40136"/>
                </a:lnTo>
                <a:lnTo>
                  <a:pt x="279604" y="31453"/>
                </a:lnTo>
                <a:lnTo>
                  <a:pt x="289243" y="24409"/>
                </a:lnTo>
                <a:lnTo>
                  <a:pt x="299046" y="18676"/>
                </a:lnTo>
                <a:lnTo>
                  <a:pt x="309013" y="14089"/>
                </a:lnTo>
                <a:lnTo>
                  <a:pt x="318816" y="10485"/>
                </a:lnTo>
                <a:close/>
                <a:moveTo>
                  <a:pt x="404958" y="0"/>
                </a:moveTo>
                <a:lnTo>
                  <a:pt x="424832" y="4259"/>
                </a:lnTo>
                <a:lnTo>
                  <a:pt x="444214" y="9501"/>
                </a:lnTo>
                <a:lnTo>
                  <a:pt x="462938" y="16218"/>
                </a:lnTo>
                <a:lnTo>
                  <a:pt x="481334" y="23753"/>
                </a:lnTo>
                <a:lnTo>
                  <a:pt x="499073" y="32108"/>
                </a:lnTo>
                <a:lnTo>
                  <a:pt x="516319" y="41773"/>
                </a:lnTo>
                <a:lnTo>
                  <a:pt x="532908" y="52258"/>
                </a:lnTo>
                <a:lnTo>
                  <a:pt x="549004" y="63397"/>
                </a:lnTo>
                <a:lnTo>
                  <a:pt x="564115" y="75684"/>
                </a:lnTo>
                <a:lnTo>
                  <a:pt x="578734" y="88789"/>
                </a:lnTo>
                <a:lnTo>
                  <a:pt x="592366" y="102714"/>
                </a:lnTo>
                <a:lnTo>
                  <a:pt x="585304" y="106809"/>
                </a:lnTo>
                <a:lnTo>
                  <a:pt x="578241" y="110741"/>
                </a:lnTo>
                <a:lnTo>
                  <a:pt x="560995" y="119259"/>
                </a:lnTo>
                <a:lnTo>
                  <a:pt x="542927" y="126959"/>
                </a:lnTo>
                <a:lnTo>
                  <a:pt x="524039" y="134003"/>
                </a:lnTo>
                <a:lnTo>
                  <a:pt x="504493" y="140228"/>
                </a:lnTo>
                <a:lnTo>
                  <a:pt x="497430" y="122044"/>
                </a:lnTo>
                <a:lnTo>
                  <a:pt x="489875" y="104679"/>
                </a:lnTo>
                <a:lnTo>
                  <a:pt x="481662" y="88134"/>
                </a:lnTo>
                <a:lnTo>
                  <a:pt x="473943" y="74373"/>
                </a:lnTo>
                <a:lnTo>
                  <a:pt x="465730" y="61595"/>
                </a:lnTo>
                <a:lnTo>
                  <a:pt x="457518" y="49800"/>
                </a:lnTo>
                <a:lnTo>
                  <a:pt x="448813" y="38661"/>
                </a:lnTo>
                <a:lnTo>
                  <a:pt x="439615" y="28504"/>
                </a:lnTo>
                <a:lnTo>
                  <a:pt x="430252" y="19167"/>
                </a:lnTo>
                <a:lnTo>
                  <a:pt x="420562" y="10812"/>
                </a:lnTo>
                <a:lnTo>
                  <a:pt x="412842" y="5078"/>
                </a:lnTo>
                <a:close/>
                <a:moveTo>
                  <a:pt x="279146" y="0"/>
                </a:moveTo>
                <a:lnTo>
                  <a:pt x="271262" y="5078"/>
                </a:lnTo>
                <a:lnTo>
                  <a:pt x="263542" y="10812"/>
                </a:lnTo>
                <a:lnTo>
                  <a:pt x="253852" y="19167"/>
                </a:lnTo>
                <a:lnTo>
                  <a:pt x="244489" y="28504"/>
                </a:lnTo>
                <a:lnTo>
                  <a:pt x="235291" y="38661"/>
                </a:lnTo>
                <a:lnTo>
                  <a:pt x="226586" y="49637"/>
                </a:lnTo>
                <a:lnTo>
                  <a:pt x="218210" y="61595"/>
                </a:lnTo>
                <a:lnTo>
                  <a:pt x="210161" y="74373"/>
                </a:lnTo>
                <a:lnTo>
                  <a:pt x="202442" y="88134"/>
                </a:lnTo>
                <a:lnTo>
                  <a:pt x="194065" y="104679"/>
                </a:lnTo>
                <a:lnTo>
                  <a:pt x="186674" y="122044"/>
                </a:lnTo>
                <a:lnTo>
                  <a:pt x="179775" y="140228"/>
                </a:lnTo>
                <a:lnTo>
                  <a:pt x="163843" y="135150"/>
                </a:lnTo>
                <a:lnTo>
                  <a:pt x="148568" y="129744"/>
                </a:lnTo>
                <a:lnTo>
                  <a:pt x="133621" y="124010"/>
                </a:lnTo>
                <a:lnTo>
                  <a:pt x="119496" y="117621"/>
                </a:lnTo>
                <a:lnTo>
                  <a:pt x="106028" y="110741"/>
                </a:lnTo>
                <a:lnTo>
                  <a:pt x="98801" y="106809"/>
                </a:lnTo>
                <a:lnTo>
                  <a:pt x="91738" y="102714"/>
                </a:lnTo>
                <a:lnTo>
                  <a:pt x="105371" y="88789"/>
                </a:lnTo>
                <a:lnTo>
                  <a:pt x="119989" y="75684"/>
                </a:lnTo>
                <a:lnTo>
                  <a:pt x="135100" y="63397"/>
                </a:lnTo>
                <a:lnTo>
                  <a:pt x="151196" y="52258"/>
                </a:lnTo>
                <a:lnTo>
                  <a:pt x="167785" y="41773"/>
                </a:lnTo>
                <a:lnTo>
                  <a:pt x="185031" y="32108"/>
                </a:lnTo>
                <a:lnTo>
                  <a:pt x="202606" y="23753"/>
                </a:lnTo>
                <a:lnTo>
                  <a:pt x="221166" y="16218"/>
                </a:lnTo>
                <a:lnTo>
                  <a:pt x="239890" y="9501"/>
                </a:lnTo>
                <a:lnTo>
                  <a:pt x="259272" y="4259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>
            <a:noAutofit/>
          </a:bodyPr>
          <a:lstStyle/>
          <a:p>
            <a:endParaRPr lang="en-IN" sz="1015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Text Placeholder 14"/>
          <p:cNvSpPr txBox="1"/>
          <p:nvPr/>
        </p:nvSpPr>
        <p:spPr>
          <a:xfrm>
            <a:off x="4102474" y="3169287"/>
            <a:ext cx="1002926" cy="1661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12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单击编辑标题</a:t>
            </a:r>
          </a:p>
        </p:txBody>
      </p:sp>
      <p:sp>
        <p:nvSpPr>
          <p:cNvPr id="12" name="Freeform 6"/>
          <p:cNvSpPr>
            <a:spLocks noEditPoints="1"/>
          </p:cNvSpPr>
          <p:nvPr/>
        </p:nvSpPr>
        <p:spPr bwMode="auto">
          <a:xfrm>
            <a:off x="3081049" y="2679789"/>
            <a:ext cx="522194" cy="568918"/>
          </a:xfrm>
          <a:custGeom>
            <a:avLst/>
            <a:gdLst>
              <a:gd name="T0" fmla="*/ 2087 w 3036"/>
              <a:gd name="T1" fmla="*/ 1440 h 3305"/>
              <a:gd name="T2" fmla="*/ 2227 w 3036"/>
              <a:gd name="T3" fmla="*/ 1439 h 3305"/>
              <a:gd name="T4" fmla="*/ 1778 w 3036"/>
              <a:gd name="T5" fmla="*/ 1554 h 3305"/>
              <a:gd name="T6" fmla="*/ 1628 w 3036"/>
              <a:gd name="T7" fmla="*/ 1050 h 3305"/>
              <a:gd name="T8" fmla="*/ 1739 w 3036"/>
              <a:gd name="T9" fmla="*/ 1190 h 3305"/>
              <a:gd name="T10" fmla="*/ 1660 w 3036"/>
              <a:gd name="T11" fmla="*/ 1411 h 3305"/>
              <a:gd name="T12" fmla="*/ 1447 w 3036"/>
              <a:gd name="T13" fmla="*/ 1592 h 3305"/>
              <a:gd name="T14" fmla="*/ 1448 w 3036"/>
              <a:gd name="T15" fmla="*/ 1442 h 3305"/>
              <a:gd name="T16" fmla="*/ 1588 w 3036"/>
              <a:gd name="T17" fmla="*/ 1241 h 3305"/>
              <a:gd name="T18" fmla="*/ 1494 w 3036"/>
              <a:gd name="T19" fmla="*/ 1159 h 3305"/>
              <a:gd name="T20" fmla="*/ 1356 w 3036"/>
              <a:gd name="T21" fmla="*/ 1075 h 3305"/>
              <a:gd name="T22" fmla="*/ 2028 w 3036"/>
              <a:gd name="T23" fmla="*/ 181 h 3305"/>
              <a:gd name="T24" fmla="*/ 2521 w 3036"/>
              <a:gd name="T25" fmla="*/ 356 h 3305"/>
              <a:gd name="T26" fmla="*/ 2889 w 3036"/>
              <a:gd name="T27" fmla="*/ 745 h 3305"/>
              <a:gd name="T28" fmla="*/ 3036 w 3036"/>
              <a:gd name="T29" fmla="*/ 1282 h 3305"/>
              <a:gd name="T30" fmla="*/ 2908 w 3036"/>
              <a:gd name="T31" fmla="*/ 1825 h 3305"/>
              <a:gd name="T32" fmla="*/ 2537 w 3036"/>
              <a:gd name="T33" fmla="*/ 2238 h 3305"/>
              <a:gd name="T34" fmla="*/ 2280 w 3036"/>
              <a:gd name="T35" fmla="*/ 2325 h 3305"/>
              <a:gd name="T36" fmla="*/ 2172 w 3036"/>
              <a:gd name="T37" fmla="*/ 2191 h 3305"/>
              <a:gd name="T38" fmla="*/ 2261 w 3036"/>
              <a:gd name="T39" fmla="*/ 2036 h 3305"/>
              <a:gd name="T40" fmla="*/ 2592 w 3036"/>
              <a:gd name="T41" fmla="*/ 1745 h 3305"/>
              <a:gd name="T42" fmla="*/ 2724 w 3036"/>
              <a:gd name="T43" fmla="*/ 1293 h 3305"/>
              <a:gd name="T44" fmla="*/ 2578 w 3036"/>
              <a:gd name="T45" fmla="*/ 836 h 3305"/>
              <a:gd name="T46" fmla="*/ 2239 w 3036"/>
              <a:gd name="T47" fmla="*/ 557 h 3305"/>
              <a:gd name="T48" fmla="*/ 1809 w 3036"/>
              <a:gd name="T49" fmla="*/ 493 h 3305"/>
              <a:gd name="T50" fmla="*/ 1478 w 3036"/>
              <a:gd name="T51" fmla="*/ 581 h 3305"/>
              <a:gd name="T52" fmla="*/ 1341 w 3036"/>
              <a:gd name="T53" fmla="*/ 467 h 3305"/>
              <a:gd name="T54" fmla="*/ 1400 w 3036"/>
              <a:gd name="T55" fmla="*/ 300 h 3305"/>
              <a:gd name="T56" fmla="*/ 1877 w 3036"/>
              <a:gd name="T57" fmla="*/ 176 h 3305"/>
              <a:gd name="T58" fmla="*/ 924 w 3036"/>
              <a:gd name="T59" fmla="*/ 14 h 3305"/>
              <a:gd name="T60" fmla="*/ 1053 w 3036"/>
              <a:gd name="T61" fmla="*/ 173 h 3305"/>
              <a:gd name="T62" fmla="*/ 1125 w 3036"/>
              <a:gd name="T63" fmla="*/ 473 h 3305"/>
              <a:gd name="T64" fmla="*/ 1145 w 3036"/>
              <a:gd name="T65" fmla="*/ 721 h 3305"/>
              <a:gd name="T66" fmla="*/ 1056 w 3036"/>
              <a:gd name="T67" fmla="*/ 831 h 3305"/>
              <a:gd name="T68" fmla="*/ 829 w 3036"/>
              <a:gd name="T69" fmla="*/ 893 h 3305"/>
              <a:gd name="T70" fmla="*/ 742 w 3036"/>
              <a:gd name="T71" fmla="*/ 972 h 3305"/>
              <a:gd name="T72" fmla="*/ 903 w 3036"/>
              <a:gd name="T73" fmla="*/ 1423 h 3305"/>
              <a:gd name="T74" fmla="*/ 1106 w 3036"/>
              <a:gd name="T75" fmla="*/ 1852 h 3305"/>
              <a:gd name="T76" fmla="*/ 1289 w 3036"/>
              <a:gd name="T77" fmla="*/ 2187 h 3305"/>
              <a:gd name="T78" fmla="*/ 1392 w 3036"/>
              <a:gd name="T79" fmla="*/ 2360 h 3305"/>
              <a:gd name="T80" fmla="*/ 1566 w 3036"/>
              <a:gd name="T81" fmla="*/ 2228 h 3305"/>
              <a:gd name="T82" fmla="*/ 1750 w 3036"/>
              <a:gd name="T83" fmla="*/ 2139 h 3305"/>
              <a:gd name="T84" fmla="*/ 1982 w 3036"/>
              <a:gd name="T85" fmla="*/ 2263 h 3305"/>
              <a:gd name="T86" fmla="*/ 2167 w 3036"/>
              <a:gd name="T87" fmla="*/ 2520 h 3305"/>
              <a:gd name="T88" fmla="*/ 2210 w 3036"/>
              <a:gd name="T89" fmla="*/ 2721 h 3305"/>
              <a:gd name="T90" fmla="*/ 2087 w 3036"/>
              <a:gd name="T91" fmla="*/ 2910 h 3305"/>
              <a:gd name="T92" fmla="*/ 1721 w 3036"/>
              <a:gd name="T93" fmla="*/ 3216 h 3305"/>
              <a:gd name="T94" fmla="*/ 1434 w 3036"/>
              <a:gd name="T95" fmla="*/ 3305 h 3305"/>
              <a:gd name="T96" fmla="*/ 1214 w 3036"/>
              <a:gd name="T97" fmla="*/ 3247 h 3305"/>
              <a:gd name="T98" fmla="*/ 1049 w 3036"/>
              <a:gd name="T99" fmla="*/ 3110 h 3305"/>
              <a:gd name="T100" fmla="*/ 580 w 3036"/>
              <a:gd name="T101" fmla="*/ 2472 h 3305"/>
              <a:gd name="T102" fmla="*/ 213 w 3036"/>
              <a:gd name="T103" fmla="*/ 1698 h 3305"/>
              <a:gd name="T104" fmla="*/ 47 w 3036"/>
              <a:gd name="T105" fmla="*/ 1079 h 3305"/>
              <a:gd name="T106" fmla="*/ 2 w 3036"/>
              <a:gd name="T107" fmla="*/ 710 h 3305"/>
              <a:gd name="T108" fmla="*/ 29 w 3036"/>
              <a:gd name="T109" fmla="*/ 480 h 3305"/>
              <a:gd name="T110" fmla="*/ 210 w 3036"/>
              <a:gd name="T111" fmla="*/ 201 h 3305"/>
              <a:gd name="T112" fmla="*/ 478 w 3036"/>
              <a:gd name="T113" fmla="*/ 52 h 3305"/>
              <a:gd name="T114" fmla="*/ 745 w 3036"/>
              <a:gd name="T115" fmla="*/ 1 h 33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036" h="3305">
                <a:moveTo>
                  <a:pt x="2145" y="1161"/>
                </a:moveTo>
                <a:lnTo>
                  <a:pt x="2116" y="1206"/>
                </a:lnTo>
                <a:lnTo>
                  <a:pt x="2087" y="1250"/>
                </a:lnTo>
                <a:lnTo>
                  <a:pt x="2057" y="1294"/>
                </a:lnTo>
                <a:lnTo>
                  <a:pt x="1947" y="1438"/>
                </a:lnTo>
                <a:lnTo>
                  <a:pt x="1946" y="1440"/>
                </a:lnTo>
                <a:lnTo>
                  <a:pt x="2087" y="1440"/>
                </a:lnTo>
                <a:lnTo>
                  <a:pt x="2118" y="1293"/>
                </a:lnTo>
                <a:lnTo>
                  <a:pt x="2127" y="1249"/>
                </a:lnTo>
                <a:lnTo>
                  <a:pt x="2139" y="1205"/>
                </a:lnTo>
                <a:lnTo>
                  <a:pt x="2149" y="1161"/>
                </a:lnTo>
                <a:lnTo>
                  <a:pt x="2145" y="1161"/>
                </a:lnTo>
                <a:close/>
                <a:moveTo>
                  <a:pt x="2300" y="1043"/>
                </a:moveTo>
                <a:lnTo>
                  <a:pt x="2227" y="1439"/>
                </a:lnTo>
                <a:lnTo>
                  <a:pt x="2305" y="1439"/>
                </a:lnTo>
                <a:lnTo>
                  <a:pt x="2285" y="1552"/>
                </a:lnTo>
                <a:lnTo>
                  <a:pt x="2206" y="1553"/>
                </a:lnTo>
                <a:lnTo>
                  <a:pt x="2175" y="1717"/>
                </a:lnTo>
                <a:lnTo>
                  <a:pt x="2035" y="1718"/>
                </a:lnTo>
                <a:lnTo>
                  <a:pt x="2065" y="1553"/>
                </a:lnTo>
                <a:lnTo>
                  <a:pt x="1778" y="1554"/>
                </a:lnTo>
                <a:lnTo>
                  <a:pt x="1797" y="1455"/>
                </a:lnTo>
                <a:lnTo>
                  <a:pt x="2117" y="1043"/>
                </a:lnTo>
                <a:lnTo>
                  <a:pt x="2300" y="1043"/>
                </a:lnTo>
                <a:close/>
                <a:moveTo>
                  <a:pt x="1530" y="1034"/>
                </a:moveTo>
                <a:lnTo>
                  <a:pt x="1566" y="1036"/>
                </a:lnTo>
                <a:lnTo>
                  <a:pt x="1598" y="1041"/>
                </a:lnTo>
                <a:lnTo>
                  <a:pt x="1628" y="1050"/>
                </a:lnTo>
                <a:lnTo>
                  <a:pt x="1654" y="1063"/>
                </a:lnTo>
                <a:lnTo>
                  <a:pt x="1677" y="1078"/>
                </a:lnTo>
                <a:lnTo>
                  <a:pt x="1696" y="1095"/>
                </a:lnTo>
                <a:lnTo>
                  <a:pt x="1711" y="1116"/>
                </a:lnTo>
                <a:lnTo>
                  <a:pt x="1724" y="1138"/>
                </a:lnTo>
                <a:lnTo>
                  <a:pt x="1733" y="1164"/>
                </a:lnTo>
                <a:lnTo>
                  <a:pt x="1739" y="1190"/>
                </a:lnTo>
                <a:lnTo>
                  <a:pt x="1741" y="1217"/>
                </a:lnTo>
                <a:lnTo>
                  <a:pt x="1739" y="1254"/>
                </a:lnTo>
                <a:lnTo>
                  <a:pt x="1731" y="1288"/>
                </a:lnTo>
                <a:lnTo>
                  <a:pt x="1719" y="1321"/>
                </a:lnTo>
                <a:lnTo>
                  <a:pt x="1703" y="1352"/>
                </a:lnTo>
                <a:lnTo>
                  <a:pt x="1683" y="1382"/>
                </a:lnTo>
                <a:lnTo>
                  <a:pt x="1660" y="1411"/>
                </a:lnTo>
                <a:lnTo>
                  <a:pt x="1634" y="1439"/>
                </a:lnTo>
                <a:lnTo>
                  <a:pt x="1607" y="1465"/>
                </a:lnTo>
                <a:lnTo>
                  <a:pt x="1576" y="1491"/>
                </a:lnTo>
                <a:lnTo>
                  <a:pt x="1545" y="1516"/>
                </a:lnTo>
                <a:lnTo>
                  <a:pt x="1513" y="1542"/>
                </a:lnTo>
                <a:lnTo>
                  <a:pt x="1447" y="1590"/>
                </a:lnTo>
                <a:lnTo>
                  <a:pt x="1447" y="1592"/>
                </a:lnTo>
                <a:lnTo>
                  <a:pt x="1688" y="1591"/>
                </a:lnTo>
                <a:lnTo>
                  <a:pt x="1665" y="1719"/>
                </a:lnTo>
                <a:lnTo>
                  <a:pt x="1204" y="1720"/>
                </a:lnTo>
                <a:lnTo>
                  <a:pt x="1222" y="1623"/>
                </a:lnTo>
                <a:lnTo>
                  <a:pt x="1367" y="1511"/>
                </a:lnTo>
                <a:lnTo>
                  <a:pt x="1410" y="1476"/>
                </a:lnTo>
                <a:lnTo>
                  <a:pt x="1448" y="1442"/>
                </a:lnTo>
                <a:lnTo>
                  <a:pt x="1484" y="1410"/>
                </a:lnTo>
                <a:lnTo>
                  <a:pt x="1514" y="1380"/>
                </a:lnTo>
                <a:lnTo>
                  <a:pt x="1540" y="1351"/>
                </a:lnTo>
                <a:lnTo>
                  <a:pt x="1561" y="1323"/>
                </a:lnTo>
                <a:lnTo>
                  <a:pt x="1575" y="1296"/>
                </a:lnTo>
                <a:lnTo>
                  <a:pt x="1585" y="1268"/>
                </a:lnTo>
                <a:lnTo>
                  <a:pt x="1588" y="1241"/>
                </a:lnTo>
                <a:lnTo>
                  <a:pt x="1586" y="1221"/>
                </a:lnTo>
                <a:lnTo>
                  <a:pt x="1579" y="1204"/>
                </a:lnTo>
                <a:lnTo>
                  <a:pt x="1570" y="1189"/>
                </a:lnTo>
                <a:lnTo>
                  <a:pt x="1556" y="1177"/>
                </a:lnTo>
                <a:lnTo>
                  <a:pt x="1539" y="1168"/>
                </a:lnTo>
                <a:lnTo>
                  <a:pt x="1518" y="1161"/>
                </a:lnTo>
                <a:lnTo>
                  <a:pt x="1494" y="1159"/>
                </a:lnTo>
                <a:lnTo>
                  <a:pt x="1460" y="1161"/>
                </a:lnTo>
                <a:lnTo>
                  <a:pt x="1429" y="1168"/>
                </a:lnTo>
                <a:lnTo>
                  <a:pt x="1400" y="1176"/>
                </a:lnTo>
                <a:lnTo>
                  <a:pt x="1375" y="1187"/>
                </a:lnTo>
                <a:lnTo>
                  <a:pt x="1352" y="1199"/>
                </a:lnTo>
                <a:lnTo>
                  <a:pt x="1322" y="1093"/>
                </a:lnTo>
                <a:lnTo>
                  <a:pt x="1356" y="1075"/>
                </a:lnTo>
                <a:lnTo>
                  <a:pt x="1396" y="1058"/>
                </a:lnTo>
                <a:lnTo>
                  <a:pt x="1439" y="1045"/>
                </a:lnTo>
                <a:lnTo>
                  <a:pt x="1484" y="1037"/>
                </a:lnTo>
                <a:lnTo>
                  <a:pt x="1530" y="1034"/>
                </a:lnTo>
                <a:close/>
                <a:moveTo>
                  <a:pt x="1877" y="176"/>
                </a:moveTo>
                <a:lnTo>
                  <a:pt x="1952" y="176"/>
                </a:lnTo>
                <a:lnTo>
                  <a:pt x="2028" y="181"/>
                </a:lnTo>
                <a:lnTo>
                  <a:pt x="2103" y="192"/>
                </a:lnTo>
                <a:lnTo>
                  <a:pt x="2176" y="207"/>
                </a:lnTo>
                <a:lnTo>
                  <a:pt x="2250" y="228"/>
                </a:lnTo>
                <a:lnTo>
                  <a:pt x="2320" y="253"/>
                </a:lnTo>
                <a:lnTo>
                  <a:pt x="2389" y="283"/>
                </a:lnTo>
                <a:lnTo>
                  <a:pt x="2456" y="317"/>
                </a:lnTo>
                <a:lnTo>
                  <a:pt x="2521" y="356"/>
                </a:lnTo>
                <a:lnTo>
                  <a:pt x="2584" y="399"/>
                </a:lnTo>
                <a:lnTo>
                  <a:pt x="2643" y="446"/>
                </a:lnTo>
                <a:lnTo>
                  <a:pt x="2699" y="499"/>
                </a:lnTo>
                <a:lnTo>
                  <a:pt x="2752" y="554"/>
                </a:lnTo>
                <a:lnTo>
                  <a:pt x="2802" y="614"/>
                </a:lnTo>
                <a:lnTo>
                  <a:pt x="2848" y="678"/>
                </a:lnTo>
                <a:lnTo>
                  <a:pt x="2889" y="745"/>
                </a:lnTo>
                <a:lnTo>
                  <a:pt x="2926" y="816"/>
                </a:lnTo>
                <a:lnTo>
                  <a:pt x="2959" y="891"/>
                </a:lnTo>
                <a:lnTo>
                  <a:pt x="2986" y="967"/>
                </a:lnTo>
                <a:lnTo>
                  <a:pt x="3007" y="1044"/>
                </a:lnTo>
                <a:lnTo>
                  <a:pt x="3023" y="1123"/>
                </a:lnTo>
                <a:lnTo>
                  <a:pt x="3032" y="1202"/>
                </a:lnTo>
                <a:lnTo>
                  <a:pt x="3036" y="1282"/>
                </a:lnTo>
                <a:lnTo>
                  <a:pt x="3035" y="1361"/>
                </a:lnTo>
                <a:lnTo>
                  <a:pt x="3028" y="1441"/>
                </a:lnTo>
                <a:lnTo>
                  <a:pt x="3015" y="1520"/>
                </a:lnTo>
                <a:lnTo>
                  <a:pt x="2997" y="1599"/>
                </a:lnTo>
                <a:lnTo>
                  <a:pt x="2972" y="1677"/>
                </a:lnTo>
                <a:lnTo>
                  <a:pt x="2942" y="1752"/>
                </a:lnTo>
                <a:lnTo>
                  <a:pt x="2908" y="1825"/>
                </a:lnTo>
                <a:lnTo>
                  <a:pt x="2868" y="1896"/>
                </a:lnTo>
                <a:lnTo>
                  <a:pt x="2823" y="1962"/>
                </a:lnTo>
                <a:lnTo>
                  <a:pt x="2774" y="2025"/>
                </a:lnTo>
                <a:lnTo>
                  <a:pt x="2721" y="2084"/>
                </a:lnTo>
                <a:lnTo>
                  <a:pt x="2663" y="2140"/>
                </a:lnTo>
                <a:lnTo>
                  <a:pt x="2602" y="2191"/>
                </a:lnTo>
                <a:lnTo>
                  <a:pt x="2537" y="2238"/>
                </a:lnTo>
                <a:lnTo>
                  <a:pt x="2468" y="2280"/>
                </a:lnTo>
                <a:lnTo>
                  <a:pt x="2395" y="2318"/>
                </a:lnTo>
                <a:lnTo>
                  <a:pt x="2373" y="2326"/>
                </a:lnTo>
                <a:lnTo>
                  <a:pt x="2351" y="2331"/>
                </a:lnTo>
                <a:lnTo>
                  <a:pt x="2329" y="2333"/>
                </a:lnTo>
                <a:lnTo>
                  <a:pt x="2304" y="2331"/>
                </a:lnTo>
                <a:lnTo>
                  <a:pt x="2280" y="2325"/>
                </a:lnTo>
                <a:lnTo>
                  <a:pt x="2257" y="2316"/>
                </a:lnTo>
                <a:lnTo>
                  <a:pt x="2236" y="2303"/>
                </a:lnTo>
                <a:lnTo>
                  <a:pt x="2217" y="2286"/>
                </a:lnTo>
                <a:lnTo>
                  <a:pt x="2201" y="2266"/>
                </a:lnTo>
                <a:lnTo>
                  <a:pt x="2188" y="2244"/>
                </a:lnTo>
                <a:lnTo>
                  <a:pt x="2177" y="2217"/>
                </a:lnTo>
                <a:lnTo>
                  <a:pt x="2172" y="2191"/>
                </a:lnTo>
                <a:lnTo>
                  <a:pt x="2172" y="2164"/>
                </a:lnTo>
                <a:lnTo>
                  <a:pt x="2177" y="2138"/>
                </a:lnTo>
                <a:lnTo>
                  <a:pt x="2186" y="2112"/>
                </a:lnTo>
                <a:lnTo>
                  <a:pt x="2199" y="2089"/>
                </a:lnTo>
                <a:lnTo>
                  <a:pt x="2216" y="2068"/>
                </a:lnTo>
                <a:lnTo>
                  <a:pt x="2237" y="2051"/>
                </a:lnTo>
                <a:lnTo>
                  <a:pt x="2261" y="2036"/>
                </a:lnTo>
                <a:lnTo>
                  <a:pt x="2319" y="2006"/>
                </a:lnTo>
                <a:lnTo>
                  <a:pt x="2372" y="1971"/>
                </a:lnTo>
                <a:lnTo>
                  <a:pt x="2424" y="1933"/>
                </a:lnTo>
                <a:lnTo>
                  <a:pt x="2472" y="1891"/>
                </a:lnTo>
                <a:lnTo>
                  <a:pt x="2516" y="1846"/>
                </a:lnTo>
                <a:lnTo>
                  <a:pt x="2557" y="1797"/>
                </a:lnTo>
                <a:lnTo>
                  <a:pt x="2592" y="1745"/>
                </a:lnTo>
                <a:lnTo>
                  <a:pt x="2626" y="1690"/>
                </a:lnTo>
                <a:lnTo>
                  <a:pt x="2654" y="1633"/>
                </a:lnTo>
                <a:lnTo>
                  <a:pt x="2677" y="1573"/>
                </a:lnTo>
                <a:lnTo>
                  <a:pt x="2699" y="1504"/>
                </a:lnTo>
                <a:lnTo>
                  <a:pt x="2714" y="1434"/>
                </a:lnTo>
                <a:lnTo>
                  <a:pt x="2722" y="1364"/>
                </a:lnTo>
                <a:lnTo>
                  <a:pt x="2724" y="1293"/>
                </a:lnTo>
                <a:lnTo>
                  <a:pt x="2721" y="1223"/>
                </a:lnTo>
                <a:lnTo>
                  <a:pt x="2711" y="1153"/>
                </a:lnTo>
                <a:lnTo>
                  <a:pt x="2695" y="1084"/>
                </a:lnTo>
                <a:lnTo>
                  <a:pt x="2673" y="1017"/>
                </a:lnTo>
                <a:lnTo>
                  <a:pt x="2645" y="951"/>
                </a:lnTo>
                <a:lnTo>
                  <a:pt x="2613" y="891"/>
                </a:lnTo>
                <a:lnTo>
                  <a:pt x="2578" y="836"/>
                </a:lnTo>
                <a:lnTo>
                  <a:pt x="2539" y="784"/>
                </a:lnTo>
                <a:lnTo>
                  <a:pt x="2496" y="736"/>
                </a:lnTo>
                <a:lnTo>
                  <a:pt x="2450" y="692"/>
                </a:lnTo>
                <a:lnTo>
                  <a:pt x="2402" y="652"/>
                </a:lnTo>
                <a:lnTo>
                  <a:pt x="2349" y="617"/>
                </a:lnTo>
                <a:lnTo>
                  <a:pt x="2296" y="584"/>
                </a:lnTo>
                <a:lnTo>
                  <a:pt x="2239" y="557"/>
                </a:lnTo>
                <a:lnTo>
                  <a:pt x="2181" y="534"/>
                </a:lnTo>
                <a:lnTo>
                  <a:pt x="2121" y="515"/>
                </a:lnTo>
                <a:lnTo>
                  <a:pt x="2060" y="502"/>
                </a:lnTo>
                <a:lnTo>
                  <a:pt x="1998" y="492"/>
                </a:lnTo>
                <a:lnTo>
                  <a:pt x="1936" y="488"/>
                </a:lnTo>
                <a:lnTo>
                  <a:pt x="1872" y="488"/>
                </a:lnTo>
                <a:lnTo>
                  <a:pt x="1809" y="493"/>
                </a:lnTo>
                <a:lnTo>
                  <a:pt x="1745" y="504"/>
                </a:lnTo>
                <a:lnTo>
                  <a:pt x="1682" y="519"/>
                </a:lnTo>
                <a:lnTo>
                  <a:pt x="1620" y="540"/>
                </a:lnTo>
                <a:lnTo>
                  <a:pt x="1558" y="567"/>
                </a:lnTo>
                <a:lnTo>
                  <a:pt x="1532" y="577"/>
                </a:lnTo>
                <a:lnTo>
                  <a:pt x="1505" y="581"/>
                </a:lnTo>
                <a:lnTo>
                  <a:pt x="1478" y="581"/>
                </a:lnTo>
                <a:lnTo>
                  <a:pt x="1452" y="577"/>
                </a:lnTo>
                <a:lnTo>
                  <a:pt x="1427" y="569"/>
                </a:lnTo>
                <a:lnTo>
                  <a:pt x="1403" y="555"/>
                </a:lnTo>
                <a:lnTo>
                  <a:pt x="1383" y="538"/>
                </a:lnTo>
                <a:lnTo>
                  <a:pt x="1365" y="517"/>
                </a:lnTo>
                <a:lnTo>
                  <a:pt x="1350" y="493"/>
                </a:lnTo>
                <a:lnTo>
                  <a:pt x="1341" y="467"/>
                </a:lnTo>
                <a:lnTo>
                  <a:pt x="1335" y="440"/>
                </a:lnTo>
                <a:lnTo>
                  <a:pt x="1335" y="413"/>
                </a:lnTo>
                <a:lnTo>
                  <a:pt x="1341" y="386"/>
                </a:lnTo>
                <a:lnTo>
                  <a:pt x="1349" y="361"/>
                </a:lnTo>
                <a:lnTo>
                  <a:pt x="1363" y="338"/>
                </a:lnTo>
                <a:lnTo>
                  <a:pt x="1379" y="317"/>
                </a:lnTo>
                <a:lnTo>
                  <a:pt x="1400" y="300"/>
                </a:lnTo>
                <a:lnTo>
                  <a:pt x="1424" y="285"/>
                </a:lnTo>
                <a:lnTo>
                  <a:pt x="1498" y="253"/>
                </a:lnTo>
                <a:lnTo>
                  <a:pt x="1572" y="226"/>
                </a:lnTo>
                <a:lnTo>
                  <a:pt x="1647" y="205"/>
                </a:lnTo>
                <a:lnTo>
                  <a:pt x="1724" y="191"/>
                </a:lnTo>
                <a:lnTo>
                  <a:pt x="1800" y="180"/>
                </a:lnTo>
                <a:lnTo>
                  <a:pt x="1877" y="176"/>
                </a:lnTo>
                <a:close/>
                <a:moveTo>
                  <a:pt x="806" y="0"/>
                </a:moveTo>
                <a:lnTo>
                  <a:pt x="809" y="0"/>
                </a:lnTo>
                <a:lnTo>
                  <a:pt x="837" y="1"/>
                </a:lnTo>
                <a:lnTo>
                  <a:pt x="863" y="3"/>
                </a:lnTo>
                <a:lnTo>
                  <a:pt x="886" y="5"/>
                </a:lnTo>
                <a:lnTo>
                  <a:pt x="907" y="9"/>
                </a:lnTo>
                <a:lnTo>
                  <a:pt x="924" y="14"/>
                </a:lnTo>
                <a:lnTo>
                  <a:pt x="937" y="18"/>
                </a:lnTo>
                <a:lnTo>
                  <a:pt x="960" y="31"/>
                </a:lnTo>
                <a:lnTo>
                  <a:pt x="981" y="50"/>
                </a:lnTo>
                <a:lnTo>
                  <a:pt x="1001" y="75"/>
                </a:lnTo>
                <a:lnTo>
                  <a:pt x="1020" y="104"/>
                </a:lnTo>
                <a:lnTo>
                  <a:pt x="1037" y="136"/>
                </a:lnTo>
                <a:lnTo>
                  <a:pt x="1053" y="173"/>
                </a:lnTo>
                <a:lnTo>
                  <a:pt x="1067" y="212"/>
                </a:lnTo>
                <a:lnTo>
                  <a:pt x="1080" y="252"/>
                </a:lnTo>
                <a:lnTo>
                  <a:pt x="1091" y="295"/>
                </a:lnTo>
                <a:lnTo>
                  <a:pt x="1102" y="339"/>
                </a:lnTo>
                <a:lnTo>
                  <a:pt x="1110" y="384"/>
                </a:lnTo>
                <a:lnTo>
                  <a:pt x="1119" y="429"/>
                </a:lnTo>
                <a:lnTo>
                  <a:pt x="1125" y="473"/>
                </a:lnTo>
                <a:lnTo>
                  <a:pt x="1131" y="516"/>
                </a:lnTo>
                <a:lnTo>
                  <a:pt x="1135" y="557"/>
                </a:lnTo>
                <a:lnTo>
                  <a:pt x="1140" y="597"/>
                </a:lnTo>
                <a:lnTo>
                  <a:pt x="1142" y="634"/>
                </a:lnTo>
                <a:lnTo>
                  <a:pt x="1144" y="667"/>
                </a:lnTo>
                <a:lnTo>
                  <a:pt x="1145" y="696"/>
                </a:lnTo>
                <a:lnTo>
                  <a:pt x="1145" y="721"/>
                </a:lnTo>
                <a:lnTo>
                  <a:pt x="1144" y="740"/>
                </a:lnTo>
                <a:lnTo>
                  <a:pt x="1143" y="755"/>
                </a:lnTo>
                <a:lnTo>
                  <a:pt x="1136" y="773"/>
                </a:lnTo>
                <a:lnTo>
                  <a:pt x="1124" y="789"/>
                </a:lnTo>
                <a:lnTo>
                  <a:pt x="1105" y="804"/>
                </a:lnTo>
                <a:lnTo>
                  <a:pt x="1083" y="818"/>
                </a:lnTo>
                <a:lnTo>
                  <a:pt x="1056" y="831"/>
                </a:lnTo>
                <a:lnTo>
                  <a:pt x="1026" y="843"/>
                </a:lnTo>
                <a:lnTo>
                  <a:pt x="995" y="854"/>
                </a:lnTo>
                <a:lnTo>
                  <a:pt x="961" y="864"/>
                </a:lnTo>
                <a:lnTo>
                  <a:pt x="927" y="872"/>
                </a:lnTo>
                <a:lnTo>
                  <a:pt x="893" y="881"/>
                </a:lnTo>
                <a:lnTo>
                  <a:pt x="861" y="887"/>
                </a:lnTo>
                <a:lnTo>
                  <a:pt x="829" y="893"/>
                </a:lnTo>
                <a:lnTo>
                  <a:pt x="801" y="899"/>
                </a:lnTo>
                <a:lnTo>
                  <a:pt x="776" y="903"/>
                </a:lnTo>
                <a:lnTo>
                  <a:pt x="755" y="906"/>
                </a:lnTo>
                <a:lnTo>
                  <a:pt x="739" y="908"/>
                </a:lnTo>
                <a:lnTo>
                  <a:pt x="729" y="909"/>
                </a:lnTo>
                <a:lnTo>
                  <a:pt x="726" y="910"/>
                </a:lnTo>
                <a:lnTo>
                  <a:pt x="742" y="972"/>
                </a:lnTo>
                <a:lnTo>
                  <a:pt x="759" y="1036"/>
                </a:lnTo>
                <a:lnTo>
                  <a:pt x="780" y="1100"/>
                </a:lnTo>
                <a:lnTo>
                  <a:pt x="801" y="1165"/>
                </a:lnTo>
                <a:lnTo>
                  <a:pt x="825" y="1230"/>
                </a:lnTo>
                <a:lnTo>
                  <a:pt x="849" y="1294"/>
                </a:lnTo>
                <a:lnTo>
                  <a:pt x="876" y="1359"/>
                </a:lnTo>
                <a:lnTo>
                  <a:pt x="903" y="1423"/>
                </a:lnTo>
                <a:lnTo>
                  <a:pt x="931" y="1488"/>
                </a:lnTo>
                <a:lnTo>
                  <a:pt x="959" y="1551"/>
                </a:lnTo>
                <a:lnTo>
                  <a:pt x="989" y="1614"/>
                </a:lnTo>
                <a:lnTo>
                  <a:pt x="1018" y="1676"/>
                </a:lnTo>
                <a:lnTo>
                  <a:pt x="1047" y="1735"/>
                </a:lnTo>
                <a:lnTo>
                  <a:pt x="1077" y="1794"/>
                </a:lnTo>
                <a:lnTo>
                  <a:pt x="1106" y="1852"/>
                </a:lnTo>
                <a:lnTo>
                  <a:pt x="1134" y="1907"/>
                </a:lnTo>
                <a:lnTo>
                  <a:pt x="1163" y="1959"/>
                </a:lnTo>
                <a:lnTo>
                  <a:pt x="1190" y="2011"/>
                </a:lnTo>
                <a:lnTo>
                  <a:pt x="1217" y="2059"/>
                </a:lnTo>
                <a:lnTo>
                  <a:pt x="1242" y="2104"/>
                </a:lnTo>
                <a:lnTo>
                  <a:pt x="1266" y="2147"/>
                </a:lnTo>
                <a:lnTo>
                  <a:pt x="1289" y="2187"/>
                </a:lnTo>
                <a:lnTo>
                  <a:pt x="1310" y="2222"/>
                </a:lnTo>
                <a:lnTo>
                  <a:pt x="1329" y="2255"/>
                </a:lnTo>
                <a:lnTo>
                  <a:pt x="1347" y="2284"/>
                </a:lnTo>
                <a:lnTo>
                  <a:pt x="1362" y="2309"/>
                </a:lnTo>
                <a:lnTo>
                  <a:pt x="1374" y="2330"/>
                </a:lnTo>
                <a:lnTo>
                  <a:pt x="1385" y="2347"/>
                </a:lnTo>
                <a:lnTo>
                  <a:pt x="1392" y="2360"/>
                </a:lnTo>
                <a:lnTo>
                  <a:pt x="1397" y="2367"/>
                </a:lnTo>
                <a:lnTo>
                  <a:pt x="1398" y="2369"/>
                </a:lnTo>
                <a:lnTo>
                  <a:pt x="1431" y="2334"/>
                </a:lnTo>
                <a:lnTo>
                  <a:pt x="1464" y="2304"/>
                </a:lnTo>
                <a:lnTo>
                  <a:pt x="1498" y="2276"/>
                </a:lnTo>
                <a:lnTo>
                  <a:pt x="1532" y="2251"/>
                </a:lnTo>
                <a:lnTo>
                  <a:pt x="1566" y="2228"/>
                </a:lnTo>
                <a:lnTo>
                  <a:pt x="1598" y="2208"/>
                </a:lnTo>
                <a:lnTo>
                  <a:pt x="1630" y="2191"/>
                </a:lnTo>
                <a:lnTo>
                  <a:pt x="1660" y="2175"/>
                </a:lnTo>
                <a:lnTo>
                  <a:pt x="1687" y="2164"/>
                </a:lnTo>
                <a:lnTo>
                  <a:pt x="1711" y="2153"/>
                </a:lnTo>
                <a:lnTo>
                  <a:pt x="1732" y="2145"/>
                </a:lnTo>
                <a:lnTo>
                  <a:pt x="1750" y="2139"/>
                </a:lnTo>
                <a:lnTo>
                  <a:pt x="1763" y="2134"/>
                </a:lnTo>
                <a:lnTo>
                  <a:pt x="1771" y="2132"/>
                </a:lnTo>
                <a:lnTo>
                  <a:pt x="1773" y="2131"/>
                </a:lnTo>
                <a:lnTo>
                  <a:pt x="1834" y="2162"/>
                </a:lnTo>
                <a:lnTo>
                  <a:pt x="1888" y="2194"/>
                </a:lnTo>
                <a:lnTo>
                  <a:pt x="1938" y="2228"/>
                </a:lnTo>
                <a:lnTo>
                  <a:pt x="1982" y="2263"/>
                </a:lnTo>
                <a:lnTo>
                  <a:pt x="2020" y="2299"/>
                </a:lnTo>
                <a:lnTo>
                  <a:pt x="2055" y="2335"/>
                </a:lnTo>
                <a:lnTo>
                  <a:pt x="2084" y="2373"/>
                </a:lnTo>
                <a:lnTo>
                  <a:pt x="2110" y="2410"/>
                </a:lnTo>
                <a:lnTo>
                  <a:pt x="2132" y="2448"/>
                </a:lnTo>
                <a:lnTo>
                  <a:pt x="2151" y="2484"/>
                </a:lnTo>
                <a:lnTo>
                  <a:pt x="2167" y="2520"/>
                </a:lnTo>
                <a:lnTo>
                  <a:pt x="2180" y="2554"/>
                </a:lnTo>
                <a:lnTo>
                  <a:pt x="2189" y="2587"/>
                </a:lnTo>
                <a:lnTo>
                  <a:pt x="2196" y="2618"/>
                </a:lnTo>
                <a:lnTo>
                  <a:pt x="2203" y="2648"/>
                </a:lnTo>
                <a:lnTo>
                  <a:pt x="2206" y="2675"/>
                </a:lnTo>
                <a:lnTo>
                  <a:pt x="2209" y="2699"/>
                </a:lnTo>
                <a:lnTo>
                  <a:pt x="2210" y="2721"/>
                </a:lnTo>
                <a:lnTo>
                  <a:pt x="2210" y="2739"/>
                </a:lnTo>
                <a:lnTo>
                  <a:pt x="2210" y="2753"/>
                </a:lnTo>
                <a:lnTo>
                  <a:pt x="2209" y="2765"/>
                </a:lnTo>
                <a:lnTo>
                  <a:pt x="2209" y="2771"/>
                </a:lnTo>
                <a:lnTo>
                  <a:pt x="2209" y="2773"/>
                </a:lnTo>
                <a:lnTo>
                  <a:pt x="2147" y="2845"/>
                </a:lnTo>
                <a:lnTo>
                  <a:pt x="2087" y="2910"/>
                </a:lnTo>
                <a:lnTo>
                  <a:pt x="2030" y="2970"/>
                </a:lnTo>
                <a:lnTo>
                  <a:pt x="1974" y="3024"/>
                </a:lnTo>
                <a:lnTo>
                  <a:pt x="1920" y="3073"/>
                </a:lnTo>
                <a:lnTo>
                  <a:pt x="1867" y="3116"/>
                </a:lnTo>
                <a:lnTo>
                  <a:pt x="1817" y="3154"/>
                </a:lnTo>
                <a:lnTo>
                  <a:pt x="1768" y="3188"/>
                </a:lnTo>
                <a:lnTo>
                  <a:pt x="1721" y="3216"/>
                </a:lnTo>
                <a:lnTo>
                  <a:pt x="1676" y="3240"/>
                </a:lnTo>
                <a:lnTo>
                  <a:pt x="1632" y="3260"/>
                </a:lnTo>
                <a:lnTo>
                  <a:pt x="1589" y="3277"/>
                </a:lnTo>
                <a:lnTo>
                  <a:pt x="1548" y="3290"/>
                </a:lnTo>
                <a:lnTo>
                  <a:pt x="1508" y="3298"/>
                </a:lnTo>
                <a:lnTo>
                  <a:pt x="1470" y="3303"/>
                </a:lnTo>
                <a:lnTo>
                  <a:pt x="1434" y="3305"/>
                </a:lnTo>
                <a:lnTo>
                  <a:pt x="1399" y="3304"/>
                </a:lnTo>
                <a:lnTo>
                  <a:pt x="1365" y="3300"/>
                </a:lnTo>
                <a:lnTo>
                  <a:pt x="1332" y="3294"/>
                </a:lnTo>
                <a:lnTo>
                  <a:pt x="1301" y="3285"/>
                </a:lnTo>
                <a:lnTo>
                  <a:pt x="1270" y="3274"/>
                </a:lnTo>
                <a:lnTo>
                  <a:pt x="1242" y="3261"/>
                </a:lnTo>
                <a:lnTo>
                  <a:pt x="1214" y="3247"/>
                </a:lnTo>
                <a:lnTo>
                  <a:pt x="1188" y="3230"/>
                </a:lnTo>
                <a:lnTo>
                  <a:pt x="1163" y="3212"/>
                </a:lnTo>
                <a:lnTo>
                  <a:pt x="1137" y="3193"/>
                </a:lnTo>
                <a:lnTo>
                  <a:pt x="1114" y="3173"/>
                </a:lnTo>
                <a:lnTo>
                  <a:pt x="1091" y="3153"/>
                </a:lnTo>
                <a:lnTo>
                  <a:pt x="1070" y="3131"/>
                </a:lnTo>
                <a:lnTo>
                  <a:pt x="1049" y="3110"/>
                </a:lnTo>
                <a:lnTo>
                  <a:pt x="1030" y="3088"/>
                </a:lnTo>
                <a:lnTo>
                  <a:pt x="1011" y="3066"/>
                </a:lnTo>
                <a:lnTo>
                  <a:pt x="912" y="2947"/>
                </a:lnTo>
                <a:lnTo>
                  <a:pt x="820" y="2827"/>
                </a:lnTo>
                <a:lnTo>
                  <a:pt x="734" y="2707"/>
                </a:lnTo>
                <a:lnTo>
                  <a:pt x="655" y="2589"/>
                </a:lnTo>
                <a:lnTo>
                  <a:pt x="580" y="2472"/>
                </a:lnTo>
                <a:lnTo>
                  <a:pt x="512" y="2354"/>
                </a:lnTo>
                <a:lnTo>
                  <a:pt x="450" y="2240"/>
                </a:lnTo>
                <a:lnTo>
                  <a:pt x="393" y="2127"/>
                </a:lnTo>
                <a:lnTo>
                  <a:pt x="341" y="2016"/>
                </a:lnTo>
                <a:lnTo>
                  <a:pt x="294" y="1907"/>
                </a:lnTo>
                <a:lnTo>
                  <a:pt x="251" y="1800"/>
                </a:lnTo>
                <a:lnTo>
                  <a:pt x="213" y="1698"/>
                </a:lnTo>
                <a:lnTo>
                  <a:pt x="179" y="1597"/>
                </a:lnTo>
                <a:lnTo>
                  <a:pt x="149" y="1501"/>
                </a:lnTo>
                <a:lnTo>
                  <a:pt x="121" y="1408"/>
                </a:lnTo>
                <a:lnTo>
                  <a:pt x="98" y="1319"/>
                </a:lnTo>
                <a:lnTo>
                  <a:pt x="79" y="1234"/>
                </a:lnTo>
                <a:lnTo>
                  <a:pt x="61" y="1154"/>
                </a:lnTo>
                <a:lnTo>
                  <a:pt x="47" y="1079"/>
                </a:lnTo>
                <a:lnTo>
                  <a:pt x="35" y="1009"/>
                </a:lnTo>
                <a:lnTo>
                  <a:pt x="25" y="944"/>
                </a:lnTo>
                <a:lnTo>
                  <a:pt x="18" y="884"/>
                </a:lnTo>
                <a:lnTo>
                  <a:pt x="11" y="832"/>
                </a:lnTo>
                <a:lnTo>
                  <a:pt x="7" y="784"/>
                </a:lnTo>
                <a:lnTo>
                  <a:pt x="4" y="744"/>
                </a:lnTo>
                <a:lnTo>
                  <a:pt x="2" y="710"/>
                </a:lnTo>
                <a:lnTo>
                  <a:pt x="1" y="683"/>
                </a:lnTo>
                <a:lnTo>
                  <a:pt x="0" y="664"/>
                </a:lnTo>
                <a:lnTo>
                  <a:pt x="0" y="652"/>
                </a:lnTo>
                <a:lnTo>
                  <a:pt x="0" y="647"/>
                </a:lnTo>
                <a:lnTo>
                  <a:pt x="6" y="588"/>
                </a:lnTo>
                <a:lnTo>
                  <a:pt x="16" y="532"/>
                </a:lnTo>
                <a:lnTo>
                  <a:pt x="29" y="480"/>
                </a:lnTo>
                <a:lnTo>
                  <a:pt x="47" y="430"/>
                </a:lnTo>
                <a:lnTo>
                  <a:pt x="67" y="384"/>
                </a:lnTo>
                <a:lnTo>
                  <a:pt x="91" y="341"/>
                </a:lnTo>
                <a:lnTo>
                  <a:pt x="117" y="302"/>
                </a:lnTo>
                <a:lnTo>
                  <a:pt x="146" y="265"/>
                </a:lnTo>
                <a:lnTo>
                  <a:pt x="177" y="231"/>
                </a:lnTo>
                <a:lnTo>
                  <a:pt x="210" y="201"/>
                </a:lnTo>
                <a:lnTo>
                  <a:pt x="245" y="172"/>
                </a:lnTo>
                <a:lnTo>
                  <a:pt x="282" y="147"/>
                </a:lnTo>
                <a:lnTo>
                  <a:pt x="319" y="124"/>
                </a:lnTo>
                <a:lnTo>
                  <a:pt x="358" y="103"/>
                </a:lnTo>
                <a:lnTo>
                  <a:pt x="397" y="84"/>
                </a:lnTo>
                <a:lnTo>
                  <a:pt x="438" y="67"/>
                </a:lnTo>
                <a:lnTo>
                  <a:pt x="478" y="52"/>
                </a:lnTo>
                <a:lnTo>
                  <a:pt x="517" y="40"/>
                </a:lnTo>
                <a:lnTo>
                  <a:pt x="557" y="29"/>
                </a:lnTo>
                <a:lnTo>
                  <a:pt x="597" y="21"/>
                </a:lnTo>
                <a:lnTo>
                  <a:pt x="636" y="14"/>
                </a:lnTo>
                <a:lnTo>
                  <a:pt x="673" y="8"/>
                </a:lnTo>
                <a:lnTo>
                  <a:pt x="709" y="4"/>
                </a:lnTo>
                <a:lnTo>
                  <a:pt x="745" y="1"/>
                </a:lnTo>
                <a:lnTo>
                  <a:pt x="777" y="0"/>
                </a:lnTo>
                <a:lnTo>
                  <a:pt x="806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en-IN" sz="1015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Text Placeholder 14"/>
          <p:cNvSpPr txBox="1"/>
          <p:nvPr/>
        </p:nvSpPr>
        <p:spPr>
          <a:xfrm>
            <a:off x="1601734" y="1587951"/>
            <a:ext cx="1372008" cy="1661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2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单击编辑标题</a:t>
            </a:r>
          </a:p>
        </p:txBody>
      </p:sp>
      <p:sp>
        <p:nvSpPr>
          <p:cNvPr id="14" name="Text Placeholder 14"/>
          <p:cNvSpPr txBox="1"/>
          <p:nvPr/>
        </p:nvSpPr>
        <p:spPr>
          <a:xfrm>
            <a:off x="1466004" y="1797824"/>
            <a:ext cx="1507739" cy="37394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2495">
              <a:spcBef>
                <a:spcPct val="20000"/>
              </a:spcBef>
              <a:defRPr/>
            </a:pPr>
            <a:r>
              <a:rPr lang="zh-CN" altLang="en-US" sz="9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900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" name="Text Placeholder 14"/>
          <p:cNvSpPr txBox="1"/>
          <p:nvPr/>
        </p:nvSpPr>
        <p:spPr>
          <a:xfrm>
            <a:off x="1079564" y="2623687"/>
            <a:ext cx="1372008" cy="1661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200" dirty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单击编辑标题</a:t>
            </a:r>
          </a:p>
        </p:txBody>
      </p:sp>
      <p:sp>
        <p:nvSpPr>
          <p:cNvPr id="16" name="Text Placeholder 14"/>
          <p:cNvSpPr txBox="1"/>
          <p:nvPr/>
        </p:nvSpPr>
        <p:spPr>
          <a:xfrm>
            <a:off x="943834" y="2833560"/>
            <a:ext cx="1507739" cy="37394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2495">
              <a:spcBef>
                <a:spcPct val="20000"/>
              </a:spcBef>
              <a:defRPr/>
            </a:pPr>
            <a:r>
              <a:rPr lang="zh-CN" altLang="en-US" sz="9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900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" name="Text Placeholder 14"/>
          <p:cNvSpPr txBox="1"/>
          <p:nvPr/>
        </p:nvSpPr>
        <p:spPr>
          <a:xfrm>
            <a:off x="1466003" y="3659425"/>
            <a:ext cx="1372008" cy="1661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200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单击编辑标题</a:t>
            </a:r>
          </a:p>
        </p:txBody>
      </p:sp>
      <p:sp>
        <p:nvSpPr>
          <p:cNvPr id="18" name="Text Placeholder 14"/>
          <p:cNvSpPr txBox="1"/>
          <p:nvPr/>
        </p:nvSpPr>
        <p:spPr>
          <a:xfrm>
            <a:off x="1330273" y="3869297"/>
            <a:ext cx="1507739" cy="37394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2495">
              <a:spcBef>
                <a:spcPct val="20000"/>
              </a:spcBef>
              <a:defRPr/>
            </a:pPr>
            <a:r>
              <a:rPr lang="zh-CN" altLang="en-US" sz="9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900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9" name="Text Placeholder 14"/>
          <p:cNvSpPr txBox="1"/>
          <p:nvPr/>
        </p:nvSpPr>
        <p:spPr>
          <a:xfrm>
            <a:off x="6206117" y="1497316"/>
            <a:ext cx="1372008" cy="1661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200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单击编辑标题</a:t>
            </a:r>
          </a:p>
        </p:txBody>
      </p:sp>
      <p:sp>
        <p:nvSpPr>
          <p:cNvPr id="20" name="Text Placeholder 14"/>
          <p:cNvSpPr txBox="1"/>
          <p:nvPr/>
        </p:nvSpPr>
        <p:spPr>
          <a:xfrm>
            <a:off x="6206119" y="1707191"/>
            <a:ext cx="1507739" cy="37394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2495">
              <a:spcBef>
                <a:spcPct val="20000"/>
              </a:spcBef>
              <a:defRPr/>
            </a:pPr>
            <a:r>
              <a:rPr lang="zh-CN" altLang="en-US" sz="9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900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1" name="Text Placeholder 14"/>
          <p:cNvSpPr txBox="1"/>
          <p:nvPr/>
        </p:nvSpPr>
        <p:spPr>
          <a:xfrm>
            <a:off x="6692429" y="2533054"/>
            <a:ext cx="1372008" cy="1661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200" dirty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单击编辑标题</a:t>
            </a:r>
          </a:p>
        </p:txBody>
      </p:sp>
      <p:sp>
        <p:nvSpPr>
          <p:cNvPr id="22" name="Text Placeholder 14"/>
          <p:cNvSpPr txBox="1"/>
          <p:nvPr/>
        </p:nvSpPr>
        <p:spPr>
          <a:xfrm>
            <a:off x="6692431" y="2742926"/>
            <a:ext cx="1507739" cy="37394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2495">
              <a:spcBef>
                <a:spcPct val="20000"/>
              </a:spcBef>
              <a:defRPr/>
            </a:pPr>
            <a:r>
              <a:rPr lang="zh-CN" altLang="en-US" sz="9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900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3" name="Text Placeholder 14"/>
          <p:cNvSpPr txBox="1"/>
          <p:nvPr/>
        </p:nvSpPr>
        <p:spPr>
          <a:xfrm>
            <a:off x="6206117" y="3616416"/>
            <a:ext cx="1372008" cy="1661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200" dirty="0">
                <a:solidFill>
                  <a:schemeClr val="accent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单击编辑标题</a:t>
            </a:r>
          </a:p>
        </p:txBody>
      </p:sp>
      <p:sp>
        <p:nvSpPr>
          <p:cNvPr id="24" name="Text Placeholder 14"/>
          <p:cNvSpPr txBox="1"/>
          <p:nvPr/>
        </p:nvSpPr>
        <p:spPr>
          <a:xfrm>
            <a:off x="6206119" y="3826289"/>
            <a:ext cx="1507739" cy="37394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2495">
              <a:spcBef>
                <a:spcPct val="20000"/>
              </a:spcBef>
              <a:defRPr/>
            </a:pPr>
            <a:r>
              <a:rPr lang="zh-CN" altLang="en-US" sz="9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900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5" name="Freeform 60"/>
          <p:cNvSpPr>
            <a:spLocks noEditPoints="1"/>
          </p:cNvSpPr>
          <p:nvPr/>
        </p:nvSpPr>
        <p:spPr bwMode="auto">
          <a:xfrm>
            <a:off x="3689440" y="1651235"/>
            <a:ext cx="513000" cy="460332"/>
          </a:xfrm>
          <a:custGeom>
            <a:avLst/>
            <a:gdLst>
              <a:gd name="T0" fmla="*/ 1562 w 3584"/>
              <a:gd name="T1" fmla="*/ 2055 h 3573"/>
              <a:gd name="T2" fmla="*/ 1544 w 3584"/>
              <a:gd name="T3" fmla="*/ 2368 h 3573"/>
              <a:gd name="T4" fmla="*/ 1848 w 3584"/>
              <a:gd name="T5" fmla="*/ 2581 h 3573"/>
              <a:gd name="T6" fmla="*/ 1895 w 3584"/>
              <a:gd name="T7" fmla="*/ 2785 h 3573"/>
              <a:gd name="T8" fmla="*/ 1715 w 3584"/>
              <a:gd name="T9" fmla="*/ 2800 h 3573"/>
              <a:gd name="T10" fmla="*/ 1492 w 3584"/>
              <a:gd name="T11" fmla="*/ 2764 h 3573"/>
              <a:gd name="T12" fmla="*/ 1754 w 3584"/>
              <a:gd name="T13" fmla="*/ 2989 h 3573"/>
              <a:gd name="T14" fmla="*/ 2043 w 3584"/>
              <a:gd name="T15" fmla="*/ 2902 h 3573"/>
              <a:gd name="T16" fmla="*/ 2093 w 3584"/>
              <a:gd name="T17" fmla="*/ 2593 h 3573"/>
              <a:gd name="T18" fmla="*/ 1802 w 3584"/>
              <a:gd name="T19" fmla="*/ 2363 h 3573"/>
              <a:gd name="T20" fmla="*/ 1721 w 3584"/>
              <a:gd name="T21" fmla="*/ 2170 h 3573"/>
              <a:gd name="T22" fmla="*/ 1869 w 3584"/>
              <a:gd name="T23" fmla="*/ 2116 h 3573"/>
              <a:gd name="T24" fmla="*/ 2096 w 3584"/>
              <a:gd name="T25" fmla="*/ 2136 h 3573"/>
              <a:gd name="T26" fmla="*/ 1872 w 3584"/>
              <a:gd name="T27" fmla="*/ 1942 h 3573"/>
              <a:gd name="T28" fmla="*/ 2657 w 3584"/>
              <a:gd name="T29" fmla="*/ 1446 h 3573"/>
              <a:gd name="T30" fmla="*/ 3302 w 3584"/>
              <a:gd name="T31" fmla="*/ 2055 h 3573"/>
              <a:gd name="T32" fmla="*/ 3582 w 3584"/>
              <a:gd name="T33" fmla="*/ 2756 h 3573"/>
              <a:gd name="T34" fmla="*/ 3436 w 3584"/>
              <a:gd name="T35" fmla="*/ 3232 h 3573"/>
              <a:gd name="T36" fmla="*/ 2962 w 3584"/>
              <a:gd name="T37" fmla="*/ 3476 h 3573"/>
              <a:gd name="T38" fmla="*/ 2254 w 3584"/>
              <a:gd name="T39" fmla="*/ 3565 h 3573"/>
              <a:gd name="T40" fmla="*/ 1420 w 3584"/>
              <a:gd name="T41" fmla="*/ 3568 h 3573"/>
              <a:gd name="T42" fmla="*/ 692 w 3584"/>
              <a:gd name="T43" fmla="*/ 3492 h 3573"/>
              <a:gd name="T44" fmla="*/ 187 w 3584"/>
              <a:gd name="T45" fmla="*/ 3269 h 3573"/>
              <a:gd name="T46" fmla="*/ 0 w 3584"/>
              <a:gd name="T47" fmla="*/ 2829 h 3573"/>
              <a:gd name="T48" fmla="*/ 222 w 3584"/>
              <a:gd name="T49" fmla="*/ 2149 h 3573"/>
              <a:gd name="T50" fmla="*/ 810 w 3584"/>
              <a:gd name="T51" fmla="*/ 1524 h 3573"/>
              <a:gd name="T52" fmla="*/ 1480 w 3584"/>
              <a:gd name="T53" fmla="*/ 1290 h 3573"/>
              <a:gd name="T54" fmla="*/ 1759 w 3584"/>
              <a:gd name="T55" fmla="*/ 1304 h 3573"/>
              <a:gd name="T56" fmla="*/ 1645 w 3584"/>
              <a:gd name="T57" fmla="*/ 148 h 3573"/>
              <a:gd name="T58" fmla="*/ 1540 w 3584"/>
              <a:gd name="T59" fmla="*/ 268 h 3573"/>
              <a:gd name="T60" fmla="*/ 1292 w 3584"/>
              <a:gd name="T61" fmla="*/ 435 h 3573"/>
              <a:gd name="T62" fmla="*/ 1098 w 3584"/>
              <a:gd name="T63" fmla="*/ 471 h 3573"/>
              <a:gd name="T64" fmla="*/ 1350 w 3584"/>
              <a:gd name="T65" fmla="*/ 683 h 3573"/>
              <a:gd name="T66" fmla="*/ 1548 w 3584"/>
              <a:gd name="T67" fmla="*/ 610 h 3573"/>
              <a:gd name="T68" fmla="*/ 1685 w 3584"/>
              <a:gd name="T69" fmla="*/ 559 h 3573"/>
              <a:gd name="T70" fmla="*/ 1803 w 3584"/>
              <a:gd name="T71" fmla="*/ 698 h 3573"/>
              <a:gd name="T72" fmla="*/ 2020 w 3584"/>
              <a:gd name="T73" fmla="*/ 657 h 3573"/>
              <a:gd name="T74" fmla="*/ 2212 w 3584"/>
              <a:gd name="T75" fmla="*/ 313 h 3573"/>
              <a:gd name="T76" fmla="*/ 2006 w 3584"/>
              <a:gd name="T77" fmla="*/ 414 h 3573"/>
              <a:gd name="T78" fmla="*/ 1811 w 3584"/>
              <a:gd name="T79" fmla="*/ 350 h 3573"/>
              <a:gd name="T80" fmla="*/ 1665 w 3584"/>
              <a:gd name="T81" fmla="*/ 151 h 3573"/>
              <a:gd name="T82" fmla="*/ 1745 w 3584"/>
              <a:gd name="T83" fmla="*/ 24 h 3573"/>
              <a:gd name="T84" fmla="*/ 1926 w 3584"/>
              <a:gd name="T85" fmla="*/ 254 h 3573"/>
              <a:gd name="T86" fmla="*/ 2105 w 3584"/>
              <a:gd name="T87" fmla="*/ 199 h 3573"/>
              <a:gd name="T88" fmla="*/ 2326 w 3584"/>
              <a:gd name="T89" fmla="*/ 176 h 3573"/>
              <a:gd name="T90" fmla="*/ 2384 w 3584"/>
              <a:gd name="T91" fmla="*/ 339 h 3573"/>
              <a:gd name="T92" fmla="*/ 2316 w 3584"/>
              <a:gd name="T93" fmla="*/ 455 h 3573"/>
              <a:gd name="T94" fmla="*/ 2150 w 3584"/>
              <a:gd name="T95" fmla="*/ 764 h 3573"/>
              <a:gd name="T96" fmla="*/ 2078 w 3584"/>
              <a:gd name="T97" fmla="*/ 1050 h 3573"/>
              <a:gd name="T98" fmla="*/ 1785 w 3584"/>
              <a:gd name="T99" fmla="*/ 1152 h 3573"/>
              <a:gd name="T100" fmla="*/ 1623 w 3584"/>
              <a:gd name="T101" fmla="*/ 1156 h 3573"/>
              <a:gd name="T102" fmla="*/ 1479 w 3584"/>
              <a:gd name="T103" fmla="*/ 1138 h 3573"/>
              <a:gd name="T104" fmla="*/ 1349 w 3584"/>
              <a:gd name="T105" fmla="*/ 1104 h 3573"/>
              <a:gd name="T106" fmla="*/ 1277 w 3584"/>
              <a:gd name="T107" fmla="*/ 1064 h 3573"/>
              <a:gd name="T108" fmla="*/ 1205 w 3584"/>
              <a:gd name="T109" fmla="*/ 958 h 3573"/>
              <a:gd name="T110" fmla="*/ 1027 w 3584"/>
              <a:gd name="T111" fmla="*/ 660 h 3573"/>
              <a:gd name="T112" fmla="*/ 919 w 3584"/>
              <a:gd name="T113" fmla="*/ 482 h 3573"/>
              <a:gd name="T114" fmla="*/ 963 w 3584"/>
              <a:gd name="T115" fmla="*/ 313 h 3573"/>
              <a:gd name="T116" fmla="*/ 1277 w 3584"/>
              <a:gd name="T117" fmla="*/ 287 h 3573"/>
              <a:gd name="T118" fmla="*/ 1451 w 3584"/>
              <a:gd name="T119" fmla="*/ 106 h 35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3584" h="3573">
                <a:moveTo>
                  <a:pt x="1768" y="1791"/>
                </a:moveTo>
                <a:lnTo>
                  <a:pt x="1768" y="1940"/>
                </a:lnTo>
                <a:lnTo>
                  <a:pt x="1731" y="1945"/>
                </a:lnTo>
                <a:lnTo>
                  <a:pt x="1696" y="1955"/>
                </a:lnTo>
                <a:lnTo>
                  <a:pt x="1664" y="1969"/>
                </a:lnTo>
                <a:lnTo>
                  <a:pt x="1634" y="1985"/>
                </a:lnTo>
                <a:lnTo>
                  <a:pt x="1607" y="2005"/>
                </a:lnTo>
                <a:lnTo>
                  <a:pt x="1583" y="2029"/>
                </a:lnTo>
                <a:lnTo>
                  <a:pt x="1562" y="2055"/>
                </a:lnTo>
                <a:lnTo>
                  <a:pt x="1544" y="2084"/>
                </a:lnTo>
                <a:lnTo>
                  <a:pt x="1531" y="2115"/>
                </a:lnTo>
                <a:lnTo>
                  <a:pt x="1522" y="2149"/>
                </a:lnTo>
                <a:lnTo>
                  <a:pt x="1516" y="2184"/>
                </a:lnTo>
                <a:lnTo>
                  <a:pt x="1515" y="2223"/>
                </a:lnTo>
                <a:lnTo>
                  <a:pt x="1516" y="2263"/>
                </a:lnTo>
                <a:lnTo>
                  <a:pt x="1521" y="2302"/>
                </a:lnTo>
                <a:lnTo>
                  <a:pt x="1531" y="2337"/>
                </a:lnTo>
                <a:lnTo>
                  <a:pt x="1544" y="2368"/>
                </a:lnTo>
                <a:lnTo>
                  <a:pt x="1561" y="2396"/>
                </a:lnTo>
                <a:lnTo>
                  <a:pt x="1582" y="2422"/>
                </a:lnTo>
                <a:lnTo>
                  <a:pt x="1612" y="2449"/>
                </a:lnTo>
                <a:lnTo>
                  <a:pt x="1648" y="2475"/>
                </a:lnTo>
                <a:lnTo>
                  <a:pt x="1690" y="2500"/>
                </a:lnTo>
                <a:lnTo>
                  <a:pt x="1739" y="2524"/>
                </a:lnTo>
                <a:lnTo>
                  <a:pt x="1793" y="2546"/>
                </a:lnTo>
                <a:lnTo>
                  <a:pt x="1823" y="2564"/>
                </a:lnTo>
                <a:lnTo>
                  <a:pt x="1848" y="2581"/>
                </a:lnTo>
                <a:lnTo>
                  <a:pt x="1869" y="2598"/>
                </a:lnTo>
                <a:lnTo>
                  <a:pt x="1883" y="2615"/>
                </a:lnTo>
                <a:lnTo>
                  <a:pt x="1894" y="2634"/>
                </a:lnTo>
                <a:lnTo>
                  <a:pt x="1903" y="2657"/>
                </a:lnTo>
                <a:lnTo>
                  <a:pt x="1907" y="2681"/>
                </a:lnTo>
                <a:lnTo>
                  <a:pt x="1909" y="2710"/>
                </a:lnTo>
                <a:lnTo>
                  <a:pt x="1907" y="2739"/>
                </a:lnTo>
                <a:lnTo>
                  <a:pt x="1903" y="2763"/>
                </a:lnTo>
                <a:lnTo>
                  <a:pt x="1895" y="2785"/>
                </a:lnTo>
                <a:lnTo>
                  <a:pt x="1884" y="2803"/>
                </a:lnTo>
                <a:lnTo>
                  <a:pt x="1870" y="2819"/>
                </a:lnTo>
                <a:lnTo>
                  <a:pt x="1852" y="2830"/>
                </a:lnTo>
                <a:lnTo>
                  <a:pt x="1831" y="2836"/>
                </a:lnTo>
                <a:lnTo>
                  <a:pt x="1806" y="2839"/>
                </a:lnTo>
                <a:lnTo>
                  <a:pt x="1779" y="2836"/>
                </a:lnTo>
                <a:lnTo>
                  <a:pt x="1755" y="2829"/>
                </a:lnTo>
                <a:lnTo>
                  <a:pt x="1733" y="2817"/>
                </a:lnTo>
                <a:lnTo>
                  <a:pt x="1715" y="2800"/>
                </a:lnTo>
                <a:lnTo>
                  <a:pt x="1703" y="2781"/>
                </a:lnTo>
                <a:lnTo>
                  <a:pt x="1693" y="2759"/>
                </a:lnTo>
                <a:lnTo>
                  <a:pt x="1687" y="2733"/>
                </a:lnTo>
                <a:lnTo>
                  <a:pt x="1682" y="2702"/>
                </a:lnTo>
                <a:lnTo>
                  <a:pt x="1681" y="2668"/>
                </a:lnTo>
                <a:lnTo>
                  <a:pt x="1486" y="2668"/>
                </a:lnTo>
                <a:lnTo>
                  <a:pt x="1484" y="2671"/>
                </a:lnTo>
                <a:lnTo>
                  <a:pt x="1486" y="2720"/>
                </a:lnTo>
                <a:lnTo>
                  <a:pt x="1492" y="2764"/>
                </a:lnTo>
                <a:lnTo>
                  <a:pt x="1501" y="2803"/>
                </a:lnTo>
                <a:lnTo>
                  <a:pt x="1516" y="2840"/>
                </a:lnTo>
                <a:lnTo>
                  <a:pt x="1535" y="2872"/>
                </a:lnTo>
                <a:lnTo>
                  <a:pt x="1558" y="2899"/>
                </a:lnTo>
                <a:lnTo>
                  <a:pt x="1590" y="2928"/>
                </a:lnTo>
                <a:lnTo>
                  <a:pt x="1626" y="2951"/>
                </a:lnTo>
                <a:lnTo>
                  <a:pt x="1665" y="2968"/>
                </a:lnTo>
                <a:lnTo>
                  <a:pt x="1708" y="2982"/>
                </a:lnTo>
                <a:lnTo>
                  <a:pt x="1754" y="2989"/>
                </a:lnTo>
                <a:lnTo>
                  <a:pt x="1754" y="3129"/>
                </a:lnTo>
                <a:lnTo>
                  <a:pt x="1859" y="3129"/>
                </a:lnTo>
                <a:lnTo>
                  <a:pt x="1859" y="2989"/>
                </a:lnTo>
                <a:lnTo>
                  <a:pt x="1896" y="2983"/>
                </a:lnTo>
                <a:lnTo>
                  <a:pt x="1931" y="2974"/>
                </a:lnTo>
                <a:lnTo>
                  <a:pt x="1963" y="2961"/>
                </a:lnTo>
                <a:lnTo>
                  <a:pt x="1992" y="2945"/>
                </a:lnTo>
                <a:lnTo>
                  <a:pt x="2019" y="2926"/>
                </a:lnTo>
                <a:lnTo>
                  <a:pt x="2043" y="2902"/>
                </a:lnTo>
                <a:lnTo>
                  <a:pt x="2064" y="2877"/>
                </a:lnTo>
                <a:lnTo>
                  <a:pt x="2081" y="2849"/>
                </a:lnTo>
                <a:lnTo>
                  <a:pt x="2094" y="2818"/>
                </a:lnTo>
                <a:lnTo>
                  <a:pt x="2103" y="2785"/>
                </a:lnTo>
                <a:lnTo>
                  <a:pt x="2108" y="2748"/>
                </a:lnTo>
                <a:lnTo>
                  <a:pt x="2110" y="2709"/>
                </a:lnTo>
                <a:lnTo>
                  <a:pt x="2108" y="2667"/>
                </a:lnTo>
                <a:lnTo>
                  <a:pt x="2103" y="2629"/>
                </a:lnTo>
                <a:lnTo>
                  <a:pt x="2093" y="2593"/>
                </a:lnTo>
                <a:lnTo>
                  <a:pt x="2080" y="2561"/>
                </a:lnTo>
                <a:lnTo>
                  <a:pt x="2062" y="2533"/>
                </a:lnTo>
                <a:lnTo>
                  <a:pt x="2041" y="2506"/>
                </a:lnTo>
                <a:lnTo>
                  <a:pt x="2011" y="2479"/>
                </a:lnTo>
                <a:lnTo>
                  <a:pt x="1975" y="2451"/>
                </a:lnTo>
                <a:lnTo>
                  <a:pt x="1933" y="2427"/>
                </a:lnTo>
                <a:lnTo>
                  <a:pt x="1887" y="2404"/>
                </a:lnTo>
                <a:lnTo>
                  <a:pt x="1834" y="2383"/>
                </a:lnTo>
                <a:lnTo>
                  <a:pt x="1802" y="2363"/>
                </a:lnTo>
                <a:lnTo>
                  <a:pt x="1775" y="2346"/>
                </a:lnTo>
                <a:lnTo>
                  <a:pt x="1755" y="2328"/>
                </a:lnTo>
                <a:lnTo>
                  <a:pt x="1740" y="2311"/>
                </a:lnTo>
                <a:lnTo>
                  <a:pt x="1730" y="2293"/>
                </a:lnTo>
                <a:lnTo>
                  <a:pt x="1722" y="2272"/>
                </a:lnTo>
                <a:lnTo>
                  <a:pt x="1718" y="2249"/>
                </a:lnTo>
                <a:lnTo>
                  <a:pt x="1715" y="2223"/>
                </a:lnTo>
                <a:lnTo>
                  <a:pt x="1717" y="2195"/>
                </a:lnTo>
                <a:lnTo>
                  <a:pt x="1721" y="2170"/>
                </a:lnTo>
                <a:lnTo>
                  <a:pt x="1728" y="2148"/>
                </a:lnTo>
                <a:lnTo>
                  <a:pt x="1738" y="2128"/>
                </a:lnTo>
                <a:lnTo>
                  <a:pt x="1750" y="2113"/>
                </a:lnTo>
                <a:lnTo>
                  <a:pt x="1766" y="2102"/>
                </a:lnTo>
                <a:lnTo>
                  <a:pt x="1786" y="2095"/>
                </a:lnTo>
                <a:lnTo>
                  <a:pt x="1809" y="2093"/>
                </a:lnTo>
                <a:lnTo>
                  <a:pt x="1831" y="2095"/>
                </a:lnTo>
                <a:lnTo>
                  <a:pt x="1852" y="2103"/>
                </a:lnTo>
                <a:lnTo>
                  <a:pt x="1869" y="2116"/>
                </a:lnTo>
                <a:lnTo>
                  <a:pt x="1884" y="2135"/>
                </a:lnTo>
                <a:lnTo>
                  <a:pt x="1896" y="2158"/>
                </a:lnTo>
                <a:lnTo>
                  <a:pt x="1904" y="2185"/>
                </a:lnTo>
                <a:lnTo>
                  <a:pt x="1910" y="2218"/>
                </a:lnTo>
                <a:lnTo>
                  <a:pt x="1911" y="2255"/>
                </a:lnTo>
                <a:lnTo>
                  <a:pt x="2112" y="2255"/>
                </a:lnTo>
                <a:lnTo>
                  <a:pt x="2110" y="2212"/>
                </a:lnTo>
                <a:lnTo>
                  <a:pt x="2105" y="2172"/>
                </a:lnTo>
                <a:lnTo>
                  <a:pt x="2096" y="2136"/>
                </a:lnTo>
                <a:lnTo>
                  <a:pt x="2084" y="2102"/>
                </a:lnTo>
                <a:lnTo>
                  <a:pt x="2067" y="2071"/>
                </a:lnTo>
                <a:lnTo>
                  <a:pt x="2048" y="2042"/>
                </a:lnTo>
                <a:lnTo>
                  <a:pt x="2026" y="2017"/>
                </a:lnTo>
                <a:lnTo>
                  <a:pt x="2000" y="1995"/>
                </a:lnTo>
                <a:lnTo>
                  <a:pt x="1973" y="1976"/>
                </a:lnTo>
                <a:lnTo>
                  <a:pt x="1942" y="1962"/>
                </a:lnTo>
                <a:lnTo>
                  <a:pt x="1909" y="1951"/>
                </a:lnTo>
                <a:lnTo>
                  <a:pt x="1872" y="1942"/>
                </a:lnTo>
                <a:lnTo>
                  <a:pt x="1872" y="1791"/>
                </a:lnTo>
                <a:lnTo>
                  <a:pt x="1768" y="1791"/>
                </a:lnTo>
                <a:close/>
                <a:moveTo>
                  <a:pt x="2085" y="1222"/>
                </a:moveTo>
                <a:lnTo>
                  <a:pt x="2185" y="1245"/>
                </a:lnTo>
                <a:lnTo>
                  <a:pt x="2285" y="1273"/>
                </a:lnTo>
                <a:lnTo>
                  <a:pt x="2382" y="1309"/>
                </a:lnTo>
                <a:lnTo>
                  <a:pt x="2476" y="1349"/>
                </a:lnTo>
                <a:lnTo>
                  <a:pt x="2567" y="1395"/>
                </a:lnTo>
                <a:lnTo>
                  <a:pt x="2657" y="1446"/>
                </a:lnTo>
                <a:lnTo>
                  <a:pt x="2742" y="1501"/>
                </a:lnTo>
                <a:lnTo>
                  <a:pt x="2824" y="1559"/>
                </a:lnTo>
                <a:lnTo>
                  <a:pt x="2904" y="1622"/>
                </a:lnTo>
                <a:lnTo>
                  <a:pt x="2980" y="1688"/>
                </a:lnTo>
                <a:lnTo>
                  <a:pt x="3053" y="1757"/>
                </a:lnTo>
                <a:lnTo>
                  <a:pt x="3121" y="1829"/>
                </a:lnTo>
                <a:lnTo>
                  <a:pt x="3185" y="1903"/>
                </a:lnTo>
                <a:lnTo>
                  <a:pt x="3246" y="1978"/>
                </a:lnTo>
                <a:lnTo>
                  <a:pt x="3302" y="2055"/>
                </a:lnTo>
                <a:lnTo>
                  <a:pt x="3353" y="2134"/>
                </a:lnTo>
                <a:lnTo>
                  <a:pt x="3400" y="2212"/>
                </a:lnTo>
                <a:lnTo>
                  <a:pt x="3442" y="2292"/>
                </a:lnTo>
                <a:lnTo>
                  <a:pt x="3479" y="2371"/>
                </a:lnTo>
                <a:lnTo>
                  <a:pt x="3511" y="2450"/>
                </a:lnTo>
                <a:lnTo>
                  <a:pt x="3537" y="2528"/>
                </a:lnTo>
                <a:lnTo>
                  <a:pt x="3558" y="2607"/>
                </a:lnTo>
                <a:lnTo>
                  <a:pt x="3572" y="2682"/>
                </a:lnTo>
                <a:lnTo>
                  <a:pt x="3582" y="2756"/>
                </a:lnTo>
                <a:lnTo>
                  <a:pt x="3584" y="2829"/>
                </a:lnTo>
                <a:lnTo>
                  <a:pt x="3582" y="2890"/>
                </a:lnTo>
                <a:lnTo>
                  <a:pt x="3576" y="2949"/>
                </a:lnTo>
                <a:lnTo>
                  <a:pt x="3562" y="3004"/>
                </a:lnTo>
                <a:lnTo>
                  <a:pt x="3546" y="3055"/>
                </a:lnTo>
                <a:lnTo>
                  <a:pt x="3525" y="3105"/>
                </a:lnTo>
                <a:lnTo>
                  <a:pt x="3499" y="3150"/>
                </a:lnTo>
                <a:lnTo>
                  <a:pt x="3470" y="3193"/>
                </a:lnTo>
                <a:lnTo>
                  <a:pt x="3436" y="3232"/>
                </a:lnTo>
                <a:lnTo>
                  <a:pt x="3397" y="3269"/>
                </a:lnTo>
                <a:lnTo>
                  <a:pt x="3355" y="3303"/>
                </a:lnTo>
                <a:lnTo>
                  <a:pt x="3310" y="3335"/>
                </a:lnTo>
                <a:lnTo>
                  <a:pt x="3260" y="3364"/>
                </a:lnTo>
                <a:lnTo>
                  <a:pt x="3207" y="3391"/>
                </a:lnTo>
                <a:lnTo>
                  <a:pt x="3151" y="3415"/>
                </a:lnTo>
                <a:lnTo>
                  <a:pt x="3091" y="3437"/>
                </a:lnTo>
                <a:lnTo>
                  <a:pt x="3028" y="3458"/>
                </a:lnTo>
                <a:lnTo>
                  <a:pt x="2962" y="3476"/>
                </a:lnTo>
                <a:lnTo>
                  <a:pt x="2894" y="3492"/>
                </a:lnTo>
                <a:lnTo>
                  <a:pt x="2822" y="3506"/>
                </a:lnTo>
                <a:lnTo>
                  <a:pt x="2748" y="3518"/>
                </a:lnTo>
                <a:lnTo>
                  <a:pt x="2671" y="3529"/>
                </a:lnTo>
                <a:lnTo>
                  <a:pt x="2593" y="3539"/>
                </a:lnTo>
                <a:lnTo>
                  <a:pt x="2511" y="3547"/>
                </a:lnTo>
                <a:lnTo>
                  <a:pt x="2427" y="3555"/>
                </a:lnTo>
                <a:lnTo>
                  <a:pt x="2342" y="3560"/>
                </a:lnTo>
                <a:lnTo>
                  <a:pt x="2254" y="3565"/>
                </a:lnTo>
                <a:lnTo>
                  <a:pt x="2165" y="3568"/>
                </a:lnTo>
                <a:lnTo>
                  <a:pt x="2074" y="3570"/>
                </a:lnTo>
                <a:lnTo>
                  <a:pt x="1981" y="3572"/>
                </a:lnTo>
                <a:lnTo>
                  <a:pt x="1888" y="3573"/>
                </a:lnTo>
                <a:lnTo>
                  <a:pt x="1793" y="3573"/>
                </a:lnTo>
                <a:lnTo>
                  <a:pt x="1698" y="3573"/>
                </a:lnTo>
                <a:lnTo>
                  <a:pt x="1603" y="3572"/>
                </a:lnTo>
                <a:lnTo>
                  <a:pt x="1511" y="3570"/>
                </a:lnTo>
                <a:lnTo>
                  <a:pt x="1420" y="3568"/>
                </a:lnTo>
                <a:lnTo>
                  <a:pt x="1330" y="3565"/>
                </a:lnTo>
                <a:lnTo>
                  <a:pt x="1243" y="3560"/>
                </a:lnTo>
                <a:lnTo>
                  <a:pt x="1157" y="3555"/>
                </a:lnTo>
                <a:lnTo>
                  <a:pt x="1074" y="3547"/>
                </a:lnTo>
                <a:lnTo>
                  <a:pt x="993" y="3539"/>
                </a:lnTo>
                <a:lnTo>
                  <a:pt x="913" y="3529"/>
                </a:lnTo>
                <a:lnTo>
                  <a:pt x="837" y="3518"/>
                </a:lnTo>
                <a:lnTo>
                  <a:pt x="763" y="3506"/>
                </a:lnTo>
                <a:lnTo>
                  <a:pt x="692" y="3492"/>
                </a:lnTo>
                <a:lnTo>
                  <a:pt x="622" y="3476"/>
                </a:lnTo>
                <a:lnTo>
                  <a:pt x="557" y="3458"/>
                </a:lnTo>
                <a:lnTo>
                  <a:pt x="494" y="3437"/>
                </a:lnTo>
                <a:lnTo>
                  <a:pt x="435" y="3415"/>
                </a:lnTo>
                <a:lnTo>
                  <a:pt x="378" y="3391"/>
                </a:lnTo>
                <a:lnTo>
                  <a:pt x="325" y="3364"/>
                </a:lnTo>
                <a:lnTo>
                  <a:pt x="276" y="3335"/>
                </a:lnTo>
                <a:lnTo>
                  <a:pt x="229" y="3303"/>
                </a:lnTo>
                <a:lnTo>
                  <a:pt x="187" y="3269"/>
                </a:lnTo>
                <a:lnTo>
                  <a:pt x="150" y="3232"/>
                </a:lnTo>
                <a:lnTo>
                  <a:pt x="116" y="3193"/>
                </a:lnTo>
                <a:lnTo>
                  <a:pt x="86" y="3150"/>
                </a:lnTo>
                <a:lnTo>
                  <a:pt x="61" y="3105"/>
                </a:lnTo>
                <a:lnTo>
                  <a:pt x="39" y="3055"/>
                </a:lnTo>
                <a:lnTo>
                  <a:pt x="22" y="3004"/>
                </a:lnTo>
                <a:lnTo>
                  <a:pt x="10" y="2949"/>
                </a:lnTo>
                <a:lnTo>
                  <a:pt x="2" y="2890"/>
                </a:lnTo>
                <a:lnTo>
                  <a:pt x="0" y="2829"/>
                </a:lnTo>
                <a:lnTo>
                  <a:pt x="3" y="2758"/>
                </a:lnTo>
                <a:lnTo>
                  <a:pt x="12" y="2686"/>
                </a:lnTo>
                <a:lnTo>
                  <a:pt x="26" y="2611"/>
                </a:lnTo>
                <a:lnTo>
                  <a:pt x="46" y="2535"/>
                </a:lnTo>
                <a:lnTo>
                  <a:pt x="72" y="2459"/>
                </a:lnTo>
                <a:lnTo>
                  <a:pt x="101" y="2382"/>
                </a:lnTo>
                <a:lnTo>
                  <a:pt x="137" y="2304"/>
                </a:lnTo>
                <a:lnTo>
                  <a:pt x="178" y="2226"/>
                </a:lnTo>
                <a:lnTo>
                  <a:pt x="222" y="2149"/>
                </a:lnTo>
                <a:lnTo>
                  <a:pt x="271" y="2072"/>
                </a:lnTo>
                <a:lnTo>
                  <a:pt x="325" y="1997"/>
                </a:lnTo>
                <a:lnTo>
                  <a:pt x="383" y="1922"/>
                </a:lnTo>
                <a:lnTo>
                  <a:pt x="445" y="1850"/>
                </a:lnTo>
                <a:lnTo>
                  <a:pt x="511" y="1779"/>
                </a:lnTo>
                <a:lnTo>
                  <a:pt x="580" y="1711"/>
                </a:lnTo>
                <a:lnTo>
                  <a:pt x="653" y="1645"/>
                </a:lnTo>
                <a:lnTo>
                  <a:pt x="730" y="1584"/>
                </a:lnTo>
                <a:lnTo>
                  <a:pt x="810" y="1524"/>
                </a:lnTo>
                <a:lnTo>
                  <a:pt x="892" y="1469"/>
                </a:lnTo>
                <a:lnTo>
                  <a:pt x="977" y="1417"/>
                </a:lnTo>
                <a:lnTo>
                  <a:pt x="1066" y="1370"/>
                </a:lnTo>
                <a:lnTo>
                  <a:pt x="1157" y="1328"/>
                </a:lnTo>
                <a:lnTo>
                  <a:pt x="1251" y="1291"/>
                </a:lnTo>
                <a:lnTo>
                  <a:pt x="1346" y="1259"/>
                </a:lnTo>
                <a:lnTo>
                  <a:pt x="1391" y="1272"/>
                </a:lnTo>
                <a:lnTo>
                  <a:pt x="1436" y="1282"/>
                </a:lnTo>
                <a:lnTo>
                  <a:pt x="1480" y="1290"/>
                </a:lnTo>
                <a:lnTo>
                  <a:pt x="1522" y="1295"/>
                </a:lnTo>
                <a:lnTo>
                  <a:pt x="1562" y="1300"/>
                </a:lnTo>
                <a:lnTo>
                  <a:pt x="1599" y="1303"/>
                </a:lnTo>
                <a:lnTo>
                  <a:pt x="1631" y="1305"/>
                </a:lnTo>
                <a:lnTo>
                  <a:pt x="1657" y="1306"/>
                </a:lnTo>
                <a:lnTo>
                  <a:pt x="1677" y="1306"/>
                </a:lnTo>
                <a:lnTo>
                  <a:pt x="1689" y="1307"/>
                </a:lnTo>
                <a:lnTo>
                  <a:pt x="1721" y="1306"/>
                </a:lnTo>
                <a:lnTo>
                  <a:pt x="1759" y="1304"/>
                </a:lnTo>
                <a:lnTo>
                  <a:pt x="1799" y="1300"/>
                </a:lnTo>
                <a:lnTo>
                  <a:pt x="1845" y="1294"/>
                </a:lnTo>
                <a:lnTo>
                  <a:pt x="1892" y="1285"/>
                </a:lnTo>
                <a:lnTo>
                  <a:pt x="1942" y="1273"/>
                </a:lnTo>
                <a:lnTo>
                  <a:pt x="1990" y="1259"/>
                </a:lnTo>
                <a:lnTo>
                  <a:pt x="2039" y="1243"/>
                </a:lnTo>
                <a:lnTo>
                  <a:pt x="2085" y="1222"/>
                </a:lnTo>
                <a:close/>
                <a:moveTo>
                  <a:pt x="1645" y="49"/>
                </a:moveTo>
                <a:lnTo>
                  <a:pt x="1645" y="148"/>
                </a:lnTo>
                <a:lnTo>
                  <a:pt x="1634" y="148"/>
                </a:lnTo>
                <a:lnTo>
                  <a:pt x="1622" y="149"/>
                </a:lnTo>
                <a:lnTo>
                  <a:pt x="1611" y="152"/>
                </a:lnTo>
                <a:lnTo>
                  <a:pt x="1600" y="159"/>
                </a:lnTo>
                <a:lnTo>
                  <a:pt x="1590" y="168"/>
                </a:lnTo>
                <a:lnTo>
                  <a:pt x="1579" y="183"/>
                </a:lnTo>
                <a:lnTo>
                  <a:pt x="1568" y="203"/>
                </a:lnTo>
                <a:lnTo>
                  <a:pt x="1557" y="229"/>
                </a:lnTo>
                <a:lnTo>
                  <a:pt x="1540" y="268"/>
                </a:lnTo>
                <a:lnTo>
                  <a:pt x="1520" y="301"/>
                </a:lnTo>
                <a:lnTo>
                  <a:pt x="1498" y="331"/>
                </a:lnTo>
                <a:lnTo>
                  <a:pt x="1473" y="355"/>
                </a:lnTo>
                <a:lnTo>
                  <a:pt x="1446" y="376"/>
                </a:lnTo>
                <a:lnTo>
                  <a:pt x="1418" y="393"/>
                </a:lnTo>
                <a:lnTo>
                  <a:pt x="1387" y="408"/>
                </a:lnTo>
                <a:lnTo>
                  <a:pt x="1356" y="419"/>
                </a:lnTo>
                <a:lnTo>
                  <a:pt x="1324" y="427"/>
                </a:lnTo>
                <a:lnTo>
                  <a:pt x="1292" y="435"/>
                </a:lnTo>
                <a:lnTo>
                  <a:pt x="1261" y="440"/>
                </a:lnTo>
                <a:lnTo>
                  <a:pt x="1230" y="443"/>
                </a:lnTo>
                <a:lnTo>
                  <a:pt x="1199" y="445"/>
                </a:lnTo>
                <a:lnTo>
                  <a:pt x="1172" y="446"/>
                </a:lnTo>
                <a:lnTo>
                  <a:pt x="1144" y="446"/>
                </a:lnTo>
                <a:lnTo>
                  <a:pt x="1120" y="446"/>
                </a:lnTo>
                <a:lnTo>
                  <a:pt x="1082" y="446"/>
                </a:lnTo>
                <a:lnTo>
                  <a:pt x="1077" y="446"/>
                </a:lnTo>
                <a:lnTo>
                  <a:pt x="1098" y="471"/>
                </a:lnTo>
                <a:lnTo>
                  <a:pt x="1120" y="498"/>
                </a:lnTo>
                <a:lnTo>
                  <a:pt x="1144" y="525"/>
                </a:lnTo>
                <a:lnTo>
                  <a:pt x="1169" y="554"/>
                </a:lnTo>
                <a:lnTo>
                  <a:pt x="1196" y="580"/>
                </a:lnTo>
                <a:lnTo>
                  <a:pt x="1225" y="607"/>
                </a:lnTo>
                <a:lnTo>
                  <a:pt x="1254" y="630"/>
                </a:lnTo>
                <a:lnTo>
                  <a:pt x="1285" y="652"/>
                </a:lnTo>
                <a:lnTo>
                  <a:pt x="1317" y="669"/>
                </a:lnTo>
                <a:lnTo>
                  <a:pt x="1350" y="683"/>
                </a:lnTo>
                <a:lnTo>
                  <a:pt x="1386" y="690"/>
                </a:lnTo>
                <a:lnTo>
                  <a:pt x="1422" y="694"/>
                </a:lnTo>
                <a:lnTo>
                  <a:pt x="1458" y="690"/>
                </a:lnTo>
                <a:lnTo>
                  <a:pt x="1478" y="684"/>
                </a:lnTo>
                <a:lnTo>
                  <a:pt x="1495" y="674"/>
                </a:lnTo>
                <a:lnTo>
                  <a:pt x="1509" y="661"/>
                </a:lnTo>
                <a:lnTo>
                  <a:pt x="1524" y="645"/>
                </a:lnTo>
                <a:lnTo>
                  <a:pt x="1536" y="628"/>
                </a:lnTo>
                <a:lnTo>
                  <a:pt x="1548" y="610"/>
                </a:lnTo>
                <a:lnTo>
                  <a:pt x="1560" y="594"/>
                </a:lnTo>
                <a:lnTo>
                  <a:pt x="1573" y="577"/>
                </a:lnTo>
                <a:lnTo>
                  <a:pt x="1588" y="563"/>
                </a:lnTo>
                <a:lnTo>
                  <a:pt x="1604" y="552"/>
                </a:lnTo>
                <a:lnTo>
                  <a:pt x="1622" y="544"/>
                </a:lnTo>
                <a:lnTo>
                  <a:pt x="1643" y="541"/>
                </a:lnTo>
                <a:lnTo>
                  <a:pt x="1658" y="543"/>
                </a:lnTo>
                <a:lnTo>
                  <a:pt x="1672" y="550"/>
                </a:lnTo>
                <a:lnTo>
                  <a:pt x="1685" y="559"/>
                </a:lnTo>
                <a:lnTo>
                  <a:pt x="1697" y="572"/>
                </a:lnTo>
                <a:lnTo>
                  <a:pt x="1708" y="586"/>
                </a:lnTo>
                <a:lnTo>
                  <a:pt x="1719" y="602"/>
                </a:lnTo>
                <a:lnTo>
                  <a:pt x="1731" y="619"/>
                </a:lnTo>
                <a:lnTo>
                  <a:pt x="1743" y="636"/>
                </a:lnTo>
                <a:lnTo>
                  <a:pt x="1755" y="654"/>
                </a:lnTo>
                <a:lnTo>
                  <a:pt x="1770" y="671"/>
                </a:lnTo>
                <a:lnTo>
                  <a:pt x="1785" y="685"/>
                </a:lnTo>
                <a:lnTo>
                  <a:pt x="1803" y="698"/>
                </a:lnTo>
                <a:lnTo>
                  <a:pt x="1823" y="708"/>
                </a:lnTo>
                <a:lnTo>
                  <a:pt x="1845" y="716"/>
                </a:lnTo>
                <a:lnTo>
                  <a:pt x="1870" y="718"/>
                </a:lnTo>
                <a:lnTo>
                  <a:pt x="1900" y="717"/>
                </a:lnTo>
                <a:lnTo>
                  <a:pt x="1927" y="711"/>
                </a:lnTo>
                <a:lnTo>
                  <a:pt x="1953" y="702"/>
                </a:lnTo>
                <a:lnTo>
                  <a:pt x="1977" y="689"/>
                </a:lnTo>
                <a:lnTo>
                  <a:pt x="2000" y="675"/>
                </a:lnTo>
                <a:lnTo>
                  <a:pt x="2020" y="657"/>
                </a:lnTo>
                <a:lnTo>
                  <a:pt x="2040" y="639"/>
                </a:lnTo>
                <a:lnTo>
                  <a:pt x="2069" y="577"/>
                </a:lnTo>
                <a:lnTo>
                  <a:pt x="2103" y="514"/>
                </a:lnTo>
                <a:lnTo>
                  <a:pt x="2141" y="451"/>
                </a:lnTo>
                <a:lnTo>
                  <a:pt x="2184" y="383"/>
                </a:lnTo>
                <a:lnTo>
                  <a:pt x="2233" y="315"/>
                </a:lnTo>
                <a:lnTo>
                  <a:pt x="2238" y="308"/>
                </a:lnTo>
                <a:lnTo>
                  <a:pt x="2226" y="310"/>
                </a:lnTo>
                <a:lnTo>
                  <a:pt x="2212" y="313"/>
                </a:lnTo>
                <a:lnTo>
                  <a:pt x="2194" y="317"/>
                </a:lnTo>
                <a:lnTo>
                  <a:pt x="2183" y="325"/>
                </a:lnTo>
                <a:lnTo>
                  <a:pt x="2171" y="334"/>
                </a:lnTo>
                <a:lnTo>
                  <a:pt x="2150" y="349"/>
                </a:lnTo>
                <a:lnTo>
                  <a:pt x="2127" y="365"/>
                </a:lnTo>
                <a:lnTo>
                  <a:pt x="2101" y="381"/>
                </a:lnTo>
                <a:lnTo>
                  <a:pt x="2071" y="396"/>
                </a:lnTo>
                <a:lnTo>
                  <a:pt x="2040" y="407"/>
                </a:lnTo>
                <a:lnTo>
                  <a:pt x="2006" y="414"/>
                </a:lnTo>
                <a:lnTo>
                  <a:pt x="1969" y="418"/>
                </a:lnTo>
                <a:lnTo>
                  <a:pt x="1956" y="418"/>
                </a:lnTo>
                <a:lnTo>
                  <a:pt x="1939" y="415"/>
                </a:lnTo>
                <a:lnTo>
                  <a:pt x="1921" y="412"/>
                </a:lnTo>
                <a:lnTo>
                  <a:pt x="1901" y="407"/>
                </a:lnTo>
                <a:lnTo>
                  <a:pt x="1879" y="398"/>
                </a:lnTo>
                <a:lnTo>
                  <a:pt x="1857" y="386"/>
                </a:lnTo>
                <a:lnTo>
                  <a:pt x="1834" y="370"/>
                </a:lnTo>
                <a:lnTo>
                  <a:pt x="1811" y="350"/>
                </a:lnTo>
                <a:lnTo>
                  <a:pt x="1791" y="325"/>
                </a:lnTo>
                <a:lnTo>
                  <a:pt x="1771" y="295"/>
                </a:lnTo>
                <a:lnTo>
                  <a:pt x="1752" y="259"/>
                </a:lnTo>
                <a:lnTo>
                  <a:pt x="1742" y="237"/>
                </a:lnTo>
                <a:lnTo>
                  <a:pt x="1730" y="215"/>
                </a:lnTo>
                <a:lnTo>
                  <a:pt x="1715" y="194"/>
                </a:lnTo>
                <a:lnTo>
                  <a:pt x="1700" y="176"/>
                </a:lnTo>
                <a:lnTo>
                  <a:pt x="1684" y="161"/>
                </a:lnTo>
                <a:lnTo>
                  <a:pt x="1665" y="151"/>
                </a:lnTo>
                <a:lnTo>
                  <a:pt x="1645" y="148"/>
                </a:lnTo>
                <a:lnTo>
                  <a:pt x="1645" y="49"/>
                </a:lnTo>
                <a:close/>
                <a:moveTo>
                  <a:pt x="1643" y="0"/>
                </a:moveTo>
                <a:lnTo>
                  <a:pt x="1645" y="0"/>
                </a:lnTo>
                <a:lnTo>
                  <a:pt x="1645" y="0"/>
                </a:lnTo>
                <a:lnTo>
                  <a:pt x="1669" y="1"/>
                </a:lnTo>
                <a:lnTo>
                  <a:pt x="1695" y="5"/>
                </a:lnTo>
                <a:lnTo>
                  <a:pt x="1720" y="13"/>
                </a:lnTo>
                <a:lnTo>
                  <a:pt x="1745" y="24"/>
                </a:lnTo>
                <a:lnTo>
                  <a:pt x="1771" y="40"/>
                </a:lnTo>
                <a:lnTo>
                  <a:pt x="1796" y="61"/>
                </a:lnTo>
                <a:lnTo>
                  <a:pt x="1821" y="86"/>
                </a:lnTo>
                <a:lnTo>
                  <a:pt x="1845" y="118"/>
                </a:lnTo>
                <a:lnTo>
                  <a:pt x="1868" y="156"/>
                </a:lnTo>
                <a:lnTo>
                  <a:pt x="1889" y="200"/>
                </a:lnTo>
                <a:lnTo>
                  <a:pt x="1901" y="223"/>
                </a:lnTo>
                <a:lnTo>
                  <a:pt x="1913" y="240"/>
                </a:lnTo>
                <a:lnTo>
                  <a:pt x="1926" y="254"/>
                </a:lnTo>
                <a:lnTo>
                  <a:pt x="1941" y="262"/>
                </a:lnTo>
                <a:lnTo>
                  <a:pt x="1955" y="267"/>
                </a:lnTo>
                <a:lnTo>
                  <a:pt x="1969" y="269"/>
                </a:lnTo>
                <a:lnTo>
                  <a:pt x="1992" y="266"/>
                </a:lnTo>
                <a:lnTo>
                  <a:pt x="2016" y="257"/>
                </a:lnTo>
                <a:lnTo>
                  <a:pt x="2040" y="244"/>
                </a:lnTo>
                <a:lnTo>
                  <a:pt x="2062" y="228"/>
                </a:lnTo>
                <a:lnTo>
                  <a:pt x="2084" y="213"/>
                </a:lnTo>
                <a:lnTo>
                  <a:pt x="2105" y="199"/>
                </a:lnTo>
                <a:lnTo>
                  <a:pt x="2124" y="187"/>
                </a:lnTo>
                <a:lnTo>
                  <a:pt x="2140" y="179"/>
                </a:lnTo>
                <a:lnTo>
                  <a:pt x="2170" y="170"/>
                </a:lnTo>
                <a:lnTo>
                  <a:pt x="2199" y="163"/>
                </a:lnTo>
                <a:lnTo>
                  <a:pt x="2225" y="160"/>
                </a:lnTo>
                <a:lnTo>
                  <a:pt x="2248" y="159"/>
                </a:lnTo>
                <a:lnTo>
                  <a:pt x="2278" y="160"/>
                </a:lnTo>
                <a:lnTo>
                  <a:pt x="2304" y="167"/>
                </a:lnTo>
                <a:lnTo>
                  <a:pt x="2326" y="176"/>
                </a:lnTo>
                <a:lnTo>
                  <a:pt x="2344" y="188"/>
                </a:lnTo>
                <a:lnTo>
                  <a:pt x="2359" y="203"/>
                </a:lnTo>
                <a:lnTo>
                  <a:pt x="2371" y="220"/>
                </a:lnTo>
                <a:lnTo>
                  <a:pt x="2380" y="238"/>
                </a:lnTo>
                <a:lnTo>
                  <a:pt x="2386" y="258"/>
                </a:lnTo>
                <a:lnTo>
                  <a:pt x="2390" y="278"/>
                </a:lnTo>
                <a:lnTo>
                  <a:pt x="2390" y="299"/>
                </a:lnTo>
                <a:lnTo>
                  <a:pt x="2388" y="320"/>
                </a:lnTo>
                <a:lnTo>
                  <a:pt x="2384" y="339"/>
                </a:lnTo>
                <a:lnTo>
                  <a:pt x="2379" y="358"/>
                </a:lnTo>
                <a:lnTo>
                  <a:pt x="2371" y="376"/>
                </a:lnTo>
                <a:lnTo>
                  <a:pt x="2361" y="391"/>
                </a:lnTo>
                <a:lnTo>
                  <a:pt x="2361" y="392"/>
                </a:lnTo>
                <a:lnTo>
                  <a:pt x="2362" y="391"/>
                </a:lnTo>
                <a:lnTo>
                  <a:pt x="2354" y="401"/>
                </a:lnTo>
                <a:lnTo>
                  <a:pt x="2344" y="415"/>
                </a:lnTo>
                <a:lnTo>
                  <a:pt x="2331" y="433"/>
                </a:lnTo>
                <a:lnTo>
                  <a:pt x="2316" y="455"/>
                </a:lnTo>
                <a:lnTo>
                  <a:pt x="2299" y="480"/>
                </a:lnTo>
                <a:lnTo>
                  <a:pt x="2280" y="508"/>
                </a:lnTo>
                <a:lnTo>
                  <a:pt x="2261" y="539"/>
                </a:lnTo>
                <a:lnTo>
                  <a:pt x="2241" y="573"/>
                </a:lnTo>
                <a:lnTo>
                  <a:pt x="2221" y="608"/>
                </a:lnTo>
                <a:lnTo>
                  <a:pt x="2201" y="645"/>
                </a:lnTo>
                <a:lnTo>
                  <a:pt x="2182" y="684"/>
                </a:lnTo>
                <a:lnTo>
                  <a:pt x="2166" y="723"/>
                </a:lnTo>
                <a:lnTo>
                  <a:pt x="2150" y="764"/>
                </a:lnTo>
                <a:lnTo>
                  <a:pt x="2137" y="805"/>
                </a:lnTo>
                <a:lnTo>
                  <a:pt x="2127" y="845"/>
                </a:lnTo>
                <a:lnTo>
                  <a:pt x="2120" y="885"/>
                </a:lnTo>
                <a:lnTo>
                  <a:pt x="2118" y="925"/>
                </a:lnTo>
                <a:lnTo>
                  <a:pt x="2119" y="964"/>
                </a:lnTo>
                <a:lnTo>
                  <a:pt x="2118" y="988"/>
                </a:lnTo>
                <a:lnTo>
                  <a:pt x="2110" y="1010"/>
                </a:lnTo>
                <a:lnTo>
                  <a:pt x="2097" y="1031"/>
                </a:lnTo>
                <a:lnTo>
                  <a:pt x="2078" y="1050"/>
                </a:lnTo>
                <a:lnTo>
                  <a:pt x="2055" y="1068"/>
                </a:lnTo>
                <a:lnTo>
                  <a:pt x="2029" y="1084"/>
                </a:lnTo>
                <a:lnTo>
                  <a:pt x="1998" y="1098"/>
                </a:lnTo>
                <a:lnTo>
                  <a:pt x="1965" y="1112"/>
                </a:lnTo>
                <a:lnTo>
                  <a:pt x="1931" y="1123"/>
                </a:lnTo>
                <a:lnTo>
                  <a:pt x="1894" y="1133"/>
                </a:lnTo>
                <a:lnTo>
                  <a:pt x="1858" y="1140"/>
                </a:lnTo>
                <a:lnTo>
                  <a:pt x="1820" y="1147"/>
                </a:lnTo>
                <a:lnTo>
                  <a:pt x="1785" y="1152"/>
                </a:lnTo>
                <a:lnTo>
                  <a:pt x="1750" y="1156"/>
                </a:lnTo>
                <a:lnTo>
                  <a:pt x="1717" y="1158"/>
                </a:lnTo>
                <a:lnTo>
                  <a:pt x="1715" y="1158"/>
                </a:lnTo>
                <a:lnTo>
                  <a:pt x="1689" y="1158"/>
                </a:lnTo>
                <a:lnTo>
                  <a:pt x="1687" y="1158"/>
                </a:lnTo>
                <a:lnTo>
                  <a:pt x="1678" y="1158"/>
                </a:lnTo>
                <a:lnTo>
                  <a:pt x="1655" y="1158"/>
                </a:lnTo>
                <a:lnTo>
                  <a:pt x="1645" y="1157"/>
                </a:lnTo>
                <a:lnTo>
                  <a:pt x="1623" y="1156"/>
                </a:lnTo>
                <a:lnTo>
                  <a:pt x="1611" y="1155"/>
                </a:lnTo>
                <a:lnTo>
                  <a:pt x="1589" y="1153"/>
                </a:lnTo>
                <a:lnTo>
                  <a:pt x="1576" y="1152"/>
                </a:lnTo>
                <a:lnTo>
                  <a:pt x="1554" y="1149"/>
                </a:lnTo>
                <a:lnTo>
                  <a:pt x="1541" y="1148"/>
                </a:lnTo>
                <a:lnTo>
                  <a:pt x="1520" y="1145"/>
                </a:lnTo>
                <a:lnTo>
                  <a:pt x="1507" y="1142"/>
                </a:lnTo>
                <a:lnTo>
                  <a:pt x="1486" y="1139"/>
                </a:lnTo>
                <a:lnTo>
                  <a:pt x="1479" y="1138"/>
                </a:lnTo>
                <a:lnTo>
                  <a:pt x="1473" y="1137"/>
                </a:lnTo>
                <a:lnTo>
                  <a:pt x="1453" y="1133"/>
                </a:lnTo>
                <a:lnTo>
                  <a:pt x="1440" y="1130"/>
                </a:lnTo>
                <a:lnTo>
                  <a:pt x="1421" y="1126"/>
                </a:lnTo>
                <a:lnTo>
                  <a:pt x="1408" y="1123"/>
                </a:lnTo>
                <a:lnTo>
                  <a:pt x="1390" y="1117"/>
                </a:lnTo>
                <a:lnTo>
                  <a:pt x="1378" y="1113"/>
                </a:lnTo>
                <a:lnTo>
                  <a:pt x="1361" y="1107"/>
                </a:lnTo>
                <a:lnTo>
                  <a:pt x="1349" y="1104"/>
                </a:lnTo>
                <a:lnTo>
                  <a:pt x="1335" y="1097"/>
                </a:lnTo>
                <a:lnTo>
                  <a:pt x="1324" y="1093"/>
                </a:lnTo>
                <a:lnTo>
                  <a:pt x="1317" y="1090"/>
                </a:lnTo>
                <a:lnTo>
                  <a:pt x="1311" y="1086"/>
                </a:lnTo>
                <a:lnTo>
                  <a:pt x="1302" y="1081"/>
                </a:lnTo>
                <a:lnTo>
                  <a:pt x="1290" y="1073"/>
                </a:lnTo>
                <a:lnTo>
                  <a:pt x="1286" y="1071"/>
                </a:lnTo>
                <a:lnTo>
                  <a:pt x="1283" y="1069"/>
                </a:lnTo>
                <a:lnTo>
                  <a:pt x="1277" y="1064"/>
                </a:lnTo>
                <a:lnTo>
                  <a:pt x="1272" y="1060"/>
                </a:lnTo>
                <a:lnTo>
                  <a:pt x="1270" y="1058"/>
                </a:lnTo>
                <a:lnTo>
                  <a:pt x="1268" y="1054"/>
                </a:lnTo>
                <a:lnTo>
                  <a:pt x="1261" y="1048"/>
                </a:lnTo>
                <a:lnTo>
                  <a:pt x="1255" y="1040"/>
                </a:lnTo>
                <a:lnTo>
                  <a:pt x="1247" y="1026"/>
                </a:lnTo>
                <a:lnTo>
                  <a:pt x="1236" y="1007"/>
                </a:lnTo>
                <a:lnTo>
                  <a:pt x="1221" y="984"/>
                </a:lnTo>
                <a:lnTo>
                  <a:pt x="1205" y="958"/>
                </a:lnTo>
                <a:lnTo>
                  <a:pt x="1188" y="928"/>
                </a:lnTo>
                <a:lnTo>
                  <a:pt x="1169" y="897"/>
                </a:lnTo>
                <a:lnTo>
                  <a:pt x="1150" y="864"/>
                </a:lnTo>
                <a:lnTo>
                  <a:pt x="1130" y="830"/>
                </a:lnTo>
                <a:lnTo>
                  <a:pt x="1109" y="795"/>
                </a:lnTo>
                <a:lnTo>
                  <a:pt x="1088" y="761"/>
                </a:lnTo>
                <a:lnTo>
                  <a:pt x="1067" y="726"/>
                </a:lnTo>
                <a:lnTo>
                  <a:pt x="1047" y="691"/>
                </a:lnTo>
                <a:lnTo>
                  <a:pt x="1027" y="660"/>
                </a:lnTo>
                <a:lnTo>
                  <a:pt x="1008" y="629"/>
                </a:lnTo>
                <a:lnTo>
                  <a:pt x="991" y="599"/>
                </a:lnTo>
                <a:lnTo>
                  <a:pt x="975" y="574"/>
                </a:lnTo>
                <a:lnTo>
                  <a:pt x="961" y="551"/>
                </a:lnTo>
                <a:lnTo>
                  <a:pt x="949" y="531"/>
                </a:lnTo>
                <a:lnTo>
                  <a:pt x="940" y="517"/>
                </a:lnTo>
                <a:lnTo>
                  <a:pt x="932" y="506"/>
                </a:lnTo>
                <a:lnTo>
                  <a:pt x="932" y="506"/>
                </a:lnTo>
                <a:lnTo>
                  <a:pt x="919" y="482"/>
                </a:lnTo>
                <a:lnTo>
                  <a:pt x="908" y="459"/>
                </a:lnTo>
                <a:lnTo>
                  <a:pt x="902" y="436"/>
                </a:lnTo>
                <a:lnTo>
                  <a:pt x="899" y="414"/>
                </a:lnTo>
                <a:lnTo>
                  <a:pt x="900" y="393"/>
                </a:lnTo>
                <a:lnTo>
                  <a:pt x="906" y="374"/>
                </a:lnTo>
                <a:lnTo>
                  <a:pt x="915" y="355"/>
                </a:lnTo>
                <a:lnTo>
                  <a:pt x="927" y="338"/>
                </a:lnTo>
                <a:lnTo>
                  <a:pt x="943" y="324"/>
                </a:lnTo>
                <a:lnTo>
                  <a:pt x="963" y="313"/>
                </a:lnTo>
                <a:lnTo>
                  <a:pt x="986" y="304"/>
                </a:lnTo>
                <a:lnTo>
                  <a:pt x="1014" y="299"/>
                </a:lnTo>
                <a:lnTo>
                  <a:pt x="1046" y="297"/>
                </a:lnTo>
                <a:lnTo>
                  <a:pt x="1119" y="298"/>
                </a:lnTo>
                <a:lnTo>
                  <a:pt x="1153" y="297"/>
                </a:lnTo>
                <a:lnTo>
                  <a:pt x="1186" y="297"/>
                </a:lnTo>
                <a:lnTo>
                  <a:pt x="1218" y="294"/>
                </a:lnTo>
                <a:lnTo>
                  <a:pt x="1249" y="291"/>
                </a:lnTo>
                <a:lnTo>
                  <a:pt x="1277" y="287"/>
                </a:lnTo>
                <a:lnTo>
                  <a:pt x="1305" y="279"/>
                </a:lnTo>
                <a:lnTo>
                  <a:pt x="1329" y="270"/>
                </a:lnTo>
                <a:lnTo>
                  <a:pt x="1353" y="259"/>
                </a:lnTo>
                <a:lnTo>
                  <a:pt x="1372" y="244"/>
                </a:lnTo>
                <a:lnTo>
                  <a:pt x="1390" y="226"/>
                </a:lnTo>
                <a:lnTo>
                  <a:pt x="1404" y="205"/>
                </a:lnTo>
                <a:lnTo>
                  <a:pt x="1415" y="180"/>
                </a:lnTo>
                <a:lnTo>
                  <a:pt x="1432" y="139"/>
                </a:lnTo>
                <a:lnTo>
                  <a:pt x="1451" y="106"/>
                </a:lnTo>
                <a:lnTo>
                  <a:pt x="1471" y="78"/>
                </a:lnTo>
                <a:lnTo>
                  <a:pt x="1493" y="55"/>
                </a:lnTo>
                <a:lnTo>
                  <a:pt x="1515" y="36"/>
                </a:lnTo>
                <a:lnTo>
                  <a:pt x="1539" y="22"/>
                </a:lnTo>
                <a:lnTo>
                  <a:pt x="1564" y="12"/>
                </a:lnTo>
                <a:lnTo>
                  <a:pt x="1590" y="4"/>
                </a:lnTo>
                <a:lnTo>
                  <a:pt x="1616" y="1"/>
                </a:lnTo>
                <a:lnTo>
                  <a:pt x="1643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en-IN" sz="1015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Freeform 73"/>
          <p:cNvSpPr>
            <a:spLocks noEditPoints="1"/>
          </p:cNvSpPr>
          <p:nvPr/>
        </p:nvSpPr>
        <p:spPr bwMode="auto">
          <a:xfrm>
            <a:off x="4897184" y="1670149"/>
            <a:ext cx="527676" cy="507468"/>
          </a:xfrm>
          <a:custGeom>
            <a:avLst/>
            <a:gdLst>
              <a:gd name="T0" fmla="*/ 133 w 3656"/>
              <a:gd name="T1" fmla="*/ 2218 h 3514"/>
              <a:gd name="T2" fmla="*/ 261 w 3656"/>
              <a:gd name="T3" fmla="*/ 2292 h 3514"/>
              <a:gd name="T4" fmla="*/ 392 w 3656"/>
              <a:gd name="T5" fmla="*/ 2329 h 3514"/>
              <a:gd name="T6" fmla="*/ 518 w 3656"/>
              <a:gd name="T7" fmla="*/ 2339 h 3514"/>
              <a:gd name="T8" fmla="*/ 1540 w 3656"/>
              <a:gd name="T9" fmla="*/ 3204 h 3514"/>
              <a:gd name="T10" fmla="*/ 926 w 3656"/>
              <a:gd name="T11" fmla="*/ 3203 h 3514"/>
              <a:gd name="T12" fmla="*/ 790 w 3656"/>
              <a:gd name="T13" fmla="*/ 3188 h 3514"/>
              <a:gd name="T14" fmla="*/ 669 w 3656"/>
              <a:gd name="T15" fmla="*/ 3149 h 3514"/>
              <a:gd name="T16" fmla="*/ 571 w 3656"/>
              <a:gd name="T17" fmla="*/ 3082 h 3514"/>
              <a:gd name="T18" fmla="*/ 2269 w 3656"/>
              <a:gd name="T19" fmla="*/ 2106 h 3514"/>
              <a:gd name="T20" fmla="*/ 2896 w 3656"/>
              <a:gd name="T21" fmla="*/ 2407 h 3514"/>
              <a:gd name="T22" fmla="*/ 2979 w 3656"/>
              <a:gd name="T23" fmla="*/ 2555 h 3514"/>
              <a:gd name="T24" fmla="*/ 3037 w 3656"/>
              <a:gd name="T25" fmla="*/ 2699 h 3514"/>
              <a:gd name="T26" fmla="*/ 3054 w 3656"/>
              <a:gd name="T27" fmla="*/ 2815 h 3514"/>
              <a:gd name="T28" fmla="*/ 3047 w 3656"/>
              <a:gd name="T29" fmla="*/ 2900 h 3514"/>
              <a:gd name="T30" fmla="*/ 3022 w 3656"/>
              <a:gd name="T31" fmla="*/ 2992 h 3514"/>
              <a:gd name="T32" fmla="*/ 2979 w 3656"/>
              <a:gd name="T33" fmla="*/ 3079 h 3514"/>
              <a:gd name="T34" fmla="*/ 2913 w 3656"/>
              <a:gd name="T35" fmla="*/ 3146 h 3514"/>
              <a:gd name="T36" fmla="*/ 2821 w 3656"/>
              <a:gd name="T37" fmla="*/ 3185 h 3514"/>
              <a:gd name="T38" fmla="*/ 2289 w 3656"/>
              <a:gd name="T39" fmla="*/ 3514 h 3514"/>
              <a:gd name="T40" fmla="*/ 2269 w 3656"/>
              <a:gd name="T41" fmla="*/ 2106 h 3514"/>
              <a:gd name="T42" fmla="*/ 3541 w 3656"/>
              <a:gd name="T43" fmla="*/ 1610 h 3514"/>
              <a:gd name="T44" fmla="*/ 3611 w 3656"/>
              <a:gd name="T45" fmla="*/ 1746 h 3514"/>
              <a:gd name="T46" fmla="*/ 3650 w 3656"/>
              <a:gd name="T47" fmla="*/ 1881 h 3514"/>
              <a:gd name="T48" fmla="*/ 3649 w 3656"/>
              <a:gd name="T49" fmla="*/ 2010 h 3514"/>
              <a:gd name="T50" fmla="*/ 3142 w 3656"/>
              <a:gd name="T51" fmla="*/ 2892 h 3514"/>
              <a:gd name="T52" fmla="*/ 3146 w 3656"/>
              <a:gd name="T53" fmla="*/ 2725 h 3514"/>
              <a:gd name="T54" fmla="*/ 3110 w 3656"/>
              <a:gd name="T55" fmla="*/ 2579 h 3514"/>
              <a:gd name="T56" fmla="*/ 3048 w 3656"/>
              <a:gd name="T57" fmla="*/ 2456 h 3514"/>
              <a:gd name="T58" fmla="*/ 3238 w 3656"/>
              <a:gd name="T59" fmla="*/ 1127 h 3514"/>
              <a:gd name="T60" fmla="*/ 995 w 3656"/>
              <a:gd name="T61" fmla="*/ 1739 h 3514"/>
              <a:gd name="T62" fmla="*/ 590 w 3656"/>
              <a:gd name="T63" fmla="*/ 2234 h 3514"/>
              <a:gd name="T64" fmla="*/ 440 w 3656"/>
              <a:gd name="T65" fmla="*/ 2224 h 3514"/>
              <a:gd name="T66" fmla="*/ 305 w 3656"/>
              <a:gd name="T67" fmla="*/ 2198 h 3514"/>
              <a:gd name="T68" fmla="*/ 203 w 3656"/>
              <a:gd name="T69" fmla="*/ 2151 h 3514"/>
              <a:gd name="T70" fmla="*/ 126 w 3656"/>
              <a:gd name="T71" fmla="*/ 2090 h 3514"/>
              <a:gd name="T72" fmla="*/ 55 w 3656"/>
              <a:gd name="T73" fmla="*/ 2008 h 3514"/>
              <a:gd name="T74" fmla="*/ 9 w 3656"/>
              <a:gd name="T75" fmla="*/ 1910 h 3514"/>
              <a:gd name="T76" fmla="*/ 4 w 3656"/>
              <a:gd name="T77" fmla="*/ 1801 h 3514"/>
              <a:gd name="T78" fmla="*/ 248 w 3656"/>
              <a:gd name="T79" fmla="*/ 1312 h 3514"/>
              <a:gd name="T80" fmla="*/ 2396 w 3656"/>
              <a:gd name="T81" fmla="*/ 78 h 3514"/>
              <a:gd name="T82" fmla="*/ 2491 w 3656"/>
              <a:gd name="T83" fmla="*/ 92 h 3514"/>
              <a:gd name="T84" fmla="*/ 2575 w 3656"/>
              <a:gd name="T85" fmla="*/ 140 h 3514"/>
              <a:gd name="T86" fmla="*/ 2877 w 3656"/>
              <a:gd name="T87" fmla="*/ 584 h 3514"/>
              <a:gd name="T88" fmla="*/ 1922 w 3656"/>
              <a:gd name="T89" fmla="*/ 1171 h 3514"/>
              <a:gd name="T90" fmla="*/ 1882 w 3656"/>
              <a:gd name="T91" fmla="*/ 477 h 3514"/>
              <a:gd name="T92" fmla="*/ 1970 w 3656"/>
              <a:gd name="T93" fmla="*/ 332 h 3514"/>
              <a:gd name="T94" fmla="*/ 2068 w 3656"/>
              <a:gd name="T95" fmla="*/ 212 h 3514"/>
              <a:gd name="T96" fmla="*/ 2163 w 3656"/>
              <a:gd name="T97" fmla="*/ 141 h 3514"/>
              <a:gd name="T98" fmla="*/ 2240 w 3656"/>
              <a:gd name="T99" fmla="*/ 105 h 3514"/>
              <a:gd name="T100" fmla="*/ 2332 w 3656"/>
              <a:gd name="T101" fmla="*/ 82 h 3514"/>
              <a:gd name="T102" fmla="*/ 1212 w 3656"/>
              <a:gd name="T103" fmla="*/ 0 h 3514"/>
              <a:gd name="T104" fmla="*/ 2142 w 3656"/>
              <a:gd name="T105" fmla="*/ 44 h 3514"/>
              <a:gd name="T106" fmla="*/ 2014 w 3656"/>
              <a:gd name="T107" fmla="*/ 121 h 3514"/>
              <a:gd name="T108" fmla="*/ 1918 w 3656"/>
              <a:gd name="T109" fmla="*/ 218 h 3514"/>
              <a:gd name="T110" fmla="*/ 1849 w 3656"/>
              <a:gd name="T111" fmla="*/ 324 h 3514"/>
              <a:gd name="T112" fmla="*/ 597 w 3656"/>
              <a:gd name="T113" fmla="*/ 798 h 3514"/>
              <a:gd name="T114" fmla="*/ 900 w 3656"/>
              <a:gd name="T115" fmla="*/ 254 h 3514"/>
              <a:gd name="T116" fmla="*/ 988 w 3656"/>
              <a:gd name="T117" fmla="*/ 135 h 3514"/>
              <a:gd name="T118" fmla="*/ 1091 w 3656"/>
              <a:gd name="T119" fmla="*/ 45 h 3514"/>
              <a:gd name="T120" fmla="*/ 1212 w 3656"/>
              <a:gd name="T121" fmla="*/ 0 h 35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656" h="3514">
                <a:moveTo>
                  <a:pt x="53" y="2145"/>
                </a:moveTo>
                <a:lnTo>
                  <a:pt x="92" y="2183"/>
                </a:lnTo>
                <a:lnTo>
                  <a:pt x="133" y="2218"/>
                </a:lnTo>
                <a:lnTo>
                  <a:pt x="174" y="2248"/>
                </a:lnTo>
                <a:lnTo>
                  <a:pt x="217" y="2272"/>
                </a:lnTo>
                <a:lnTo>
                  <a:pt x="261" y="2292"/>
                </a:lnTo>
                <a:lnTo>
                  <a:pt x="305" y="2308"/>
                </a:lnTo>
                <a:lnTo>
                  <a:pt x="349" y="2320"/>
                </a:lnTo>
                <a:lnTo>
                  <a:pt x="392" y="2329"/>
                </a:lnTo>
                <a:lnTo>
                  <a:pt x="435" y="2334"/>
                </a:lnTo>
                <a:lnTo>
                  <a:pt x="477" y="2337"/>
                </a:lnTo>
                <a:lnTo>
                  <a:pt x="518" y="2339"/>
                </a:lnTo>
                <a:lnTo>
                  <a:pt x="557" y="2337"/>
                </a:lnTo>
                <a:lnTo>
                  <a:pt x="1540" y="2344"/>
                </a:lnTo>
                <a:lnTo>
                  <a:pt x="1540" y="3204"/>
                </a:lnTo>
                <a:lnTo>
                  <a:pt x="1021" y="3204"/>
                </a:lnTo>
                <a:lnTo>
                  <a:pt x="974" y="3204"/>
                </a:lnTo>
                <a:lnTo>
                  <a:pt x="926" y="3203"/>
                </a:lnTo>
                <a:lnTo>
                  <a:pt x="880" y="3200"/>
                </a:lnTo>
                <a:lnTo>
                  <a:pt x="834" y="3194"/>
                </a:lnTo>
                <a:lnTo>
                  <a:pt x="790" y="3188"/>
                </a:lnTo>
                <a:lnTo>
                  <a:pt x="748" y="3178"/>
                </a:lnTo>
                <a:lnTo>
                  <a:pt x="707" y="3164"/>
                </a:lnTo>
                <a:lnTo>
                  <a:pt x="669" y="3149"/>
                </a:lnTo>
                <a:lnTo>
                  <a:pt x="634" y="3130"/>
                </a:lnTo>
                <a:lnTo>
                  <a:pt x="600" y="3108"/>
                </a:lnTo>
                <a:lnTo>
                  <a:pt x="571" y="3082"/>
                </a:lnTo>
                <a:lnTo>
                  <a:pt x="544" y="3052"/>
                </a:lnTo>
                <a:lnTo>
                  <a:pt x="53" y="2145"/>
                </a:lnTo>
                <a:close/>
                <a:moveTo>
                  <a:pt x="2269" y="2106"/>
                </a:moveTo>
                <a:lnTo>
                  <a:pt x="2286" y="2365"/>
                </a:lnTo>
                <a:lnTo>
                  <a:pt x="2866" y="2360"/>
                </a:lnTo>
                <a:lnTo>
                  <a:pt x="2896" y="2407"/>
                </a:lnTo>
                <a:lnTo>
                  <a:pt x="2925" y="2456"/>
                </a:lnTo>
                <a:lnTo>
                  <a:pt x="2954" y="2505"/>
                </a:lnTo>
                <a:lnTo>
                  <a:pt x="2979" y="2555"/>
                </a:lnTo>
                <a:lnTo>
                  <a:pt x="3002" y="2603"/>
                </a:lnTo>
                <a:lnTo>
                  <a:pt x="3021" y="2652"/>
                </a:lnTo>
                <a:lnTo>
                  <a:pt x="3037" y="2699"/>
                </a:lnTo>
                <a:lnTo>
                  <a:pt x="3048" y="2745"/>
                </a:lnTo>
                <a:lnTo>
                  <a:pt x="3053" y="2791"/>
                </a:lnTo>
                <a:lnTo>
                  <a:pt x="3054" y="2815"/>
                </a:lnTo>
                <a:lnTo>
                  <a:pt x="3053" y="2843"/>
                </a:lnTo>
                <a:lnTo>
                  <a:pt x="3051" y="2871"/>
                </a:lnTo>
                <a:lnTo>
                  <a:pt x="3047" y="2900"/>
                </a:lnTo>
                <a:lnTo>
                  <a:pt x="3041" y="2931"/>
                </a:lnTo>
                <a:lnTo>
                  <a:pt x="3032" y="2961"/>
                </a:lnTo>
                <a:lnTo>
                  <a:pt x="3022" y="2992"/>
                </a:lnTo>
                <a:lnTo>
                  <a:pt x="3010" y="3022"/>
                </a:lnTo>
                <a:lnTo>
                  <a:pt x="2996" y="3051"/>
                </a:lnTo>
                <a:lnTo>
                  <a:pt x="2979" y="3079"/>
                </a:lnTo>
                <a:lnTo>
                  <a:pt x="2959" y="3103"/>
                </a:lnTo>
                <a:lnTo>
                  <a:pt x="2937" y="3127"/>
                </a:lnTo>
                <a:lnTo>
                  <a:pt x="2913" y="3146"/>
                </a:lnTo>
                <a:lnTo>
                  <a:pt x="2885" y="3163"/>
                </a:lnTo>
                <a:lnTo>
                  <a:pt x="2854" y="3176"/>
                </a:lnTo>
                <a:lnTo>
                  <a:pt x="2821" y="3185"/>
                </a:lnTo>
                <a:lnTo>
                  <a:pt x="2784" y="3190"/>
                </a:lnTo>
                <a:lnTo>
                  <a:pt x="2320" y="3225"/>
                </a:lnTo>
                <a:lnTo>
                  <a:pt x="2289" y="3514"/>
                </a:lnTo>
                <a:lnTo>
                  <a:pt x="2289" y="3514"/>
                </a:lnTo>
                <a:lnTo>
                  <a:pt x="1856" y="2833"/>
                </a:lnTo>
                <a:lnTo>
                  <a:pt x="2269" y="2106"/>
                </a:lnTo>
                <a:close/>
                <a:moveTo>
                  <a:pt x="3238" y="1127"/>
                </a:moveTo>
                <a:lnTo>
                  <a:pt x="3513" y="1567"/>
                </a:lnTo>
                <a:lnTo>
                  <a:pt x="3541" y="1610"/>
                </a:lnTo>
                <a:lnTo>
                  <a:pt x="3566" y="1656"/>
                </a:lnTo>
                <a:lnTo>
                  <a:pt x="3591" y="1700"/>
                </a:lnTo>
                <a:lnTo>
                  <a:pt x="3611" y="1746"/>
                </a:lnTo>
                <a:lnTo>
                  <a:pt x="3628" y="1791"/>
                </a:lnTo>
                <a:lnTo>
                  <a:pt x="3642" y="1835"/>
                </a:lnTo>
                <a:lnTo>
                  <a:pt x="3650" y="1881"/>
                </a:lnTo>
                <a:lnTo>
                  <a:pt x="3656" y="1925"/>
                </a:lnTo>
                <a:lnTo>
                  <a:pt x="3655" y="1968"/>
                </a:lnTo>
                <a:lnTo>
                  <a:pt x="3649" y="2010"/>
                </a:lnTo>
                <a:lnTo>
                  <a:pt x="3637" y="2053"/>
                </a:lnTo>
                <a:lnTo>
                  <a:pt x="3128" y="2950"/>
                </a:lnTo>
                <a:lnTo>
                  <a:pt x="3142" y="2892"/>
                </a:lnTo>
                <a:lnTo>
                  <a:pt x="3149" y="2834"/>
                </a:lnTo>
                <a:lnTo>
                  <a:pt x="3151" y="2779"/>
                </a:lnTo>
                <a:lnTo>
                  <a:pt x="3146" y="2725"/>
                </a:lnTo>
                <a:lnTo>
                  <a:pt x="3139" y="2674"/>
                </a:lnTo>
                <a:lnTo>
                  <a:pt x="3126" y="2626"/>
                </a:lnTo>
                <a:lnTo>
                  <a:pt x="3110" y="2579"/>
                </a:lnTo>
                <a:lnTo>
                  <a:pt x="3091" y="2535"/>
                </a:lnTo>
                <a:lnTo>
                  <a:pt x="3070" y="2494"/>
                </a:lnTo>
                <a:lnTo>
                  <a:pt x="3048" y="2456"/>
                </a:lnTo>
                <a:lnTo>
                  <a:pt x="3023" y="2421"/>
                </a:lnTo>
                <a:lnTo>
                  <a:pt x="2509" y="1583"/>
                </a:lnTo>
                <a:lnTo>
                  <a:pt x="3238" y="1127"/>
                </a:lnTo>
                <a:close/>
                <a:moveTo>
                  <a:pt x="826" y="1127"/>
                </a:moveTo>
                <a:lnTo>
                  <a:pt x="1224" y="1863"/>
                </a:lnTo>
                <a:lnTo>
                  <a:pt x="995" y="1739"/>
                </a:lnTo>
                <a:lnTo>
                  <a:pt x="692" y="2234"/>
                </a:lnTo>
                <a:lnTo>
                  <a:pt x="641" y="2235"/>
                </a:lnTo>
                <a:lnTo>
                  <a:pt x="590" y="2234"/>
                </a:lnTo>
                <a:lnTo>
                  <a:pt x="540" y="2233"/>
                </a:lnTo>
                <a:lnTo>
                  <a:pt x="490" y="2230"/>
                </a:lnTo>
                <a:lnTo>
                  <a:pt x="440" y="2224"/>
                </a:lnTo>
                <a:lnTo>
                  <a:pt x="393" y="2218"/>
                </a:lnTo>
                <a:lnTo>
                  <a:pt x="348" y="2209"/>
                </a:lnTo>
                <a:lnTo>
                  <a:pt x="305" y="2198"/>
                </a:lnTo>
                <a:lnTo>
                  <a:pt x="265" y="2183"/>
                </a:lnTo>
                <a:lnTo>
                  <a:pt x="227" y="2166"/>
                </a:lnTo>
                <a:lnTo>
                  <a:pt x="203" y="2151"/>
                </a:lnTo>
                <a:lnTo>
                  <a:pt x="177" y="2134"/>
                </a:lnTo>
                <a:lnTo>
                  <a:pt x="152" y="2114"/>
                </a:lnTo>
                <a:lnTo>
                  <a:pt x="126" y="2090"/>
                </a:lnTo>
                <a:lnTo>
                  <a:pt x="101" y="2065"/>
                </a:lnTo>
                <a:lnTo>
                  <a:pt x="78" y="2038"/>
                </a:lnTo>
                <a:lnTo>
                  <a:pt x="55" y="2008"/>
                </a:lnTo>
                <a:lnTo>
                  <a:pt x="37" y="1977"/>
                </a:lnTo>
                <a:lnTo>
                  <a:pt x="21" y="1944"/>
                </a:lnTo>
                <a:lnTo>
                  <a:pt x="9" y="1910"/>
                </a:lnTo>
                <a:lnTo>
                  <a:pt x="2" y="1874"/>
                </a:lnTo>
                <a:lnTo>
                  <a:pt x="0" y="1839"/>
                </a:lnTo>
                <a:lnTo>
                  <a:pt x="4" y="1801"/>
                </a:lnTo>
                <a:lnTo>
                  <a:pt x="14" y="1763"/>
                </a:lnTo>
                <a:lnTo>
                  <a:pt x="32" y="1726"/>
                </a:lnTo>
                <a:lnTo>
                  <a:pt x="248" y="1312"/>
                </a:lnTo>
                <a:lnTo>
                  <a:pt x="19" y="1134"/>
                </a:lnTo>
                <a:lnTo>
                  <a:pt x="826" y="1127"/>
                </a:lnTo>
                <a:close/>
                <a:moveTo>
                  <a:pt x="2396" y="78"/>
                </a:moveTo>
                <a:lnTo>
                  <a:pt x="2428" y="79"/>
                </a:lnTo>
                <a:lnTo>
                  <a:pt x="2461" y="83"/>
                </a:lnTo>
                <a:lnTo>
                  <a:pt x="2491" y="92"/>
                </a:lnTo>
                <a:lnTo>
                  <a:pt x="2520" y="103"/>
                </a:lnTo>
                <a:lnTo>
                  <a:pt x="2548" y="120"/>
                </a:lnTo>
                <a:lnTo>
                  <a:pt x="2575" y="140"/>
                </a:lnTo>
                <a:lnTo>
                  <a:pt x="2599" y="165"/>
                </a:lnTo>
                <a:lnTo>
                  <a:pt x="2620" y="195"/>
                </a:lnTo>
                <a:lnTo>
                  <a:pt x="2877" y="584"/>
                </a:lnTo>
                <a:lnTo>
                  <a:pt x="3144" y="471"/>
                </a:lnTo>
                <a:lnTo>
                  <a:pt x="2759" y="1180"/>
                </a:lnTo>
                <a:lnTo>
                  <a:pt x="1922" y="1171"/>
                </a:lnTo>
                <a:lnTo>
                  <a:pt x="2142" y="1031"/>
                </a:lnTo>
                <a:lnTo>
                  <a:pt x="1856" y="526"/>
                </a:lnTo>
                <a:lnTo>
                  <a:pt x="1882" y="477"/>
                </a:lnTo>
                <a:lnTo>
                  <a:pt x="1911" y="427"/>
                </a:lnTo>
                <a:lnTo>
                  <a:pt x="1940" y="379"/>
                </a:lnTo>
                <a:lnTo>
                  <a:pt x="1970" y="332"/>
                </a:lnTo>
                <a:lnTo>
                  <a:pt x="2002" y="289"/>
                </a:lnTo>
                <a:lnTo>
                  <a:pt x="2035" y="248"/>
                </a:lnTo>
                <a:lnTo>
                  <a:pt x="2068" y="212"/>
                </a:lnTo>
                <a:lnTo>
                  <a:pt x="2104" y="180"/>
                </a:lnTo>
                <a:lnTo>
                  <a:pt x="2140" y="153"/>
                </a:lnTo>
                <a:lnTo>
                  <a:pt x="2163" y="141"/>
                </a:lnTo>
                <a:lnTo>
                  <a:pt x="2186" y="127"/>
                </a:lnTo>
                <a:lnTo>
                  <a:pt x="2212" y="116"/>
                </a:lnTo>
                <a:lnTo>
                  <a:pt x="2240" y="105"/>
                </a:lnTo>
                <a:lnTo>
                  <a:pt x="2270" y="96"/>
                </a:lnTo>
                <a:lnTo>
                  <a:pt x="2300" y="89"/>
                </a:lnTo>
                <a:lnTo>
                  <a:pt x="2332" y="82"/>
                </a:lnTo>
                <a:lnTo>
                  <a:pt x="2364" y="79"/>
                </a:lnTo>
                <a:lnTo>
                  <a:pt x="2396" y="78"/>
                </a:lnTo>
                <a:close/>
                <a:moveTo>
                  <a:pt x="1212" y="0"/>
                </a:moveTo>
                <a:lnTo>
                  <a:pt x="2245" y="10"/>
                </a:lnTo>
                <a:lnTo>
                  <a:pt x="2190" y="25"/>
                </a:lnTo>
                <a:lnTo>
                  <a:pt x="2142" y="44"/>
                </a:lnTo>
                <a:lnTo>
                  <a:pt x="2095" y="66"/>
                </a:lnTo>
                <a:lnTo>
                  <a:pt x="2053" y="93"/>
                </a:lnTo>
                <a:lnTo>
                  <a:pt x="2014" y="121"/>
                </a:lnTo>
                <a:lnTo>
                  <a:pt x="1979" y="152"/>
                </a:lnTo>
                <a:lnTo>
                  <a:pt x="1947" y="184"/>
                </a:lnTo>
                <a:lnTo>
                  <a:pt x="1918" y="218"/>
                </a:lnTo>
                <a:lnTo>
                  <a:pt x="1892" y="253"/>
                </a:lnTo>
                <a:lnTo>
                  <a:pt x="1869" y="288"/>
                </a:lnTo>
                <a:lnTo>
                  <a:pt x="1849" y="324"/>
                </a:lnTo>
                <a:lnTo>
                  <a:pt x="1831" y="358"/>
                </a:lnTo>
                <a:lnTo>
                  <a:pt x="1348" y="1215"/>
                </a:lnTo>
                <a:lnTo>
                  <a:pt x="597" y="798"/>
                </a:lnTo>
                <a:lnTo>
                  <a:pt x="849" y="345"/>
                </a:lnTo>
                <a:lnTo>
                  <a:pt x="873" y="298"/>
                </a:lnTo>
                <a:lnTo>
                  <a:pt x="900" y="254"/>
                </a:lnTo>
                <a:lnTo>
                  <a:pt x="927" y="212"/>
                </a:lnTo>
                <a:lnTo>
                  <a:pt x="957" y="172"/>
                </a:lnTo>
                <a:lnTo>
                  <a:pt x="988" y="135"/>
                </a:lnTo>
                <a:lnTo>
                  <a:pt x="1021" y="101"/>
                </a:lnTo>
                <a:lnTo>
                  <a:pt x="1056" y="71"/>
                </a:lnTo>
                <a:lnTo>
                  <a:pt x="1091" y="45"/>
                </a:lnTo>
                <a:lnTo>
                  <a:pt x="1130" y="25"/>
                </a:lnTo>
                <a:lnTo>
                  <a:pt x="1170" y="10"/>
                </a:lnTo>
                <a:lnTo>
                  <a:pt x="1212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en-IN" sz="1015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Freeform 83"/>
          <p:cNvSpPr>
            <a:spLocks noEditPoints="1"/>
          </p:cNvSpPr>
          <p:nvPr/>
        </p:nvSpPr>
        <p:spPr bwMode="auto">
          <a:xfrm>
            <a:off x="5427146" y="2667965"/>
            <a:ext cx="660799" cy="501323"/>
          </a:xfrm>
          <a:custGeom>
            <a:avLst/>
            <a:gdLst>
              <a:gd name="T0" fmla="*/ 2561 w 3464"/>
              <a:gd name="T1" fmla="*/ 2327 h 2632"/>
              <a:gd name="T2" fmla="*/ 2669 w 3464"/>
              <a:gd name="T3" fmla="*/ 2491 h 2632"/>
              <a:gd name="T4" fmla="*/ 2833 w 3464"/>
              <a:gd name="T5" fmla="*/ 2383 h 2632"/>
              <a:gd name="T6" fmla="*/ 2725 w 3464"/>
              <a:gd name="T7" fmla="*/ 2219 h 2632"/>
              <a:gd name="T8" fmla="*/ 1119 w 3464"/>
              <a:gd name="T9" fmla="*/ 2301 h 2632"/>
              <a:gd name="T10" fmla="*/ 1192 w 3464"/>
              <a:gd name="T11" fmla="*/ 2482 h 2632"/>
              <a:gd name="T12" fmla="*/ 1374 w 3464"/>
              <a:gd name="T13" fmla="*/ 2409 h 2632"/>
              <a:gd name="T14" fmla="*/ 1301 w 3464"/>
              <a:gd name="T15" fmla="*/ 2227 h 2632"/>
              <a:gd name="T16" fmla="*/ 2878 w 3464"/>
              <a:gd name="T17" fmla="*/ 2145 h 2632"/>
              <a:gd name="T18" fmla="*/ 2962 w 3464"/>
              <a:gd name="T19" fmla="*/ 2435 h 2632"/>
              <a:gd name="T20" fmla="*/ 2738 w 3464"/>
              <a:gd name="T21" fmla="*/ 2630 h 2632"/>
              <a:gd name="T22" fmla="*/ 2465 w 3464"/>
              <a:gd name="T23" fmla="*/ 2506 h 2632"/>
              <a:gd name="T24" fmla="*/ 2465 w 3464"/>
              <a:gd name="T25" fmla="*/ 2204 h 2632"/>
              <a:gd name="T26" fmla="*/ 1247 w 3464"/>
              <a:gd name="T27" fmla="*/ 2077 h 2632"/>
              <a:gd name="T28" fmla="*/ 1498 w 3464"/>
              <a:gd name="T29" fmla="*/ 2237 h 2632"/>
              <a:gd name="T30" fmla="*/ 1456 w 3464"/>
              <a:gd name="T31" fmla="*/ 2537 h 2632"/>
              <a:gd name="T32" fmla="*/ 1167 w 3464"/>
              <a:gd name="T33" fmla="*/ 2620 h 2632"/>
              <a:gd name="T34" fmla="*/ 973 w 3464"/>
              <a:gd name="T35" fmla="*/ 2395 h 2632"/>
              <a:gd name="T36" fmla="*/ 1096 w 3464"/>
              <a:gd name="T37" fmla="*/ 2122 h 2632"/>
              <a:gd name="T38" fmla="*/ 950 w 3464"/>
              <a:gd name="T39" fmla="*/ 2141 h 2632"/>
              <a:gd name="T40" fmla="*/ 352 w 3464"/>
              <a:gd name="T41" fmla="*/ 2284 h 2632"/>
              <a:gd name="T42" fmla="*/ 387 w 3464"/>
              <a:gd name="T43" fmla="*/ 2077 h 2632"/>
              <a:gd name="T44" fmla="*/ 2379 w 3464"/>
              <a:gd name="T45" fmla="*/ 1321 h 2632"/>
              <a:gd name="T46" fmla="*/ 3012 w 3464"/>
              <a:gd name="T47" fmla="*/ 1333 h 2632"/>
              <a:gd name="T48" fmla="*/ 2759 w 3464"/>
              <a:gd name="T49" fmla="*/ 954 h 2632"/>
              <a:gd name="T50" fmla="*/ 2888 w 3464"/>
              <a:gd name="T51" fmla="*/ 776 h 2632"/>
              <a:gd name="T52" fmla="*/ 3309 w 3464"/>
              <a:gd name="T53" fmla="*/ 1428 h 2632"/>
              <a:gd name="T54" fmla="*/ 3464 w 3464"/>
              <a:gd name="T55" fmla="*/ 2122 h 2632"/>
              <a:gd name="T56" fmla="*/ 3048 w 3464"/>
              <a:gd name="T57" fmla="*/ 2254 h 2632"/>
              <a:gd name="T58" fmla="*/ 2793 w 3464"/>
              <a:gd name="T59" fmla="*/ 2001 h 2632"/>
              <a:gd name="T60" fmla="*/ 2439 w 3464"/>
              <a:gd name="T61" fmla="*/ 2094 h 2632"/>
              <a:gd name="T62" fmla="*/ 1586 w 3464"/>
              <a:gd name="T63" fmla="*/ 2216 h 2632"/>
              <a:gd name="T64" fmla="*/ 2187 w 3464"/>
              <a:gd name="T65" fmla="*/ 756 h 2632"/>
              <a:gd name="T66" fmla="*/ 1965 w 3464"/>
              <a:gd name="T67" fmla="*/ 446 h 2632"/>
              <a:gd name="T68" fmla="*/ 2045 w 3464"/>
              <a:gd name="T69" fmla="*/ 1913 h 2632"/>
              <a:gd name="T70" fmla="*/ 461 w 3464"/>
              <a:gd name="T71" fmla="*/ 1925 h 2632"/>
              <a:gd name="T72" fmla="*/ 742 w 3464"/>
              <a:gd name="T73" fmla="*/ 1435 h 2632"/>
              <a:gd name="T74" fmla="*/ 1212 w 3464"/>
              <a:gd name="T75" fmla="*/ 1214 h 2632"/>
              <a:gd name="T76" fmla="*/ 1433 w 3464"/>
              <a:gd name="T77" fmla="*/ 744 h 2632"/>
              <a:gd name="T78" fmla="*/ 689 w 3464"/>
              <a:gd name="T79" fmla="*/ 267 h 2632"/>
              <a:gd name="T80" fmla="*/ 920 w 3464"/>
              <a:gd name="T81" fmla="*/ 671 h 2632"/>
              <a:gd name="T82" fmla="*/ 889 w 3464"/>
              <a:gd name="T83" fmla="*/ 782 h 2632"/>
              <a:gd name="T84" fmla="*/ 588 w 3464"/>
              <a:gd name="T85" fmla="*/ 659 h 2632"/>
              <a:gd name="T86" fmla="*/ 673 w 3464"/>
              <a:gd name="T87" fmla="*/ 154 h 2632"/>
              <a:gd name="T88" fmla="*/ 288 w 3464"/>
              <a:gd name="T89" fmla="*/ 325 h 2632"/>
              <a:gd name="T90" fmla="*/ 156 w 3464"/>
              <a:gd name="T91" fmla="*/ 731 h 2632"/>
              <a:gd name="T92" fmla="*/ 366 w 3464"/>
              <a:gd name="T93" fmla="*/ 1095 h 2632"/>
              <a:gd name="T94" fmla="*/ 785 w 3464"/>
              <a:gd name="T95" fmla="*/ 1184 h 2632"/>
              <a:gd name="T96" fmla="*/ 1122 w 3464"/>
              <a:gd name="T97" fmla="*/ 938 h 2632"/>
              <a:gd name="T98" fmla="*/ 1167 w 3464"/>
              <a:gd name="T99" fmla="*/ 510 h 2632"/>
              <a:gd name="T100" fmla="*/ 888 w 3464"/>
              <a:gd name="T101" fmla="*/ 200 h 2632"/>
              <a:gd name="T102" fmla="*/ 863 w 3464"/>
              <a:gd name="T103" fmla="*/ 27 h 2632"/>
              <a:gd name="T104" fmla="*/ 1244 w 3464"/>
              <a:gd name="T105" fmla="*/ 317 h 2632"/>
              <a:gd name="T106" fmla="*/ 1334 w 3464"/>
              <a:gd name="T107" fmla="*/ 802 h 2632"/>
              <a:gd name="T108" fmla="*/ 1081 w 3464"/>
              <a:gd name="T109" fmla="*/ 1211 h 2632"/>
              <a:gd name="T110" fmla="*/ 609 w 3464"/>
              <a:gd name="T111" fmla="*/ 1346 h 2632"/>
              <a:gd name="T112" fmla="*/ 176 w 3464"/>
              <a:gd name="T113" fmla="*/ 1129 h 2632"/>
              <a:gd name="T114" fmla="*/ 0 w 3464"/>
              <a:gd name="T115" fmla="*/ 674 h 2632"/>
              <a:gd name="T116" fmla="*/ 176 w 3464"/>
              <a:gd name="T117" fmla="*/ 220 h 2632"/>
              <a:gd name="T118" fmla="*/ 609 w 3464"/>
              <a:gd name="T119" fmla="*/ 3 h 26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3464" h="2632">
                <a:moveTo>
                  <a:pt x="2697" y="2216"/>
                </a:moveTo>
                <a:lnTo>
                  <a:pt x="2669" y="2219"/>
                </a:lnTo>
                <a:lnTo>
                  <a:pt x="2643" y="2227"/>
                </a:lnTo>
                <a:lnTo>
                  <a:pt x="2620" y="2240"/>
                </a:lnTo>
                <a:lnTo>
                  <a:pt x="2599" y="2256"/>
                </a:lnTo>
                <a:lnTo>
                  <a:pt x="2582" y="2277"/>
                </a:lnTo>
                <a:lnTo>
                  <a:pt x="2570" y="2301"/>
                </a:lnTo>
                <a:lnTo>
                  <a:pt x="2561" y="2327"/>
                </a:lnTo>
                <a:lnTo>
                  <a:pt x="2558" y="2354"/>
                </a:lnTo>
                <a:lnTo>
                  <a:pt x="2561" y="2383"/>
                </a:lnTo>
                <a:lnTo>
                  <a:pt x="2570" y="2409"/>
                </a:lnTo>
                <a:lnTo>
                  <a:pt x="2582" y="2432"/>
                </a:lnTo>
                <a:lnTo>
                  <a:pt x="2599" y="2453"/>
                </a:lnTo>
                <a:lnTo>
                  <a:pt x="2620" y="2470"/>
                </a:lnTo>
                <a:lnTo>
                  <a:pt x="2643" y="2482"/>
                </a:lnTo>
                <a:lnTo>
                  <a:pt x="2669" y="2491"/>
                </a:lnTo>
                <a:lnTo>
                  <a:pt x="2697" y="2493"/>
                </a:lnTo>
                <a:lnTo>
                  <a:pt x="2725" y="2491"/>
                </a:lnTo>
                <a:lnTo>
                  <a:pt x="2751" y="2482"/>
                </a:lnTo>
                <a:lnTo>
                  <a:pt x="2774" y="2470"/>
                </a:lnTo>
                <a:lnTo>
                  <a:pt x="2795" y="2453"/>
                </a:lnTo>
                <a:lnTo>
                  <a:pt x="2812" y="2432"/>
                </a:lnTo>
                <a:lnTo>
                  <a:pt x="2825" y="2409"/>
                </a:lnTo>
                <a:lnTo>
                  <a:pt x="2833" y="2383"/>
                </a:lnTo>
                <a:lnTo>
                  <a:pt x="2835" y="2354"/>
                </a:lnTo>
                <a:lnTo>
                  <a:pt x="2833" y="2327"/>
                </a:lnTo>
                <a:lnTo>
                  <a:pt x="2825" y="2301"/>
                </a:lnTo>
                <a:lnTo>
                  <a:pt x="2812" y="2277"/>
                </a:lnTo>
                <a:lnTo>
                  <a:pt x="2795" y="2256"/>
                </a:lnTo>
                <a:lnTo>
                  <a:pt x="2774" y="2240"/>
                </a:lnTo>
                <a:lnTo>
                  <a:pt x="2751" y="2227"/>
                </a:lnTo>
                <a:lnTo>
                  <a:pt x="2725" y="2219"/>
                </a:lnTo>
                <a:lnTo>
                  <a:pt x="2697" y="2216"/>
                </a:lnTo>
                <a:close/>
                <a:moveTo>
                  <a:pt x="1247" y="2216"/>
                </a:moveTo>
                <a:lnTo>
                  <a:pt x="1219" y="2219"/>
                </a:lnTo>
                <a:lnTo>
                  <a:pt x="1192" y="2227"/>
                </a:lnTo>
                <a:lnTo>
                  <a:pt x="1169" y="2240"/>
                </a:lnTo>
                <a:lnTo>
                  <a:pt x="1149" y="2256"/>
                </a:lnTo>
                <a:lnTo>
                  <a:pt x="1132" y="2277"/>
                </a:lnTo>
                <a:lnTo>
                  <a:pt x="1119" y="2301"/>
                </a:lnTo>
                <a:lnTo>
                  <a:pt x="1112" y="2327"/>
                </a:lnTo>
                <a:lnTo>
                  <a:pt x="1108" y="2354"/>
                </a:lnTo>
                <a:lnTo>
                  <a:pt x="1112" y="2383"/>
                </a:lnTo>
                <a:lnTo>
                  <a:pt x="1119" y="2409"/>
                </a:lnTo>
                <a:lnTo>
                  <a:pt x="1132" y="2432"/>
                </a:lnTo>
                <a:lnTo>
                  <a:pt x="1149" y="2453"/>
                </a:lnTo>
                <a:lnTo>
                  <a:pt x="1169" y="2470"/>
                </a:lnTo>
                <a:lnTo>
                  <a:pt x="1192" y="2482"/>
                </a:lnTo>
                <a:lnTo>
                  <a:pt x="1219" y="2491"/>
                </a:lnTo>
                <a:lnTo>
                  <a:pt x="1247" y="2493"/>
                </a:lnTo>
                <a:lnTo>
                  <a:pt x="1275" y="2491"/>
                </a:lnTo>
                <a:lnTo>
                  <a:pt x="1301" y="2482"/>
                </a:lnTo>
                <a:lnTo>
                  <a:pt x="1325" y="2470"/>
                </a:lnTo>
                <a:lnTo>
                  <a:pt x="1345" y="2453"/>
                </a:lnTo>
                <a:lnTo>
                  <a:pt x="1361" y="2432"/>
                </a:lnTo>
                <a:lnTo>
                  <a:pt x="1374" y="2409"/>
                </a:lnTo>
                <a:lnTo>
                  <a:pt x="1382" y="2383"/>
                </a:lnTo>
                <a:lnTo>
                  <a:pt x="1386" y="2354"/>
                </a:lnTo>
                <a:lnTo>
                  <a:pt x="1382" y="2327"/>
                </a:lnTo>
                <a:lnTo>
                  <a:pt x="1374" y="2301"/>
                </a:lnTo>
                <a:lnTo>
                  <a:pt x="1361" y="2277"/>
                </a:lnTo>
                <a:lnTo>
                  <a:pt x="1345" y="2256"/>
                </a:lnTo>
                <a:lnTo>
                  <a:pt x="1325" y="2240"/>
                </a:lnTo>
                <a:lnTo>
                  <a:pt x="1301" y="2227"/>
                </a:lnTo>
                <a:lnTo>
                  <a:pt x="1275" y="2219"/>
                </a:lnTo>
                <a:lnTo>
                  <a:pt x="1247" y="2216"/>
                </a:lnTo>
                <a:close/>
                <a:moveTo>
                  <a:pt x="2697" y="2077"/>
                </a:moveTo>
                <a:lnTo>
                  <a:pt x="2738" y="2080"/>
                </a:lnTo>
                <a:lnTo>
                  <a:pt x="2777" y="2088"/>
                </a:lnTo>
                <a:lnTo>
                  <a:pt x="2814" y="2103"/>
                </a:lnTo>
                <a:lnTo>
                  <a:pt x="2848" y="2122"/>
                </a:lnTo>
                <a:lnTo>
                  <a:pt x="2878" y="2145"/>
                </a:lnTo>
                <a:lnTo>
                  <a:pt x="2906" y="2172"/>
                </a:lnTo>
                <a:lnTo>
                  <a:pt x="2930" y="2204"/>
                </a:lnTo>
                <a:lnTo>
                  <a:pt x="2949" y="2237"/>
                </a:lnTo>
                <a:lnTo>
                  <a:pt x="2962" y="2274"/>
                </a:lnTo>
                <a:lnTo>
                  <a:pt x="2971" y="2313"/>
                </a:lnTo>
                <a:lnTo>
                  <a:pt x="2974" y="2354"/>
                </a:lnTo>
                <a:lnTo>
                  <a:pt x="2971" y="2395"/>
                </a:lnTo>
                <a:lnTo>
                  <a:pt x="2962" y="2435"/>
                </a:lnTo>
                <a:lnTo>
                  <a:pt x="2949" y="2472"/>
                </a:lnTo>
                <a:lnTo>
                  <a:pt x="2930" y="2506"/>
                </a:lnTo>
                <a:lnTo>
                  <a:pt x="2906" y="2537"/>
                </a:lnTo>
                <a:lnTo>
                  <a:pt x="2878" y="2564"/>
                </a:lnTo>
                <a:lnTo>
                  <a:pt x="2848" y="2588"/>
                </a:lnTo>
                <a:lnTo>
                  <a:pt x="2814" y="2606"/>
                </a:lnTo>
                <a:lnTo>
                  <a:pt x="2777" y="2620"/>
                </a:lnTo>
                <a:lnTo>
                  <a:pt x="2738" y="2630"/>
                </a:lnTo>
                <a:lnTo>
                  <a:pt x="2697" y="2632"/>
                </a:lnTo>
                <a:lnTo>
                  <a:pt x="2656" y="2630"/>
                </a:lnTo>
                <a:lnTo>
                  <a:pt x="2617" y="2620"/>
                </a:lnTo>
                <a:lnTo>
                  <a:pt x="2580" y="2606"/>
                </a:lnTo>
                <a:lnTo>
                  <a:pt x="2547" y="2588"/>
                </a:lnTo>
                <a:lnTo>
                  <a:pt x="2515" y="2564"/>
                </a:lnTo>
                <a:lnTo>
                  <a:pt x="2488" y="2537"/>
                </a:lnTo>
                <a:lnTo>
                  <a:pt x="2465" y="2506"/>
                </a:lnTo>
                <a:lnTo>
                  <a:pt x="2446" y="2472"/>
                </a:lnTo>
                <a:lnTo>
                  <a:pt x="2432" y="2435"/>
                </a:lnTo>
                <a:lnTo>
                  <a:pt x="2423" y="2395"/>
                </a:lnTo>
                <a:lnTo>
                  <a:pt x="2420" y="2354"/>
                </a:lnTo>
                <a:lnTo>
                  <a:pt x="2423" y="2313"/>
                </a:lnTo>
                <a:lnTo>
                  <a:pt x="2432" y="2274"/>
                </a:lnTo>
                <a:lnTo>
                  <a:pt x="2446" y="2237"/>
                </a:lnTo>
                <a:lnTo>
                  <a:pt x="2465" y="2204"/>
                </a:lnTo>
                <a:lnTo>
                  <a:pt x="2488" y="2172"/>
                </a:lnTo>
                <a:lnTo>
                  <a:pt x="2515" y="2145"/>
                </a:lnTo>
                <a:lnTo>
                  <a:pt x="2547" y="2122"/>
                </a:lnTo>
                <a:lnTo>
                  <a:pt x="2580" y="2103"/>
                </a:lnTo>
                <a:lnTo>
                  <a:pt x="2617" y="2088"/>
                </a:lnTo>
                <a:lnTo>
                  <a:pt x="2656" y="2080"/>
                </a:lnTo>
                <a:lnTo>
                  <a:pt x="2697" y="2077"/>
                </a:lnTo>
                <a:close/>
                <a:moveTo>
                  <a:pt x="1247" y="2077"/>
                </a:moveTo>
                <a:lnTo>
                  <a:pt x="1288" y="2080"/>
                </a:lnTo>
                <a:lnTo>
                  <a:pt x="1327" y="2088"/>
                </a:lnTo>
                <a:lnTo>
                  <a:pt x="1364" y="2103"/>
                </a:lnTo>
                <a:lnTo>
                  <a:pt x="1398" y="2122"/>
                </a:lnTo>
                <a:lnTo>
                  <a:pt x="1429" y="2145"/>
                </a:lnTo>
                <a:lnTo>
                  <a:pt x="1456" y="2172"/>
                </a:lnTo>
                <a:lnTo>
                  <a:pt x="1479" y="2204"/>
                </a:lnTo>
                <a:lnTo>
                  <a:pt x="1498" y="2237"/>
                </a:lnTo>
                <a:lnTo>
                  <a:pt x="1513" y="2274"/>
                </a:lnTo>
                <a:lnTo>
                  <a:pt x="1521" y="2313"/>
                </a:lnTo>
                <a:lnTo>
                  <a:pt x="1524" y="2354"/>
                </a:lnTo>
                <a:lnTo>
                  <a:pt x="1521" y="2395"/>
                </a:lnTo>
                <a:lnTo>
                  <a:pt x="1513" y="2435"/>
                </a:lnTo>
                <a:lnTo>
                  <a:pt x="1498" y="2472"/>
                </a:lnTo>
                <a:lnTo>
                  <a:pt x="1479" y="2506"/>
                </a:lnTo>
                <a:lnTo>
                  <a:pt x="1456" y="2537"/>
                </a:lnTo>
                <a:lnTo>
                  <a:pt x="1429" y="2564"/>
                </a:lnTo>
                <a:lnTo>
                  <a:pt x="1398" y="2588"/>
                </a:lnTo>
                <a:lnTo>
                  <a:pt x="1364" y="2606"/>
                </a:lnTo>
                <a:lnTo>
                  <a:pt x="1327" y="2620"/>
                </a:lnTo>
                <a:lnTo>
                  <a:pt x="1288" y="2630"/>
                </a:lnTo>
                <a:lnTo>
                  <a:pt x="1247" y="2632"/>
                </a:lnTo>
                <a:lnTo>
                  <a:pt x="1206" y="2630"/>
                </a:lnTo>
                <a:lnTo>
                  <a:pt x="1167" y="2620"/>
                </a:lnTo>
                <a:lnTo>
                  <a:pt x="1131" y="2606"/>
                </a:lnTo>
                <a:lnTo>
                  <a:pt x="1096" y="2588"/>
                </a:lnTo>
                <a:lnTo>
                  <a:pt x="1065" y="2564"/>
                </a:lnTo>
                <a:lnTo>
                  <a:pt x="1038" y="2537"/>
                </a:lnTo>
                <a:lnTo>
                  <a:pt x="1015" y="2506"/>
                </a:lnTo>
                <a:lnTo>
                  <a:pt x="996" y="2472"/>
                </a:lnTo>
                <a:lnTo>
                  <a:pt x="981" y="2435"/>
                </a:lnTo>
                <a:lnTo>
                  <a:pt x="973" y="2395"/>
                </a:lnTo>
                <a:lnTo>
                  <a:pt x="970" y="2354"/>
                </a:lnTo>
                <a:lnTo>
                  <a:pt x="973" y="2313"/>
                </a:lnTo>
                <a:lnTo>
                  <a:pt x="981" y="2274"/>
                </a:lnTo>
                <a:lnTo>
                  <a:pt x="996" y="2237"/>
                </a:lnTo>
                <a:lnTo>
                  <a:pt x="1015" y="2204"/>
                </a:lnTo>
                <a:lnTo>
                  <a:pt x="1038" y="2172"/>
                </a:lnTo>
                <a:lnTo>
                  <a:pt x="1065" y="2145"/>
                </a:lnTo>
                <a:lnTo>
                  <a:pt x="1096" y="2122"/>
                </a:lnTo>
                <a:lnTo>
                  <a:pt x="1131" y="2103"/>
                </a:lnTo>
                <a:lnTo>
                  <a:pt x="1167" y="2088"/>
                </a:lnTo>
                <a:lnTo>
                  <a:pt x="1206" y="2080"/>
                </a:lnTo>
                <a:lnTo>
                  <a:pt x="1247" y="2077"/>
                </a:lnTo>
                <a:close/>
                <a:moveTo>
                  <a:pt x="387" y="2077"/>
                </a:moveTo>
                <a:lnTo>
                  <a:pt x="1008" y="2077"/>
                </a:lnTo>
                <a:lnTo>
                  <a:pt x="977" y="2107"/>
                </a:lnTo>
                <a:lnTo>
                  <a:pt x="950" y="2141"/>
                </a:lnTo>
                <a:lnTo>
                  <a:pt x="927" y="2176"/>
                </a:lnTo>
                <a:lnTo>
                  <a:pt x="908" y="2216"/>
                </a:lnTo>
                <a:lnTo>
                  <a:pt x="894" y="2257"/>
                </a:lnTo>
                <a:lnTo>
                  <a:pt x="885" y="2302"/>
                </a:lnTo>
                <a:lnTo>
                  <a:pt x="387" y="2302"/>
                </a:lnTo>
                <a:lnTo>
                  <a:pt x="374" y="2299"/>
                </a:lnTo>
                <a:lnTo>
                  <a:pt x="361" y="2293"/>
                </a:lnTo>
                <a:lnTo>
                  <a:pt x="352" y="2284"/>
                </a:lnTo>
                <a:lnTo>
                  <a:pt x="345" y="2271"/>
                </a:lnTo>
                <a:lnTo>
                  <a:pt x="343" y="2257"/>
                </a:lnTo>
                <a:lnTo>
                  <a:pt x="343" y="2122"/>
                </a:lnTo>
                <a:lnTo>
                  <a:pt x="345" y="2107"/>
                </a:lnTo>
                <a:lnTo>
                  <a:pt x="352" y="2095"/>
                </a:lnTo>
                <a:lnTo>
                  <a:pt x="361" y="2085"/>
                </a:lnTo>
                <a:lnTo>
                  <a:pt x="374" y="2079"/>
                </a:lnTo>
                <a:lnTo>
                  <a:pt x="387" y="2077"/>
                </a:lnTo>
                <a:close/>
                <a:moveTo>
                  <a:pt x="2421" y="954"/>
                </a:moveTo>
                <a:lnTo>
                  <a:pt x="2407" y="956"/>
                </a:lnTo>
                <a:lnTo>
                  <a:pt x="2394" y="962"/>
                </a:lnTo>
                <a:lnTo>
                  <a:pt x="2385" y="973"/>
                </a:lnTo>
                <a:lnTo>
                  <a:pt x="2379" y="984"/>
                </a:lnTo>
                <a:lnTo>
                  <a:pt x="2377" y="999"/>
                </a:lnTo>
                <a:lnTo>
                  <a:pt x="2377" y="1307"/>
                </a:lnTo>
                <a:lnTo>
                  <a:pt x="2379" y="1321"/>
                </a:lnTo>
                <a:lnTo>
                  <a:pt x="2385" y="1333"/>
                </a:lnTo>
                <a:lnTo>
                  <a:pt x="2394" y="1343"/>
                </a:lnTo>
                <a:lnTo>
                  <a:pt x="2407" y="1349"/>
                </a:lnTo>
                <a:lnTo>
                  <a:pt x="2421" y="1351"/>
                </a:lnTo>
                <a:lnTo>
                  <a:pt x="2976" y="1351"/>
                </a:lnTo>
                <a:lnTo>
                  <a:pt x="2991" y="1349"/>
                </a:lnTo>
                <a:lnTo>
                  <a:pt x="3002" y="1343"/>
                </a:lnTo>
                <a:lnTo>
                  <a:pt x="3012" y="1333"/>
                </a:lnTo>
                <a:lnTo>
                  <a:pt x="3018" y="1322"/>
                </a:lnTo>
                <a:lnTo>
                  <a:pt x="3020" y="1308"/>
                </a:lnTo>
                <a:lnTo>
                  <a:pt x="3019" y="1294"/>
                </a:lnTo>
                <a:lnTo>
                  <a:pt x="3013" y="1282"/>
                </a:lnTo>
                <a:lnTo>
                  <a:pt x="2795" y="973"/>
                </a:lnTo>
                <a:lnTo>
                  <a:pt x="2786" y="963"/>
                </a:lnTo>
                <a:lnTo>
                  <a:pt x="2773" y="956"/>
                </a:lnTo>
                <a:lnTo>
                  <a:pt x="2759" y="954"/>
                </a:lnTo>
                <a:lnTo>
                  <a:pt x="2421" y="954"/>
                </a:lnTo>
                <a:close/>
                <a:moveTo>
                  <a:pt x="2263" y="712"/>
                </a:moveTo>
                <a:lnTo>
                  <a:pt x="2684" y="712"/>
                </a:lnTo>
                <a:lnTo>
                  <a:pt x="2728" y="714"/>
                </a:lnTo>
                <a:lnTo>
                  <a:pt x="2770" y="722"/>
                </a:lnTo>
                <a:lnTo>
                  <a:pt x="2812" y="735"/>
                </a:lnTo>
                <a:lnTo>
                  <a:pt x="2851" y="753"/>
                </a:lnTo>
                <a:lnTo>
                  <a:pt x="2888" y="776"/>
                </a:lnTo>
                <a:lnTo>
                  <a:pt x="2921" y="802"/>
                </a:lnTo>
                <a:lnTo>
                  <a:pt x="2952" y="834"/>
                </a:lnTo>
                <a:lnTo>
                  <a:pt x="2979" y="869"/>
                </a:lnTo>
                <a:lnTo>
                  <a:pt x="3250" y="1271"/>
                </a:lnTo>
                <a:lnTo>
                  <a:pt x="3272" y="1308"/>
                </a:lnTo>
                <a:lnTo>
                  <a:pt x="3289" y="1346"/>
                </a:lnTo>
                <a:lnTo>
                  <a:pt x="3301" y="1387"/>
                </a:lnTo>
                <a:lnTo>
                  <a:pt x="3309" y="1428"/>
                </a:lnTo>
                <a:lnTo>
                  <a:pt x="3311" y="1471"/>
                </a:lnTo>
                <a:lnTo>
                  <a:pt x="3311" y="2077"/>
                </a:lnTo>
                <a:lnTo>
                  <a:pt x="3420" y="2077"/>
                </a:lnTo>
                <a:lnTo>
                  <a:pt x="3434" y="2079"/>
                </a:lnTo>
                <a:lnTo>
                  <a:pt x="3446" y="2085"/>
                </a:lnTo>
                <a:lnTo>
                  <a:pt x="3456" y="2095"/>
                </a:lnTo>
                <a:lnTo>
                  <a:pt x="3462" y="2107"/>
                </a:lnTo>
                <a:lnTo>
                  <a:pt x="3464" y="2122"/>
                </a:lnTo>
                <a:lnTo>
                  <a:pt x="3464" y="2257"/>
                </a:lnTo>
                <a:lnTo>
                  <a:pt x="3462" y="2271"/>
                </a:lnTo>
                <a:lnTo>
                  <a:pt x="3456" y="2284"/>
                </a:lnTo>
                <a:lnTo>
                  <a:pt x="3446" y="2293"/>
                </a:lnTo>
                <a:lnTo>
                  <a:pt x="3434" y="2299"/>
                </a:lnTo>
                <a:lnTo>
                  <a:pt x="3420" y="2302"/>
                </a:lnTo>
                <a:lnTo>
                  <a:pt x="3059" y="2302"/>
                </a:lnTo>
                <a:lnTo>
                  <a:pt x="3048" y="2254"/>
                </a:lnTo>
                <a:lnTo>
                  <a:pt x="3033" y="2209"/>
                </a:lnTo>
                <a:lnTo>
                  <a:pt x="3012" y="2168"/>
                </a:lnTo>
                <a:lnTo>
                  <a:pt x="2985" y="2129"/>
                </a:lnTo>
                <a:lnTo>
                  <a:pt x="2954" y="2094"/>
                </a:lnTo>
                <a:lnTo>
                  <a:pt x="2919" y="2063"/>
                </a:lnTo>
                <a:lnTo>
                  <a:pt x="2880" y="2038"/>
                </a:lnTo>
                <a:lnTo>
                  <a:pt x="2838" y="2017"/>
                </a:lnTo>
                <a:lnTo>
                  <a:pt x="2793" y="2001"/>
                </a:lnTo>
                <a:lnTo>
                  <a:pt x="2746" y="1990"/>
                </a:lnTo>
                <a:lnTo>
                  <a:pt x="2697" y="1987"/>
                </a:lnTo>
                <a:lnTo>
                  <a:pt x="2647" y="1990"/>
                </a:lnTo>
                <a:lnTo>
                  <a:pt x="2600" y="2001"/>
                </a:lnTo>
                <a:lnTo>
                  <a:pt x="2556" y="2017"/>
                </a:lnTo>
                <a:lnTo>
                  <a:pt x="2514" y="2038"/>
                </a:lnTo>
                <a:lnTo>
                  <a:pt x="2475" y="2063"/>
                </a:lnTo>
                <a:lnTo>
                  <a:pt x="2439" y="2094"/>
                </a:lnTo>
                <a:lnTo>
                  <a:pt x="2409" y="2129"/>
                </a:lnTo>
                <a:lnTo>
                  <a:pt x="2383" y="2168"/>
                </a:lnTo>
                <a:lnTo>
                  <a:pt x="2361" y="2209"/>
                </a:lnTo>
                <a:lnTo>
                  <a:pt x="2345" y="2254"/>
                </a:lnTo>
                <a:lnTo>
                  <a:pt x="2335" y="2302"/>
                </a:lnTo>
                <a:lnTo>
                  <a:pt x="1609" y="2302"/>
                </a:lnTo>
                <a:lnTo>
                  <a:pt x="1600" y="2257"/>
                </a:lnTo>
                <a:lnTo>
                  <a:pt x="1586" y="2216"/>
                </a:lnTo>
                <a:lnTo>
                  <a:pt x="1567" y="2176"/>
                </a:lnTo>
                <a:lnTo>
                  <a:pt x="1544" y="2141"/>
                </a:lnTo>
                <a:lnTo>
                  <a:pt x="1517" y="2107"/>
                </a:lnTo>
                <a:lnTo>
                  <a:pt x="1485" y="2077"/>
                </a:lnTo>
                <a:lnTo>
                  <a:pt x="2174" y="2077"/>
                </a:lnTo>
                <a:lnTo>
                  <a:pt x="2174" y="801"/>
                </a:lnTo>
                <a:lnTo>
                  <a:pt x="2177" y="777"/>
                </a:lnTo>
                <a:lnTo>
                  <a:pt x="2187" y="756"/>
                </a:lnTo>
                <a:lnTo>
                  <a:pt x="2200" y="738"/>
                </a:lnTo>
                <a:lnTo>
                  <a:pt x="2218" y="723"/>
                </a:lnTo>
                <a:lnTo>
                  <a:pt x="2239" y="715"/>
                </a:lnTo>
                <a:lnTo>
                  <a:pt x="2263" y="712"/>
                </a:lnTo>
                <a:close/>
                <a:moveTo>
                  <a:pt x="1397" y="435"/>
                </a:moveTo>
                <a:lnTo>
                  <a:pt x="1914" y="435"/>
                </a:lnTo>
                <a:lnTo>
                  <a:pt x="1940" y="437"/>
                </a:lnTo>
                <a:lnTo>
                  <a:pt x="1965" y="446"/>
                </a:lnTo>
                <a:lnTo>
                  <a:pt x="1988" y="457"/>
                </a:lnTo>
                <a:lnTo>
                  <a:pt x="2008" y="474"/>
                </a:lnTo>
                <a:lnTo>
                  <a:pt x="2024" y="494"/>
                </a:lnTo>
                <a:lnTo>
                  <a:pt x="2036" y="516"/>
                </a:lnTo>
                <a:lnTo>
                  <a:pt x="2044" y="542"/>
                </a:lnTo>
                <a:lnTo>
                  <a:pt x="2047" y="569"/>
                </a:lnTo>
                <a:lnTo>
                  <a:pt x="2047" y="1899"/>
                </a:lnTo>
                <a:lnTo>
                  <a:pt x="2045" y="1913"/>
                </a:lnTo>
                <a:lnTo>
                  <a:pt x="2039" y="1925"/>
                </a:lnTo>
                <a:lnTo>
                  <a:pt x="2028" y="1935"/>
                </a:lnTo>
                <a:lnTo>
                  <a:pt x="2016" y="1941"/>
                </a:lnTo>
                <a:lnTo>
                  <a:pt x="2002" y="1943"/>
                </a:lnTo>
                <a:lnTo>
                  <a:pt x="497" y="1943"/>
                </a:lnTo>
                <a:lnTo>
                  <a:pt x="483" y="1941"/>
                </a:lnTo>
                <a:lnTo>
                  <a:pt x="470" y="1935"/>
                </a:lnTo>
                <a:lnTo>
                  <a:pt x="461" y="1925"/>
                </a:lnTo>
                <a:lnTo>
                  <a:pt x="455" y="1913"/>
                </a:lnTo>
                <a:lnTo>
                  <a:pt x="452" y="1899"/>
                </a:lnTo>
                <a:lnTo>
                  <a:pt x="452" y="1406"/>
                </a:lnTo>
                <a:lnTo>
                  <a:pt x="506" y="1419"/>
                </a:lnTo>
                <a:lnTo>
                  <a:pt x="561" y="1430"/>
                </a:lnTo>
                <a:lnTo>
                  <a:pt x="616" y="1436"/>
                </a:lnTo>
                <a:lnTo>
                  <a:pt x="673" y="1438"/>
                </a:lnTo>
                <a:lnTo>
                  <a:pt x="742" y="1435"/>
                </a:lnTo>
                <a:lnTo>
                  <a:pt x="810" y="1426"/>
                </a:lnTo>
                <a:lnTo>
                  <a:pt x="875" y="1411"/>
                </a:lnTo>
                <a:lnTo>
                  <a:pt x="939" y="1390"/>
                </a:lnTo>
                <a:lnTo>
                  <a:pt x="1000" y="1365"/>
                </a:lnTo>
                <a:lnTo>
                  <a:pt x="1058" y="1334"/>
                </a:lnTo>
                <a:lnTo>
                  <a:pt x="1113" y="1299"/>
                </a:lnTo>
                <a:lnTo>
                  <a:pt x="1164" y="1259"/>
                </a:lnTo>
                <a:lnTo>
                  <a:pt x="1212" y="1214"/>
                </a:lnTo>
                <a:lnTo>
                  <a:pt x="1256" y="1166"/>
                </a:lnTo>
                <a:lnTo>
                  <a:pt x="1296" y="1115"/>
                </a:lnTo>
                <a:lnTo>
                  <a:pt x="1331" y="1060"/>
                </a:lnTo>
                <a:lnTo>
                  <a:pt x="1363" y="1002"/>
                </a:lnTo>
                <a:lnTo>
                  <a:pt x="1388" y="941"/>
                </a:lnTo>
                <a:lnTo>
                  <a:pt x="1409" y="877"/>
                </a:lnTo>
                <a:lnTo>
                  <a:pt x="1423" y="812"/>
                </a:lnTo>
                <a:lnTo>
                  <a:pt x="1433" y="744"/>
                </a:lnTo>
                <a:lnTo>
                  <a:pt x="1436" y="675"/>
                </a:lnTo>
                <a:lnTo>
                  <a:pt x="1433" y="613"/>
                </a:lnTo>
                <a:lnTo>
                  <a:pt x="1425" y="552"/>
                </a:lnTo>
                <a:lnTo>
                  <a:pt x="1414" y="492"/>
                </a:lnTo>
                <a:lnTo>
                  <a:pt x="1397" y="435"/>
                </a:lnTo>
                <a:close/>
                <a:moveTo>
                  <a:pt x="655" y="258"/>
                </a:moveTo>
                <a:lnTo>
                  <a:pt x="673" y="260"/>
                </a:lnTo>
                <a:lnTo>
                  <a:pt x="689" y="267"/>
                </a:lnTo>
                <a:lnTo>
                  <a:pt x="702" y="278"/>
                </a:lnTo>
                <a:lnTo>
                  <a:pt x="713" y="290"/>
                </a:lnTo>
                <a:lnTo>
                  <a:pt x="719" y="307"/>
                </a:lnTo>
                <a:lnTo>
                  <a:pt x="722" y="325"/>
                </a:lnTo>
                <a:lnTo>
                  <a:pt x="722" y="608"/>
                </a:lnTo>
                <a:lnTo>
                  <a:pt x="889" y="653"/>
                </a:lnTo>
                <a:lnTo>
                  <a:pt x="906" y="660"/>
                </a:lnTo>
                <a:lnTo>
                  <a:pt x="920" y="671"/>
                </a:lnTo>
                <a:lnTo>
                  <a:pt x="930" y="685"/>
                </a:lnTo>
                <a:lnTo>
                  <a:pt x="936" y="700"/>
                </a:lnTo>
                <a:lnTo>
                  <a:pt x="938" y="717"/>
                </a:lnTo>
                <a:lnTo>
                  <a:pt x="936" y="735"/>
                </a:lnTo>
                <a:lnTo>
                  <a:pt x="930" y="752"/>
                </a:lnTo>
                <a:lnTo>
                  <a:pt x="918" y="766"/>
                </a:lnTo>
                <a:lnTo>
                  <a:pt x="905" y="776"/>
                </a:lnTo>
                <a:lnTo>
                  <a:pt x="889" y="782"/>
                </a:lnTo>
                <a:lnTo>
                  <a:pt x="872" y="784"/>
                </a:lnTo>
                <a:lnTo>
                  <a:pt x="854" y="782"/>
                </a:lnTo>
                <a:lnTo>
                  <a:pt x="637" y="723"/>
                </a:lnTo>
                <a:lnTo>
                  <a:pt x="621" y="717"/>
                </a:lnTo>
                <a:lnTo>
                  <a:pt x="608" y="707"/>
                </a:lnTo>
                <a:lnTo>
                  <a:pt x="597" y="693"/>
                </a:lnTo>
                <a:lnTo>
                  <a:pt x="591" y="676"/>
                </a:lnTo>
                <a:lnTo>
                  <a:pt x="588" y="659"/>
                </a:lnTo>
                <a:lnTo>
                  <a:pt x="588" y="325"/>
                </a:lnTo>
                <a:lnTo>
                  <a:pt x="591" y="307"/>
                </a:lnTo>
                <a:lnTo>
                  <a:pt x="597" y="290"/>
                </a:lnTo>
                <a:lnTo>
                  <a:pt x="608" y="278"/>
                </a:lnTo>
                <a:lnTo>
                  <a:pt x="621" y="267"/>
                </a:lnTo>
                <a:lnTo>
                  <a:pt x="637" y="260"/>
                </a:lnTo>
                <a:lnTo>
                  <a:pt x="655" y="258"/>
                </a:lnTo>
                <a:close/>
                <a:moveTo>
                  <a:pt x="673" y="154"/>
                </a:moveTo>
                <a:lnTo>
                  <a:pt x="616" y="157"/>
                </a:lnTo>
                <a:lnTo>
                  <a:pt x="562" y="165"/>
                </a:lnTo>
                <a:lnTo>
                  <a:pt x="509" y="180"/>
                </a:lnTo>
                <a:lnTo>
                  <a:pt x="459" y="200"/>
                </a:lnTo>
                <a:lnTo>
                  <a:pt x="410" y="225"/>
                </a:lnTo>
                <a:lnTo>
                  <a:pt x="366" y="255"/>
                </a:lnTo>
                <a:lnTo>
                  <a:pt x="324" y="288"/>
                </a:lnTo>
                <a:lnTo>
                  <a:pt x="288" y="325"/>
                </a:lnTo>
                <a:lnTo>
                  <a:pt x="254" y="367"/>
                </a:lnTo>
                <a:lnTo>
                  <a:pt x="225" y="411"/>
                </a:lnTo>
                <a:lnTo>
                  <a:pt x="199" y="460"/>
                </a:lnTo>
                <a:lnTo>
                  <a:pt x="179" y="510"/>
                </a:lnTo>
                <a:lnTo>
                  <a:pt x="165" y="563"/>
                </a:lnTo>
                <a:lnTo>
                  <a:pt x="156" y="617"/>
                </a:lnTo>
                <a:lnTo>
                  <a:pt x="153" y="674"/>
                </a:lnTo>
                <a:lnTo>
                  <a:pt x="156" y="731"/>
                </a:lnTo>
                <a:lnTo>
                  <a:pt x="165" y="787"/>
                </a:lnTo>
                <a:lnTo>
                  <a:pt x="179" y="839"/>
                </a:lnTo>
                <a:lnTo>
                  <a:pt x="199" y="890"/>
                </a:lnTo>
                <a:lnTo>
                  <a:pt x="225" y="938"/>
                </a:lnTo>
                <a:lnTo>
                  <a:pt x="254" y="982"/>
                </a:lnTo>
                <a:lnTo>
                  <a:pt x="288" y="1023"/>
                </a:lnTo>
                <a:lnTo>
                  <a:pt x="324" y="1061"/>
                </a:lnTo>
                <a:lnTo>
                  <a:pt x="366" y="1095"/>
                </a:lnTo>
                <a:lnTo>
                  <a:pt x="410" y="1124"/>
                </a:lnTo>
                <a:lnTo>
                  <a:pt x="459" y="1149"/>
                </a:lnTo>
                <a:lnTo>
                  <a:pt x="509" y="1169"/>
                </a:lnTo>
                <a:lnTo>
                  <a:pt x="562" y="1184"/>
                </a:lnTo>
                <a:lnTo>
                  <a:pt x="616" y="1192"/>
                </a:lnTo>
                <a:lnTo>
                  <a:pt x="673" y="1196"/>
                </a:lnTo>
                <a:lnTo>
                  <a:pt x="730" y="1192"/>
                </a:lnTo>
                <a:lnTo>
                  <a:pt x="785" y="1184"/>
                </a:lnTo>
                <a:lnTo>
                  <a:pt x="838" y="1169"/>
                </a:lnTo>
                <a:lnTo>
                  <a:pt x="888" y="1149"/>
                </a:lnTo>
                <a:lnTo>
                  <a:pt x="936" y="1124"/>
                </a:lnTo>
                <a:lnTo>
                  <a:pt x="980" y="1095"/>
                </a:lnTo>
                <a:lnTo>
                  <a:pt x="1021" y="1061"/>
                </a:lnTo>
                <a:lnTo>
                  <a:pt x="1059" y="1023"/>
                </a:lnTo>
                <a:lnTo>
                  <a:pt x="1093" y="982"/>
                </a:lnTo>
                <a:lnTo>
                  <a:pt x="1122" y="938"/>
                </a:lnTo>
                <a:lnTo>
                  <a:pt x="1147" y="890"/>
                </a:lnTo>
                <a:lnTo>
                  <a:pt x="1167" y="839"/>
                </a:lnTo>
                <a:lnTo>
                  <a:pt x="1182" y="787"/>
                </a:lnTo>
                <a:lnTo>
                  <a:pt x="1190" y="731"/>
                </a:lnTo>
                <a:lnTo>
                  <a:pt x="1194" y="674"/>
                </a:lnTo>
                <a:lnTo>
                  <a:pt x="1190" y="617"/>
                </a:lnTo>
                <a:lnTo>
                  <a:pt x="1182" y="563"/>
                </a:lnTo>
                <a:lnTo>
                  <a:pt x="1167" y="510"/>
                </a:lnTo>
                <a:lnTo>
                  <a:pt x="1147" y="460"/>
                </a:lnTo>
                <a:lnTo>
                  <a:pt x="1122" y="411"/>
                </a:lnTo>
                <a:lnTo>
                  <a:pt x="1093" y="367"/>
                </a:lnTo>
                <a:lnTo>
                  <a:pt x="1059" y="325"/>
                </a:lnTo>
                <a:lnTo>
                  <a:pt x="1021" y="288"/>
                </a:lnTo>
                <a:lnTo>
                  <a:pt x="980" y="255"/>
                </a:lnTo>
                <a:lnTo>
                  <a:pt x="936" y="225"/>
                </a:lnTo>
                <a:lnTo>
                  <a:pt x="888" y="200"/>
                </a:lnTo>
                <a:lnTo>
                  <a:pt x="838" y="180"/>
                </a:lnTo>
                <a:lnTo>
                  <a:pt x="785" y="165"/>
                </a:lnTo>
                <a:lnTo>
                  <a:pt x="730" y="157"/>
                </a:lnTo>
                <a:lnTo>
                  <a:pt x="673" y="154"/>
                </a:lnTo>
                <a:close/>
                <a:moveTo>
                  <a:pt x="673" y="0"/>
                </a:moveTo>
                <a:lnTo>
                  <a:pt x="738" y="3"/>
                </a:lnTo>
                <a:lnTo>
                  <a:pt x="801" y="13"/>
                </a:lnTo>
                <a:lnTo>
                  <a:pt x="863" y="27"/>
                </a:lnTo>
                <a:lnTo>
                  <a:pt x="922" y="47"/>
                </a:lnTo>
                <a:lnTo>
                  <a:pt x="977" y="73"/>
                </a:lnTo>
                <a:lnTo>
                  <a:pt x="1031" y="103"/>
                </a:lnTo>
                <a:lnTo>
                  <a:pt x="1081" y="138"/>
                </a:lnTo>
                <a:lnTo>
                  <a:pt x="1127" y="177"/>
                </a:lnTo>
                <a:lnTo>
                  <a:pt x="1170" y="220"/>
                </a:lnTo>
                <a:lnTo>
                  <a:pt x="1209" y="266"/>
                </a:lnTo>
                <a:lnTo>
                  <a:pt x="1244" y="317"/>
                </a:lnTo>
                <a:lnTo>
                  <a:pt x="1274" y="370"/>
                </a:lnTo>
                <a:lnTo>
                  <a:pt x="1300" y="426"/>
                </a:lnTo>
                <a:lnTo>
                  <a:pt x="1319" y="485"/>
                </a:lnTo>
                <a:lnTo>
                  <a:pt x="1334" y="547"/>
                </a:lnTo>
                <a:lnTo>
                  <a:pt x="1344" y="610"/>
                </a:lnTo>
                <a:lnTo>
                  <a:pt x="1347" y="674"/>
                </a:lnTo>
                <a:lnTo>
                  <a:pt x="1344" y="739"/>
                </a:lnTo>
                <a:lnTo>
                  <a:pt x="1334" y="802"/>
                </a:lnTo>
                <a:lnTo>
                  <a:pt x="1319" y="864"/>
                </a:lnTo>
                <a:lnTo>
                  <a:pt x="1300" y="923"/>
                </a:lnTo>
                <a:lnTo>
                  <a:pt x="1274" y="979"/>
                </a:lnTo>
                <a:lnTo>
                  <a:pt x="1244" y="1033"/>
                </a:lnTo>
                <a:lnTo>
                  <a:pt x="1209" y="1083"/>
                </a:lnTo>
                <a:lnTo>
                  <a:pt x="1170" y="1129"/>
                </a:lnTo>
                <a:lnTo>
                  <a:pt x="1127" y="1172"/>
                </a:lnTo>
                <a:lnTo>
                  <a:pt x="1081" y="1211"/>
                </a:lnTo>
                <a:lnTo>
                  <a:pt x="1031" y="1246"/>
                </a:lnTo>
                <a:lnTo>
                  <a:pt x="977" y="1276"/>
                </a:lnTo>
                <a:lnTo>
                  <a:pt x="922" y="1302"/>
                </a:lnTo>
                <a:lnTo>
                  <a:pt x="863" y="1322"/>
                </a:lnTo>
                <a:lnTo>
                  <a:pt x="801" y="1336"/>
                </a:lnTo>
                <a:lnTo>
                  <a:pt x="738" y="1346"/>
                </a:lnTo>
                <a:lnTo>
                  <a:pt x="673" y="1349"/>
                </a:lnTo>
                <a:lnTo>
                  <a:pt x="609" y="1346"/>
                </a:lnTo>
                <a:lnTo>
                  <a:pt x="546" y="1336"/>
                </a:lnTo>
                <a:lnTo>
                  <a:pt x="484" y="1322"/>
                </a:lnTo>
                <a:lnTo>
                  <a:pt x="425" y="1302"/>
                </a:lnTo>
                <a:lnTo>
                  <a:pt x="369" y="1276"/>
                </a:lnTo>
                <a:lnTo>
                  <a:pt x="316" y="1246"/>
                </a:lnTo>
                <a:lnTo>
                  <a:pt x="266" y="1211"/>
                </a:lnTo>
                <a:lnTo>
                  <a:pt x="219" y="1172"/>
                </a:lnTo>
                <a:lnTo>
                  <a:pt x="176" y="1129"/>
                </a:lnTo>
                <a:lnTo>
                  <a:pt x="138" y="1083"/>
                </a:lnTo>
                <a:lnTo>
                  <a:pt x="103" y="1033"/>
                </a:lnTo>
                <a:lnTo>
                  <a:pt x="72" y="979"/>
                </a:lnTo>
                <a:lnTo>
                  <a:pt x="47" y="923"/>
                </a:lnTo>
                <a:lnTo>
                  <a:pt x="27" y="864"/>
                </a:lnTo>
                <a:lnTo>
                  <a:pt x="13" y="802"/>
                </a:lnTo>
                <a:lnTo>
                  <a:pt x="3" y="739"/>
                </a:lnTo>
                <a:lnTo>
                  <a:pt x="0" y="674"/>
                </a:lnTo>
                <a:lnTo>
                  <a:pt x="3" y="610"/>
                </a:lnTo>
                <a:lnTo>
                  <a:pt x="13" y="547"/>
                </a:lnTo>
                <a:lnTo>
                  <a:pt x="27" y="485"/>
                </a:lnTo>
                <a:lnTo>
                  <a:pt x="47" y="426"/>
                </a:lnTo>
                <a:lnTo>
                  <a:pt x="72" y="370"/>
                </a:lnTo>
                <a:lnTo>
                  <a:pt x="103" y="317"/>
                </a:lnTo>
                <a:lnTo>
                  <a:pt x="138" y="266"/>
                </a:lnTo>
                <a:lnTo>
                  <a:pt x="176" y="220"/>
                </a:lnTo>
                <a:lnTo>
                  <a:pt x="219" y="177"/>
                </a:lnTo>
                <a:lnTo>
                  <a:pt x="266" y="138"/>
                </a:lnTo>
                <a:lnTo>
                  <a:pt x="316" y="103"/>
                </a:lnTo>
                <a:lnTo>
                  <a:pt x="369" y="73"/>
                </a:lnTo>
                <a:lnTo>
                  <a:pt x="425" y="47"/>
                </a:lnTo>
                <a:lnTo>
                  <a:pt x="484" y="27"/>
                </a:lnTo>
                <a:lnTo>
                  <a:pt x="546" y="13"/>
                </a:lnTo>
                <a:lnTo>
                  <a:pt x="609" y="3"/>
                </a:lnTo>
                <a:lnTo>
                  <a:pt x="673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en-IN" sz="1015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Freeform 37"/>
          <p:cNvSpPr>
            <a:spLocks noEditPoints="1"/>
          </p:cNvSpPr>
          <p:nvPr/>
        </p:nvSpPr>
        <p:spPr bwMode="auto">
          <a:xfrm>
            <a:off x="4856893" y="3847864"/>
            <a:ext cx="610793" cy="334616"/>
          </a:xfrm>
          <a:custGeom>
            <a:avLst/>
            <a:gdLst>
              <a:gd name="T0" fmla="*/ 2981 w 3815"/>
              <a:gd name="T1" fmla="*/ 1173 h 2088"/>
              <a:gd name="T2" fmla="*/ 3005 w 3815"/>
              <a:gd name="T3" fmla="*/ 1210 h 2088"/>
              <a:gd name="T4" fmla="*/ 3065 w 3815"/>
              <a:gd name="T5" fmla="*/ 1821 h 2088"/>
              <a:gd name="T6" fmla="*/ 3018 w 3815"/>
              <a:gd name="T7" fmla="*/ 1938 h 2088"/>
              <a:gd name="T8" fmla="*/ 2929 w 3815"/>
              <a:gd name="T9" fmla="*/ 2027 h 2088"/>
              <a:gd name="T10" fmla="*/ 2805 w 3815"/>
              <a:gd name="T11" fmla="*/ 2086 h 2088"/>
              <a:gd name="T12" fmla="*/ 2741 w 3815"/>
              <a:gd name="T13" fmla="*/ 2080 h 2088"/>
              <a:gd name="T14" fmla="*/ 2216 w 3815"/>
              <a:gd name="T15" fmla="*/ 1497 h 2088"/>
              <a:gd name="T16" fmla="*/ 2205 w 3815"/>
              <a:gd name="T17" fmla="*/ 1449 h 2088"/>
              <a:gd name="T18" fmla="*/ 2237 w 3815"/>
              <a:gd name="T19" fmla="*/ 1415 h 2088"/>
              <a:gd name="T20" fmla="*/ 778 w 3815"/>
              <a:gd name="T21" fmla="*/ 0 h 2088"/>
              <a:gd name="T22" fmla="*/ 2199 w 3815"/>
              <a:gd name="T23" fmla="*/ 362 h 2088"/>
              <a:gd name="T24" fmla="*/ 2455 w 3815"/>
              <a:gd name="T25" fmla="*/ 266 h 2088"/>
              <a:gd name="T26" fmla="*/ 2696 w 3815"/>
              <a:gd name="T27" fmla="*/ 186 h 2088"/>
              <a:gd name="T28" fmla="*/ 2911 w 3815"/>
              <a:gd name="T29" fmla="*/ 128 h 2088"/>
              <a:gd name="T30" fmla="*/ 3096 w 3815"/>
              <a:gd name="T31" fmla="*/ 95 h 2088"/>
              <a:gd name="T32" fmla="*/ 3287 w 3815"/>
              <a:gd name="T33" fmla="*/ 90 h 2088"/>
              <a:gd name="T34" fmla="*/ 2966 w 3815"/>
              <a:gd name="T35" fmla="*/ 407 h 2088"/>
              <a:gd name="T36" fmla="*/ 3653 w 3815"/>
              <a:gd name="T37" fmla="*/ 148 h 2088"/>
              <a:gd name="T38" fmla="*/ 3740 w 3815"/>
              <a:gd name="T39" fmla="*/ 195 h 2088"/>
              <a:gd name="T40" fmla="*/ 3795 w 3815"/>
              <a:gd name="T41" fmla="*/ 263 h 2088"/>
              <a:gd name="T42" fmla="*/ 3815 w 3815"/>
              <a:gd name="T43" fmla="*/ 356 h 2088"/>
              <a:gd name="T44" fmla="*/ 3780 w 3815"/>
              <a:gd name="T45" fmla="*/ 479 h 2088"/>
              <a:gd name="T46" fmla="*/ 3683 w 3815"/>
              <a:gd name="T47" fmla="*/ 600 h 2088"/>
              <a:gd name="T48" fmla="*/ 3531 w 3815"/>
              <a:gd name="T49" fmla="*/ 722 h 2088"/>
              <a:gd name="T50" fmla="*/ 3333 w 3815"/>
              <a:gd name="T51" fmla="*/ 842 h 2088"/>
              <a:gd name="T52" fmla="*/ 3096 w 3815"/>
              <a:gd name="T53" fmla="*/ 959 h 2088"/>
              <a:gd name="T54" fmla="*/ 2830 w 3815"/>
              <a:gd name="T55" fmla="*/ 1072 h 2088"/>
              <a:gd name="T56" fmla="*/ 2543 w 3815"/>
              <a:gd name="T57" fmla="*/ 1181 h 2088"/>
              <a:gd name="T58" fmla="*/ 2245 w 3815"/>
              <a:gd name="T59" fmla="*/ 1283 h 2088"/>
              <a:gd name="T60" fmla="*/ 1941 w 3815"/>
              <a:gd name="T61" fmla="*/ 1378 h 2088"/>
              <a:gd name="T62" fmla="*/ 1643 w 3815"/>
              <a:gd name="T63" fmla="*/ 1463 h 2088"/>
              <a:gd name="T64" fmla="*/ 1356 w 3815"/>
              <a:gd name="T65" fmla="*/ 1541 h 2088"/>
              <a:gd name="T66" fmla="*/ 1091 w 3815"/>
              <a:gd name="T67" fmla="*/ 1607 h 2088"/>
              <a:gd name="T68" fmla="*/ 855 w 3815"/>
              <a:gd name="T69" fmla="*/ 1661 h 2088"/>
              <a:gd name="T70" fmla="*/ 658 w 3815"/>
              <a:gd name="T71" fmla="*/ 1704 h 2088"/>
              <a:gd name="T72" fmla="*/ 508 w 3815"/>
              <a:gd name="T73" fmla="*/ 1732 h 2088"/>
              <a:gd name="T74" fmla="*/ 410 w 3815"/>
              <a:gd name="T75" fmla="*/ 1744 h 2088"/>
              <a:gd name="T76" fmla="*/ 329 w 3815"/>
              <a:gd name="T77" fmla="*/ 1743 h 2088"/>
              <a:gd name="T78" fmla="*/ 238 w 3815"/>
              <a:gd name="T79" fmla="*/ 1728 h 2088"/>
              <a:gd name="T80" fmla="*/ 163 w 3815"/>
              <a:gd name="T81" fmla="*/ 1696 h 2088"/>
              <a:gd name="T82" fmla="*/ 114 w 3815"/>
              <a:gd name="T83" fmla="*/ 1641 h 2088"/>
              <a:gd name="T84" fmla="*/ 108 w 3815"/>
              <a:gd name="T85" fmla="*/ 1571 h 2088"/>
              <a:gd name="T86" fmla="*/ 149 w 3815"/>
              <a:gd name="T87" fmla="*/ 1501 h 2088"/>
              <a:gd name="T88" fmla="*/ 237 w 3815"/>
              <a:gd name="T89" fmla="*/ 1416 h 2088"/>
              <a:gd name="T90" fmla="*/ 5 w 3815"/>
              <a:gd name="T91" fmla="*/ 998 h 2088"/>
              <a:gd name="T92" fmla="*/ 6 w 3815"/>
              <a:gd name="T93" fmla="*/ 935 h 2088"/>
              <a:gd name="T94" fmla="*/ 44 w 3815"/>
              <a:gd name="T95" fmla="*/ 885 h 2088"/>
              <a:gd name="T96" fmla="*/ 138 w 3815"/>
              <a:gd name="T97" fmla="*/ 847 h 2088"/>
              <a:gd name="T98" fmla="*/ 247 w 3815"/>
              <a:gd name="T99" fmla="*/ 845 h 2088"/>
              <a:gd name="T100" fmla="*/ 723 w 3815"/>
              <a:gd name="T101" fmla="*/ 1085 h 2088"/>
              <a:gd name="T102" fmla="*/ 1027 w 3815"/>
              <a:gd name="T103" fmla="*/ 913 h 2088"/>
              <a:gd name="T104" fmla="*/ 458 w 3815"/>
              <a:gd name="T105" fmla="*/ 283 h 2088"/>
              <a:gd name="T106" fmla="*/ 416 w 3815"/>
              <a:gd name="T107" fmla="*/ 229 h 2088"/>
              <a:gd name="T108" fmla="*/ 416 w 3815"/>
              <a:gd name="T109" fmla="*/ 164 h 2088"/>
              <a:gd name="T110" fmla="*/ 459 w 3815"/>
              <a:gd name="T111" fmla="*/ 111 h 2088"/>
              <a:gd name="T112" fmla="*/ 621 w 3815"/>
              <a:gd name="T113" fmla="*/ 24 h 2088"/>
              <a:gd name="T114" fmla="*/ 778 w 3815"/>
              <a:gd name="T115" fmla="*/ 0 h 20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815" h="2088">
                <a:moveTo>
                  <a:pt x="2953" y="1165"/>
                </a:moveTo>
                <a:lnTo>
                  <a:pt x="2968" y="1167"/>
                </a:lnTo>
                <a:lnTo>
                  <a:pt x="2981" y="1173"/>
                </a:lnTo>
                <a:lnTo>
                  <a:pt x="2993" y="1182"/>
                </a:lnTo>
                <a:lnTo>
                  <a:pt x="3001" y="1195"/>
                </a:lnTo>
                <a:lnTo>
                  <a:pt x="3005" y="1210"/>
                </a:lnTo>
                <a:lnTo>
                  <a:pt x="3066" y="1735"/>
                </a:lnTo>
                <a:lnTo>
                  <a:pt x="3068" y="1779"/>
                </a:lnTo>
                <a:lnTo>
                  <a:pt x="3065" y="1821"/>
                </a:lnTo>
                <a:lnTo>
                  <a:pt x="3054" y="1862"/>
                </a:lnTo>
                <a:lnTo>
                  <a:pt x="3039" y="1902"/>
                </a:lnTo>
                <a:lnTo>
                  <a:pt x="3018" y="1938"/>
                </a:lnTo>
                <a:lnTo>
                  <a:pt x="2993" y="1971"/>
                </a:lnTo>
                <a:lnTo>
                  <a:pt x="2964" y="2001"/>
                </a:lnTo>
                <a:lnTo>
                  <a:pt x="2929" y="2027"/>
                </a:lnTo>
                <a:lnTo>
                  <a:pt x="2891" y="2049"/>
                </a:lnTo>
                <a:lnTo>
                  <a:pt x="2825" y="2079"/>
                </a:lnTo>
                <a:lnTo>
                  <a:pt x="2805" y="2086"/>
                </a:lnTo>
                <a:lnTo>
                  <a:pt x="2784" y="2088"/>
                </a:lnTo>
                <a:lnTo>
                  <a:pt x="2762" y="2086"/>
                </a:lnTo>
                <a:lnTo>
                  <a:pt x="2741" y="2080"/>
                </a:lnTo>
                <a:lnTo>
                  <a:pt x="2723" y="2068"/>
                </a:lnTo>
                <a:lnTo>
                  <a:pt x="2706" y="2053"/>
                </a:lnTo>
                <a:lnTo>
                  <a:pt x="2216" y="1497"/>
                </a:lnTo>
                <a:lnTo>
                  <a:pt x="2207" y="1482"/>
                </a:lnTo>
                <a:lnTo>
                  <a:pt x="2203" y="1466"/>
                </a:lnTo>
                <a:lnTo>
                  <a:pt x="2205" y="1449"/>
                </a:lnTo>
                <a:lnTo>
                  <a:pt x="2212" y="1435"/>
                </a:lnTo>
                <a:lnTo>
                  <a:pt x="2222" y="1423"/>
                </a:lnTo>
                <a:lnTo>
                  <a:pt x="2237" y="1415"/>
                </a:lnTo>
                <a:lnTo>
                  <a:pt x="2938" y="1168"/>
                </a:lnTo>
                <a:lnTo>
                  <a:pt x="2953" y="1165"/>
                </a:lnTo>
                <a:close/>
                <a:moveTo>
                  <a:pt x="778" y="0"/>
                </a:moveTo>
                <a:lnTo>
                  <a:pt x="831" y="4"/>
                </a:lnTo>
                <a:lnTo>
                  <a:pt x="884" y="15"/>
                </a:lnTo>
                <a:lnTo>
                  <a:pt x="2199" y="362"/>
                </a:lnTo>
                <a:lnTo>
                  <a:pt x="2287" y="328"/>
                </a:lnTo>
                <a:lnTo>
                  <a:pt x="2372" y="296"/>
                </a:lnTo>
                <a:lnTo>
                  <a:pt x="2455" y="266"/>
                </a:lnTo>
                <a:lnTo>
                  <a:pt x="2538" y="237"/>
                </a:lnTo>
                <a:lnTo>
                  <a:pt x="2618" y="210"/>
                </a:lnTo>
                <a:lnTo>
                  <a:pt x="2696" y="186"/>
                </a:lnTo>
                <a:lnTo>
                  <a:pt x="2770" y="164"/>
                </a:lnTo>
                <a:lnTo>
                  <a:pt x="2842" y="145"/>
                </a:lnTo>
                <a:lnTo>
                  <a:pt x="2911" y="128"/>
                </a:lnTo>
                <a:lnTo>
                  <a:pt x="2976" y="114"/>
                </a:lnTo>
                <a:lnTo>
                  <a:pt x="3038" y="103"/>
                </a:lnTo>
                <a:lnTo>
                  <a:pt x="3096" y="95"/>
                </a:lnTo>
                <a:lnTo>
                  <a:pt x="3149" y="90"/>
                </a:lnTo>
                <a:lnTo>
                  <a:pt x="3199" y="89"/>
                </a:lnTo>
                <a:lnTo>
                  <a:pt x="3287" y="90"/>
                </a:lnTo>
                <a:lnTo>
                  <a:pt x="3372" y="93"/>
                </a:lnTo>
                <a:lnTo>
                  <a:pt x="2976" y="273"/>
                </a:lnTo>
                <a:lnTo>
                  <a:pt x="2966" y="407"/>
                </a:lnTo>
                <a:lnTo>
                  <a:pt x="3579" y="125"/>
                </a:lnTo>
                <a:lnTo>
                  <a:pt x="3617" y="135"/>
                </a:lnTo>
                <a:lnTo>
                  <a:pt x="3653" y="148"/>
                </a:lnTo>
                <a:lnTo>
                  <a:pt x="3686" y="162"/>
                </a:lnTo>
                <a:lnTo>
                  <a:pt x="3714" y="177"/>
                </a:lnTo>
                <a:lnTo>
                  <a:pt x="3740" y="195"/>
                </a:lnTo>
                <a:lnTo>
                  <a:pt x="3763" y="215"/>
                </a:lnTo>
                <a:lnTo>
                  <a:pt x="3781" y="238"/>
                </a:lnTo>
                <a:lnTo>
                  <a:pt x="3795" y="263"/>
                </a:lnTo>
                <a:lnTo>
                  <a:pt x="3806" y="291"/>
                </a:lnTo>
                <a:lnTo>
                  <a:pt x="3813" y="322"/>
                </a:lnTo>
                <a:lnTo>
                  <a:pt x="3815" y="356"/>
                </a:lnTo>
                <a:lnTo>
                  <a:pt x="3812" y="396"/>
                </a:lnTo>
                <a:lnTo>
                  <a:pt x="3800" y="437"/>
                </a:lnTo>
                <a:lnTo>
                  <a:pt x="3780" y="479"/>
                </a:lnTo>
                <a:lnTo>
                  <a:pt x="3755" y="519"/>
                </a:lnTo>
                <a:lnTo>
                  <a:pt x="3723" y="560"/>
                </a:lnTo>
                <a:lnTo>
                  <a:pt x="3683" y="600"/>
                </a:lnTo>
                <a:lnTo>
                  <a:pt x="3638" y="641"/>
                </a:lnTo>
                <a:lnTo>
                  <a:pt x="3587" y="682"/>
                </a:lnTo>
                <a:lnTo>
                  <a:pt x="3531" y="722"/>
                </a:lnTo>
                <a:lnTo>
                  <a:pt x="3469" y="762"/>
                </a:lnTo>
                <a:lnTo>
                  <a:pt x="3403" y="803"/>
                </a:lnTo>
                <a:lnTo>
                  <a:pt x="3333" y="842"/>
                </a:lnTo>
                <a:lnTo>
                  <a:pt x="3258" y="881"/>
                </a:lnTo>
                <a:lnTo>
                  <a:pt x="3179" y="921"/>
                </a:lnTo>
                <a:lnTo>
                  <a:pt x="3096" y="959"/>
                </a:lnTo>
                <a:lnTo>
                  <a:pt x="3010" y="997"/>
                </a:lnTo>
                <a:lnTo>
                  <a:pt x="2921" y="1035"/>
                </a:lnTo>
                <a:lnTo>
                  <a:pt x="2830" y="1072"/>
                </a:lnTo>
                <a:lnTo>
                  <a:pt x="2736" y="1109"/>
                </a:lnTo>
                <a:lnTo>
                  <a:pt x="2642" y="1145"/>
                </a:lnTo>
                <a:lnTo>
                  <a:pt x="2543" y="1181"/>
                </a:lnTo>
                <a:lnTo>
                  <a:pt x="2445" y="1216"/>
                </a:lnTo>
                <a:lnTo>
                  <a:pt x="2346" y="1249"/>
                </a:lnTo>
                <a:lnTo>
                  <a:pt x="2245" y="1283"/>
                </a:lnTo>
                <a:lnTo>
                  <a:pt x="2143" y="1315"/>
                </a:lnTo>
                <a:lnTo>
                  <a:pt x="2043" y="1346"/>
                </a:lnTo>
                <a:lnTo>
                  <a:pt x="1941" y="1378"/>
                </a:lnTo>
                <a:lnTo>
                  <a:pt x="1840" y="1407"/>
                </a:lnTo>
                <a:lnTo>
                  <a:pt x="1741" y="1435"/>
                </a:lnTo>
                <a:lnTo>
                  <a:pt x="1643" y="1463"/>
                </a:lnTo>
                <a:lnTo>
                  <a:pt x="1544" y="1490"/>
                </a:lnTo>
                <a:lnTo>
                  <a:pt x="1450" y="1515"/>
                </a:lnTo>
                <a:lnTo>
                  <a:pt x="1356" y="1541"/>
                </a:lnTo>
                <a:lnTo>
                  <a:pt x="1265" y="1564"/>
                </a:lnTo>
                <a:lnTo>
                  <a:pt x="1177" y="1586"/>
                </a:lnTo>
                <a:lnTo>
                  <a:pt x="1091" y="1607"/>
                </a:lnTo>
                <a:lnTo>
                  <a:pt x="1009" y="1626"/>
                </a:lnTo>
                <a:lnTo>
                  <a:pt x="931" y="1645"/>
                </a:lnTo>
                <a:lnTo>
                  <a:pt x="855" y="1661"/>
                </a:lnTo>
                <a:lnTo>
                  <a:pt x="785" y="1677"/>
                </a:lnTo>
                <a:lnTo>
                  <a:pt x="719" y="1691"/>
                </a:lnTo>
                <a:lnTo>
                  <a:pt x="658" y="1704"/>
                </a:lnTo>
                <a:lnTo>
                  <a:pt x="602" y="1714"/>
                </a:lnTo>
                <a:lnTo>
                  <a:pt x="551" y="1724"/>
                </a:lnTo>
                <a:lnTo>
                  <a:pt x="508" y="1732"/>
                </a:lnTo>
                <a:lnTo>
                  <a:pt x="468" y="1737"/>
                </a:lnTo>
                <a:lnTo>
                  <a:pt x="436" y="1742"/>
                </a:lnTo>
                <a:lnTo>
                  <a:pt x="410" y="1744"/>
                </a:lnTo>
                <a:lnTo>
                  <a:pt x="393" y="1746"/>
                </a:lnTo>
                <a:lnTo>
                  <a:pt x="361" y="1746"/>
                </a:lnTo>
                <a:lnTo>
                  <a:pt x="329" y="1743"/>
                </a:lnTo>
                <a:lnTo>
                  <a:pt x="298" y="1740"/>
                </a:lnTo>
                <a:lnTo>
                  <a:pt x="268" y="1735"/>
                </a:lnTo>
                <a:lnTo>
                  <a:pt x="238" y="1728"/>
                </a:lnTo>
                <a:lnTo>
                  <a:pt x="210" y="1720"/>
                </a:lnTo>
                <a:lnTo>
                  <a:pt x="185" y="1709"/>
                </a:lnTo>
                <a:lnTo>
                  <a:pt x="163" y="1696"/>
                </a:lnTo>
                <a:lnTo>
                  <a:pt x="143" y="1681"/>
                </a:lnTo>
                <a:lnTo>
                  <a:pt x="127" y="1662"/>
                </a:lnTo>
                <a:lnTo>
                  <a:pt x="114" y="1641"/>
                </a:lnTo>
                <a:lnTo>
                  <a:pt x="106" y="1617"/>
                </a:lnTo>
                <a:lnTo>
                  <a:pt x="104" y="1591"/>
                </a:lnTo>
                <a:lnTo>
                  <a:pt x="108" y="1571"/>
                </a:lnTo>
                <a:lnTo>
                  <a:pt x="116" y="1550"/>
                </a:lnTo>
                <a:lnTo>
                  <a:pt x="129" y="1527"/>
                </a:lnTo>
                <a:lnTo>
                  <a:pt x="149" y="1501"/>
                </a:lnTo>
                <a:lnTo>
                  <a:pt x="173" y="1475"/>
                </a:lnTo>
                <a:lnTo>
                  <a:pt x="202" y="1446"/>
                </a:lnTo>
                <a:lnTo>
                  <a:pt x="237" y="1416"/>
                </a:lnTo>
                <a:lnTo>
                  <a:pt x="237" y="1416"/>
                </a:lnTo>
                <a:lnTo>
                  <a:pt x="13" y="1019"/>
                </a:lnTo>
                <a:lnTo>
                  <a:pt x="5" y="998"/>
                </a:lnTo>
                <a:lnTo>
                  <a:pt x="0" y="976"/>
                </a:lnTo>
                <a:lnTo>
                  <a:pt x="1" y="955"/>
                </a:lnTo>
                <a:lnTo>
                  <a:pt x="6" y="935"/>
                </a:lnTo>
                <a:lnTo>
                  <a:pt x="15" y="916"/>
                </a:lnTo>
                <a:lnTo>
                  <a:pt x="28" y="899"/>
                </a:lnTo>
                <a:lnTo>
                  <a:pt x="44" y="885"/>
                </a:lnTo>
                <a:lnTo>
                  <a:pt x="64" y="873"/>
                </a:lnTo>
                <a:lnTo>
                  <a:pt x="103" y="858"/>
                </a:lnTo>
                <a:lnTo>
                  <a:pt x="138" y="847"/>
                </a:lnTo>
                <a:lnTo>
                  <a:pt x="175" y="841"/>
                </a:lnTo>
                <a:lnTo>
                  <a:pt x="210" y="841"/>
                </a:lnTo>
                <a:lnTo>
                  <a:pt x="247" y="845"/>
                </a:lnTo>
                <a:lnTo>
                  <a:pt x="282" y="855"/>
                </a:lnTo>
                <a:lnTo>
                  <a:pt x="317" y="870"/>
                </a:lnTo>
                <a:lnTo>
                  <a:pt x="723" y="1085"/>
                </a:lnTo>
                <a:lnTo>
                  <a:pt x="820" y="1028"/>
                </a:lnTo>
                <a:lnTo>
                  <a:pt x="921" y="970"/>
                </a:lnTo>
                <a:lnTo>
                  <a:pt x="1027" y="913"/>
                </a:lnTo>
                <a:lnTo>
                  <a:pt x="1135" y="855"/>
                </a:lnTo>
                <a:lnTo>
                  <a:pt x="1247" y="796"/>
                </a:lnTo>
                <a:lnTo>
                  <a:pt x="458" y="283"/>
                </a:lnTo>
                <a:lnTo>
                  <a:pt x="439" y="268"/>
                </a:lnTo>
                <a:lnTo>
                  <a:pt x="425" y="250"/>
                </a:lnTo>
                <a:lnTo>
                  <a:pt x="416" y="229"/>
                </a:lnTo>
                <a:lnTo>
                  <a:pt x="412" y="208"/>
                </a:lnTo>
                <a:lnTo>
                  <a:pt x="412" y="186"/>
                </a:lnTo>
                <a:lnTo>
                  <a:pt x="416" y="164"/>
                </a:lnTo>
                <a:lnTo>
                  <a:pt x="427" y="144"/>
                </a:lnTo>
                <a:lnTo>
                  <a:pt x="440" y="126"/>
                </a:lnTo>
                <a:lnTo>
                  <a:pt x="459" y="111"/>
                </a:lnTo>
                <a:lnTo>
                  <a:pt x="524" y="70"/>
                </a:lnTo>
                <a:lnTo>
                  <a:pt x="571" y="45"/>
                </a:lnTo>
                <a:lnTo>
                  <a:pt x="621" y="24"/>
                </a:lnTo>
                <a:lnTo>
                  <a:pt x="672" y="10"/>
                </a:lnTo>
                <a:lnTo>
                  <a:pt x="725" y="2"/>
                </a:lnTo>
                <a:lnTo>
                  <a:pt x="778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en-IN" sz="1015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Freeform 28"/>
          <p:cNvSpPr>
            <a:spLocks noEditPoints="1"/>
          </p:cNvSpPr>
          <p:nvPr/>
        </p:nvSpPr>
        <p:spPr bwMode="auto">
          <a:xfrm>
            <a:off x="3731464" y="3741641"/>
            <a:ext cx="428952" cy="517266"/>
          </a:xfrm>
          <a:custGeom>
            <a:avLst/>
            <a:gdLst>
              <a:gd name="T0" fmla="*/ 1188 w 3060"/>
              <a:gd name="T1" fmla="*/ 1284 h 3691"/>
              <a:gd name="T2" fmla="*/ 1456 w 3060"/>
              <a:gd name="T3" fmla="*/ 1199 h 3691"/>
              <a:gd name="T4" fmla="*/ 1196 w 3060"/>
              <a:gd name="T5" fmla="*/ 2104 h 3691"/>
              <a:gd name="T6" fmla="*/ 1873 w 3060"/>
              <a:gd name="T7" fmla="*/ 2082 h 3691"/>
              <a:gd name="T8" fmla="*/ 1632 w 3060"/>
              <a:gd name="T9" fmla="*/ 961 h 3691"/>
              <a:gd name="T10" fmla="*/ 1772 w 3060"/>
              <a:gd name="T11" fmla="*/ 537 h 3691"/>
              <a:gd name="T12" fmla="*/ 2390 w 3060"/>
              <a:gd name="T13" fmla="*/ 987 h 3691"/>
              <a:gd name="T14" fmla="*/ 2513 w 3060"/>
              <a:gd name="T15" fmla="*/ 1764 h 3691"/>
              <a:gd name="T16" fmla="*/ 2063 w 3060"/>
              <a:gd name="T17" fmla="*/ 2382 h 3691"/>
              <a:gd name="T18" fmla="*/ 1287 w 3060"/>
              <a:gd name="T19" fmla="*/ 2504 h 3691"/>
              <a:gd name="T20" fmla="*/ 669 w 3060"/>
              <a:gd name="T21" fmla="*/ 2054 h 3691"/>
              <a:gd name="T22" fmla="*/ 547 w 3060"/>
              <a:gd name="T23" fmla="*/ 1278 h 3691"/>
              <a:gd name="T24" fmla="*/ 997 w 3060"/>
              <a:gd name="T25" fmla="*/ 661 h 3691"/>
              <a:gd name="T26" fmla="*/ 1346 w 3060"/>
              <a:gd name="T27" fmla="*/ 344 h 3691"/>
              <a:gd name="T28" fmla="*/ 601 w 3060"/>
              <a:gd name="T29" fmla="*/ 776 h 3691"/>
              <a:gd name="T30" fmla="*/ 342 w 3060"/>
              <a:gd name="T31" fmla="*/ 1614 h 3691"/>
              <a:gd name="T32" fmla="*/ 720 w 3060"/>
              <a:gd name="T33" fmla="*/ 2393 h 3691"/>
              <a:gd name="T34" fmla="*/ 1529 w 3060"/>
              <a:gd name="T35" fmla="*/ 2712 h 3691"/>
              <a:gd name="T36" fmla="*/ 2340 w 3060"/>
              <a:gd name="T37" fmla="*/ 2393 h 3691"/>
              <a:gd name="T38" fmla="*/ 2717 w 3060"/>
              <a:gd name="T39" fmla="*/ 1614 h 3691"/>
              <a:gd name="T40" fmla="*/ 2458 w 3060"/>
              <a:gd name="T41" fmla="*/ 776 h 3691"/>
              <a:gd name="T42" fmla="*/ 1714 w 3060"/>
              <a:gd name="T43" fmla="*/ 344 h 3691"/>
              <a:gd name="T44" fmla="*/ 1545 w 3060"/>
              <a:gd name="T45" fmla="*/ 144 h 3691"/>
              <a:gd name="T46" fmla="*/ 1814 w 3060"/>
              <a:gd name="T47" fmla="*/ 19 h 3691"/>
              <a:gd name="T48" fmla="*/ 1969 w 3060"/>
              <a:gd name="T49" fmla="*/ 157 h 3691"/>
              <a:gd name="T50" fmla="*/ 2248 w 3060"/>
              <a:gd name="T51" fmla="*/ 180 h 3691"/>
              <a:gd name="T52" fmla="*/ 2364 w 3060"/>
              <a:gd name="T53" fmla="*/ 326 h 3691"/>
              <a:gd name="T54" fmla="*/ 2608 w 3060"/>
              <a:gd name="T55" fmla="*/ 464 h 3691"/>
              <a:gd name="T56" fmla="*/ 2695 w 3060"/>
              <a:gd name="T57" fmla="*/ 612 h 3691"/>
              <a:gd name="T58" fmla="*/ 2861 w 3060"/>
              <a:gd name="T59" fmla="*/ 839 h 3691"/>
              <a:gd name="T60" fmla="*/ 2929 w 3060"/>
              <a:gd name="T61" fmla="*/ 991 h 3691"/>
              <a:gd name="T62" fmla="*/ 2985 w 3060"/>
              <a:gd name="T63" fmla="*/ 1267 h 3691"/>
              <a:gd name="T64" fmla="*/ 3046 w 3060"/>
              <a:gd name="T65" fmla="*/ 1451 h 3691"/>
              <a:gd name="T66" fmla="*/ 2955 w 3060"/>
              <a:gd name="T67" fmla="*/ 1718 h 3691"/>
              <a:gd name="T68" fmla="*/ 3003 w 3060"/>
              <a:gd name="T69" fmla="*/ 1922 h 3691"/>
              <a:gd name="T70" fmla="*/ 2804 w 3060"/>
              <a:gd name="T71" fmla="*/ 2114 h 3691"/>
              <a:gd name="T72" fmla="*/ 2817 w 3060"/>
              <a:gd name="T73" fmla="*/ 2348 h 3691"/>
              <a:gd name="T74" fmla="*/ 2558 w 3060"/>
              <a:gd name="T75" fmla="*/ 2436 h 3691"/>
              <a:gd name="T76" fmla="*/ 2501 w 3060"/>
              <a:gd name="T77" fmla="*/ 2703 h 3691"/>
              <a:gd name="T78" fmla="*/ 1829 w 3060"/>
              <a:gd name="T79" fmla="*/ 3688 h 3691"/>
              <a:gd name="T80" fmla="*/ 1335 w 3060"/>
              <a:gd name="T81" fmla="*/ 3646 h 3691"/>
              <a:gd name="T82" fmla="*/ 432 w 3060"/>
              <a:gd name="T83" fmla="*/ 3421 h 3691"/>
              <a:gd name="T84" fmla="*/ 462 w 3060"/>
              <a:gd name="T85" fmla="*/ 2603 h 3691"/>
              <a:gd name="T86" fmla="*/ 393 w 3060"/>
              <a:gd name="T87" fmla="*/ 2432 h 3691"/>
              <a:gd name="T88" fmla="*/ 197 w 3060"/>
              <a:gd name="T89" fmla="*/ 2230 h 3691"/>
              <a:gd name="T90" fmla="*/ 156 w 3060"/>
              <a:gd name="T91" fmla="*/ 2064 h 3691"/>
              <a:gd name="T92" fmla="*/ 61 w 3060"/>
              <a:gd name="T93" fmla="*/ 1797 h 3691"/>
              <a:gd name="T94" fmla="*/ 28 w 3060"/>
              <a:gd name="T95" fmla="*/ 1618 h 3691"/>
              <a:gd name="T96" fmla="*/ 76 w 3060"/>
              <a:gd name="T97" fmla="*/ 1341 h 3691"/>
              <a:gd name="T98" fmla="*/ 54 w 3060"/>
              <a:gd name="T99" fmla="*/ 1151 h 3691"/>
              <a:gd name="T100" fmla="*/ 225 w 3060"/>
              <a:gd name="T101" fmla="*/ 930 h 3691"/>
              <a:gd name="T102" fmla="*/ 228 w 3060"/>
              <a:gd name="T103" fmla="*/ 722 h 3691"/>
              <a:gd name="T104" fmla="*/ 472 w 3060"/>
              <a:gd name="T105" fmla="*/ 594 h 3691"/>
              <a:gd name="T106" fmla="*/ 527 w 3060"/>
              <a:gd name="T107" fmla="*/ 365 h 3691"/>
              <a:gd name="T108" fmla="*/ 799 w 3060"/>
              <a:gd name="T109" fmla="*/ 353 h 3691"/>
              <a:gd name="T110" fmla="*/ 928 w 3060"/>
              <a:gd name="T111" fmla="*/ 113 h 3691"/>
              <a:gd name="T112" fmla="*/ 1157 w 3060"/>
              <a:gd name="T113" fmla="*/ 161 h 36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3060" h="3691">
                <a:moveTo>
                  <a:pt x="1537" y="894"/>
                </a:moveTo>
                <a:lnTo>
                  <a:pt x="1517" y="898"/>
                </a:lnTo>
                <a:lnTo>
                  <a:pt x="1499" y="906"/>
                </a:lnTo>
                <a:lnTo>
                  <a:pt x="1482" y="920"/>
                </a:lnTo>
                <a:lnTo>
                  <a:pt x="1209" y="1192"/>
                </a:lnTo>
                <a:lnTo>
                  <a:pt x="1197" y="1208"/>
                </a:lnTo>
                <a:lnTo>
                  <a:pt x="1188" y="1226"/>
                </a:lnTo>
                <a:lnTo>
                  <a:pt x="1185" y="1245"/>
                </a:lnTo>
                <a:lnTo>
                  <a:pt x="1185" y="1264"/>
                </a:lnTo>
                <a:lnTo>
                  <a:pt x="1188" y="1284"/>
                </a:lnTo>
                <a:lnTo>
                  <a:pt x="1197" y="1302"/>
                </a:lnTo>
                <a:lnTo>
                  <a:pt x="1209" y="1318"/>
                </a:lnTo>
                <a:lnTo>
                  <a:pt x="1226" y="1331"/>
                </a:lnTo>
                <a:lnTo>
                  <a:pt x="1243" y="1339"/>
                </a:lnTo>
                <a:lnTo>
                  <a:pt x="1263" y="1344"/>
                </a:lnTo>
                <a:lnTo>
                  <a:pt x="1283" y="1344"/>
                </a:lnTo>
                <a:lnTo>
                  <a:pt x="1302" y="1339"/>
                </a:lnTo>
                <a:lnTo>
                  <a:pt x="1320" y="1331"/>
                </a:lnTo>
                <a:lnTo>
                  <a:pt x="1336" y="1318"/>
                </a:lnTo>
                <a:lnTo>
                  <a:pt x="1456" y="1199"/>
                </a:lnTo>
                <a:lnTo>
                  <a:pt x="1456" y="1969"/>
                </a:lnTo>
                <a:lnTo>
                  <a:pt x="1273" y="1969"/>
                </a:lnTo>
                <a:lnTo>
                  <a:pt x="1249" y="1972"/>
                </a:lnTo>
                <a:lnTo>
                  <a:pt x="1227" y="1981"/>
                </a:lnTo>
                <a:lnTo>
                  <a:pt x="1209" y="1996"/>
                </a:lnTo>
                <a:lnTo>
                  <a:pt x="1196" y="2014"/>
                </a:lnTo>
                <a:lnTo>
                  <a:pt x="1187" y="2035"/>
                </a:lnTo>
                <a:lnTo>
                  <a:pt x="1183" y="2058"/>
                </a:lnTo>
                <a:lnTo>
                  <a:pt x="1187" y="2082"/>
                </a:lnTo>
                <a:lnTo>
                  <a:pt x="1196" y="2104"/>
                </a:lnTo>
                <a:lnTo>
                  <a:pt x="1209" y="2122"/>
                </a:lnTo>
                <a:lnTo>
                  <a:pt x="1227" y="2136"/>
                </a:lnTo>
                <a:lnTo>
                  <a:pt x="1249" y="2145"/>
                </a:lnTo>
                <a:lnTo>
                  <a:pt x="1273" y="2149"/>
                </a:lnTo>
                <a:lnTo>
                  <a:pt x="1787" y="2149"/>
                </a:lnTo>
                <a:lnTo>
                  <a:pt x="1811" y="2145"/>
                </a:lnTo>
                <a:lnTo>
                  <a:pt x="1832" y="2136"/>
                </a:lnTo>
                <a:lnTo>
                  <a:pt x="1850" y="2122"/>
                </a:lnTo>
                <a:lnTo>
                  <a:pt x="1864" y="2104"/>
                </a:lnTo>
                <a:lnTo>
                  <a:pt x="1873" y="2082"/>
                </a:lnTo>
                <a:lnTo>
                  <a:pt x="1876" y="2058"/>
                </a:lnTo>
                <a:lnTo>
                  <a:pt x="1873" y="2035"/>
                </a:lnTo>
                <a:lnTo>
                  <a:pt x="1864" y="2014"/>
                </a:lnTo>
                <a:lnTo>
                  <a:pt x="1850" y="1996"/>
                </a:lnTo>
                <a:lnTo>
                  <a:pt x="1832" y="1981"/>
                </a:lnTo>
                <a:lnTo>
                  <a:pt x="1811" y="1972"/>
                </a:lnTo>
                <a:lnTo>
                  <a:pt x="1787" y="1969"/>
                </a:lnTo>
                <a:lnTo>
                  <a:pt x="1634" y="1969"/>
                </a:lnTo>
                <a:lnTo>
                  <a:pt x="1634" y="983"/>
                </a:lnTo>
                <a:lnTo>
                  <a:pt x="1632" y="961"/>
                </a:lnTo>
                <a:lnTo>
                  <a:pt x="1624" y="942"/>
                </a:lnTo>
                <a:lnTo>
                  <a:pt x="1613" y="925"/>
                </a:lnTo>
                <a:lnTo>
                  <a:pt x="1597" y="910"/>
                </a:lnTo>
                <a:lnTo>
                  <a:pt x="1579" y="900"/>
                </a:lnTo>
                <a:lnTo>
                  <a:pt x="1559" y="895"/>
                </a:lnTo>
                <a:lnTo>
                  <a:pt x="1537" y="894"/>
                </a:lnTo>
                <a:close/>
                <a:moveTo>
                  <a:pt x="1529" y="508"/>
                </a:moveTo>
                <a:lnTo>
                  <a:pt x="1613" y="511"/>
                </a:lnTo>
                <a:lnTo>
                  <a:pt x="1694" y="521"/>
                </a:lnTo>
                <a:lnTo>
                  <a:pt x="1772" y="537"/>
                </a:lnTo>
                <a:lnTo>
                  <a:pt x="1849" y="560"/>
                </a:lnTo>
                <a:lnTo>
                  <a:pt x="1924" y="588"/>
                </a:lnTo>
                <a:lnTo>
                  <a:pt x="1995" y="621"/>
                </a:lnTo>
                <a:lnTo>
                  <a:pt x="2063" y="661"/>
                </a:lnTo>
                <a:lnTo>
                  <a:pt x="2127" y="704"/>
                </a:lnTo>
                <a:lnTo>
                  <a:pt x="2188" y="752"/>
                </a:lnTo>
                <a:lnTo>
                  <a:pt x="2245" y="805"/>
                </a:lnTo>
                <a:lnTo>
                  <a:pt x="2298" y="862"/>
                </a:lnTo>
                <a:lnTo>
                  <a:pt x="2347" y="923"/>
                </a:lnTo>
                <a:lnTo>
                  <a:pt x="2390" y="987"/>
                </a:lnTo>
                <a:lnTo>
                  <a:pt x="2429" y="1056"/>
                </a:lnTo>
                <a:lnTo>
                  <a:pt x="2462" y="1126"/>
                </a:lnTo>
                <a:lnTo>
                  <a:pt x="2490" y="1201"/>
                </a:lnTo>
                <a:lnTo>
                  <a:pt x="2513" y="1278"/>
                </a:lnTo>
                <a:lnTo>
                  <a:pt x="2529" y="1357"/>
                </a:lnTo>
                <a:lnTo>
                  <a:pt x="2539" y="1437"/>
                </a:lnTo>
                <a:lnTo>
                  <a:pt x="2542" y="1521"/>
                </a:lnTo>
                <a:lnTo>
                  <a:pt x="2539" y="1604"/>
                </a:lnTo>
                <a:lnTo>
                  <a:pt x="2529" y="1685"/>
                </a:lnTo>
                <a:lnTo>
                  <a:pt x="2513" y="1764"/>
                </a:lnTo>
                <a:lnTo>
                  <a:pt x="2490" y="1840"/>
                </a:lnTo>
                <a:lnTo>
                  <a:pt x="2462" y="1915"/>
                </a:lnTo>
                <a:lnTo>
                  <a:pt x="2429" y="1986"/>
                </a:lnTo>
                <a:lnTo>
                  <a:pt x="2390" y="2054"/>
                </a:lnTo>
                <a:lnTo>
                  <a:pt x="2347" y="2118"/>
                </a:lnTo>
                <a:lnTo>
                  <a:pt x="2298" y="2179"/>
                </a:lnTo>
                <a:lnTo>
                  <a:pt x="2245" y="2236"/>
                </a:lnTo>
                <a:lnTo>
                  <a:pt x="2188" y="2289"/>
                </a:lnTo>
                <a:lnTo>
                  <a:pt x="2127" y="2338"/>
                </a:lnTo>
                <a:lnTo>
                  <a:pt x="2063" y="2382"/>
                </a:lnTo>
                <a:lnTo>
                  <a:pt x="1995" y="2420"/>
                </a:lnTo>
                <a:lnTo>
                  <a:pt x="1924" y="2453"/>
                </a:lnTo>
                <a:lnTo>
                  <a:pt x="1849" y="2481"/>
                </a:lnTo>
                <a:lnTo>
                  <a:pt x="1772" y="2504"/>
                </a:lnTo>
                <a:lnTo>
                  <a:pt x="1694" y="2520"/>
                </a:lnTo>
                <a:lnTo>
                  <a:pt x="1613" y="2530"/>
                </a:lnTo>
                <a:lnTo>
                  <a:pt x="1529" y="2533"/>
                </a:lnTo>
                <a:lnTo>
                  <a:pt x="1447" y="2530"/>
                </a:lnTo>
                <a:lnTo>
                  <a:pt x="1365" y="2520"/>
                </a:lnTo>
                <a:lnTo>
                  <a:pt x="1287" y="2504"/>
                </a:lnTo>
                <a:lnTo>
                  <a:pt x="1211" y="2481"/>
                </a:lnTo>
                <a:lnTo>
                  <a:pt x="1136" y="2453"/>
                </a:lnTo>
                <a:lnTo>
                  <a:pt x="1065" y="2420"/>
                </a:lnTo>
                <a:lnTo>
                  <a:pt x="997" y="2382"/>
                </a:lnTo>
                <a:lnTo>
                  <a:pt x="932" y="2338"/>
                </a:lnTo>
                <a:lnTo>
                  <a:pt x="871" y="2289"/>
                </a:lnTo>
                <a:lnTo>
                  <a:pt x="815" y="2236"/>
                </a:lnTo>
                <a:lnTo>
                  <a:pt x="762" y="2179"/>
                </a:lnTo>
                <a:lnTo>
                  <a:pt x="713" y="2118"/>
                </a:lnTo>
                <a:lnTo>
                  <a:pt x="669" y="2054"/>
                </a:lnTo>
                <a:lnTo>
                  <a:pt x="631" y="1986"/>
                </a:lnTo>
                <a:lnTo>
                  <a:pt x="598" y="1915"/>
                </a:lnTo>
                <a:lnTo>
                  <a:pt x="570" y="1840"/>
                </a:lnTo>
                <a:lnTo>
                  <a:pt x="547" y="1764"/>
                </a:lnTo>
                <a:lnTo>
                  <a:pt x="531" y="1685"/>
                </a:lnTo>
                <a:lnTo>
                  <a:pt x="521" y="1604"/>
                </a:lnTo>
                <a:lnTo>
                  <a:pt x="518" y="1521"/>
                </a:lnTo>
                <a:lnTo>
                  <a:pt x="521" y="1437"/>
                </a:lnTo>
                <a:lnTo>
                  <a:pt x="531" y="1357"/>
                </a:lnTo>
                <a:lnTo>
                  <a:pt x="547" y="1278"/>
                </a:lnTo>
                <a:lnTo>
                  <a:pt x="570" y="1201"/>
                </a:lnTo>
                <a:lnTo>
                  <a:pt x="598" y="1126"/>
                </a:lnTo>
                <a:lnTo>
                  <a:pt x="631" y="1056"/>
                </a:lnTo>
                <a:lnTo>
                  <a:pt x="669" y="987"/>
                </a:lnTo>
                <a:lnTo>
                  <a:pt x="713" y="923"/>
                </a:lnTo>
                <a:lnTo>
                  <a:pt x="762" y="862"/>
                </a:lnTo>
                <a:lnTo>
                  <a:pt x="815" y="805"/>
                </a:lnTo>
                <a:lnTo>
                  <a:pt x="871" y="752"/>
                </a:lnTo>
                <a:lnTo>
                  <a:pt x="932" y="704"/>
                </a:lnTo>
                <a:lnTo>
                  <a:pt x="997" y="661"/>
                </a:lnTo>
                <a:lnTo>
                  <a:pt x="1065" y="621"/>
                </a:lnTo>
                <a:lnTo>
                  <a:pt x="1136" y="588"/>
                </a:lnTo>
                <a:lnTo>
                  <a:pt x="1211" y="560"/>
                </a:lnTo>
                <a:lnTo>
                  <a:pt x="1287" y="537"/>
                </a:lnTo>
                <a:lnTo>
                  <a:pt x="1365" y="521"/>
                </a:lnTo>
                <a:lnTo>
                  <a:pt x="1447" y="511"/>
                </a:lnTo>
                <a:lnTo>
                  <a:pt x="1529" y="508"/>
                </a:lnTo>
                <a:close/>
                <a:moveTo>
                  <a:pt x="1529" y="329"/>
                </a:moveTo>
                <a:lnTo>
                  <a:pt x="1437" y="333"/>
                </a:lnTo>
                <a:lnTo>
                  <a:pt x="1346" y="344"/>
                </a:lnTo>
                <a:lnTo>
                  <a:pt x="1257" y="361"/>
                </a:lnTo>
                <a:lnTo>
                  <a:pt x="1171" y="385"/>
                </a:lnTo>
                <a:lnTo>
                  <a:pt x="1087" y="415"/>
                </a:lnTo>
                <a:lnTo>
                  <a:pt x="1007" y="450"/>
                </a:lnTo>
                <a:lnTo>
                  <a:pt x="929" y="492"/>
                </a:lnTo>
                <a:lnTo>
                  <a:pt x="856" y="540"/>
                </a:lnTo>
                <a:lnTo>
                  <a:pt x="785" y="592"/>
                </a:lnTo>
                <a:lnTo>
                  <a:pt x="720" y="648"/>
                </a:lnTo>
                <a:lnTo>
                  <a:pt x="658" y="710"/>
                </a:lnTo>
                <a:lnTo>
                  <a:pt x="601" y="776"/>
                </a:lnTo>
                <a:lnTo>
                  <a:pt x="549" y="846"/>
                </a:lnTo>
                <a:lnTo>
                  <a:pt x="502" y="920"/>
                </a:lnTo>
                <a:lnTo>
                  <a:pt x="460" y="998"/>
                </a:lnTo>
                <a:lnTo>
                  <a:pt x="425" y="1078"/>
                </a:lnTo>
                <a:lnTo>
                  <a:pt x="394" y="1162"/>
                </a:lnTo>
                <a:lnTo>
                  <a:pt x="371" y="1247"/>
                </a:lnTo>
                <a:lnTo>
                  <a:pt x="354" y="1337"/>
                </a:lnTo>
                <a:lnTo>
                  <a:pt x="342" y="1427"/>
                </a:lnTo>
                <a:lnTo>
                  <a:pt x="339" y="1521"/>
                </a:lnTo>
                <a:lnTo>
                  <a:pt x="342" y="1614"/>
                </a:lnTo>
                <a:lnTo>
                  <a:pt x="354" y="1704"/>
                </a:lnTo>
                <a:lnTo>
                  <a:pt x="371" y="1794"/>
                </a:lnTo>
                <a:lnTo>
                  <a:pt x="394" y="1880"/>
                </a:lnTo>
                <a:lnTo>
                  <a:pt x="425" y="1963"/>
                </a:lnTo>
                <a:lnTo>
                  <a:pt x="460" y="2045"/>
                </a:lnTo>
                <a:lnTo>
                  <a:pt x="502" y="2122"/>
                </a:lnTo>
                <a:lnTo>
                  <a:pt x="549" y="2195"/>
                </a:lnTo>
                <a:lnTo>
                  <a:pt x="601" y="2265"/>
                </a:lnTo>
                <a:lnTo>
                  <a:pt x="658" y="2331"/>
                </a:lnTo>
                <a:lnTo>
                  <a:pt x="720" y="2393"/>
                </a:lnTo>
                <a:lnTo>
                  <a:pt x="785" y="2450"/>
                </a:lnTo>
                <a:lnTo>
                  <a:pt x="856" y="2502"/>
                </a:lnTo>
                <a:lnTo>
                  <a:pt x="929" y="2549"/>
                </a:lnTo>
                <a:lnTo>
                  <a:pt x="1007" y="2591"/>
                </a:lnTo>
                <a:lnTo>
                  <a:pt x="1087" y="2627"/>
                </a:lnTo>
                <a:lnTo>
                  <a:pt x="1171" y="2657"/>
                </a:lnTo>
                <a:lnTo>
                  <a:pt x="1257" y="2680"/>
                </a:lnTo>
                <a:lnTo>
                  <a:pt x="1346" y="2698"/>
                </a:lnTo>
                <a:lnTo>
                  <a:pt x="1437" y="2709"/>
                </a:lnTo>
                <a:lnTo>
                  <a:pt x="1529" y="2712"/>
                </a:lnTo>
                <a:lnTo>
                  <a:pt x="1623" y="2709"/>
                </a:lnTo>
                <a:lnTo>
                  <a:pt x="1714" y="2698"/>
                </a:lnTo>
                <a:lnTo>
                  <a:pt x="1803" y="2680"/>
                </a:lnTo>
                <a:lnTo>
                  <a:pt x="1889" y="2657"/>
                </a:lnTo>
                <a:lnTo>
                  <a:pt x="1972" y="2627"/>
                </a:lnTo>
                <a:lnTo>
                  <a:pt x="2053" y="2591"/>
                </a:lnTo>
                <a:lnTo>
                  <a:pt x="2131" y="2549"/>
                </a:lnTo>
                <a:lnTo>
                  <a:pt x="2204" y="2502"/>
                </a:lnTo>
                <a:lnTo>
                  <a:pt x="2274" y="2450"/>
                </a:lnTo>
                <a:lnTo>
                  <a:pt x="2340" y="2393"/>
                </a:lnTo>
                <a:lnTo>
                  <a:pt x="2402" y="2331"/>
                </a:lnTo>
                <a:lnTo>
                  <a:pt x="2458" y="2265"/>
                </a:lnTo>
                <a:lnTo>
                  <a:pt x="2510" y="2195"/>
                </a:lnTo>
                <a:lnTo>
                  <a:pt x="2558" y="2122"/>
                </a:lnTo>
                <a:lnTo>
                  <a:pt x="2600" y="2045"/>
                </a:lnTo>
                <a:lnTo>
                  <a:pt x="2635" y="1963"/>
                </a:lnTo>
                <a:lnTo>
                  <a:pt x="2665" y="1880"/>
                </a:lnTo>
                <a:lnTo>
                  <a:pt x="2689" y="1794"/>
                </a:lnTo>
                <a:lnTo>
                  <a:pt x="2706" y="1704"/>
                </a:lnTo>
                <a:lnTo>
                  <a:pt x="2717" y="1614"/>
                </a:lnTo>
                <a:lnTo>
                  <a:pt x="2721" y="1521"/>
                </a:lnTo>
                <a:lnTo>
                  <a:pt x="2717" y="1427"/>
                </a:lnTo>
                <a:lnTo>
                  <a:pt x="2706" y="1337"/>
                </a:lnTo>
                <a:lnTo>
                  <a:pt x="2689" y="1247"/>
                </a:lnTo>
                <a:lnTo>
                  <a:pt x="2665" y="1162"/>
                </a:lnTo>
                <a:lnTo>
                  <a:pt x="2635" y="1078"/>
                </a:lnTo>
                <a:lnTo>
                  <a:pt x="2600" y="998"/>
                </a:lnTo>
                <a:lnTo>
                  <a:pt x="2558" y="920"/>
                </a:lnTo>
                <a:lnTo>
                  <a:pt x="2510" y="846"/>
                </a:lnTo>
                <a:lnTo>
                  <a:pt x="2458" y="776"/>
                </a:lnTo>
                <a:lnTo>
                  <a:pt x="2402" y="710"/>
                </a:lnTo>
                <a:lnTo>
                  <a:pt x="2340" y="648"/>
                </a:lnTo>
                <a:lnTo>
                  <a:pt x="2274" y="592"/>
                </a:lnTo>
                <a:lnTo>
                  <a:pt x="2204" y="540"/>
                </a:lnTo>
                <a:lnTo>
                  <a:pt x="2131" y="492"/>
                </a:lnTo>
                <a:lnTo>
                  <a:pt x="2053" y="450"/>
                </a:lnTo>
                <a:lnTo>
                  <a:pt x="1972" y="415"/>
                </a:lnTo>
                <a:lnTo>
                  <a:pt x="1889" y="385"/>
                </a:lnTo>
                <a:lnTo>
                  <a:pt x="1803" y="361"/>
                </a:lnTo>
                <a:lnTo>
                  <a:pt x="1714" y="344"/>
                </a:lnTo>
                <a:lnTo>
                  <a:pt x="1623" y="333"/>
                </a:lnTo>
                <a:lnTo>
                  <a:pt x="1529" y="329"/>
                </a:lnTo>
                <a:close/>
                <a:moveTo>
                  <a:pt x="1383" y="0"/>
                </a:moveTo>
                <a:lnTo>
                  <a:pt x="1416" y="6"/>
                </a:lnTo>
                <a:lnTo>
                  <a:pt x="1447" y="17"/>
                </a:lnTo>
                <a:lnTo>
                  <a:pt x="1475" y="34"/>
                </a:lnTo>
                <a:lnTo>
                  <a:pt x="1500" y="56"/>
                </a:lnTo>
                <a:lnTo>
                  <a:pt x="1520" y="82"/>
                </a:lnTo>
                <a:lnTo>
                  <a:pt x="1535" y="111"/>
                </a:lnTo>
                <a:lnTo>
                  <a:pt x="1545" y="144"/>
                </a:lnTo>
                <a:lnTo>
                  <a:pt x="1555" y="111"/>
                </a:lnTo>
                <a:lnTo>
                  <a:pt x="1572" y="83"/>
                </a:lnTo>
                <a:lnTo>
                  <a:pt x="1593" y="57"/>
                </a:lnTo>
                <a:lnTo>
                  <a:pt x="1617" y="36"/>
                </a:lnTo>
                <a:lnTo>
                  <a:pt x="1646" y="19"/>
                </a:lnTo>
                <a:lnTo>
                  <a:pt x="1677" y="9"/>
                </a:lnTo>
                <a:lnTo>
                  <a:pt x="1710" y="3"/>
                </a:lnTo>
                <a:lnTo>
                  <a:pt x="1744" y="6"/>
                </a:lnTo>
                <a:lnTo>
                  <a:pt x="1784" y="11"/>
                </a:lnTo>
                <a:lnTo>
                  <a:pt x="1814" y="19"/>
                </a:lnTo>
                <a:lnTo>
                  <a:pt x="1841" y="32"/>
                </a:lnTo>
                <a:lnTo>
                  <a:pt x="1865" y="48"/>
                </a:lnTo>
                <a:lnTo>
                  <a:pt x="1887" y="68"/>
                </a:lnTo>
                <a:lnTo>
                  <a:pt x="1905" y="91"/>
                </a:lnTo>
                <a:lnTo>
                  <a:pt x="1918" y="117"/>
                </a:lnTo>
                <a:lnTo>
                  <a:pt x="1927" y="144"/>
                </a:lnTo>
                <a:lnTo>
                  <a:pt x="1933" y="173"/>
                </a:lnTo>
                <a:lnTo>
                  <a:pt x="1932" y="204"/>
                </a:lnTo>
                <a:lnTo>
                  <a:pt x="1949" y="179"/>
                </a:lnTo>
                <a:lnTo>
                  <a:pt x="1969" y="157"/>
                </a:lnTo>
                <a:lnTo>
                  <a:pt x="1993" y="139"/>
                </a:lnTo>
                <a:lnTo>
                  <a:pt x="2019" y="126"/>
                </a:lnTo>
                <a:lnTo>
                  <a:pt x="2046" y="117"/>
                </a:lnTo>
                <a:lnTo>
                  <a:pt x="2075" y="112"/>
                </a:lnTo>
                <a:lnTo>
                  <a:pt x="2105" y="112"/>
                </a:lnTo>
                <a:lnTo>
                  <a:pt x="2134" y="117"/>
                </a:lnTo>
                <a:lnTo>
                  <a:pt x="2162" y="127"/>
                </a:lnTo>
                <a:lnTo>
                  <a:pt x="2199" y="145"/>
                </a:lnTo>
                <a:lnTo>
                  <a:pt x="2226" y="160"/>
                </a:lnTo>
                <a:lnTo>
                  <a:pt x="2248" y="180"/>
                </a:lnTo>
                <a:lnTo>
                  <a:pt x="2266" y="203"/>
                </a:lnTo>
                <a:lnTo>
                  <a:pt x="2281" y="227"/>
                </a:lnTo>
                <a:lnTo>
                  <a:pt x="2292" y="255"/>
                </a:lnTo>
                <a:lnTo>
                  <a:pt x="2298" y="283"/>
                </a:lnTo>
                <a:lnTo>
                  <a:pt x="2299" y="312"/>
                </a:lnTo>
                <a:lnTo>
                  <a:pt x="2296" y="342"/>
                </a:lnTo>
                <a:lnTo>
                  <a:pt x="2287" y="371"/>
                </a:lnTo>
                <a:lnTo>
                  <a:pt x="2310" y="351"/>
                </a:lnTo>
                <a:lnTo>
                  <a:pt x="2335" y="336"/>
                </a:lnTo>
                <a:lnTo>
                  <a:pt x="2364" y="326"/>
                </a:lnTo>
                <a:lnTo>
                  <a:pt x="2392" y="320"/>
                </a:lnTo>
                <a:lnTo>
                  <a:pt x="2420" y="319"/>
                </a:lnTo>
                <a:lnTo>
                  <a:pt x="2449" y="322"/>
                </a:lnTo>
                <a:lnTo>
                  <a:pt x="2478" y="331"/>
                </a:lnTo>
                <a:lnTo>
                  <a:pt x="2505" y="344"/>
                </a:lnTo>
                <a:lnTo>
                  <a:pt x="2530" y="362"/>
                </a:lnTo>
                <a:lnTo>
                  <a:pt x="2559" y="389"/>
                </a:lnTo>
                <a:lnTo>
                  <a:pt x="2579" y="412"/>
                </a:lnTo>
                <a:lnTo>
                  <a:pt x="2596" y="437"/>
                </a:lnTo>
                <a:lnTo>
                  <a:pt x="2608" y="464"/>
                </a:lnTo>
                <a:lnTo>
                  <a:pt x="2614" y="492"/>
                </a:lnTo>
                <a:lnTo>
                  <a:pt x="2618" y="520"/>
                </a:lnTo>
                <a:lnTo>
                  <a:pt x="2616" y="550"/>
                </a:lnTo>
                <a:lnTo>
                  <a:pt x="2608" y="578"/>
                </a:lnTo>
                <a:lnTo>
                  <a:pt x="2596" y="605"/>
                </a:lnTo>
                <a:lnTo>
                  <a:pt x="2581" y="630"/>
                </a:lnTo>
                <a:lnTo>
                  <a:pt x="2608" y="619"/>
                </a:lnTo>
                <a:lnTo>
                  <a:pt x="2637" y="611"/>
                </a:lnTo>
                <a:lnTo>
                  <a:pt x="2665" y="609"/>
                </a:lnTo>
                <a:lnTo>
                  <a:pt x="2695" y="612"/>
                </a:lnTo>
                <a:lnTo>
                  <a:pt x="2723" y="619"/>
                </a:lnTo>
                <a:lnTo>
                  <a:pt x="2749" y="630"/>
                </a:lnTo>
                <a:lnTo>
                  <a:pt x="2774" y="646"/>
                </a:lnTo>
                <a:lnTo>
                  <a:pt x="2796" y="666"/>
                </a:lnTo>
                <a:lnTo>
                  <a:pt x="2815" y="691"/>
                </a:lnTo>
                <a:lnTo>
                  <a:pt x="2836" y="724"/>
                </a:lnTo>
                <a:lnTo>
                  <a:pt x="2850" y="752"/>
                </a:lnTo>
                <a:lnTo>
                  <a:pt x="2859" y="780"/>
                </a:lnTo>
                <a:lnTo>
                  <a:pt x="2862" y="810"/>
                </a:lnTo>
                <a:lnTo>
                  <a:pt x="2861" y="839"/>
                </a:lnTo>
                <a:lnTo>
                  <a:pt x="2855" y="868"/>
                </a:lnTo>
                <a:lnTo>
                  <a:pt x="2845" y="895"/>
                </a:lnTo>
                <a:lnTo>
                  <a:pt x="2830" y="920"/>
                </a:lnTo>
                <a:lnTo>
                  <a:pt x="2811" y="942"/>
                </a:lnTo>
                <a:lnTo>
                  <a:pt x="2789" y="962"/>
                </a:lnTo>
                <a:lnTo>
                  <a:pt x="2818" y="958"/>
                </a:lnTo>
                <a:lnTo>
                  <a:pt x="2848" y="960"/>
                </a:lnTo>
                <a:lnTo>
                  <a:pt x="2877" y="966"/>
                </a:lnTo>
                <a:lnTo>
                  <a:pt x="2904" y="976"/>
                </a:lnTo>
                <a:lnTo>
                  <a:pt x="2929" y="991"/>
                </a:lnTo>
                <a:lnTo>
                  <a:pt x="2951" y="1010"/>
                </a:lnTo>
                <a:lnTo>
                  <a:pt x="2971" y="1033"/>
                </a:lnTo>
                <a:lnTo>
                  <a:pt x="2985" y="1057"/>
                </a:lnTo>
                <a:lnTo>
                  <a:pt x="2997" y="1087"/>
                </a:lnTo>
                <a:lnTo>
                  <a:pt x="3008" y="1124"/>
                </a:lnTo>
                <a:lnTo>
                  <a:pt x="3014" y="1155"/>
                </a:lnTo>
                <a:lnTo>
                  <a:pt x="3014" y="1185"/>
                </a:lnTo>
                <a:lnTo>
                  <a:pt x="3009" y="1214"/>
                </a:lnTo>
                <a:lnTo>
                  <a:pt x="2999" y="1242"/>
                </a:lnTo>
                <a:lnTo>
                  <a:pt x="2985" y="1267"/>
                </a:lnTo>
                <a:lnTo>
                  <a:pt x="2968" y="1290"/>
                </a:lnTo>
                <a:lnTo>
                  <a:pt x="2947" y="1311"/>
                </a:lnTo>
                <a:lnTo>
                  <a:pt x="2922" y="1327"/>
                </a:lnTo>
                <a:lnTo>
                  <a:pt x="2895" y="1339"/>
                </a:lnTo>
                <a:lnTo>
                  <a:pt x="2928" y="1346"/>
                </a:lnTo>
                <a:lnTo>
                  <a:pt x="2959" y="1357"/>
                </a:lnTo>
                <a:lnTo>
                  <a:pt x="2988" y="1374"/>
                </a:lnTo>
                <a:lnTo>
                  <a:pt x="3011" y="1396"/>
                </a:lnTo>
                <a:lnTo>
                  <a:pt x="3032" y="1422"/>
                </a:lnTo>
                <a:lnTo>
                  <a:pt x="3046" y="1451"/>
                </a:lnTo>
                <a:lnTo>
                  <a:pt x="3056" y="1484"/>
                </a:lnTo>
                <a:lnTo>
                  <a:pt x="3060" y="1518"/>
                </a:lnTo>
                <a:lnTo>
                  <a:pt x="3060" y="1521"/>
                </a:lnTo>
                <a:lnTo>
                  <a:pt x="3059" y="1561"/>
                </a:lnTo>
                <a:lnTo>
                  <a:pt x="3054" y="1595"/>
                </a:lnTo>
                <a:lnTo>
                  <a:pt x="3044" y="1626"/>
                </a:lnTo>
                <a:lnTo>
                  <a:pt x="3028" y="1656"/>
                </a:lnTo>
                <a:lnTo>
                  <a:pt x="3008" y="1681"/>
                </a:lnTo>
                <a:lnTo>
                  <a:pt x="2983" y="1702"/>
                </a:lnTo>
                <a:lnTo>
                  <a:pt x="2955" y="1718"/>
                </a:lnTo>
                <a:lnTo>
                  <a:pt x="2923" y="1729"/>
                </a:lnTo>
                <a:lnTo>
                  <a:pt x="2890" y="1735"/>
                </a:lnTo>
                <a:lnTo>
                  <a:pt x="2917" y="1747"/>
                </a:lnTo>
                <a:lnTo>
                  <a:pt x="2941" y="1764"/>
                </a:lnTo>
                <a:lnTo>
                  <a:pt x="2963" y="1786"/>
                </a:lnTo>
                <a:lnTo>
                  <a:pt x="2980" y="1808"/>
                </a:lnTo>
                <a:lnTo>
                  <a:pt x="2992" y="1834"/>
                </a:lnTo>
                <a:lnTo>
                  <a:pt x="3001" y="1863"/>
                </a:lnTo>
                <a:lnTo>
                  <a:pt x="3004" y="1892"/>
                </a:lnTo>
                <a:lnTo>
                  <a:pt x="3003" y="1922"/>
                </a:lnTo>
                <a:lnTo>
                  <a:pt x="2998" y="1952"/>
                </a:lnTo>
                <a:lnTo>
                  <a:pt x="2986" y="1989"/>
                </a:lnTo>
                <a:lnTo>
                  <a:pt x="2974" y="2018"/>
                </a:lnTo>
                <a:lnTo>
                  <a:pt x="2958" y="2044"/>
                </a:lnTo>
                <a:lnTo>
                  <a:pt x="2939" y="2065"/>
                </a:lnTo>
                <a:lnTo>
                  <a:pt x="2916" y="2083"/>
                </a:lnTo>
                <a:lnTo>
                  <a:pt x="2890" y="2098"/>
                </a:lnTo>
                <a:lnTo>
                  <a:pt x="2863" y="2107"/>
                </a:lnTo>
                <a:lnTo>
                  <a:pt x="2834" y="2113"/>
                </a:lnTo>
                <a:lnTo>
                  <a:pt x="2804" y="2114"/>
                </a:lnTo>
                <a:lnTo>
                  <a:pt x="2775" y="2109"/>
                </a:lnTo>
                <a:lnTo>
                  <a:pt x="2798" y="2130"/>
                </a:lnTo>
                <a:lnTo>
                  <a:pt x="2816" y="2152"/>
                </a:lnTo>
                <a:lnTo>
                  <a:pt x="2829" y="2178"/>
                </a:lnTo>
                <a:lnTo>
                  <a:pt x="2839" y="2205"/>
                </a:lnTo>
                <a:lnTo>
                  <a:pt x="2844" y="2234"/>
                </a:lnTo>
                <a:lnTo>
                  <a:pt x="2845" y="2263"/>
                </a:lnTo>
                <a:lnTo>
                  <a:pt x="2841" y="2292"/>
                </a:lnTo>
                <a:lnTo>
                  <a:pt x="2832" y="2321"/>
                </a:lnTo>
                <a:lnTo>
                  <a:pt x="2817" y="2348"/>
                </a:lnTo>
                <a:lnTo>
                  <a:pt x="2794" y="2382"/>
                </a:lnTo>
                <a:lnTo>
                  <a:pt x="2775" y="2406"/>
                </a:lnTo>
                <a:lnTo>
                  <a:pt x="2752" y="2425"/>
                </a:lnTo>
                <a:lnTo>
                  <a:pt x="2728" y="2441"/>
                </a:lnTo>
                <a:lnTo>
                  <a:pt x="2700" y="2451"/>
                </a:lnTo>
                <a:lnTo>
                  <a:pt x="2672" y="2458"/>
                </a:lnTo>
                <a:lnTo>
                  <a:pt x="2644" y="2460"/>
                </a:lnTo>
                <a:lnTo>
                  <a:pt x="2614" y="2456"/>
                </a:lnTo>
                <a:lnTo>
                  <a:pt x="2586" y="2449"/>
                </a:lnTo>
                <a:lnTo>
                  <a:pt x="2558" y="2436"/>
                </a:lnTo>
                <a:lnTo>
                  <a:pt x="2574" y="2462"/>
                </a:lnTo>
                <a:lnTo>
                  <a:pt x="2585" y="2489"/>
                </a:lnTo>
                <a:lnTo>
                  <a:pt x="2592" y="2517"/>
                </a:lnTo>
                <a:lnTo>
                  <a:pt x="2593" y="2547"/>
                </a:lnTo>
                <a:lnTo>
                  <a:pt x="2590" y="2575"/>
                </a:lnTo>
                <a:lnTo>
                  <a:pt x="2583" y="2603"/>
                </a:lnTo>
                <a:lnTo>
                  <a:pt x="2570" y="2631"/>
                </a:lnTo>
                <a:lnTo>
                  <a:pt x="2553" y="2654"/>
                </a:lnTo>
                <a:lnTo>
                  <a:pt x="2532" y="2677"/>
                </a:lnTo>
                <a:lnTo>
                  <a:pt x="2501" y="2703"/>
                </a:lnTo>
                <a:lnTo>
                  <a:pt x="2477" y="2720"/>
                </a:lnTo>
                <a:lnTo>
                  <a:pt x="2449" y="2732"/>
                </a:lnTo>
                <a:lnTo>
                  <a:pt x="2635" y="3353"/>
                </a:lnTo>
                <a:lnTo>
                  <a:pt x="2638" y="3376"/>
                </a:lnTo>
                <a:lnTo>
                  <a:pt x="2636" y="3398"/>
                </a:lnTo>
                <a:lnTo>
                  <a:pt x="2628" y="3421"/>
                </a:lnTo>
                <a:lnTo>
                  <a:pt x="2614" y="3439"/>
                </a:lnTo>
                <a:lnTo>
                  <a:pt x="2596" y="3454"/>
                </a:lnTo>
                <a:lnTo>
                  <a:pt x="2575" y="3464"/>
                </a:lnTo>
                <a:lnTo>
                  <a:pt x="1829" y="3688"/>
                </a:lnTo>
                <a:lnTo>
                  <a:pt x="1803" y="3691"/>
                </a:lnTo>
                <a:lnTo>
                  <a:pt x="1785" y="3689"/>
                </a:lnTo>
                <a:lnTo>
                  <a:pt x="1767" y="3683"/>
                </a:lnTo>
                <a:lnTo>
                  <a:pt x="1751" y="3674"/>
                </a:lnTo>
                <a:lnTo>
                  <a:pt x="1736" y="3662"/>
                </a:lnTo>
                <a:lnTo>
                  <a:pt x="1725" y="3646"/>
                </a:lnTo>
                <a:lnTo>
                  <a:pt x="1718" y="3628"/>
                </a:lnTo>
                <a:lnTo>
                  <a:pt x="1529" y="3002"/>
                </a:lnTo>
                <a:lnTo>
                  <a:pt x="1342" y="3628"/>
                </a:lnTo>
                <a:lnTo>
                  <a:pt x="1335" y="3646"/>
                </a:lnTo>
                <a:lnTo>
                  <a:pt x="1324" y="3662"/>
                </a:lnTo>
                <a:lnTo>
                  <a:pt x="1309" y="3674"/>
                </a:lnTo>
                <a:lnTo>
                  <a:pt x="1293" y="3683"/>
                </a:lnTo>
                <a:lnTo>
                  <a:pt x="1275" y="3689"/>
                </a:lnTo>
                <a:lnTo>
                  <a:pt x="1257" y="3691"/>
                </a:lnTo>
                <a:lnTo>
                  <a:pt x="1231" y="3688"/>
                </a:lnTo>
                <a:lnTo>
                  <a:pt x="485" y="3464"/>
                </a:lnTo>
                <a:lnTo>
                  <a:pt x="463" y="3454"/>
                </a:lnTo>
                <a:lnTo>
                  <a:pt x="445" y="3439"/>
                </a:lnTo>
                <a:lnTo>
                  <a:pt x="432" y="3421"/>
                </a:lnTo>
                <a:lnTo>
                  <a:pt x="424" y="3398"/>
                </a:lnTo>
                <a:lnTo>
                  <a:pt x="422" y="3376"/>
                </a:lnTo>
                <a:lnTo>
                  <a:pt x="425" y="3353"/>
                </a:lnTo>
                <a:lnTo>
                  <a:pt x="615" y="2719"/>
                </a:lnTo>
                <a:lnTo>
                  <a:pt x="584" y="2711"/>
                </a:lnTo>
                <a:lnTo>
                  <a:pt x="556" y="2697"/>
                </a:lnTo>
                <a:lnTo>
                  <a:pt x="529" y="2678"/>
                </a:lnTo>
                <a:lnTo>
                  <a:pt x="500" y="2651"/>
                </a:lnTo>
                <a:lnTo>
                  <a:pt x="478" y="2629"/>
                </a:lnTo>
                <a:lnTo>
                  <a:pt x="462" y="2603"/>
                </a:lnTo>
                <a:lnTo>
                  <a:pt x="451" y="2577"/>
                </a:lnTo>
                <a:lnTo>
                  <a:pt x="443" y="2549"/>
                </a:lnTo>
                <a:lnTo>
                  <a:pt x="441" y="2520"/>
                </a:lnTo>
                <a:lnTo>
                  <a:pt x="443" y="2490"/>
                </a:lnTo>
                <a:lnTo>
                  <a:pt x="451" y="2462"/>
                </a:lnTo>
                <a:lnTo>
                  <a:pt x="462" y="2435"/>
                </a:lnTo>
                <a:lnTo>
                  <a:pt x="478" y="2410"/>
                </a:lnTo>
                <a:lnTo>
                  <a:pt x="451" y="2423"/>
                </a:lnTo>
                <a:lnTo>
                  <a:pt x="422" y="2429"/>
                </a:lnTo>
                <a:lnTo>
                  <a:pt x="393" y="2432"/>
                </a:lnTo>
                <a:lnTo>
                  <a:pt x="364" y="2428"/>
                </a:lnTo>
                <a:lnTo>
                  <a:pt x="336" y="2421"/>
                </a:lnTo>
                <a:lnTo>
                  <a:pt x="310" y="2410"/>
                </a:lnTo>
                <a:lnTo>
                  <a:pt x="285" y="2394"/>
                </a:lnTo>
                <a:lnTo>
                  <a:pt x="262" y="2374"/>
                </a:lnTo>
                <a:lnTo>
                  <a:pt x="244" y="2349"/>
                </a:lnTo>
                <a:lnTo>
                  <a:pt x="223" y="2316"/>
                </a:lnTo>
                <a:lnTo>
                  <a:pt x="209" y="2288"/>
                </a:lnTo>
                <a:lnTo>
                  <a:pt x="200" y="2260"/>
                </a:lnTo>
                <a:lnTo>
                  <a:pt x="197" y="2230"/>
                </a:lnTo>
                <a:lnTo>
                  <a:pt x="198" y="2201"/>
                </a:lnTo>
                <a:lnTo>
                  <a:pt x="203" y="2173"/>
                </a:lnTo>
                <a:lnTo>
                  <a:pt x="215" y="2145"/>
                </a:lnTo>
                <a:lnTo>
                  <a:pt x="229" y="2121"/>
                </a:lnTo>
                <a:lnTo>
                  <a:pt x="247" y="2098"/>
                </a:lnTo>
                <a:lnTo>
                  <a:pt x="271" y="2078"/>
                </a:lnTo>
                <a:lnTo>
                  <a:pt x="241" y="2082"/>
                </a:lnTo>
                <a:lnTo>
                  <a:pt x="211" y="2080"/>
                </a:lnTo>
                <a:lnTo>
                  <a:pt x="182" y="2074"/>
                </a:lnTo>
                <a:lnTo>
                  <a:pt x="156" y="2064"/>
                </a:lnTo>
                <a:lnTo>
                  <a:pt x="130" y="2048"/>
                </a:lnTo>
                <a:lnTo>
                  <a:pt x="108" y="2030"/>
                </a:lnTo>
                <a:lnTo>
                  <a:pt x="89" y="2007"/>
                </a:lnTo>
                <a:lnTo>
                  <a:pt x="73" y="1983"/>
                </a:lnTo>
                <a:lnTo>
                  <a:pt x="62" y="1953"/>
                </a:lnTo>
                <a:lnTo>
                  <a:pt x="52" y="1915"/>
                </a:lnTo>
                <a:lnTo>
                  <a:pt x="46" y="1884"/>
                </a:lnTo>
                <a:lnTo>
                  <a:pt x="46" y="1855"/>
                </a:lnTo>
                <a:lnTo>
                  <a:pt x="51" y="1825"/>
                </a:lnTo>
                <a:lnTo>
                  <a:pt x="61" y="1797"/>
                </a:lnTo>
                <a:lnTo>
                  <a:pt x="74" y="1772"/>
                </a:lnTo>
                <a:lnTo>
                  <a:pt x="93" y="1748"/>
                </a:lnTo>
                <a:lnTo>
                  <a:pt x="114" y="1728"/>
                </a:lnTo>
                <a:lnTo>
                  <a:pt x="139" y="1712"/>
                </a:lnTo>
                <a:lnTo>
                  <a:pt x="167" y="1700"/>
                </a:lnTo>
                <a:lnTo>
                  <a:pt x="133" y="1694"/>
                </a:lnTo>
                <a:lnTo>
                  <a:pt x="102" y="1683"/>
                </a:lnTo>
                <a:lnTo>
                  <a:pt x="73" y="1666"/>
                </a:lnTo>
                <a:lnTo>
                  <a:pt x="48" y="1644"/>
                </a:lnTo>
                <a:lnTo>
                  <a:pt x="28" y="1618"/>
                </a:lnTo>
                <a:lnTo>
                  <a:pt x="13" y="1589"/>
                </a:lnTo>
                <a:lnTo>
                  <a:pt x="3" y="1557"/>
                </a:lnTo>
                <a:lnTo>
                  <a:pt x="0" y="1522"/>
                </a:lnTo>
                <a:lnTo>
                  <a:pt x="0" y="1521"/>
                </a:lnTo>
                <a:lnTo>
                  <a:pt x="1" y="1483"/>
                </a:lnTo>
                <a:lnTo>
                  <a:pt x="4" y="1449"/>
                </a:lnTo>
                <a:lnTo>
                  <a:pt x="15" y="1417"/>
                </a:lnTo>
                <a:lnTo>
                  <a:pt x="30" y="1388"/>
                </a:lnTo>
                <a:lnTo>
                  <a:pt x="52" y="1363"/>
                </a:lnTo>
                <a:lnTo>
                  <a:pt x="76" y="1341"/>
                </a:lnTo>
                <a:lnTo>
                  <a:pt x="105" y="1324"/>
                </a:lnTo>
                <a:lnTo>
                  <a:pt x="136" y="1314"/>
                </a:lnTo>
                <a:lnTo>
                  <a:pt x="169" y="1309"/>
                </a:lnTo>
                <a:lnTo>
                  <a:pt x="142" y="1296"/>
                </a:lnTo>
                <a:lnTo>
                  <a:pt x="117" y="1278"/>
                </a:lnTo>
                <a:lnTo>
                  <a:pt x="97" y="1258"/>
                </a:lnTo>
                <a:lnTo>
                  <a:pt x="80" y="1234"/>
                </a:lnTo>
                <a:lnTo>
                  <a:pt x="68" y="1208"/>
                </a:lnTo>
                <a:lnTo>
                  <a:pt x="59" y="1181"/>
                </a:lnTo>
                <a:lnTo>
                  <a:pt x="54" y="1151"/>
                </a:lnTo>
                <a:lnTo>
                  <a:pt x="55" y="1122"/>
                </a:lnTo>
                <a:lnTo>
                  <a:pt x="61" y="1091"/>
                </a:lnTo>
                <a:lnTo>
                  <a:pt x="73" y="1053"/>
                </a:lnTo>
                <a:lnTo>
                  <a:pt x="85" y="1025"/>
                </a:lnTo>
                <a:lnTo>
                  <a:pt x="100" y="1000"/>
                </a:lnTo>
                <a:lnTo>
                  <a:pt x="121" y="978"/>
                </a:lnTo>
                <a:lnTo>
                  <a:pt x="143" y="960"/>
                </a:lnTo>
                <a:lnTo>
                  <a:pt x="168" y="946"/>
                </a:lnTo>
                <a:lnTo>
                  <a:pt x="195" y="935"/>
                </a:lnTo>
                <a:lnTo>
                  <a:pt x="225" y="930"/>
                </a:lnTo>
                <a:lnTo>
                  <a:pt x="254" y="930"/>
                </a:lnTo>
                <a:lnTo>
                  <a:pt x="285" y="934"/>
                </a:lnTo>
                <a:lnTo>
                  <a:pt x="262" y="914"/>
                </a:lnTo>
                <a:lnTo>
                  <a:pt x="243" y="890"/>
                </a:lnTo>
                <a:lnTo>
                  <a:pt x="229" y="865"/>
                </a:lnTo>
                <a:lnTo>
                  <a:pt x="219" y="837"/>
                </a:lnTo>
                <a:lnTo>
                  <a:pt x="215" y="809"/>
                </a:lnTo>
                <a:lnTo>
                  <a:pt x="214" y="779"/>
                </a:lnTo>
                <a:lnTo>
                  <a:pt x="218" y="751"/>
                </a:lnTo>
                <a:lnTo>
                  <a:pt x="228" y="722"/>
                </a:lnTo>
                <a:lnTo>
                  <a:pt x="242" y="694"/>
                </a:lnTo>
                <a:lnTo>
                  <a:pt x="263" y="662"/>
                </a:lnTo>
                <a:lnTo>
                  <a:pt x="284" y="638"/>
                </a:lnTo>
                <a:lnTo>
                  <a:pt x="305" y="619"/>
                </a:lnTo>
                <a:lnTo>
                  <a:pt x="331" y="603"/>
                </a:lnTo>
                <a:lnTo>
                  <a:pt x="357" y="592"/>
                </a:lnTo>
                <a:lnTo>
                  <a:pt x="385" y="585"/>
                </a:lnTo>
                <a:lnTo>
                  <a:pt x="415" y="584"/>
                </a:lnTo>
                <a:lnTo>
                  <a:pt x="444" y="586"/>
                </a:lnTo>
                <a:lnTo>
                  <a:pt x="472" y="594"/>
                </a:lnTo>
                <a:lnTo>
                  <a:pt x="501" y="607"/>
                </a:lnTo>
                <a:lnTo>
                  <a:pt x="484" y="581"/>
                </a:lnTo>
                <a:lnTo>
                  <a:pt x="474" y="553"/>
                </a:lnTo>
                <a:lnTo>
                  <a:pt x="467" y="525"/>
                </a:lnTo>
                <a:lnTo>
                  <a:pt x="466" y="497"/>
                </a:lnTo>
                <a:lnTo>
                  <a:pt x="468" y="467"/>
                </a:lnTo>
                <a:lnTo>
                  <a:pt x="476" y="439"/>
                </a:lnTo>
                <a:lnTo>
                  <a:pt x="488" y="413"/>
                </a:lnTo>
                <a:lnTo>
                  <a:pt x="505" y="388"/>
                </a:lnTo>
                <a:lnTo>
                  <a:pt x="527" y="365"/>
                </a:lnTo>
                <a:lnTo>
                  <a:pt x="557" y="340"/>
                </a:lnTo>
                <a:lnTo>
                  <a:pt x="582" y="322"/>
                </a:lnTo>
                <a:lnTo>
                  <a:pt x="609" y="310"/>
                </a:lnTo>
                <a:lnTo>
                  <a:pt x="637" y="302"/>
                </a:lnTo>
                <a:lnTo>
                  <a:pt x="667" y="299"/>
                </a:lnTo>
                <a:lnTo>
                  <a:pt x="695" y="301"/>
                </a:lnTo>
                <a:lnTo>
                  <a:pt x="723" y="308"/>
                </a:lnTo>
                <a:lnTo>
                  <a:pt x="750" y="318"/>
                </a:lnTo>
                <a:lnTo>
                  <a:pt x="776" y="334"/>
                </a:lnTo>
                <a:lnTo>
                  <a:pt x="799" y="353"/>
                </a:lnTo>
                <a:lnTo>
                  <a:pt x="791" y="325"/>
                </a:lnTo>
                <a:lnTo>
                  <a:pt x="788" y="295"/>
                </a:lnTo>
                <a:lnTo>
                  <a:pt x="790" y="266"/>
                </a:lnTo>
                <a:lnTo>
                  <a:pt x="797" y="238"/>
                </a:lnTo>
                <a:lnTo>
                  <a:pt x="808" y="210"/>
                </a:lnTo>
                <a:lnTo>
                  <a:pt x="823" y="186"/>
                </a:lnTo>
                <a:lnTo>
                  <a:pt x="842" y="164"/>
                </a:lnTo>
                <a:lnTo>
                  <a:pt x="866" y="145"/>
                </a:lnTo>
                <a:lnTo>
                  <a:pt x="892" y="129"/>
                </a:lnTo>
                <a:lnTo>
                  <a:pt x="928" y="113"/>
                </a:lnTo>
                <a:lnTo>
                  <a:pt x="957" y="104"/>
                </a:lnTo>
                <a:lnTo>
                  <a:pt x="987" y="100"/>
                </a:lnTo>
                <a:lnTo>
                  <a:pt x="1016" y="100"/>
                </a:lnTo>
                <a:lnTo>
                  <a:pt x="1045" y="105"/>
                </a:lnTo>
                <a:lnTo>
                  <a:pt x="1073" y="115"/>
                </a:lnTo>
                <a:lnTo>
                  <a:pt x="1097" y="129"/>
                </a:lnTo>
                <a:lnTo>
                  <a:pt x="1121" y="147"/>
                </a:lnTo>
                <a:lnTo>
                  <a:pt x="1140" y="170"/>
                </a:lnTo>
                <a:lnTo>
                  <a:pt x="1157" y="195"/>
                </a:lnTo>
                <a:lnTo>
                  <a:pt x="1157" y="161"/>
                </a:lnTo>
                <a:lnTo>
                  <a:pt x="1165" y="128"/>
                </a:lnTo>
                <a:lnTo>
                  <a:pt x="1178" y="98"/>
                </a:lnTo>
                <a:lnTo>
                  <a:pt x="1196" y="71"/>
                </a:lnTo>
                <a:lnTo>
                  <a:pt x="1218" y="48"/>
                </a:lnTo>
                <a:lnTo>
                  <a:pt x="1246" y="28"/>
                </a:lnTo>
                <a:lnTo>
                  <a:pt x="1276" y="15"/>
                </a:lnTo>
                <a:lnTo>
                  <a:pt x="1310" y="6"/>
                </a:lnTo>
                <a:lnTo>
                  <a:pt x="1348" y="1"/>
                </a:lnTo>
                <a:lnTo>
                  <a:pt x="1383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en-IN" sz="1015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6000">
        <p:fade/>
      </p:transition>
    </mc:Choice>
    <mc:Fallback xmlns="">
      <p:transition spd="med" advClick="0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500"/>
                            </p:stCondLst>
                            <p:childTnLst>
                              <p:par>
                                <p:cTn id="5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0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500"/>
                            </p:stCondLst>
                            <p:childTnLst>
                              <p:par>
                                <p:cTn id="7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40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4500"/>
                            </p:stCondLst>
                            <p:childTnLst>
                              <p:par>
                                <p:cTn id="9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000"/>
                            </p:stCondLst>
                            <p:childTnLst>
                              <p:par>
                                <p:cTn id="10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500"/>
                            </p:stCondLst>
                            <p:childTnLst>
                              <p:par>
                                <p:cTn id="1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3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6000"/>
                            </p:stCondLst>
                            <p:childTnLst>
                              <p:par>
                                <p:cTn id="1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/>
      <p:bldP spid="12" grpId="0" animBg="1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08231838"/>
  <p:tag name="MH_LIBRARY" val="GRAPHIC"/>
  <p:tag name="MH_TYPE" val="SubTitle"/>
  <p:tag name="MH_ORDER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08231838"/>
  <p:tag name="MH_LIBRARY" val="GRAPHIC"/>
  <p:tag name="MH_TYPE" val="SubTitle"/>
  <p:tag name="MH_ORDER" val="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08231838"/>
  <p:tag name="MH_LIBRARY" val="GRAPHIC"/>
  <p:tag name="MH_TYPE" val="SubTitle"/>
  <p:tag name="MH_ORDER" val="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08231838"/>
  <p:tag name="MH_LIBRARY" val="GRAPHIC"/>
  <p:tag name="MH_TYPE" val="SubTitle"/>
  <p:tag name="MH_ORDER" val="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08231838"/>
  <p:tag name="MH_LIBRARY" val="GRAPHIC"/>
  <p:tag name="MH_TYPE" val="SubTitle"/>
  <p:tag name="MH_ORDER" val="2"/>
</p:tagLst>
</file>

<file path=ppt/theme/theme1.xml><?xml version="1.0" encoding="utf-8"?>
<a:theme xmlns:a="http://schemas.openxmlformats.org/drawingml/2006/main" name="Office Theme">
  <a:themeElements>
    <a:clrScheme name="自定义 628">
      <a:dk1>
        <a:srgbClr val="5F5F5F"/>
      </a:dk1>
      <a:lt1>
        <a:sysClr val="window" lastClr="FFFFFF"/>
      </a:lt1>
      <a:dk2>
        <a:srgbClr val="080808"/>
      </a:dk2>
      <a:lt2>
        <a:srgbClr val="E7E6E6"/>
      </a:lt2>
      <a:accent1>
        <a:srgbClr val="00B0F0"/>
      </a:accent1>
      <a:accent2>
        <a:srgbClr val="00B0F0"/>
      </a:accent2>
      <a:accent3>
        <a:srgbClr val="00B0F0"/>
      </a:accent3>
      <a:accent4>
        <a:srgbClr val="00B0F0"/>
      </a:accent4>
      <a:accent5>
        <a:srgbClr val="00B0F0"/>
      </a:accent5>
      <a:accent6>
        <a:srgbClr val="00B0F0"/>
      </a:accent6>
      <a:hlink>
        <a:srgbClr val="00B0F0"/>
      </a:hlink>
      <a:folHlink>
        <a:srgbClr val="00B0F0"/>
      </a:folHlink>
    </a:clrScheme>
    <a:fontScheme name="Lato">
      <a:majorFont>
        <a:latin typeface="Lato Regular"/>
        <a:ea typeface=""/>
        <a:cs typeface=""/>
      </a:majorFont>
      <a:minorFont>
        <a:latin typeface="Lat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2497</Words>
  <Application>Microsoft Office PowerPoint</Application>
  <PresentationFormat>全屏显示(16:9)</PresentationFormat>
  <Paragraphs>290</Paragraphs>
  <Slides>31</Slides>
  <Notes>1</Notes>
  <HiddenSlides>0</HiddenSlides>
  <MMClips>1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31</vt:i4>
      </vt:variant>
    </vt:vector>
  </HeadingPairs>
  <TitlesOfParts>
    <vt:vector size="38" baseType="lpstr">
      <vt:lpstr>Gill Sans</vt:lpstr>
      <vt:lpstr>Lato Light</vt:lpstr>
      <vt:lpstr>微软雅黑</vt:lpstr>
      <vt:lpstr>Agency FB</vt:lpstr>
      <vt:lpstr>Arial</vt:lpstr>
      <vt:lpstr>Calibri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小树设计</dc:creator>
  <cp:lastModifiedBy>天 下</cp:lastModifiedBy>
  <cp:revision>1874</cp:revision>
  <dcterms:created xsi:type="dcterms:W3CDTF">2014-11-26T08:06:00Z</dcterms:created>
  <dcterms:modified xsi:type="dcterms:W3CDTF">2021-01-05T00:15:54Z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