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9" r:id="rId2"/>
    <p:sldId id="260" r:id="rId3"/>
    <p:sldId id="262" r:id="rId4"/>
    <p:sldId id="266" r:id="rId5"/>
    <p:sldId id="267" r:id="rId6"/>
    <p:sldId id="268" r:id="rId7"/>
    <p:sldId id="264" r:id="rId8"/>
    <p:sldId id="269" r:id="rId9"/>
    <p:sldId id="270" r:id="rId10"/>
    <p:sldId id="271" r:id="rId11"/>
    <p:sldId id="265" r:id="rId12"/>
    <p:sldId id="272" r:id="rId13"/>
    <p:sldId id="273" r:id="rId14"/>
    <p:sldId id="274" r:id="rId15"/>
    <p:sldId id="263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3FA9E6"/>
    <a:srgbClr val="D4E5EF"/>
    <a:srgbClr val="FCFDFE"/>
    <a:srgbClr val="F5F9FD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8D246-CF5A-4982-8C48-5BBED74CBD2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CACA-2731-4481-A65A-22FC7B504D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358286" y="1189788"/>
            <a:ext cx="8194675" cy="3632200"/>
            <a:chOff x="0" y="0"/>
            <a:chExt cx="7942263" cy="3521075"/>
          </a:xfrm>
          <a:solidFill>
            <a:schemeClr val="bg1">
              <a:lumMod val="95000"/>
            </a:schemeClr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0" y="-9093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8" name="图片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79" y="2365089"/>
            <a:ext cx="5411371" cy="4508754"/>
          </a:xfrm>
          <a:prstGeom prst="rect">
            <a:avLst/>
          </a:prstGeom>
        </p:spPr>
      </p:pic>
      <p:sp>
        <p:nvSpPr>
          <p:cNvPr id="179" name="文本框 178"/>
          <p:cNvSpPr txBox="1"/>
          <p:nvPr/>
        </p:nvSpPr>
        <p:spPr>
          <a:xfrm>
            <a:off x="1417542" y="1628161"/>
            <a:ext cx="552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蓝色高端大气商务通用</a:t>
            </a:r>
          </a:p>
        </p:txBody>
      </p:sp>
      <p:cxnSp>
        <p:nvCxnSpPr>
          <p:cNvPr id="180" name="直接连接符 179"/>
          <p:cNvCxnSpPr/>
          <p:nvPr/>
        </p:nvCxnSpPr>
        <p:spPr>
          <a:xfrm>
            <a:off x="1417542" y="2630660"/>
            <a:ext cx="5359791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矩形 180"/>
          <p:cNvSpPr/>
          <p:nvPr/>
        </p:nvSpPr>
        <p:spPr>
          <a:xfrm>
            <a:off x="1550014" y="3773630"/>
            <a:ext cx="3108960" cy="478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2" name="矩形 181"/>
          <p:cNvSpPr/>
          <p:nvPr/>
        </p:nvSpPr>
        <p:spPr>
          <a:xfrm>
            <a:off x="1296796" y="2845046"/>
            <a:ext cx="58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dirty="0"/>
              <a:t> 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endParaRPr lang="zh-CN" altLang="en-US" sz="1200" dirty="0"/>
          </a:p>
        </p:txBody>
      </p:sp>
      <p:pic>
        <p:nvPicPr>
          <p:cNvPr id="183" name="图片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6" y="2269079"/>
            <a:ext cx="3629465" cy="750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3838668" y="2170237"/>
            <a:ext cx="5876365" cy="473480"/>
          </a:xfrm>
          <a:prstGeom prst="roundRect">
            <a:avLst>
              <a:gd name="adj" fmla="val 50000"/>
            </a:avLst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2259106" y="2074686"/>
            <a:ext cx="672353" cy="67235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58308" y="3688399"/>
            <a:ext cx="601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656233" y="2165517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217"/>
          <p:cNvSpPr>
            <a:spLocks noChangeAspect="1" noEditPoints="1" noChangeArrowheads="1"/>
          </p:cNvSpPr>
          <p:nvPr/>
        </p:nvSpPr>
        <p:spPr bwMode="auto">
          <a:xfrm>
            <a:off x="2388330" y="2233699"/>
            <a:ext cx="413903" cy="413903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cxnSp>
        <p:nvCxnSpPr>
          <p:cNvPr id="6" name="直接连接符 5"/>
          <p:cNvCxnSpPr/>
          <p:nvPr/>
        </p:nvCxnSpPr>
        <p:spPr>
          <a:xfrm>
            <a:off x="2595281" y="2998690"/>
            <a:ext cx="0" cy="2971801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027768" y="3030335"/>
            <a:ext cx="5568951" cy="2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 bwMode="auto">
          <a:xfrm>
            <a:off x="1919877" y="1597535"/>
            <a:ext cx="8194675" cy="3632200"/>
            <a:chOff x="0" y="0"/>
            <a:chExt cx="7942263" cy="3521075"/>
          </a:xfrm>
          <a:solidFill>
            <a:srgbClr val="F7F7F7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" name="平行四边形 4"/>
          <p:cNvSpPr/>
          <p:nvPr/>
        </p:nvSpPr>
        <p:spPr>
          <a:xfrm flipV="1">
            <a:off x="-478302" y="2516544"/>
            <a:ext cx="4065564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V="1">
            <a:off x="9746565" y="2516544"/>
            <a:ext cx="2912012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" y="3546280"/>
            <a:ext cx="3629465" cy="750457"/>
          </a:xfrm>
          <a:prstGeom prst="rect">
            <a:avLst/>
          </a:prstGeom>
        </p:spPr>
      </p:pic>
      <p:sp>
        <p:nvSpPr>
          <p:cNvPr id="182" name="文本框 181"/>
          <p:cNvSpPr txBox="1"/>
          <p:nvPr/>
        </p:nvSpPr>
        <p:spPr>
          <a:xfrm>
            <a:off x="904437" y="2716331"/>
            <a:ext cx="175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6024317" y="3792840"/>
            <a:ext cx="7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409887" y="4514008"/>
            <a:ext cx="4013439" cy="47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64" y="2530515"/>
            <a:ext cx="2196524" cy="1464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8" y="722136"/>
            <a:ext cx="2720257" cy="272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" y="1825520"/>
            <a:ext cx="4900962" cy="3270859"/>
          </a:xfrm>
          <a:prstGeom prst="parallelogram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直接连接符 5"/>
          <p:cNvCxnSpPr/>
          <p:nvPr/>
        </p:nvCxnSpPr>
        <p:spPr>
          <a:xfrm>
            <a:off x="5809129" y="1922932"/>
            <a:ext cx="5997389" cy="0"/>
          </a:xfrm>
          <a:prstGeom prst="line">
            <a:avLst/>
          </a:prstGeom>
          <a:ln>
            <a:solidFill>
              <a:srgbClr val="056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809129" y="1538186"/>
            <a:ext cx="286871" cy="384740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903258" y="2087916"/>
            <a:ext cx="577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7596" y="1538186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5809129" y="4401674"/>
            <a:ext cx="599738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11538118" y="4016928"/>
            <a:ext cx="286871" cy="384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903258" y="4566658"/>
            <a:ext cx="577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54400" y="4016928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0" y="2992438"/>
            <a:ext cx="12192000" cy="1587"/>
          </a:xfrm>
          <a:prstGeom prst="line">
            <a:avLst/>
          </a:prstGeom>
          <a:noFill/>
          <a:ln w="9525">
            <a:solidFill>
              <a:srgbClr val="2B549D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2067584" y="2933700"/>
            <a:ext cx="119062" cy="119063"/>
          </a:xfrm>
          <a:prstGeom prst="ellipse">
            <a:avLst/>
          </a:prstGeom>
          <a:solidFill>
            <a:srgbClr val="2B549D"/>
          </a:solidFill>
          <a:ln w="38100">
            <a:solidFill>
              <a:schemeClr val="accent1">
                <a:lumMod val="60000"/>
                <a:lumOff val="40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8" name="圆角矩形 7"/>
          <p:cNvSpPr>
            <a:spLocks noChangeArrowheads="1"/>
          </p:cNvSpPr>
          <p:nvPr/>
        </p:nvSpPr>
        <p:spPr bwMode="auto">
          <a:xfrm>
            <a:off x="1181012" y="2251329"/>
            <a:ext cx="1865312" cy="300038"/>
          </a:xfrm>
          <a:prstGeom prst="roundRect">
            <a:avLst>
              <a:gd name="adj" fmla="val 16667"/>
            </a:avLst>
          </a:prstGeom>
          <a:solidFill>
            <a:srgbClr val="0566D6"/>
          </a:solidFill>
          <a:ln>
            <a:noFill/>
          </a:ln>
        </p:spPr>
        <p:txBody>
          <a:bodyPr tIns="108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0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11" name="文本框 32"/>
          <p:cNvSpPr>
            <a:spLocks noChangeArrowheads="1"/>
          </p:cNvSpPr>
          <p:nvPr/>
        </p:nvSpPr>
        <p:spPr bwMode="auto">
          <a:xfrm>
            <a:off x="1131005" y="2210148"/>
            <a:ext cx="2084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parajita" panose="020B0604020202020204" pitchFamily="18" charset="0"/>
              </a:rPr>
              <a:t>添加标题文字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7"/>
          <p:cNvSpPr>
            <a:spLocks noChangeArrowheads="1"/>
          </p:cNvSpPr>
          <p:nvPr/>
        </p:nvSpPr>
        <p:spPr bwMode="auto">
          <a:xfrm>
            <a:off x="6440304" y="2251329"/>
            <a:ext cx="1865312" cy="300038"/>
          </a:xfrm>
          <a:prstGeom prst="roundRect">
            <a:avLst>
              <a:gd name="adj" fmla="val 16667"/>
            </a:avLst>
          </a:prstGeom>
          <a:solidFill>
            <a:srgbClr val="0566D6"/>
          </a:solidFill>
          <a:ln>
            <a:noFill/>
          </a:ln>
        </p:spPr>
        <p:txBody>
          <a:bodyPr tIns="108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0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20" name="文本框 32"/>
          <p:cNvSpPr>
            <a:spLocks noChangeArrowheads="1"/>
          </p:cNvSpPr>
          <p:nvPr/>
        </p:nvSpPr>
        <p:spPr bwMode="auto">
          <a:xfrm>
            <a:off x="6390297" y="2210148"/>
            <a:ext cx="2084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parajita" panose="020B0604020202020204" pitchFamily="18" charset="0"/>
              </a:rPr>
              <a:t>添加标题文字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7"/>
          <p:cNvSpPr>
            <a:spLocks noChangeArrowheads="1"/>
          </p:cNvSpPr>
          <p:nvPr/>
        </p:nvSpPr>
        <p:spPr bwMode="auto">
          <a:xfrm>
            <a:off x="9110290" y="2251329"/>
            <a:ext cx="1865312" cy="300038"/>
          </a:xfrm>
          <a:prstGeom prst="roundRect">
            <a:avLst>
              <a:gd name="adj" fmla="val 16667"/>
            </a:avLst>
          </a:prstGeom>
          <a:solidFill>
            <a:srgbClr val="0566D6"/>
          </a:solidFill>
          <a:ln>
            <a:noFill/>
          </a:ln>
        </p:spPr>
        <p:txBody>
          <a:bodyPr tIns="108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0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23" name="文本框 32"/>
          <p:cNvSpPr>
            <a:spLocks noChangeArrowheads="1"/>
          </p:cNvSpPr>
          <p:nvPr/>
        </p:nvSpPr>
        <p:spPr bwMode="auto">
          <a:xfrm>
            <a:off x="9060283" y="2210148"/>
            <a:ext cx="2084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parajita" panose="020B0604020202020204" pitchFamily="18" charset="0"/>
              </a:rPr>
              <a:t>添加标题文字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1673274" y="3355423"/>
            <a:ext cx="9097820" cy="19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>
            <a:off x="4797101" y="2940685"/>
            <a:ext cx="119062" cy="119063"/>
          </a:xfrm>
          <a:prstGeom prst="ellipse">
            <a:avLst/>
          </a:prstGeom>
          <a:solidFill>
            <a:srgbClr val="2B549D"/>
          </a:solidFill>
          <a:ln w="38100">
            <a:solidFill>
              <a:schemeClr val="accent1">
                <a:lumMod val="60000"/>
                <a:lumOff val="40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7348027" y="2929684"/>
            <a:ext cx="119062" cy="119063"/>
          </a:xfrm>
          <a:prstGeom prst="ellipse">
            <a:avLst/>
          </a:prstGeom>
          <a:solidFill>
            <a:srgbClr val="2B549D"/>
          </a:solidFill>
          <a:ln w="38100">
            <a:solidFill>
              <a:schemeClr val="accent1">
                <a:lumMod val="60000"/>
                <a:lumOff val="40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10064885" y="2947403"/>
            <a:ext cx="119062" cy="119063"/>
          </a:xfrm>
          <a:prstGeom prst="ellipse">
            <a:avLst/>
          </a:prstGeom>
          <a:solidFill>
            <a:srgbClr val="2B549D"/>
          </a:solidFill>
          <a:ln w="38100">
            <a:solidFill>
              <a:schemeClr val="accent1">
                <a:lumMod val="60000"/>
                <a:lumOff val="40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4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29" name="圆角矩形 7"/>
          <p:cNvSpPr>
            <a:spLocks noChangeArrowheads="1"/>
          </p:cNvSpPr>
          <p:nvPr/>
        </p:nvSpPr>
        <p:spPr bwMode="auto">
          <a:xfrm>
            <a:off x="3851000" y="2271285"/>
            <a:ext cx="1865312" cy="300038"/>
          </a:xfrm>
          <a:prstGeom prst="roundRect">
            <a:avLst>
              <a:gd name="adj" fmla="val 16667"/>
            </a:avLst>
          </a:prstGeom>
          <a:solidFill>
            <a:srgbClr val="0566D6"/>
          </a:solidFill>
          <a:ln>
            <a:noFill/>
          </a:ln>
        </p:spPr>
        <p:txBody>
          <a:bodyPr tIns="10800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000">
              <a:latin typeface="Aparajita" panose="020B0604020202020204" pitchFamily="18" charset="0"/>
              <a:sym typeface="Aparajita" panose="020B0604020202020204" pitchFamily="18" charset="0"/>
            </a:endParaRPr>
          </a:p>
        </p:txBody>
      </p:sp>
      <p:sp>
        <p:nvSpPr>
          <p:cNvPr id="30" name="文本框 32"/>
          <p:cNvSpPr>
            <a:spLocks noChangeArrowheads="1"/>
          </p:cNvSpPr>
          <p:nvPr/>
        </p:nvSpPr>
        <p:spPr bwMode="auto">
          <a:xfrm>
            <a:off x="3800993" y="2230104"/>
            <a:ext cx="20843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parajita" panose="020B0604020202020204" pitchFamily="18" charset="0"/>
              </a:rPr>
              <a:t>添加标题文字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2"/>
          <p:cNvSpPr>
            <a:spLocks noEditPoints="1" noChangeArrowheads="1"/>
          </p:cNvSpPr>
          <p:nvPr/>
        </p:nvSpPr>
        <p:spPr bwMode="auto">
          <a:xfrm flipH="1">
            <a:off x="1705679" y="1817759"/>
            <a:ext cx="521494" cy="480288"/>
          </a:xfrm>
          <a:custGeom>
            <a:avLst/>
            <a:gdLst>
              <a:gd name="T0" fmla="*/ 763347 w 53"/>
              <a:gd name="T1" fmla="*/ 618712 h 49"/>
              <a:gd name="T2" fmla="*/ 585825 w 53"/>
              <a:gd name="T3" fmla="*/ 618712 h 49"/>
              <a:gd name="T4" fmla="*/ 585825 w 53"/>
              <a:gd name="T5" fmla="*/ 548002 h 49"/>
              <a:gd name="T6" fmla="*/ 479311 w 53"/>
              <a:gd name="T7" fmla="*/ 707100 h 49"/>
              <a:gd name="T8" fmla="*/ 585825 w 53"/>
              <a:gd name="T9" fmla="*/ 866197 h 49"/>
              <a:gd name="T10" fmla="*/ 585825 w 53"/>
              <a:gd name="T11" fmla="*/ 813165 h 49"/>
              <a:gd name="T12" fmla="*/ 710091 w 53"/>
              <a:gd name="T13" fmla="*/ 813165 h 49"/>
              <a:gd name="T14" fmla="*/ 710091 w 53"/>
              <a:gd name="T15" fmla="*/ 813165 h 49"/>
              <a:gd name="T16" fmla="*/ 781100 w 53"/>
              <a:gd name="T17" fmla="*/ 777810 h 49"/>
              <a:gd name="T18" fmla="*/ 887613 w 53"/>
              <a:gd name="T19" fmla="*/ 618712 h 49"/>
              <a:gd name="T20" fmla="*/ 834356 w 53"/>
              <a:gd name="T21" fmla="*/ 618712 h 49"/>
              <a:gd name="T22" fmla="*/ 763347 w 53"/>
              <a:gd name="T23" fmla="*/ 618712 h 49"/>
              <a:gd name="T24" fmla="*/ 443807 w 53"/>
              <a:gd name="T25" fmla="*/ 35355 h 49"/>
              <a:gd name="T26" fmla="*/ 568072 w 53"/>
              <a:gd name="T27" fmla="*/ 247485 h 49"/>
              <a:gd name="T28" fmla="*/ 514816 w 53"/>
              <a:gd name="T29" fmla="*/ 282840 h 49"/>
              <a:gd name="T30" fmla="*/ 692338 w 53"/>
              <a:gd name="T31" fmla="*/ 282840 h 49"/>
              <a:gd name="T32" fmla="*/ 781100 w 53"/>
              <a:gd name="T33" fmla="*/ 123742 h 49"/>
              <a:gd name="T34" fmla="*/ 745595 w 53"/>
              <a:gd name="T35" fmla="*/ 141420 h 49"/>
              <a:gd name="T36" fmla="*/ 674586 w 53"/>
              <a:gd name="T37" fmla="*/ 35355 h 49"/>
              <a:gd name="T38" fmla="*/ 585825 w 53"/>
              <a:gd name="T39" fmla="*/ 0 h 49"/>
              <a:gd name="T40" fmla="*/ 532568 w 53"/>
              <a:gd name="T41" fmla="*/ 0 h 49"/>
              <a:gd name="T42" fmla="*/ 408302 w 53"/>
              <a:gd name="T43" fmla="*/ 0 h 49"/>
              <a:gd name="T44" fmla="*/ 443807 w 53"/>
              <a:gd name="T45" fmla="*/ 35355 h 49"/>
              <a:gd name="T46" fmla="*/ 248532 w 53"/>
              <a:gd name="T47" fmla="*/ 459615 h 49"/>
              <a:gd name="T48" fmla="*/ 301788 w 53"/>
              <a:gd name="T49" fmla="*/ 494970 h 49"/>
              <a:gd name="T50" fmla="*/ 213027 w 53"/>
              <a:gd name="T51" fmla="*/ 318195 h 49"/>
              <a:gd name="T52" fmla="*/ 35505 w 53"/>
              <a:gd name="T53" fmla="*/ 335872 h 49"/>
              <a:gd name="T54" fmla="*/ 71009 w 53"/>
              <a:gd name="T55" fmla="*/ 353550 h 49"/>
              <a:gd name="T56" fmla="*/ 17752 w 53"/>
              <a:gd name="T57" fmla="*/ 459615 h 49"/>
              <a:gd name="T58" fmla="*/ 17752 w 53"/>
              <a:gd name="T59" fmla="*/ 548002 h 49"/>
              <a:gd name="T60" fmla="*/ 106514 w 53"/>
              <a:gd name="T61" fmla="*/ 707100 h 49"/>
              <a:gd name="T62" fmla="*/ 124266 w 53"/>
              <a:gd name="T63" fmla="*/ 671745 h 49"/>
              <a:gd name="T64" fmla="*/ 248532 w 53"/>
              <a:gd name="T65" fmla="*/ 459615 h 49"/>
              <a:gd name="T66" fmla="*/ 337293 w 53"/>
              <a:gd name="T67" fmla="*/ 0 h 49"/>
              <a:gd name="T68" fmla="*/ 319541 w 53"/>
              <a:gd name="T69" fmla="*/ 0 h 49"/>
              <a:gd name="T70" fmla="*/ 248532 w 53"/>
              <a:gd name="T71" fmla="*/ 70710 h 49"/>
              <a:gd name="T72" fmla="*/ 159770 w 53"/>
              <a:gd name="T73" fmla="*/ 212130 h 49"/>
              <a:gd name="T74" fmla="*/ 337293 w 53"/>
              <a:gd name="T75" fmla="*/ 318195 h 49"/>
              <a:gd name="T76" fmla="*/ 461559 w 53"/>
              <a:gd name="T77" fmla="*/ 106065 h 49"/>
              <a:gd name="T78" fmla="*/ 408302 w 53"/>
              <a:gd name="T79" fmla="*/ 35355 h 49"/>
              <a:gd name="T80" fmla="*/ 337293 w 53"/>
              <a:gd name="T81" fmla="*/ 0 h 49"/>
              <a:gd name="T82" fmla="*/ 905365 w 53"/>
              <a:gd name="T83" fmla="*/ 441937 h 49"/>
              <a:gd name="T84" fmla="*/ 816604 w 53"/>
              <a:gd name="T85" fmla="*/ 300517 h 49"/>
              <a:gd name="T86" fmla="*/ 639082 w 53"/>
              <a:gd name="T87" fmla="*/ 388905 h 49"/>
              <a:gd name="T88" fmla="*/ 763347 w 53"/>
              <a:gd name="T89" fmla="*/ 601035 h 49"/>
              <a:gd name="T90" fmla="*/ 852109 w 53"/>
              <a:gd name="T91" fmla="*/ 601035 h 49"/>
              <a:gd name="T92" fmla="*/ 923118 w 53"/>
              <a:gd name="T93" fmla="*/ 548002 h 49"/>
              <a:gd name="T94" fmla="*/ 905365 w 53"/>
              <a:gd name="T95" fmla="*/ 441937 h 49"/>
              <a:gd name="T96" fmla="*/ 124266 w 53"/>
              <a:gd name="T97" fmla="*/ 689422 h 49"/>
              <a:gd name="T98" fmla="*/ 142018 w 53"/>
              <a:gd name="T99" fmla="*/ 777810 h 49"/>
              <a:gd name="T100" fmla="*/ 230779 w 53"/>
              <a:gd name="T101" fmla="*/ 830842 h 49"/>
              <a:gd name="T102" fmla="*/ 408302 w 53"/>
              <a:gd name="T103" fmla="*/ 830842 h 49"/>
              <a:gd name="T104" fmla="*/ 408302 w 53"/>
              <a:gd name="T105" fmla="*/ 618712 h 49"/>
              <a:gd name="T106" fmla="*/ 177523 w 53"/>
              <a:gd name="T107" fmla="*/ 618712 h 49"/>
              <a:gd name="T108" fmla="*/ 124266 w 53"/>
              <a:gd name="T109" fmla="*/ 689422 h 4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3"/>
              <a:gd name="T166" fmla="*/ 0 h 49"/>
              <a:gd name="T167" fmla="*/ 53 w 53"/>
              <a:gd name="T168" fmla="*/ 49 h 4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3" h="49">
                <a:moveTo>
                  <a:pt x="43" y="35"/>
                </a:moveTo>
                <a:cubicBezTo>
                  <a:pt x="39" y="35"/>
                  <a:pt x="33" y="35"/>
                  <a:pt x="33" y="35"/>
                </a:cubicBezTo>
                <a:cubicBezTo>
                  <a:pt x="33" y="31"/>
                  <a:pt x="33" y="31"/>
                  <a:pt x="33" y="31"/>
                </a:cubicBezTo>
                <a:cubicBezTo>
                  <a:pt x="27" y="40"/>
                  <a:pt x="27" y="40"/>
                  <a:pt x="27" y="40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46"/>
                  <a:pt x="38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2" y="46"/>
                  <a:pt x="43" y="46"/>
                  <a:pt x="44" y="44"/>
                </a:cubicBezTo>
                <a:cubicBezTo>
                  <a:pt x="45" y="41"/>
                  <a:pt x="50" y="35"/>
                  <a:pt x="50" y="35"/>
                </a:cubicBezTo>
                <a:cubicBezTo>
                  <a:pt x="50" y="35"/>
                  <a:pt x="49" y="35"/>
                  <a:pt x="47" y="35"/>
                </a:cubicBezTo>
                <a:cubicBezTo>
                  <a:pt x="47" y="35"/>
                  <a:pt x="45" y="35"/>
                  <a:pt x="43" y="35"/>
                </a:cubicBezTo>
                <a:close/>
                <a:moveTo>
                  <a:pt x="25" y="2"/>
                </a:moveTo>
                <a:cubicBezTo>
                  <a:pt x="25" y="3"/>
                  <a:pt x="32" y="14"/>
                  <a:pt x="32" y="14"/>
                </a:cubicBezTo>
                <a:cubicBezTo>
                  <a:pt x="29" y="16"/>
                  <a:pt x="29" y="16"/>
                  <a:pt x="29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44" y="7"/>
                  <a:pt x="44" y="7"/>
                  <a:pt x="44" y="7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8"/>
                  <a:pt x="39" y="4"/>
                  <a:pt x="38" y="2"/>
                </a:cubicBezTo>
                <a:cubicBezTo>
                  <a:pt x="37" y="1"/>
                  <a:pt x="36" y="0"/>
                  <a:pt x="33" y="0"/>
                </a:cubicBezTo>
                <a:cubicBezTo>
                  <a:pt x="32" y="0"/>
                  <a:pt x="31" y="0"/>
                  <a:pt x="30" y="0"/>
                </a:cubicBezTo>
                <a:cubicBezTo>
                  <a:pt x="26" y="0"/>
                  <a:pt x="23" y="0"/>
                  <a:pt x="23" y="0"/>
                </a:cubicBezTo>
                <a:cubicBezTo>
                  <a:pt x="23" y="0"/>
                  <a:pt x="24" y="0"/>
                  <a:pt x="25" y="2"/>
                </a:cubicBezTo>
                <a:close/>
                <a:moveTo>
                  <a:pt x="14" y="26"/>
                </a:moveTo>
                <a:cubicBezTo>
                  <a:pt x="17" y="28"/>
                  <a:pt x="17" y="28"/>
                  <a:pt x="17" y="28"/>
                </a:cubicBezTo>
                <a:cubicBezTo>
                  <a:pt x="12" y="18"/>
                  <a:pt x="12" y="18"/>
                  <a:pt x="1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24"/>
                  <a:pt x="1" y="26"/>
                </a:cubicBezTo>
                <a:cubicBezTo>
                  <a:pt x="0" y="28"/>
                  <a:pt x="0" y="29"/>
                  <a:pt x="1" y="31"/>
                </a:cubicBezTo>
                <a:cubicBezTo>
                  <a:pt x="2" y="33"/>
                  <a:pt x="6" y="40"/>
                  <a:pt x="6" y="40"/>
                </a:cubicBezTo>
                <a:cubicBezTo>
                  <a:pt x="6" y="40"/>
                  <a:pt x="6" y="40"/>
                  <a:pt x="7" y="38"/>
                </a:cubicBezTo>
                <a:cubicBezTo>
                  <a:pt x="7" y="37"/>
                  <a:pt x="14" y="26"/>
                  <a:pt x="14" y="26"/>
                </a:cubicBezTo>
                <a:close/>
                <a:moveTo>
                  <a:pt x="19" y="0"/>
                </a:moveTo>
                <a:cubicBezTo>
                  <a:pt x="19" y="0"/>
                  <a:pt x="18" y="0"/>
                  <a:pt x="18" y="0"/>
                </a:cubicBezTo>
                <a:cubicBezTo>
                  <a:pt x="16" y="0"/>
                  <a:pt x="14" y="4"/>
                  <a:pt x="14" y="4"/>
                </a:cubicBezTo>
                <a:cubicBezTo>
                  <a:pt x="9" y="12"/>
                  <a:pt x="9" y="12"/>
                  <a:pt x="9" y="12"/>
                </a:cubicBezTo>
                <a:cubicBezTo>
                  <a:pt x="19" y="18"/>
                  <a:pt x="19" y="18"/>
                  <a:pt x="19" y="1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4" y="4"/>
                  <a:pt x="23" y="2"/>
                </a:cubicBezTo>
                <a:cubicBezTo>
                  <a:pt x="22" y="0"/>
                  <a:pt x="20" y="0"/>
                  <a:pt x="19" y="0"/>
                </a:cubicBezTo>
                <a:close/>
                <a:moveTo>
                  <a:pt x="51" y="25"/>
                </a:moveTo>
                <a:cubicBezTo>
                  <a:pt x="46" y="17"/>
                  <a:pt x="46" y="17"/>
                  <a:pt x="46" y="17"/>
                </a:cubicBezTo>
                <a:cubicBezTo>
                  <a:pt x="36" y="22"/>
                  <a:pt x="36" y="22"/>
                  <a:pt x="36" y="22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34"/>
                  <a:pt x="46" y="34"/>
                  <a:pt x="48" y="34"/>
                </a:cubicBezTo>
                <a:cubicBezTo>
                  <a:pt x="50" y="34"/>
                  <a:pt x="52" y="32"/>
                  <a:pt x="52" y="31"/>
                </a:cubicBezTo>
                <a:cubicBezTo>
                  <a:pt x="53" y="29"/>
                  <a:pt x="51" y="25"/>
                  <a:pt x="51" y="25"/>
                </a:cubicBezTo>
                <a:close/>
                <a:moveTo>
                  <a:pt x="7" y="39"/>
                </a:moveTo>
                <a:cubicBezTo>
                  <a:pt x="6" y="41"/>
                  <a:pt x="8" y="44"/>
                  <a:pt x="8" y="44"/>
                </a:cubicBezTo>
                <a:cubicBezTo>
                  <a:pt x="9" y="47"/>
                  <a:pt x="13" y="47"/>
                  <a:pt x="13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23" y="35"/>
                  <a:pt x="23" y="35"/>
                  <a:pt x="23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5"/>
                  <a:pt x="9" y="37"/>
                  <a:pt x="7" y="39"/>
                </a:cubicBezTo>
                <a:close/>
              </a:path>
            </a:pathLst>
          </a:custGeom>
          <a:solidFill>
            <a:srgbClr val="0566D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2120"/>
          <p:cNvSpPr>
            <a:spLocks noChangeArrowheads="1"/>
          </p:cNvSpPr>
          <p:nvPr/>
        </p:nvSpPr>
        <p:spPr bwMode="auto">
          <a:xfrm>
            <a:off x="3794250" y="1797381"/>
            <a:ext cx="132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 dirty="0">
                <a:solidFill>
                  <a:srgbClr val="0566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35%</a:t>
            </a:r>
            <a:endParaRPr lang="zh-CN" altLang="en-US" sz="2400" b="1" dirty="0">
              <a:solidFill>
                <a:srgbClr val="0566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0" name="文本框 2124"/>
          <p:cNvSpPr>
            <a:spLocks noChangeArrowheads="1"/>
          </p:cNvSpPr>
          <p:nvPr/>
        </p:nvSpPr>
        <p:spPr bwMode="auto">
          <a:xfrm>
            <a:off x="3894190" y="4393686"/>
            <a:ext cx="132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>
                <a:solidFill>
                  <a:srgbClr val="0566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54%</a:t>
            </a:r>
            <a:endParaRPr lang="zh-CN" altLang="en-US" sz="2400" b="1">
              <a:solidFill>
                <a:srgbClr val="0566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3" name="文本框 2128"/>
          <p:cNvSpPr>
            <a:spLocks noChangeArrowheads="1"/>
          </p:cNvSpPr>
          <p:nvPr/>
        </p:nvSpPr>
        <p:spPr bwMode="auto">
          <a:xfrm>
            <a:off x="9061447" y="1797381"/>
            <a:ext cx="132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>
                <a:solidFill>
                  <a:srgbClr val="0566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23%</a:t>
            </a:r>
            <a:endParaRPr lang="zh-CN" altLang="en-US" sz="2400" b="1">
              <a:solidFill>
                <a:srgbClr val="0566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8" name="文本框 2132"/>
          <p:cNvSpPr>
            <a:spLocks noChangeArrowheads="1"/>
          </p:cNvSpPr>
          <p:nvPr/>
        </p:nvSpPr>
        <p:spPr bwMode="auto">
          <a:xfrm>
            <a:off x="9161387" y="4393686"/>
            <a:ext cx="1324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en-US" altLang="zh-CN" sz="2400" b="1">
                <a:solidFill>
                  <a:srgbClr val="0566D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29%</a:t>
            </a:r>
            <a:endParaRPr lang="zh-CN" altLang="en-US" sz="2400" b="1">
              <a:solidFill>
                <a:srgbClr val="0566D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0" name="Freeform 19"/>
          <p:cNvSpPr>
            <a:spLocks noEditPoints="1" noChangeArrowheads="1"/>
          </p:cNvSpPr>
          <p:nvPr/>
        </p:nvSpPr>
        <p:spPr bwMode="auto">
          <a:xfrm flipH="1">
            <a:off x="6939943" y="1734234"/>
            <a:ext cx="641036" cy="496084"/>
          </a:xfrm>
          <a:custGeom>
            <a:avLst/>
            <a:gdLst>
              <a:gd name="T0" fmla="*/ 673127 w 67"/>
              <a:gd name="T1" fmla="*/ 271226 h 52"/>
              <a:gd name="T2" fmla="*/ 501265 w 67"/>
              <a:gd name="T3" fmla="*/ 442527 h 52"/>
              <a:gd name="T4" fmla="*/ 673127 w 67"/>
              <a:gd name="T5" fmla="*/ 613828 h 52"/>
              <a:gd name="T6" fmla="*/ 844989 w 67"/>
              <a:gd name="T7" fmla="*/ 442527 h 52"/>
              <a:gd name="T8" fmla="*/ 673127 w 67"/>
              <a:gd name="T9" fmla="*/ 271226 h 52"/>
              <a:gd name="T10" fmla="*/ 830667 w 67"/>
              <a:gd name="T11" fmla="*/ 57100 h 52"/>
              <a:gd name="T12" fmla="*/ 759058 w 67"/>
              <a:gd name="T13" fmla="*/ 57100 h 52"/>
              <a:gd name="T14" fmla="*/ 673127 w 67"/>
              <a:gd name="T15" fmla="*/ 0 h 52"/>
              <a:gd name="T16" fmla="*/ 558552 w 67"/>
              <a:gd name="T17" fmla="*/ 0 h 52"/>
              <a:gd name="T18" fmla="*/ 472621 w 67"/>
              <a:gd name="T19" fmla="*/ 57100 h 52"/>
              <a:gd name="T20" fmla="*/ 143219 w 67"/>
              <a:gd name="T21" fmla="*/ 57100 h 52"/>
              <a:gd name="T22" fmla="*/ 0 w 67"/>
              <a:gd name="T23" fmla="*/ 285502 h 52"/>
              <a:gd name="T24" fmla="*/ 0 w 67"/>
              <a:gd name="T25" fmla="*/ 613828 h 52"/>
              <a:gd name="T26" fmla="*/ 143219 w 67"/>
              <a:gd name="T27" fmla="*/ 742304 h 52"/>
              <a:gd name="T28" fmla="*/ 830667 w 67"/>
              <a:gd name="T29" fmla="*/ 742304 h 52"/>
              <a:gd name="T30" fmla="*/ 959564 w 67"/>
              <a:gd name="T31" fmla="*/ 613828 h 52"/>
              <a:gd name="T32" fmla="*/ 959564 w 67"/>
              <a:gd name="T33" fmla="*/ 285502 h 52"/>
              <a:gd name="T34" fmla="*/ 830667 w 67"/>
              <a:gd name="T35" fmla="*/ 57100 h 52"/>
              <a:gd name="T36" fmla="*/ 329403 w 67"/>
              <a:gd name="T37" fmla="*/ 271226 h 52"/>
              <a:gd name="T38" fmla="*/ 272115 w 67"/>
              <a:gd name="T39" fmla="*/ 285502 h 52"/>
              <a:gd name="T40" fmla="*/ 114575 w 67"/>
              <a:gd name="T41" fmla="*/ 285502 h 52"/>
              <a:gd name="T42" fmla="*/ 71609 w 67"/>
              <a:gd name="T43" fmla="*/ 271226 h 52"/>
              <a:gd name="T44" fmla="*/ 71609 w 67"/>
              <a:gd name="T45" fmla="*/ 242676 h 52"/>
              <a:gd name="T46" fmla="*/ 114575 w 67"/>
              <a:gd name="T47" fmla="*/ 185576 h 52"/>
              <a:gd name="T48" fmla="*/ 272115 w 67"/>
              <a:gd name="T49" fmla="*/ 185576 h 52"/>
              <a:gd name="T50" fmla="*/ 329403 w 67"/>
              <a:gd name="T51" fmla="*/ 242676 h 52"/>
              <a:gd name="T52" fmla="*/ 329403 w 67"/>
              <a:gd name="T53" fmla="*/ 271226 h 52"/>
              <a:gd name="T54" fmla="*/ 673127 w 67"/>
              <a:gd name="T55" fmla="*/ 685204 h 52"/>
              <a:gd name="T56" fmla="*/ 429656 w 67"/>
              <a:gd name="T57" fmla="*/ 442527 h 52"/>
              <a:gd name="T58" fmla="*/ 673127 w 67"/>
              <a:gd name="T59" fmla="*/ 199851 h 52"/>
              <a:gd name="T60" fmla="*/ 916598 w 67"/>
              <a:gd name="T61" fmla="*/ 442527 h 52"/>
              <a:gd name="T62" fmla="*/ 673127 w 67"/>
              <a:gd name="T63" fmla="*/ 685204 h 5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7"/>
              <a:gd name="T97" fmla="*/ 0 h 52"/>
              <a:gd name="T98" fmla="*/ 67 w 67"/>
              <a:gd name="T99" fmla="*/ 52 h 5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7" h="52">
                <a:moveTo>
                  <a:pt x="47" y="19"/>
                </a:moveTo>
                <a:cubicBezTo>
                  <a:pt x="40" y="19"/>
                  <a:pt x="35" y="25"/>
                  <a:pt x="35" y="31"/>
                </a:cubicBezTo>
                <a:cubicBezTo>
                  <a:pt x="35" y="38"/>
                  <a:pt x="40" y="43"/>
                  <a:pt x="47" y="43"/>
                </a:cubicBezTo>
                <a:cubicBezTo>
                  <a:pt x="53" y="43"/>
                  <a:pt x="59" y="38"/>
                  <a:pt x="59" y="31"/>
                </a:cubicBezTo>
                <a:cubicBezTo>
                  <a:pt x="59" y="25"/>
                  <a:pt x="53" y="19"/>
                  <a:pt x="47" y="19"/>
                </a:cubicBezTo>
                <a:close/>
                <a:moveTo>
                  <a:pt x="58" y="4"/>
                </a:moveTo>
                <a:cubicBezTo>
                  <a:pt x="53" y="4"/>
                  <a:pt x="53" y="4"/>
                  <a:pt x="53" y="4"/>
                </a:cubicBezTo>
                <a:cubicBezTo>
                  <a:pt x="52" y="4"/>
                  <a:pt x="50" y="0"/>
                  <a:pt x="47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6" y="0"/>
                  <a:pt x="34" y="4"/>
                  <a:pt x="33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0" y="13"/>
                  <a:pt x="0" y="2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9"/>
                  <a:pt x="4" y="52"/>
                  <a:pt x="10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64" y="52"/>
                  <a:pt x="67" y="49"/>
                  <a:pt x="67" y="43"/>
                </a:cubicBezTo>
                <a:cubicBezTo>
                  <a:pt x="67" y="20"/>
                  <a:pt x="67" y="20"/>
                  <a:pt x="67" y="20"/>
                </a:cubicBezTo>
                <a:cubicBezTo>
                  <a:pt x="67" y="13"/>
                  <a:pt x="64" y="4"/>
                  <a:pt x="58" y="4"/>
                </a:cubicBezTo>
                <a:close/>
                <a:moveTo>
                  <a:pt x="23" y="19"/>
                </a:moveTo>
                <a:cubicBezTo>
                  <a:pt x="23" y="21"/>
                  <a:pt x="20" y="20"/>
                  <a:pt x="1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0"/>
                  <a:pt x="5" y="21"/>
                  <a:pt x="5" y="19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5"/>
                  <a:pt x="6" y="13"/>
                  <a:pt x="8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3"/>
                  <a:pt x="23" y="15"/>
                  <a:pt x="23" y="17"/>
                </a:cubicBezTo>
                <a:lnTo>
                  <a:pt x="23" y="19"/>
                </a:lnTo>
                <a:close/>
                <a:moveTo>
                  <a:pt x="47" y="48"/>
                </a:moveTo>
                <a:cubicBezTo>
                  <a:pt x="37" y="48"/>
                  <a:pt x="30" y="41"/>
                  <a:pt x="30" y="31"/>
                </a:cubicBezTo>
                <a:cubicBezTo>
                  <a:pt x="30" y="22"/>
                  <a:pt x="37" y="14"/>
                  <a:pt x="47" y="14"/>
                </a:cubicBezTo>
                <a:cubicBezTo>
                  <a:pt x="56" y="14"/>
                  <a:pt x="64" y="22"/>
                  <a:pt x="64" y="31"/>
                </a:cubicBezTo>
                <a:cubicBezTo>
                  <a:pt x="64" y="41"/>
                  <a:pt x="56" y="48"/>
                  <a:pt x="47" y="48"/>
                </a:cubicBezTo>
                <a:close/>
              </a:path>
            </a:pathLst>
          </a:custGeom>
          <a:solidFill>
            <a:srgbClr val="0566D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" name="Group 17"/>
          <p:cNvGrpSpPr/>
          <p:nvPr/>
        </p:nvGrpSpPr>
        <p:grpSpPr bwMode="auto">
          <a:xfrm flipH="1">
            <a:off x="1719650" y="4292338"/>
            <a:ext cx="336903" cy="532319"/>
            <a:chOff x="0" y="0"/>
            <a:chExt cx="169863" cy="268288"/>
          </a:xfrm>
          <a:solidFill>
            <a:srgbClr val="0566D6"/>
          </a:solidFill>
        </p:grpSpPr>
        <p:sp>
          <p:nvSpPr>
            <p:cNvPr id="23" name="Freeform 17"/>
            <p:cNvSpPr>
              <a:spLocks noChangeArrowheads="1"/>
            </p:cNvSpPr>
            <p:nvPr/>
          </p:nvSpPr>
          <p:spPr bwMode="auto">
            <a:xfrm>
              <a:off x="74613" y="79375"/>
              <a:ext cx="41275" cy="79375"/>
            </a:xfrm>
            <a:custGeom>
              <a:avLst/>
              <a:gdLst>
                <a:gd name="T0" fmla="*/ 37523 w 11"/>
                <a:gd name="T1" fmla="*/ 64256 h 21"/>
                <a:gd name="T2" fmla="*/ 37523 w 11"/>
                <a:gd name="T3" fmla="*/ 64256 h 21"/>
                <a:gd name="T4" fmla="*/ 37523 w 11"/>
                <a:gd name="T5" fmla="*/ 64256 h 21"/>
                <a:gd name="T6" fmla="*/ 18761 w 11"/>
                <a:gd name="T7" fmla="*/ 49137 h 21"/>
                <a:gd name="T8" fmla="*/ 18761 w 11"/>
                <a:gd name="T9" fmla="*/ 7560 h 21"/>
                <a:gd name="T10" fmla="*/ 7505 w 11"/>
                <a:gd name="T11" fmla="*/ 0 h 21"/>
                <a:gd name="T12" fmla="*/ 0 w 11"/>
                <a:gd name="T13" fmla="*/ 7560 h 21"/>
                <a:gd name="T14" fmla="*/ 0 w 11"/>
                <a:gd name="T15" fmla="*/ 56696 h 21"/>
                <a:gd name="T16" fmla="*/ 18761 w 11"/>
                <a:gd name="T17" fmla="*/ 68036 h 21"/>
                <a:gd name="T18" fmla="*/ 26266 w 11"/>
                <a:gd name="T19" fmla="*/ 75595 h 21"/>
                <a:gd name="T20" fmla="*/ 30018 w 11"/>
                <a:gd name="T21" fmla="*/ 75595 h 21"/>
                <a:gd name="T22" fmla="*/ 41275 w 11"/>
                <a:gd name="T23" fmla="*/ 75595 h 21"/>
                <a:gd name="T24" fmla="*/ 37523 w 11"/>
                <a:gd name="T25" fmla="*/ 64256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"/>
                <a:gd name="T40" fmla="*/ 0 h 21"/>
                <a:gd name="T41" fmla="*/ 11 w 11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" h="21">
                  <a:moveTo>
                    <a:pt x="10" y="17"/>
                  </a:move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8" y="20"/>
                  </a:cubicBezTo>
                  <a:cubicBezTo>
                    <a:pt x="9" y="21"/>
                    <a:pt x="10" y="21"/>
                    <a:pt x="11" y="20"/>
                  </a:cubicBezTo>
                  <a:cubicBezTo>
                    <a:pt x="11" y="19"/>
                    <a:pt x="11" y="17"/>
                    <a:pt x="1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 noEditPoints="1" noChangeArrowheads="1"/>
            </p:cNvSpPr>
            <p:nvPr/>
          </p:nvSpPr>
          <p:spPr bwMode="auto">
            <a:xfrm>
              <a:off x="0" y="0"/>
              <a:ext cx="169863" cy="268288"/>
            </a:xfrm>
            <a:custGeom>
              <a:avLst/>
              <a:gdLst>
                <a:gd name="T0" fmla="*/ 169863 w 45"/>
                <a:gd name="T1" fmla="*/ 132255 h 71"/>
                <a:gd name="T2" fmla="*/ 132116 w 45"/>
                <a:gd name="T3" fmla="*/ 64238 h 71"/>
                <a:gd name="T4" fmla="*/ 132116 w 45"/>
                <a:gd name="T5" fmla="*/ 18894 h 71"/>
                <a:gd name="T6" fmla="*/ 113242 w 45"/>
                <a:gd name="T7" fmla="*/ 0 h 71"/>
                <a:gd name="T8" fmla="*/ 52846 w 45"/>
                <a:gd name="T9" fmla="*/ 0 h 71"/>
                <a:gd name="T10" fmla="*/ 33973 w 45"/>
                <a:gd name="T11" fmla="*/ 18894 h 71"/>
                <a:gd name="T12" fmla="*/ 33973 w 45"/>
                <a:gd name="T13" fmla="*/ 64238 h 71"/>
                <a:gd name="T14" fmla="*/ 0 w 45"/>
                <a:gd name="T15" fmla="*/ 132255 h 71"/>
                <a:gd name="T16" fmla="*/ 33973 w 45"/>
                <a:gd name="T17" fmla="*/ 200271 h 71"/>
                <a:gd name="T18" fmla="*/ 33973 w 45"/>
                <a:gd name="T19" fmla="*/ 245616 h 71"/>
                <a:gd name="T20" fmla="*/ 52846 w 45"/>
                <a:gd name="T21" fmla="*/ 268288 h 71"/>
                <a:gd name="T22" fmla="*/ 113242 w 45"/>
                <a:gd name="T23" fmla="*/ 268288 h 71"/>
                <a:gd name="T24" fmla="*/ 132116 w 45"/>
                <a:gd name="T25" fmla="*/ 245616 h 71"/>
                <a:gd name="T26" fmla="*/ 132116 w 45"/>
                <a:gd name="T27" fmla="*/ 200271 h 71"/>
                <a:gd name="T28" fmla="*/ 169863 w 45"/>
                <a:gd name="T29" fmla="*/ 132255 h 71"/>
                <a:gd name="T30" fmla="*/ 15099 w 45"/>
                <a:gd name="T31" fmla="*/ 132255 h 71"/>
                <a:gd name="T32" fmla="*/ 83044 w 45"/>
                <a:gd name="T33" fmla="*/ 64238 h 71"/>
                <a:gd name="T34" fmla="*/ 150989 w 45"/>
                <a:gd name="T35" fmla="*/ 132255 h 71"/>
                <a:gd name="T36" fmla="*/ 83044 w 45"/>
                <a:gd name="T37" fmla="*/ 200271 h 71"/>
                <a:gd name="T38" fmla="*/ 15099 w 45"/>
                <a:gd name="T39" fmla="*/ 132255 h 7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5"/>
                <a:gd name="T61" fmla="*/ 0 h 71"/>
                <a:gd name="T62" fmla="*/ 45 w 45"/>
                <a:gd name="T63" fmla="*/ 71 h 7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5" h="71">
                  <a:moveTo>
                    <a:pt x="45" y="35"/>
                  </a:moveTo>
                  <a:cubicBezTo>
                    <a:pt x="45" y="28"/>
                    <a:pt x="41" y="21"/>
                    <a:pt x="35" y="1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2"/>
                    <a:pt x="33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21"/>
                    <a:pt x="0" y="28"/>
                    <a:pt x="0" y="35"/>
                  </a:cubicBezTo>
                  <a:cubicBezTo>
                    <a:pt x="0" y="43"/>
                    <a:pt x="3" y="49"/>
                    <a:pt x="9" y="53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8"/>
                    <a:pt x="11" y="71"/>
                    <a:pt x="14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3" y="71"/>
                    <a:pt x="35" y="68"/>
                    <a:pt x="35" y="65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1" y="49"/>
                    <a:pt x="45" y="43"/>
                    <a:pt x="45" y="35"/>
                  </a:cubicBezTo>
                  <a:close/>
                  <a:moveTo>
                    <a:pt x="4" y="35"/>
                  </a:moveTo>
                  <a:cubicBezTo>
                    <a:pt x="4" y="25"/>
                    <a:pt x="12" y="17"/>
                    <a:pt x="22" y="17"/>
                  </a:cubicBezTo>
                  <a:cubicBezTo>
                    <a:pt x="32" y="17"/>
                    <a:pt x="40" y="25"/>
                    <a:pt x="40" y="35"/>
                  </a:cubicBezTo>
                  <a:cubicBezTo>
                    <a:pt x="40" y="45"/>
                    <a:pt x="32" y="53"/>
                    <a:pt x="22" y="53"/>
                  </a:cubicBezTo>
                  <a:cubicBezTo>
                    <a:pt x="12" y="53"/>
                    <a:pt x="4" y="4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Freeform 11"/>
          <p:cNvSpPr>
            <a:spLocks noEditPoints="1" noChangeArrowheads="1"/>
          </p:cNvSpPr>
          <p:nvPr/>
        </p:nvSpPr>
        <p:spPr bwMode="auto">
          <a:xfrm flipH="1">
            <a:off x="6939943" y="4346560"/>
            <a:ext cx="567195" cy="513568"/>
          </a:xfrm>
          <a:custGeom>
            <a:avLst/>
            <a:gdLst>
              <a:gd name="T0" fmla="*/ 585539 w 58"/>
              <a:gd name="T1" fmla="*/ 517237 h 52"/>
              <a:gd name="T2" fmla="*/ 688009 w 58"/>
              <a:gd name="T3" fmla="*/ 502459 h 52"/>
              <a:gd name="T4" fmla="*/ 658732 w 58"/>
              <a:gd name="T5" fmla="*/ 443346 h 52"/>
              <a:gd name="T6" fmla="*/ 556262 w 58"/>
              <a:gd name="T7" fmla="*/ 443346 h 52"/>
              <a:gd name="T8" fmla="*/ 585539 w 58"/>
              <a:gd name="T9" fmla="*/ 517237 h 52"/>
              <a:gd name="T10" fmla="*/ 0 w 58"/>
              <a:gd name="T11" fmla="*/ 768466 h 52"/>
              <a:gd name="T12" fmla="*/ 263493 w 58"/>
              <a:gd name="T13" fmla="*/ 768466 h 52"/>
              <a:gd name="T14" fmla="*/ 307408 w 58"/>
              <a:gd name="T15" fmla="*/ 605906 h 52"/>
              <a:gd name="T16" fmla="*/ 87831 w 58"/>
              <a:gd name="T17" fmla="*/ 635462 h 52"/>
              <a:gd name="T18" fmla="*/ 0 w 58"/>
              <a:gd name="T19" fmla="*/ 768466 h 52"/>
              <a:gd name="T20" fmla="*/ 541624 w 58"/>
              <a:gd name="T21" fmla="*/ 443346 h 52"/>
              <a:gd name="T22" fmla="*/ 629455 w 58"/>
              <a:gd name="T23" fmla="*/ 251229 h 52"/>
              <a:gd name="T24" fmla="*/ 556262 w 58"/>
              <a:gd name="T25" fmla="*/ 73891 h 52"/>
              <a:gd name="T26" fmla="*/ 365962 w 58"/>
              <a:gd name="T27" fmla="*/ 0 h 52"/>
              <a:gd name="T28" fmla="*/ 190300 w 58"/>
              <a:gd name="T29" fmla="*/ 73891 h 52"/>
              <a:gd name="T30" fmla="*/ 117108 w 58"/>
              <a:gd name="T31" fmla="*/ 251229 h 52"/>
              <a:gd name="T32" fmla="*/ 204939 w 58"/>
              <a:gd name="T33" fmla="*/ 443346 h 52"/>
              <a:gd name="T34" fmla="*/ 204939 w 58"/>
              <a:gd name="T35" fmla="*/ 443346 h 52"/>
              <a:gd name="T36" fmla="*/ 131746 w 58"/>
              <a:gd name="T37" fmla="*/ 561571 h 52"/>
              <a:gd name="T38" fmla="*/ 278131 w 58"/>
              <a:gd name="T39" fmla="*/ 546793 h 52"/>
              <a:gd name="T40" fmla="*/ 307408 w 58"/>
              <a:gd name="T41" fmla="*/ 605906 h 52"/>
              <a:gd name="T42" fmla="*/ 365962 w 58"/>
              <a:gd name="T43" fmla="*/ 768466 h 52"/>
              <a:gd name="T44" fmla="*/ 424516 w 58"/>
              <a:gd name="T45" fmla="*/ 605906 h 52"/>
              <a:gd name="T46" fmla="*/ 526985 w 58"/>
              <a:gd name="T47" fmla="*/ 472902 h 52"/>
              <a:gd name="T48" fmla="*/ 541624 w 58"/>
              <a:gd name="T49" fmla="*/ 443346 h 52"/>
              <a:gd name="T50" fmla="*/ 365962 w 58"/>
              <a:gd name="T51" fmla="*/ 384233 h 52"/>
              <a:gd name="T52" fmla="*/ 234216 w 58"/>
              <a:gd name="T53" fmla="*/ 251229 h 52"/>
              <a:gd name="T54" fmla="*/ 365962 w 58"/>
              <a:gd name="T55" fmla="*/ 118226 h 52"/>
              <a:gd name="T56" fmla="*/ 512347 w 58"/>
              <a:gd name="T57" fmla="*/ 251229 h 52"/>
              <a:gd name="T58" fmla="*/ 365962 w 58"/>
              <a:gd name="T59" fmla="*/ 384233 h 52"/>
              <a:gd name="T60" fmla="*/ 717286 w 58"/>
              <a:gd name="T61" fmla="*/ 561571 h 52"/>
              <a:gd name="T62" fmla="*/ 439154 w 58"/>
              <a:gd name="T63" fmla="*/ 591128 h 52"/>
              <a:gd name="T64" fmla="*/ 453793 w 58"/>
              <a:gd name="T65" fmla="*/ 768466 h 52"/>
              <a:gd name="T66" fmla="*/ 849032 w 58"/>
              <a:gd name="T67" fmla="*/ 768466 h 52"/>
              <a:gd name="T68" fmla="*/ 717286 w 58"/>
              <a:gd name="T69" fmla="*/ 561571 h 5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8"/>
              <a:gd name="T106" fmla="*/ 0 h 52"/>
              <a:gd name="T107" fmla="*/ 58 w 58"/>
              <a:gd name="T108" fmla="*/ 52 h 5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8" h="52">
                <a:moveTo>
                  <a:pt x="40" y="35"/>
                </a:moveTo>
                <a:cubicBezTo>
                  <a:pt x="47" y="34"/>
                  <a:pt x="47" y="34"/>
                  <a:pt x="47" y="34"/>
                </a:cubicBezTo>
                <a:cubicBezTo>
                  <a:pt x="45" y="30"/>
                  <a:pt x="45" y="30"/>
                  <a:pt x="45" y="30"/>
                </a:cubicBezTo>
                <a:cubicBezTo>
                  <a:pt x="38" y="30"/>
                  <a:pt x="38" y="30"/>
                  <a:pt x="38" y="30"/>
                </a:cubicBezTo>
                <a:lnTo>
                  <a:pt x="40" y="35"/>
                </a:lnTo>
                <a:close/>
                <a:moveTo>
                  <a:pt x="0" y="52"/>
                </a:moveTo>
                <a:cubicBezTo>
                  <a:pt x="18" y="52"/>
                  <a:pt x="18" y="52"/>
                  <a:pt x="18" y="52"/>
                </a:cubicBezTo>
                <a:cubicBezTo>
                  <a:pt x="21" y="41"/>
                  <a:pt x="21" y="41"/>
                  <a:pt x="21" y="41"/>
                </a:cubicBezTo>
                <a:cubicBezTo>
                  <a:pt x="6" y="43"/>
                  <a:pt x="6" y="43"/>
                  <a:pt x="6" y="43"/>
                </a:cubicBezTo>
                <a:lnTo>
                  <a:pt x="0" y="52"/>
                </a:lnTo>
                <a:close/>
                <a:moveTo>
                  <a:pt x="37" y="30"/>
                </a:moveTo>
                <a:cubicBezTo>
                  <a:pt x="41" y="26"/>
                  <a:pt x="43" y="22"/>
                  <a:pt x="43" y="17"/>
                </a:cubicBezTo>
                <a:cubicBezTo>
                  <a:pt x="43" y="12"/>
                  <a:pt x="41" y="8"/>
                  <a:pt x="38" y="5"/>
                </a:cubicBezTo>
                <a:cubicBezTo>
                  <a:pt x="34" y="2"/>
                  <a:pt x="30" y="0"/>
                  <a:pt x="25" y="0"/>
                </a:cubicBezTo>
                <a:cubicBezTo>
                  <a:pt x="21" y="0"/>
                  <a:pt x="16" y="2"/>
                  <a:pt x="13" y="5"/>
                </a:cubicBezTo>
                <a:cubicBezTo>
                  <a:pt x="10" y="8"/>
                  <a:pt x="8" y="12"/>
                  <a:pt x="8" y="17"/>
                </a:cubicBezTo>
                <a:cubicBezTo>
                  <a:pt x="8" y="22"/>
                  <a:pt x="10" y="26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8"/>
                  <a:pt x="9" y="38"/>
                  <a:pt x="9" y="38"/>
                </a:cubicBezTo>
                <a:cubicBezTo>
                  <a:pt x="19" y="37"/>
                  <a:pt x="19" y="37"/>
                  <a:pt x="19" y="37"/>
                </a:cubicBezTo>
                <a:cubicBezTo>
                  <a:pt x="20" y="38"/>
                  <a:pt x="21" y="40"/>
                  <a:pt x="21" y="41"/>
                </a:cubicBezTo>
                <a:cubicBezTo>
                  <a:pt x="23" y="44"/>
                  <a:pt x="24" y="48"/>
                  <a:pt x="25" y="52"/>
                </a:cubicBezTo>
                <a:cubicBezTo>
                  <a:pt x="26" y="48"/>
                  <a:pt x="28" y="44"/>
                  <a:pt x="29" y="41"/>
                </a:cubicBezTo>
                <a:cubicBezTo>
                  <a:pt x="31" y="38"/>
                  <a:pt x="33" y="35"/>
                  <a:pt x="36" y="32"/>
                </a:cubicBezTo>
                <a:lnTo>
                  <a:pt x="37" y="30"/>
                </a:lnTo>
                <a:close/>
                <a:moveTo>
                  <a:pt x="25" y="26"/>
                </a:moveTo>
                <a:cubicBezTo>
                  <a:pt x="20" y="26"/>
                  <a:pt x="16" y="22"/>
                  <a:pt x="16" y="17"/>
                </a:cubicBezTo>
                <a:cubicBezTo>
                  <a:pt x="16" y="12"/>
                  <a:pt x="20" y="8"/>
                  <a:pt x="25" y="8"/>
                </a:cubicBezTo>
                <a:cubicBezTo>
                  <a:pt x="30" y="8"/>
                  <a:pt x="35" y="12"/>
                  <a:pt x="35" y="17"/>
                </a:cubicBezTo>
                <a:cubicBezTo>
                  <a:pt x="35" y="22"/>
                  <a:pt x="30" y="26"/>
                  <a:pt x="25" y="26"/>
                </a:cubicBezTo>
                <a:close/>
                <a:moveTo>
                  <a:pt x="49" y="38"/>
                </a:moveTo>
                <a:cubicBezTo>
                  <a:pt x="30" y="40"/>
                  <a:pt x="30" y="40"/>
                  <a:pt x="30" y="40"/>
                </a:cubicBezTo>
                <a:cubicBezTo>
                  <a:pt x="31" y="52"/>
                  <a:pt x="31" y="52"/>
                  <a:pt x="31" y="52"/>
                </a:cubicBezTo>
                <a:cubicBezTo>
                  <a:pt x="58" y="52"/>
                  <a:pt x="58" y="52"/>
                  <a:pt x="58" y="52"/>
                </a:cubicBezTo>
                <a:lnTo>
                  <a:pt x="49" y="38"/>
                </a:lnTo>
                <a:close/>
              </a:path>
            </a:pathLst>
          </a:custGeom>
          <a:solidFill>
            <a:srgbClr val="0566D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688087" y="5012842"/>
            <a:ext cx="3506356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688087" y="2433920"/>
            <a:ext cx="343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939943" y="2433920"/>
            <a:ext cx="343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1688086" y="4976983"/>
            <a:ext cx="343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939942" y="5045789"/>
            <a:ext cx="34310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902312" y="5069966"/>
            <a:ext cx="3506356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939942" y="2486508"/>
            <a:ext cx="3506356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1688086" y="2493452"/>
            <a:ext cx="3506356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371784" y="1858936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322151" y="4408336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787114" y="1867611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737481" y="4417011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 bwMode="auto">
          <a:xfrm>
            <a:off x="1919877" y="1597535"/>
            <a:ext cx="8194675" cy="3632200"/>
            <a:chOff x="0" y="0"/>
            <a:chExt cx="7942263" cy="3521075"/>
          </a:xfrm>
          <a:solidFill>
            <a:srgbClr val="F7F7F7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" name="平行四边形 4"/>
          <p:cNvSpPr/>
          <p:nvPr/>
        </p:nvSpPr>
        <p:spPr>
          <a:xfrm flipV="1">
            <a:off x="-478302" y="2516544"/>
            <a:ext cx="4065564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V="1">
            <a:off x="9746565" y="2516544"/>
            <a:ext cx="2912012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" y="3546280"/>
            <a:ext cx="3629465" cy="750457"/>
          </a:xfrm>
          <a:prstGeom prst="rect">
            <a:avLst/>
          </a:prstGeom>
        </p:spPr>
      </p:pic>
      <p:sp>
        <p:nvSpPr>
          <p:cNvPr id="182" name="文本框 181"/>
          <p:cNvSpPr txBox="1"/>
          <p:nvPr/>
        </p:nvSpPr>
        <p:spPr>
          <a:xfrm>
            <a:off x="904437" y="2716331"/>
            <a:ext cx="175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6024317" y="3792840"/>
            <a:ext cx="7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409887" y="4514008"/>
            <a:ext cx="4013439" cy="47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64" y="2530515"/>
            <a:ext cx="2196524" cy="1464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8" y="722136"/>
            <a:ext cx="2720257" cy="272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7" y="1974319"/>
            <a:ext cx="4473004" cy="36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8"/>
          <a:stretch>
            <a:fillRect/>
          </a:stretch>
        </p:blipFill>
        <p:spPr>
          <a:xfrm>
            <a:off x="605116" y="2183642"/>
            <a:ext cx="4168590" cy="2321123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5809129" y="1922932"/>
            <a:ext cx="5997389" cy="0"/>
          </a:xfrm>
          <a:prstGeom prst="line">
            <a:avLst/>
          </a:prstGeom>
          <a:ln>
            <a:solidFill>
              <a:srgbClr val="0566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809129" y="1538186"/>
            <a:ext cx="286871" cy="384740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5903258" y="2087916"/>
            <a:ext cx="577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67596" y="1538186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5809129" y="4401674"/>
            <a:ext cx="5997389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809129" y="4016928"/>
            <a:ext cx="286871" cy="3847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5903258" y="4566658"/>
            <a:ext cx="5777755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67596" y="4016928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3" r="52542" b="39615"/>
          <a:stretch>
            <a:fillRect/>
          </a:stretch>
        </p:blipFill>
        <p:spPr>
          <a:xfrm>
            <a:off x="605116" y="2156257"/>
            <a:ext cx="4163832" cy="234850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1117328" y="1858108"/>
            <a:ext cx="2821626" cy="36048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21821" y="1858108"/>
            <a:ext cx="2821626" cy="3604846"/>
          </a:xfrm>
          <a:prstGeom prst="rect">
            <a:avLst/>
          </a:prstGeom>
          <a:solidFill>
            <a:srgbClr val="2B549D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526313" y="1858108"/>
            <a:ext cx="2821626" cy="360484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523910" y="2536883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381097" y="3069741"/>
            <a:ext cx="2434765" cy="19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210817" y="2536883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5068004" y="3069741"/>
            <a:ext cx="2434765" cy="19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55987" y="2536883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913174" y="3069741"/>
            <a:ext cx="2434765" cy="199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17"/>
          <p:cNvSpPr>
            <a:spLocks noChangeAspect="1" noEditPoints="1" noChangeArrowheads="1"/>
          </p:cNvSpPr>
          <p:nvPr/>
        </p:nvSpPr>
        <p:spPr bwMode="auto">
          <a:xfrm>
            <a:off x="5889048" y="1968845"/>
            <a:ext cx="413903" cy="413903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9" name="Freeform 22"/>
          <p:cNvSpPr>
            <a:spLocks noEditPoints="1" noChangeArrowheads="1"/>
          </p:cNvSpPr>
          <p:nvPr/>
        </p:nvSpPr>
        <p:spPr bwMode="auto">
          <a:xfrm>
            <a:off x="2307082" y="1962327"/>
            <a:ext cx="442117" cy="470337"/>
          </a:xfrm>
          <a:custGeom>
            <a:avLst/>
            <a:gdLst>
              <a:gd name="T0" fmla="*/ 298450 w 300"/>
              <a:gd name="T1" fmla="*/ 149225 h 300"/>
              <a:gd name="T2" fmla="*/ 283528 w 300"/>
              <a:gd name="T3" fmla="*/ 149225 h 300"/>
              <a:gd name="T4" fmla="*/ 158179 w 300"/>
              <a:gd name="T5" fmla="*/ 15875 h 300"/>
              <a:gd name="T6" fmla="*/ 158179 w 300"/>
              <a:gd name="T7" fmla="*/ 0 h 300"/>
              <a:gd name="T8" fmla="*/ 140272 w 300"/>
              <a:gd name="T9" fmla="*/ 0 h 300"/>
              <a:gd name="T10" fmla="*/ 140272 w 300"/>
              <a:gd name="T11" fmla="*/ 15875 h 300"/>
              <a:gd name="T12" fmla="*/ 14923 w 300"/>
              <a:gd name="T13" fmla="*/ 149225 h 300"/>
              <a:gd name="T14" fmla="*/ 0 w 300"/>
              <a:gd name="T15" fmla="*/ 149225 h 300"/>
              <a:gd name="T16" fmla="*/ 0 w 300"/>
              <a:gd name="T17" fmla="*/ 168275 h 300"/>
              <a:gd name="T18" fmla="*/ 14923 w 300"/>
              <a:gd name="T19" fmla="*/ 168275 h 300"/>
              <a:gd name="T20" fmla="*/ 140272 w 300"/>
              <a:gd name="T21" fmla="*/ 301625 h 300"/>
              <a:gd name="T22" fmla="*/ 140272 w 300"/>
              <a:gd name="T23" fmla="*/ 317500 h 300"/>
              <a:gd name="T24" fmla="*/ 158179 w 300"/>
              <a:gd name="T25" fmla="*/ 317500 h 300"/>
              <a:gd name="T26" fmla="*/ 158179 w 300"/>
              <a:gd name="T27" fmla="*/ 301625 h 300"/>
              <a:gd name="T28" fmla="*/ 283528 w 300"/>
              <a:gd name="T29" fmla="*/ 168275 h 300"/>
              <a:gd name="T30" fmla="*/ 298450 w 300"/>
              <a:gd name="T31" fmla="*/ 168275 h 300"/>
              <a:gd name="T32" fmla="*/ 298450 w 300"/>
              <a:gd name="T33" fmla="*/ 149225 h 300"/>
              <a:gd name="T34" fmla="*/ 256667 w 300"/>
              <a:gd name="T35" fmla="*/ 149225 h 300"/>
              <a:gd name="T36" fmla="*/ 228812 w 300"/>
              <a:gd name="T37" fmla="*/ 149225 h 300"/>
              <a:gd name="T38" fmla="*/ 158179 w 300"/>
              <a:gd name="T39" fmla="*/ 74083 h 300"/>
              <a:gd name="T40" fmla="*/ 158179 w 300"/>
              <a:gd name="T41" fmla="*/ 44450 h 300"/>
              <a:gd name="T42" fmla="*/ 256667 w 300"/>
              <a:gd name="T43" fmla="*/ 149225 h 300"/>
              <a:gd name="T44" fmla="*/ 140272 w 300"/>
              <a:gd name="T45" fmla="*/ 132292 h 300"/>
              <a:gd name="T46" fmla="*/ 124354 w 300"/>
              <a:gd name="T47" fmla="*/ 149225 h 300"/>
              <a:gd name="T48" fmla="*/ 96499 w 300"/>
              <a:gd name="T49" fmla="*/ 149225 h 300"/>
              <a:gd name="T50" fmla="*/ 140272 w 300"/>
              <a:gd name="T51" fmla="*/ 102658 h 300"/>
              <a:gd name="T52" fmla="*/ 140272 w 300"/>
              <a:gd name="T53" fmla="*/ 132292 h 300"/>
              <a:gd name="T54" fmla="*/ 124354 w 300"/>
              <a:gd name="T55" fmla="*/ 168275 h 300"/>
              <a:gd name="T56" fmla="*/ 140272 w 300"/>
              <a:gd name="T57" fmla="*/ 185208 h 300"/>
              <a:gd name="T58" fmla="*/ 140272 w 300"/>
              <a:gd name="T59" fmla="*/ 214842 h 300"/>
              <a:gd name="T60" fmla="*/ 96499 w 300"/>
              <a:gd name="T61" fmla="*/ 168275 h 300"/>
              <a:gd name="T62" fmla="*/ 124354 w 300"/>
              <a:gd name="T63" fmla="*/ 168275 h 300"/>
              <a:gd name="T64" fmla="*/ 158179 w 300"/>
              <a:gd name="T65" fmla="*/ 185208 h 300"/>
              <a:gd name="T66" fmla="*/ 174096 w 300"/>
              <a:gd name="T67" fmla="*/ 168275 h 300"/>
              <a:gd name="T68" fmla="*/ 201951 w 300"/>
              <a:gd name="T69" fmla="*/ 168275 h 300"/>
              <a:gd name="T70" fmla="*/ 158179 w 300"/>
              <a:gd name="T71" fmla="*/ 214842 h 300"/>
              <a:gd name="T72" fmla="*/ 158179 w 300"/>
              <a:gd name="T73" fmla="*/ 185208 h 300"/>
              <a:gd name="T74" fmla="*/ 174096 w 300"/>
              <a:gd name="T75" fmla="*/ 149225 h 300"/>
              <a:gd name="T76" fmla="*/ 158179 w 300"/>
              <a:gd name="T77" fmla="*/ 132292 h 300"/>
              <a:gd name="T78" fmla="*/ 158179 w 300"/>
              <a:gd name="T79" fmla="*/ 102658 h 300"/>
              <a:gd name="T80" fmla="*/ 201951 w 300"/>
              <a:gd name="T81" fmla="*/ 149225 h 300"/>
              <a:gd name="T82" fmla="*/ 174096 w 300"/>
              <a:gd name="T83" fmla="*/ 149225 h 300"/>
              <a:gd name="T84" fmla="*/ 140272 w 300"/>
              <a:gd name="T85" fmla="*/ 44450 h 300"/>
              <a:gd name="T86" fmla="*/ 140272 w 300"/>
              <a:gd name="T87" fmla="*/ 74083 h 300"/>
              <a:gd name="T88" fmla="*/ 69638 w 300"/>
              <a:gd name="T89" fmla="*/ 149225 h 300"/>
              <a:gd name="T90" fmla="*/ 41783 w 300"/>
              <a:gd name="T91" fmla="*/ 149225 h 300"/>
              <a:gd name="T92" fmla="*/ 140272 w 300"/>
              <a:gd name="T93" fmla="*/ 44450 h 300"/>
              <a:gd name="T94" fmla="*/ 41783 w 300"/>
              <a:gd name="T95" fmla="*/ 168275 h 300"/>
              <a:gd name="T96" fmla="*/ 69638 w 300"/>
              <a:gd name="T97" fmla="*/ 168275 h 300"/>
              <a:gd name="T98" fmla="*/ 140272 w 300"/>
              <a:gd name="T99" fmla="*/ 243417 h 300"/>
              <a:gd name="T100" fmla="*/ 140272 w 300"/>
              <a:gd name="T101" fmla="*/ 273050 h 300"/>
              <a:gd name="T102" fmla="*/ 41783 w 300"/>
              <a:gd name="T103" fmla="*/ 168275 h 300"/>
              <a:gd name="T104" fmla="*/ 158179 w 300"/>
              <a:gd name="T105" fmla="*/ 273050 h 300"/>
              <a:gd name="T106" fmla="*/ 158179 w 300"/>
              <a:gd name="T107" fmla="*/ 243417 h 300"/>
              <a:gd name="T108" fmla="*/ 228812 w 300"/>
              <a:gd name="T109" fmla="*/ 168275 h 300"/>
              <a:gd name="T110" fmla="*/ 256667 w 300"/>
              <a:gd name="T111" fmla="*/ 168275 h 300"/>
              <a:gd name="T112" fmla="*/ 158179 w 300"/>
              <a:gd name="T113" fmla="*/ 273050 h 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0"/>
              <a:gd name="T172" fmla="*/ 0 h 300"/>
              <a:gd name="T173" fmla="*/ 300 w 300"/>
              <a:gd name="T174" fmla="*/ 300 h 3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1729" tIns="30865" rIns="61729" bIns="30865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 bwMode="auto">
          <a:xfrm>
            <a:off x="9884918" y="2034239"/>
            <a:ext cx="318186" cy="348509"/>
            <a:chOff x="1344613" y="5629276"/>
            <a:chExt cx="238125" cy="260351"/>
          </a:xfrm>
          <a:solidFill>
            <a:schemeClr val="bg1"/>
          </a:solidFill>
        </p:grpSpPr>
        <p:sp>
          <p:nvSpPr>
            <p:cNvPr id="31" name="Freeform 217"/>
            <p:cNvSpPr/>
            <p:nvPr/>
          </p:nvSpPr>
          <p:spPr bwMode="auto">
            <a:xfrm>
              <a:off x="1344613" y="5629276"/>
              <a:ext cx="238125" cy="182563"/>
            </a:xfrm>
            <a:custGeom>
              <a:avLst/>
              <a:gdLst>
                <a:gd name="T0" fmla="*/ 139 w 150"/>
                <a:gd name="T1" fmla="*/ 42 h 115"/>
                <a:gd name="T2" fmla="*/ 150 w 150"/>
                <a:gd name="T3" fmla="*/ 0 h 115"/>
                <a:gd name="T4" fmla="*/ 107 w 150"/>
                <a:gd name="T5" fmla="*/ 10 h 115"/>
                <a:gd name="T6" fmla="*/ 118 w 150"/>
                <a:gd name="T7" fmla="*/ 21 h 115"/>
                <a:gd name="T8" fmla="*/ 77 w 150"/>
                <a:gd name="T9" fmla="*/ 61 h 115"/>
                <a:gd name="T10" fmla="*/ 59 w 150"/>
                <a:gd name="T11" fmla="*/ 44 h 115"/>
                <a:gd name="T12" fmla="*/ 0 w 150"/>
                <a:gd name="T13" fmla="*/ 104 h 115"/>
                <a:gd name="T14" fmla="*/ 11 w 150"/>
                <a:gd name="T15" fmla="*/ 115 h 115"/>
                <a:gd name="T16" fmla="*/ 11 w 150"/>
                <a:gd name="T17" fmla="*/ 115 h 115"/>
                <a:gd name="T18" fmla="*/ 59 w 150"/>
                <a:gd name="T19" fmla="*/ 67 h 115"/>
                <a:gd name="T20" fmla="*/ 77 w 150"/>
                <a:gd name="T21" fmla="*/ 84 h 115"/>
                <a:gd name="T22" fmla="*/ 129 w 150"/>
                <a:gd name="T23" fmla="*/ 32 h 115"/>
                <a:gd name="T24" fmla="*/ 139 w 150"/>
                <a:gd name="T2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15">
                  <a:moveTo>
                    <a:pt x="139" y="42"/>
                  </a:moveTo>
                  <a:lnTo>
                    <a:pt x="150" y="0"/>
                  </a:lnTo>
                  <a:lnTo>
                    <a:pt x="107" y="10"/>
                  </a:lnTo>
                  <a:lnTo>
                    <a:pt x="118" y="21"/>
                  </a:lnTo>
                  <a:lnTo>
                    <a:pt x="77" y="61"/>
                  </a:lnTo>
                  <a:lnTo>
                    <a:pt x="59" y="44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59" y="67"/>
                  </a:lnTo>
                  <a:lnTo>
                    <a:pt x="77" y="84"/>
                  </a:lnTo>
                  <a:lnTo>
                    <a:pt x="129" y="32"/>
                  </a:lnTo>
                  <a:lnTo>
                    <a:pt x="13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218"/>
            <p:cNvSpPr>
              <a:spLocks noChangeArrowheads="1"/>
            </p:cNvSpPr>
            <p:nvPr/>
          </p:nvSpPr>
          <p:spPr bwMode="auto">
            <a:xfrm>
              <a:off x="1366838" y="5826126"/>
              <a:ext cx="3175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219"/>
            <p:cNvSpPr>
              <a:spLocks noChangeArrowheads="1"/>
            </p:cNvSpPr>
            <p:nvPr/>
          </p:nvSpPr>
          <p:spPr bwMode="auto">
            <a:xfrm>
              <a:off x="1422401" y="5795964"/>
              <a:ext cx="333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220"/>
            <p:cNvSpPr>
              <a:spLocks noChangeArrowheads="1"/>
            </p:cNvSpPr>
            <p:nvPr/>
          </p:nvSpPr>
          <p:spPr bwMode="auto">
            <a:xfrm>
              <a:off x="1481138" y="5764214"/>
              <a:ext cx="3333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Rectangle 221"/>
            <p:cNvSpPr>
              <a:spLocks noChangeArrowheads="1"/>
            </p:cNvSpPr>
            <p:nvPr/>
          </p:nvSpPr>
          <p:spPr bwMode="auto">
            <a:xfrm>
              <a:off x="1536701" y="5734051"/>
              <a:ext cx="34925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1097" y="2532185"/>
            <a:ext cx="4214446" cy="2620107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95542" y="1735016"/>
            <a:ext cx="5711365" cy="4085492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16046" y="3118068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824119" y="3623309"/>
            <a:ext cx="3132992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989769" y="2133351"/>
            <a:ext cx="253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184117" y="2645213"/>
            <a:ext cx="4626785" cy="263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217"/>
          <p:cNvSpPr>
            <a:spLocks noChangeAspect="1" noEditPoints="1" noChangeArrowheads="1"/>
          </p:cNvSpPr>
          <p:nvPr/>
        </p:nvSpPr>
        <p:spPr bwMode="auto">
          <a:xfrm>
            <a:off x="3244565" y="2662993"/>
            <a:ext cx="349944" cy="349944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" name="Freeform 22"/>
          <p:cNvSpPr>
            <a:spLocks noEditPoints="1" noChangeArrowheads="1"/>
          </p:cNvSpPr>
          <p:nvPr/>
        </p:nvSpPr>
        <p:spPr bwMode="auto">
          <a:xfrm>
            <a:off x="6989769" y="2174656"/>
            <a:ext cx="298450" cy="317500"/>
          </a:xfrm>
          <a:custGeom>
            <a:avLst/>
            <a:gdLst>
              <a:gd name="T0" fmla="*/ 298450 w 300"/>
              <a:gd name="T1" fmla="*/ 149225 h 300"/>
              <a:gd name="T2" fmla="*/ 283528 w 300"/>
              <a:gd name="T3" fmla="*/ 149225 h 300"/>
              <a:gd name="T4" fmla="*/ 158179 w 300"/>
              <a:gd name="T5" fmla="*/ 15875 h 300"/>
              <a:gd name="T6" fmla="*/ 158179 w 300"/>
              <a:gd name="T7" fmla="*/ 0 h 300"/>
              <a:gd name="T8" fmla="*/ 140272 w 300"/>
              <a:gd name="T9" fmla="*/ 0 h 300"/>
              <a:gd name="T10" fmla="*/ 140272 w 300"/>
              <a:gd name="T11" fmla="*/ 15875 h 300"/>
              <a:gd name="T12" fmla="*/ 14923 w 300"/>
              <a:gd name="T13" fmla="*/ 149225 h 300"/>
              <a:gd name="T14" fmla="*/ 0 w 300"/>
              <a:gd name="T15" fmla="*/ 149225 h 300"/>
              <a:gd name="T16" fmla="*/ 0 w 300"/>
              <a:gd name="T17" fmla="*/ 168275 h 300"/>
              <a:gd name="T18" fmla="*/ 14923 w 300"/>
              <a:gd name="T19" fmla="*/ 168275 h 300"/>
              <a:gd name="T20" fmla="*/ 140272 w 300"/>
              <a:gd name="T21" fmla="*/ 301625 h 300"/>
              <a:gd name="T22" fmla="*/ 140272 w 300"/>
              <a:gd name="T23" fmla="*/ 317500 h 300"/>
              <a:gd name="T24" fmla="*/ 158179 w 300"/>
              <a:gd name="T25" fmla="*/ 317500 h 300"/>
              <a:gd name="T26" fmla="*/ 158179 w 300"/>
              <a:gd name="T27" fmla="*/ 301625 h 300"/>
              <a:gd name="T28" fmla="*/ 283528 w 300"/>
              <a:gd name="T29" fmla="*/ 168275 h 300"/>
              <a:gd name="T30" fmla="*/ 298450 w 300"/>
              <a:gd name="T31" fmla="*/ 168275 h 300"/>
              <a:gd name="T32" fmla="*/ 298450 w 300"/>
              <a:gd name="T33" fmla="*/ 149225 h 300"/>
              <a:gd name="T34" fmla="*/ 256667 w 300"/>
              <a:gd name="T35" fmla="*/ 149225 h 300"/>
              <a:gd name="T36" fmla="*/ 228812 w 300"/>
              <a:gd name="T37" fmla="*/ 149225 h 300"/>
              <a:gd name="T38" fmla="*/ 158179 w 300"/>
              <a:gd name="T39" fmla="*/ 74083 h 300"/>
              <a:gd name="T40" fmla="*/ 158179 w 300"/>
              <a:gd name="T41" fmla="*/ 44450 h 300"/>
              <a:gd name="T42" fmla="*/ 256667 w 300"/>
              <a:gd name="T43" fmla="*/ 149225 h 300"/>
              <a:gd name="T44" fmla="*/ 140272 w 300"/>
              <a:gd name="T45" fmla="*/ 132292 h 300"/>
              <a:gd name="T46" fmla="*/ 124354 w 300"/>
              <a:gd name="T47" fmla="*/ 149225 h 300"/>
              <a:gd name="T48" fmla="*/ 96499 w 300"/>
              <a:gd name="T49" fmla="*/ 149225 h 300"/>
              <a:gd name="T50" fmla="*/ 140272 w 300"/>
              <a:gd name="T51" fmla="*/ 102658 h 300"/>
              <a:gd name="T52" fmla="*/ 140272 w 300"/>
              <a:gd name="T53" fmla="*/ 132292 h 300"/>
              <a:gd name="T54" fmla="*/ 124354 w 300"/>
              <a:gd name="T55" fmla="*/ 168275 h 300"/>
              <a:gd name="T56" fmla="*/ 140272 w 300"/>
              <a:gd name="T57" fmla="*/ 185208 h 300"/>
              <a:gd name="T58" fmla="*/ 140272 w 300"/>
              <a:gd name="T59" fmla="*/ 214842 h 300"/>
              <a:gd name="T60" fmla="*/ 96499 w 300"/>
              <a:gd name="T61" fmla="*/ 168275 h 300"/>
              <a:gd name="T62" fmla="*/ 124354 w 300"/>
              <a:gd name="T63" fmla="*/ 168275 h 300"/>
              <a:gd name="T64" fmla="*/ 158179 w 300"/>
              <a:gd name="T65" fmla="*/ 185208 h 300"/>
              <a:gd name="T66" fmla="*/ 174096 w 300"/>
              <a:gd name="T67" fmla="*/ 168275 h 300"/>
              <a:gd name="T68" fmla="*/ 201951 w 300"/>
              <a:gd name="T69" fmla="*/ 168275 h 300"/>
              <a:gd name="T70" fmla="*/ 158179 w 300"/>
              <a:gd name="T71" fmla="*/ 214842 h 300"/>
              <a:gd name="T72" fmla="*/ 158179 w 300"/>
              <a:gd name="T73" fmla="*/ 185208 h 300"/>
              <a:gd name="T74" fmla="*/ 174096 w 300"/>
              <a:gd name="T75" fmla="*/ 149225 h 300"/>
              <a:gd name="T76" fmla="*/ 158179 w 300"/>
              <a:gd name="T77" fmla="*/ 132292 h 300"/>
              <a:gd name="T78" fmla="*/ 158179 w 300"/>
              <a:gd name="T79" fmla="*/ 102658 h 300"/>
              <a:gd name="T80" fmla="*/ 201951 w 300"/>
              <a:gd name="T81" fmla="*/ 149225 h 300"/>
              <a:gd name="T82" fmla="*/ 174096 w 300"/>
              <a:gd name="T83" fmla="*/ 149225 h 300"/>
              <a:gd name="T84" fmla="*/ 140272 w 300"/>
              <a:gd name="T85" fmla="*/ 44450 h 300"/>
              <a:gd name="T86" fmla="*/ 140272 w 300"/>
              <a:gd name="T87" fmla="*/ 74083 h 300"/>
              <a:gd name="T88" fmla="*/ 69638 w 300"/>
              <a:gd name="T89" fmla="*/ 149225 h 300"/>
              <a:gd name="T90" fmla="*/ 41783 w 300"/>
              <a:gd name="T91" fmla="*/ 149225 h 300"/>
              <a:gd name="T92" fmla="*/ 140272 w 300"/>
              <a:gd name="T93" fmla="*/ 44450 h 300"/>
              <a:gd name="T94" fmla="*/ 41783 w 300"/>
              <a:gd name="T95" fmla="*/ 168275 h 300"/>
              <a:gd name="T96" fmla="*/ 69638 w 300"/>
              <a:gd name="T97" fmla="*/ 168275 h 300"/>
              <a:gd name="T98" fmla="*/ 140272 w 300"/>
              <a:gd name="T99" fmla="*/ 243417 h 300"/>
              <a:gd name="T100" fmla="*/ 140272 w 300"/>
              <a:gd name="T101" fmla="*/ 273050 h 300"/>
              <a:gd name="T102" fmla="*/ 41783 w 300"/>
              <a:gd name="T103" fmla="*/ 168275 h 300"/>
              <a:gd name="T104" fmla="*/ 158179 w 300"/>
              <a:gd name="T105" fmla="*/ 273050 h 300"/>
              <a:gd name="T106" fmla="*/ 158179 w 300"/>
              <a:gd name="T107" fmla="*/ 243417 h 300"/>
              <a:gd name="T108" fmla="*/ 228812 w 300"/>
              <a:gd name="T109" fmla="*/ 168275 h 300"/>
              <a:gd name="T110" fmla="*/ 256667 w 300"/>
              <a:gd name="T111" fmla="*/ 168275 h 300"/>
              <a:gd name="T112" fmla="*/ 158179 w 300"/>
              <a:gd name="T113" fmla="*/ 273050 h 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0"/>
              <a:gd name="T172" fmla="*/ 0 h 300"/>
              <a:gd name="T173" fmla="*/ 300 w 300"/>
              <a:gd name="T174" fmla="*/ 300 h 3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1729" tIns="30865" rIns="61729" bIns="30865"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 bwMode="auto">
          <a:xfrm>
            <a:off x="358286" y="1189788"/>
            <a:ext cx="8194675" cy="3632200"/>
            <a:chOff x="0" y="0"/>
            <a:chExt cx="7942263" cy="3521075"/>
          </a:xfrm>
          <a:solidFill>
            <a:schemeClr val="bg1">
              <a:lumMod val="95000"/>
            </a:schemeClr>
          </a:solidFill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7" name="矩形 176"/>
          <p:cNvSpPr/>
          <p:nvPr/>
        </p:nvSpPr>
        <p:spPr>
          <a:xfrm>
            <a:off x="0" y="-9093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8" name="图片 1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79" y="2365089"/>
            <a:ext cx="5411371" cy="4508754"/>
          </a:xfrm>
          <a:prstGeom prst="rect">
            <a:avLst/>
          </a:prstGeom>
        </p:spPr>
      </p:pic>
      <p:sp>
        <p:nvSpPr>
          <p:cNvPr id="179" name="文本框 178"/>
          <p:cNvSpPr txBox="1"/>
          <p:nvPr/>
        </p:nvSpPr>
        <p:spPr>
          <a:xfrm>
            <a:off x="1417542" y="1628161"/>
            <a:ext cx="5528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4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0" name="直接连接符 179"/>
          <p:cNvCxnSpPr/>
          <p:nvPr/>
        </p:nvCxnSpPr>
        <p:spPr>
          <a:xfrm>
            <a:off x="1417542" y="2630660"/>
            <a:ext cx="5359791" cy="0"/>
          </a:xfrm>
          <a:prstGeom prst="line">
            <a:avLst/>
          </a:prstGeom>
          <a:ln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矩形 180"/>
          <p:cNvSpPr/>
          <p:nvPr/>
        </p:nvSpPr>
        <p:spPr>
          <a:xfrm>
            <a:off x="1550014" y="3773630"/>
            <a:ext cx="3108960" cy="4783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182" name="矩形 181"/>
          <p:cNvSpPr/>
          <p:nvPr/>
        </p:nvSpPr>
        <p:spPr>
          <a:xfrm>
            <a:off x="1296796" y="2845046"/>
            <a:ext cx="5818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dirty="0"/>
              <a:t> 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r>
              <a:rPr lang="zh-CN" altLang="en-US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，</a:t>
            </a:r>
            <a:r>
              <a:rPr lang="en-US" altLang="zh-CN" sz="1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Blue high-end atmosphere business general </a:t>
            </a:r>
            <a:endParaRPr lang="zh-CN" altLang="en-US" sz="1200" dirty="0"/>
          </a:p>
        </p:txBody>
      </p:sp>
      <p:pic>
        <p:nvPicPr>
          <p:cNvPr id="183" name="图片 1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286" y="2255431"/>
            <a:ext cx="3629465" cy="750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 bwMode="auto">
          <a:xfrm>
            <a:off x="1919877" y="1597535"/>
            <a:ext cx="8194675" cy="3632200"/>
            <a:chOff x="0" y="0"/>
            <a:chExt cx="7942263" cy="3521075"/>
          </a:xfrm>
          <a:solidFill>
            <a:srgbClr val="F7F7F7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" name="平行四边形 4"/>
          <p:cNvSpPr/>
          <p:nvPr/>
        </p:nvSpPr>
        <p:spPr>
          <a:xfrm flipV="1">
            <a:off x="-478302" y="2516544"/>
            <a:ext cx="4065564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V="1">
            <a:off x="9746565" y="2516544"/>
            <a:ext cx="2912012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2" y="2183548"/>
            <a:ext cx="3629465" cy="750457"/>
          </a:xfrm>
          <a:prstGeom prst="rect">
            <a:avLst/>
          </a:prstGeom>
        </p:spPr>
      </p:pic>
      <p:sp>
        <p:nvSpPr>
          <p:cNvPr id="182" name="文本框 181"/>
          <p:cNvSpPr txBox="1"/>
          <p:nvPr/>
        </p:nvSpPr>
        <p:spPr>
          <a:xfrm>
            <a:off x="1323632" y="2839357"/>
            <a:ext cx="138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759470" y="3424623"/>
            <a:ext cx="2533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3642184" y="1710936"/>
            <a:ext cx="3954016" cy="562316"/>
            <a:chOff x="3248257" y="1639467"/>
            <a:chExt cx="3954016" cy="562316"/>
          </a:xfrm>
        </p:grpSpPr>
        <p:sp>
          <p:nvSpPr>
            <p:cNvPr id="184" name="文本框 183"/>
            <p:cNvSpPr txBox="1"/>
            <p:nvPr/>
          </p:nvSpPr>
          <p:spPr>
            <a:xfrm>
              <a:off x="3248257" y="1678563"/>
              <a:ext cx="78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4093313" y="1639467"/>
              <a:ext cx="3108960" cy="478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88" name="组合 187"/>
          <p:cNvGrpSpPr/>
          <p:nvPr/>
        </p:nvGrpSpPr>
        <p:grpSpPr>
          <a:xfrm>
            <a:off x="4104981" y="2790526"/>
            <a:ext cx="3954016" cy="562316"/>
            <a:chOff x="3651257" y="2508971"/>
            <a:chExt cx="3954016" cy="562316"/>
          </a:xfrm>
        </p:grpSpPr>
        <p:sp>
          <p:nvSpPr>
            <p:cNvPr id="186" name="文本框 185"/>
            <p:cNvSpPr txBox="1"/>
            <p:nvPr/>
          </p:nvSpPr>
          <p:spPr>
            <a:xfrm>
              <a:off x="3651257" y="2548067"/>
              <a:ext cx="78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4496313" y="2508971"/>
              <a:ext cx="3108960" cy="478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90" name="组合 189"/>
          <p:cNvGrpSpPr/>
          <p:nvPr/>
        </p:nvGrpSpPr>
        <p:grpSpPr>
          <a:xfrm>
            <a:off x="4567778" y="3870116"/>
            <a:ext cx="3954016" cy="562316"/>
            <a:chOff x="3248257" y="1639467"/>
            <a:chExt cx="3954016" cy="562316"/>
          </a:xfrm>
        </p:grpSpPr>
        <p:sp>
          <p:nvSpPr>
            <p:cNvPr id="191" name="文本框 190"/>
            <p:cNvSpPr txBox="1"/>
            <p:nvPr/>
          </p:nvSpPr>
          <p:spPr>
            <a:xfrm>
              <a:off x="3248257" y="1678563"/>
              <a:ext cx="78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2" name="矩形 191"/>
            <p:cNvSpPr/>
            <p:nvPr/>
          </p:nvSpPr>
          <p:spPr>
            <a:xfrm>
              <a:off x="4093313" y="1639467"/>
              <a:ext cx="3108960" cy="478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grpSp>
        <p:nvGrpSpPr>
          <p:cNvPr id="193" name="组合 192"/>
          <p:cNvGrpSpPr/>
          <p:nvPr/>
        </p:nvGrpSpPr>
        <p:grpSpPr>
          <a:xfrm>
            <a:off x="5030575" y="4949705"/>
            <a:ext cx="3954016" cy="562316"/>
            <a:chOff x="3651257" y="2508971"/>
            <a:chExt cx="3954016" cy="562316"/>
          </a:xfrm>
        </p:grpSpPr>
        <p:sp>
          <p:nvSpPr>
            <p:cNvPr id="194" name="文本框 193"/>
            <p:cNvSpPr txBox="1"/>
            <p:nvPr/>
          </p:nvSpPr>
          <p:spPr>
            <a:xfrm>
              <a:off x="3651257" y="2548067"/>
              <a:ext cx="78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5" name="矩形 194"/>
            <p:cNvSpPr/>
            <p:nvPr/>
          </p:nvSpPr>
          <p:spPr>
            <a:xfrm>
              <a:off x="4496313" y="2508971"/>
              <a:ext cx="3108960" cy="4783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点击添加标题文字</a:t>
              </a:r>
            </a:p>
          </p:txBody>
        </p:sp>
      </p:grpSp>
      <p:pic>
        <p:nvPicPr>
          <p:cNvPr id="196" name="图片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676" y="2713246"/>
            <a:ext cx="1929977" cy="1286651"/>
          </a:xfrm>
          <a:prstGeom prst="rect">
            <a:avLst/>
          </a:prstGeom>
        </p:spPr>
      </p:pic>
      <p:pic>
        <p:nvPicPr>
          <p:cNvPr id="197" name="图片 1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059" y="3041899"/>
            <a:ext cx="657209" cy="6572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 bwMode="auto">
          <a:xfrm>
            <a:off x="1919877" y="1597535"/>
            <a:ext cx="8194675" cy="3632200"/>
            <a:chOff x="0" y="0"/>
            <a:chExt cx="7942263" cy="3521075"/>
          </a:xfrm>
          <a:solidFill>
            <a:srgbClr val="F7F7F7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" name="平行四边形 4"/>
          <p:cNvSpPr/>
          <p:nvPr/>
        </p:nvSpPr>
        <p:spPr>
          <a:xfrm flipV="1">
            <a:off x="-478302" y="2516544"/>
            <a:ext cx="4065564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V="1">
            <a:off x="9746565" y="2516544"/>
            <a:ext cx="2912012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" y="3546280"/>
            <a:ext cx="3629465" cy="750457"/>
          </a:xfrm>
          <a:prstGeom prst="rect">
            <a:avLst/>
          </a:prstGeom>
        </p:spPr>
      </p:pic>
      <p:sp>
        <p:nvSpPr>
          <p:cNvPr id="182" name="文本框 181"/>
          <p:cNvSpPr txBox="1"/>
          <p:nvPr/>
        </p:nvSpPr>
        <p:spPr>
          <a:xfrm>
            <a:off x="904437" y="2716331"/>
            <a:ext cx="175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6024317" y="3792840"/>
            <a:ext cx="7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409887" y="4514008"/>
            <a:ext cx="4013439" cy="47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21" y="2527359"/>
            <a:ext cx="2196524" cy="1464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8" y="722136"/>
            <a:ext cx="2720257" cy="272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7" t="20233" r="11952" b="29575"/>
          <a:stretch>
            <a:fillRect/>
          </a:stretch>
        </p:blipFill>
        <p:spPr>
          <a:xfrm>
            <a:off x="718022" y="2077446"/>
            <a:ext cx="4435160" cy="29357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连接符 7"/>
          <p:cNvCxnSpPr/>
          <p:nvPr/>
        </p:nvCxnSpPr>
        <p:spPr>
          <a:xfrm>
            <a:off x="6479832" y="1590891"/>
            <a:ext cx="0" cy="4840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79832" y="2805609"/>
            <a:ext cx="0" cy="4840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479832" y="4020327"/>
            <a:ext cx="0" cy="4840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452938" y="5235044"/>
            <a:ext cx="0" cy="4840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309938" y="1590891"/>
            <a:ext cx="92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309938" y="2870633"/>
            <a:ext cx="92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309938" y="4104311"/>
            <a:ext cx="92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09938" y="5319028"/>
            <a:ext cx="92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721883" y="1527877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6721883" y="1819043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721883" y="2791263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721883" y="3082429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721883" y="3935034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6721883" y="4226200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721875" y="5149751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6721875" y="5440917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>
          <a:xfrm>
            <a:off x="1264523" y="1706151"/>
            <a:ext cx="2013347" cy="2013347"/>
          </a:xfrm>
          <a:prstGeom prst="ellipse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2939334" y="2094978"/>
            <a:ext cx="551804" cy="551804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42000">
                <a:schemeClr val="accent1">
                  <a:lumMod val="20000"/>
                  <a:lumOff val="80000"/>
                </a:schemeClr>
              </a:gs>
              <a:gs pos="100000">
                <a:srgbClr val="0566D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263331" y="4636077"/>
            <a:ext cx="9574118" cy="1761903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465564" y="4345548"/>
            <a:ext cx="2184307" cy="581057"/>
          </a:xfrm>
          <a:prstGeom prst="rect">
            <a:avLst/>
          </a:prstGeom>
          <a:solidFill>
            <a:srgbClr val="2B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533696" y="4436021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598747" y="5114249"/>
            <a:ext cx="8939764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箭头: 五边形 5"/>
          <p:cNvSpPr/>
          <p:nvPr/>
        </p:nvSpPr>
        <p:spPr>
          <a:xfrm>
            <a:off x="4344960" y="1706151"/>
            <a:ext cx="1035286" cy="818832"/>
          </a:xfrm>
          <a:prstGeom prst="homePlat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566D6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37559" y="1706151"/>
            <a:ext cx="6529087" cy="818832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五边形 21"/>
          <p:cNvSpPr/>
          <p:nvPr/>
        </p:nvSpPr>
        <p:spPr>
          <a:xfrm>
            <a:off x="4352361" y="2961860"/>
            <a:ext cx="1035286" cy="818832"/>
          </a:xfrm>
          <a:prstGeom prst="homePlat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344960" y="2961860"/>
            <a:ext cx="6529087" cy="8188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5510742" y="1783669"/>
            <a:ext cx="5150864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5555415" y="3029053"/>
            <a:ext cx="5150864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17"/>
          <p:cNvSpPr>
            <a:spLocks noChangeAspect="1" noEditPoints="1" noChangeArrowheads="1"/>
          </p:cNvSpPr>
          <p:nvPr/>
        </p:nvSpPr>
        <p:spPr bwMode="auto">
          <a:xfrm>
            <a:off x="4541530" y="1899523"/>
            <a:ext cx="413903" cy="413903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31" name="Freeform 22"/>
          <p:cNvSpPr>
            <a:spLocks noEditPoints="1" noChangeArrowheads="1"/>
          </p:cNvSpPr>
          <p:nvPr/>
        </p:nvSpPr>
        <p:spPr bwMode="auto">
          <a:xfrm>
            <a:off x="4549690" y="3180312"/>
            <a:ext cx="442117" cy="470337"/>
          </a:xfrm>
          <a:custGeom>
            <a:avLst/>
            <a:gdLst>
              <a:gd name="T0" fmla="*/ 298450 w 300"/>
              <a:gd name="T1" fmla="*/ 149225 h 300"/>
              <a:gd name="T2" fmla="*/ 283528 w 300"/>
              <a:gd name="T3" fmla="*/ 149225 h 300"/>
              <a:gd name="T4" fmla="*/ 158179 w 300"/>
              <a:gd name="T5" fmla="*/ 15875 h 300"/>
              <a:gd name="T6" fmla="*/ 158179 w 300"/>
              <a:gd name="T7" fmla="*/ 0 h 300"/>
              <a:gd name="T8" fmla="*/ 140272 w 300"/>
              <a:gd name="T9" fmla="*/ 0 h 300"/>
              <a:gd name="T10" fmla="*/ 140272 w 300"/>
              <a:gd name="T11" fmla="*/ 15875 h 300"/>
              <a:gd name="T12" fmla="*/ 14923 w 300"/>
              <a:gd name="T13" fmla="*/ 149225 h 300"/>
              <a:gd name="T14" fmla="*/ 0 w 300"/>
              <a:gd name="T15" fmla="*/ 149225 h 300"/>
              <a:gd name="T16" fmla="*/ 0 w 300"/>
              <a:gd name="T17" fmla="*/ 168275 h 300"/>
              <a:gd name="T18" fmla="*/ 14923 w 300"/>
              <a:gd name="T19" fmla="*/ 168275 h 300"/>
              <a:gd name="T20" fmla="*/ 140272 w 300"/>
              <a:gd name="T21" fmla="*/ 301625 h 300"/>
              <a:gd name="T22" fmla="*/ 140272 w 300"/>
              <a:gd name="T23" fmla="*/ 317500 h 300"/>
              <a:gd name="T24" fmla="*/ 158179 w 300"/>
              <a:gd name="T25" fmla="*/ 317500 h 300"/>
              <a:gd name="T26" fmla="*/ 158179 w 300"/>
              <a:gd name="T27" fmla="*/ 301625 h 300"/>
              <a:gd name="T28" fmla="*/ 283528 w 300"/>
              <a:gd name="T29" fmla="*/ 168275 h 300"/>
              <a:gd name="T30" fmla="*/ 298450 w 300"/>
              <a:gd name="T31" fmla="*/ 168275 h 300"/>
              <a:gd name="T32" fmla="*/ 298450 w 300"/>
              <a:gd name="T33" fmla="*/ 149225 h 300"/>
              <a:gd name="T34" fmla="*/ 256667 w 300"/>
              <a:gd name="T35" fmla="*/ 149225 h 300"/>
              <a:gd name="T36" fmla="*/ 228812 w 300"/>
              <a:gd name="T37" fmla="*/ 149225 h 300"/>
              <a:gd name="T38" fmla="*/ 158179 w 300"/>
              <a:gd name="T39" fmla="*/ 74083 h 300"/>
              <a:gd name="T40" fmla="*/ 158179 w 300"/>
              <a:gd name="T41" fmla="*/ 44450 h 300"/>
              <a:gd name="T42" fmla="*/ 256667 w 300"/>
              <a:gd name="T43" fmla="*/ 149225 h 300"/>
              <a:gd name="T44" fmla="*/ 140272 w 300"/>
              <a:gd name="T45" fmla="*/ 132292 h 300"/>
              <a:gd name="T46" fmla="*/ 124354 w 300"/>
              <a:gd name="T47" fmla="*/ 149225 h 300"/>
              <a:gd name="T48" fmla="*/ 96499 w 300"/>
              <a:gd name="T49" fmla="*/ 149225 h 300"/>
              <a:gd name="T50" fmla="*/ 140272 w 300"/>
              <a:gd name="T51" fmla="*/ 102658 h 300"/>
              <a:gd name="T52" fmla="*/ 140272 w 300"/>
              <a:gd name="T53" fmla="*/ 132292 h 300"/>
              <a:gd name="T54" fmla="*/ 124354 w 300"/>
              <a:gd name="T55" fmla="*/ 168275 h 300"/>
              <a:gd name="T56" fmla="*/ 140272 w 300"/>
              <a:gd name="T57" fmla="*/ 185208 h 300"/>
              <a:gd name="T58" fmla="*/ 140272 w 300"/>
              <a:gd name="T59" fmla="*/ 214842 h 300"/>
              <a:gd name="T60" fmla="*/ 96499 w 300"/>
              <a:gd name="T61" fmla="*/ 168275 h 300"/>
              <a:gd name="T62" fmla="*/ 124354 w 300"/>
              <a:gd name="T63" fmla="*/ 168275 h 300"/>
              <a:gd name="T64" fmla="*/ 158179 w 300"/>
              <a:gd name="T65" fmla="*/ 185208 h 300"/>
              <a:gd name="T66" fmla="*/ 174096 w 300"/>
              <a:gd name="T67" fmla="*/ 168275 h 300"/>
              <a:gd name="T68" fmla="*/ 201951 w 300"/>
              <a:gd name="T69" fmla="*/ 168275 h 300"/>
              <a:gd name="T70" fmla="*/ 158179 w 300"/>
              <a:gd name="T71" fmla="*/ 214842 h 300"/>
              <a:gd name="T72" fmla="*/ 158179 w 300"/>
              <a:gd name="T73" fmla="*/ 185208 h 300"/>
              <a:gd name="T74" fmla="*/ 174096 w 300"/>
              <a:gd name="T75" fmla="*/ 149225 h 300"/>
              <a:gd name="T76" fmla="*/ 158179 w 300"/>
              <a:gd name="T77" fmla="*/ 132292 h 300"/>
              <a:gd name="T78" fmla="*/ 158179 w 300"/>
              <a:gd name="T79" fmla="*/ 102658 h 300"/>
              <a:gd name="T80" fmla="*/ 201951 w 300"/>
              <a:gd name="T81" fmla="*/ 149225 h 300"/>
              <a:gd name="T82" fmla="*/ 174096 w 300"/>
              <a:gd name="T83" fmla="*/ 149225 h 300"/>
              <a:gd name="T84" fmla="*/ 140272 w 300"/>
              <a:gd name="T85" fmla="*/ 44450 h 300"/>
              <a:gd name="T86" fmla="*/ 140272 w 300"/>
              <a:gd name="T87" fmla="*/ 74083 h 300"/>
              <a:gd name="T88" fmla="*/ 69638 w 300"/>
              <a:gd name="T89" fmla="*/ 149225 h 300"/>
              <a:gd name="T90" fmla="*/ 41783 w 300"/>
              <a:gd name="T91" fmla="*/ 149225 h 300"/>
              <a:gd name="T92" fmla="*/ 140272 w 300"/>
              <a:gd name="T93" fmla="*/ 44450 h 300"/>
              <a:gd name="T94" fmla="*/ 41783 w 300"/>
              <a:gd name="T95" fmla="*/ 168275 h 300"/>
              <a:gd name="T96" fmla="*/ 69638 w 300"/>
              <a:gd name="T97" fmla="*/ 168275 h 300"/>
              <a:gd name="T98" fmla="*/ 140272 w 300"/>
              <a:gd name="T99" fmla="*/ 243417 h 300"/>
              <a:gd name="T100" fmla="*/ 140272 w 300"/>
              <a:gd name="T101" fmla="*/ 273050 h 300"/>
              <a:gd name="T102" fmla="*/ 41783 w 300"/>
              <a:gd name="T103" fmla="*/ 168275 h 300"/>
              <a:gd name="T104" fmla="*/ 158179 w 300"/>
              <a:gd name="T105" fmla="*/ 273050 h 300"/>
              <a:gd name="T106" fmla="*/ 158179 w 300"/>
              <a:gd name="T107" fmla="*/ 243417 h 300"/>
              <a:gd name="T108" fmla="*/ 228812 w 300"/>
              <a:gd name="T109" fmla="*/ 168275 h 300"/>
              <a:gd name="T110" fmla="*/ 256667 w 300"/>
              <a:gd name="T111" fmla="*/ 168275 h 300"/>
              <a:gd name="T112" fmla="*/ 158179 w 300"/>
              <a:gd name="T113" fmla="*/ 273050 h 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0"/>
              <a:gd name="T172" fmla="*/ 0 h 300"/>
              <a:gd name="T173" fmla="*/ 300 w 300"/>
              <a:gd name="T174" fmla="*/ 300 h 3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1729" tIns="30865" rIns="61729" bIns="30865"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9" y="389076"/>
            <a:ext cx="345516" cy="34551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04631" y="389076"/>
            <a:ext cx="3545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916706" y="3215367"/>
            <a:ext cx="1002543" cy="700575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19249" y="3215366"/>
            <a:ext cx="4443516" cy="700575"/>
          </a:xfrm>
          <a:prstGeom prst="rect">
            <a:avLst/>
          </a:prstGeom>
          <a:noFill/>
          <a:ln>
            <a:solidFill>
              <a:srgbClr val="056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916706" y="4600963"/>
            <a:ext cx="1002543" cy="700575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919249" y="4600962"/>
            <a:ext cx="4443516" cy="700575"/>
          </a:xfrm>
          <a:prstGeom prst="rect">
            <a:avLst/>
          </a:prstGeom>
          <a:noFill/>
          <a:ln>
            <a:solidFill>
              <a:srgbClr val="056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5916706" y="1829770"/>
            <a:ext cx="1002543" cy="700575"/>
          </a:xfrm>
          <a:prstGeom prst="rect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19249" y="1829769"/>
            <a:ext cx="4443516" cy="700575"/>
          </a:xfrm>
          <a:prstGeom prst="rect">
            <a:avLst/>
          </a:prstGeom>
          <a:noFill/>
          <a:ln>
            <a:solidFill>
              <a:srgbClr val="056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381097" y="1949823"/>
            <a:ext cx="3513632" cy="3202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63344" y="2923421"/>
            <a:ext cx="214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878273" y="3428662"/>
            <a:ext cx="2519281" cy="134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的核心思想且简洁明了。要求添加的标题文字符合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17"/>
          <p:cNvSpPr>
            <a:spLocks noChangeAspect="1" noEditPoints="1" noChangeArrowheads="1"/>
          </p:cNvSpPr>
          <p:nvPr/>
        </p:nvSpPr>
        <p:spPr bwMode="auto">
          <a:xfrm>
            <a:off x="2962941" y="2261650"/>
            <a:ext cx="349944" cy="349944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6037994" y="1885064"/>
            <a:ext cx="76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7031202" y="1964228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037994" y="3288454"/>
            <a:ext cx="76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7031202" y="3367618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037994" y="4631339"/>
            <a:ext cx="769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031202" y="4710503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 bwMode="auto">
          <a:xfrm>
            <a:off x="1919877" y="1597535"/>
            <a:ext cx="8194675" cy="3632200"/>
            <a:chOff x="0" y="0"/>
            <a:chExt cx="7942263" cy="3521075"/>
          </a:xfrm>
          <a:solidFill>
            <a:srgbClr val="F7F7F7"/>
          </a:solidFill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" name="Freeform 6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" name="Freeform 7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" name="Freeform 8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" name="Freeform 9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" name="Freeform 10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" name="Freeform 11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" name="Freeform 12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" name="Freeform 13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" name="Freeform 14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" name="Freeform 15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" name="Freeform 17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3" name="Freeform 18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" name="Freeform 20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6" name="Freeform 21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" name="Freeform 22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8" name="Freeform 23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" name="Freeform 24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0" name="Freeform 25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1" name="Freeform 26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2" name="Freeform 27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3" name="Freeform 28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4" name="Freeform 29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5" name="Freeform 30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6" name="Freeform 31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7" name="Freeform 32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8" name="Freeform 33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39" name="Freeform 34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0" name="Freeform 35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" name="Freeform 36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2" name="Freeform 37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3" name="Freeform 38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4" name="Freeform 39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5" name="Freeform 40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6" name="Freeform 41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7" name="Freeform 42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8" name="Freeform 43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9" name="Freeform 44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0" name="Freeform 45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1" name="Freeform 46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2" name="Freeform 47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3" name="Freeform 48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4" name="Freeform 49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5" name="Freeform 50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6" name="Freeform 51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7" name="Freeform 52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8" name="Oval 53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59" name="Freeform 54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0" name="Freeform 55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" name="Freeform 56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2" name="Freeform 57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3" name="Freeform 58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4" name="Oval 59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5" name="Freeform 60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6" name="Freeform 61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7" name="Freeform 62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8" name="Freeform 63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9" name="Freeform 64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0" name="Freeform 65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" name="Freeform 66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2" name="Freeform 67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3" name="Freeform 68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4" name="Freeform 69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5" name="Freeform 70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6" name="Freeform 71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7" name="Freeform 72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8" name="Freeform 73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9" name="Freeform 74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0" name="Freeform 75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1" name="Freeform 76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" name="Freeform 77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3" name="Freeform 78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4" name="Freeform 79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5" name="Freeform 80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6" name="Freeform 81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7" name="Freeform 82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8" name="Freeform 83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9" name="Freeform 84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0" name="Freeform 85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1" name="Freeform 86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" name="Freeform 87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3" name="Freeform 88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4" name="Freeform 89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5" name="Freeform 90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6" name="Oval 91"/>
            <p:cNvSpPr>
              <a:spLocks noChangeArrowheads="1"/>
            </p:cNvSpPr>
            <p:nvPr/>
          </p:nvSpPr>
          <p:spPr bwMode="auto">
            <a:xfrm>
              <a:off x="1239838" y="387350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7" name="Freeform 92"/>
            <p:cNvSpPr>
              <a:spLocks noChangeArrowheads="1"/>
            </p:cNvSpPr>
            <p:nvPr/>
          </p:nvSpPr>
          <p:spPr bwMode="auto">
            <a:xfrm>
              <a:off x="1276350" y="303213"/>
              <a:ext cx="11113" cy="3175"/>
            </a:xfrm>
            <a:custGeom>
              <a:avLst/>
              <a:gdLst>
                <a:gd name="T0" fmla="*/ 1 w 4"/>
                <a:gd name="T1" fmla="*/ 0 h 1"/>
                <a:gd name="T2" fmla="*/ 3 w 4"/>
                <a:gd name="T3" fmla="*/ 1 h 1"/>
                <a:gd name="T4" fmla="*/ 3 w 4"/>
                <a:gd name="T5" fmla="*/ 1 h 1"/>
                <a:gd name="T6" fmla="*/ 3 w 4"/>
                <a:gd name="T7" fmla="*/ 1 h 1"/>
                <a:gd name="T8" fmla="*/ 3 w 4"/>
                <a:gd name="T9" fmla="*/ 1 h 1"/>
                <a:gd name="T10" fmla="*/ 3 w 4"/>
                <a:gd name="T11" fmla="*/ 1 h 1"/>
                <a:gd name="T12" fmla="*/ 4 w 4"/>
                <a:gd name="T13" fmla="*/ 1 h 1"/>
                <a:gd name="T14" fmla="*/ 4 w 4"/>
                <a:gd name="T15" fmla="*/ 1 h 1"/>
                <a:gd name="T16" fmla="*/ 2 w 4"/>
                <a:gd name="T17" fmla="*/ 0 h 1"/>
                <a:gd name="T18" fmla="*/ 1 w 4"/>
                <a:gd name="T19" fmla="*/ 0 h 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"/>
                <a:gd name="T32" fmla="*/ 4 w 4"/>
                <a:gd name="T33" fmla="*/ 1 h 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">
                  <a:moveTo>
                    <a:pt x="1" y="0"/>
                  </a:move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8" name="Freeform 93"/>
            <p:cNvSpPr>
              <a:spLocks noChangeArrowheads="1"/>
            </p:cNvSpPr>
            <p:nvPr/>
          </p:nvSpPr>
          <p:spPr bwMode="auto">
            <a:xfrm>
              <a:off x="1301750" y="346075"/>
              <a:ext cx="1588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9" name="Freeform 94"/>
            <p:cNvSpPr>
              <a:spLocks noChangeArrowheads="1"/>
            </p:cNvSpPr>
            <p:nvPr/>
          </p:nvSpPr>
          <p:spPr bwMode="auto">
            <a:xfrm>
              <a:off x="1338263" y="379413"/>
              <a:ext cx="12700" cy="23813"/>
            </a:xfrm>
            <a:custGeom>
              <a:avLst/>
              <a:gdLst>
                <a:gd name="T0" fmla="*/ 4 w 5"/>
                <a:gd name="T1" fmla="*/ 7 h 9"/>
                <a:gd name="T2" fmla="*/ 5 w 5"/>
                <a:gd name="T3" fmla="*/ 9 h 9"/>
                <a:gd name="T4" fmla="*/ 4 w 5"/>
                <a:gd name="T5" fmla="*/ 6 h 9"/>
                <a:gd name="T6" fmla="*/ 1 w 5"/>
                <a:gd name="T7" fmla="*/ 1 h 9"/>
                <a:gd name="T8" fmla="*/ 1 w 5"/>
                <a:gd name="T9" fmla="*/ 1 h 9"/>
                <a:gd name="T10" fmla="*/ 4 w 5"/>
                <a:gd name="T11" fmla="*/ 7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9"/>
                <a:gd name="T20" fmla="*/ 5 w 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9">
                  <a:moveTo>
                    <a:pt x="4" y="7"/>
                  </a:move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8"/>
                    <a:pt x="4" y="6"/>
                  </a:cubicBezTo>
                  <a:cubicBezTo>
                    <a:pt x="3" y="5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2" y="3"/>
                    <a:pt x="4" y="5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0" name="Freeform 95"/>
            <p:cNvSpPr>
              <a:spLocks noChangeArrowheads="1"/>
            </p:cNvSpPr>
            <p:nvPr/>
          </p:nvSpPr>
          <p:spPr bwMode="auto">
            <a:xfrm>
              <a:off x="4344988" y="200025"/>
              <a:ext cx="87313" cy="19050"/>
            </a:xfrm>
            <a:custGeom>
              <a:avLst/>
              <a:gdLst>
                <a:gd name="T0" fmla="*/ 9 w 33"/>
                <a:gd name="T1" fmla="*/ 7 h 7"/>
                <a:gd name="T2" fmla="*/ 11 w 33"/>
                <a:gd name="T3" fmla="*/ 7 h 7"/>
                <a:gd name="T4" fmla="*/ 30 w 33"/>
                <a:gd name="T5" fmla="*/ 6 h 7"/>
                <a:gd name="T6" fmla="*/ 32 w 33"/>
                <a:gd name="T7" fmla="*/ 6 h 7"/>
                <a:gd name="T8" fmla="*/ 33 w 33"/>
                <a:gd name="T9" fmla="*/ 3 h 7"/>
                <a:gd name="T10" fmla="*/ 33 w 33"/>
                <a:gd name="T11" fmla="*/ 3 h 7"/>
                <a:gd name="T12" fmla="*/ 32 w 33"/>
                <a:gd name="T13" fmla="*/ 0 h 7"/>
                <a:gd name="T14" fmla="*/ 9 w 33"/>
                <a:gd name="T15" fmla="*/ 1 h 7"/>
                <a:gd name="T16" fmla="*/ 0 w 33"/>
                <a:gd name="T17" fmla="*/ 3 h 7"/>
                <a:gd name="T18" fmla="*/ 9 w 33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7"/>
                <a:gd name="T32" fmla="*/ 33 w 33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7">
                  <a:moveTo>
                    <a:pt x="9" y="7"/>
                  </a:moveTo>
                  <a:cubicBezTo>
                    <a:pt x="9" y="7"/>
                    <a:pt x="9" y="7"/>
                    <a:pt x="11" y="7"/>
                  </a:cubicBezTo>
                  <a:cubicBezTo>
                    <a:pt x="13" y="7"/>
                    <a:pt x="27" y="6"/>
                    <a:pt x="30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1"/>
                    <a:pt x="13" y="1"/>
                    <a:pt x="9" y="1"/>
                  </a:cubicBezTo>
                  <a:cubicBezTo>
                    <a:pt x="4" y="1"/>
                    <a:pt x="0" y="2"/>
                    <a:pt x="0" y="3"/>
                  </a:cubicBezTo>
                  <a:cubicBezTo>
                    <a:pt x="0" y="4"/>
                    <a:pt x="4" y="6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1" name="Freeform 96"/>
            <p:cNvSpPr>
              <a:spLocks noChangeArrowheads="1"/>
            </p:cNvSpPr>
            <p:nvPr/>
          </p:nvSpPr>
          <p:spPr bwMode="auto">
            <a:xfrm>
              <a:off x="1416050" y="290513"/>
              <a:ext cx="4763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0" y="0"/>
                  </a:moveTo>
                  <a:cubicBezTo>
                    <a:pt x="0" y="1"/>
                    <a:pt x="0" y="1"/>
                    <a:pt x="2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" name="Freeform 97"/>
            <p:cNvSpPr>
              <a:spLocks noChangeArrowheads="1"/>
            </p:cNvSpPr>
            <p:nvPr/>
          </p:nvSpPr>
          <p:spPr bwMode="auto">
            <a:xfrm>
              <a:off x="1412875" y="1863725"/>
              <a:ext cx="3175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3" name="Freeform 98"/>
            <p:cNvSpPr>
              <a:spLocks noChangeArrowheads="1"/>
            </p:cNvSpPr>
            <p:nvPr/>
          </p:nvSpPr>
          <p:spPr bwMode="auto">
            <a:xfrm>
              <a:off x="4381500" y="2794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4" name="Freeform 99"/>
            <p:cNvSpPr>
              <a:spLocks noChangeArrowheads="1"/>
            </p:cNvSpPr>
            <p:nvPr/>
          </p:nvSpPr>
          <p:spPr bwMode="auto">
            <a:xfrm>
              <a:off x="5021263" y="349250"/>
              <a:ext cx="196850" cy="171450"/>
            </a:xfrm>
            <a:custGeom>
              <a:avLst/>
              <a:gdLst>
                <a:gd name="T0" fmla="*/ 7 w 74"/>
                <a:gd name="T1" fmla="*/ 54 h 64"/>
                <a:gd name="T2" fmla="*/ 17 w 74"/>
                <a:gd name="T3" fmla="*/ 58 h 64"/>
                <a:gd name="T4" fmla="*/ 19 w 74"/>
                <a:gd name="T5" fmla="*/ 59 h 64"/>
                <a:gd name="T6" fmla="*/ 19 w 74"/>
                <a:gd name="T7" fmla="*/ 62 h 64"/>
                <a:gd name="T8" fmla="*/ 19 w 74"/>
                <a:gd name="T9" fmla="*/ 64 h 64"/>
                <a:gd name="T10" fmla="*/ 21 w 74"/>
                <a:gd name="T11" fmla="*/ 64 h 64"/>
                <a:gd name="T12" fmla="*/ 26 w 74"/>
                <a:gd name="T13" fmla="*/ 61 h 64"/>
                <a:gd name="T14" fmla="*/ 29 w 74"/>
                <a:gd name="T15" fmla="*/ 50 h 64"/>
                <a:gd name="T16" fmla="*/ 29 w 74"/>
                <a:gd name="T17" fmla="*/ 38 h 64"/>
                <a:gd name="T18" fmla="*/ 27 w 74"/>
                <a:gd name="T19" fmla="*/ 34 h 64"/>
                <a:gd name="T20" fmla="*/ 27 w 74"/>
                <a:gd name="T21" fmla="*/ 34 h 64"/>
                <a:gd name="T22" fmla="*/ 38 w 74"/>
                <a:gd name="T23" fmla="*/ 31 h 64"/>
                <a:gd name="T24" fmla="*/ 57 w 74"/>
                <a:gd name="T25" fmla="*/ 24 h 64"/>
                <a:gd name="T26" fmla="*/ 67 w 74"/>
                <a:gd name="T27" fmla="*/ 15 h 64"/>
                <a:gd name="T28" fmla="*/ 73 w 74"/>
                <a:gd name="T29" fmla="*/ 7 h 64"/>
                <a:gd name="T30" fmla="*/ 70 w 74"/>
                <a:gd name="T31" fmla="*/ 2 h 64"/>
                <a:gd name="T32" fmla="*/ 58 w 74"/>
                <a:gd name="T33" fmla="*/ 1 h 64"/>
                <a:gd name="T34" fmla="*/ 47 w 74"/>
                <a:gd name="T35" fmla="*/ 4 h 64"/>
                <a:gd name="T36" fmla="*/ 44 w 74"/>
                <a:gd name="T37" fmla="*/ 7 h 64"/>
                <a:gd name="T38" fmla="*/ 41 w 74"/>
                <a:gd name="T39" fmla="*/ 9 h 64"/>
                <a:gd name="T40" fmla="*/ 39 w 74"/>
                <a:gd name="T41" fmla="*/ 12 h 64"/>
                <a:gd name="T42" fmla="*/ 35 w 74"/>
                <a:gd name="T43" fmla="*/ 15 h 64"/>
                <a:gd name="T44" fmla="*/ 35 w 74"/>
                <a:gd name="T45" fmla="*/ 17 h 64"/>
                <a:gd name="T46" fmla="*/ 35 w 74"/>
                <a:gd name="T47" fmla="*/ 18 h 64"/>
                <a:gd name="T48" fmla="*/ 30 w 74"/>
                <a:gd name="T49" fmla="*/ 28 h 64"/>
                <a:gd name="T50" fmla="*/ 25 w 74"/>
                <a:gd name="T51" fmla="*/ 31 h 64"/>
                <a:gd name="T52" fmla="*/ 23 w 74"/>
                <a:gd name="T53" fmla="*/ 36 h 64"/>
                <a:gd name="T54" fmla="*/ 19 w 74"/>
                <a:gd name="T55" fmla="*/ 44 h 64"/>
                <a:gd name="T56" fmla="*/ 13 w 74"/>
                <a:gd name="T57" fmla="*/ 48 h 64"/>
                <a:gd name="T58" fmla="*/ 12 w 74"/>
                <a:gd name="T59" fmla="*/ 48 h 64"/>
                <a:gd name="T60" fmla="*/ 6 w 74"/>
                <a:gd name="T61" fmla="*/ 47 h 64"/>
                <a:gd name="T62" fmla="*/ 0 w 74"/>
                <a:gd name="T63" fmla="*/ 49 h 64"/>
                <a:gd name="T64" fmla="*/ 7 w 74"/>
                <a:gd name="T65" fmla="*/ 54 h 6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"/>
                <a:gd name="T100" fmla="*/ 0 h 64"/>
                <a:gd name="T101" fmla="*/ 74 w 74"/>
                <a:gd name="T102" fmla="*/ 64 h 6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" h="64">
                  <a:moveTo>
                    <a:pt x="7" y="54"/>
                  </a:moveTo>
                  <a:cubicBezTo>
                    <a:pt x="11" y="55"/>
                    <a:pt x="16" y="56"/>
                    <a:pt x="17" y="58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8" y="59"/>
                    <a:pt x="18" y="60"/>
                    <a:pt x="19" y="62"/>
                  </a:cubicBezTo>
                  <a:cubicBezTo>
                    <a:pt x="19" y="63"/>
                    <a:pt x="20" y="64"/>
                    <a:pt x="19" y="64"/>
                  </a:cubicBezTo>
                  <a:cubicBezTo>
                    <a:pt x="19" y="64"/>
                    <a:pt x="20" y="64"/>
                    <a:pt x="21" y="64"/>
                  </a:cubicBezTo>
                  <a:cubicBezTo>
                    <a:pt x="23" y="64"/>
                    <a:pt x="25" y="63"/>
                    <a:pt x="26" y="61"/>
                  </a:cubicBezTo>
                  <a:cubicBezTo>
                    <a:pt x="27" y="60"/>
                    <a:pt x="28" y="55"/>
                    <a:pt x="29" y="50"/>
                  </a:cubicBezTo>
                  <a:cubicBezTo>
                    <a:pt x="30" y="46"/>
                    <a:pt x="30" y="41"/>
                    <a:pt x="29" y="38"/>
                  </a:cubicBezTo>
                  <a:cubicBezTo>
                    <a:pt x="28" y="36"/>
                    <a:pt x="27" y="34"/>
                    <a:pt x="27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7" y="34"/>
                    <a:pt x="32" y="33"/>
                    <a:pt x="38" y="31"/>
                  </a:cubicBezTo>
                  <a:cubicBezTo>
                    <a:pt x="44" y="30"/>
                    <a:pt x="52" y="26"/>
                    <a:pt x="57" y="24"/>
                  </a:cubicBezTo>
                  <a:cubicBezTo>
                    <a:pt x="61" y="21"/>
                    <a:pt x="66" y="18"/>
                    <a:pt x="67" y="15"/>
                  </a:cubicBezTo>
                  <a:cubicBezTo>
                    <a:pt x="69" y="13"/>
                    <a:pt x="72" y="9"/>
                    <a:pt x="73" y="7"/>
                  </a:cubicBezTo>
                  <a:cubicBezTo>
                    <a:pt x="74" y="4"/>
                    <a:pt x="73" y="2"/>
                    <a:pt x="70" y="2"/>
                  </a:cubicBezTo>
                  <a:cubicBezTo>
                    <a:pt x="66" y="2"/>
                    <a:pt x="61" y="2"/>
                    <a:pt x="58" y="1"/>
                  </a:cubicBezTo>
                  <a:cubicBezTo>
                    <a:pt x="55" y="0"/>
                    <a:pt x="47" y="2"/>
                    <a:pt x="47" y="4"/>
                  </a:cubicBezTo>
                  <a:cubicBezTo>
                    <a:pt x="47" y="6"/>
                    <a:pt x="46" y="7"/>
                    <a:pt x="44" y="7"/>
                  </a:cubicBezTo>
                  <a:cubicBezTo>
                    <a:pt x="42" y="7"/>
                    <a:pt x="41" y="8"/>
                    <a:pt x="41" y="9"/>
                  </a:cubicBezTo>
                  <a:cubicBezTo>
                    <a:pt x="41" y="11"/>
                    <a:pt x="40" y="12"/>
                    <a:pt x="39" y="12"/>
                  </a:cubicBezTo>
                  <a:cubicBezTo>
                    <a:pt x="38" y="12"/>
                    <a:pt x="35" y="13"/>
                    <a:pt x="35" y="15"/>
                  </a:cubicBezTo>
                  <a:cubicBezTo>
                    <a:pt x="35" y="15"/>
                    <a:pt x="35" y="15"/>
                    <a:pt x="35" y="17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22"/>
                    <a:pt x="32" y="26"/>
                    <a:pt x="30" y="28"/>
                  </a:cubicBezTo>
                  <a:cubicBezTo>
                    <a:pt x="29" y="30"/>
                    <a:pt x="26" y="31"/>
                    <a:pt x="25" y="31"/>
                  </a:cubicBezTo>
                  <a:cubicBezTo>
                    <a:pt x="24" y="31"/>
                    <a:pt x="23" y="33"/>
                    <a:pt x="23" y="36"/>
                  </a:cubicBezTo>
                  <a:cubicBezTo>
                    <a:pt x="23" y="38"/>
                    <a:pt x="22" y="42"/>
                    <a:pt x="19" y="44"/>
                  </a:cubicBezTo>
                  <a:cubicBezTo>
                    <a:pt x="17" y="46"/>
                    <a:pt x="14" y="48"/>
                    <a:pt x="13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48"/>
                    <a:pt x="9" y="47"/>
                    <a:pt x="6" y="47"/>
                  </a:cubicBezTo>
                  <a:cubicBezTo>
                    <a:pt x="2" y="46"/>
                    <a:pt x="0" y="47"/>
                    <a:pt x="0" y="49"/>
                  </a:cubicBezTo>
                  <a:cubicBezTo>
                    <a:pt x="0" y="51"/>
                    <a:pt x="3" y="53"/>
                    <a:pt x="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5" name="Freeform 100"/>
            <p:cNvSpPr>
              <a:spLocks noChangeArrowheads="1"/>
            </p:cNvSpPr>
            <p:nvPr/>
          </p:nvSpPr>
          <p:spPr bwMode="auto">
            <a:xfrm>
              <a:off x="1204913" y="368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6" name="Freeform 101"/>
            <p:cNvSpPr>
              <a:spLocks noChangeArrowheads="1"/>
            </p:cNvSpPr>
            <p:nvPr/>
          </p:nvSpPr>
          <p:spPr bwMode="auto">
            <a:xfrm>
              <a:off x="1204913" y="368300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7" name="Freeform 102"/>
            <p:cNvSpPr>
              <a:spLocks noChangeArrowheads="1"/>
            </p:cNvSpPr>
            <p:nvPr/>
          </p:nvSpPr>
          <p:spPr bwMode="auto">
            <a:xfrm>
              <a:off x="0" y="6715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8" name="Freeform 103"/>
            <p:cNvSpPr>
              <a:spLocks noChangeArrowheads="1"/>
            </p:cNvSpPr>
            <p:nvPr/>
          </p:nvSpPr>
          <p:spPr bwMode="auto">
            <a:xfrm>
              <a:off x="1420813" y="293688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9" name="Freeform 104"/>
            <p:cNvSpPr>
              <a:spLocks noChangeArrowheads="1"/>
            </p:cNvSpPr>
            <p:nvPr/>
          </p:nvSpPr>
          <p:spPr bwMode="auto">
            <a:xfrm>
              <a:off x="1762125" y="3762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0" name="Oval 105"/>
            <p:cNvSpPr>
              <a:spLocks noChangeArrowheads="1"/>
            </p:cNvSpPr>
            <p:nvPr/>
          </p:nvSpPr>
          <p:spPr bwMode="auto">
            <a:xfrm>
              <a:off x="4379913" y="282575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1" name="Freeform 106"/>
            <p:cNvSpPr>
              <a:spLocks noChangeArrowheads="1"/>
            </p:cNvSpPr>
            <p:nvPr/>
          </p:nvSpPr>
          <p:spPr bwMode="auto">
            <a:xfrm>
              <a:off x="2198688" y="2127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2" name="Freeform 107"/>
            <p:cNvSpPr>
              <a:spLocks noChangeArrowheads="1"/>
            </p:cNvSpPr>
            <p:nvPr/>
          </p:nvSpPr>
          <p:spPr bwMode="auto">
            <a:xfrm>
              <a:off x="1741488" y="482600"/>
              <a:ext cx="1588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3" name="Freeform 108"/>
            <p:cNvSpPr>
              <a:spLocks noChangeArrowheads="1"/>
            </p:cNvSpPr>
            <p:nvPr/>
          </p:nvSpPr>
          <p:spPr bwMode="auto">
            <a:xfrm>
              <a:off x="3667125" y="862013"/>
              <a:ext cx="234950" cy="228600"/>
            </a:xfrm>
            <a:custGeom>
              <a:avLst/>
              <a:gdLst>
                <a:gd name="T0" fmla="*/ 7 w 88"/>
                <a:gd name="T1" fmla="*/ 50 h 86"/>
                <a:gd name="T2" fmla="*/ 0 w 88"/>
                <a:gd name="T3" fmla="*/ 60 h 86"/>
                <a:gd name="T4" fmla="*/ 2 w 88"/>
                <a:gd name="T5" fmla="*/ 68 h 86"/>
                <a:gd name="T6" fmla="*/ 14 w 88"/>
                <a:gd name="T7" fmla="*/ 72 h 86"/>
                <a:gd name="T8" fmla="*/ 24 w 88"/>
                <a:gd name="T9" fmla="*/ 71 h 86"/>
                <a:gd name="T10" fmla="*/ 26 w 88"/>
                <a:gd name="T11" fmla="*/ 70 h 86"/>
                <a:gd name="T12" fmla="*/ 28 w 88"/>
                <a:gd name="T13" fmla="*/ 69 h 86"/>
                <a:gd name="T14" fmla="*/ 29 w 88"/>
                <a:gd name="T15" fmla="*/ 51 h 86"/>
                <a:gd name="T16" fmla="*/ 32 w 88"/>
                <a:gd name="T17" fmla="*/ 43 h 86"/>
                <a:gd name="T18" fmla="*/ 41 w 88"/>
                <a:gd name="T19" fmla="*/ 43 h 86"/>
                <a:gd name="T20" fmla="*/ 47 w 88"/>
                <a:gd name="T21" fmla="*/ 49 h 86"/>
                <a:gd name="T22" fmla="*/ 44 w 88"/>
                <a:gd name="T23" fmla="*/ 61 h 86"/>
                <a:gd name="T24" fmla="*/ 40 w 88"/>
                <a:gd name="T25" fmla="*/ 67 h 86"/>
                <a:gd name="T26" fmla="*/ 35 w 88"/>
                <a:gd name="T27" fmla="*/ 73 h 86"/>
                <a:gd name="T28" fmla="*/ 38 w 88"/>
                <a:gd name="T29" fmla="*/ 81 h 86"/>
                <a:gd name="T30" fmla="*/ 52 w 88"/>
                <a:gd name="T31" fmla="*/ 86 h 86"/>
                <a:gd name="T32" fmla="*/ 72 w 88"/>
                <a:gd name="T33" fmla="*/ 83 h 86"/>
                <a:gd name="T34" fmla="*/ 86 w 88"/>
                <a:gd name="T35" fmla="*/ 81 h 86"/>
                <a:gd name="T36" fmla="*/ 88 w 88"/>
                <a:gd name="T37" fmla="*/ 75 h 86"/>
                <a:gd name="T38" fmla="*/ 87 w 88"/>
                <a:gd name="T39" fmla="*/ 60 h 86"/>
                <a:gd name="T40" fmla="*/ 82 w 88"/>
                <a:gd name="T41" fmla="*/ 53 h 86"/>
                <a:gd name="T42" fmla="*/ 64 w 88"/>
                <a:gd name="T43" fmla="*/ 35 h 86"/>
                <a:gd name="T44" fmla="*/ 62 w 88"/>
                <a:gd name="T45" fmla="*/ 31 h 86"/>
                <a:gd name="T46" fmla="*/ 54 w 88"/>
                <a:gd name="T47" fmla="*/ 22 h 86"/>
                <a:gd name="T48" fmla="*/ 47 w 88"/>
                <a:gd name="T49" fmla="*/ 4 h 86"/>
                <a:gd name="T50" fmla="*/ 39 w 88"/>
                <a:gd name="T51" fmla="*/ 0 h 86"/>
                <a:gd name="T52" fmla="*/ 39 w 88"/>
                <a:gd name="T53" fmla="*/ 0 h 86"/>
                <a:gd name="T54" fmla="*/ 35 w 88"/>
                <a:gd name="T55" fmla="*/ 7 h 86"/>
                <a:gd name="T56" fmla="*/ 35 w 88"/>
                <a:gd name="T57" fmla="*/ 24 h 86"/>
                <a:gd name="T58" fmla="*/ 34 w 88"/>
                <a:gd name="T59" fmla="*/ 33 h 86"/>
                <a:gd name="T60" fmla="*/ 29 w 88"/>
                <a:gd name="T61" fmla="*/ 33 h 86"/>
                <a:gd name="T62" fmla="*/ 29 w 88"/>
                <a:gd name="T63" fmla="*/ 33 h 86"/>
                <a:gd name="T64" fmla="*/ 29 w 88"/>
                <a:gd name="T65" fmla="*/ 30 h 86"/>
                <a:gd name="T66" fmla="*/ 22 w 88"/>
                <a:gd name="T67" fmla="*/ 31 h 86"/>
                <a:gd name="T68" fmla="*/ 17 w 88"/>
                <a:gd name="T69" fmla="*/ 41 h 86"/>
                <a:gd name="T70" fmla="*/ 7 w 88"/>
                <a:gd name="T71" fmla="*/ 50 h 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8"/>
                <a:gd name="T109" fmla="*/ 0 h 86"/>
                <a:gd name="T110" fmla="*/ 88 w 88"/>
                <a:gd name="T111" fmla="*/ 86 h 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8" h="86">
                  <a:moveTo>
                    <a:pt x="7" y="50"/>
                  </a:moveTo>
                  <a:cubicBezTo>
                    <a:pt x="3" y="52"/>
                    <a:pt x="0" y="57"/>
                    <a:pt x="0" y="60"/>
                  </a:cubicBezTo>
                  <a:cubicBezTo>
                    <a:pt x="0" y="64"/>
                    <a:pt x="1" y="68"/>
                    <a:pt x="2" y="68"/>
                  </a:cubicBezTo>
                  <a:cubicBezTo>
                    <a:pt x="4" y="69"/>
                    <a:pt x="9" y="71"/>
                    <a:pt x="14" y="72"/>
                  </a:cubicBezTo>
                  <a:cubicBezTo>
                    <a:pt x="18" y="72"/>
                    <a:pt x="23" y="72"/>
                    <a:pt x="24" y="71"/>
                  </a:cubicBezTo>
                  <a:cubicBezTo>
                    <a:pt x="24" y="71"/>
                    <a:pt x="24" y="71"/>
                    <a:pt x="26" y="70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9" y="64"/>
                    <a:pt x="29" y="55"/>
                    <a:pt x="29" y="51"/>
                  </a:cubicBezTo>
                  <a:cubicBezTo>
                    <a:pt x="29" y="47"/>
                    <a:pt x="31" y="43"/>
                    <a:pt x="32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4" y="43"/>
                    <a:pt x="47" y="46"/>
                    <a:pt x="47" y="49"/>
                  </a:cubicBezTo>
                  <a:cubicBezTo>
                    <a:pt x="47" y="53"/>
                    <a:pt x="46" y="58"/>
                    <a:pt x="44" y="61"/>
                  </a:cubicBezTo>
                  <a:cubicBezTo>
                    <a:pt x="42" y="64"/>
                    <a:pt x="40" y="66"/>
                    <a:pt x="40" y="67"/>
                  </a:cubicBezTo>
                  <a:cubicBezTo>
                    <a:pt x="39" y="67"/>
                    <a:pt x="36" y="71"/>
                    <a:pt x="35" y="73"/>
                  </a:cubicBezTo>
                  <a:cubicBezTo>
                    <a:pt x="34" y="74"/>
                    <a:pt x="35" y="78"/>
                    <a:pt x="38" y="81"/>
                  </a:cubicBezTo>
                  <a:cubicBezTo>
                    <a:pt x="41" y="84"/>
                    <a:pt x="47" y="86"/>
                    <a:pt x="52" y="86"/>
                  </a:cubicBezTo>
                  <a:cubicBezTo>
                    <a:pt x="57" y="86"/>
                    <a:pt x="66" y="85"/>
                    <a:pt x="72" y="83"/>
                  </a:cubicBezTo>
                  <a:cubicBezTo>
                    <a:pt x="78" y="82"/>
                    <a:pt x="84" y="81"/>
                    <a:pt x="86" y="81"/>
                  </a:cubicBezTo>
                  <a:cubicBezTo>
                    <a:pt x="87" y="81"/>
                    <a:pt x="88" y="78"/>
                    <a:pt x="88" y="75"/>
                  </a:cubicBezTo>
                  <a:cubicBezTo>
                    <a:pt x="88" y="71"/>
                    <a:pt x="88" y="64"/>
                    <a:pt x="87" y="60"/>
                  </a:cubicBezTo>
                  <a:cubicBezTo>
                    <a:pt x="87" y="56"/>
                    <a:pt x="85" y="53"/>
                    <a:pt x="82" y="53"/>
                  </a:cubicBezTo>
                  <a:cubicBezTo>
                    <a:pt x="80" y="53"/>
                    <a:pt x="72" y="45"/>
                    <a:pt x="64" y="35"/>
                  </a:cubicBezTo>
                  <a:cubicBezTo>
                    <a:pt x="64" y="35"/>
                    <a:pt x="64" y="35"/>
                    <a:pt x="62" y="31"/>
                  </a:cubicBezTo>
                  <a:cubicBezTo>
                    <a:pt x="59" y="27"/>
                    <a:pt x="56" y="23"/>
                    <a:pt x="54" y="22"/>
                  </a:cubicBezTo>
                  <a:cubicBezTo>
                    <a:pt x="51" y="21"/>
                    <a:pt x="47" y="6"/>
                    <a:pt x="47" y="4"/>
                  </a:cubicBezTo>
                  <a:cubicBezTo>
                    <a:pt x="46" y="2"/>
                    <a:pt x="43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5" y="4"/>
                    <a:pt x="35" y="7"/>
                  </a:cubicBezTo>
                  <a:cubicBezTo>
                    <a:pt x="35" y="11"/>
                    <a:pt x="35" y="19"/>
                    <a:pt x="35" y="24"/>
                  </a:cubicBezTo>
                  <a:cubicBezTo>
                    <a:pt x="35" y="29"/>
                    <a:pt x="34" y="33"/>
                    <a:pt x="34" y="33"/>
                  </a:cubicBezTo>
                  <a:cubicBezTo>
                    <a:pt x="34" y="33"/>
                    <a:pt x="29" y="34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29" y="29"/>
                    <a:pt x="22" y="30"/>
                    <a:pt x="22" y="31"/>
                  </a:cubicBezTo>
                  <a:cubicBezTo>
                    <a:pt x="21" y="33"/>
                    <a:pt x="19" y="38"/>
                    <a:pt x="17" y="41"/>
                  </a:cubicBezTo>
                  <a:cubicBezTo>
                    <a:pt x="15" y="44"/>
                    <a:pt x="10" y="48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4" name="Freeform 109"/>
            <p:cNvSpPr>
              <a:spLocks noChangeArrowheads="1"/>
            </p:cNvSpPr>
            <p:nvPr/>
          </p:nvSpPr>
          <p:spPr bwMode="auto">
            <a:xfrm>
              <a:off x="4156075" y="212725"/>
              <a:ext cx="157163" cy="104775"/>
            </a:xfrm>
            <a:custGeom>
              <a:avLst/>
              <a:gdLst>
                <a:gd name="T0" fmla="*/ 3 w 59"/>
                <a:gd name="T1" fmla="*/ 12 h 39"/>
                <a:gd name="T2" fmla="*/ 10 w 59"/>
                <a:gd name="T3" fmla="*/ 16 h 39"/>
                <a:gd name="T4" fmla="*/ 21 w 59"/>
                <a:gd name="T5" fmla="*/ 20 h 39"/>
                <a:gd name="T6" fmla="*/ 29 w 59"/>
                <a:gd name="T7" fmla="*/ 24 h 39"/>
                <a:gd name="T8" fmla="*/ 34 w 59"/>
                <a:gd name="T9" fmla="*/ 31 h 39"/>
                <a:gd name="T10" fmla="*/ 37 w 59"/>
                <a:gd name="T11" fmla="*/ 34 h 39"/>
                <a:gd name="T12" fmla="*/ 38 w 59"/>
                <a:gd name="T13" fmla="*/ 36 h 39"/>
                <a:gd name="T14" fmla="*/ 35 w 59"/>
                <a:gd name="T15" fmla="*/ 38 h 39"/>
                <a:gd name="T16" fmla="*/ 35 w 59"/>
                <a:gd name="T17" fmla="*/ 39 h 39"/>
                <a:gd name="T18" fmla="*/ 44 w 59"/>
                <a:gd name="T19" fmla="*/ 39 h 39"/>
                <a:gd name="T20" fmla="*/ 53 w 59"/>
                <a:gd name="T21" fmla="*/ 39 h 39"/>
                <a:gd name="T22" fmla="*/ 53 w 59"/>
                <a:gd name="T23" fmla="*/ 38 h 39"/>
                <a:gd name="T24" fmla="*/ 52 w 59"/>
                <a:gd name="T25" fmla="*/ 34 h 39"/>
                <a:gd name="T26" fmla="*/ 55 w 59"/>
                <a:gd name="T27" fmla="*/ 29 h 39"/>
                <a:gd name="T28" fmla="*/ 58 w 59"/>
                <a:gd name="T29" fmla="*/ 25 h 39"/>
                <a:gd name="T30" fmla="*/ 57 w 59"/>
                <a:gd name="T31" fmla="*/ 20 h 39"/>
                <a:gd name="T32" fmla="*/ 58 w 59"/>
                <a:gd name="T33" fmla="*/ 16 h 39"/>
                <a:gd name="T34" fmla="*/ 59 w 59"/>
                <a:gd name="T35" fmla="*/ 11 h 39"/>
                <a:gd name="T36" fmla="*/ 57 w 59"/>
                <a:gd name="T37" fmla="*/ 7 h 39"/>
                <a:gd name="T38" fmla="*/ 56 w 59"/>
                <a:gd name="T39" fmla="*/ 3 h 39"/>
                <a:gd name="T40" fmla="*/ 51 w 59"/>
                <a:gd name="T41" fmla="*/ 1 h 39"/>
                <a:gd name="T42" fmla="*/ 25 w 59"/>
                <a:gd name="T43" fmla="*/ 1 h 39"/>
                <a:gd name="T44" fmla="*/ 1 w 59"/>
                <a:gd name="T45" fmla="*/ 3 h 39"/>
                <a:gd name="T46" fmla="*/ 3 w 59"/>
                <a:gd name="T47" fmla="*/ 12 h 3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39"/>
                <a:gd name="T74" fmla="*/ 59 w 59"/>
                <a:gd name="T75" fmla="*/ 39 h 3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39">
                  <a:moveTo>
                    <a:pt x="3" y="12"/>
                  </a:moveTo>
                  <a:cubicBezTo>
                    <a:pt x="5" y="12"/>
                    <a:pt x="8" y="14"/>
                    <a:pt x="10" y="16"/>
                  </a:cubicBezTo>
                  <a:cubicBezTo>
                    <a:pt x="11" y="18"/>
                    <a:pt x="16" y="20"/>
                    <a:pt x="21" y="20"/>
                  </a:cubicBezTo>
                  <a:cubicBezTo>
                    <a:pt x="26" y="20"/>
                    <a:pt x="29" y="22"/>
                    <a:pt x="29" y="24"/>
                  </a:cubicBezTo>
                  <a:cubicBezTo>
                    <a:pt x="29" y="26"/>
                    <a:pt x="32" y="29"/>
                    <a:pt x="34" y="31"/>
                  </a:cubicBezTo>
                  <a:cubicBezTo>
                    <a:pt x="34" y="31"/>
                    <a:pt x="34" y="31"/>
                    <a:pt x="37" y="34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7" y="37"/>
                    <a:pt x="36" y="38"/>
                    <a:pt x="35" y="38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9" y="39"/>
                    <a:pt x="44" y="39"/>
                  </a:cubicBezTo>
                  <a:cubicBezTo>
                    <a:pt x="49" y="39"/>
                    <a:pt x="53" y="39"/>
                    <a:pt x="53" y="39"/>
                  </a:cubicBezTo>
                  <a:cubicBezTo>
                    <a:pt x="53" y="39"/>
                    <a:pt x="53" y="38"/>
                    <a:pt x="53" y="38"/>
                  </a:cubicBezTo>
                  <a:cubicBezTo>
                    <a:pt x="53" y="37"/>
                    <a:pt x="52" y="35"/>
                    <a:pt x="52" y="34"/>
                  </a:cubicBezTo>
                  <a:cubicBezTo>
                    <a:pt x="52" y="32"/>
                    <a:pt x="53" y="30"/>
                    <a:pt x="55" y="29"/>
                  </a:cubicBezTo>
                  <a:cubicBezTo>
                    <a:pt x="57" y="28"/>
                    <a:pt x="58" y="26"/>
                    <a:pt x="58" y="25"/>
                  </a:cubicBezTo>
                  <a:cubicBezTo>
                    <a:pt x="58" y="24"/>
                    <a:pt x="57" y="22"/>
                    <a:pt x="57" y="20"/>
                  </a:cubicBezTo>
                  <a:cubicBezTo>
                    <a:pt x="57" y="19"/>
                    <a:pt x="58" y="17"/>
                    <a:pt x="58" y="16"/>
                  </a:cubicBezTo>
                  <a:cubicBezTo>
                    <a:pt x="58" y="14"/>
                    <a:pt x="59" y="13"/>
                    <a:pt x="59" y="11"/>
                  </a:cubicBezTo>
                  <a:cubicBezTo>
                    <a:pt x="59" y="10"/>
                    <a:pt x="58" y="9"/>
                    <a:pt x="57" y="7"/>
                  </a:cubicBezTo>
                  <a:cubicBezTo>
                    <a:pt x="56" y="6"/>
                    <a:pt x="56" y="4"/>
                    <a:pt x="56" y="3"/>
                  </a:cubicBezTo>
                  <a:cubicBezTo>
                    <a:pt x="56" y="1"/>
                    <a:pt x="53" y="1"/>
                    <a:pt x="51" y="1"/>
                  </a:cubicBezTo>
                  <a:cubicBezTo>
                    <a:pt x="49" y="2"/>
                    <a:pt x="37" y="2"/>
                    <a:pt x="25" y="1"/>
                  </a:cubicBezTo>
                  <a:cubicBezTo>
                    <a:pt x="13" y="0"/>
                    <a:pt x="3" y="2"/>
                    <a:pt x="1" y="3"/>
                  </a:cubicBezTo>
                  <a:cubicBezTo>
                    <a:pt x="0" y="5"/>
                    <a:pt x="1" y="11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5" name="Freeform 110"/>
            <p:cNvSpPr>
              <a:spLocks noChangeArrowheads="1"/>
            </p:cNvSpPr>
            <p:nvPr/>
          </p:nvSpPr>
          <p:spPr bwMode="auto">
            <a:xfrm>
              <a:off x="3706813" y="365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6" name="Freeform 111"/>
            <p:cNvSpPr>
              <a:spLocks noChangeArrowheads="1"/>
            </p:cNvSpPr>
            <p:nvPr/>
          </p:nvSpPr>
          <p:spPr bwMode="auto">
            <a:xfrm>
              <a:off x="2295525" y="1206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7" name="Freeform 112"/>
            <p:cNvSpPr>
              <a:spLocks noChangeArrowheads="1"/>
            </p:cNvSpPr>
            <p:nvPr/>
          </p:nvSpPr>
          <p:spPr bwMode="auto">
            <a:xfrm>
              <a:off x="1455738" y="469900"/>
              <a:ext cx="3175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8" name="Freeform 113"/>
            <p:cNvSpPr>
              <a:spLocks noChangeArrowheads="1"/>
            </p:cNvSpPr>
            <p:nvPr/>
          </p:nvSpPr>
          <p:spPr bwMode="auto">
            <a:xfrm>
              <a:off x="1460500" y="4778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19" name="Freeform 114"/>
            <p:cNvSpPr>
              <a:spLocks noChangeArrowheads="1"/>
            </p:cNvSpPr>
            <p:nvPr/>
          </p:nvSpPr>
          <p:spPr bwMode="auto">
            <a:xfrm>
              <a:off x="1584325" y="498475"/>
              <a:ext cx="4763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2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0" name="Freeform 115"/>
            <p:cNvSpPr>
              <a:spLocks noChangeArrowheads="1"/>
            </p:cNvSpPr>
            <p:nvPr/>
          </p:nvSpPr>
          <p:spPr bwMode="auto">
            <a:xfrm>
              <a:off x="6311900" y="2506663"/>
              <a:ext cx="881063" cy="598488"/>
            </a:xfrm>
            <a:custGeom>
              <a:avLst/>
              <a:gdLst>
                <a:gd name="T0" fmla="*/ 315 w 331"/>
                <a:gd name="T1" fmla="*/ 101 h 224"/>
                <a:gd name="T2" fmla="*/ 275 w 331"/>
                <a:gd name="T3" fmla="*/ 60 h 224"/>
                <a:gd name="T4" fmla="*/ 242 w 331"/>
                <a:gd name="T5" fmla="*/ 35 h 224"/>
                <a:gd name="T6" fmla="*/ 231 w 331"/>
                <a:gd name="T7" fmla="*/ 20 h 224"/>
                <a:gd name="T8" fmla="*/ 221 w 331"/>
                <a:gd name="T9" fmla="*/ 5 h 224"/>
                <a:gd name="T10" fmla="*/ 207 w 331"/>
                <a:gd name="T11" fmla="*/ 24 h 224"/>
                <a:gd name="T12" fmla="*/ 201 w 331"/>
                <a:gd name="T13" fmla="*/ 38 h 224"/>
                <a:gd name="T14" fmla="*/ 182 w 331"/>
                <a:gd name="T15" fmla="*/ 37 h 224"/>
                <a:gd name="T16" fmla="*/ 175 w 331"/>
                <a:gd name="T17" fmla="*/ 15 h 224"/>
                <a:gd name="T18" fmla="*/ 178 w 331"/>
                <a:gd name="T19" fmla="*/ 7 h 224"/>
                <a:gd name="T20" fmla="*/ 178 w 331"/>
                <a:gd name="T21" fmla="*/ 6 h 224"/>
                <a:gd name="T22" fmla="*/ 177 w 331"/>
                <a:gd name="T23" fmla="*/ 5 h 224"/>
                <a:gd name="T24" fmla="*/ 153 w 331"/>
                <a:gd name="T25" fmla="*/ 3 h 224"/>
                <a:gd name="T26" fmla="*/ 123 w 331"/>
                <a:gd name="T27" fmla="*/ 11 h 224"/>
                <a:gd name="T28" fmla="*/ 92 w 331"/>
                <a:gd name="T29" fmla="*/ 18 h 224"/>
                <a:gd name="T30" fmla="*/ 73 w 331"/>
                <a:gd name="T31" fmla="*/ 24 h 224"/>
                <a:gd name="T32" fmla="*/ 59 w 331"/>
                <a:gd name="T33" fmla="*/ 44 h 224"/>
                <a:gd name="T34" fmla="*/ 67 w 331"/>
                <a:gd name="T35" fmla="*/ 59 h 224"/>
                <a:gd name="T36" fmla="*/ 46 w 331"/>
                <a:gd name="T37" fmla="*/ 62 h 224"/>
                <a:gd name="T38" fmla="*/ 30 w 331"/>
                <a:gd name="T39" fmla="*/ 66 h 224"/>
                <a:gd name="T40" fmla="*/ 11 w 331"/>
                <a:gd name="T41" fmla="*/ 81 h 224"/>
                <a:gd name="T42" fmla="*/ 4 w 331"/>
                <a:gd name="T43" fmla="*/ 102 h 224"/>
                <a:gd name="T44" fmla="*/ 3 w 331"/>
                <a:gd name="T45" fmla="*/ 117 h 224"/>
                <a:gd name="T46" fmla="*/ 22 w 331"/>
                <a:gd name="T47" fmla="*/ 161 h 224"/>
                <a:gd name="T48" fmla="*/ 23 w 331"/>
                <a:gd name="T49" fmla="*/ 169 h 224"/>
                <a:gd name="T50" fmla="*/ 19 w 331"/>
                <a:gd name="T51" fmla="*/ 179 h 224"/>
                <a:gd name="T52" fmla="*/ 20 w 331"/>
                <a:gd name="T53" fmla="*/ 191 h 224"/>
                <a:gd name="T54" fmla="*/ 30 w 331"/>
                <a:gd name="T55" fmla="*/ 189 h 224"/>
                <a:gd name="T56" fmla="*/ 36 w 331"/>
                <a:gd name="T57" fmla="*/ 187 h 224"/>
                <a:gd name="T58" fmla="*/ 48 w 331"/>
                <a:gd name="T59" fmla="*/ 181 h 224"/>
                <a:gd name="T60" fmla="*/ 77 w 331"/>
                <a:gd name="T61" fmla="*/ 178 h 224"/>
                <a:gd name="T62" fmla="*/ 125 w 331"/>
                <a:gd name="T63" fmla="*/ 165 h 224"/>
                <a:gd name="T64" fmla="*/ 188 w 331"/>
                <a:gd name="T65" fmla="*/ 189 h 224"/>
                <a:gd name="T66" fmla="*/ 218 w 331"/>
                <a:gd name="T67" fmla="*/ 213 h 224"/>
                <a:gd name="T68" fmla="*/ 252 w 331"/>
                <a:gd name="T69" fmla="*/ 224 h 224"/>
                <a:gd name="T70" fmla="*/ 288 w 331"/>
                <a:gd name="T71" fmla="*/ 210 h 224"/>
                <a:gd name="T72" fmla="*/ 305 w 331"/>
                <a:gd name="T73" fmla="*/ 181 h 224"/>
                <a:gd name="T74" fmla="*/ 322 w 331"/>
                <a:gd name="T75" fmla="*/ 170 h 224"/>
                <a:gd name="T76" fmla="*/ 325 w 331"/>
                <a:gd name="T77" fmla="*/ 124 h 2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1"/>
                <a:gd name="T118" fmla="*/ 0 h 224"/>
                <a:gd name="T119" fmla="*/ 331 w 331"/>
                <a:gd name="T120" fmla="*/ 224 h 2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1" h="224">
                  <a:moveTo>
                    <a:pt x="319" y="110"/>
                  </a:moveTo>
                  <a:cubicBezTo>
                    <a:pt x="319" y="105"/>
                    <a:pt x="317" y="101"/>
                    <a:pt x="315" y="101"/>
                  </a:cubicBezTo>
                  <a:cubicBezTo>
                    <a:pt x="313" y="101"/>
                    <a:pt x="305" y="93"/>
                    <a:pt x="298" y="83"/>
                  </a:cubicBezTo>
                  <a:cubicBezTo>
                    <a:pt x="291" y="74"/>
                    <a:pt x="281" y="63"/>
                    <a:pt x="275" y="60"/>
                  </a:cubicBezTo>
                  <a:cubicBezTo>
                    <a:pt x="269" y="57"/>
                    <a:pt x="259" y="52"/>
                    <a:pt x="253" y="50"/>
                  </a:cubicBezTo>
                  <a:cubicBezTo>
                    <a:pt x="247" y="48"/>
                    <a:pt x="242" y="41"/>
                    <a:pt x="242" y="35"/>
                  </a:cubicBezTo>
                  <a:cubicBezTo>
                    <a:pt x="242" y="30"/>
                    <a:pt x="240" y="25"/>
                    <a:pt x="238" y="25"/>
                  </a:cubicBezTo>
                  <a:cubicBezTo>
                    <a:pt x="235" y="25"/>
                    <a:pt x="232" y="22"/>
                    <a:pt x="231" y="20"/>
                  </a:cubicBezTo>
                  <a:cubicBezTo>
                    <a:pt x="229" y="17"/>
                    <a:pt x="228" y="13"/>
                    <a:pt x="228" y="11"/>
                  </a:cubicBezTo>
                  <a:cubicBezTo>
                    <a:pt x="228" y="9"/>
                    <a:pt x="225" y="7"/>
                    <a:pt x="221" y="5"/>
                  </a:cubicBezTo>
                  <a:cubicBezTo>
                    <a:pt x="217" y="4"/>
                    <a:pt x="213" y="12"/>
                    <a:pt x="207" y="22"/>
                  </a:cubicBezTo>
                  <a:cubicBezTo>
                    <a:pt x="207" y="22"/>
                    <a:pt x="207" y="22"/>
                    <a:pt x="207" y="24"/>
                  </a:cubicBezTo>
                  <a:cubicBezTo>
                    <a:pt x="207" y="26"/>
                    <a:pt x="207" y="26"/>
                    <a:pt x="207" y="26"/>
                  </a:cubicBezTo>
                  <a:cubicBezTo>
                    <a:pt x="201" y="29"/>
                    <a:pt x="201" y="34"/>
                    <a:pt x="201" y="38"/>
                  </a:cubicBezTo>
                  <a:cubicBezTo>
                    <a:pt x="201" y="41"/>
                    <a:pt x="199" y="44"/>
                    <a:pt x="197" y="44"/>
                  </a:cubicBezTo>
                  <a:cubicBezTo>
                    <a:pt x="194" y="44"/>
                    <a:pt x="188" y="40"/>
                    <a:pt x="182" y="37"/>
                  </a:cubicBezTo>
                  <a:cubicBezTo>
                    <a:pt x="176" y="33"/>
                    <a:pt x="172" y="27"/>
                    <a:pt x="172" y="24"/>
                  </a:cubicBezTo>
                  <a:cubicBezTo>
                    <a:pt x="172" y="20"/>
                    <a:pt x="173" y="16"/>
                    <a:pt x="175" y="15"/>
                  </a:cubicBezTo>
                  <a:cubicBezTo>
                    <a:pt x="176" y="13"/>
                    <a:pt x="178" y="11"/>
                    <a:pt x="178" y="10"/>
                  </a:cubicBezTo>
                  <a:cubicBezTo>
                    <a:pt x="178" y="8"/>
                    <a:pt x="178" y="7"/>
                    <a:pt x="178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8" y="7"/>
                    <a:pt x="178" y="7"/>
                    <a:pt x="178" y="6"/>
                  </a:cubicBezTo>
                  <a:cubicBezTo>
                    <a:pt x="178" y="6"/>
                    <a:pt x="178" y="6"/>
                    <a:pt x="178" y="6"/>
                  </a:cubicBezTo>
                  <a:cubicBezTo>
                    <a:pt x="178" y="6"/>
                    <a:pt x="178" y="6"/>
                    <a:pt x="177" y="5"/>
                  </a:cubicBezTo>
                  <a:cubicBezTo>
                    <a:pt x="176" y="4"/>
                    <a:pt x="170" y="4"/>
                    <a:pt x="164" y="6"/>
                  </a:cubicBezTo>
                  <a:cubicBezTo>
                    <a:pt x="164" y="6"/>
                    <a:pt x="164" y="6"/>
                    <a:pt x="153" y="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7" y="1"/>
                    <a:pt x="128" y="6"/>
                    <a:pt x="123" y="11"/>
                  </a:cubicBezTo>
                  <a:cubicBezTo>
                    <a:pt x="118" y="16"/>
                    <a:pt x="109" y="20"/>
                    <a:pt x="104" y="20"/>
                  </a:cubicBezTo>
                  <a:cubicBezTo>
                    <a:pt x="99" y="20"/>
                    <a:pt x="94" y="19"/>
                    <a:pt x="92" y="18"/>
                  </a:cubicBezTo>
                  <a:cubicBezTo>
                    <a:pt x="91" y="16"/>
                    <a:pt x="87" y="16"/>
                    <a:pt x="85" y="16"/>
                  </a:cubicBezTo>
                  <a:cubicBezTo>
                    <a:pt x="82" y="16"/>
                    <a:pt x="77" y="20"/>
                    <a:pt x="73" y="24"/>
                  </a:cubicBezTo>
                  <a:cubicBezTo>
                    <a:pt x="70" y="27"/>
                    <a:pt x="64" y="32"/>
                    <a:pt x="62" y="35"/>
                  </a:cubicBezTo>
                  <a:cubicBezTo>
                    <a:pt x="59" y="37"/>
                    <a:pt x="58" y="41"/>
                    <a:pt x="59" y="44"/>
                  </a:cubicBezTo>
                  <a:cubicBezTo>
                    <a:pt x="60" y="47"/>
                    <a:pt x="63" y="51"/>
                    <a:pt x="65" y="52"/>
                  </a:cubicBezTo>
                  <a:cubicBezTo>
                    <a:pt x="67" y="54"/>
                    <a:pt x="68" y="57"/>
                    <a:pt x="67" y="59"/>
                  </a:cubicBezTo>
                  <a:cubicBezTo>
                    <a:pt x="65" y="61"/>
                    <a:pt x="61" y="63"/>
                    <a:pt x="58" y="63"/>
                  </a:cubicBezTo>
                  <a:cubicBezTo>
                    <a:pt x="54" y="63"/>
                    <a:pt x="49" y="62"/>
                    <a:pt x="46" y="62"/>
                  </a:cubicBezTo>
                  <a:cubicBezTo>
                    <a:pt x="44" y="62"/>
                    <a:pt x="30" y="65"/>
                    <a:pt x="30" y="65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27" y="67"/>
                    <a:pt x="25" y="69"/>
                  </a:cubicBezTo>
                  <a:cubicBezTo>
                    <a:pt x="22" y="70"/>
                    <a:pt x="12" y="79"/>
                    <a:pt x="11" y="81"/>
                  </a:cubicBezTo>
                  <a:cubicBezTo>
                    <a:pt x="10" y="83"/>
                    <a:pt x="8" y="92"/>
                    <a:pt x="8" y="96"/>
                  </a:cubicBezTo>
                  <a:cubicBezTo>
                    <a:pt x="8" y="99"/>
                    <a:pt x="6" y="102"/>
                    <a:pt x="4" y="102"/>
                  </a:cubicBezTo>
                  <a:cubicBezTo>
                    <a:pt x="2" y="102"/>
                    <a:pt x="0" y="105"/>
                    <a:pt x="0" y="108"/>
                  </a:cubicBezTo>
                  <a:cubicBezTo>
                    <a:pt x="0" y="112"/>
                    <a:pt x="2" y="116"/>
                    <a:pt x="3" y="117"/>
                  </a:cubicBezTo>
                  <a:cubicBezTo>
                    <a:pt x="5" y="119"/>
                    <a:pt x="8" y="125"/>
                    <a:pt x="10" y="131"/>
                  </a:cubicBezTo>
                  <a:cubicBezTo>
                    <a:pt x="11" y="137"/>
                    <a:pt x="20" y="157"/>
                    <a:pt x="22" y="161"/>
                  </a:cubicBezTo>
                  <a:cubicBezTo>
                    <a:pt x="23" y="165"/>
                    <a:pt x="24" y="169"/>
                    <a:pt x="24" y="169"/>
                  </a:cubicBezTo>
                  <a:cubicBezTo>
                    <a:pt x="24" y="169"/>
                    <a:pt x="24" y="169"/>
                    <a:pt x="23" y="169"/>
                  </a:cubicBezTo>
                  <a:cubicBezTo>
                    <a:pt x="23" y="169"/>
                    <a:pt x="22" y="170"/>
                    <a:pt x="22" y="172"/>
                  </a:cubicBezTo>
                  <a:cubicBezTo>
                    <a:pt x="22" y="174"/>
                    <a:pt x="20" y="177"/>
                    <a:pt x="19" y="179"/>
                  </a:cubicBezTo>
                  <a:cubicBezTo>
                    <a:pt x="17" y="180"/>
                    <a:pt x="16" y="184"/>
                    <a:pt x="16" y="186"/>
                  </a:cubicBezTo>
                  <a:cubicBezTo>
                    <a:pt x="16" y="189"/>
                    <a:pt x="17" y="191"/>
                    <a:pt x="20" y="191"/>
                  </a:cubicBez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0"/>
                    <a:pt x="30" y="189"/>
                  </a:cubicBezTo>
                  <a:cubicBezTo>
                    <a:pt x="30" y="188"/>
                    <a:pt x="30" y="188"/>
                    <a:pt x="30" y="188"/>
                  </a:cubicBezTo>
                  <a:cubicBezTo>
                    <a:pt x="30" y="188"/>
                    <a:pt x="32" y="187"/>
                    <a:pt x="36" y="187"/>
                  </a:cubicBezTo>
                  <a:cubicBezTo>
                    <a:pt x="39" y="187"/>
                    <a:pt x="42" y="185"/>
                    <a:pt x="42" y="183"/>
                  </a:cubicBezTo>
                  <a:cubicBezTo>
                    <a:pt x="42" y="182"/>
                    <a:pt x="45" y="180"/>
                    <a:pt x="48" y="181"/>
                  </a:cubicBezTo>
                  <a:cubicBezTo>
                    <a:pt x="52" y="181"/>
                    <a:pt x="60" y="181"/>
                    <a:pt x="66" y="181"/>
                  </a:cubicBezTo>
                  <a:cubicBezTo>
                    <a:pt x="72" y="181"/>
                    <a:pt x="77" y="180"/>
                    <a:pt x="77" y="178"/>
                  </a:cubicBezTo>
                  <a:cubicBezTo>
                    <a:pt x="77" y="176"/>
                    <a:pt x="82" y="172"/>
                    <a:pt x="88" y="170"/>
                  </a:cubicBezTo>
                  <a:cubicBezTo>
                    <a:pt x="94" y="168"/>
                    <a:pt x="111" y="166"/>
                    <a:pt x="125" y="165"/>
                  </a:cubicBezTo>
                  <a:cubicBezTo>
                    <a:pt x="139" y="164"/>
                    <a:pt x="157" y="169"/>
                    <a:pt x="166" y="175"/>
                  </a:cubicBezTo>
                  <a:cubicBezTo>
                    <a:pt x="175" y="181"/>
                    <a:pt x="185" y="187"/>
                    <a:pt x="188" y="189"/>
                  </a:cubicBezTo>
                  <a:cubicBezTo>
                    <a:pt x="192" y="191"/>
                    <a:pt x="198" y="196"/>
                    <a:pt x="202" y="200"/>
                  </a:cubicBezTo>
                  <a:cubicBezTo>
                    <a:pt x="206" y="204"/>
                    <a:pt x="213" y="210"/>
                    <a:pt x="218" y="213"/>
                  </a:cubicBezTo>
                  <a:cubicBezTo>
                    <a:pt x="223" y="215"/>
                    <a:pt x="228" y="219"/>
                    <a:pt x="229" y="221"/>
                  </a:cubicBezTo>
                  <a:cubicBezTo>
                    <a:pt x="230" y="223"/>
                    <a:pt x="240" y="224"/>
                    <a:pt x="252" y="224"/>
                  </a:cubicBezTo>
                  <a:cubicBezTo>
                    <a:pt x="263" y="224"/>
                    <a:pt x="275" y="221"/>
                    <a:pt x="277" y="217"/>
                  </a:cubicBezTo>
                  <a:cubicBezTo>
                    <a:pt x="279" y="213"/>
                    <a:pt x="284" y="210"/>
                    <a:pt x="288" y="210"/>
                  </a:cubicBezTo>
                  <a:cubicBezTo>
                    <a:pt x="292" y="210"/>
                    <a:pt x="296" y="204"/>
                    <a:pt x="296" y="196"/>
                  </a:cubicBezTo>
                  <a:cubicBezTo>
                    <a:pt x="296" y="189"/>
                    <a:pt x="300" y="182"/>
                    <a:pt x="305" y="181"/>
                  </a:cubicBezTo>
                  <a:cubicBezTo>
                    <a:pt x="309" y="180"/>
                    <a:pt x="313" y="177"/>
                    <a:pt x="313" y="175"/>
                  </a:cubicBezTo>
                  <a:cubicBezTo>
                    <a:pt x="313" y="174"/>
                    <a:pt x="317" y="171"/>
                    <a:pt x="322" y="170"/>
                  </a:cubicBezTo>
                  <a:cubicBezTo>
                    <a:pt x="327" y="169"/>
                    <a:pt x="331" y="159"/>
                    <a:pt x="331" y="148"/>
                  </a:cubicBezTo>
                  <a:cubicBezTo>
                    <a:pt x="331" y="137"/>
                    <a:pt x="329" y="126"/>
                    <a:pt x="325" y="124"/>
                  </a:cubicBezTo>
                  <a:cubicBezTo>
                    <a:pt x="322" y="121"/>
                    <a:pt x="319" y="115"/>
                    <a:pt x="319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1" name="Freeform 116"/>
            <p:cNvSpPr>
              <a:spLocks noChangeArrowheads="1"/>
            </p:cNvSpPr>
            <p:nvPr/>
          </p:nvSpPr>
          <p:spPr bwMode="auto">
            <a:xfrm>
              <a:off x="6988175" y="3168650"/>
              <a:ext cx="46038" cy="50800"/>
            </a:xfrm>
            <a:custGeom>
              <a:avLst/>
              <a:gdLst>
                <a:gd name="T0" fmla="*/ 16 w 17"/>
                <a:gd name="T1" fmla="*/ 13 h 19"/>
                <a:gd name="T2" fmla="*/ 15 w 17"/>
                <a:gd name="T3" fmla="*/ 6 h 19"/>
                <a:gd name="T4" fmla="*/ 11 w 17"/>
                <a:gd name="T5" fmla="*/ 5 h 19"/>
                <a:gd name="T6" fmla="*/ 8 w 17"/>
                <a:gd name="T7" fmla="*/ 2 h 19"/>
                <a:gd name="T8" fmla="*/ 3 w 17"/>
                <a:gd name="T9" fmla="*/ 0 h 19"/>
                <a:gd name="T10" fmla="*/ 0 w 17"/>
                <a:gd name="T11" fmla="*/ 2 h 19"/>
                <a:gd name="T12" fmla="*/ 0 w 17"/>
                <a:gd name="T13" fmla="*/ 7 h 19"/>
                <a:gd name="T14" fmla="*/ 2 w 17"/>
                <a:gd name="T15" fmla="*/ 9 h 19"/>
                <a:gd name="T16" fmla="*/ 4 w 17"/>
                <a:gd name="T17" fmla="*/ 10 h 19"/>
                <a:gd name="T18" fmla="*/ 7 w 17"/>
                <a:gd name="T19" fmla="*/ 10 h 19"/>
                <a:gd name="T20" fmla="*/ 5 w 17"/>
                <a:gd name="T21" fmla="*/ 14 h 19"/>
                <a:gd name="T22" fmla="*/ 6 w 17"/>
                <a:gd name="T23" fmla="*/ 17 h 19"/>
                <a:gd name="T24" fmla="*/ 9 w 17"/>
                <a:gd name="T25" fmla="*/ 19 h 19"/>
                <a:gd name="T26" fmla="*/ 14 w 17"/>
                <a:gd name="T27" fmla="*/ 18 h 19"/>
                <a:gd name="T28" fmla="*/ 17 w 17"/>
                <a:gd name="T29" fmla="*/ 15 h 19"/>
                <a:gd name="T30" fmla="*/ 17 w 17"/>
                <a:gd name="T31" fmla="*/ 14 h 19"/>
                <a:gd name="T32" fmla="*/ 16 w 17"/>
                <a:gd name="T33" fmla="*/ 13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9"/>
                <a:gd name="T53" fmla="*/ 17 w 17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9">
                  <a:moveTo>
                    <a:pt x="16" y="13"/>
                  </a:moveTo>
                  <a:cubicBezTo>
                    <a:pt x="16" y="9"/>
                    <a:pt x="16" y="6"/>
                    <a:pt x="15" y="6"/>
                  </a:cubicBezTo>
                  <a:cubicBezTo>
                    <a:pt x="14" y="6"/>
                    <a:pt x="12" y="6"/>
                    <a:pt x="11" y="5"/>
                  </a:cubicBezTo>
                  <a:cubicBezTo>
                    <a:pt x="10" y="5"/>
                    <a:pt x="8" y="4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2" y="9"/>
                    <a:pt x="2" y="9"/>
                    <a:pt x="4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6" y="11"/>
                    <a:pt x="5" y="13"/>
                    <a:pt x="5" y="14"/>
                  </a:cubicBezTo>
                  <a:cubicBezTo>
                    <a:pt x="5" y="15"/>
                    <a:pt x="6" y="16"/>
                    <a:pt x="6" y="17"/>
                  </a:cubicBezTo>
                  <a:cubicBezTo>
                    <a:pt x="7" y="18"/>
                    <a:pt x="8" y="19"/>
                    <a:pt x="9" y="19"/>
                  </a:cubicBezTo>
                  <a:cubicBezTo>
                    <a:pt x="10" y="19"/>
                    <a:pt x="12" y="18"/>
                    <a:pt x="14" y="18"/>
                  </a:cubicBezTo>
                  <a:cubicBezTo>
                    <a:pt x="15" y="17"/>
                    <a:pt x="17" y="16"/>
                    <a:pt x="17" y="15"/>
                  </a:cubicBezTo>
                  <a:cubicBezTo>
                    <a:pt x="17" y="15"/>
                    <a:pt x="17" y="15"/>
                    <a:pt x="17" y="14"/>
                  </a:cubicBezTo>
                  <a:cubicBezTo>
                    <a:pt x="16" y="13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2" name="Freeform 117"/>
            <p:cNvSpPr>
              <a:spLocks noChangeArrowheads="1"/>
            </p:cNvSpPr>
            <p:nvPr/>
          </p:nvSpPr>
          <p:spPr bwMode="auto">
            <a:xfrm>
              <a:off x="6419850" y="1889125"/>
              <a:ext cx="112713" cy="87313"/>
            </a:xfrm>
            <a:custGeom>
              <a:avLst/>
              <a:gdLst>
                <a:gd name="T0" fmla="*/ 32 w 42"/>
                <a:gd name="T1" fmla="*/ 12 h 33"/>
                <a:gd name="T2" fmla="*/ 22 w 42"/>
                <a:gd name="T3" fmla="*/ 21 h 33"/>
                <a:gd name="T4" fmla="*/ 19 w 42"/>
                <a:gd name="T5" fmla="*/ 23 h 33"/>
                <a:gd name="T6" fmla="*/ 16 w 42"/>
                <a:gd name="T7" fmla="*/ 24 h 33"/>
                <a:gd name="T8" fmla="*/ 8 w 42"/>
                <a:gd name="T9" fmla="*/ 15 h 33"/>
                <a:gd name="T10" fmla="*/ 6 w 42"/>
                <a:gd name="T11" fmla="*/ 16 h 33"/>
                <a:gd name="T12" fmla="*/ 5 w 42"/>
                <a:gd name="T13" fmla="*/ 16 h 33"/>
                <a:gd name="T14" fmla="*/ 2 w 42"/>
                <a:gd name="T15" fmla="*/ 19 h 33"/>
                <a:gd name="T16" fmla="*/ 4 w 42"/>
                <a:gd name="T17" fmla="*/ 22 h 33"/>
                <a:gd name="T18" fmla="*/ 7 w 42"/>
                <a:gd name="T19" fmla="*/ 25 h 33"/>
                <a:gd name="T20" fmla="*/ 15 w 42"/>
                <a:gd name="T21" fmla="*/ 30 h 33"/>
                <a:gd name="T22" fmla="*/ 23 w 42"/>
                <a:gd name="T23" fmla="*/ 33 h 33"/>
                <a:gd name="T24" fmla="*/ 29 w 42"/>
                <a:gd name="T25" fmla="*/ 29 h 33"/>
                <a:gd name="T26" fmla="*/ 31 w 42"/>
                <a:gd name="T27" fmla="*/ 22 h 33"/>
                <a:gd name="T28" fmla="*/ 39 w 42"/>
                <a:gd name="T29" fmla="*/ 16 h 33"/>
                <a:gd name="T30" fmla="*/ 40 w 42"/>
                <a:gd name="T31" fmla="*/ 15 h 33"/>
                <a:gd name="T32" fmla="*/ 42 w 42"/>
                <a:gd name="T33" fmla="*/ 14 h 33"/>
                <a:gd name="T34" fmla="*/ 42 w 42"/>
                <a:gd name="T35" fmla="*/ 6 h 33"/>
                <a:gd name="T36" fmla="*/ 40 w 42"/>
                <a:gd name="T37" fmla="*/ 0 h 33"/>
                <a:gd name="T38" fmla="*/ 37 w 42"/>
                <a:gd name="T39" fmla="*/ 0 h 33"/>
                <a:gd name="T40" fmla="*/ 36 w 42"/>
                <a:gd name="T41" fmla="*/ 0 h 33"/>
                <a:gd name="T42" fmla="*/ 36 w 42"/>
                <a:gd name="T43" fmla="*/ 4 h 33"/>
                <a:gd name="T44" fmla="*/ 32 w 42"/>
                <a:gd name="T45" fmla="*/ 12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33"/>
                <a:gd name="T71" fmla="*/ 42 w 42"/>
                <a:gd name="T72" fmla="*/ 33 h 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33">
                  <a:moveTo>
                    <a:pt x="32" y="12"/>
                  </a:moveTo>
                  <a:cubicBezTo>
                    <a:pt x="30" y="14"/>
                    <a:pt x="25" y="18"/>
                    <a:pt x="22" y="21"/>
                  </a:cubicBezTo>
                  <a:cubicBezTo>
                    <a:pt x="22" y="21"/>
                    <a:pt x="22" y="21"/>
                    <a:pt x="19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5" y="21"/>
                    <a:pt x="11" y="17"/>
                    <a:pt x="8" y="15"/>
                  </a:cubicBezTo>
                  <a:cubicBezTo>
                    <a:pt x="8" y="15"/>
                    <a:pt x="8" y="15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16"/>
                    <a:pt x="0" y="17"/>
                    <a:pt x="2" y="19"/>
                  </a:cubicBezTo>
                  <a:cubicBezTo>
                    <a:pt x="2" y="19"/>
                    <a:pt x="2" y="19"/>
                    <a:pt x="4" y="22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6"/>
                    <a:pt x="13" y="28"/>
                    <a:pt x="15" y="30"/>
                  </a:cubicBezTo>
                  <a:cubicBezTo>
                    <a:pt x="17" y="32"/>
                    <a:pt x="20" y="33"/>
                    <a:pt x="23" y="33"/>
                  </a:cubicBezTo>
                  <a:cubicBezTo>
                    <a:pt x="25" y="33"/>
                    <a:pt x="28" y="31"/>
                    <a:pt x="29" y="29"/>
                  </a:cubicBezTo>
                  <a:cubicBezTo>
                    <a:pt x="30" y="26"/>
                    <a:pt x="31" y="23"/>
                    <a:pt x="31" y="22"/>
                  </a:cubicBezTo>
                  <a:cubicBezTo>
                    <a:pt x="32" y="21"/>
                    <a:pt x="35" y="18"/>
                    <a:pt x="39" y="16"/>
                  </a:cubicBezTo>
                  <a:cubicBezTo>
                    <a:pt x="39" y="16"/>
                    <a:pt x="39" y="16"/>
                    <a:pt x="40" y="15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2"/>
                    <a:pt x="42" y="8"/>
                    <a:pt x="42" y="6"/>
                  </a:cubicBezTo>
                  <a:cubicBezTo>
                    <a:pt x="42" y="4"/>
                    <a:pt x="41" y="5"/>
                    <a:pt x="40" y="0"/>
                  </a:cubicBezTo>
                  <a:cubicBezTo>
                    <a:pt x="40" y="0"/>
                    <a:pt x="40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2"/>
                    <a:pt x="36" y="4"/>
                  </a:cubicBezTo>
                  <a:cubicBezTo>
                    <a:pt x="36" y="6"/>
                    <a:pt x="34" y="10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3" name="Freeform 118"/>
            <p:cNvSpPr>
              <a:spLocks noChangeArrowheads="1"/>
            </p:cNvSpPr>
            <p:nvPr/>
          </p:nvSpPr>
          <p:spPr bwMode="auto">
            <a:xfrm>
              <a:off x="6516688" y="1866900"/>
              <a:ext cx="4763" cy="22225"/>
            </a:xfrm>
            <a:custGeom>
              <a:avLst/>
              <a:gdLst>
                <a:gd name="T0" fmla="*/ 1 w 2"/>
                <a:gd name="T1" fmla="*/ 7 h 8"/>
                <a:gd name="T2" fmla="*/ 1 w 2"/>
                <a:gd name="T3" fmla="*/ 2 h 8"/>
                <a:gd name="T4" fmla="*/ 0 w 2"/>
                <a:gd name="T5" fmla="*/ 4 h 8"/>
                <a:gd name="T6" fmla="*/ 1 w 2"/>
                <a:gd name="T7" fmla="*/ 7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8"/>
                <a:gd name="T14" fmla="*/ 2 w 2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8">
                  <a:moveTo>
                    <a:pt x="1" y="7"/>
                  </a:moveTo>
                  <a:cubicBezTo>
                    <a:pt x="2" y="6"/>
                    <a:pt x="2" y="3"/>
                    <a:pt x="1" y="2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7"/>
                    <a:pt x="1" y="8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4" name="Freeform 119"/>
            <p:cNvSpPr>
              <a:spLocks noChangeArrowheads="1"/>
            </p:cNvSpPr>
            <p:nvPr/>
          </p:nvSpPr>
          <p:spPr bwMode="auto">
            <a:xfrm>
              <a:off x="6170613" y="2117725"/>
              <a:ext cx="188913" cy="214313"/>
            </a:xfrm>
            <a:custGeom>
              <a:avLst/>
              <a:gdLst>
                <a:gd name="T0" fmla="*/ 59 w 71"/>
                <a:gd name="T1" fmla="*/ 78 h 80"/>
                <a:gd name="T2" fmla="*/ 62 w 71"/>
                <a:gd name="T3" fmla="*/ 74 h 80"/>
                <a:gd name="T4" fmla="*/ 65 w 71"/>
                <a:gd name="T5" fmla="*/ 62 h 80"/>
                <a:gd name="T6" fmla="*/ 68 w 71"/>
                <a:gd name="T7" fmla="*/ 51 h 80"/>
                <a:gd name="T8" fmla="*/ 71 w 71"/>
                <a:gd name="T9" fmla="*/ 24 h 80"/>
                <a:gd name="T10" fmla="*/ 67 w 71"/>
                <a:gd name="T11" fmla="*/ 0 h 80"/>
                <a:gd name="T12" fmla="*/ 59 w 71"/>
                <a:gd name="T13" fmla="*/ 1 h 80"/>
                <a:gd name="T14" fmla="*/ 56 w 71"/>
                <a:gd name="T15" fmla="*/ 6 h 80"/>
                <a:gd name="T16" fmla="*/ 51 w 71"/>
                <a:gd name="T17" fmla="*/ 11 h 80"/>
                <a:gd name="T18" fmla="*/ 44 w 71"/>
                <a:gd name="T19" fmla="*/ 14 h 80"/>
                <a:gd name="T20" fmla="*/ 36 w 71"/>
                <a:gd name="T21" fmla="*/ 20 h 80"/>
                <a:gd name="T22" fmla="*/ 23 w 71"/>
                <a:gd name="T23" fmla="*/ 30 h 80"/>
                <a:gd name="T24" fmla="*/ 14 w 71"/>
                <a:gd name="T25" fmla="*/ 36 h 80"/>
                <a:gd name="T26" fmla="*/ 6 w 71"/>
                <a:gd name="T27" fmla="*/ 38 h 80"/>
                <a:gd name="T28" fmla="*/ 0 w 71"/>
                <a:gd name="T29" fmla="*/ 43 h 80"/>
                <a:gd name="T30" fmla="*/ 3 w 71"/>
                <a:gd name="T31" fmla="*/ 51 h 80"/>
                <a:gd name="T32" fmla="*/ 6 w 71"/>
                <a:gd name="T33" fmla="*/ 61 h 80"/>
                <a:gd name="T34" fmla="*/ 10 w 71"/>
                <a:gd name="T35" fmla="*/ 71 h 80"/>
                <a:gd name="T36" fmla="*/ 17 w 71"/>
                <a:gd name="T37" fmla="*/ 73 h 80"/>
                <a:gd name="T38" fmla="*/ 23 w 71"/>
                <a:gd name="T39" fmla="*/ 75 h 80"/>
                <a:gd name="T40" fmla="*/ 36 w 71"/>
                <a:gd name="T41" fmla="*/ 76 h 80"/>
                <a:gd name="T42" fmla="*/ 47 w 71"/>
                <a:gd name="T43" fmla="*/ 78 h 80"/>
                <a:gd name="T44" fmla="*/ 53 w 71"/>
                <a:gd name="T45" fmla="*/ 80 h 80"/>
                <a:gd name="T46" fmla="*/ 59 w 71"/>
                <a:gd name="T47" fmla="*/ 78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80"/>
                <a:gd name="T74" fmla="*/ 71 w 71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80">
                  <a:moveTo>
                    <a:pt x="59" y="78"/>
                  </a:moveTo>
                  <a:cubicBezTo>
                    <a:pt x="59" y="76"/>
                    <a:pt x="60" y="74"/>
                    <a:pt x="62" y="74"/>
                  </a:cubicBezTo>
                  <a:cubicBezTo>
                    <a:pt x="64" y="73"/>
                    <a:pt x="65" y="68"/>
                    <a:pt x="65" y="62"/>
                  </a:cubicBezTo>
                  <a:cubicBezTo>
                    <a:pt x="65" y="57"/>
                    <a:pt x="66" y="52"/>
                    <a:pt x="68" y="51"/>
                  </a:cubicBezTo>
                  <a:cubicBezTo>
                    <a:pt x="70" y="49"/>
                    <a:pt x="71" y="37"/>
                    <a:pt x="71" y="24"/>
                  </a:cubicBezTo>
                  <a:cubicBezTo>
                    <a:pt x="71" y="11"/>
                    <a:pt x="69" y="0"/>
                    <a:pt x="67" y="0"/>
                  </a:cubicBezTo>
                  <a:cubicBezTo>
                    <a:pt x="64" y="0"/>
                    <a:pt x="61" y="0"/>
                    <a:pt x="59" y="1"/>
                  </a:cubicBezTo>
                  <a:cubicBezTo>
                    <a:pt x="58" y="2"/>
                    <a:pt x="56" y="4"/>
                    <a:pt x="56" y="6"/>
                  </a:cubicBezTo>
                  <a:cubicBezTo>
                    <a:pt x="55" y="7"/>
                    <a:pt x="53" y="10"/>
                    <a:pt x="51" y="11"/>
                  </a:cubicBezTo>
                  <a:cubicBezTo>
                    <a:pt x="48" y="13"/>
                    <a:pt x="45" y="14"/>
                    <a:pt x="44" y="14"/>
                  </a:cubicBezTo>
                  <a:cubicBezTo>
                    <a:pt x="42" y="14"/>
                    <a:pt x="38" y="16"/>
                    <a:pt x="36" y="20"/>
                  </a:cubicBezTo>
                  <a:cubicBezTo>
                    <a:pt x="33" y="23"/>
                    <a:pt x="27" y="27"/>
                    <a:pt x="23" y="30"/>
                  </a:cubicBezTo>
                  <a:cubicBezTo>
                    <a:pt x="19" y="32"/>
                    <a:pt x="15" y="35"/>
                    <a:pt x="14" y="36"/>
                  </a:cubicBezTo>
                  <a:cubicBezTo>
                    <a:pt x="13" y="37"/>
                    <a:pt x="9" y="38"/>
                    <a:pt x="6" y="38"/>
                  </a:cubicBezTo>
                  <a:cubicBezTo>
                    <a:pt x="3" y="38"/>
                    <a:pt x="0" y="40"/>
                    <a:pt x="0" y="43"/>
                  </a:cubicBezTo>
                  <a:cubicBezTo>
                    <a:pt x="0" y="47"/>
                    <a:pt x="1" y="50"/>
                    <a:pt x="3" y="51"/>
                  </a:cubicBezTo>
                  <a:cubicBezTo>
                    <a:pt x="5" y="52"/>
                    <a:pt x="6" y="57"/>
                    <a:pt x="6" y="61"/>
                  </a:cubicBezTo>
                  <a:cubicBezTo>
                    <a:pt x="6" y="66"/>
                    <a:pt x="8" y="70"/>
                    <a:pt x="10" y="71"/>
                  </a:cubicBezTo>
                  <a:cubicBezTo>
                    <a:pt x="12" y="73"/>
                    <a:pt x="15" y="73"/>
                    <a:pt x="17" y="73"/>
                  </a:cubicBezTo>
                  <a:cubicBezTo>
                    <a:pt x="19" y="73"/>
                    <a:pt x="21" y="74"/>
                    <a:pt x="23" y="75"/>
                  </a:cubicBezTo>
                  <a:cubicBezTo>
                    <a:pt x="24" y="75"/>
                    <a:pt x="30" y="76"/>
                    <a:pt x="36" y="76"/>
                  </a:cubicBezTo>
                  <a:cubicBezTo>
                    <a:pt x="42" y="76"/>
                    <a:pt x="47" y="77"/>
                    <a:pt x="47" y="78"/>
                  </a:cubicBezTo>
                  <a:cubicBezTo>
                    <a:pt x="47" y="79"/>
                    <a:pt x="50" y="80"/>
                    <a:pt x="53" y="80"/>
                  </a:cubicBezTo>
                  <a:cubicBezTo>
                    <a:pt x="57" y="80"/>
                    <a:pt x="59" y="79"/>
                    <a:pt x="59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5" name="Freeform 120"/>
            <p:cNvSpPr>
              <a:spLocks noChangeArrowheads="1"/>
            </p:cNvSpPr>
            <p:nvPr/>
          </p:nvSpPr>
          <p:spPr bwMode="auto">
            <a:xfrm>
              <a:off x="6445250" y="1984375"/>
              <a:ext cx="92075" cy="138113"/>
            </a:xfrm>
            <a:custGeom>
              <a:avLst/>
              <a:gdLst>
                <a:gd name="T0" fmla="*/ 8 w 35"/>
                <a:gd name="T1" fmla="*/ 36 h 52"/>
                <a:gd name="T2" fmla="*/ 7 w 35"/>
                <a:gd name="T3" fmla="*/ 39 h 52"/>
                <a:gd name="T4" fmla="*/ 12 w 35"/>
                <a:gd name="T5" fmla="*/ 41 h 52"/>
                <a:gd name="T6" fmla="*/ 18 w 35"/>
                <a:gd name="T7" fmla="*/ 45 h 52"/>
                <a:gd name="T8" fmla="*/ 22 w 35"/>
                <a:gd name="T9" fmla="*/ 51 h 52"/>
                <a:gd name="T10" fmla="*/ 25 w 35"/>
                <a:gd name="T11" fmla="*/ 51 h 52"/>
                <a:gd name="T12" fmla="*/ 35 w 35"/>
                <a:gd name="T13" fmla="*/ 46 h 52"/>
                <a:gd name="T14" fmla="*/ 34 w 35"/>
                <a:gd name="T15" fmla="*/ 45 h 52"/>
                <a:gd name="T16" fmla="*/ 33 w 35"/>
                <a:gd name="T17" fmla="*/ 43 h 52"/>
                <a:gd name="T18" fmla="*/ 31 w 35"/>
                <a:gd name="T19" fmla="*/ 22 h 52"/>
                <a:gd name="T20" fmla="*/ 22 w 35"/>
                <a:gd name="T21" fmla="*/ 17 h 52"/>
                <a:gd name="T22" fmla="*/ 14 w 35"/>
                <a:gd name="T23" fmla="*/ 11 h 52"/>
                <a:gd name="T24" fmla="*/ 9 w 35"/>
                <a:gd name="T25" fmla="*/ 5 h 52"/>
                <a:gd name="T26" fmla="*/ 3 w 35"/>
                <a:gd name="T27" fmla="*/ 1 h 52"/>
                <a:gd name="T28" fmla="*/ 3 w 35"/>
                <a:gd name="T29" fmla="*/ 12 h 52"/>
                <a:gd name="T30" fmla="*/ 4 w 35"/>
                <a:gd name="T31" fmla="*/ 15 h 52"/>
                <a:gd name="T32" fmla="*/ 7 w 35"/>
                <a:gd name="T33" fmla="*/ 22 h 52"/>
                <a:gd name="T34" fmla="*/ 11 w 35"/>
                <a:gd name="T35" fmla="*/ 24 h 52"/>
                <a:gd name="T36" fmla="*/ 9 w 35"/>
                <a:gd name="T37" fmla="*/ 34 h 52"/>
                <a:gd name="T38" fmla="*/ 8 w 35"/>
                <a:gd name="T39" fmla="*/ 36 h 5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5"/>
                <a:gd name="T61" fmla="*/ 0 h 52"/>
                <a:gd name="T62" fmla="*/ 35 w 35"/>
                <a:gd name="T63" fmla="*/ 52 h 5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5" h="52">
                  <a:moveTo>
                    <a:pt x="8" y="36"/>
                  </a:moveTo>
                  <a:cubicBezTo>
                    <a:pt x="7" y="36"/>
                    <a:pt x="7" y="38"/>
                    <a:pt x="7" y="39"/>
                  </a:cubicBezTo>
                  <a:cubicBezTo>
                    <a:pt x="8" y="40"/>
                    <a:pt x="10" y="41"/>
                    <a:pt x="12" y="41"/>
                  </a:cubicBezTo>
                  <a:cubicBezTo>
                    <a:pt x="14" y="41"/>
                    <a:pt x="17" y="43"/>
                    <a:pt x="18" y="45"/>
                  </a:cubicBezTo>
                  <a:cubicBezTo>
                    <a:pt x="19" y="47"/>
                    <a:pt x="21" y="49"/>
                    <a:pt x="22" y="51"/>
                  </a:cubicBezTo>
                  <a:cubicBezTo>
                    <a:pt x="22" y="52"/>
                    <a:pt x="24" y="52"/>
                    <a:pt x="25" y="51"/>
                  </a:cubicBezTo>
                  <a:cubicBezTo>
                    <a:pt x="26" y="50"/>
                    <a:pt x="31" y="47"/>
                    <a:pt x="35" y="46"/>
                  </a:cubicBezTo>
                  <a:cubicBezTo>
                    <a:pt x="35" y="46"/>
                    <a:pt x="35" y="46"/>
                    <a:pt x="34" y="45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34"/>
                    <a:pt x="32" y="24"/>
                    <a:pt x="31" y="22"/>
                  </a:cubicBezTo>
                  <a:cubicBezTo>
                    <a:pt x="30" y="20"/>
                    <a:pt x="26" y="18"/>
                    <a:pt x="22" y="17"/>
                  </a:cubicBezTo>
                  <a:cubicBezTo>
                    <a:pt x="19" y="15"/>
                    <a:pt x="15" y="13"/>
                    <a:pt x="14" y="11"/>
                  </a:cubicBezTo>
                  <a:cubicBezTo>
                    <a:pt x="13" y="10"/>
                    <a:pt x="10" y="7"/>
                    <a:pt x="9" y="5"/>
                  </a:cubicBezTo>
                  <a:cubicBezTo>
                    <a:pt x="8" y="3"/>
                    <a:pt x="5" y="1"/>
                    <a:pt x="3" y="1"/>
                  </a:cubicBezTo>
                  <a:cubicBezTo>
                    <a:pt x="1" y="0"/>
                    <a:pt x="0" y="5"/>
                    <a:pt x="3" y="12"/>
                  </a:cubicBezTo>
                  <a:cubicBezTo>
                    <a:pt x="3" y="12"/>
                    <a:pt x="3" y="12"/>
                    <a:pt x="4" y="15"/>
                  </a:cubicBezTo>
                  <a:cubicBezTo>
                    <a:pt x="4" y="17"/>
                    <a:pt x="4" y="20"/>
                    <a:pt x="7" y="22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9"/>
                    <a:pt x="9" y="33"/>
                    <a:pt x="9" y="34"/>
                  </a:cubicBezTo>
                  <a:cubicBezTo>
                    <a:pt x="9" y="35"/>
                    <a:pt x="9" y="36"/>
                    <a:pt x="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6" name="Freeform 121"/>
            <p:cNvSpPr>
              <a:spLocks noChangeArrowheads="1"/>
            </p:cNvSpPr>
            <p:nvPr/>
          </p:nvSpPr>
          <p:spPr bwMode="auto">
            <a:xfrm>
              <a:off x="4808538" y="2524125"/>
              <a:ext cx="149225" cy="239713"/>
            </a:xfrm>
            <a:custGeom>
              <a:avLst/>
              <a:gdLst>
                <a:gd name="T0" fmla="*/ 52 w 56"/>
                <a:gd name="T1" fmla="*/ 0 h 90"/>
                <a:gd name="T2" fmla="*/ 47 w 56"/>
                <a:gd name="T3" fmla="*/ 0 h 90"/>
                <a:gd name="T4" fmla="*/ 46 w 56"/>
                <a:gd name="T5" fmla="*/ 5 h 90"/>
                <a:gd name="T6" fmla="*/ 45 w 56"/>
                <a:gd name="T7" fmla="*/ 8 h 90"/>
                <a:gd name="T8" fmla="*/ 45 w 56"/>
                <a:gd name="T9" fmla="*/ 8 h 90"/>
                <a:gd name="T10" fmla="*/ 42 w 56"/>
                <a:gd name="T11" fmla="*/ 9 h 90"/>
                <a:gd name="T12" fmla="*/ 39 w 56"/>
                <a:gd name="T13" fmla="*/ 9 h 90"/>
                <a:gd name="T14" fmla="*/ 38 w 56"/>
                <a:gd name="T15" fmla="*/ 13 h 90"/>
                <a:gd name="T16" fmla="*/ 34 w 56"/>
                <a:gd name="T17" fmla="*/ 18 h 90"/>
                <a:gd name="T18" fmla="*/ 26 w 56"/>
                <a:gd name="T19" fmla="*/ 21 h 90"/>
                <a:gd name="T20" fmla="*/ 22 w 56"/>
                <a:gd name="T21" fmla="*/ 26 h 90"/>
                <a:gd name="T22" fmla="*/ 18 w 56"/>
                <a:gd name="T23" fmla="*/ 36 h 90"/>
                <a:gd name="T24" fmla="*/ 19 w 56"/>
                <a:gd name="T25" fmla="*/ 37 h 90"/>
                <a:gd name="T26" fmla="*/ 19 w 56"/>
                <a:gd name="T27" fmla="*/ 38 h 90"/>
                <a:gd name="T28" fmla="*/ 13 w 56"/>
                <a:gd name="T29" fmla="*/ 42 h 90"/>
                <a:gd name="T30" fmla="*/ 9 w 56"/>
                <a:gd name="T31" fmla="*/ 47 h 90"/>
                <a:gd name="T32" fmla="*/ 9 w 56"/>
                <a:gd name="T33" fmla="*/ 58 h 90"/>
                <a:gd name="T34" fmla="*/ 8 w 56"/>
                <a:gd name="T35" fmla="*/ 59 h 90"/>
                <a:gd name="T36" fmla="*/ 7 w 56"/>
                <a:gd name="T37" fmla="*/ 60 h 90"/>
                <a:gd name="T38" fmla="*/ 3 w 56"/>
                <a:gd name="T39" fmla="*/ 62 h 90"/>
                <a:gd name="T40" fmla="*/ 1 w 56"/>
                <a:gd name="T41" fmla="*/ 66 h 90"/>
                <a:gd name="T42" fmla="*/ 1 w 56"/>
                <a:gd name="T43" fmla="*/ 73 h 90"/>
                <a:gd name="T44" fmla="*/ 4 w 56"/>
                <a:gd name="T45" fmla="*/ 81 h 90"/>
                <a:gd name="T46" fmla="*/ 6 w 56"/>
                <a:gd name="T47" fmla="*/ 89 h 90"/>
                <a:gd name="T48" fmla="*/ 13 w 56"/>
                <a:gd name="T49" fmla="*/ 89 h 90"/>
                <a:gd name="T50" fmla="*/ 21 w 56"/>
                <a:gd name="T51" fmla="*/ 84 h 90"/>
                <a:gd name="T52" fmla="*/ 26 w 56"/>
                <a:gd name="T53" fmla="*/ 80 h 90"/>
                <a:gd name="T54" fmla="*/ 31 w 56"/>
                <a:gd name="T55" fmla="*/ 78 h 90"/>
                <a:gd name="T56" fmla="*/ 34 w 56"/>
                <a:gd name="T57" fmla="*/ 77 h 90"/>
                <a:gd name="T58" fmla="*/ 37 w 56"/>
                <a:gd name="T59" fmla="*/ 76 h 90"/>
                <a:gd name="T60" fmla="*/ 39 w 56"/>
                <a:gd name="T61" fmla="*/ 68 h 90"/>
                <a:gd name="T62" fmla="*/ 40 w 56"/>
                <a:gd name="T63" fmla="*/ 58 h 90"/>
                <a:gd name="T64" fmla="*/ 40 w 56"/>
                <a:gd name="T65" fmla="*/ 55 h 90"/>
                <a:gd name="T66" fmla="*/ 40 w 56"/>
                <a:gd name="T67" fmla="*/ 55 h 90"/>
                <a:gd name="T68" fmla="*/ 41 w 56"/>
                <a:gd name="T69" fmla="*/ 54 h 90"/>
                <a:gd name="T70" fmla="*/ 41 w 56"/>
                <a:gd name="T71" fmla="*/ 50 h 90"/>
                <a:gd name="T72" fmla="*/ 45 w 56"/>
                <a:gd name="T73" fmla="*/ 47 h 90"/>
                <a:gd name="T74" fmla="*/ 50 w 56"/>
                <a:gd name="T75" fmla="*/ 43 h 90"/>
                <a:gd name="T76" fmla="*/ 53 w 56"/>
                <a:gd name="T77" fmla="*/ 37 h 90"/>
                <a:gd name="T78" fmla="*/ 56 w 56"/>
                <a:gd name="T79" fmla="*/ 17 h 90"/>
                <a:gd name="T80" fmla="*/ 52 w 56"/>
                <a:gd name="T81" fmla="*/ 0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"/>
                <a:gd name="T124" fmla="*/ 0 h 90"/>
                <a:gd name="T125" fmla="*/ 56 w 56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" h="90">
                  <a:moveTo>
                    <a:pt x="52" y="0"/>
                  </a:moveTo>
                  <a:cubicBezTo>
                    <a:pt x="49" y="0"/>
                    <a:pt x="47" y="0"/>
                    <a:pt x="47" y="0"/>
                  </a:cubicBezTo>
                  <a:cubicBezTo>
                    <a:pt x="47" y="1"/>
                    <a:pt x="47" y="3"/>
                    <a:pt x="46" y="5"/>
                  </a:cubicBezTo>
                  <a:cubicBezTo>
                    <a:pt x="46" y="7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9"/>
                    <a:pt x="44" y="9"/>
                    <a:pt x="42" y="9"/>
                  </a:cubicBezTo>
                  <a:cubicBezTo>
                    <a:pt x="41" y="9"/>
                    <a:pt x="39" y="9"/>
                    <a:pt x="39" y="9"/>
                  </a:cubicBezTo>
                  <a:cubicBezTo>
                    <a:pt x="39" y="9"/>
                    <a:pt x="38" y="11"/>
                    <a:pt x="38" y="13"/>
                  </a:cubicBezTo>
                  <a:cubicBezTo>
                    <a:pt x="38" y="15"/>
                    <a:pt x="36" y="18"/>
                    <a:pt x="34" y="18"/>
                  </a:cubicBezTo>
                  <a:cubicBezTo>
                    <a:pt x="32" y="18"/>
                    <a:pt x="28" y="20"/>
                    <a:pt x="26" y="21"/>
                  </a:cubicBezTo>
                  <a:cubicBezTo>
                    <a:pt x="24" y="23"/>
                    <a:pt x="22" y="25"/>
                    <a:pt x="22" y="26"/>
                  </a:cubicBezTo>
                  <a:cubicBezTo>
                    <a:pt x="22" y="27"/>
                    <a:pt x="21" y="32"/>
                    <a:pt x="18" y="36"/>
                  </a:cubicBezTo>
                  <a:cubicBezTo>
                    <a:pt x="18" y="36"/>
                    <a:pt x="18" y="36"/>
                    <a:pt x="19" y="37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40"/>
                    <a:pt x="15" y="42"/>
                    <a:pt x="13" y="42"/>
                  </a:cubicBezTo>
                  <a:cubicBezTo>
                    <a:pt x="11" y="42"/>
                    <a:pt x="9" y="44"/>
                    <a:pt x="9" y="47"/>
                  </a:cubicBezTo>
                  <a:cubicBezTo>
                    <a:pt x="9" y="49"/>
                    <a:pt x="9" y="54"/>
                    <a:pt x="9" y="58"/>
                  </a:cubicBezTo>
                  <a:cubicBezTo>
                    <a:pt x="9" y="58"/>
                    <a:pt x="9" y="58"/>
                    <a:pt x="8" y="59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1"/>
                    <a:pt x="3" y="62"/>
                    <a:pt x="3" y="62"/>
                  </a:cubicBezTo>
                  <a:cubicBezTo>
                    <a:pt x="3" y="62"/>
                    <a:pt x="2" y="64"/>
                    <a:pt x="1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74"/>
                    <a:pt x="3" y="78"/>
                    <a:pt x="4" y="81"/>
                  </a:cubicBezTo>
                  <a:cubicBezTo>
                    <a:pt x="4" y="84"/>
                    <a:pt x="5" y="87"/>
                    <a:pt x="6" y="89"/>
                  </a:cubicBezTo>
                  <a:cubicBezTo>
                    <a:pt x="6" y="90"/>
                    <a:pt x="10" y="90"/>
                    <a:pt x="13" y="89"/>
                  </a:cubicBezTo>
                  <a:cubicBezTo>
                    <a:pt x="16" y="87"/>
                    <a:pt x="20" y="85"/>
                    <a:pt x="21" y="84"/>
                  </a:cubicBezTo>
                  <a:cubicBezTo>
                    <a:pt x="23" y="83"/>
                    <a:pt x="25" y="81"/>
                    <a:pt x="26" y="80"/>
                  </a:cubicBezTo>
                  <a:cubicBezTo>
                    <a:pt x="27" y="79"/>
                    <a:pt x="29" y="78"/>
                    <a:pt x="31" y="78"/>
                  </a:cubicBezTo>
                  <a:cubicBezTo>
                    <a:pt x="32" y="78"/>
                    <a:pt x="34" y="77"/>
                    <a:pt x="34" y="77"/>
                  </a:cubicBezTo>
                  <a:cubicBezTo>
                    <a:pt x="35" y="76"/>
                    <a:pt x="36" y="76"/>
                    <a:pt x="37" y="76"/>
                  </a:cubicBezTo>
                  <a:cubicBezTo>
                    <a:pt x="38" y="76"/>
                    <a:pt x="39" y="72"/>
                    <a:pt x="39" y="68"/>
                  </a:cubicBezTo>
                  <a:cubicBezTo>
                    <a:pt x="40" y="63"/>
                    <a:pt x="40" y="59"/>
                    <a:pt x="40" y="58"/>
                  </a:cubicBezTo>
                  <a:cubicBezTo>
                    <a:pt x="40" y="56"/>
                    <a:pt x="40" y="55"/>
                    <a:pt x="40" y="55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54"/>
                    <a:pt x="41" y="54"/>
                    <a:pt x="41" y="54"/>
                  </a:cubicBezTo>
                  <a:cubicBezTo>
                    <a:pt x="41" y="53"/>
                    <a:pt x="41" y="52"/>
                    <a:pt x="41" y="50"/>
                  </a:cubicBezTo>
                  <a:cubicBezTo>
                    <a:pt x="42" y="49"/>
                    <a:pt x="44" y="47"/>
                    <a:pt x="45" y="47"/>
                  </a:cubicBezTo>
                  <a:cubicBezTo>
                    <a:pt x="47" y="46"/>
                    <a:pt x="49" y="45"/>
                    <a:pt x="50" y="43"/>
                  </a:cubicBezTo>
                  <a:cubicBezTo>
                    <a:pt x="50" y="41"/>
                    <a:pt x="52" y="39"/>
                    <a:pt x="53" y="37"/>
                  </a:cubicBezTo>
                  <a:cubicBezTo>
                    <a:pt x="55" y="36"/>
                    <a:pt x="56" y="27"/>
                    <a:pt x="56" y="17"/>
                  </a:cubicBezTo>
                  <a:cubicBezTo>
                    <a:pt x="56" y="7"/>
                    <a:pt x="54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7" name="Freeform 122"/>
            <p:cNvSpPr>
              <a:spLocks noChangeArrowheads="1"/>
            </p:cNvSpPr>
            <p:nvPr/>
          </p:nvSpPr>
          <p:spPr bwMode="auto">
            <a:xfrm>
              <a:off x="2398713" y="0"/>
              <a:ext cx="1306513" cy="736600"/>
            </a:xfrm>
            <a:custGeom>
              <a:avLst/>
              <a:gdLst>
                <a:gd name="T0" fmla="*/ 385 w 490"/>
                <a:gd name="T1" fmla="*/ 166 h 276"/>
                <a:gd name="T2" fmla="*/ 387 w 490"/>
                <a:gd name="T3" fmla="*/ 152 h 276"/>
                <a:gd name="T4" fmla="*/ 409 w 490"/>
                <a:gd name="T5" fmla="*/ 153 h 276"/>
                <a:gd name="T6" fmla="*/ 401 w 490"/>
                <a:gd name="T7" fmla="*/ 146 h 276"/>
                <a:gd name="T8" fmla="*/ 389 w 490"/>
                <a:gd name="T9" fmla="*/ 132 h 276"/>
                <a:gd name="T10" fmla="*/ 417 w 490"/>
                <a:gd name="T11" fmla="*/ 123 h 276"/>
                <a:gd name="T12" fmla="*/ 417 w 490"/>
                <a:gd name="T13" fmla="*/ 124 h 276"/>
                <a:gd name="T14" fmla="*/ 416 w 490"/>
                <a:gd name="T15" fmla="*/ 126 h 276"/>
                <a:gd name="T16" fmla="*/ 417 w 490"/>
                <a:gd name="T17" fmla="*/ 126 h 276"/>
                <a:gd name="T18" fmla="*/ 428 w 490"/>
                <a:gd name="T19" fmla="*/ 102 h 276"/>
                <a:gd name="T20" fmla="*/ 428 w 490"/>
                <a:gd name="T21" fmla="*/ 75 h 276"/>
                <a:gd name="T22" fmla="*/ 429 w 490"/>
                <a:gd name="T23" fmla="*/ 49 h 276"/>
                <a:gd name="T24" fmla="*/ 463 w 490"/>
                <a:gd name="T25" fmla="*/ 34 h 276"/>
                <a:gd name="T26" fmla="*/ 477 w 490"/>
                <a:gd name="T27" fmla="*/ 15 h 276"/>
                <a:gd name="T28" fmla="*/ 435 w 490"/>
                <a:gd name="T29" fmla="*/ 20 h 276"/>
                <a:gd name="T30" fmla="*/ 399 w 490"/>
                <a:gd name="T31" fmla="*/ 28 h 276"/>
                <a:gd name="T32" fmla="*/ 399 w 490"/>
                <a:gd name="T33" fmla="*/ 28 h 276"/>
                <a:gd name="T34" fmla="*/ 399 w 490"/>
                <a:gd name="T35" fmla="*/ 27 h 276"/>
                <a:gd name="T36" fmla="*/ 402 w 490"/>
                <a:gd name="T37" fmla="*/ 4 h 276"/>
                <a:gd name="T38" fmla="*/ 344 w 490"/>
                <a:gd name="T39" fmla="*/ 6 h 276"/>
                <a:gd name="T40" fmla="*/ 320 w 490"/>
                <a:gd name="T41" fmla="*/ 7 h 276"/>
                <a:gd name="T42" fmla="*/ 249 w 490"/>
                <a:gd name="T43" fmla="*/ 10 h 276"/>
                <a:gd name="T44" fmla="*/ 180 w 490"/>
                <a:gd name="T45" fmla="*/ 16 h 276"/>
                <a:gd name="T46" fmla="*/ 172 w 490"/>
                <a:gd name="T47" fmla="*/ 29 h 276"/>
                <a:gd name="T48" fmla="*/ 149 w 490"/>
                <a:gd name="T49" fmla="*/ 15 h 276"/>
                <a:gd name="T50" fmla="*/ 98 w 490"/>
                <a:gd name="T51" fmla="*/ 29 h 276"/>
                <a:gd name="T52" fmla="*/ 71 w 490"/>
                <a:gd name="T53" fmla="*/ 34 h 276"/>
                <a:gd name="T54" fmla="*/ 40 w 490"/>
                <a:gd name="T55" fmla="*/ 34 h 276"/>
                <a:gd name="T56" fmla="*/ 66 w 490"/>
                <a:gd name="T57" fmla="*/ 38 h 276"/>
                <a:gd name="T58" fmla="*/ 69 w 490"/>
                <a:gd name="T59" fmla="*/ 43 h 276"/>
                <a:gd name="T60" fmla="*/ 70 w 490"/>
                <a:gd name="T61" fmla="*/ 44 h 276"/>
                <a:gd name="T62" fmla="*/ 62 w 490"/>
                <a:gd name="T63" fmla="*/ 56 h 276"/>
                <a:gd name="T64" fmla="*/ 15 w 490"/>
                <a:gd name="T65" fmla="*/ 58 h 276"/>
                <a:gd name="T66" fmla="*/ 24 w 490"/>
                <a:gd name="T67" fmla="*/ 67 h 276"/>
                <a:gd name="T68" fmla="*/ 44 w 490"/>
                <a:gd name="T69" fmla="*/ 77 h 276"/>
                <a:gd name="T70" fmla="*/ 31 w 490"/>
                <a:gd name="T71" fmla="*/ 85 h 276"/>
                <a:gd name="T72" fmla="*/ 75 w 490"/>
                <a:gd name="T73" fmla="*/ 95 h 276"/>
                <a:gd name="T74" fmla="*/ 160 w 490"/>
                <a:gd name="T75" fmla="*/ 167 h 276"/>
                <a:gd name="T76" fmla="*/ 174 w 490"/>
                <a:gd name="T77" fmla="*/ 180 h 276"/>
                <a:gd name="T78" fmla="*/ 163 w 490"/>
                <a:gd name="T79" fmla="*/ 197 h 276"/>
                <a:gd name="T80" fmla="*/ 162 w 490"/>
                <a:gd name="T81" fmla="*/ 200 h 276"/>
                <a:gd name="T82" fmla="*/ 175 w 490"/>
                <a:gd name="T83" fmla="*/ 212 h 276"/>
                <a:gd name="T84" fmla="*/ 175 w 490"/>
                <a:gd name="T85" fmla="*/ 214 h 276"/>
                <a:gd name="T86" fmla="*/ 180 w 490"/>
                <a:gd name="T87" fmla="*/ 228 h 276"/>
                <a:gd name="T88" fmla="*/ 207 w 490"/>
                <a:gd name="T89" fmla="*/ 266 h 276"/>
                <a:gd name="T90" fmla="*/ 234 w 490"/>
                <a:gd name="T91" fmla="*/ 273 h 276"/>
                <a:gd name="T92" fmla="*/ 262 w 490"/>
                <a:gd name="T93" fmla="*/ 236 h 276"/>
                <a:gd name="T94" fmla="*/ 280 w 490"/>
                <a:gd name="T95" fmla="*/ 213 h 276"/>
                <a:gd name="T96" fmla="*/ 315 w 490"/>
                <a:gd name="T97" fmla="*/ 209 h 276"/>
                <a:gd name="T98" fmla="*/ 344 w 490"/>
                <a:gd name="T99" fmla="*/ 195 h 276"/>
                <a:gd name="T100" fmla="*/ 384 w 490"/>
                <a:gd name="T101" fmla="*/ 186 h 2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90"/>
                <a:gd name="T154" fmla="*/ 0 h 276"/>
                <a:gd name="T155" fmla="*/ 490 w 490"/>
                <a:gd name="T156" fmla="*/ 276 h 2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90" h="276">
                  <a:moveTo>
                    <a:pt x="384" y="186"/>
                  </a:moveTo>
                  <a:cubicBezTo>
                    <a:pt x="389" y="181"/>
                    <a:pt x="393" y="175"/>
                    <a:pt x="393" y="172"/>
                  </a:cubicBezTo>
                  <a:cubicBezTo>
                    <a:pt x="393" y="169"/>
                    <a:pt x="389" y="167"/>
                    <a:pt x="385" y="166"/>
                  </a:cubicBezTo>
                  <a:cubicBezTo>
                    <a:pt x="381" y="165"/>
                    <a:pt x="380" y="162"/>
                    <a:pt x="382" y="158"/>
                  </a:cubicBezTo>
                  <a:cubicBezTo>
                    <a:pt x="385" y="155"/>
                    <a:pt x="387" y="152"/>
                    <a:pt x="387" y="152"/>
                  </a:cubicBezTo>
                  <a:cubicBezTo>
                    <a:pt x="387" y="152"/>
                    <a:pt x="387" y="152"/>
                    <a:pt x="387" y="152"/>
                  </a:cubicBezTo>
                  <a:cubicBezTo>
                    <a:pt x="387" y="152"/>
                    <a:pt x="390" y="153"/>
                    <a:pt x="394" y="153"/>
                  </a:cubicBezTo>
                  <a:cubicBezTo>
                    <a:pt x="397" y="154"/>
                    <a:pt x="402" y="154"/>
                    <a:pt x="404" y="154"/>
                  </a:cubicBezTo>
                  <a:cubicBezTo>
                    <a:pt x="407" y="153"/>
                    <a:pt x="409" y="153"/>
                    <a:pt x="409" y="153"/>
                  </a:cubicBezTo>
                  <a:cubicBezTo>
                    <a:pt x="409" y="153"/>
                    <a:pt x="409" y="153"/>
                    <a:pt x="408" y="152"/>
                  </a:cubicBezTo>
                  <a:cubicBezTo>
                    <a:pt x="407" y="150"/>
                    <a:pt x="405" y="147"/>
                    <a:pt x="404" y="147"/>
                  </a:cubicBezTo>
                  <a:cubicBezTo>
                    <a:pt x="401" y="146"/>
                    <a:pt x="401" y="146"/>
                    <a:pt x="401" y="146"/>
                  </a:cubicBezTo>
                  <a:cubicBezTo>
                    <a:pt x="394" y="141"/>
                    <a:pt x="389" y="136"/>
                    <a:pt x="389" y="135"/>
                  </a:cubicBezTo>
                  <a:cubicBezTo>
                    <a:pt x="389" y="135"/>
                    <a:pt x="389" y="135"/>
                    <a:pt x="389" y="134"/>
                  </a:cubicBezTo>
                  <a:cubicBezTo>
                    <a:pt x="389" y="134"/>
                    <a:pt x="389" y="133"/>
                    <a:pt x="389" y="132"/>
                  </a:cubicBezTo>
                  <a:cubicBezTo>
                    <a:pt x="389" y="130"/>
                    <a:pt x="389" y="129"/>
                    <a:pt x="390" y="127"/>
                  </a:cubicBezTo>
                  <a:cubicBezTo>
                    <a:pt x="392" y="124"/>
                    <a:pt x="393" y="121"/>
                    <a:pt x="395" y="121"/>
                  </a:cubicBezTo>
                  <a:cubicBezTo>
                    <a:pt x="398" y="121"/>
                    <a:pt x="417" y="121"/>
                    <a:pt x="417" y="123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4"/>
                    <a:pt x="417" y="124"/>
                    <a:pt x="417" y="124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25"/>
                    <a:pt x="414" y="125"/>
                    <a:pt x="414" y="125"/>
                  </a:cubicBezTo>
                  <a:cubicBezTo>
                    <a:pt x="415" y="125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6" y="126"/>
                  </a:cubicBezTo>
                  <a:cubicBezTo>
                    <a:pt x="416" y="126"/>
                    <a:pt x="416" y="126"/>
                    <a:pt x="417" y="126"/>
                  </a:cubicBezTo>
                  <a:cubicBezTo>
                    <a:pt x="421" y="126"/>
                    <a:pt x="421" y="126"/>
                    <a:pt x="421" y="126"/>
                  </a:cubicBezTo>
                  <a:cubicBezTo>
                    <a:pt x="423" y="124"/>
                    <a:pt x="425" y="121"/>
                    <a:pt x="426" y="118"/>
                  </a:cubicBezTo>
                  <a:cubicBezTo>
                    <a:pt x="427" y="116"/>
                    <a:pt x="428" y="109"/>
                    <a:pt x="428" y="102"/>
                  </a:cubicBezTo>
                  <a:cubicBezTo>
                    <a:pt x="428" y="95"/>
                    <a:pt x="427" y="89"/>
                    <a:pt x="425" y="87"/>
                  </a:cubicBezTo>
                  <a:cubicBezTo>
                    <a:pt x="423" y="86"/>
                    <a:pt x="423" y="83"/>
                    <a:pt x="425" y="81"/>
                  </a:cubicBezTo>
                  <a:cubicBezTo>
                    <a:pt x="427" y="79"/>
                    <a:pt x="428" y="76"/>
                    <a:pt x="428" y="75"/>
                  </a:cubicBezTo>
                  <a:cubicBezTo>
                    <a:pt x="428" y="73"/>
                    <a:pt x="426" y="72"/>
                    <a:pt x="422" y="72"/>
                  </a:cubicBezTo>
                  <a:cubicBezTo>
                    <a:pt x="419" y="72"/>
                    <a:pt x="417" y="68"/>
                    <a:pt x="417" y="63"/>
                  </a:cubicBezTo>
                  <a:cubicBezTo>
                    <a:pt x="417" y="58"/>
                    <a:pt x="422" y="51"/>
                    <a:pt x="429" y="49"/>
                  </a:cubicBezTo>
                  <a:cubicBezTo>
                    <a:pt x="436" y="46"/>
                    <a:pt x="443" y="43"/>
                    <a:pt x="446" y="42"/>
                  </a:cubicBezTo>
                  <a:cubicBezTo>
                    <a:pt x="446" y="42"/>
                    <a:pt x="446" y="42"/>
                    <a:pt x="450" y="40"/>
                  </a:cubicBezTo>
                  <a:cubicBezTo>
                    <a:pt x="455" y="38"/>
                    <a:pt x="462" y="35"/>
                    <a:pt x="463" y="34"/>
                  </a:cubicBezTo>
                  <a:cubicBezTo>
                    <a:pt x="466" y="33"/>
                    <a:pt x="478" y="30"/>
                    <a:pt x="485" y="27"/>
                  </a:cubicBezTo>
                  <a:cubicBezTo>
                    <a:pt x="489" y="25"/>
                    <a:pt x="489" y="25"/>
                    <a:pt x="489" y="25"/>
                  </a:cubicBezTo>
                  <a:cubicBezTo>
                    <a:pt x="490" y="19"/>
                    <a:pt x="485" y="15"/>
                    <a:pt x="477" y="15"/>
                  </a:cubicBezTo>
                  <a:cubicBezTo>
                    <a:pt x="470" y="15"/>
                    <a:pt x="453" y="15"/>
                    <a:pt x="440" y="15"/>
                  </a:cubicBezTo>
                  <a:cubicBezTo>
                    <a:pt x="440" y="15"/>
                    <a:pt x="440" y="15"/>
                    <a:pt x="437" y="17"/>
                  </a:cubicBezTo>
                  <a:cubicBezTo>
                    <a:pt x="434" y="20"/>
                    <a:pt x="435" y="20"/>
                    <a:pt x="435" y="20"/>
                  </a:cubicBezTo>
                  <a:cubicBezTo>
                    <a:pt x="424" y="23"/>
                    <a:pt x="411" y="28"/>
                    <a:pt x="399" y="30"/>
                  </a:cubicBezTo>
                  <a:cubicBezTo>
                    <a:pt x="399" y="30"/>
                    <a:pt x="399" y="30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8"/>
                    <a:pt x="399" y="28"/>
                    <a:pt x="399" y="28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ubicBezTo>
                    <a:pt x="399" y="25"/>
                    <a:pt x="399" y="25"/>
                    <a:pt x="399" y="25"/>
                  </a:cubicBezTo>
                  <a:cubicBezTo>
                    <a:pt x="403" y="16"/>
                    <a:pt x="405" y="7"/>
                    <a:pt x="404" y="6"/>
                  </a:cubicBezTo>
                  <a:cubicBezTo>
                    <a:pt x="403" y="5"/>
                    <a:pt x="402" y="4"/>
                    <a:pt x="402" y="4"/>
                  </a:cubicBezTo>
                  <a:cubicBezTo>
                    <a:pt x="402" y="3"/>
                    <a:pt x="398" y="3"/>
                    <a:pt x="393" y="2"/>
                  </a:cubicBezTo>
                  <a:cubicBezTo>
                    <a:pt x="389" y="1"/>
                    <a:pt x="376" y="0"/>
                    <a:pt x="366" y="0"/>
                  </a:cubicBezTo>
                  <a:cubicBezTo>
                    <a:pt x="355" y="0"/>
                    <a:pt x="345" y="3"/>
                    <a:pt x="344" y="6"/>
                  </a:cubicBezTo>
                  <a:cubicBezTo>
                    <a:pt x="342" y="9"/>
                    <a:pt x="339" y="9"/>
                    <a:pt x="337" y="6"/>
                  </a:cubicBezTo>
                  <a:cubicBezTo>
                    <a:pt x="335" y="3"/>
                    <a:pt x="331" y="0"/>
                    <a:pt x="328" y="0"/>
                  </a:cubicBezTo>
                  <a:cubicBezTo>
                    <a:pt x="325" y="0"/>
                    <a:pt x="322" y="3"/>
                    <a:pt x="320" y="7"/>
                  </a:cubicBezTo>
                  <a:cubicBezTo>
                    <a:pt x="318" y="10"/>
                    <a:pt x="312" y="12"/>
                    <a:pt x="306" y="11"/>
                  </a:cubicBezTo>
                  <a:cubicBezTo>
                    <a:pt x="301" y="11"/>
                    <a:pt x="293" y="10"/>
                    <a:pt x="289" y="10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31" y="10"/>
                    <a:pt x="216" y="12"/>
                    <a:pt x="214" y="14"/>
                  </a:cubicBezTo>
                  <a:cubicBezTo>
                    <a:pt x="213" y="16"/>
                    <a:pt x="207" y="18"/>
                    <a:pt x="202" y="17"/>
                  </a:cubicBezTo>
                  <a:cubicBezTo>
                    <a:pt x="197" y="16"/>
                    <a:pt x="186" y="16"/>
                    <a:pt x="180" y="16"/>
                  </a:cubicBezTo>
                  <a:cubicBezTo>
                    <a:pt x="180" y="16"/>
                    <a:pt x="180" y="16"/>
                    <a:pt x="180" y="20"/>
                  </a:cubicBezTo>
                  <a:cubicBezTo>
                    <a:pt x="180" y="24"/>
                    <a:pt x="180" y="24"/>
                    <a:pt x="180" y="24"/>
                  </a:cubicBezTo>
                  <a:cubicBezTo>
                    <a:pt x="180" y="26"/>
                    <a:pt x="176" y="29"/>
                    <a:pt x="172" y="29"/>
                  </a:cubicBezTo>
                  <a:cubicBezTo>
                    <a:pt x="167" y="29"/>
                    <a:pt x="163" y="27"/>
                    <a:pt x="161" y="24"/>
                  </a:cubicBezTo>
                  <a:cubicBezTo>
                    <a:pt x="160" y="22"/>
                    <a:pt x="159" y="20"/>
                    <a:pt x="158" y="19"/>
                  </a:cubicBezTo>
                  <a:cubicBezTo>
                    <a:pt x="157" y="19"/>
                    <a:pt x="153" y="17"/>
                    <a:pt x="149" y="15"/>
                  </a:cubicBezTo>
                  <a:cubicBezTo>
                    <a:pt x="145" y="14"/>
                    <a:pt x="133" y="13"/>
                    <a:pt x="124" y="13"/>
                  </a:cubicBezTo>
                  <a:cubicBezTo>
                    <a:pt x="115" y="14"/>
                    <a:pt x="105" y="17"/>
                    <a:pt x="103" y="20"/>
                  </a:cubicBezTo>
                  <a:cubicBezTo>
                    <a:pt x="101" y="24"/>
                    <a:pt x="99" y="28"/>
                    <a:pt x="98" y="29"/>
                  </a:cubicBezTo>
                  <a:cubicBezTo>
                    <a:pt x="97" y="30"/>
                    <a:pt x="96" y="31"/>
                    <a:pt x="95" y="31"/>
                  </a:cubicBezTo>
                  <a:cubicBezTo>
                    <a:pt x="95" y="32"/>
                    <a:pt x="90" y="32"/>
                    <a:pt x="85" y="33"/>
                  </a:cubicBezTo>
                  <a:cubicBezTo>
                    <a:pt x="79" y="33"/>
                    <a:pt x="73" y="34"/>
                    <a:pt x="71" y="34"/>
                  </a:cubicBezTo>
                  <a:cubicBezTo>
                    <a:pt x="69" y="34"/>
                    <a:pt x="63" y="33"/>
                    <a:pt x="59" y="33"/>
                  </a:cubicBezTo>
                  <a:cubicBezTo>
                    <a:pt x="54" y="32"/>
                    <a:pt x="49" y="32"/>
                    <a:pt x="46" y="32"/>
                  </a:cubicBezTo>
                  <a:cubicBezTo>
                    <a:pt x="43" y="33"/>
                    <a:pt x="40" y="34"/>
                    <a:pt x="40" y="34"/>
                  </a:cubicBezTo>
                  <a:cubicBezTo>
                    <a:pt x="40" y="34"/>
                    <a:pt x="40" y="34"/>
                    <a:pt x="41" y="34"/>
                  </a:cubicBezTo>
                  <a:cubicBezTo>
                    <a:pt x="47" y="34"/>
                    <a:pt x="55" y="38"/>
                    <a:pt x="61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8" y="38"/>
                    <a:pt x="68" y="43"/>
                    <a:pt x="68" y="4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8" y="43"/>
                    <a:pt x="69" y="43"/>
                    <a:pt x="69" y="43"/>
                  </a:cubicBezTo>
                  <a:cubicBezTo>
                    <a:pt x="69" y="43"/>
                    <a:pt x="69" y="44"/>
                    <a:pt x="69" y="44"/>
                  </a:cubicBezTo>
                  <a:cubicBezTo>
                    <a:pt x="69" y="44"/>
                    <a:pt x="69" y="44"/>
                    <a:pt x="69" y="44"/>
                  </a:cubicBezTo>
                  <a:cubicBezTo>
                    <a:pt x="69" y="44"/>
                    <a:pt x="70" y="44"/>
                    <a:pt x="70" y="44"/>
                  </a:cubicBezTo>
                  <a:cubicBezTo>
                    <a:pt x="70" y="44"/>
                    <a:pt x="69" y="45"/>
                    <a:pt x="68" y="47"/>
                  </a:cubicBezTo>
                  <a:cubicBezTo>
                    <a:pt x="67" y="49"/>
                    <a:pt x="66" y="50"/>
                    <a:pt x="66" y="50"/>
                  </a:cubicBezTo>
                  <a:cubicBezTo>
                    <a:pt x="66" y="50"/>
                    <a:pt x="64" y="52"/>
                    <a:pt x="62" y="56"/>
                  </a:cubicBezTo>
                  <a:cubicBezTo>
                    <a:pt x="59" y="59"/>
                    <a:pt x="51" y="62"/>
                    <a:pt x="44" y="62"/>
                  </a:cubicBezTo>
                  <a:cubicBezTo>
                    <a:pt x="37" y="62"/>
                    <a:pt x="28" y="61"/>
                    <a:pt x="23" y="59"/>
                  </a:cubicBezTo>
                  <a:cubicBezTo>
                    <a:pt x="19" y="57"/>
                    <a:pt x="15" y="57"/>
                    <a:pt x="15" y="58"/>
                  </a:cubicBezTo>
                  <a:cubicBezTo>
                    <a:pt x="15" y="59"/>
                    <a:pt x="8" y="62"/>
                    <a:pt x="0" y="67"/>
                  </a:cubicBezTo>
                  <a:cubicBezTo>
                    <a:pt x="0" y="67"/>
                    <a:pt x="0" y="67"/>
                    <a:pt x="6" y="67"/>
                  </a:cubicBezTo>
                  <a:cubicBezTo>
                    <a:pt x="13" y="67"/>
                    <a:pt x="20" y="66"/>
                    <a:pt x="24" y="67"/>
                  </a:cubicBezTo>
                  <a:cubicBezTo>
                    <a:pt x="24" y="67"/>
                    <a:pt x="25" y="67"/>
                    <a:pt x="25" y="67"/>
                  </a:cubicBezTo>
                  <a:cubicBezTo>
                    <a:pt x="30" y="69"/>
                    <a:pt x="30" y="68"/>
                    <a:pt x="30" y="68"/>
                  </a:cubicBezTo>
                  <a:cubicBezTo>
                    <a:pt x="38" y="73"/>
                    <a:pt x="44" y="77"/>
                    <a:pt x="44" y="77"/>
                  </a:cubicBezTo>
                  <a:cubicBezTo>
                    <a:pt x="44" y="77"/>
                    <a:pt x="43" y="78"/>
                    <a:pt x="41" y="79"/>
                  </a:cubicBezTo>
                  <a:cubicBezTo>
                    <a:pt x="39" y="80"/>
                    <a:pt x="36" y="81"/>
                    <a:pt x="35" y="82"/>
                  </a:cubicBezTo>
                  <a:cubicBezTo>
                    <a:pt x="34" y="83"/>
                    <a:pt x="32" y="84"/>
                    <a:pt x="31" y="85"/>
                  </a:cubicBezTo>
                  <a:cubicBezTo>
                    <a:pt x="31" y="86"/>
                    <a:pt x="32" y="88"/>
                    <a:pt x="35" y="89"/>
                  </a:cubicBezTo>
                  <a:cubicBezTo>
                    <a:pt x="37" y="90"/>
                    <a:pt x="39" y="92"/>
                    <a:pt x="40" y="93"/>
                  </a:cubicBezTo>
                  <a:cubicBezTo>
                    <a:pt x="40" y="94"/>
                    <a:pt x="56" y="95"/>
                    <a:pt x="75" y="95"/>
                  </a:cubicBezTo>
                  <a:cubicBezTo>
                    <a:pt x="93" y="95"/>
                    <a:pt x="121" y="107"/>
                    <a:pt x="135" y="122"/>
                  </a:cubicBezTo>
                  <a:cubicBezTo>
                    <a:pt x="150" y="137"/>
                    <a:pt x="162" y="153"/>
                    <a:pt x="162" y="158"/>
                  </a:cubicBezTo>
                  <a:cubicBezTo>
                    <a:pt x="162" y="163"/>
                    <a:pt x="161" y="167"/>
                    <a:pt x="160" y="167"/>
                  </a:cubicBezTo>
                  <a:cubicBezTo>
                    <a:pt x="159" y="167"/>
                    <a:pt x="160" y="169"/>
                    <a:pt x="162" y="171"/>
                  </a:cubicBezTo>
                  <a:cubicBezTo>
                    <a:pt x="163" y="174"/>
                    <a:pt x="167" y="176"/>
                    <a:pt x="169" y="176"/>
                  </a:cubicBezTo>
                  <a:cubicBezTo>
                    <a:pt x="172" y="176"/>
                    <a:pt x="174" y="178"/>
                    <a:pt x="174" y="180"/>
                  </a:cubicBezTo>
                  <a:cubicBezTo>
                    <a:pt x="174" y="182"/>
                    <a:pt x="172" y="186"/>
                    <a:pt x="169" y="189"/>
                  </a:cubicBezTo>
                  <a:cubicBezTo>
                    <a:pt x="166" y="192"/>
                    <a:pt x="163" y="194"/>
                    <a:pt x="163" y="194"/>
                  </a:cubicBezTo>
                  <a:cubicBezTo>
                    <a:pt x="163" y="195"/>
                    <a:pt x="163" y="196"/>
                    <a:pt x="163" y="197"/>
                  </a:cubicBezTo>
                  <a:cubicBezTo>
                    <a:pt x="163" y="198"/>
                    <a:pt x="162" y="199"/>
                    <a:pt x="162" y="199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2" y="200"/>
                    <a:pt x="162" y="200"/>
                  </a:cubicBezTo>
                  <a:cubicBezTo>
                    <a:pt x="162" y="200"/>
                    <a:pt x="164" y="200"/>
                    <a:pt x="166" y="200"/>
                  </a:cubicBezTo>
                  <a:cubicBezTo>
                    <a:pt x="169" y="200"/>
                    <a:pt x="172" y="203"/>
                    <a:pt x="173" y="206"/>
                  </a:cubicBezTo>
                  <a:cubicBezTo>
                    <a:pt x="174" y="209"/>
                    <a:pt x="175" y="212"/>
                    <a:pt x="175" y="212"/>
                  </a:cubicBezTo>
                  <a:cubicBezTo>
                    <a:pt x="175" y="212"/>
                    <a:pt x="175" y="212"/>
                    <a:pt x="175" y="213"/>
                  </a:cubicBezTo>
                  <a:cubicBezTo>
                    <a:pt x="175" y="213"/>
                    <a:pt x="175" y="213"/>
                    <a:pt x="175" y="213"/>
                  </a:cubicBezTo>
                  <a:cubicBezTo>
                    <a:pt x="175" y="214"/>
                    <a:pt x="175" y="214"/>
                    <a:pt x="175" y="214"/>
                  </a:cubicBezTo>
                  <a:cubicBezTo>
                    <a:pt x="175" y="214"/>
                    <a:pt x="174" y="216"/>
                    <a:pt x="173" y="219"/>
                  </a:cubicBezTo>
                  <a:cubicBezTo>
                    <a:pt x="172" y="223"/>
                    <a:pt x="172" y="226"/>
                    <a:pt x="173" y="227"/>
                  </a:cubicBezTo>
                  <a:cubicBezTo>
                    <a:pt x="174" y="228"/>
                    <a:pt x="177" y="228"/>
                    <a:pt x="180" y="228"/>
                  </a:cubicBezTo>
                  <a:cubicBezTo>
                    <a:pt x="184" y="228"/>
                    <a:pt x="186" y="234"/>
                    <a:pt x="186" y="241"/>
                  </a:cubicBezTo>
                  <a:cubicBezTo>
                    <a:pt x="186" y="247"/>
                    <a:pt x="189" y="256"/>
                    <a:pt x="192" y="259"/>
                  </a:cubicBezTo>
                  <a:cubicBezTo>
                    <a:pt x="195" y="262"/>
                    <a:pt x="202" y="265"/>
                    <a:pt x="207" y="266"/>
                  </a:cubicBezTo>
                  <a:cubicBezTo>
                    <a:pt x="212" y="267"/>
                    <a:pt x="216" y="270"/>
                    <a:pt x="216" y="272"/>
                  </a:cubicBezTo>
                  <a:cubicBezTo>
                    <a:pt x="216" y="274"/>
                    <a:pt x="219" y="276"/>
                    <a:pt x="224" y="276"/>
                  </a:cubicBezTo>
                  <a:cubicBezTo>
                    <a:pt x="228" y="276"/>
                    <a:pt x="233" y="275"/>
                    <a:pt x="234" y="273"/>
                  </a:cubicBezTo>
                  <a:cubicBezTo>
                    <a:pt x="235" y="272"/>
                    <a:pt x="238" y="266"/>
                    <a:pt x="241" y="261"/>
                  </a:cubicBezTo>
                  <a:cubicBezTo>
                    <a:pt x="244" y="255"/>
                    <a:pt x="250" y="249"/>
                    <a:pt x="253" y="247"/>
                  </a:cubicBezTo>
                  <a:cubicBezTo>
                    <a:pt x="256" y="245"/>
                    <a:pt x="260" y="240"/>
                    <a:pt x="262" y="236"/>
                  </a:cubicBezTo>
                  <a:cubicBezTo>
                    <a:pt x="265" y="232"/>
                    <a:pt x="268" y="226"/>
                    <a:pt x="269" y="222"/>
                  </a:cubicBezTo>
                  <a:cubicBezTo>
                    <a:pt x="270" y="218"/>
                    <a:pt x="272" y="214"/>
                    <a:pt x="273" y="214"/>
                  </a:cubicBezTo>
                  <a:cubicBezTo>
                    <a:pt x="274" y="214"/>
                    <a:pt x="280" y="213"/>
                    <a:pt x="280" y="213"/>
                  </a:cubicBezTo>
                  <a:cubicBezTo>
                    <a:pt x="280" y="213"/>
                    <a:pt x="291" y="209"/>
                    <a:pt x="304" y="209"/>
                  </a:cubicBezTo>
                  <a:cubicBezTo>
                    <a:pt x="304" y="209"/>
                    <a:pt x="304" y="209"/>
                    <a:pt x="308" y="209"/>
                  </a:cubicBezTo>
                  <a:cubicBezTo>
                    <a:pt x="315" y="209"/>
                    <a:pt x="315" y="209"/>
                    <a:pt x="315" y="209"/>
                  </a:cubicBezTo>
                  <a:cubicBezTo>
                    <a:pt x="319" y="205"/>
                    <a:pt x="326" y="195"/>
                    <a:pt x="332" y="195"/>
                  </a:cubicBezTo>
                  <a:cubicBezTo>
                    <a:pt x="332" y="195"/>
                    <a:pt x="332" y="195"/>
                    <a:pt x="338" y="195"/>
                  </a:cubicBezTo>
                  <a:cubicBezTo>
                    <a:pt x="344" y="195"/>
                    <a:pt x="344" y="195"/>
                    <a:pt x="344" y="195"/>
                  </a:cubicBezTo>
                  <a:cubicBezTo>
                    <a:pt x="351" y="190"/>
                    <a:pt x="361" y="186"/>
                    <a:pt x="366" y="186"/>
                  </a:cubicBezTo>
                  <a:cubicBezTo>
                    <a:pt x="366" y="186"/>
                    <a:pt x="366" y="186"/>
                    <a:pt x="375" y="186"/>
                  </a:cubicBezTo>
                  <a:cubicBezTo>
                    <a:pt x="384" y="186"/>
                    <a:pt x="384" y="186"/>
                    <a:pt x="384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8" name="Freeform 123"/>
            <p:cNvSpPr>
              <a:spLocks noChangeArrowheads="1"/>
            </p:cNvSpPr>
            <p:nvPr/>
          </p:nvSpPr>
          <p:spPr bwMode="auto">
            <a:xfrm>
              <a:off x="2479675" y="2179638"/>
              <a:ext cx="4763" cy="4763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29" name="Freeform 124"/>
            <p:cNvSpPr>
              <a:spLocks noChangeArrowheads="1"/>
            </p:cNvSpPr>
            <p:nvPr/>
          </p:nvSpPr>
          <p:spPr bwMode="auto">
            <a:xfrm>
              <a:off x="3395663" y="639763"/>
              <a:ext cx="228600" cy="80963"/>
            </a:xfrm>
            <a:custGeom>
              <a:avLst/>
              <a:gdLst>
                <a:gd name="T0" fmla="*/ 43 w 86"/>
                <a:gd name="T1" fmla="*/ 23 h 30"/>
                <a:gd name="T2" fmla="*/ 43 w 86"/>
                <a:gd name="T3" fmla="*/ 22 h 30"/>
                <a:gd name="T4" fmla="*/ 43 w 86"/>
                <a:gd name="T5" fmla="*/ 22 h 30"/>
                <a:gd name="T6" fmla="*/ 43 w 86"/>
                <a:gd name="T7" fmla="*/ 22 h 30"/>
                <a:gd name="T8" fmla="*/ 43 w 86"/>
                <a:gd name="T9" fmla="*/ 22 h 30"/>
                <a:gd name="T10" fmla="*/ 43 w 86"/>
                <a:gd name="T11" fmla="*/ 22 h 30"/>
                <a:gd name="T12" fmla="*/ 56 w 86"/>
                <a:gd name="T13" fmla="*/ 23 h 30"/>
                <a:gd name="T14" fmla="*/ 58 w 86"/>
                <a:gd name="T15" fmla="*/ 23 h 30"/>
                <a:gd name="T16" fmla="*/ 69 w 86"/>
                <a:gd name="T17" fmla="*/ 25 h 30"/>
                <a:gd name="T18" fmla="*/ 70 w 86"/>
                <a:gd name="T19" fmla="*/ 25 h 30"/>
                <a:gd name="T20" fmla="*/ 72 w 86"/>
                <a:gd name="T21" fmla="*/ 19 h 30"/>
                <a:gd name="T22" fmla="*/ 79 w 86"/>
                <a:gd name="T23" fmla="*/ 10 h 30"/>
                <a:gd name="T24" fmla="*/ 86 w 86"/>
                <a:gd name="T25" fmla="*/ 8 h 30"/>
                <a:gd name="T26" fmla="*/ 85 w 86"/>
                <a:gd name="T27" fmla="*/ 7 h 30"/>
                <a:gd name="T28" fmla="*/ 83 w 86"/>
                <a:gd name="T29" fmla="*/ 6 h 30"/>
                <a:gd name="T30" fmla="*/ 82 w 86"/>
                <a:gd name="T31" fmla="*/ 6 h 30"/>
                <a:gd name="T32" fmla="*/ 82 w 86"/>
                <a:gd name="T33" fmla="*/ 6 h 30"/>
                <a:gd name="T34" fmla="*/ 80 w 86"/>
                <a:gd name="T35" fmla="*/ 5 h 30"/>
                <a:gd name="T36" fmla="*/ 79 w 86"/>
                <a:gd name="T37" fmla="*/ 3 h 30"/>
                <a:gd name="T38" fmla="*/ 79 w 86"/>
                <a:gd name="T39" fmla="*/ 3 h 30"/>
                <a:gd name="T40" fmla="*/ 70 w 86"/>
                <a:gd name="T41" fmla="*/ 1 h 30"/>
                <a:gd name="T42" fmla="*/ 55 w 86"/>
                <a:gd name="T43" fmla="*/ 3 h 30"/>
                <a:gd name="T44" fmla="*/ 53 w 86"/>
                <a:gd name="T45" fmla="*/ 3 h 30"/>
                <a:gd name="T46" fmla="*/ 42 w 86"/>
                <a:gd name="T47" fmla="*/ 3 h 30"/>
                <a:gd name="T48" fmla="*/ 31 w 86"/>
                <a:gd name="T49" fmla="*/ 5 h 30"/>
                <a:gd name="T50" fmla="*/ 21 w 86"/>
                <a:gd name="T51" fmla="*/ 7 h 30"/>
                <a:gd name="T52" fmla="*/ 14 w 86"/>
                <a:gd name="T53" fmla="*/ 4 h 30"/>
                <a:gd name="T54" fmla="*/ 10 w 86"/>
                <a:gd name="T55" fmla="*/ 0 h 30"/>
                <a:gd name="T56" fmla="*/ 8 w 86"/>
                <a:gd name="T57" fmla="*/ 0 h 30"/>
                <a:gd name="T58" fmla="*/ 0 w 86"/>
                <a:gd name="T59" fmla="*/ 7 h 30"/>
                <a:gd name="T60" fmla="*/ 0 w 86"/>
                <a:gd name="T61" fmla="*/ 8 h 30"/>
                <a:gd name="T62" fmla="*/ 3 w 86"/>
                <a:gd name="T63" fmla="*/ 14 h 30"/>
                <a:gd name="T64" fmla="*/ 4 w 86"/>
                <a:gd name="T65" fmla="*/ 16 h 30"/>
                <a:gd name="T66" fmla="*/ 13 w 86"/>
                <a:gd name="T67" fmla="*/ 22 h 30"/>
                <a:gd name="T68" fmla="*/ 14 w 86"/>
                <a:gd name="T69" fmla="*/ 23 h 30"/>
                <a:gd name="T70" fmla="*/ 26 w 86"/>
                <a:gd name="T71" fmla="*/ 29 h 30"/>
                <a:gd name="T72" fmla="*/ 32 w 86"/>
                <a:gd name="T73" fmla="*/ 28 h 30"/>
                <a:gd name="T74" fmla="*/ 38 w 86"/>
                <a:gd name="T75" fmla="*/ 27 h 30"/>
                <a:gd name="T76" fmla="*/ 44 w 86"/>
                <a:gd name="T77" fmla="*/ 27 h 30"/>
                <a:gd name="T78" fmla="*/ 44 w 86"/>
                <a:gd name="T79" fmla="*/ 26 h 30"/>
                <a:gd name="T80" fmla="*/ 44 w 86"/>
                <a:gd name="T81" fmla="*/ 25 h 30"/>
                <a:gd name="T82" fmla="*/ 43 w 86"/>
                <a:gd name="T83" fmla="*/ 23 h 30"/>
                <a:gd name="T84" fmla="*/ 43 w 86"/>
                <a:gd name="T85" fmla="*/ 23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"/>
                <a:gd name="T130" fmla="*/ 0 h 30"/>
                <a:gd name="T131" fmla="*/ 86 w 86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" h="30">
                  <a:moveTo>
                    <a:pt x="43" y="23"/>
                  </a:move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4" y="22"/>
                    <a:pt x="49" y="22"/>
                    <a:pt x="56" y="23"/>
                  </a:cubicBezTo>
                  <a:cubicBezTo>
                    <a:pt x="56" y="23"/>
                    <a:pt x="56" y="23"/>
                    <a:pt x="58" y="23"/>
                  </a:cubicBezTo>
                  <a:cubicBezTo>
                    <a:pt x="59" y="23"/>
                    <a:pt x="65" y="24"/>
                    <a:pt x="69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1" y="25"/>
                    <a:pt x="72" y="22"/>
                    <a:pt x="72" y="19"/>
                  </a:cubicBezTo>
                  <a:cubicBezTo>
                    <a:pt x="72" y="16"/>
                    <a:pt x="75" y="12"/>
                    <a:pt x="79" y="10"/>
                  </a:cubicBezTo>
                  <a:cubicBezTo>
                    <a:pt x="83" y="9"/>
                    <a:pt x="86" y="8"/>
                    <a:pt x="86" y="8"/>
                  </a:cubicBezTo>
                  <a:cubicBezTo>
                    <a:pt x="86" y="8"/>
                    <a:pt x="85" y="7"/>
                    <a:pt x="85" y="7"/>
                  </a:cubicBezTo>
                  <a:cubicBezTo>
                    <a:pt x="85" y="7"/>
                    <a:pt x="83" y="6"/>
                    <a:pt x="83" y="6"/>
                  </a:cubicBezTo>
                  <a:cubicBezTo>
                    <a:pt x="83" y="6"/>
                    <a:pt x="83" y="6"/>
                    <a:pt x="82" y="6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1" y="6"/>
                    <a:pt x="81" y="5"/>
                    <a:pt x="80" y="5"/>
                  </a:cubicBezTo>
                  <a:cubicBezTo>
                    <a:pt x="80" y="4"/>
                    <a:pt x="79" y="3"/>
                    <a:pt x="79" y="3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77" y="3"/>
                    <a:pt x="71" y="0"/>
                    <a:pt x="70" y="1"/>
                  </a:cubicBezTo>
                  <a:cubicBezTo>
                    <a:pt x="69" y="2"/>
                    <a:pt x="59" y="3"/>
                    <a:pt x="5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2" y="3"/>
                    <a:pt x="47" y="3"/>
                    <a:pt x="42" y="3"/>
                  </a:cubicBezTo>
                  <a:cubicBezTo>
                    <a:pt x="36" y="3"/>
                    <a:pt x="31" y="4"/>
                    <a:pt x="31" y="5"/>
                  </a:cubicBezTo>
                  <a:cubicBezTo>
                    <a:pt x="30" y="6"/>
                    <a:pt x="24" y="7"/>
                    <a:pt x="21" y="7"/>
                  </a:cubicBezTo>
                  <a:cubicBezTo>
                    <a:pt x="18" y="7"/>
                    <a:pt x="15" y="6"/>
                    <a:pt x="14" y="4"/>
                  </a:cubicBezTo>
                  <a:cubicBezTo>
                    <a:pt x="14" y="2"/>
                    <a:pt x="12" y="1"/>
                    <a:pt x="10" y="0"/>
                  </a:cubicBezTo>
                  <a:cubicBezTo>
                    <a:pt x="10" y="0"/>
                    <a:pt x="10" y="0"/>
                    <a:pt x="8" y="0"/>
                  </a:cubicBezTo>
                  <a:cubicBezTo>
                    <a:pt x="5" y="1"/>
                    <a:pt x="2" y="5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1" y="11"/>
                    <a:pt x="3" y="14"/>
                  </a:cubicBezTo>
                  <a:cubicBezTo>
                    <a:pt x="3" y="14"/>
                    <a:pt x="3" y="14"/>
                    <a:pt x="4" y="16"/>
                  </a:cubicBezTo>
                  <a:cubicBezTo>
                    <a:pt x="5" y="18"/>
                    <a:pt x="12" y="21"/>
                    <a:pt x="13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8" y="27"/>
                    <a:pt x="23" y="30"/>
                    <a:pt x="26" y="29"/>
                  </a:cubicBezTo>
                  <a:cubicBezTo>
                    <a:pt x="29" y="28"/>
                    <a:pt x="32" y="28"/>
                    <a:pt x="32" y="28"/>
                  </a:cubicBezTo>
                  <a:cubicBezTo>
                    <a:pt x="32" y="28"/>
                    <a:pt x="35" y="28"/>
                    <a:pt x="38" y="27"/>
                  </a:cubicBezTo>
                  <a:cubicBezTo>
                    <a:pt x="41" y="27"/>
                    <a:pt x="44" y="27"/>
                    <a:pt x="44" y="27"/>
                  </a:cubicBezTo>
                  <a:cubicBezTo>
                    <a:pt x="44" y="27"/>
                    <a:pt x="44" y="27"/>
                    <a:pt x="44" y="2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4"/>
                    <a:pt x="43" y="23"/>
                    <a:pt x="43" y="23"/>
                  </a:cubicBezTo>
                  <a:cubicBezTo>
                    <a:pt x="43" y="23"/>
                    <a:pt x="43" y="23"/>
                    <a:pt x="4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0" name="Freeform 125"/>
            <p:cNvSpPr>
              <a:spLocks noChangeArrowheads="1"/>
            </p:cNvSpPr>
            <p:nvPr/>
          </p:nvSpPr>
          <p:spPr bwMode="auto">
            <a:xfrm>
              <a:off x="6875463" y="2438400"/>
              <a:ext cx="3175" cy="476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2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1" name="Freeform 126"/>
            <p:cNvSpPr>
              <a:spLocks noChangeArrowheads="1"/>
            </p:cNvSpPr>
            <p:nvPr/>
          </p:nvSpPr>
          <p:spPr bwMode="auto">
            <a:xfrm>
              <a:off x="4349750" y="97313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2" name="Freeform 127"/>
            <p:cNvSpPr>
              <a:spLocks noChangeArrowheads="1"/>
            </p:cNvSpPr>
            <p:nvPr/>
          </p:nvSpPr>
          <p:spPr bwMode="auto">
            <a:xfrm>
              <a:off x="4749800" y="576263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3" name="Freeform 128"/>
            <p:cNvSpPr>
              <a:spLocks noChangeArrowheads="1"/>
            </p:cNvSpPr>
            <p:nvPr/>
          </p:nvSpPr>
          <p:spPr bwMode="auto">
            <a:xfrm>
              <a:off x="4652963" y="153352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4" name="Freeform 129"/>
            <p:cNvSpPr>
              <a:spLocks noChangeArrowheads="1"/>
            </p:cNvSpPr>
            <p:nvPr/>
          </p:nvSpPr>
          <p:spPr bwMode="auto">
            <a:xfrm>
              <a:off x="3509963" y="1408113"/>
              <a:ext cx="1466850" cy="1576388"/>
            </a:xfrm>
            <a:custGeom>
              <a:avLst/>
              <a:gdLst>
                <a:gd name="T0" fmla="*/ 528 w 550"/>
                <a:gd name="T1" fmla="*/ 218 h 591"/>
                <a:gd name="T2" fmla="*/ 511 w 550"/>
                <a:gd name="T3" fmla="*/ 222 h 591"/>
                <a:gd name="T4" fmla="*/ 499 w 550"/>
                <a:gd name="T5" fmla="*/ 218 h 591"/>
                <a:gd name="T6" fmla="*/ 496 w 550"/>
                <a:gd name="T7" fmla="*/ 209 h 591"/>
                <a:gd name="T8" fmla="*/ 484 w 550"/>
                <a:gd name="T9" fmla="*/ 205 h 591"/>
                <a:gd name="T10" fmla="*/ 469 w 550"/>
                <a:gd name="T11" fmla="*/ 199 h 591"/>
                <a:gd name="T12" fmla="*/ 465 w 550"/>
                <a:gd name="T13" fmla="*/ 195 h 591"/>
                <a:gd name="T14" fmla="*/ 461 w 550"/>
                <a:gd name="T15" fmla="*/ 191 h 591"/>
                <a:gd name="T16" fmla="*/ 454 w 550"/>
                <a:gd name="T17" fmla="*/ 179 h 591"/>
                <a:gd name="T18" fmla="*/ 431 w 550"/>
                <a:gd name="T19" fmla="*/ 144 h 591"/>
                <a:gd name="T20" fmla="*/ 420 w 550"/>
                <a:gd name="T21" fmla="*/ 98 h 591"/>
                <a:gd name="T22" fmla="*/ 406 w 550"/>
                <a:gd name="T23" fmla="*/ 67 h 591"/>
                <a:gd name="T24" fmla="*/ 395 w 550"/>
                <a:gd name="T25" fmla="*/ 63 h 591"/>
                <a:gd name="T26" fmla="*/ 348 w 550"/>
                <a:gd name="T27" fmla="*/ 55 h 591"/>
                <a:gd name="T28" fmla="*/ 298 w 550"/>
                <a:gd name="T29" fmla="*/ 50 h 591"/>
                <a:gd name="T30" fmla="*/ 297 w 550"/>
                <a:gd name="T31" fmla="*/ 59 h 591"/>
                <a:gd name="T32" fmla="*/ 297 w 550"/>
                <a:gd name="T33" fmla="*/ 59 h 591"/>
                <a:gd name="T34" fmla="*/ 293 w 550"/>
                <a:gd name="T35" fmla="*/ 62 h 591"/>
                <a:gd name="T36" fmla="*/ 277 w 550"/>
                <a:gd name="T37" fmla="*/ 53 h 591"/>
                <a:gd name="T38" fmla="*/ 253 w 550"/>
                <a:gd name="T39" fmla="*/ 44 h 591"/>
                <a:gd name="T40" fmla="*/ 219 w 550"/>
                <a:gd name="T41" fmla="*/ 22 h 591"/>
                <a:gd name="T42" fmla="*/ 181 w 550"/>
                <a:gd name="T43" fmla="*/ 0 h 591"/>
                <a:gd name="T44" fmla="*/ 126 w 550"/>
                <a:gd name="T45" fmla="*/ 12 h 591"/>
                <a:gd name="T46" fmla="*/ 108 w 550"/>
                <a:gd name="T47" fmla="*/ 18 h 591"/>
                <a:gd name="T48" fmla="*/ 95 w 550"/>
                <a:gd name="T49" fmla="*/ 20 h 591"/>
                <a:gd name="T50" fmla="*/ 83 w 550"/>
                <a:gd name="T51" fmla="*/ 23 h 591"/>
                <a:gd name="T52" fmla="*/ 53 w 550"/>
                <a:gd name="T53" fmla="*/ 59 h 591"/>
                <a:gd name="T54" fmla="*/ 0 w 550"/>
                <a:gd name="T55" fmla="*/ 153 h 591"/>
                <a:gd name="T56" fmla="*/ 29 w 550"/>
                <a:gd name="T57" fmla="*/ 224 h 591"/>
                <a:gd name="T58" fmla="*/ 44 w 550"/>
                <a:gd name="T59" fmla="*/ 242 h 591"/>
                <a:gd name="T60" fmla="*/ 62 w 550"/>
                <a:gd name="T61" fmla="*/ 264 h 591"/>
                <a:gd name="T62" fmla="*/ 122 w 550"/>
                <a:gd name="T63" fmla="*/ 272 h 591"/>
                <a:gd name="T64" fmla="*/ 157 w 550"/>
                <a:gd name="T65" fmla="*/ 260 h 591"/>
                <a:gd name="T66" fmla="*/ 215 w 550"/>
                <a:gd name="T67" fmla="*/ 277 h 591"/>
                <a:gd name="T68" fmla="*/ 231 w 550"/>
                <a:gd name="T69" fmla="*/ 332 h 591"/>
                <a:gd name="T70" fmla="*/ 249 w 550"/>
                <a:gd name="T71" fmla="*/ 371 h 591"/>
                <a:gd name="T72" fmla="*/ 255 w 550"/>
                <a:gd name="T73" fmla="*/ 377 h 591"/>
                <a:gd name="T74" fmla="*/ 255 w 550"/>
                <a:gd name="T75" fmla="*/ 403 h 591"/>
                <a:gd name="T76" fmla="*/ 237 w 550"/>
                <a:gd name="T77" fmla="*/ 443 h 591"/>
                <a:gd name="T78" fmla="*/ 254 w 550"/>
                <a:gd name="T79" fmla="*/ 511 h 591"/>
                <a:gd name="T80" fmla="*/ 269 w 550"/>
                <a:gd name="T81" fmla="*/ 580 h 591"/>
                <a:gd name="T82" fmla="*/ 287 w 550"/>
                <a:gd name="T83" fmla="*/ 590 h 591"/>
                <a:gd name="T84" fmla="*/ 370 w 550"/>
                <a:gd name="T85" fmla="*/ 562 h 591"/>
                <a:gd name="T86" fmla="*/ 395 w 550"/>
                <a:gd name="T87" fmla="*/ 535 h 591"/>
                <a:gd name="T88" fmla="*/ 395 w 550"/>
                <a:gd name="T89" fmla="*/ 525 h 591"/>
                <a:gd name="T90" fmla="*/ 414 w 550"/>
                <a:gd name="T91" fmla="*/ 485 h 591"/>
                <a:gd name="T92" fmla="*/ 461 w 550"/>
                <a:gd name="T93" fmla="*/ 415 h 591"/>
                <a:gd name="T94" fmla="*/ 453 w 550"/>
                <a:gd name="T95" fmla="*/ 375 h 591"/>
                <a:gd name="T96" fmla="*/ 454 w 550"/>
                <a:gd name="T97" fmla="*/ 363 h 591"/>
                <a:gd name="T98" fmla="*/ 462 w 550"/>
                <a:gd name="T99" fmla="*/ 348 h 591"/>
                <a:gd name="T100" fmla="*/ 477 w 550"/>
                <a:gd name="T101" fmla="*/ 326 h 591"/>
                <a:gd name="T102" fmla="*/ 508 w 550"/>
                <a:gd name="T103" fmla="*/ 300 h 591"/>
                <a:gd name="T104" fmla="*/ 550 w 550"/>
                <a:gd name="T105" fmla="*/ 228 h 5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50"/>
                <a:gd name="T160" fmla="*/ 0 h 591"/>
                <a:gd name="T161" fmla="*/ 550 w 550"/>
                <a:gd name="T162" fmla="*/ 591 h 5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50" h="591">
                  <a:moveTo>
                    <a:pt x="545" y="217"/>
                  </a:moveTo>
                  <a:cubicBezTo>
                    <a:pt x="543" y="215"/>
                    <a:pt x="535" y="216"/>
                    <a:pt x="528" y="218"/>
                  </a:cubicBezTo>
                  <a:cubicBezTo>
                    <a:pt x="522" y="220"/>
                    <a:pt x="516" y="221"/>
                    <a:pt x="516" y="222"/>
                  </a:cubicBezTo>
                  <a:cubicBezTo>
                    <a:pt x="516" y="222"/>
                    <a:pt x="514" y="222"/>
                    <a:pt x="511" y="222"/>
                  </a:cubicBezTo>
                  <a:cubicBezTo>
                    <a:pt x="508" y="223"/>
                    <a:pt x="505" y="222"/>
                    <a:pt x="503" y="221"/>
                  </a:cubicBezTo>
                  <a:cubicBezTo>
                    <a:pt x="501" y="219"/>
                    <a:pt x="499" y="218"/>
                    <a:pt x="499" y="218"/>
                  </a:cubicBezTo>
                  <a:cubicBezTo>
                    <a:pt x="499" y="218"/>
                    <a:pt x="500" y="217"/>
                    <a:pt x="500" y="216"/>
                  </a:cubicBezTo>
                  <a:cubicBezTo>
                    <a:pt x="501" y="214"/>
                    <a:pt x="499" y="211"/>
                    <a:pt x="496" y="209"/>
                  </a:cubicBezTo>
                  <a:cubicBezTo>
                    <a:pt x="494" y="207"/>
                    <a:pt x="493" y="205"/>
                    <a:pt x="492" y="204"/>
                  </a:cubicBezTo>
                  <a:cubicBezTo>
                    <a:pt x="490" y="205"/>
                    <a:pt x="487" y="205"/>
                    <a:pt x="484" y="205"/>
                  </a:cubicBezTo>
                  <a:cubicBezTo>
                    <a:pt x="479" y="205"/>
                    <a:pt x="474" y="204"/>
                    <a:pt x="473" y="203"/>
                  </a:cubicBezTo>
                  <a:cubicBezTo>
                    <a:pt x="472" y="202"/>
                    <a:pt x="470" y="200"/>
                    <a:pt x="469" y="199"/>
                  </a:cubicBezTo>
                  <a:cubicBezTo>
                    <a:pt x="467" y="198"/>
                    <a:pt x="466" y="197"/>
                    <a:pt x="466" y="196"/>
                  </a:cubicBezTo>
                  <a:cubicBezTo>
                    <a:pt x="466" y="196"/>
                    <a:pt x="466" y="195"/>
                    <a:pt x="465" y="195"/>
                  </a:cubicBezTo>
                  <a:cubicBezTo>
                    <a:pt x="465" y="194"/>
                    <a:pt x="464" y="194"/>
                    <a:pt x="464" y="194"/>
                  </a:cubicBezTo>
                  <a:cubicBezTo>
                    <a:pt x="464" y="194"/>
                    <a:pt x="463" y="193"/>
                    <a:pt x="461" y="191"/>
                  </a:cubicBezTo>
                  <a:cubicBezTo>
                    <a:pt x="460" y="190"/>
                    <a:pt x="459" y="188"/>
                    <a:pt x="459" y="188"/>
                  </a:cubicBezTo>
                  <a:cubicBezTo>
                    <a:pt x="459" y="188"/>
                    <a:pt x="456" y="184"/>
                    <a:pt x="454" y="179"/>
                  </a:cubicBezTo>
                  <a:cubicBezTo>
                    <a:pt x="451" y="174"/>
                    <a:pt x="446" y="166"/>
                    <a:pt x="443" y="162"/>
                  </a:cubicBezTo>
                  <a:cubicBezTo>
                    <a:pt x="441" y="157"/>
                    <a:pt x="435" y="149"/>
                    <a:pt x="431" y="144"/>
                  </a:cubicBezTo>
                  <a:cubicBezTo>
                    <a:pt x="427" y="139"/>
                    <a:pt x="423" y="128"/>
                    <a:pt x="423" y="120"/>
                  </a:cubicBezTo>
                  <a:cubicBezTo>
                    <a:pt x="422" y="112"/>
                    <a:pt x="421" y="102"/>
                    <a:pt x="420" y="98"/>
                  </a:cubicBezTo>
                  <a:cubicBezTo>
                    <a:pt x="418" y="94"/>
                    <a:pt x="416" y="89"/>
                    <a:pt x="414" y="87"/>
                  </a:cubicBezTo>
                  <a:cubicBezTo>
                    <a:pt x="412" y="86"/>
                    <a:pt x="408" y="76"/>
                    <a:pt x="406" y="67"/>
                  </a:cubicBezTo>
                  <a:cubicBezTo>
                    <a:pt x="405" y="66"/>
                    <a:pt x="405" y="63"/>
                    <a:pt x="405" y="63"/>
                  </a:cubicBezTo>
                  <a:cubicBezTo>
                    <a:pt x="395" y="63"/>
                    <a:pt x="395" y="63"/>
                    <a:pt x="395" y="63"/>
                  </a:cubicBezTo>
                  <a:cubicBezTo>
                    <a:pt x="389" y="63"/>
                    <a:pt x="382" y="62"/>
                    <a:pt x="380" y="59"/>
                  </a:cubicBezTo>
                  <a:cubicBezTo>
                    <a:pt x="377" y="56"/>
                    <a:pt x="362" y="55"/>
                    <a:pt x="348" y="55"/>
                  </a:cubicBezTo>
                  <a:cubicBezTo>
                    <a:pt x="313" y="55"/>
                    <a:pt x="313" y="55"/>
                    <a:pt x="313" y="55"/>
                  </a:cubicBezTo>
                  <a:cubicBezTo>
                    <a:pt x="309" y="55"/>
                    <a:pt x="303" y="52"/>
                    <a:pt x="298" y="50"/>
                  </a:cubicBezTo>
                  <a:cubicBezTo>
                    <a:pt x="293" y="48"/>
                    <a:pt x="291" y="49"/>
                    <a:pt x="293" y="53"/>
                  </a:cubicBezTo>
                  <a:cubicBezTo>
                    <a:pt x="295" y="57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59"/>
                    <a:pt x="297" y="59"/>
                  </a:cubicBezTo>
                  <a:cubicBezTo>
                    <a:pt x="297" y="59"/>
                    <a:pt x="297" y="60"/>
                    <a:pt x="295" y="61"/>
                  </a:cubicBezTo>
                  <a:cubicBezTo>
                    <a:pt x="293" y="62"/>
                    <a:pt x="293" y="62"/>
                    <a:pt x="293" y="62"/>
                  </a:cubicBezTo>
                  <a:cubicBezTo>
                    <a:pt x="293" y="58"/>
                    <a:pt x="293" y="58"/>
                    <a:pt x="293" y="58"/>
                  </a:cubicBezTo>
                  <a:cubicBezTo>
                    <a:pt x="293" y="57"/>
                    <a:pt x="285" y="54"/>
                    <a:pt x="277" y="53"/>
                  </a:cubicBezTo>
                  <a:cubicBezTo>
                    <a:pt x="269" y="52"/>
                    <a:pt x="261" y="50"/>
                    <a:pt x="261" y="49"/>
                  </a:cubicBezTo>
                  <a:cubicBezTo>
                    <a:pt x="261" y="47"/>
                    <a:pt x="257" y="45"/>
                    <a:pt x="253" y="44"/>
                  </a:cubicBezTo>
                  <a:cubicBezTo>
                    <a:pt x="249" y="43"/>
                    <a:pt x="240" y="42"/>
                    <a:pt x="233" y="42"/>
                  </a:cubicBezTo>
                  <a:cubicBezTo>
                    <a:pt x="225" y="42"/>
                    <a:pt x="219" y="33"/>
                    <a:pt x="219" y="22"/>
                  </a:cubicBezTo>
                  <a:cubicBezTo>
                    <a:pt x="219" y="11"/>
                    <a:pt x="217" y="1"/>
                    <a:pt x="214" y="1"/>
                  </a:cubicBezTo>
                  <a:cubicBezTo>
                    <a:pt x="211" y="0"/>
                    <a:pt x="197" y="0"/>
                    <a:pt x="181" y="0"/>
                  </a:cubicBezTo>
                  <a:cubicBezTo>
                    <a:pt x="166" y="0"/>
                    <a:pt x="149" y="2"/>
                    <a:pt x="144" y="5"/>
                  </a:cubicBezTo>
                  <a:cubicBezTo>
                    <a:pt x="139" y="8"/>
                    <a:pt x="131" y="11"/>
                    <a:pt x="126" y="12"/>
                  </a:cubicBezTo>
                  <a:cubicBezTo>
                    <a:pt x="122" y="13"/>
                    <a:pt x="117" y="14"/>
                    <a:pt x="116" y="14"/>
                  </a:cubicBezTo>
                  <a:cubicBezTo>
                    <a:pt x="115" y="15"/>
                    <a:pt x="111" y="16"/>
                    <a:pt x="108" y="18"/>
                  </a:cubicBezTo>
                  <a:cubicBezTo>
                    <a:pt x="104" y="19"/>
                    <a:pt x="101" y="21"/>
                    <a:pt x="101" y="20"/>
                  </a:cubicBezTo>
                  <a:cubicBezTo>
                    <a:pt x="101" y="20"/>
                    <a:pt x="98" y="20"/>
                    <a:pt x="95" y="20"/>
                  </a:cubicBezTo>
                  <a:cubicBezTo>
                    <a:pt x="92" y="21"/>
                    <a:pt x="89" y="20"/>
                    <a:pt x="89" y="19"/>
                  </a:cubicBezTo>
                  <a:cubicBezTo>
                    <a:pt x="89" y="18"/>
                    <a:pt x="86" y="20"/>
                    <a:pt x="83" y="23"/>
                  </a:cubicBezTo>
                  <a:cubicBezTo>
                    <a:pt x="81" y="27"/>
                    <a:pt x="73" y="32"/>
                    <a:pt x="66" y="35"/>
                  </a:cubicBezTo>
                  <a:cubicBezTo>
                    <a:pt x="59" y="38"/>
                    <a:pt x="53" y="49"/>
                    <a:pt x="53" y="59"/>
                  </a:cubicBezTo>
                  <a:cubicBezTo>
                    <a:pt x="53" y="69"/>
                    <a:pt x="41" y="83"/>
                    <a:pt x="27" y="92"/>
                  </a:cubicBezTo>
                  <a:cubicBezTo>
                    <a:pt x="12" y="100"/>
                    <a:pt x="0" y="128"/>
                    <a:pt x="0" y="153"/>
                  </a:cubicBezTo>
                  <a:cubicBezTo>
                    <a:pt x="0" y="178"/>
                    <a:pt x="4" y="203"/>
                    <a:pt x="9" y="207"/>
                  </a:cubicBezTo>
                  <a:cubicBezTo>
                    <a:pt x="13" y="211"/>
                    <a:pt x="23" y="219"/>
                    <a:pt x="29" y="224"/>
                  </a:cubicBezTo>
                  <a:cubicBezTo>
                    <a:pt x="36" y="230"/>
                    <a:pt x="42" y="235"/>
                    <a:pt x="42" y="235"/>
                  </a:cubicBezTo>
                  <a:cubicBezTo>
                    <a:pt x="43" y="235"/>
                    <a:pt x="43" y="239"/>
                    <a:pt x="44" y="242"/>
                  </a:cubicBezTo>
                  <a:cubicBezTo>
                    <a:pt x="44" y="246"/>
                    <a:pt x="48" y="251"/>
                    <a:pt x="53" y="254"/>
                  </a:cubicBezTo>
                  <a:cubicBezTo>
                    <a:pt x="58" y="257"/>
                    <a:pt x="62" y="261"/>
                    <a:pt x="62" y="264"/>
                  </a:cubicBezTo>
                  <a:cubicBezTo>
                    <a:pt x="63" y="267"/>
                    <a:pt x="76" y="270"/>
                    <a:pt x="93" y="271"/>
                  </a:cubicBezTo>
                  <a:cubicBezTo>
                    <a:pt x="109" y="272"/>
                    <a:pt x="122" y="272"/>
                    <a:pt x="122" y="272"/>
                  </a:cubicBezTo>
                  <a:cubicBezTo>
                    <a:pt x="122" y="272"/>
                    <a:pt x="126" y="270"/>
                    <a:pt x="131" y="267"/>
                  </a:cubicBezTo>
                  <a:cubicBezTo>
                    <a:pt x="136" y="264"/>
                    <a:pt x="148" y="261"/>
                    <a:pt x="157" y="260"/>
                  </a:cubicBezTo>
                  <a:cubicBezTo>
                    <a:pt x="167" y="259"/>
                    <a:pt x="184" y="261"/>
                    <a:pt x="195" y="265"/>
                  </a:cubicBezTo>
                  <a:cubicBezTo>
                    <a:pt x="205" y="269"/>
                    <a:pt x="215" y="274"/>
                    <a:pt x="215" y="277"/>
                  </a:cubicBezTo>
                  <a:cubicBezTo>
                    <a:pt x="215" y="281"/>
                    <a:pt x="217" y="292"/>
                    <a:pt x="218" y="302"/>
                  </a:cubicBezTo>
                  <a:cubicBezTo>
                    <a:pt x="219" y="312"/>
                    <a:pt x="225" y="325"/>
                    <a:pt x="231" y="332"/>
                  </a:cubicBezTo>
                  <a:cubicBezTo>
                    <a:pt x="236" y="339"/>
                    <a:pt x="241" y="349"/>
                    <a:pt x="242" y="355"/>
                  </a:cubicBezTo>
                  <a:cubicBezTo>
                    <a:pt x="243" y="361"/>
                    <a:pt x="248" y="368"/>
                    <a:pt x="249" y="371"/>
                  </a:cubicBezTo>
                  <a:cubicBezTo>
                    <a:pt x="251" y="374"/>
                    <a:pt x="255" y="377"/>
                    <a:pt x="255" y="377"/>
                  </a:cubicBezTo>
                  <a:cubicBezTo>
                    <a:pt x="255" y="377"/>
                    <a:pt x="255" y="377"/>
                    <a:pt x="255" y="377"/>
                  </a:cubicBezTo>
                  <a:cubicBezTo>
                    <a:pt x="255" y="377"/>
                    <a:pt x="255" y="381"/>
                    <a:pt x="255" y="385"/>
                  </a:cubicBezTo>
                  <a:cubicBezTo>
                    <a:pt x="255" y="403"/>
                    <a:pt x="255" y="403"/>
                    <a:pt x="255" y="403"/>
                  </a:cubicBezTo>
                  <a:cubicBezTo>
                    <a:pt x="255" y="408"/>
                    <a:pt x="248" y="414"/>
                    <a:pt x="244" y="417"/>
                  </a:cubicBezTo>
                  <a:cubicBezTo>
                    <a:pt x="239" y="420"/>
                    <a:pt x="235" y="431"/>
                    <a:pt x="237" y="443"/>
                  </a:cubicBezTo>
                  <a:cubicBezTo>
                    <a:pt x="239" y="454"/>
                    <a:pt x="242" y="469"/>
                    <a:pt x="246" y="476"/>
                  </a:cubicBezTo>
                  <a:cubicBezTo>
                    <a:pt x="249" y="483"/>
                    <a:pt x="252" y="498"/>
                    <a:pt x="254" y="511"/>
                  </a:cubicBezTo>
                  <a:cubicBezTo>
                    <a:pt x="256" y="524"/>
                    <a:pt x="259" y="542"/>
                    <a:pt x="260" y="553"/>
                  </a:cubicBezTo>
                  <a:cubicBezTo>
                    <a:pt x="262" y="563"/>
                    <a:pt x="266" y="575"/>
                    <a:pt x="269" y="580"/>
                  </a:cubicBezTo>
                  <a:cubicBezTo>
                    <a:pt x="272" y="584"/>
                    <a:pt x="277" y="589"/>
                    <a:pt x="280" y="590"/>
                  </a:cubicBezTo>
                  <a:cubicBezTo>
                    <a:pt x="283" y="591"/>
                    <a:pt x="286" y="591"/>
                    <a:pt x="287" y="590"/>
                  </a:cubicBezTo>
                  <a:cubicBezTo>
                    <a:pt x="288" y="589"/>
                    <a:pt x="301" y="589"/>
                    <a:pt x="316" y="589"/>
                  </a:cubicBezTo>
                  <a:cubicBezTo>
                    <a:pt x="331" y="589"/>
                    <a:pt x="355" y="577"/>
                    <a:pt x="370" y="562"/>
                  </a:cubicBezTo>
                  <a:cubicBezTo>
                    <a:pt x="384" y="548"/>
                    <a:pt x="396" y="536"/>
                    <a:pt x="396" y="535"/>
                  </a:cubicBezTo>
                  <a:cubicBezTo>
                    <a:pt x="396" y="535"/>
                    <a:pt x="396" y="535"/>
                    <a:pt x="395" y="535"/>
                  </a:cubicBezTo>
                  <a:cubicBezTo>
                    <a:pt x="394" y="535"/>
                    <a:pt x="394" y="535"/>
                    <a:pt x="393" y="535"/>
                  </a:cubicBezTo>
                  <a:cubicBezTo>
                    <a:pt x="393" y="535"/>
                    <a:pt x="394" y="530"/>
                    <a:pt x="395" y="525"/>
                  </a:cubicBezTo>
                  <a:cubicBezTo>
                    <a:pt x="397" y="518"/>
                    <a:pt x="402" y="511"/>
                    <a:pt x="406" y="507"/>
                  </a:cubicBezTo>
                  <a:cubicBezTo>
                    <a:pt x="410" y="503"/>
                    <a:pt x="414" y="494"/>
                    <a:pt x="414" y="485"/>
                  </a:cubicBezTo>
                  <a:cubicBezTo>
                    <a:pt x="414" y="477"/>
                    <a:pt x="424" y="464"/>
                    <a:pt x="437" y="456"/>
                  </a:cubicBezTo>
                  <a:cubicBezTo>
                    <a:pt x="450" y="449"/>
                    <a:pt x="461" y="430"/>
                    <a:pt x="461" y="415"/>
                  </a:cubicBezTo>
                  <a:cubicBezTo>
                    <a:pt x="461" y="399"/>
                    <a:pt x="459" y="386"/>
                    <a:pt x="456" y="384"/>
                  </a:cubicBezTo>
                  <a:cubicBezTo>
                    <a:pt x="454" y="383"/>
                    <a:pt x="452" y="379"/>
                    <a:pt x="453" y="375"/>
                  </a:cubicBezTo>
                  <a:cubicBezTo>
                    <a:pt x="453" y="372"/>
                    <a:pt x="454" y="368"/>
                    <a:pt x="454" y="367"/>
                  </a:cubicBezTo>
                  <a:cubicBezTo>
                    <a:pt x="454" y="365"/>
                    <a:pt x="454" y="364"/>
                    <a:pt x="454" y="363"/>
                  </a:cubicBezTo>
                  <a:cubicBezTo>
                    <a:pt x="454" y="363"/>
                    <a:pt x="455" y="361"/>
                    <a:pt x="456" y="359"/>
                  </a:cubicBezTo>
                  <a:cubicBezTo>
                    <a:pt x="457" y="357"/>
                    <a:pt x="460" y="352"/>
                    <a:pt x="462" y="348"/>
                  </a:cubicBezTo>
                  <a:cubicBezTo>
                    <a:pt x="464" y="345"/>
                    <a:pt x="466" y="341"/>
                    <a:pt x="466" y="340"/>
                  </a:cubicBezTo>
                  <a:cubicBezTo>
                    <a:pt x="467" y="339"/>
                    <a:pt x="472" y="333"/>
                    <a:pt x="477" y="326"/>
                  </a:cubicBezTo>
                  <a:cubicBezTo>
                    <a:pt x="482" y="319"/>
                    <a:pt x="490" y="313"/>
                    <a:pt x="493" y="313"/>
                  </a:cubicBezTo>
                  <a:cubicBezTo>
                    <a:pt x="497" y="313"/>
                    <a:pt x="503" y="307"/>
                    <a:pt x="508" y="300"/>
                  </a:cubicBezTo>
                  <a:cubicBezTo>
                    <a:pt x="513" y="293"/>
                    <a:pt x="525" y="276"/>
                    <a:pt x="534" y="262"/>
                  </a:cubicBezTo>
                  <a:cubicBezTo>
                    <a:pt x="542" y="249"/>
                    <a:pt x="550" y="233"/>
                    <a:pt x="550" y="228"/>
                  </a:cubicBezTo>
                  <a:cubicBezTo>
                    <a:pt x="550" y="223"/>
                    <a:pt x="548" y="218"/>
                    <a:pt x="545" y="2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5" name="Freeform 130"/>
            <p:cNvSpPr>
              <a:spLocks noEditPoints="1" noChangeArrowheads="1"/>
            </p:cNvSpPr>
            <p:nvPr/>
          </p:nvSpPr>
          <p:spPr bwMode="auto">
            <a:xfrm>
              <a:off x="3670300" y="314325"/>
              <a:ext cx="4271963" cy="2132013"/>
            </a:xfrm>
            <a:custGeom>
              <a:avLst/>
              <a:gdLst>
                <a:gd name="T0" fmla="*/ 1487 w 1603"/>
                <a:gd name="T1" fmla="*/ 96 h 799"/>
                <a:gd name="T2" fmla="*/ 1262 w 1603"/>
                <a:gd name="T3" fmla="*/ 66 h 799"/>
                <a:gd name="T4" fmla="*/ 1050 w 1603"/>
                <a:gd name="T5" fmla="*/ 56 h 799"/>
                <a:gd name="T6" fmla="*/ 990 w 1603"/>
                <a:gd name="T7" fmla="*/ 39 h 799"/>
                <a:gd name="T8" fmla="*/ 959 w 1603"/>
                <a:gd name="T9" fmla="*/ 11 h 799"/>
                <a:gd name="T10" fmla="*/ 818 w 1603"/>
                <a:gd name="T11" fmla="*/ 31 h 799"/>
                <a:gd name="T12" fmla="*/ 744 w 1603"/>
                <a:gd name="T13" fmla="*/ 68 h 799"/>
                <a:gd name="T14" fmla="*/ 692 w 1603"/>
                <a:gd name="T15" fmla="*/ 115 h 799"/>
                <a:gd name="T16" fmla="*/ 640 w 1603"/>
                <a:gd name="T17" fmla="*/ 92 h 799"/>
                <a:gd name="T18" fmla="*/ 570 w 1603"/>
                <a:gd name="T19" fmla="*/ 92 h 799"/>
                <a:gd name="T20" fmla="*/ 469 w 1603"/>
                <a:gd name="T21" fmla="*/ 120 h 799"/>
                <a:gd name="T22" fmla="*/ 423 w 1603"/>
                <a:gd name="T23" fmla="*/ 127 h 799"/>
                <a:gd name="T24" fmla="*/ 401 w 1603"/>
                <a:gd name="T25" fmla="*/ 99 h 799"/>
                <a:gd name="T26" fmla="*/ 213 w 1603"/>
                <a:gd name="T27" fmla="*/ 102 h 799"/>
                <a:gd name="T28" fmla="*/ 146 w 1603"/>
                <a:gd name="T29" fmla="*/ 205 h 799"/>
                <a:gd name="T30" fmla="*/ 225 w 1603"/>
                <a:gd name="T31" fmla="*/ 205 h 799"/>
                <a:gd name="T32" fmla="*/ 271 w 1603"/>
                <a:gd name="T33" fmla="*/ 131 h 799"/>
                <a:gd name="T34" fmla="*/ 296 w 1603"/>
                <a:gd name="T35" fmla="*/ 191 h 799"/>
                <a:gd name="T36" fmla="*/ 274 w 1603"/>
                <a:gd name="T37" fmla="*/ 223 h 799"/>
                <a:gd name="T38" fmla="*/ 247 w 1603"/>
                <a:gd name="T39" fmla="*/ 241 h 799"/>
                <a:gd name="T40" fmla="*/ 147 w 1603"/>
                <a:gd name="T41" fmla="*/ 237 h 799"/>
                <a:gd name="T42" fmla="*/ 68 w 1603"/>
                <a:gd name="T43" fmla="*/ 343 h 799"/>
                <a:gd name="T44" fmla="*/ 28 w 1603"/>
                <a:gd name="T45" fmla="*/ 410 h 799"/>
                <a:gd name="T46" fmla="*/ 68 w 1603"/>
                <a:gd name="T47" fmla="*/ 403 h 799"/>
                <a:gd name="T48" fmla="*/ 96 w 1603"/>
                <a:gd name="T49" fmla="*/ 375 h 799"/>
                <a:gd name="T50" fmla="*/ 176 w 1603"/>
                <a:gd name="T51" fmla="*/ 365 h 799"/>
                <a:gd name="T52" fmla="*/ 196 w 1603"/>
                <a:gd name="T53" fmla="*/ 336 h 799"/>
                <a:gd name="T54" fmla="*/ 232 w 1603"/>
                <a:gd name="T55" fmla="*/ 391 h 799"/>
                <a:gd name="T56" fmla="*/ 243 w 1603"/>
                <a:gd name="T57" fmla="*/ 408 h 799"/>
                <a:gd name="T58" fmla="*/ 252 w 1603"/>
                <a:gd name="T59" fmla="*/ 408 h 799"/>
                <a:gd name="T60" fmla="*/ 260 w 1603"/>
                <a:gd name="T61" fmla="*/ 400 h 799"/>
                <a:gd name="T62" fmla="*/ 269 w 1603"/>
                <a:gd name="T63" fmla="*/ 386 h 799"/>
                <a:gd name="T64" fmla="*/ 300 w 1603"/>
                <a:gd name="T65" fmla="*/ 423 h 799"/>
                <a:gd name="T66" fmla="*/ 351 w 1603"/>
                <a:gd name="T67" fmla="*/ 462 h 799"/>
                <a:gd name="T68" fmla="*/ 407 w 1603"/>
                <a:gd name="T69" fmla="*/ 562 h 799"/>
                <a:gd name="T70" fmla="*/ 431 w 1603"/>
                <a:gd name="T71" fmla="*/ 610 h 799"/>
                <a:gd name="T72" fmla="*/ 478 w 1603"/>
                <a:gd name="T73" fmla="*/ 610 h 799"/>
                <a:gd name="T74" fmla="*/ 514 w 1603"/>
                <a:gd name="T75" fmla="*/ 586 h 799"/>
                <a:gd name="T76" fmla="*/ 555 w 1603"/>
                <a:gd name="T77" fmla="*/ 538 h 799"/>
                <a:gd name="T78" fmla="*/ 629 w 1603"/>
                <a:gd name="T79" fmla="*/ 538 h 799"/>
                <a:gd name="T80" fmla="*/ 719 w 1603"/>
                <a:gd name="T81" fmla="*/ 667 h 799"/>
                <a:gd name="T82" fmla="*/ 735 w 1603"/>
                <a:gd name="T83" fmla="*/ 596 h 799"/>
                <a:gd name="T84" fmla="*/ 858 w 1603"/>
                <a:gd name="T85" fmla="*/ 597 h 799"/>
                <a:gd name="T86" fmla="*/ 882 w 1603"/>
                <a:gd name="T87" fmla="*/ 694 h 799"/>
                <a:gd name="T88" fmla="*/ 880 w 1603"/>
                <a:gd name="T89" fmla="*/ 728 h 799"/>
                <a:gd name="T90" fmla="*/ 947 w 1603"/>
                <a:gd name="T91" fmla="*/ 794 h 799"/>
                <a:gd name="T92" fmla="*/ 922 w 1603"/>
                <a:gd name="T93" fmla="*/ 735 h 799"/>
                <a:gd name="T94" fmla="*/ 912 w 1603"/>
                <a:gd name="T95" fmla="*/ 689 h 799"/>
                <a:gd name="T96" fmla="*/ 937 w 1603"/>
                <a:gd name="T97" fmla="*/ 650 h 799"/>
                <a:gd name="T98" fmla="*/ 942 w 1603"/>
                <a:gd name="T99" fmla="*/ 564 h 799"/>
                <a:gd name="T100" fmla="*/ 1059 w 1603"/>
                <a:gd name="T101" fmla="*/ 458 h 799"/>
                <a:gd name="T102" fmla="*/ 1088 w 1603"/>
                <a:gd name="T103" fmla="*/ 426 h 799"/>
                <a:gd name="T104" fmla="*/ 1185 w 1603"/>
                <a:gd name="T105" fmla="*/ 358 h 799"/>
                <a:gd name="T106" fmla="*/ 1246 w 1603"/>
                <a:gd name="T107" fmla="*/ 329 h 799"/>
                <a:gd name="T108" fmla="*/ 1197 w 1603"/>
                <a:gd name="T109" fmla="*/ 258 h 799"/>
                <a:gd name="T110" fmla="*/ 1330 w 1603"/>
                <a:gd name="T111" fmla="*/ 210 h 799"/>
                <a:gd name="T112" fmla="*/ 1355 w 1603"/>
                <a:gd name="T113" fmla="*/ 280 h 799"/>
                <a:gd name="T114" fmla="*/ 1497 w 1603"/>
                <a:gd name="T115" fmla="*/ 180 h 799"/>
                <a:gd name="T116" fmla="*/ 1603 w 1603"/>
                <a:gd name="T117" fmla="*/ 148 h 799"/>
                <a:gd name="T118" fmla="*/ 483 w 1603"/>
                <a:gd name="T119" fmla="*/ 411 h 799"/>
                <a:gd name="T120" fmla="*/ 494 w 1603"/>
                <a:gd name="T121" fmla="*/ 339 h 799"/>
                <a:gd name="T122" fmla="*/ 526 w 1603"/>
                <a:gd name="T123" fmla="*/ 410 h 7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03"/>
                <a:gd name="T187" fmla="*/ 0 h 799"/>
                <a:gd name="T188" fmla="*/ 1603 w 1603"/>
                <a:gd name="T189" fmla="*/ 799 h 7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03" h="799">
                  <a:moveTo>
                    <a:pt x="1573" y="134"/>
                  </a:moveTo>
                  <a:cubicBezTo>
                    <a:pt x="1569" y="134"/>
                    <a:pt x="1563" y="132"/>
                    <a:pt x="1560" y="130"/>
                  </a:cubicBezTo>
                  <a:cubicBezTo>
                    <a:pt x="1557" y="128"/>
                    <a:pt x="1559" y="129"/>
                    <a:pt x="1566" y="132"/>
                  </a:cubicBezTo>
                  <a:cubicBezTo>
                    <a:pt x="1566" y="132"/>
                    <a:pt x="1566" y="132"/>
                    <a:pt x="1562" y="127"/>
                  </a:cubicBezTo>
                  <a:cubicBezTo>
                    <a:pt x="1558" y="122"/>
                    <a:pt x="1558" y="122"/>
                    <a:pt x="1558" y="122"/>
                  </a:cubicBezTo>
                  <a:cubicBezTo>
                    <a:pt x="1550" y="120"/>
                    <a:pt x="1539" y="116"/>
                    <a:pt x="1535" y="114"/>
                  </a:cubicBezTo>
                  <a:cubicBezTo>
                    <a:pt x="1531" y="112"/>
                    <a:pt x="1526" y="109"/>
                    <a:pt x="1523" y="108"/>
                  </a:cubicBezTo>
                  <a:cubicBezTo>
                    <a:pt x="1521" y="106"/>
                    <a:pt x="1515" y="103"/>
                    <a:pt x="1510" y="101"/>
                  </a:cubicBezTo>
                  <a:cubicBezTo>
                    <a:pt x="1505" y="98"/>
                    <a:pt x="1495" y="96"/>
                    <a:pt x="1487" y="96"/>
                  </a:cubicBezTo>
                  <a:cubicBezTo>
                    <a:pt x="1480" y="96"/>
                    <a:pt x="1470" y="100"/>
                    <a:pt x="1465" y="105"/>
                  </a:cubicBezTo>
                  <a:cubicBezTo>
                    <a:pt x="1461" y="110"/>
                    <a:pt x="1455" y="114"/>
                    <a:pt x="1452" y="115"/>
                  </a:cubicBezTo>
                  <a:cubicBezTo>
                    <a:pt x="1449" y="115"/>
                    <a:pt x="1446" y="114"/>
                    <a:pt x="1444" y="113"/>
                  </a:cubicBezTo>
                  <a:cubicBezTo>
                    <a:pt x="1443" y="111"/>
                    <a:pt x="1428" y="107"/>
                    <a:pt x="1412" y="107"/>
                  </a:cubicBezTo>
                  <a:cubicBezTo>
                    <a:pt x="1412" y="107"/>
                    <a:pt x="1412" y="107"/>
                    <a:pt x="1403" y="107"/>
                  </a:cubicBezTo>
                  <a:cubicBezTo>
                    <a:pt x="1394" y="107"/>
                    <a:pt x="1394" y="107"/>
                    <a:pt x="1394" y="107"/>
                  </a:cubicBezTo>
                  <a:cubicBezTo>
                    <a:pt x="1380" y="92"/>
                    <a:pt x="1357" y="87"/>
                    <a:pt x="1343" y="87"/>
                  </a:cubicBezTo>
                  <a:cubicBezTo>
                    <a:pt x="1330" y="87"/>
                    <a:pt x="1312" y="83"/>
                    <a:pt x="1305" y="78"/>
                  </a:cubicBezTo>
                  <a:cubicBezTo>
                    <a:pt x="1298" y="73"/>
                    <a:pt x="1278" y="68"/>
                    <a:pt x="1262" y="66"/>
                  </a:cubicBezTo>
                  <a:cubicBezTo>
                    <a:pt x="1245" y="65"/>
                    <a:pt x="1217" y="66"/>
                    <a:pt x="1200" y="69"/>
                  </a:cubicBezTo>
                  <a:cubicBezTo>
                    <a:pt x="1183" y="72"/>
                    <a:pt x="1165" y="76"/>
                    <a:pt x="1161" y="78"/>
                  </a:cubicBezTo>
                  <a:cubicBezTo>
                    <a:pt x="1156" y="81"/>
                    <a:pt x="1150" y="81"/>
                    <a:pt x="1147" y="78"/>
                  </a:cubicBezTo>
                  <a:cubicBezTo>
                    <a:pt x="1144" y="76"/>
                    <a:pt x="1137" y="73"/>
                    <a:pt x="1132" y="71"/>
                  </a:cubicBezTo>
                  <a:cubicBezTo>
                    <a:pt x="1126" y="70"/>
                    <a:pt x="1122" y="65"/>
                    <a:pt x="1122" y="61"/>
                  </a:cubicBezTo>
                  <a:cubicBezTo>
                    <a:pt x="1122" y="57"/>
                    <a:pt x="1115" y="53"/>
                    <a:pt x="1106" y="53"/>
                  </a:cubicBezTo>
                  <a:cubicBezTo>
                    <a:pt x="1097" y="53"/>
                    <a:pt x="1087" y="55"/>
                    <a:pt x="1083" y="57"/>
                  </a:cubicBezTo>
                  <a:cubicBezTo>
                    <a:pt x="1079" y="59"/>
                    <a:pt x="1072" y="60"/>
                    <a:pt x="1066" y="60"/>
                  </a:cubicBezTo>
                  <a:cubicBezTo>
                    <a:pt x="1060" y="60"/>
                    <a:pt x="1053" y="58"/>
                    <a:pt x="1050" y="56"/>
                  </a:cubicBezTo>
                  <a:cubicBezTo>
                    <a:pt x="1047" y="55"/>
                    <a:pt x="1036" y="53"/>
                    <a:pt x="1028" y="53"/>
                  </a:cubicBezTo>
                  <a:cubicBezTo>
                    <a:pt x="1020" y="53"/>
                    <a:pt x="1011" y="54"/>
                    <a:pt x="1011" y="54"/>
                  </a:cubicBezTo>
                  <a:cubicBezTo>
                    <a:pt x="1011" y="56"/>
                    <a:pt x="1011" y="56"/>
                    <a:pt x="1011" y="56"/>
                  </a:cubicBezTo>
                  <a:cubicBezTo>
                    <a:pt x="1011" y="57"/>
                    <a:pt x="1004" y="58"/>
                    <a:pt x="992" y="58"/>
                  </a:cubicBezTo>
                  <a:cubicBezTo>
                    <a:pt x="981" y="58"/>
                    <a:pt x="972" y="56"/>
                    <a:pt x="971" y="53"/>
                  </a:cubicBezTo>
                  <a:cubicBezTo>
                    <a:pt x="970" y="51"/>
                    <a:pt x="970" y="49"/>
                    <a:pt x="970" y="49"/>
                  </a:cubicBezTo>
                  <a:cubicBezTo>
                    <a:pt x="970" y="49"/>
                    <a:pt x="970" y="48"/>
                    <a:pt x="970" y="46"/>
                  </a:cubicBezTo>
                  <a:cubicBezTo>
                    <a:pt x="970" y="45"/>
                    <a:pt x="973" y="44"/>
                    <a:pt x="976" y="44"/>
                  </a:cubicBezTo>
                  <a:cubicBezTo>
                    <a:pt x="980" y="44"/>
                    <a:pt x="986" y="42"/>
                    <a:pt x="990" y="39"/>
                  </a:cubicBezTo>
                  <a:cubicBezTo>
                    <a:pt x="994" y="36"/>
                    <a:pt x="998" y="34"/>
                    <a:pt x="998" y="33"/>
                  </a:cubicBezTo>
                  <a:cubicBezTo>
                    <a:pt x="999" y="33"/>
                    <a:pt x="1001" y="31"/>
                    <a:pt x="1004" y="29"/>
                  </a:cubicBezTo>
                  <a:cubicBezTo>
                    <a:pt x="1007" y="27"/>
                    <a:pt x="1010" y="23"/>
                    <a:pt x="1010" y="20"/>
                  </a:cubicBezTo>
                  <a:cubicBezTo>
                    <a:pt x="1010" y="17"/>
                    <a:pt x="1005" y="14"/>
                    <a:pt x="1000" y="13"/>
                  </a:cubicBezTo>
                  <a:cubicBezTo>
                    <a:pt x="1000" y="13"/>
                    <a:pt x="1000" y="13"/>
                    <a:pt x="991" y="13"/>
                  </a:cubicBezTo>
                  <a:cubicBezTo>
                    <a:pt x="988" y="14"/>
                    <a:pt x="987" y="14"/>
                    <a:pt x="985" y="15"/>
                  </a:cubicBezTo>
                  <a:cubicBezTo>
                    <a:pt x="984" y="15"/>
                    <a:pt x="982" y="16"/>
                    <a:pt x="979" y="16"/>
                  </a:cubicBezTo>
                  <a:cubicBezTo>
                    <a:pt x="972" y="16"/>
                    <a:pt x="972" y="16"/>
                    <a:pt x="972" y="16"/>
                  </a:cubicBezTo>
                  <a:cubicBezTo>
                    <a:pt x="965" y="15"/>
                    <a:pt x="959" y="13"/>
                    <a:pt x="959" y="11"/>
                  </a:cubicBezTo>
                  <a:cubicBezTo>
                    <a:pt x="958" y="10"/>
                    <a:pt x="953" y="6"/>
                    <a:pt x="949" y="3"/>
                  </a:cubicBezTo>
                  <a:cubicBezTo>
                    <a:pt x="944" y="0"/>
                    <a:pt x="932" y="2"/>
                    <a:pt x="923" y="6"/>
                  </a:cubicBezTo>
                  <a:cubicBezTo>
                    <a:pt x="913" y="11"/>
                    <a:pt x="897" y="16"/>
                    <a:pt x="886" y="18"/>
                  </a:cubicBezTo>
                  <a:cubicBezTo>
                    <a:pt x="875" y="19"/>
                    <a:pt x="863" y="20"/>
                    <a:pt x="859" y="20"/>
                  </a:cubicBezTo>
                  <a:cubicBezTo>
                    <a:pt x="854" y="20"/>
                    <a:pt x="851" y="21"/>
                    <a:pt x="851" y="21"/>
                  </a:cubicBezTo>
                  <a:cubicBezTo>
                    <a:pt x="851" y="23"/>
                    <a:pt x="851" y="23"/>
                    <a:pt x="851" y="23"/>
                  </a:cubicBezTo>
                  <a:cubicBezTo>
                    <a:pt x="851" y="24"/>
                    <a:pt x="844" y="25"/>
                    <a:pt x="836" y="25"/>
                  </a:cubicBezTo>
                  <a:cubicBezTo>
                    <a:pt x="828" y="25"/>
                    <a:pt x="821" y="26"/>
                    <a:pt x="821" y="28"/>
                  </a:cubicBezTo>
                  <a:cubicBezTo>
                    <a:pt x="821" y="29"/>
                    <a:pt x="819" y="31"/>
                    <a:pt x="818" y="31"/>
                  </a:cubicBezTo>
                  <a:cubicBezTo>
                    <a:pt x="809" y="31"/>
                    <a:pt x="809" y="31"/>
                    <a:pt x="809" y="31"/>
                  </a:cubicBezTo>
                  <a:cubicBezTo>
                    <a:pt x="806" y="31"/>
                    <a:pt x="802" y="33"/>
                    <a:pt x="800" y="36"/>
                  </a:cubicBezTo>
                  <a:cubicBezTo>
                    <a:pt x="798" y="39"/>
                    <a:pt x="795" y="42"/>
                    <a:pt x="795" y="45"/>
                  </a:cubicBezTo>
                  <a:cubicBezTo>
                    <a:pt x="794" y="47"/>
                    <a:pt x="783" y="49"/>
                    <a:pt x="771" y="49"/>
                  </a:cubicBezTo>
                  <a:cubicBezTo>
                    <a:pt x="758" y="49"/>
                    <a:pt x="746" y="51"/>
                    <a:pt x="744" y="53"/>
                  </a:cubicBezTo>
                  <a:cubicBezTo>
                    <a:pt x="742" y="55"/>
                    <a:pt x="741" y="59"/>
                    <a:pt x="743" y="61"/>
                  </a:cubicBezTo>
                  <a:cubicBezTo>
                    <a:pt x="745" y="63"/>
                    <a:pt x="746" y="65"/>
                    <a:pt x="746" y="66"/>
                  </a:cubicBezTo>
                  <a:cubicBezTo>
                    <a:pt x="745" y="67"/>
                    <a:pt x="744" y="68"/>
                    <a:pt x="744" y="68"/>
                  </a:cubicBezTo>
                  <a:cubicBezTo>
                    <a:pt x="744" y="68"/>
                    <a:pt x="744" y="68"/>
                    <a:pt x="744" y="68"/>
                  </a:cubicBezTo>
                  <a:cubicBezTo>
                    <a:pt x="744" y="68"/>
                    <a:pt x="741" y="66"/>
                    <a:pt x="737" y="64"/>
                  </a:cubicBezTo>
                  <a:cubicBezTo>
                    <a:pt x="733" y="62"/>
                    <a:pt x="727" y="60"/>
                    <a:pt x="723" y="60"/>
                  </a:cubicBezTo>
                  <a:cubicBezTo>
                    <a:pt x="720" y="61"/>
                    <a:pt x="713" y="64"/>
                    <a:pt x="709" y="68"/>
                  </a:cubicBezTo>
                  <a:cubicBezTo>
                    <a:pt x="705" y="71"/>
                    <a:pt x="700" y="76"/>
                    <a:pt x="699" y="78"/>
                  </a:cubicBezTo>
                  <a:cubicBezTo>
                    <a:pt x="698" y="81"/>
                    <a:pt x="697" y="84"/>
                    <a:pt x="697" y="87"/>
                  </a:cubicBezTo>
                  <a:cubicBezTo>
                    <a:pt x="697" y="90"/>
                    <a:pt x="699" y="92"/>
                    <a:pt x="702" y="93"/>
                  </a:cubicBezTo>
                  <a:cubicBezTo>
                    <a:pt x="704" y="93"/>
                    <a:pt x="706" y="96"/>
                    <a:pt x="706" y="98"/>
                  </a:cubicBezTo>
                  <a:cubicBezTo>
                    <a:pt x="705" y="101"/>
                    <a:pt x="703" y="105"/>
                    <a:pt x="701" y="107"/>
                  </a:cubicBezTo>
                  <a:cubicBezTo>
                    <a:pt x="699" y="110"/>
                    <a:pt x="695" y="113"/>
                    <a:pt x="692" y="115"/>
                  </a:cubicBezTo>
                  <a:cubicBezTo>
                    <a:pt x="688" y="117"/>
                    <a:pt x="683" y="115"/>
                    <a:pt x="681" y="109"/>
                  </a:cubicBezTo>
                  <a:cubicBezTo>
                    <a:pt x="678" y="104"/>
                    <a:pt x="675" y="97"/>
                    <a:pt x="674" y="94"/>
                  </a:cubicBezTo>
                  <a:cubicBezTo>
                    <a:pt x="672" y="91"/>
                    <a:pt x="672" y="85"/>
                    <a:pt x="672" y="81"/>
                  </a:cubicBezTo>
                  <a:cubicBezTo>
                    <a:pt x="673" y="78"/>
                    <a:pt x="671" y="70"/>
                    <a:pt x="668" y="64"/>
                  </a:cubicBezTo>
                  <a:cubicBezTo>
                    <a:pt x="665" y="58"/>
                    <a:pt x="659" y="54"/>
                    <a:pt x="655" y="54"/>
                  </a:cubicBezTo>
                  <a:cubicBezTo>
                    <a:pt x="651" y="55"/>
                    <a:pt x="646" y="58"/>
                    <a:pt x="645" y="62"/>
                  </a:cubicBezTo>
                  <a:cubicBezTo>
                    <a:pt x="643" y="65"/>
                    <a:pt x="639" y="70"/>
                    <a:pt x="636" y="71"/>
                  </a:cubicBezTo>
                  <a:cubicBezTo>
                    <a:pt x="632" y="73"/>
                    <a:pt x="630" y="77"/>
                    <a:pt x="632" y="80"/>
                  </a:cubicBezTo>
                  <a:cubicBezTo>
                    <a:pt x="633" y="84"/>
                    <a:pt x="636" y="89"/>
                    <a:pt x="640" y="92"/>
                  </a:cubicBezTo>
                  <a:cubicBezTo>
                    <a:pt x="643" y="95"/>
                    <a:pt x="645" y="98"/>
                    <a:pt x="645" y="98"/>
                  </a:cubicBezTo>
                  <a:cubicBezTo>
                    <a:pt x="645" y="98"/>
                    <a:pt x="645" y="98"/>
                    <a:pt x="645" y="98"/>
                  </a:cubicBezTo>
                  <a:cubicBezTo>
                    <a:pt x="645" y="98"/>
                    <a:pt x="645" y="100"/>
                    <a:pt x="644" y="102"/>
                  </a:cubicBezTo>
                  <a:cubicBezTo>
                    <a:pt x="642" y="105"/>
                    <a:pt x="640" y="104"/>
                    <a:pt x="637" y="101"/>
                  </a:cubicBezTo>
                  <a:cubicBezTo>
                    <a:pt x="634" y="98"/>
                    <a:pt x="629" y="94"/>
                    <a:pt x="627" y="93"/>
                  </a:cubicBezTo>
                  <a:cubicBezTo>
                    <a:pt x="624" y="93"/>
                    <a:pt x="619" y="92"/>
                    <a:pt x="615" y="91"/>
                  </a:cubicBezTo>
                  <a:cubicBezTo>
                    <a:pt x="611" y="91"/>
                    <a:pt x="606" y="90"/>
                    <a:pt x="604" y="89"/>
                  </a:cubicBezTo>
                  <a:cubicBezTo>
                    <a:pt x="601" y="87"/>
                    <a:pt x="592" y="87"/>
                    <a:pt x="584" y="87"/>
                  </a:cubicBezTo>
                  <a:cubicBezTo>
                    <a:pt x="576" y="87"/>
                    <a:pt x="570" y="89"/>
                    <a:pt x="570" y="92"/>
                  </a:cubicBezTo>
                  <a:cubicBezTo>
                    <a:pt x="571" y="94"/>
                    <a:pt x="571" y="96"/>
                    <a:pt x="571" y="96"/>
                  </a:cubicBezTo>
                  <a:cubicBezTo>
                    <a:pt x="571" y="96"/>
                    <a:pt x="571" y="97"/>
                    <a:pt x="571" y="97"/>
                  </a:cubicBezTo>
                  <a:cubicBezTo>
                    <a:pt x="571" y="98"/>
                    <a:pt x="567" y="100"/>
                    <a:pt x="561" y="102"/>
                  </a:cubicBezTo>
                  <a:cubicBezTo>
                    <a:pt x="556" y="104"/>
                    <a:pt x="548" y="106"/>
                    <a:pt x="543" y="106"/>
                  </a:cubicBezTo>
                  <a:cubicBezTo>
                    <a:pt x="539" y="106"/>
                    <a:pt x="533" y="104"/>
                    <a:pt x="530" y="102"/>
                  </a:cubicBezTo>
                  <a:cubicBezTo>
                    <a:pt x="527" y="99"/>
                    <a:pt x="521" y="97"/>
                    <a:pt x="516" y="96"/>
                  </a:cubicBezTo>
                  <a:cubicBezTo>
                    <a:pt x="511" y="96"/>
                    <a:pt x="499" y="101"/>
                    <a:pt x="488" y="108"/>
                  </a:cubicBezTo>
                  <a:cubicBezTo>
                    <a:pt x="478" y="115"/>
                    <a:pt x="469" y="120"/>
                    <a:pt x="469" y="120"/>
                  </a:cubicBezTo>
                  <a:cubicBezTo>
                    <a:pt x="469" y="120"/>
                    <a:pt x="469" y="120"/>
                    <a:pt x="469" y="120"/>
                  </a:cubicBezTo>
                  <a:cubicBezTo>
                    <a:pt x="469" y="120"/>
                    <a:pt x="467" y="119"/>
                    <a:pt x="465" y="118"/>
                  </a:cubicBezTo>
                  <a:cubicBezTo>
                    <a:pt x="462" y="116"/>
                    <a:pt x="460" y="112"/>
                    <a:pt x="459" y="109"/>
                  </a:cubicBezTo>
                  <a:cubicBezTo>
                    <a:pt x="459" y="105"/>
                    <a:pt x="456" y="101"/>
                    <a:pt x="453" y="99"/>
                  </a:cubicBezTo>
                  <a:cubicBezTo>
                    <a:pt x="450" y="97"/>
                    <a:pt x="446" y="98"/>
                    <a:pt x="445" y="100"/>
                  </a:cubicBezTo>
                  <a:cubicBezTo>
                    <a:pt x="443" y="102"/>
                    <a:pt x="442" y="107"/>
                    <a:pt x="442" y="111"/>
                  </a:cubicBezTo>
                  <a:cubicBezTo>
                    <a:pt x="442" y="115"/>
                    <a:pt x="441" y="120"/>
                    <a:pt x="439" y="122"/>
                  </a:cubicBezTo>
                  <a:cubicBezTo>
                    <a:pt x="437" y="124"/>
                    <a:pt x="433" y="126"/>
                    <a:pt x="430" y="127"/>
                  </a:cubicBezTo>
                  <a:cubicBezTo>
                    <a:pt x="427" y="127"/>
                    <a:pt x="424" y="127"/>
                    <a:pt x="424" y="127"/>
                  </a:cubicBezTo>
                  <a:cubicBezTo>
                    <a:pt x="425" y="127"/>
                    <a:pt x="424" y="127"/>
                    <a:pt x="423" y="127"/>
                  </a:cubicBezTo>
                  <a:cubicBezTo>
                    <a:pt x="422" y="127"/>
                    <a:pt x="418" y="124"/>
                    <a:pt x="414" y="120"/>
                  </a:cubicBezTo>
                  <a:cubicBezTo>
                    <a:pt x="410" y="116"/>
                    <a:pt x="407" y="111"/>
                    <a:pt x="407" y="109"/>
                  </a:cubicBezTo>
                  <a:cubicBezTo>
                    <a:pt x="407" y="107"/>
                    <a:pt x="407" y="105"/>
                    <a:pt x="408" y="105"/>
                  </a:cubicBezTo>
                  <a:cubicBezTo>
                    <a:pt x="408" y="105"/>
                    <a:pt x="408" y="104"/>
                    <a:pt x="408" y="104"/>
                  </a:cubicBezTo>
                  <a:cubicBezTo>
                    <a:pt x="407" y="103"/>
                    <a:pt x="407" y="103"/>
                    <a:pt x="407" y="103"/>
                  </a:cubicBezTo>
                  <a:cubicBezTo>
                    <a:pt x="407" y="102"/>
                    <a:pt x="406" y="101"/>
                    <a:pt x="404" y="100"/>
                  </a:cubicBezTo>
                  <a:cubicBezTo>
                    <a:pt x="403" y="99"/>
                    <a:pt x="401" y="99"/>
                    <a:pt x="401" y="99"/>
                  </a:cubicBezTo>
                  <a:cubicBezTo>
                    <a:pt x="401" y="98"/>
                    <a:pt x="401" y="99"/>
                    <a:pt x="401" y="99"/>
                  </a:cubicBezTo>
                  <a:cubicBezTo>
                    <a:pt x="401" y="99"/>
                    <a:pt x="401" y="99"/>
                    <a:pt x="401" y="99"/>
                  </a:cubicBezTo>
                  <a:cubicBezTo>
                    <a:pt x="400" y="99"/>
                    <a:pt x="401" y="98"/>
                    <a:pt x="401" y="98"/>
                  </a:cubicBezTo>
                  <a:cubicBezTo>
                    <a:pt x="401" y="97"/>
                    <a:pt x="394" y="96"/>
                    <a:pt x="384" y="96"/>
                  </a:cubicBezTo>
                  <a:cubicBezTo>
                    <a:pt x="374" y="96"/>
                    <a:pt x="361" y="95"/>
                    <a:pt x="356" y="95"/>
                  </a:cubicBezTo>
                  <a:cubicBezTo>
                    <a:pt x="350" y="94"/>
                    <a:pt x="344" y="91"/>
                    <a:pt x="341" y="87"/>
                  </a:cubicBezTo>
                  <a:cubicBezTo>
                    <a:pt x="339" y="84"/>
                    <a:pt x="321" y="82"/>
                    <a:pt x="302" y="82"/>
                  </a:cubicBezTo>
                  <a:cubicBezTo>
                    <a:pt x="283" y="82"/>
                    <a:pt x="262" y="85"/>
                    <a:pt x="256" y="88"/>
                  </a:cubicBezTo>
                  <a:cubicBezTo>
                    <a:pt x="249" y="92"/>
                    <a:pt x="240" y="94"/>
                    <a:pt x="234" y="94"/>
                  </a:cubicBezTo>
                  <a:cubicBezTo>
                    <a:pt x="228" y="94"/>
                    <a:pt x="223" y="94"/>
                    <a:pt x="222" y="94"/>
                  </a:cubicBezTo>
                  <a:cubicBezTo>
                    <a:pt x="221" y="94"/>
                    <a:pt x="217" y="97"/>
                    <a:pt x="213" y="102"/>
                  </a:cubicBezTo>
                  <a:cubicBezTo>
                    <a:pt x="209" y="106"/>
                    <a:pt x="206" y="112"/>
                    <a:pt x="206" y="116"/>
                  </a:cubicBezTo>
                  <a:cubicBezTo>
                    <a:pt x="206" y="119"/>
                    <a:pt x="199" y="125"/>
                    <a:pt x="191" y="129"/>
                  </a:cubicBezTo>
                  <a:cubicBezTo>
                    <a:pt x="183" y="133"/>
                    <a:pt x="175" y="140"/>
                    <a:pt x="174" y="144"/>
                  </a:cubicBezTo>
                  <a:cubicBezTo>
                    <a:pt x="173" y="148"/>
                    <a:pt x="162" y="155"/>
                    <a:pt x="150" y="160"/>
                  </a:cubicBezTo>
                  <a:cubicBezTo>
                    <a:pt x="137" y="165"/>
                    <a:pt x="126" y="171"/>
                    <a:pt x="126" y="173"/>
                  </a:cubicBezTo>
                  <a:cubicBezTo>
                    <a:pt x="125" y="176"/>
                    <a:pt x="127" y="181"/>
                    <a:pt x="130" y="184"/>
                  </a:cubicBezTo>
                  <a:cubicBezTo>
                    <a:pt x="133" y="187"/>
                    <a:pt x="135" y="193"/>
                    <a:pt x="134" y="196"/>
                  </a:cubicBezTo>
                  <a:cubicBezTo>
                    <a:pt x="134" y="199"/>
                    <a:pt x="134" y="202"/>
                    <a:pt x="134" y="202"/>
                  </a:cubicBezTo>
                  <a:cubicBezTo>
                    <a:pt x="134" y="202"/>
                    <a:pt x="139" y="203"/>
                    <a:pt x="146" y="205"/>
                  </a:cubicBezTo>
                  <a:cubicBezTo>
                    <a:pt x="153" y="206"/>
                    <a:pt x="164" y="206"/>
                    <a:pt x="169" y="205"/>
                  </a:cubicBezTo>
                  <a:cubicBezTo>
                    <a:pt x="174" y="204"/>
                    <a:pt x="180" y="203"/>
                    <a:pt x="180" y="203"/>
                  </a:cubicBezTo>
                  <a:cubicBezTo>
                    <a:pt x="180" y="212"/>
                    <a:pt x="180" y="212"/>
                    <a:pt x="180" y="212"/>
                  </a:cubicBezTo>
                  <a:cubicBezTo>
                    <a:pt x="180" y="217"/>
                    <a:pt x="181" y="222"/>
                    <a:pt x="185" y="224"/>
                  </a:cubicBezTo>
                  <a:cubicBezTo>
                    <a:pt x="189" y="226"/>
                    <a:pt x="191" y="230"/>
                    <a:pt x="190" y="233"/>
                  </a:cubicBezTo>
                  <a:cubicBezTo>
                    <a:pt x="189" y="236"/>
                    <a:pt x="188" y="239"/>
                    <a:pt x="188" y="239"/>
                  </a:cubicBezTo>
                  <a:cubicBezTo>
                    <a:pt x="188" y="239"/>
                    <a:pt x="190" y="237"/>
                    <a:pt x="193" y="233"/>
                  </a:cubicBezTo>
                  <a:cubicBezTo>
                    <a:pt x="196" y="229"/>
                    <a:pt x="202" y="222"/>
                    <a:pt x="208" y="216"/>
                  </a:cubicBezTo>
                  <a:cubicBezTo>
                    <a:pt x="213" y="210"/>
                    <a:pt x="221" y="205"/>
                    <a:pt x="225" y="205"/>
                  </a:cubicBezTo>
                  <a:cubicBezTo>
                    <a:pt x="230" y="205"/>
                    <a:pt x="233" y="202"/>
                    <a:pt x="232" y="198"/>
                  </a:cubicBezTo>
                  <a:cubicBezTo>
                    <a:pt x="231" y="194"/>
                    <a:pt x="228" y="189"/>
                    <a:pt x="224" y="186"/>
                  </a:cubicBezTo>
                  <a:cubicBezTo>
                    <a:pt x="221" y="183"/>
                    <a:pt x="222" y="175"/>
                    <a:pt x="229" y="169"/>
                  </a:cubicBezTo>
                  <a:cubicBezTo>
                    <a:pt x="235" y="163"/>
                    <a:pt x="241" y="158"/>
                    <a:pt x="244" y="158"/>
                  </a:cubicBezTo>
                  <a:cubicBezTo>
                    <a:pt x="246" y="158"/>
                    <a:pt x="247" y="154"/>
                    <a:pt x="247" y="150"/>
                  </a:cubicBezTo>
                  <a:cubicBezTo>
                    <a:pt x="247" y="145"/>
                    <a:pt x="250" y="139"/>
                    <a:pt x="252" y="136"/>
                  </a:cubicBezTo>
                  <a:cubicBezTo>
                    <a:pt x="255" y="133"/>
                    <a:pt x="260" y="128"/>
                    <a:pt x="264" y="126"/>
                  </a:cubicBezTo>
                  <a:cubicBezTo>
                    <a:pt x="268" y="123"/>
                    <a:pt x="271" y="122"/>
                    <a:pt x="271" y="122"/>
                  </a:cubicBezTo>
                  <a:cubicBezTo>
                    <a:pt x="271" y="131"/>
                    <a:pt x="271" y="131"/>
                    <a:pt x="271" y="131"/>
                  </a:cubicBezTo>
                  <a:cubicBezTo>
                    <a:pt x="271" y="135"/>
                    <a:pt x="273" y="137"/>
                    <a:pt x="275" y="137"/>
                  </a:cubicBezTo>
                  <a:cubicBezTo>
                    <a:pt x="280" y="137"/>
                    <a:pt x="280" y="137"/>
                    <a:pt x="280" y="137"/>
                  </a:cubicBezTo>
                  <a:cubicBezTo>
                    <a:pt x="280" y="137"/>
                    <a:pt x="278" y="142"/>
                    <a:pt x="275" y="148"/>
                  </a:cubicBezTo>
                  <a:cubicBezTo>
                    <a:pt x="272" y="153"/>
                    <a:pt x="268" y="157"/>
                    <a:pt x="265" y="157"/>
                  </a:cubicBezTo>
                  <a:cubicBezTo>
                    <a:pt x="262" y="157"/>
                    <a:pt x="259" y="163"/>
                    <a:pt x="259" y="169"/>
                  </a:cubicBezTo>
                  <a:cubicBezTo>
                    <a:pt x="259" y="175"/>
                    <a:pt x="260" y="183"/>
                    <a:pt x="262" y="188"/>
                  </a:cubicBezTo>
                  <a:cubicBezTo>
                    <a:pt x="263" y="192"/>
                    <a:pt x="267" y="196"/>
                    <a:pt x="270" y="196"/>
                  </a:cubicBezTo>
                  <a:cubicBezTo>
                    <a:pt x="273" y="196"/>
                    <a:pt x="279" y="195"/>
                    <a:pt x="283" y="193"/>
                  </a:cubicBezTo>
                  <a:cubicBezTo>
                    <a:pt x="288" y="192"/>
                    <a:pt x="294" y="191"/>
                    <a:pt x="296" y="191"/>
                  </a:cubicBezTo>
                  <a:cubicBezTo>
                    <a:pt x="299" y="191"/>
                    <a:pt x="301" y="193"/>
                    <a:pt x="301" y="196"/>
                  </a:cubicBezTo>
                  <a:cubicBezTo>
                    <a:pt x="301" y="198"/>
                    <a:pt x="297" y="201"/>
                    <a:pt x="292" y="201"/>
                  </a:cubicBezTo>
                  <a:cubicBezTo>
                    <a:pt x="288" y="201"/>
                    <a:pt x="285" y="200"/>
                    <a:pt x="283" y="200"/>
                  </a:cubicBezTo>
                  <a:cubicBezTo>
                    <a:pt x="281" y="200"/>
                    <a:pt x="279" y="200"/>
                    <a:pt x="279" y="201"/>
                  </a:cubicBezTo>
                  <a:cubicBezTo>
                    <a:pt x="279" y="201"/>
                    <a:pt x="279" y="201"/>
                    <a:pt x="279" y="201"/>
                  </a:cubicBezTo>
                  <a:cubicBezTo>
                    <a:pt x="279" y="202"/>
                    <a:pt x="279" y="204"/>
                    <a:pt x="279" y="207"/>
                  </a:cubicBezTo>
                  <a:cubicBezTo>
                    <a:pt x="280" y="212"/>
                    <a:pt x="279" y="212"/>
                    <a:pt x="279" y="212"/>
                  </a:cubicBezTo>
                  <a:cubicBezTo>
                    <a:pt x="278" y="216"/>
                    <a:pt x="277" y="220"/>
                    <a:pt x="277" y="221"/>
                  </a:cubicBezTo>
                  <a:cubicBezTo>
                    <a:pt x="277" y="222"/>
                    <a:pt x="276" y="223"/>
                    <a:pt x="274" y="223"/>
                  </a:cubicBezTo>
                  <a:cubicBezTo>
                    <a:pt x="273" y="223"/>
                    <a:pt x="271" y="223"/>
                    <a:pt x="271" y="223"/>
                  </a:cubicBezTo>
                  <a:cubicBezTo>
                    <a:pt x="271" y="223"/>
                    <a:pt x="267" y="222"/>
                    <a:pt x="262" y="221"/>
                  </a:cubicBezTo>
                  <a:cubicBezTo>
                    <a:pt x="257" y="219"/>
                    <a:pt x="253" y="216"/>
                    <a:pt x="254" y="214"/>
                  </a:cubicBezTo>
                  <a:cubicBezTo>
                    <a:pt x="255" y="211"/>
                    <a:pt x="255" y="207"/>
                    <a:pt x="255" y="207"/>
                  </a:cubicBezTo>
                  <a:cubicBezTo>
                    <a:pt x="255" y="207"/>
                    <a:pt x="255" y="207"/>
                    <a:pt x="255" y="208"/>
                  </a:cubicBezTo>
                  <a:cubicBezTo>
                    <a:pt x="252" y="213"/>
                    <a:pt x="252" y="213"/>
                    <a:pt x="252" y="213"/>
                  </a:cubicBezTo>
                  <a:cubicBezTo>
                    <a:pt x="248" y="225"/>
                    <a:pt x="245" y="235"/>
                    <a:pt x="245" y="235"/>
                  </a:cubicBezTo>
                  <a:cubicBezTo>
                    <a:pt x="245" y="235"/>
                    <a:pt x="245" y="235"/>
                    <a:pt x="245" y="235"/>
                  </a:cubicBezTo>
                  <a:cubicBezTo>
                    <a:pt x="245" y="235"/>
                    <a:pt x="246" y="237"/>
                    <a:pt x="247" y="241"/>
                  </a:cubicBezTo>
                  <a:cubicBezTo>
                    <a:pt x="249" y="244"/>
                    <a:pt x="245" y="249"/>
                    <a:pt x="240" y="250"/>
                  </a:cubicBezTo>
                  <a:cubicBezTo>
                    <a:pt x="235" y="252"/>
                    <a:pt x="231" y="253"/>
                    <a:pt x="230" y="253"/>
                  </a:cubicBezTo>
                  <a:cubicBezTo>
                    <a:pt x="230" y="253"/>
                    <a:pt x="230" y="253"/>
                    <a:pt x="230" y="254"/>
                  </a:cubicBezTo>
                  <a:cubicBezTo>
                    <a:pt x="230" y="254"/>
                    <a:pt x="224" y="253"/>
                    <a:pt x="218" y="251"/>
                  </a:cubicBezTo>
                  <a:cubicBezTo>
                    <a:pt x="211" y="250"/>
                    <a:pt x="197" y="248"/>
                    <a:pt x="187" y="248"/>
                  </a:cubicBezTo>
                  <a:cubicBezTo>
                    <a:pt x="177" y="248"/>
                    <a:pt x="169" y="245"/>
                    <a:pt x="168" y="242"/>
                  </a:cubicBezTo>
                  <a:cubicBezTo>
                    <a:pt x="168" y="239"/>
                    <a:pt x="165" y="233"/>
                    <a:pt x="163" y="230"/>
                  </a:cubicBezTo>
                  <a:cubicBezTo>
                    <a:pt x="160" y="226"/>
                    <a:pt x="155" y="224"/>
                    <a:pt x="152" y="225"/>
                  </a:cubicBezTo>
                  <a:cubicBezTo>
                    <a:pt x="149" y="226"/>
                    <a:pt x="147" y="231"/>
                    <a:pt x="147" y="237"/>
                  </a:cubicBezTo>
                  <a:cubicBezTo>
                    <a:pt x="147" y="243"/>
                    <a:pt x="147" y="251"/>
                    <a:pt x="147" y="254"/>
                  </a:cubicBezTo>
                  <a:cubicBezTo>
                    <a:pt x="147" y="258"/>
                    <a:pt x="147" y="260"/>
                    <a:pt x="147" y="261"/>
                  </a:cubicBezTo>
                  <a:cubicBezTo>
                    <a:pt x="146" y="261"/>
                    <a:pt x="142" y="262"/>
                    <a:pt x="137" y="264"/>
                  </a:cubicBezTo>
                  <a:cubicBezTo>
                    <a:pt x="131" y="266"/>
                    <a:pt x="123" y="267"/>
                    <a:pt x="120" y="267"/>
                  </a:cubicBezTo>
                  <a:cubicBezTo>
                    <a:pt x="116" y="267"/>
                    <a:pt x="105" y="275"/>
                    <a:pt x="95" y="286"/>
                  </a:cubicBezTo>
                  <a:cubicBezTo>
                    <a:pt x="85" y="296"/>
                    <a:pt x="70" y="305"/>
                    <a:pt x="61" y="306"/>
                  </a:cubicBezTo>
                  <a:cubicBezTo>
                    <a:pt x="53" y="308"/>
                    <a:pt x="50" y="313"/>
                    <a:pt x="56" y="319"/>
                  </a:cubicBezTo>
                  <a:cubicBezTo>
                    <a:pt x="62" y="324"/>
                    <a:pt x="67" y="332"/>
                    <a:pt x="68" y="336"/>
                  </a:cubicBezTo>
                  <a:cubicBezTo>
                    <a:pt x="68" y="340"/>
                    <a:pt x="68" y="343"/>
                    <a:pt x="68" y="343"/>
                  </a:cubicBezTo>
                  <a:cubicBezTo>
                    <a:pt x="68" y="343"/>
                    <a:pt x="68" y="344"/>
                    <a:pt x="68" y="346"/>
                  </a:cubicBezTo>
                  <a:cubicBezTo>
                    <a:pt x="68" y="347"/>
                    <a:pt x="66" y="348"/>
                    <a:pt x="62" y="348"/>
                  </a:cubicBezTo>
                  <a:cubicBezTo>
                    <a:pt x="59" y="348"/>
                    <a:pt x="54" y="349"/>
                    <a:pt x="51" y="350"/>
                  </a:cubicBezTo>
                  <a:cubicBezTo>
                    <a:pt x="47" y="352"/>
                    <a:pt x="39" y="353"/>
                    <a:pt x="32" y="353"/>
                  </a:cubicBezTo>
                  <a:cubicBezTo>
                    <a:pt x="25" y="353"/>
                    <a:pt x="15" y="353"/>
                    <a:pt x="10" y="353"/>
                  </a:cubicBezTo>
                  <a:cubicBezTo>
                    <a:pt x="5" y="353"/>
                    <a:pt x="1" y="362"/>
                    <a:pt x="0" y="374"/>
                  </a:cubicBezTo>
                  <a:cubicBezTo>
                    <a:pt x="0" y="385"/>
                    <a:pt x="1" y="398"/>
                    <a:pt x="2" y="401"/>
                  </a:cubicBezTo>
                  <a:cubicBezTo>
                    <a:pt x="4" y="405"/>
                    <a:pt x="9" y="409"/>
                    <a:pt x="14" y="409"/>
                  </a:cubicBezTo>
                  <a:cubicBezTo>
                    <a:pt x="20" y="409"/>
                    <a:pt x="26" y="410"/>
                    <a:pt x="28" y="410"/>
                  </a:cubicBezTo>
                  <a:cubicBezTo>
                    <a:pt x="30" y="410"/>
                    <a:pt x="32" y="411"/>
                    <a:pt x="33" y="412"/>
                  </a:cubicBezTo>
                  <a:cubicBezTo>
                    <a:pt x="34" y="414"/>
                    <a:pt x="35" y="416"/>
                    <a:pt x="36" y="417"/>
                  </a:cubicBezTo>
                  <a:cubicBezTo>
                    <a:pt x="36" y="418"/>
                    <a:pt x="37" y="419"/>
                    <a:pt x="38" y="419"/>
                  </a:cubicBezTo>
                  <a:cubicBezTo>
                    <a:pt x="38" y="419"/>
                    <a:pt x="40" y="419"/>
                    <a:pt x="43" y="417"/>
                  </a:cubicBezTo>
                  <a:cubicBezTo>
                    <a:pt x="45" y="416"/>
                    <a:pt x="48" y="415"/>
                    <a:pt x="48" y="415"/>
                  </a:cubicBezTo>
                  <a:cubicBezTo>
                    <a:pt x="48" y="415"/>
                    <a:pt x="48" y="415"/>
                    <a:pt x="48" y="415"/>
                  </a:cubicBezTo>
                  <a:cubicBezTo>
                    <a:pt x="51" y="414"/>
                    <a:pt x="58" y="412"/>
                    <a:pt x="61" y="412"/>
                  </a:cubicBezTo>
                  <a:cubicBezTo>
                    <a:pt x="64" y="412"/>
                    <a:pt x="64" y="412"/>
                    <a:pt x="64" y="412"/>
                  </a:cubicBezTo>
                  <a:cubicBezTo>
                    <a:pt x="66" y="412"/>
                    <a:pt x="68" y="404"/>
                    <a:pt x="68" y="403"/>
                  </a:cubicBezTo>
                  <a:cubicBezTo>
                    <a:pt x="68" y="401"/>
                    <a:pt x="69" y="397"/>
                    <a:pt x="69" y="393"/>
                  </a:cubicBezTo>
                  <a:cubicBezTo>
                    <a:pt x="70" y="390"/>
                    <a:pt x="69" y="384"/>
                    <a:pt x="68" y="382"/>
                  </a:cubicBezTo>
                  <a:cubicBezTo>
                    <a:pt x="67" y="379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0" y="381"/>
                    <a:pt x="70" y="381"/>
                    <a:pt x="70" y="381"/>
                  </a:cubicBezTo>
                  <a:cubicBezTo>
                    <a:pt x="71" y="381"/>
                    <a:pt x="74" y="381"/>
                    <a:pt x="77" y="381"/>
                  </a:cubicBezTo>
                  <a:cubicBezTo>
                    <a:pt x="83" y="381"/>
                    <a:pt x="83" y="381"/>
                    <a:pt x="83" y="381"/>
                  </a:cubicBezTo>
                  <a:cubicBezTo>
                    <a:pt x="88" y="381"/>
                    <a:pt x="93" y="378"/>
                    <a:pt x="96" y="375"/>
                  </a:cubicBezTo>
                  <a:cubicBezTo>
                    <a:pt x="98" y="372"/>
                    <a:pt x="100" y="367"/>
                    <a:pt x="100" y="365"/>
                  </a:cubicBezTo>
                  <a:cubicBezTo>
                    <a:pt x="100" y="363"/>
                    <a:pt x="101" y="360"/>
                    <a:pt x="103" y="360"/>
                  </a:cubicBezTo>
                  <a:cubicBezTo>
                    <a:pt x="105" y="359"/>
                    <a:pt x="110" y="357"/>
                    <a:pt x="115" y="356"/>
                  </a:cubicBezTo>
                  <a:cubicBezTo>
                    <a:pt x="120" y="354"/>
                    <a:pt x="126" y="352"/>
                    <a:pt x="130" y="352"/>
                  </a:cubicBezTo>
                  <a:cubicBezTo>
                    <a:pt x="133" y="352"/>
                    <a:pt x="137" y="351"/>
                    <a:pt x="138" y="351"/>
                  </a:cubicBezTo>
                  <a:cubicBezTo>
                    <a:pt x="138" y="351"/>
                    <a:pt x="138" y="351"/>
                    <a:pt x="145" y="351"/>
                  </a:cubicBezTo>
                  <a:cubicBezTo>
                    <a:pt x="158" y="351"/>
                    <a:pt x="158" y="351"/>
                    <a:pt x="158" y="351"/>
                  </a:cubicBezTo>
                  <a:cubicBezTo>
                    <a:pt x="160" y="351"/>
                    <a:pt x="166" y="360"/>
                    <a:pt x="171" y="363"/>
                  </a:cubicBezTo>
                  <a:cubicBezTo>
                    <a:pt x="171" y="363"/>
                    <a:pt x="171" y="364"/>
                    <a:pt x="176" y="365"/>
                  </a:cubicBezTo>
                  <a:cubicBezTo>
                    <a:pt x="180" y="366"/>
                    <a:pt x="181" y="374"/>
                    <a:pt x="185" y="376"/>
                  </a:cubicBezTo>
                  <a:cubicBezTo>
                    <a:pt x="189" y="378"/>
                    <a:pt x="189" y="378"/>
                    <a:pt x="189" y="378"/>
                  </a:cubicBezTo>
                  <a:cubicBezTo>
                    <a:pt x="198" y="384"/>
                    <a:pt x="206" y="387"/>
                    <a:pt x="207" y="387"/>
                  </a:cubicBezTo>
                  <a:cubicBezTo>
                    <a:pt x="208" y="386"/>
                    <a:pt x="208" y="383"/>
                    <a:pt x="207" y="380"/>
                  </a:cubicBezTo>
                  <a:cubicBezTo>
                    <a:pt x="206" y="378"/>
                    <a:pt x="198" y="371"/>
                    <a:pt x="191" y="366"/>
                  </a:cubicBezTo>
                  <a:cubicBezTo>
                    <a:pt x="191" y="366"/>
                    <a:pt x="191" y="366"/>
                    <a:pt x="188" y="364"/>
                  </a:cubicBezTo>
                  <a:cubicBezTo>
                    <a:pt x="185" y="361"/>
                    <a:pt x="185" y="361"/>
                    <a:pt x="185" y="361"/>
                  </a:cubicBezTo>
                  <a:cubicBezTo>
                    <a:pt x="183" y="357"/>
                    <a:pt x="181" y="351"/>
                    <a:pt x="182" y="348"/>
                  </a:cubicBezTo>
                  <a:cubicBezTo>
                    <a:pt x="182" y="346"/>
                    <a:pt x="188" y="340"/>
                    <a:pt x="196" y="336"/>
                  </a:cubicBezTo>
                  <a:cubicBezTo>
                    <a:pt x="196" y="336"/>
                    <a:pt x="196" y="336"/>
                    <a:pt x="201" y="344"/>
                  </a:cubicBezTo>
                  <a:cubicBezTo>
                    <a:pt x="205" y="353"/>
                    <a:pt x="213" y="362"/>
                    <a:pt x="216" y="362"/>
                  </a:cubicBezTo>
                  <a:cubicBezTo>
                    <a:pt x="219" y="363"/>
                    <a:pt x="228" y="370"/>
                    <a:pt x="228" y="372"/>
                  </a:cubicBezTo>
                  <a:cubicBezTo>
                    <a:pt x="228" y="372"/>
                    <a:pt x="228" y="372"/>
                    <a:pt x="229" y="373"/>
                  </a:cubicBezTo>
                  <a:cubicBezTo>
                    <a:pt x="229" y="373"/>
                    <a:pt x="229" y="373"/>
                    <a:pt x="229" y="374"/>
                  </a:cubicBezTo>
                  <a:cubicBezTo>
                    <a:pt x="230" y="377"/>
                    <a:pt x="232" y="384"/>
                    <a:pt x="232" y="386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232" y="387"/>
                    <a:pt x="232" y="388"/>
                    <a:pt x="232" y="389"/>
                  </a:cubicBezTo>
                  <a:cubicBezTo>
                    <a:pt x="232" y="389"/>
                    <a:pt x="232" y="389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5" y="400"/>
                    <a:pt x="235" y="400"/>
                    <a:pt x="235" y="400"/>
                  </a:cubicBezTo>
                  <a:cubicBezTo>
                    <a:pt x="233" y="399"/>
                    <a:pt x="232" y="394"/>
                    <a:pt x="232" y="391"/>
                  </a:cubicBezTo>
                  <a:cubicBezTo>
                    <a:pt x="232" y="394"/>
                    <a:pt x="233" y="399"/>
                    <a:pt x="235" y="400"/>
                  </a:cubicBezTo>
                  <a:cubicBezTo>
                    <a:pt x="236" y="400"/>
                    <a:pt x="236" y="400"/>
                    <a:pt x="236" y="400"/>
                  </a:cubicBezTo>
                  <a:cubicBezTo>
                    <a:pt x="238" y="400"/>
                    <a:pt x="238" y="400"/>
                    <a:pt x="238" y="400"/>
                  </a:cubicBezTo>
                  <a:cubicBezTo>
                    <a:pt x="242" y="404"/>
                    <a:pt x="245" y="407"/>
                    <a:pt x="245" y="407"/>
                  </a:cubicBezTo>
                  <a:cubicBezTo>
                    <a:pt x="245" y="407"/>
                    <a:pt x="243" y="408"/>
                    <a:pt x="243" y="408"/>
                  </a:cubicBezTo>
                  <a:cubicBezTo>
                    <a:pt x="243" y="408"/>
                    <a:pt x="241" y="408"/>
                    <a:pt x="241" y="408"/>
                  </a:cubicBezTo>
                  <a:cubicBezTo>
                    <a:pt x="241" y="408"/>
                    <a:pt x="241" y="408"/>
                    <a:pt x="241" y="408"/>
                  </a:cubicBezTo>
                  <a:cubicBezTo>
                    <a:pt x="241" y="408"/>
                    <a:pt x="244" y="408"/>
                    <a:pt x="244" y="408"/>
                  </a:cubicBezTo>
                  <a:cubicBezTo>
                    <a:pt x="244" y="408"/>
                    <a:pt x="245" y="408"/>
                    <a:pt x="245" y="408"/>
                  </a:cubicBezTo>
                  <a:cubicBezTo>
                    <a:pt x="245" y="408"/>
                    <a:pt x="246" y="408"/>
                    <a:pt x="246" y="408"/>
                  </a:cubicBezTo>
                  <a:cubicBezTo>
                    <a:pt x="246" y="408"/>
                    <a:pt x="246" y="408"/>
                    <a:pt x="246" y="408"/>
                  </a:cubicBezTo>
                  <a:cubicBezTo>
                    <a:pt x="246" y="408"/>
                    <a:pt x="248" y="408"/>
                    <a:pt x="250" y="408"/>
                  </a:cubicBezTo>
                  <a:cubicBezTo>
                    <a:pt x="250" y="408"/>
                    <a:pt x="250" y="408"/>
                    <a:pt x="251" y="408"/>
                  </a:cubicBezTo>
                  <a:cubicBezTo>
                    <a:pt x="252" y="408"/>
                    <a:pt x="252" y="408"/>
                    <a:pt x="252" y="408"/>
                  </a:cubicBezTo>
                  <a:cubicBezTo>
                    <a:pt x="256" y="408"/>
                    <a:pt x="259" y="409"/>
                    <a:pt x="259" y="409"/>
                  </a:cubicBezTo>
                  <a:cubicBezTo>
                    <a:pt x="259" y="411"/>
                    <a:pt x="256" y="414"/>
                    <a:pt x="256" y="416"/>
                  </a:cubicBezTo>
                  <a:cubicBezTo>
                    <a:pt x="256" y="417"/>
                    <a:pt x="256" y="417"/>
                    <a:pt x="256" y="417"/>
                  </a:cubicBezTo>
                  <a:cubicBezTo>
                    <a:pt x="256" y="417"/>
                    <a:pt x="257" y="417"/>
                    <a:pt x="259" y="416"/>
                  </a:cubicBezTo>
                  <a:cubicBezTo>
                    <a:pt x="260" y="414"/>
                    <a:pt x="263" y="412"/>
                    <a:pt x="264" y="411"/>
                  </a:cubicBezTo>
                  <a:cubicBezTo>
                    <a:pt x="265" y="409"/>
                    <a:pt x="267" y="407"/>
                    <a:pt x="269" y="406"/>
                  </a:cubicBezTo>
                  <a:cubicBezTo>
                    <a:pt x="270" y="405"/>
                    <a:pt x="269" y="404"/>
                    <a:pt x="267" y="403"/>
                  </a:cubicBezTo>
                  <a:cubicBezTo>
                    <a:pt x="264" y="402"/>
                    <a:pt x="262" y="401"/>
                    <a:pt x="261" y="401"/>
                  </a:cubicBezTo>
                  <a:cubicBezTo>
                    <a:pt x="261" y="401"/>
                    <a:pt x="260" y="400"/>
                    <a:pt x="260" y="400"/>
                  </a:cubicBezTo>
                  <a:cubicBezTo>
                    <a:pt x="259" y="400"/>
                    <a:pt x="257" y="400"/>
                    <a:pt x="257" y="399"/>
                  </a:cubicBezTo>
                  <a:cubicBezTo>
                    <a:pt x="257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56" y="398"/>
                    <a:pt x="256" y="398"/>
                    <a:pt x="256" y="398"/>
                  </a:cubicBezTo>
                  <a:cubicBezTo>
                    <a:pt x="264" y="398"/>
                    <a:pt x="264" y="397"/>
                    <a:pt x="264" y="397"/>
                  </a:cubicBezTo>
                  <a:cubicBezTo>
                    <a:pt x="264" y="397"/>
                    <a:pt x="264" y="397"/>
                    <a:pt x="264" y="397"/>
                  </a:cubicBezTo>
                  <a:cubicBezTo>
                    <a:pt x="264" y="395"/>
                    <a:pt x="264" y="386"/>
                    <a:pt x="264" y="385"/>
                  </a:cubicBezTo>
                  <a:cubicBezTo>
                    <a:pt x="264" y="385"/>
                    <a:pt x="264" y="385"/>
                    <a:pt x="264" y="385"/>
                  </a:cubicBezTo>
                  <a:cubicBezTo>
                    <a:pt x="264" y="386"/>
                    <a:pt x="266" y="386"/>
                    <a:pt x="269" y="386"/>
                  </a:cubicBezTo>
                  <a:cubicBezTo>
                    <a:pt x="272" y="386"/>
                    <a:pt x="276" y="385"/>
                    <a:pt x="278" y="384"/>
                  </a:cubicBezTo>
                  <a:cubicBezTo>
                    <a:pt x="280" y="382"/>
                    <a:pt x="283" y="381"/>
                    <a:pt x="285" y="381"/>
                  </a:cubicBezTo>
                  <a:cubicBezTo>
                    <a:pt x="287" y="381"/>
                    <a:pt x="289" y="383"/>
                    <a:pt x="289" y="384"/>
                  </a:cubicBezTo>
                  <a:cubicBezTo>
                    <a:pt x="289" y="385"/>
                    <a:pt x="291" y="389"/>
                    <a:pt x="295" y="389"/>
                  </a:cubicBezTo>
                  <a:cubicBezTo>
                    <a:pt x="295" y="389"/>
                    <a:pt x="295" y="389"/>
                    <a:pt x="298" y="389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97"/>
                    <a:pt x="301" y="405"/>
                    <a:pt x="301" y="409"/>
                  </a:cubicBezTo>
                  <a:cubicBezTo>
                    <a:pt x="301" y="414"/>
                    <a:pt x="299" y="420"/>
                    <a:pt x="296" y="422"/>
                  </a:cubicBezTo>
                  <a:cubicBezTo>
                    <a:pt x="296" y="422"/>
                    <a:pt x="296" y="422"/>
                    <a:pt x="300" y="423"/>
                  </a:cubicBezTo>
                  <a:cubicBezTo>
                    <a:pt x="304" y="424"/>
                    <a:pt x="304" y="424"/>
                    <a:pt x="304" y="424"/>
                  </a:cubicBezTo>
                  <a:cubicBezTo>
                    <a:pt x="309" y="422"/>
                    <a:pt x="320" y="420"/>
                    <a:pt x="328" y="420"/>
                  </a:cubicBezTo>
                  <a:cubicBezTo>
                    <a:pt x="336" y="420"/>
                    <a:pt x="345" y="419"/>
                    <a:pt x="349" y="419"/>
                  </a:cubicBezTo>
                  <a:cubicBezTo>
                    <a:pt x="352" y="419"/>
                    <a:pt x="356" y="424"/>
                    <a:pt x="358" y="430"/>
                  </a:cubicBezTo>
                  <a:cubicBezTo>
                    <a:pt x="360" y="437"/>
                    <a:pt x="361" y="445"/>
                    <a:pt x="362" y="449"/>
                  </a:cubicBezTo>
                  <a:cubicBezTo>
                    <a:pt x="363" y="453"/>
                    <a:pt x="363" y="456"/>
                    <a:pt x="363" y="456"/>
                  </a:cubicBezTo>
                  <a:cubicBezTo>
                    <a:pt x="363" y="457"/>
                    <a:pt x="363" y="457"/>
                    <a:pt x="363" y="457"/>
                  </a:cubicBezTo>
                  <a:cubicBezTo>
                    <a:pt x="363" y="457"/>
                    <a:pt x="362" y="458"/>
                    <a:pt x="361" y="459"/>
                  </a:cubicBezTo>
                  <a:cubicBezTo>
                    <a:pt x="359" y="461"/>
                    <a:pt x="355" y="462"/>
                    <a:pt x="351" y="462"/>
                  </a:cubicBezTo>
                  <a:cubicBezTo>
                    <a:pt x="348" y="462"/>
                    <a:pt x="346" y="463"/>
                    <a:pt x="345" y="465"/>
                  </a:cubicBezTo>
                  <a:cubicBezTo>
                    <a:pt x="345" y="467"/>
                    <a:pt x="346" y="471"/>
                    <a:pt x="347" y="474"/>
                  </a:cubicBezTo>
                  <a:cubicBezTo>
                    <a:pt x="349" y="479"/>
                    <a:pt x="352" y="484"/>
                    <a:pt x="354" y="484"/>
                  </a:cubicBezTo>
                  <a:cubicBezTo>
                    <a:pt x="357" y="484"/>
                    <a:pt x="362" y="489"/>
                    <a:pt x="366" y="494"/>
                  </a:cubicBezTo>
                  <a:cubicBezTo>
                    <a:pt x="371" y="500"/>
                    <a:pt x="377" y="511"/>
                    <a:pt x="380" y="518"/>
                  </a:cubicBezTo>
                  <a:cubicBezTo>
                    <a:pt x="384" y="525"/>
                    <a:pt x="393" y="536"/>
                    <a:pt x="401" y="543"/>
                  </a:cubicBezTo>
                  <a:cubicBezTo>
                    <a:pt x="401" y="543"/>
                    <a:pt x="401" y="543"/>
                    <a:pt x="401" y="544"/>
                  </a:cubicBezTo>
                  <a:cubicBezTo>
                    <a:pt x="401" y="545"/>
                    <a:pt x="405" y="554"/>
                    <a:pt x="405" y="559"/>
                  </a:cubicBezTo>
                  <a:cubicBezTo>
                    <a:pt x="405" y="562"/>
                    <a:pt x="407" y="562"/>
                    <a:pt x="407" y="562"/>
                  </a:cubicBezTo>
                  <a:cubicBezTo>
                    <a:pt x="407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3"/>
                  </a:cubicBezTo>
                  <a:cubicBezTo>
                    <a:pt x="409" y="563"/>
                    <a:pt x="409" y="563"/>
                    <a:pt x="409" y="564"/>
                  </a:cubicBezTo>
                  <a:cubicBezTo>
                    <a:pt x="409" y="564"/>
                    <a:pt x="413" y="566"/>
                    <a:pt x="421" y="569"/>
                  </a:cubicBezTo>
                  <a:cubicBezTo>
                    <a:pt x="421" y="569"/>
                    <a:pt x="420" y="569"/>
                    <a:pt x="422" y="571"/>
                  </a:cubicBezTo>
                  <a:cubicBezTo>
                    <a:pt x="423" y="573"/>
                    <a:pt x="423" y="573"/>
                    <a:pt x="423" y="573"/>
                  </a:cubicBezTo>
                  <a:cubicBezTo>
                    <a:pt x="425" y="578"/>
                    <a:pt x="427" y="587"/>
                    <a:pt x="427" y="594"/>
                  </a:cubicBezTo>
                  <a:cubicBezTo>
                    <a:pt x="427" y="600"/>
                    <a:pt x="428" y="606"/>
                    <a:pt x="429" y="608"/>
                  </a:cubicBezTo>
                  <a:cubicBezTo>
                    <a:pt x="430" y="609"/>
                    <a:pt x="431" y="610"/>
                    <a:pt x="431" y="610"/>
                  </a:cubicBezTo>
                  <a:cubicBezTo>
                    <a:pt x="431" y="610"/>
                    <a:pt x="431" y="610"/>
                    <a:pt x="432" y="611"/>
                  </a:cubicBezTo>
                  <a:cubicBezTo>
                    <a:pt x="432" y="612"/>
                    <a:pt x="432" y="613"/>
                    <a:pt x="432" y="613"/>
                  </a:cubicBezTo>
                  <a:cubicBezTo>
                    <a:pt x="434" y="613"/>
                    <a:pt x="438" y="613"/>
                    <a:pt x="443" y="612"/>
                  </a:cubicBezTo>
                  <a:cubicBezTo>
                    <a:pt x="443" y="612"/>
                    <a:pt x="443" y="612"/>
                    <a:pt x="445" y="613"/>
                  </a:cubicBezTo>
                  <a:cubicBezTo>
                    <a:pt x="447" y="614"/>
                    <a:pt x="447" y="614"/>
                    <a:pt x="447" y="614"/>
                  </a:cubicBezTo>
                  <a:cubicBezTo>
                    <a:pt x="451" y="615"/>
                    <a:pt x="457" y="617"/>
                    <a:pt x="459" y="618"/>
                  </a:cubicBezTo>
                  <a:cubicBezTo>
                    <a:pt x="461" y="619"/>
                    <a:pt x="465" y="619"/>
                    <a:pt x="467" y="618"/>
                  </a:cubicBezTo>
                  <a:cubicBezTo>
                    <a:pt x="470" y="617"/>
                    <a:pt x="473" y="615"/>
                    <a:pt x="474" y="613"/>
                  </a:cubicBezTo>
                  <a:cubicBezTo>
                    <a:pt x="476" y="612"/>
                    <a:pt x="477" y="610"/>
                    <a:pt x="478" y="610"/>
                  </a:cubicBezTo>
                  <a:cubicBezTo>
                    <a:pt x="478" y="609"/>
                    <a:pt x="485" y="609"/>
                    <a:pt x="488" y="609"/>
                  </a:cubicBezTo>
                  <a:cubicBezTo>
                    <a:pt x="492" y="609"/>
                    <a:pt x="496" y="608"/>
                    <a:pt x="498" y="607"/>
                  </a:cubicBezTo>
                  <a:cubicBezTo>
                    <a:pt x="500" y="605"/>
                    <a:pt x="503" y="603"/>
                    <a:pt x="505" y="602"/>
                  </a:cubicBezTo>
                  <a:cubicBezTo>
                    <a:pt x="507" y="601"/>
                    <a:pt x="510" y="600"/>
                    <a:pt x="511" y="600"/>
                  </a:cubicBezTo>
                  <a:cubicBezTo>
                    <a:pt x="511" y="600"/>
                    <a:pt x="511" y="599"/>
                    <a:pt x="510" y="598"/>
                  </a:cubicBezTo>
                  <a:cubicBezTo>
                    <a:pt x="509" y="597"/>
                    <a:pt x="509" y="595"/>
                    <a:pt x="511" y="594"/>
                  </a:cubicBezTo>
                  <a:cubicBezTo>
                    <a:pt x="512" y="593"/>
                    <a:pt x="512" y="591"/>
                    <a:pt x="510" y="589"/>
                  </a:cubicBezTo>
                  <a:cubicBezTo>
                    <a:pt x="509" y="588"/>
                    <a:pt x="514" y="586"/>
                    <a:pt x="514" y="586"/>
                  </a:cubicBezTo>
                  <a:cubicBezTo>
                    <a:pt x="514" y="586"/>
                    <a:pt x="514" y="586"/>
                    <a:pt x="514" y="586"/>
                  </a:cubicBezTo>
                  <a:cubicBezTo>
                    <a:pt x="514" y="586"/>
                    <a:pt x="517" y="586"/>
                    <a:pt x="519" y="587"/>
                  </a:cubicBezTo>
                  <a:cubicBezTo>
                    <a:pt x="521" y="587"/>
                    <a:pt x="525" y="587"/>
                    <a:pt x="527" y="587"/>
                  </a:cubicBezTo>
                  <a:cubicBezTo>
                    <a:pt x="529" y="586"/>
                    <a:pt x="531" y="583"/>
                    <a:pt x="531" y="579"/>
                  </a:cubicBezTo>
                  <a:cubicBezTo>
                    <a:pt x="531" y="575"/>
                    <a:pt x="532" y="572"/>
                    <a:pt x="533" y="564"/>
                  </a:cubicBezTo>
                  <a:cubicBezTo>
                    <a:pt x="533" y="564"/>
                    <a:pt x="533" y="564"/>
                    <a:pt x="537" y="564"/>
                  </a:cubicBezTo>
                  <a:cubicBezTo>
                    <a:pt x="540" y="564"/>
                    <a:pt x="540" y="564"/>
                    <a:pt x="540" y="564"/>
                  </a:cubicBezTo>
                  <a:cubicBezTo>
                    <a:pt x="544" y="564"/>
                    <a:pt x="549" y="562"/>
                    <a:pt x="551" y="559"/>
                  </a:cubicBezTo>
                  <a:cubicBezTo>
                    <a:pt x="554" y="556"/>
                    <a:pt x="555" y="552"/>
                    <a:pt x="555" y="551"/>
                  </a:cubicBezTo>
                  <a:cubicBezTo>
                    <a:pt x="555" y="549"/>
                    <a:pt x="555" y="543"/>
                    <a:pt x="555" y="538"/>
                  </a:cubicBezTo>
                  <a:cubicBezTo>
                    <a:pt x="555" y="532"/>
                    <a:pt x="556" y="525"/>
                    <a:pt x="557" y="522"/>
                  </a:cubicBezTo>
                  <a:cubicBezTo>
                    <a:pt x="559" y="519"/>
                    <a:pt x="561" y="516"/>
                    <a:pt x="563" y="515"/>
                  </a:cubicBezTo>
                  <a:cubicBezTo>
                    <a:pt x="564" y="514"/>
                    <a:pt x="567" y="512"/>
                    <a:pt x="567" y="511"/>
                  </a:cubicBezTo>
                  <a:cubicBezTo>
                    <a:pt x="567" y="509"/>
                    <a:pt x="569" y="509"/>
                    <a:pt x="569" y="511"/>
                  </a:cubicBezTo>
                  <a:cubicBezTo>
                    <a:pt x="569" y="514"/>
                    <a:pt x="569" y="514"/>
                    <a:pt x="569" y="514"/>
                  </a:cubicBezTo>
                  <a:cubicBezTo>
                    <a:pt x="569" y="514"/>
                    <a:pt x="574" y="514"/>
                    <a:pt x="583" y="514"/>
                  </a:cubicBezTo>
                  <a:cubicBezTo>
                    <a:pt x="591" y="514"/>
                    <a:pt x="600" y="514"/>
                    <a:pt x="604" y="513"/>
                  </a:cubicBezTo>
                  <a:cubicBezTo>
                    <a:pt x="607" y="513"/>
                    <a:pt x="614" y="517"/>
                    <a:pt x="619" y="521"/>
                  </a:cubicBezTo>
                  <a:cubicBezTo>
                    <a:pt x="624" y="526"/>
                    <a:pt x="629" y="533"/>
                    <a:pt x="629" y="538"/>
                  </a:cubicBezTo>
                  <a:cubicBezTo>
                    <a:pt x="630" y="542"/>
                    <a:pt x="635" y="549"/>
                    <a:pt x="641" y="553"/>
                  </a:cubicBezTo>
                  <a:cubicBezTo>
                    <a:pt x="647" y="557"/>
                    <a:pt x="653" y="558"/>
                    <a:pt x="656" y="555"/>
                  </a:cubicBezTo>
                  <a:cubicBezTo>
                    <a:pt x="658" y="552"/>
                    <a:pt x="662" y="559"/>
                    <a:pt x="665" y="572"/>
                  </a:cubicBezTo>
                  <a:cubicBezTo>
                    <a:pt x="667" y="585"/>
                    <a:pt x="674" y="602"/>
                    <a:pt x="681" y="612"/>
                  </a:cubicBezTo>
                  <a:cubicBezTo>
                    <a:pt x="687" y="621"/>
                    <a:pt x="693" y="632"/>
                    <a:pt x="694" y="637"/>
                  </a:cubicBezTo>
                  <a:cubicBezTo>
                    <a:pt x="694" y="642"/>
                    <a:pt x="696" y="649"/>
                    <a:pt x="699" y="652"/>
                  </a:cubicBezTo>
                  <a:cubicBezTo>
                    <a:pt x="702" y="656"/>
                    <a:pt x="706" y="658"/>
                    <a:pt x="707" y="657"/>
                  </a:cubicBezTo>
                  <a:cubicBezTo>
                    <a:pt x="709" y="656"/>
                    <a:pt x="713" y="657"/>
                    <a:pt x="715" y="658"/>
                  </a:cubicBezTo>
                  <a:cubicBezTo>
                    <a:pt x="717" y="660"/>
                    <a:pt x="719" y="664"/>
                    <a:pt x="719" y="667"/>
                  </a:cubicBezTo>
                  <a:cubicBezTo>
                    <a:pt x="718" y="671"/>
                    <a:pt x="721" y="673"/>
                    <a:pt x="725" y="673"/>
                  </a:cubicBezTo>
                  <a:cubicBezTo>
                    <a:pt x="729" y="672"/>
                    <a:pt x="734" y="671"/>
                    <a:pt x="736" y="671"/>
                  </a:cubicBezTo>
                  <a:cubicBezTo>
                    <a:pt x="738" y="670"/>
                    <a:pt x="739" y="668"/>
                    <a:pt x="739" y="665"/>
                  </a:cubicBezTo>
                  <a:cubicBezTo>
                    <a:pt x="739" y="663"/>
                    <a:pt x="737" y="660"/>
                    <a:pt x="735" y="660"/>
                  </a:cubicBezTo>
                  <a:cubicBezTo>
                    <a:pt x="732" y="659"/>
                    <a:pt x="731" y="656"/>
                    <a:pt x="731" y="652"/>
                  </a:cubicBezTo>
                  <a:cubicBezTo>
                    <a:pt x="732" y="649"/>
                    <a:pt x="731" y="645"/>
                    <a:pt x="729" y="644"/>
                  </a:cubicBezTo>
                  <a:cubicBezTo>
                    <a:pt x="728" y="642"/>
                    <a:pt x="726" y="642"/>
                    <a:pt x="726" y="642"/>
                  </a:cubicBezTo>
                  <a:cubicBezTo>
                    <a:pt x="726" y="642"/>
                    <a:pt x="726" y="634"/>
                    <a:pt x="725" y="624"/>
                  </a:cubicBezTo>
                  <a:cubicBezTo>
                    <a:pt x="725" y="614"/>
                    <a:pt x="729" y="601"/>
                    <a:pt x="735" y="596"/>
                  </a:cubicBezTo>
                  <a:cubicBezTo>
                    <a:pt x="741" y="590"/>
                    <a:pt x="749" y="585"/>
                    <a:pt x="753" y="585"/>
                  </a:cubicBezTo>
                  <a:cubicBezTo>
                    <a:pt x="757" y="584"/>
                    <a:pt x="762" y="581"/>
                    <a:pt x="764" y="578"/>
                  </a:cubicBezTo>
                  <a:cubicBezTo>
                    <a:pt x="766" y="575"/>
                    <a:pt x="775" y="567"/>
                    <a:pt x="783" y="560"/>
                  </a:cubicBezTo>
                  <a:cubicBezTo>
                    <a:pt x="792" y="553"/>
                    <a:pt x="802" y="549"/>
                    <a:pt x="807" y="550"/>
                  </a:cubicBezTo>
                  <a:cubicBezTo>
                    <a:pt x="811" y="551"/>
                    <a:pt x="817" y="552"/>
                    <a:pt x="822" y="552"/>
                  </a:cubicBezTo>
                  <a:cubicBezTo>
                    <a:pt x="826" y="552"/>
                    <a:pt x="829" y="557"/>
                    <a:pt x="830" y="563"/>
                  </a:cubicBezTo>
                  <a:cubicBezTo>
                    <a:pt x="830" y="568"/>
                    <a:pt x="834" y="574"/>
                    <a:pt x="837" y="575"/>
                  </a:cubicBezTo>
                  <a:cubicBezTo>
                    <a:pt x="841" y="576"/>
                    <a:pt x="845" y="582"/>
                    <a:pt x="846" y="587"/>
                  </a:cubicBezTo>
                  <a:cubicBezTo>
                    <a:pt x="847" y="592"/>
                    <a:pt x="852" y="596"/>
                    <a:pt x="858" y="597"/>
                  </a:cubicBezTo>
                  <a:cubicBezTo>
                    <a:pt x="863" y="597"/>
                    <a:pt x="867" y="601"/>
                    <a:pt x="868" y="605"/>
                  </a:cubicBezTo>
                  <a:cubicBezTo>
                    <a:pt x="868" y="609"/>
                    <a:pt x="870" y="624"/>
                    <a:pt x="872" y="639"/>
                  </a:cubicBezTo>
                  <a:cubicBezTo>
                    <a:pt x="874" y="654"/>
                    <a:pt x="878" y="667"/>
                    <a:pt x="880" y="668"/>
                  </a:cubicBezTo>
                  <a:cubicBezTo>
                    <a:pt x="882" y="669"/>
                    <a:pt x="886" y="673"/>
                    <a:pt x="888" y="676"/>
                  </a:cubicBezTo>
                  <a:cubicBezTo>
                    <a:pt x="890" y="680"/>
                    <a:pt x="892" y="687"/>
                    <a:pt x="892" y="693"/>
                  </a:cubicBezTo>
                  <a:cubicBezTo>
                    <a:pt x="892" y="698"/>
                    <a:pt x="890" y="702"/>
                    <a:pt x="889" y="702"/>
                  </a:cubicBezTo>
                  <a:cubicBezTo>
                    <a:pt x="887" y="702"/>
                    <a:pt x="886" y="702"/>
                    <a:pt x="886" y="702"/>
                  </a:cubicBezTo>
                  <a:cubicBezTo>
                    <a:pt x="886" y="702"/>
                    <a:pt x="885" y="704"/>
                    <a:pt x="883" y="704"/>
                  </a:cubicBezTo>
                  <a:cubicBezTo>
                    <a:pt x="882" y="703"/>
                    <a:pt x="881" y="701"/>
                    <a:pt x="882" y="694"/>
                  </a:cubicBezTo>
                  <a:cubicBezTo>
                    <a:pt x="882" y="694"/>
                    <a:pt x="882" y="694"/>
                    <a:pt x="877" y="694"/>
                  </a:cubicBezTo>
                  <a:cubicBezTo>
                    <a:pt x="872" y="694"/>
                    <a:pt x="872" y="694"/>
                    <a:pt x="872" y="694"/>
                  </a:cubicBezTo>
                  <a:cubicBezTo>
                    <a:pt x="868" y="686"/>
                    <a:pt x="862" y="681"/>
                    <a:pt x="860" y="684"/>
                  </a:cubicBezTo>
                  <a:cubicBezTo>
                    <a:pt x="858" y="686"/>
                    <a:pt x="856" y="689"/>
                    <a:pt x="856" y="693"/>
                  </a:cubicBezTo>
                  <a:cubicBezTo>
                    <a:pt x="856" y="696"/>
                    <a:pt x="859" y="701"/>
                    <a:pt x="862" y="705"/>
                  </a:cubicBezTo>
                  <a:cubicBezTo>
                    <a:pt x="865" y="709"/>
                    <a:pt x="870" y="715"/>
                    <a:pt x="873" y="719"/>
                  </a:cubicBezTo>
                  <a:cubicBezTo>
                    <a:pt x="877" y="723"/>
                    <a:pt x="880" y="725"/>
                    <a:pt x="880" y="725"/>
                  </a:cubicBezTo>
                  <a:cubicBezTo>
                    <a:pt x="880" y="724"/>
                    <a:pt x="880" y="723"/>
                    <a:pt x="880" y="723"/>
                  </a:cubicBezTo>
                  <a:cubicBezTo>
                    <a:pt x="880" y="723"/>
                    <a:pt x="880" y="726"/>
                    <a:pt x="880" y="728"/>
                  </a:cubicBezTo>
                  <a:cubicBezTo>
                    <a:pt x="880" y="731"/>
                    <a:pt x="882" y="737"/>
                    <a:pt x="884" y="742"/>
                  </a:cubicBezTo>
                  <a:cubicBezTo>
                    <a:pt x="886" y="747"/>
                    <a:pt x="892" y="753"/>
                    <a:pt x="895" y="757"/>
                  </a:cubicBezTo>
                  <a:cubicBezTo>
                    <a:pt x="899" y="761"/>
                    <a:pt x="905" y="765"/>
                    <a:pt x="908" y="766"/>
                  </a:cubicBezTo>
                  <a:cubicBezTo>
                    <a:pt x="911" y="766"/>
                    <a:pt x="914" y="767"/>
                    <a:pt x="914" y="767"/>
                  </a:cubicBezTo>
                  <a:cubicBezTo>
                    <a:pt x="914" y="767"/>
                    <a:pt x="914" y="768"/>
                    <a:pt x="914" y="768"/>
                  </a:cubicBezTo>
                  <a:cubicBezTo>
                    <a:pt x="914" y="768"/>
                    <a:pt x="913" y="769"/>
                    <a:pt x="912" y="771"/>
                  </a:cubicBezTo>
                  <a:cubicBezTo>
                    <a:pt x="912" y="773"/>
                    <a:pt x="915" y="778"/>
                    <a:pt x="919" y="782"/>
                  </a:cubicBezTo>
                  <a:cubicBezTo>
                    <a:pt x="923" y="786"/>
                    <a:pt x="929" y="790"/>
                    <a:pt x="933" y="790"/>
                  </a:cubicBezTo>
                  <a:cubicBezTo>
                    <a:pt x="937" y="790"/>
                    <a:pt x="943" y="792"/>
                    <a:pt x="947" y="794"/>
                  </a:cubicBezTo>
                  <a:cubicBezTo>
                    <a:pt x="951" y="797"/>
                    <a:pt x="959" y="799"/>
                    <a:pt x="964" y="799"/>
                  </a:cubicBezTo>
                  <a:cubicBezTo>
                    <a:pt x="970" y="799"/>
                    <a:pt x="973" y="798"/>
                    <a:pt x="972" y="796"/>
                  </a:cubicBezTo>
                  <a:cubicBezTo>
                    <a:pt x="970" y="794"/>
                    <a:pt x="968" y="791"/>
                    <a:pt x="968" y="789"/>
                  </a:cubicBezTo>
                  <a:cubicBezTo>
                    <a:pt x="968" y="787"/>
                    <a:pt x="968" y="785"/>
                    <a:pt x="968" y="785"/>
                  </a:cubicBezTo>
                  <a:cubicBezTo>
                    <a:pt x="968" y="785"/>
                    <a:pt x="966" y="783"/>
                    <a:pt x="965" y="780"/>
                  </a:cubicBezTo>
                  <a:cubicBezTo>
                    <a:pt x="963" y="778"/>
                    <a:pt x="955" y="775"/>
                    <a:pt x="947" y="775"/>
                  </a:cubicBezTo>
                  <a:cubicBezTo>
                    <a:pt x="939" y="775"/>
                    <a:pt x="933" y="771"/>
                    <a:pt x="933" y="765"/>
                  </a:cubicBezTo>
                  <a:cubicBezTo>
                    <a:pt x="933" y="760"/>
                    <a:pt x="932" y="752"/>
                    <a:pt x="932" y="749"/>
                  </a:cubicBezTo>
                  <a:cubicBezTo>
                    <a:pt x="931" y="746"/>
                    <a:pt x="927" y="739"/>
                    <a:pt x="922" y="735"/>
                  </a:cubicBezTo>
                  <a:cubicBezTo>
                    <a:pt x="917" y="731"/>
                    <a:pt x="908" y="726"/>
                    <a:pt x="902" y="723"/>
                  </a:cubicBezTo>
                  <a:cubicBezTo>
                    <a:pt x="896" y="721"/>
                    <a:pt x="892" y="717"/>
                    <a:pt x="892" y="714"/>
                  </a:cubicBezTo>
                  <a:cubicBezTo>
                    <a:pt x="892" y="712"/>
                    <a:pt x="894" y="709"/>
                    <a:pt x="896" y="709"/>
                  </a:cubicBezTo>
                  <a:cubicBezTo>
                    <a:pt x="898" y="709"/>
                    <a:pt x="900" y="708"/>
                    <a:pt x="901" y="709"/>
                  </a:cubicBezTo>
                  <a:cubicBezTo>
                    <a:pt x="901" y="709"/>
                    <a:pt x="901" y="709"/>
                    <a:pt x="902" y="709"/>
                  </a:cubicBezTo>
                  <a:cubicBezTo>
                    <a:pt x="902" y="708"/>
                    <a:pt x="903" y="710"/>
                    <a:pt x="904" y="711"/>
                  </a:cubicBezTo>
                  <a:cubicBezTo>
                    <a:pt x="905" y="713"/>
                    <a:pt x="906" y="713"/>
                    <a:pt x="909" y="712"/>
                  </a:cubicBezTo>
                  <a:cubicBezTo>
                    <a:pt x="911" y="711"/>
                    <a:pt x="912" y="706"/>
                    <a:pt x="912" y="701"/>
                  </a:cubicBezTo>
                  <a:cubicBezTo>
                    <a:pt x="912" y="689"/>
                    <a:pt x="912" y="689"/>
                    <a:pt x="912" y="689"/>
                  </a:cubicBezTo>
                  <a:cubicBezTo>
                    <a:pt x="912" y="686"/>
                    <a:pt x="912" y="682"/>
                    <a:pt x="910" y="680"/>
                  </a:cubicBezTo>
                  <a:cubicBezTo>
                    <a:pt x="909" y="677"/>
                    <a:pt x="906" y="673"/>
                    <a:pt x="903" y="671"/>
                  </a:cubicBezTo>
                  <a:cubicBezTo>
                    <a:pt x="901" y="669"/>
                    <a:pt x="897" y="659"/>
                    <a:pt x="895" y="650"/>
                  </a:cubicBezTo>
                  <a:cubicBezTo>
                    <a:pt x="892" y="641"/>
                    <a:pt x="890" y="633"/>
                    <a:pt x="891" y="633"/>
                  </a:cubicBezTo>
                  <a:cubicBezTo>
                    <a:pt x="891" y="633"/>
                    <a:pt x="891" y="633"/>
                    <a:pt x="891" y="633"/>
                  </a:cubicBezTo>
                  <a:cubicBezTo>
                    <a:pt x="891" y="633"/>
                    <a:pt x="893" y="632"/>
                    <a:pt x="895" y="630"/>
                  </a:cubicBezTo>
                  <a:cubicBezTo>
                    <a:pt x="897" y="629"/>
                    <a:pt x="901" y="630"/>
                    <a:pt x="906" y="633"/>
                  </a:cubicBezTo>
                  <a:cubicBezTo>
                    <a:pt x="910" y="637"/>
                    <a:pt x="917" y="643"/>
                    <a:pt x="922" y="647"/>
                  </a:cubicBezTo>
                  <a:cubicBezTo>
                    <a:pt x="926" y="650"/>
                    <a:pt x="933" y="652"/>
                    <a:pt x="937" y="650"/>
                  </a:cubicBezTo>
                  <a:cubicBezTo>
                    <a:pt x="940" y="647"/>
                    <a:pt x="943" y="637"/>
                    <a:pt x="942" y="627"/>
                  </a:cubicBezTo>
                  <a:cubicBezTo>
                    <a:pt x="942" y="617"/>
                    <a:pt x="942" y="609"/>
                    <a:pt x="942" y="609"/>
                  </a:cubicBezTo>
                  <a:cubicBezTo>
                    <a:pt x="942" y="609"/>
                    <a:pt x="942" y="608"/>
                    <a:pt x="942" y="607"/>
                  </a:cubicBezTo>
                  <a:cubicBezTo>
                    <a:pt x="942" y="605"/>
                    <a:pt x="947" y="604"/>
                    <a:pt x="952" y="604"/>
                  </a:cubicBezTo>
                  <a:cubicBezTo>
                    <a:pt x="958" y="604"/>
                    <a:pt x="962" y="603"/>
                    <a:pt x="962" y="602"/>
                  </a:cubicBezTo>
                  <a:cubicBezTo>
                    <a:pt x="961" y="601"/>
                    <a:pt x="959" y="598"/>
                    <a:pt x="957" y="595"/>
                  </a:cubicBezTo>
                  <a:cubicBezTo>
                    <a:pt x="956" y="592"/>
                    <a:pt x="951" y="590"/>
                    <a:pt x="946" y="590"/>
                  </a:cubicBezTo>
                  <a:cubicBezTo>
                    <a:pt x="942" y="590"/>
                    <a:pt x="939" y="585"/>
                    <a:pt x="939" y="577"/>
                  </a:cubicBezTo>
                  <a:cubicBezTo>
                    <a:pt x="939" y="569"/>
                    <a:pt x="940" y="564"/>
                    <a:pt x="942" y="564"/>
                  </a:cubicBezTo>
                  <a:cubicBezTo>
                    <a:pt x="956" y="564"/>
                    <a:pt x="956" y="564"/>
                    <a:pt x="956" y="564"/>
                  </a:cubicBezTo>
                  <a:cubicBezTo>
                    <a:pt x="962" y="564"/>
                    <a:pt x="972" y="561"/>
                    <a:pt x="978" y="559"/>
                  </a:cubicBezTo>
                  <a:cubicBezTo>
                    <a:pt x="984" y="557"/>
                    <a:pt x="992" y="554"/>
                    <a:pt x="994" y="552"/>
                  </a:cubicBezTo>
                  <a:cubicBezTo>
                    <a:pt x="997" y="550"/>
                    <a:pt x="1003" y="548"/>
                    <a:pt x="1008" y="548"/>
                  </a:cubicBezTo>
                  <a:cubicBezTo>
                    <a:pt x="1013" y="548"/>
                    <a:pt x="1017" y="547"/>
                    <a:pt x="1016" y="546"/>
                  </a:cubicBezTo>
                  <a:cubicBezTo>
                    <a:pt x="1016" y="544"/>
                    <a:pt x="1016" y="543"/>
                    <a:pt x="1016" y="543"/>
                  </a:cubicBezTo>
                  <a:cubicBezTo>
                    <a:pt x="1016" y="543"/>
                    <a:pt x="1026" y="537"/>
                    <a:pt x="1039" y="531"/>
                  </a:cubicBezTo>
                  <a:cubicBezTo>
                    <a:pt x="1052" y="525"/>
                    <a:pt x="1063" y="508"/>
                    <a:pt x="1063" y="492"/>
                  </a:cubicBezTo>
                  <a:cubicBezTo>
                    <a:pt x="1063" y="477"/>
                    <a:pt x="1061" y="462"/>
                    <a:pt x="1059" y="458"/>
                  </a:cubicBezTo>
                  <a:cubicBezTo>
                    <a:pt x="1057" y="454"/>
                    <a:pt x="1055" y="448"/>
                    <a:pt x="1053" y="445"/>
                  </a:cubicBezTo>
                  <a:cubicBezTo>
                    <a:pt x="1052" y="442"/>
                    <a:pt x="1052" y="437"/>
                    <a:pt x="1054" y="433"/>
                  </a:cubicBezTo>
                  <a:cubicBezTo>
                    <a:pt x="1056" y="429"/>
                    <a:pt x="1054" y="424"/>
                    <a:pt x="1050" y="420"/>
                  </a:cubicBezTo>
                  <a:cubicBezTo>
                    <a:pt x="1046" y="416"/>
                    <a:pt x="1041" y="412"/>
                    <a:pt x="1040" y="411"/>
                  </a:cubicBezTo>
                  <a:cubicBezTo>
                    <a:pt x="1038" y="410"/>
                    <a:pt x="1040" y="407"/>
                    <a:pt x="1043" y="405"/>
                  </a:cubicBezTo>
                  <a:cubicBezTo>
                    <a:pt x="1046" y="403"/>
                    <a:pt x="1050" y="401"/>
                    <a:pt x="1052" y="400"/>
                  </a:cubicBezTo>
                  <a:cubicBezTo>
                    <a:pt x="1055" y="400"/>
                    <a:pt x="1062" y="400"/>
                    <a:pt x="1069" y="400"/>
                  </a:cubicBezTo>
                  <a:cubicBezTo>
                    <a:pt x="1077" y="401"/>
                    <a:pt x="1082" y="405"/>
                    <a:pt x="1081" y="411"/>
                  </a:cubicBezTo>
                  <a:cubicBezTo>
                    <a:pt x="1081" y="416"/>
                    <a:pt x="1084" y="423"/>
                    <a:pt x="1088" y="426"/>
                  </a:cubicBezTo>
                  <a:cubicBezTo>
                    <a:pt x="1092" y="428"/>
                    <a:pt x="1097" y="434"/>
                    <a:pt x="1098" y="439"/>
                  </a:cubicBezTo>
                  <a:cubicBezTo>
                    <a:pt x="1099" y="443"/>
                    <a:pt x="1104" y="447"/>
                    <a:pt x="1108" y="447"/>
                  </a:cubicBezTo>
                  <a:cubicBezTo>
                    <a:pt x="1113" y="448"/>
                    <a:pt x="1116" y="444"/>
                    <a:pt x="1116" y="440"/>
                  </a:cubicBezTo>
                  <a:cubicBezTo>
                    <a:pt x="1116" y="435"/>
                    <a:pt x="1117" y="427"/>
                    <a:pt x="1117" y="420"/>
                  </a:cubicBezTo>
                  <a:cubicBezTo>
                    <a:pt x="1118" y="414"/>
                    <a:pt x="1118" y="406"/>
                    <a:pt x="1117" y="401"/>
                  </a:cubicBezTo>
                  <a:cubicBezTo>
                    <a:pt x="1116" y="397"/>
                    <a:pt x="1119" y="392"/>
                    <a:pt x="1124" y="390"/>
                  </a:cubicBezTo>
                  <a:cubicBezTo>
                    <a:pt x="1128" y="388"/>
                    <a:pt x="1140" y="385"/>
                    <a:pt x="1149" y="382"/>
                  </a:cubicBezTo>
                  <a:cubicBezTo>
                    <a:pt x="1158" y="379"/>
                    <a:pt x="1170" y="375"/>
                    <a:pt x="1174" y="373"/>
                  </a:cubicBezTo>
                  <a:cubicBezTo>
                    <a:pt x="1179" y="371"/>
                    <a:pt x="1184" y="364"/>
                    <a:pt x="1185" y="358"/>
                  </a:cubicBezTo>
                  <a:cubicBezTo>
                    <a:pt x="1186" y="352"/>
                    <a:pt x="1188" y="346"/>
                    <a:pt x="1188" y="347"/>
                  </a:cubicBezTo>
                  <a:cubicBezTo>
                    <a:pt x="1189" y="347"/>
                    <a:pt x="1193" y="344"/>
                    <a:pt x="1197" y="340"/>
                  </a:cubicBezTo>
                  <a:cubicBezTo>
                    <a:pt x="1202" y="336"/>
                    <a:pt x="1208" y="331"/>
                    <a:pt x="1211" y="328"/>
                  </a:cubicBezTo>
                  <a:cubicBezTo>
                    <a:pt x="1214" y="326"/>
                    <a:pt x="1217" y="321"/>
                    <a:pt x="1217" y="318"/>
                  </a:cubicBezTo>
                  <a:cubicBezTo>
                    <a:pt x="1217" y="314"/>
                    <a:pt x="1218" y="311"/>
                    <a:pt x="1219" y="310"/>
                  </a:cubicBezTo>
                  <a:cubicBezTo>
                    <a:pt x="1221" y="309"/>
                    <a:pt x="1222" y="315"/>
                    <a:pt x="1222" y="322"/>
                  </a:cubicBezTo>
                  <a:cubicBezTo>
                    <a:pt x="1222" y="330"/>
                    <a:pt x="1226" y="338"/>
                    <a:pt x="1231" y="340"/>
                  </a:cubicBezTo>
                  <a:cubicBezTo>
                    <a:pt x="1236" y="342"/>
                    <a:pt x="1240" y="342"/>
                    <a:pt x="1240" y="339"/>
                  </a:cubicBezTo>
                  <a:cubicBezTo>
                    <a:pt x="1240" y="337"/>
                    <a:pt x="1243" y="332"/>
                    <a:pt x="1246" y="329"/>
                  </a:cubicBezTo>
                  <a:cubicBezTo>
                    <a:pt x="1249" y="326"/>
                    <a:pt x="1252" y="320"/>
                    <a:pt x="1252" y="316"/>
                  </a:cubicBezTo>
                  <a:cubicBezTo>
                    <a:pt x="1252" y="312"/>
                    <a:pt x="1249" y="308"/>
                    <a:pt x="1246" y="308"/>
                  </a:cubicBezTo>
                  <a:cubicBezTo>
                    <a:pt x="1242" y="307"/>
                    <a:pt x="1239" y="302"/>
                    <a:pt x="1238" y="296"/>
                  </a:cubicBezTo>
                  <a:cubicBezTo>
                    <a:pt x="1238" y="296"/>
                    <a:pt x="1238" y="296"/>
                    <a:pt x="1237" y="291"/>
                  </a:cubicBezTo>
                  <a:cubicBezTo>
                    <a:pt x="1235" y="286"/>
                    <a:pt x="1235" y="286"/>
                    <a:pt x="1235" y="286"/>
                  </a:cubicBezTo>
                  <a:cubicBezTo>
                    <a:pt x="1233" y="278"/>
                    <a:pt x="1227" y="272"/>
                    <a:pt x="1222" y="272"/>
                  </a:cubicBezTo>
                  <a:cubicBezTo>
                    <a:pt x="1218" y="272"/>
                    <a:pt x="1210" y="271"/>
                    <a:pt x="1206" y="270"/>
                  </a:cubicBezTo>
                  <a:cubicBezTo>
                    <a:pt x="1202" y="269"/>
                    <a:pt x="1199" y="266"/>
                    <a:pt x="1199" y="263"/>
                  </a:cubicBezTo>
                  <a:cubicBezTo>
                    <a:pt x="1199" y="260"/>
                    <a:pt x="1198" y="258"/>
                    <a:pt x="1197" y="258"/>
                  </a:cubicBezTo>
                  <a:cubicBezTo>
                    <a:pt x="1197" y="258"/>
                    <a:pt x="1195" y="260"/>
                    <a:pt x="1195" y="262"/>
                  </a:cubicBezTo>
                  <a:cubicBezTo>
                    <a:pt x="1194" y="265"/>
                    <a:pt x="1190" y="267"/>
                    <a:pt x="1186" y="267"/>
                  </a:cubicBezTo>
                  <a:cubicBezTo>
                    <a:pt x="1183" y="267"/>
                    <a:pt x="1179" y="265"/>
                    <a:pt x="1179" y="263"/>
                  </a:cubicBezTo>
                  <a:cubicBezTo>
                    <a:pt x="1179" y="260"/>
                    <a:pt x="1187" y="254"/>
                    <a:pt x="1197" y="248"/>
                  </a:cubicBezTo>
                  <a:cubicBezTo>
                    <a:pt x="1197" y="248"/>
                    <a:pt x="1197" y="248"/>
                    <a:pt x="1201" y="244"/>
                  </a:cubicBezTo>
                  <a:cubicBezTo>
                    <a:pt x="1205" y="241"/>
                    <a:pt x="1205" y="241"/>
                    <a:pt x="1205" y="241"/>
                  </a:cubicBezTo>
                  <a:cubicBezTo>
                    <a:pt x="1211" y="233"/>
                    <a:pt x="1221" y="223"/>
                    <a:pt x="1227" y="220"/>
                  </a:cubicBezTo>
                  <a:cubicBezTo>
                    <a:pt x="1234" y="217"/>
                    <a:pt x="1258" y="215"/>
                    <a:pt x="1282" y="215"/>
                  </a:cubicBezTo>
                  <a:cubicBezTo>
                    <a:pt x="1305" y="215"/>
                    <a:pt x="1327" y="213"/>
                    <a:pt x="1330" y="210"/>
                  </a:cubicBezTo>
                  <a:cubicBezTo>
                    <a:pt x="1333" y="208"/>
                    <a:pt x="1333" y="204"/>
                    <a:pt x="1329" y="201"/>
                  </a:cubicBezTo>
                  <a:cubicBezTo>
                    <a:pt x="1325" y="198"/>
                    <a:pt x="1350" y="196"/>
                    <a:pt x="1356" y="196"/>
                  </a:cubicBezTo>
                  <a:cubicBezTo>
                    <a:pt x="1362" y="196"/>
                    <a:pt x="1369" y="197"/>
                    <a:pt x="1371" y="198"/>
                  </a:cubicBezTo>
                  <a:cubicBezTo>
                    <a:pt x="1372" y="199"/>
                    <a:pt x="1375" y="202"/>
                    <a:pt x="1377" y="203"/>
                  </a:cubicBezTo>
                  <a:cubicBezTo>
                    <a:pt x="1379" y="205"/>
                    <a:pt x="1376" y="209"/>
                    <a:pt x="1372" y="213"/>
                  </a:cubicBezTo>
                  <a:cubicBezTo>
                    <a:pt x="1367" y="216"/>
                    <a:pt x="1360" y="222"/>
                    <a:pt x="1356" y="226"/>
                  </a:cubicBezTo>
                  <a:cubicBezTo>
                    <a:pt x="1352" y="230"/>
                    <a:pt x="1348" y="247"/>
                    <a:pt x="1347" y="264"/>
                  </a:cubicBezTo>
                  <a:cubicBezTo>
                    <a:pt x="1346" y="281"/>
                    <a:pt x="1348" y="292"/>
                    <a:pt x="1351" y="290"/>
                  </a:cubicBezTo>
                  <a:cubicBezTo>
                    <a:pt x="1354" y="287"/>
                    <a:pt x="1356" y="283"/>
                    <a:pt x="1355" y="280"/>
                  </a:cubicBezTo>
                  <a:cubicBezTo>
                    <a:pt x="1354" y="277"/>
                    <a:pt x="1357" y="275"/>
                    <a:pt x="1362" y="275"/>
                  </a:cubicBezTo>
                  <a:cubicBezTo>
                    <a:pt x="1367" y="274"/>
                    <a:pt x="1373" y="270"/>
                    <a:pt x="1376" y="264"/>
                  </a:cubicBezTo>
                  <a:cubicBezTo>
                    <a:pt x="1379" y="258"/>
                    <a:pt x="1382" y="247"/>
                    <a:pt x="1382" y="239"/>
                  </a:cubicBezTo>
                  <a:cubicBezTo>
                    <a:pt x="1382" y="230"/>
                    <a:pt x="1385" y="221"/>
                    <a:pt x="1389" y="219"/>
                  </a:cubicBezTo>
                  <a:cubicBezTo>
                    <a:pt x="1392" y="217"/>
                    <a:pt x="1400" y="215"/>
                    <a:pt x="1407" y="215"/>
                  </a:cubicBezTo>
                  <a:cubicBezTo>
                    <a:pt x="1413" y="215"/>
                    <a:pt x="1426" y="212"/>
                    <a:pt x="1436" y="210"/>
                  </a:cubicBezTo>
                  <a:cubicBezTo>
                    <a:pt x="1446" y="207"/>
                    <a:pt x="1460" y="200"/>
                    <a:pt x="1467" y="195"/>
                  </a:cubicBezTo>
                  <a:cubicBezTo>
                    <a:pt x="1473" y="190"/>
                    <a:pt x="1482" y="186"/>
                    <a:pt x="1487" y="186"/>
                  </a:cubicBezTo>
                  <a:cubicBezTo>
                    <a:pt x="1491" y="186"/>
                    <a:pt x="1496" y="184"/>
                    <a:pt x="1497" y="180"/>
                  </a:cubicBezTo>
                  <a:cubicBezTo>
                    <a:pt x="1499" y="177"/>
                    <a:pt x="1500" y="169"/>
                    <a:pt x="1500" y="163"/>
                  </a:cubicBezTo>
                  <a:cubicBezTo>
                    <a:pt x="1500" y="156"/>
                    <a:pt x="1507" y="153"/>
                    <a:pt x="1516" y="154"/>
                  </a:cubicBezTo>
                  <a:cubicBezTo>
                    <a:pt x="1516" y="154"/>
                    <a:pt x="1516" y="157"/>
                    <a:pt x="1520" y="154"/>
                  </a:cubicBezTo>
                  <a:cubicBezTo>
                    <a:pt x="1524" y="151"/>
                    <a:pt x="1528" y="160"/>
                    <a:pt x="1531" y="160"/>
                  </a:cubicBezTo>
                  <a:cubicBezTo>
                    <a:pt x="1535" y="160"/>
                    <a:pt x="1535" y="160"/>
                    <a:pt x="1535" y="160"/>
                  </a:cubicBezTo>
                  <a:cubicBezTo>
                    <a:pt x="1547" y="168"/>
                    <a:pt x="1558" y="172"/>
                    <a:pt x="1561" y="173"/>
                  </a:cubicBezTo>
                  <a:cubicBezTo>
                    <a:pt x="1564" y="173"/>
                    <a:pt x="1574" y="164"/>
                    <a:pt x="1583" y="154"/>
                  </a:cubicBezTo>
                  <a:cubicBezTo>
                    <a:pt x="1583" y="154"/>
                    <a:pt x="1583" y="153"/>
                    <a:pt x="1593" y="151"/>
                  </a:cubicBezTo>
                  <a:cubicBezTo>
                    <a:pt x="1603" y="148"/>
                    <a:pt x="1603" y="148"/>
                    <a:pt x="1603" y="148"/>
                  </a:cubicBezTo>
                  <a:cubicBezTo>
                    <a:pt x="1591" y="141"/>
                    <a:pt x="1577" y="134"/>
                    <a:pt x="1573" y="134"/>
                  </a:cubicBezTo>
                  <a:close/>
                  <a:moveTo>
                    <a:pt x="545" y="420"/>
                  </a:moveTo>
                  <a:cubicBezTo>
                    <a:pt x="542" y="417"/>
                    <a:pt x="539" y="416"/>
                    <a:pt x="540" y="416"/>
                  </a:cubicBezTo>
                  <a:cubicBezTo>
                    <a:pt x="540" y="417"/>
                    <a:pt x="543" y="419"/>
                    <a:pt x="546" y="421"/>
                  </a:cubicBezTo>
                  <a:cubicBezTo>
                    <a:pt x="549" y="423"/>
                    <a:pt x="548" y="423"/>
                    <a:pt x="543" y="420"/>
                  </a:cubicBezTo>
                  <a:cubicBezTo>
                    <a:pt x="539" y="417"/>
                    <a:pt x="531" y="414"/>
                    <a:pt x="526" y="414"/>
                  </a:cubicBezTo>
                  <a:cubicBezTo>
                    <a:pt x="521" y="414"/>
                    <a:pt x="515" y="416"/>
                    <a:pt x="512" y="417"/>
                  </a:cubicBezTo>
                  <a:cubicBezTo>
                    <a:pt x="509" y="419"/>
                    <a:pt x="502" y="419"/>
                    <a:pt x="497" y="418"/>
                  </a:cubicBezTo>
                  <a:cubicBezTo>
                    <a:pt x="492" y="417"/>
                    <a:pt x="486" y="414"/>
                    <a:pt x="483" y="411"/>
                  </a:cubicBezTo>
                  <a:cubicBezTo>
                    <a:pt x="480" y="409"/>
                    <a:pt x="477" y="400"/>
                    <a:pt x="476" y="392"/>
                  </a:cubicBezTo>
                  <a:cubicBezTo>
                    <a:pt x="476" y="385"/>
                    <a:pt x="473" y="376"/>
                    <a:pt x="469" y="374"/>
                  </a:cubicBezTo>
                  <a:cubicBezTo>
                    <a:pt x="466" y="371"/>
                    <a:pt x="460" y="364"/>
                    <a:pt x="457" y="359"/>
                  </a:cubicBezTo>
                  <a:cubicBezTo>
                    <a:pt x="454" y="353"/>
                    <a:pt x="455" y="348"/>
                    <a:pt x="460" y="348"/>
                  </a:cubicBezTo>
                  <a:cubicBezTo>
                    <a:pt x="464" y="347"/>
                    <a:pt x="468" y="345"/>
                    <a:pt x="469" y="343"/>
                  </a:cubicBezTo>
                  <a:cubicBezTo>
                    <a:pt x="469" y="341"/>
                    <a:pt x="472" y="338"/>
                    <a:pt x="476" y="337"/>
                  </a:cubicBezTo>
                  <a:cubicBezTo>
                    <a:pt x="480" y="336"/>
                    <a:pt x="483" y="334"/>
                    <a:pt x="483" y="333"/>
                  </a:cubicBezTo>
                  <a:cubicBezTo>
                    <a:pt x="484" y="331"/>
                    <a:pt x="486" y="331"/>
                    <a:pt x="489" y="333"/>
                  </a:cubicBezTo>
                  <a:cubicBezTo>
                    <a:pt x="492" y="334"/>
                    <a:pt x="494" y="337"/>
                    <a:pt x="494" y="339"/>
                  </a:cubicBezTo>
                  <a:cubicBezTo>
                    <a:pt x="493" y="342"/>
                    <a:pt x="492" y="346"/>
                    <a:pt x="493" y="349"/>
                  </a:cubicBezTo>
                  <a:cubicBezTo>
                    <a:pt x="493" y="353"/>
                    <a:pt x="492" y="355"/>
                    <a:pt x="492" y="355"/>
                  </a:cubicBezTo>
                  <a:cubicBezTo>
                    <a:pt x="492" y="355"/>
                    <a:pt x="492" y="355"/>
                    <a:pt x="492" y="355"/>
                  </a:cubicBezTo>
                  <a:cubicBezTo>
                    <a:pt x="492" y="355"/>
                    <a:pt x="493" y="360"/>
                    <a:pt x="492" y="366"/>
                  </a:cubicBezTo>
                  <a:cubicBezTo>
                    <a:pt x="491" y="372"/>
                    <a:pt x="492" y="378"/>
                    <a:pt x="494" y="379"/>
                  </a:cubicBezTo>
                  <a:cubicBezTo>
                    <a:pt x="495" y="379"/>
                    <a:pt x="498" y="382"/>
                    <a:pt x="499" y="386"/>
                  </a:cubicBezTo>
                  <a:cubicBezTo>
                    <a:pt x="500" y="389"/>
                    <a:pt x="502" y="394"/>
                    <a:pt x="502" y="397"/>
                  </a:cubicBezTo>
                  <a:cubicBezTo>
                    <a:pt x="503" y="400"/>
                    <a:pt x="507" y="404"/>
                    <a:pt x="511" y="406"/>
                  </a:cubicBezTo>
                  <a:cubicBezTo>
                    <a:pt x="515" y="408"/>
                    <a:pt x="522" y="410"/>
                    <a:pt x="526" y="410"/>
                  </a:cubicBezTo>
                  <a:cubicBezTo>
                    <a:pt x="531" y="410"/>
                    <a:pt x="535" y="411"/>
                    <a:pt x="537" y="413"/>
                  </a:cubicBezTo>
                  <a:cubicBezTo>
                    <a:pt x="539" y="415"/>
                    <a:pt x="543" y="418"/>
                    <a:pt x="546" y="420"/>
                  </a:cubicBezTo>
                  <a:cubicBezTo>
                    <a:pt x="549" y="422"/>
                    <a:pt x="548" y="422"/>
                    <a:pt x="545" y="4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6" name="Freeform 131"/>
            <p:cNvSpPr>
              <a:spLocks noChangeArrowheads="1"/>
            </p:cNvSpPr>
            <p:nvPr/>
          </p:nvSpPr>
          <p:spPr bwMode="auto">
            <a:xfrm>
              <a:off x="4046538" y="1255713"/>
              <a:ext cx="4763" cy="1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0 h 1"/>
                <a:gd name="T4" fmla="*/ 1 w 2"/>
                <a:gd name="T5" fmla="*/ 0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7" name="Freeform 132"/>
            <p:cNvSpPr>
              <a:spLocks noChangeArrowheads="1"/>
            </p:cNvSpPr>
            <p:nvPr/>
          </p:nvSpPr>
          <p:spPr bwMode="auto">
            <a:xfrm>
              <a:off x="4071938" y="1003300"/>
              <a:ext cx="1" cy="4763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8" name="Freeform 133"/>
            <p:cNvSpPr>
              <a:spLocks noChangeArrowheads="1"/>
            </p:cNvSpPr>
            <p:nvPr/>
          </p:nvSpPr>
          <p:spPr bwMode="auto">
            <a:xfrm>
              <a:off x="6367463" y="2216150"/>
              <a:ext cx="149225" cy="141288"/>
            </a:xfrm>
            <a:custGeom>
              <a:avLst/>
              <a:gdLst>
                <a:gd name="T0" fmla="*/ 15 w 56"/>
                <a:gd name="T1" fmla="*/ 11 h 53"/>
                <a:gd name="T2" fmla="*/ 9 w 56"/>
                <a:gd name="T3" fmla="*/ 14 h 53"/>
                <a:gd name="T4" fmla="*/ 9 w 56"/>
                <a:gd name="T5" fmla="*/ 18 h 53"/>
                <a:gd name="T6" fmla="*/ 6 w 56"/>
                <a:gd name="T7" fmla="*/ 23 h 53"/>
                <a:gd name="T8" fmla="*/ 2 w 56"/>
                <a:gd name="T9" fmla="*/ 28 h 53"/>
                <a:gd name="T10" fmla="*/ 2 w 56"/>
                <a:gd name="T11" fmla="*/ 31 h 53"/>
                <a:gd name="T12" fmla="*/ 0 w 56"/>
                <a:gd name="T13" fmla="*/ 37 h 53"/>
                <a:gd name="T14" fmla="*/ 2 w 56"/>
                <a:gd name="T15" fmla="*/ 48 h 53"/>
                <a:gd name="T16" fmla="*/ 5 w 56"/>
                <a:gd name="T17" fmla="*/ 52 h 53"/>
                <a:gd name="T18" fmla="*/ 7 w 56"/>
                <a:gd name="T19" fmla="*/ 53 h 53"/>
                <a:gd name="T20" fmla="*/ 12 w 56"/>
                <a:gd name="T21" fmla="*/ 53 h 53"/>
                <a:gd name="T22" fmla="*/ 17 w 56"/>
                <a:gd name="T23" fmla="*/ 50 h 53"/>
                <a:gd name="T24" fmla="*/ 20 w 56"/>
                <a:gd name="T25" fmla="*/ 48 h 53"/>
                <a:gd name="T26" fmla="*/ 27 w 56"/>
                <a:gd name="T27" fmla="*/ 51 h 53"/>
                <a:gd name="T28" fmla="*/ 34 w 56"/>
                <a:gd name="T29" fmla="*/ 53 h 53"/>
                <a:gd name="T30" fmla="*/ 36 w 56"/>
                <a:gd name="T31" fmla="*/ 52 h 53"/>
                <a:gd name="T32" fmla="*/ 39 w 56"/>
                <a:gd name="T33" fmla="*/ 53 h 53"/>
                <a:gd name="T34" fmla="*/ 44 w 56"/>
                <a:gd name="T35" fmla="*/ 49 h 53"/>
                <a:gd name="T36" fmla="*/ 44 w 56"/>
                <a:gd name="T37" fmla="*/ 43 h 53"/>
                <a:gd name="T38" fmla="*/ 40 w 56"/>
                <a:gd name="T39" fmla="*/ 43 h 53"/>
                <a:gd name="T40" fmla="*/ 37 w 56"/>
                <a:gd name="T41" fmla="*/ 43 h 53"/>
                <a:gd name="T42" fmla="*/ 35 w 56"/>
                <a:gd name="T43" fmla="*/ 33 h 53"/>
                <a:gd name="T44" fmla="*/ 28 w 56"/>
                <a:gd name="T45" fmla="*/ 26 h 53"/>
                <a:gd name="T46" fmla="*/ 20 w 56"/>
                <a:gd name="T47" fmla="*/ 21 h 53"/>
                <a:gd name="T48" fmla="*/ 23 w 56"/>
                <a:gd name="T49" fmla="*/ 14 h 53"/>
                <a:gd name="T50" fmla="*/ 50 w 56"/>
                <a:gd name="T51" fmla="*/ 10 h 53"/>
                <a:gd name="T52" fmla="*/ 53 w 56"/>
                <a:gd name="T53" fmla="*/ 10 h 53"/>
                <a:gd name="T54" fmla="*/ 56 w 56"/>
                <a:gd name="T55" fmla="*/ 10 h 53"/>
                <a:gd name="T56" fmla="*/ 56 w 56"/>
                <a:gd name="T57" fmla="*/ 6 h 53"/>
                <a:gd name="T58" fmla="*/ 46 w 56"/>
                <a:gd name="T59" fmla="*/ 1 h 53"/>
                <a:gd name="T60" fmla="*/ 28 w 56"/>
                <a:gd name="T61" fmla="*/ 1 h 53"/>
                <a:gd name="T62" fmla="*/ 21 w 56"/>
                <a:gd name="T63" fmla="*/ 6 h 53"/>
                <a:gd name="T64" fmla="*/ 15 w 56"/>
                <a:gd name="T65" fmla="*/ 1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6"/>
                <a:gd name="T100" fmla="*/ 0 h 53"/>
                <a:gd name="T101" fmla="*/ 56 w 5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6" h="53">
                  <a:moveTo>
                    <a:pt x="15" y="11"/>
                  </a:moveTo>
                  <a:cubicBezTo>
                    <a:pt x="11" y="12"/>
                    <a:pt x="9" y="13"/>
                    <a:pt x="9" y="14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8" y="22"/>
                    <a:pt x="6" y="23"/>
                  </a:cubicBezTo>
                  <a:cubicBezTo>
                    <a:pt x="4" y="24"/>
                    <a:pt x="3" y="26"/>
                    <a:pt x="2" y="28"/>
                  </a:cubicBezTo>
                  <a:cubicBezTo>
                    <a:pt x="2" y="29"/>
                    <a:pt x="2" y="31"/>
                    <a:pt x="2" y="31"/>
                  </a:cubicBezTo>
                  <a:cubicBezTo>
                    <a:pt x="2" y="31"/>
                    <a:pt x="1" y="34"/>
                    <a:pt x="0" y="37"/>
                  </a:cubicBezTo>
                  <a:cubicBezTo>
                    <a:pt x="0" y="41"/>
                    <a:pt x="0" y="45"/>
                    <a:pt x="2" y="48"/>
                  </a:cubicBezTo>
                  <a:cubicBezTo>
                    <a:pt x="3" y="50"/>
                    <a:pt x="5" y="52"/>
                    <a:pt x="5" y="52"/>
                  </a:cubicBezTo>
                  <a:cubicBezTo>
                    <a:pt x="6" y="53"/>
                    <a:pt x="7" y="53"/>
                    <a:pt x="7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4" y="53"/>
                    <a:pt x="16" y="52"/>
                    <a:pt x="17" y="50"/>
                  </a:cubicBezTo>
                  <a:cubicBezTo>
                    <a:pt x="18" y="49"/>
                    <a:pt x="19" y="48"/>
                    <a:pt x="20" y="48"/>
                  </a:cubicBezTo>
                  <a:cubicBezTo>
                    <a:pt x="21" y="49"/>
                    <a:pt x="24" y="50"/>
                    <a:pt x="27" y="51"/>
                  </a:cubicBezTo>
                  <a:cubicBezTo>
                    <a:pt x="30" y="52"/>
                    <a:pt x="33" y="53"/>
                    <a:pt x="34" y="53"/>
                  </a:cubicBezTo>
                  <a:cubicBezTo>
                    <a:pt x="35" y="53"/>
                    <a:pt x="35" y="53"/>
                    <a:pt x="36" y="52"/>
                  </a:cubicBezTo>
                  <a:cubicBezTo>
                    <a:pt x="36" y="52"/>
                    <a:pt x="38" y="52"/>
                    <a:pt x="39" y="53"/>
                  </a:cubicBezTo>
                  <a:cubicBezTo>
                    <a:pt x="41" y="53"/>
                    <a:pt x="43" y="52"/>
                    <a:pt x="44" y="49"/>
                  </a:cubicBezTo>
                  <a:cubicBezTo>
                    <a:pt x="45" y="47"/>
                    <a:pt x="45" y="43"/>
                    <a:pt x="44" y="43"/>
                  </a:cubicBezTo>
                  <a:cubicBezTo>
                    <a:pt x="44" y="43"/>
                    <a:pt x="44" y="43"/>
                    <a:pt x="4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6" y="39"/>
                    <a:pt x="35" y="36"/>
                    <a:pt x="35" y="33"/>
                  </a:cubicBezTo>
                  <a:cubicBezTo>
                    <a:pt x="35" y="31"/>
                    <a:pt x="32" y="28"/>
                    <a:pt x="28" y="26"/>
                  </a:cubicBezTo>
                  <a:cubicBezTo>
                    <a:pt x="24" y="25"/>
                    <a:pt x="21" y="22"/>
                    <a:pt x="20" y="21"/>
                  </a:cubicBezTo>
                  <a:cubicBezTo>
                    <a:pt x="19" y="19"/>
                    <a:pt x="20" y="16"/>
                    <a:pt x="23" y="14"/>
                  </a:cubicBezTo>
                  <a:cubicBezTo>
                    <a:pt x="26" y="12"/>
                    <a:pt x="38" y="10"/>
                    <a:pt x="50" y="10"/>
                  </a:cubicBezTo>
                  <a:cubicBezTo>
                    <a:pt x="50" y="10"/>
                    <a:pt x="50" y="10"/>
                    <a:pt x="53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6" y="10"/>
                    <a:pt x="56" y="7"/>
                    <a:pt x="56" y="6"/>
                  </a:cubicBezTo>
                  <a:cubicBezTo>
                    <a:pt x="56" y="4"/>
                    <a:pt x="52" y="2"/>
                    <a:pt x="46" y="1"/>
                  </a:cubicBezTo>
                  <a:cubicBezTo>
                    <a:pt x="41" y="0"/>
                    <a:pt x="33" y="0"/>
                    <a:pt x="28" y="1"/>
                  </a:cubicBezTo>
                  <a:cubicBezTo>
                    <a:pt x="24" y="2"/>
                    <a:pt x="21" y="4"/>
                    <a:pt x="21" y="6"/>
                  </a:cubicBezTo>
                  <a:cubicBezTo>
                    <a:pt x="21" y="7"/>
                    <a:pt x="18" y="10"/>
                    <a:pt x="1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39" name="Freeform 134"/>
            <p:cNvSpPr>
              <a:spLocks noChangeArrowheads="1"/>
            </p:cNvSpPr>
            <p:nvPr/>
          </p:nvSpPr>
          <p:spPr bwMode="auto">
            <a:xfrm>
              <a:off x="4310063" y="1381125"/>
              <a:ext cx="26988" cy="19050"/>
            </a:xfrm>
            <a:custGeom>
              <a:avLst/>
              <a:gdLst>
                <a:gd name="T0" fmla="*/ 10 w 10"/>
                <a:gd name="T1" fmla="*/ 7 h 7"/>
                <a:gd name="T2" fmla="*/ 1 w 10"/>
                <a:gd name="T3" fmla="*/ 0 h 7"/>
                <a:gd name="T4" fmla="*/ 0 w 10"/>
                <a:gd name="T5" fmla="*/ 0 h 7"/>
                <a:gd name="T6" fmla="*/ 10 w 10"/>
                <a:gd name="T7" fmla="*/ 7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7"/>
                <a:gd name="T14" fmla="*/ 10 w 10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7">
                  <a:moveTo>
                    <a:pt x="10" y="7"/>
                  </a:moveTo>
                  <a:cubicBezTo>
                    <a:pt x="8" y="5"/>
                    <a:pt x="4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3" y="0"/>
                    <a:pt x="7" y="5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0" name="Freeform 135"/>
            <p:cNvSpPr>
              <a:spLocks noChangeArrowheads="1"/>
            </p:cNvSpPr>
            <p:nvPr/>
          </p:nvSpPr>
          <p:spPr bwMode="auto">
            <a:xfrm>
              <a:off x="6905625" y="1255713"/>
              <a:ext cx="122238" cy="88900"/>
            </a:xfrm>
            <a:custGeom>
              <a:avLst/>
              <a:gdLst>
                <a:gd name="T0" fmla="*/ 35 w 46"/>
                <a:gd name="T1" fmla="*/ 29 h 33"/>
                <a:gd name="T2" fmla="*/ 46 w 46"/>
                <a:gd name="T3" fmla="*/ 15 h 33"/>
                <a:gd name="T4" fmla="*/ 46 w 46"/>
                <a:gd name="T5" fmla="*/ 13 h 33"/>
                <a:gd name="T6" fmla="*/ 45 w 46"/>
                <a:gd name="T7" fmla="*/ 11 h 33"/>
                <a:gd name="T8" fmla="*/ 34 w 46"/>
                <a:gd name="T9" fmla="*/ 5 h 33"/>
                <a:gd name="T10" fmla="*/ 20 w 46"/>
                <a:gd name="T11" fmla="*/ 0 h 33"/>
                <a:gd name="T12" fmla="*/ 10 w 46"/>
                <a:gd name="T13" fmla="*/ 5 h 33"/>
                <a:gd name="T14" fmla="*/ 8 w 46"/>
                <a:gd name="T15" fmla="*/ 13 h 33"/>
                <a:gd name="T16" fmla="*/ 6 w 46"/>
                <a:gd name="T17" fmla="*/ 23 h 33"/>
                <a:gd name="T18" fmla="*/ 1 w 46"/>
                <a:gd name="T19" fmla="*/ 32 h 33"/>
                <a:gd name="T20" fmla="*/ 17 w 46"/>
                <a:gd name="T21" fmla="*/ 33 h 33"/>
                <a:gd name="T22" fmla="*/ 35 w 46"/>
                <a:gd name="T23" fmla="*/ 2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33"/>
                <a:gd name="T38" fmla="*/ 46 w 46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33">
                  <a:moveTo>
                    <a:pt x="35" y="29"/>
                  </a:moveTo>
                  <a:cubicBezTo>
                    <a:pt x="35" y="27"/>
                    <a:pt x="41" y="21"/>
                    <a:pt x="46" y="15"/>
                  </a:cubicBezTo>
                  <a:cubicBezTo>
                    <a:pt x="46" y="15"/>
                    <a:pt x="46" y="15"/>
                    <a:pt x="46" y="13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3" y="10"/>
                    <a:pt x="37" y="7"/>
                    <a:pt x="34" y="5"/>
                  </a:cubicBezTo>
                  <a:cubicBezTo>
                    <a:pt x="30" y="2"/>
                    <a:pt x="24" y="0"/>
                    <a:pt x="20" y="0"/>
                  </a:cubicBezTo>
                  <a:cubicBezTo>
                    <a:pt x="16" y="0"/>
                    <a:pt x="12" y="2"/>
                    <a:pt x="10" y="5"/>
                  </a:cubicBezTo>
                  <a:cubicBezTo>
                    <a:pt x="9" y="8"/>
                    <a:pt x="8" y="11"/>
                    <a:pt x="8" y="13"/>
                  </a:cubicBezTo>
                  <a:cubicBezTo>
                    <a:pt x="8" y="15"/>
                    <a:pt x="7" y="20"/>
                    <a:pt x="6" y="23"/>
                  </a:cubicBezTo>
                  <a:cubicBezTo>
                    <a:pt x="5" y="27"/>
                    <a:pt x="3" y="31"/>
                    <a:pt x="1" y="32"/>
                  </a:cubicBezTo>
                  <a:cubicBezTo>
                    <a:pt x="0" y="32"/>
                    <a:pt x="7" y="33"/>
                    <a:pt x="17" y="33"/>
                  </a:cubicBezTo>
                  <a:cubicBezTo>
                    <a:pt x="27" y="33"/>
                    <a:pt x="35" y="31"/>
                    <a:pt x="3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1" name="Freeform 136"/>
            <p:cNvSpPr>
              <a:spLocks noChangeArrowheads="1"/>
            </p:cNvSpPr>
            <p:nvPr/>
          </p:nvSpPr>
          <p:spPr bwMode="auto">
            <a:xfrm>
              <a:off x="6705600" y="1357313"/>
              <a:ext cx="236538" cy="198438"/>
            </a:xfrm>
            <a:custGeom>
              <a:avLst/>
              <a:gdLst>
                <a:gd name="T0" fmla="*/ 2 w 89"/>
                <a:gd name="T1" fmla="*/ 68 h 74"/>
                <a:gd name="T2" fmla="*/ 7 w 89"/>
                <a:gd name="T3" fmla="*/ 71 h 74"/>
                <a:gd name="T4" fmla="*/ 12 w 89"/>
                <a:gd name="T5" fmla="*/ 72 h 74"/>
                <a:gd name="T6" fmla="*/ 17 w 89"/>
                <a:gd name="T7" fmla="*/ 74 h 74"/>
                <a:gd name="T8" fmla="*/ 23 w 89"/>
                <a:gd name="T9" fmla="*/ 73 h 74"/>
                <a:gd name="T10" fmla="*/ 27 w 89"/>
                <a:gd name="T11" fmla="*/ 71 h 74"/>
                <a:gd name="T12" fmla="*/ 31 w 89"/>
                <a:gd name="T13" fmla="*/ 71 h 74"/>
                <a:gd name="T14" fmla="*/ 50 w 89"/>
                <a:gd name="T15" fmla="*/ 71 h 74"/>
                <a:gd name="T16" fmla="*/ 52 w 89"/>
                <a:gd name="T17" fmla="*/ 66 h 74"/>
                <a:gd name="T18" fmla="*/ 55 w 89"/>
                <a:gd name="T19" fmla="*/ 61 h 74"/>
                <a:gd name="T20" fmla="*/ 61 w 89"/>
                <a:gd name="T21" fmla="*/ 60 h 74"/>
                <a:gd name="T22" fmla="*/ 66 w 89"/>
                <a:gd name="T23" fmla="*/ 57 h 74"/>
                <a:gd name="T24" fmla="*/ 74 w 89"/>
                <a:gd name="T25" fmla="*/ 54 h 74"/>
                <a:gd name="T26" fmla="*/ 80 w 89"/>
                <a:gd name="T27" fmla="*/ 49 h 74"/>
                <a:gd name="T28" fmla="*/ 82 w 89"/>
                <a:gd name="T29" fmla="*/ 44 h 74"/>
                <a:gd name="T30" fmla="*/ 83 w 89"/>
                <a:gd name="T31" fmla="*/ 35 h 74"/>
                <a:gd name="T32" fmla="*/ 86 w 89"/>
                <a:gd name="T33" fmla="*/ 27 h 74"/>
                <a:gd name="T34" fmla="*/ 89 w 89"/>
                <a:gd name="T35" fmla="*/ 15 h 74"/>
                <a:gd name="T36" fmla="*/ 82 w 89"/>
                <a:gd name="T37" fmla="*/ 4 h 74"/>
                <a:gd name="T38" fmla="*/ 80 w 89"/>
                <a:gd name="T39" fmla="*/ 4 h 74"/>
                <a:gd name="T40" fmla="*/ 79 w 89"/>
                <a:gd name="T41" fmla="*/ 4 h 74"/>
                <a:gd name="T42" fmla="*/ 70 w 89"/>
                <a:gd name="T43" fmla="*/ 2 h 74"/>
                <a:gd name="T44" fmla="*/ 65 w 89"/>
                <a:gd name="T45" fmla="*/ 10 h 74"/>
                <a:gd name="T46" fmla="*/ 62 w 89"/>
                <a:gd name="T47" fmla="*/ 19 h 74"/>
                <a:gd name="T48" fmla="*/ 59 w 89"/>
                <a:gd name="T49" fmla="*/ 27 h 74"/>
                <a:gd name="T50" fmla="*/ 53 w 89"/>
                <a:gd name="T51" fmla="*/ 31 h 74"/>
                <a:gd name="T52" fmla="*/ 47 w 89"/>
                <a:gd name="T53" fmla="*/ 36 h 74"/>
                <a:gd name="T54" fmla="*/ 44 w 89"/>
                <a:gd name="T55" fmla="*/ 41 h 74"/>
                <a:gd name="T56" fmla="*/ 37 w 89"/>
                <a:gd name="T57" fmla="*/ 45 h 74"/>
                <a:gd name="T58" fmla="*/ 26 w 89"/>
                <a:gd name="T59" fmla="*/ 47 h 74"/>
                <a:gd name="T60" fmla="*/ 14 w 89"/>
                <a:gd name="T61" fmla="*/ 52 h 74"/>
                <a:gd name="T62" fmla="*/ 14 w 89"/>
                <a:gd name="T63" fmla="*/ 53 h 74"/>
                <a:gd name="T64" fmla="*/ 14 w 89"/>
                <a:gd name="T65" fmla="*/ 55 h 74"/>
                <a:gd name="T66" fmla="*/ 2 w 89"/>
                <a:gd name="T67" fmla="*/ 61 h 74"/>
                <a:gd name="T68" fmla="*/ 2 w 89"/>
                <a:gd name="T69" fmla="*/ 68 h 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4"/>
                <a:gd name="T107" fmla="*/ 89 w 89"/>
                <a:gd name="T108" fmla="*/ 74 h 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4">
                  <a:moveTo>
                    <a:pt x="2" y="68"/>
                  </a:moveTo>
                  <a:cubicBezTo>
                    <a:pt x="4" y="70"/>
                    <a:pt x="6" y="71"/>
                    <a:pt x="7" y="71"/>
                  </a:cubicBezTo>
                  <a:cubicBezTo>
                    <a:pt x="8" y="71"/>
                    <a:pt x="10" y="72"/>
                    <a:pt x="12" y="72"/>
                  </a:cubicBezTo>
                  <a:cubicBezTo>
                    <a:pt x="13" y="73"/>
                    <a:pt x="15" y="74"/>
                    <a:pt x="17" y="74"/>
                  </a:cubicBezTo>
                  <a:cubicBezTo>
                    <a:pt x="18" y="74"/>
                    <a:pt x="21" y="74"/>
                    <a:pt x="23" y="73"/>
                  </a:cubicBezTo>
                  <a:cubicBezTo>
                    <a:pt x="25" y="72"/>
                    <a:pt x="26" y="72"/>
                    <a:pt x="27" y="71"/>
                  </a:cubicBezTo>
                  <a:cubicBezTo>
                    <a:pt x="27" y="71"/>
                    <a:pt x="29" y="71"/>
                    <a:pt x="3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1"/>
                    <a:pt x="52" y="69"/>
                    <a:pt x="52" y="66"/>
                  </a:cubicBezTo>
                  <a:cubicBezTo>
                    <a:pt x="53" y="64"/>
                    <a:pt x="54" y="61"/>
                    <a:pt x="55" y="61"/>
                  </a:cubicBezTo>
                  <a:cubicBezTo>
                    <a:pt x="56" y="61"/>
                    <a:pt x="59" y="61"/>
                    <a:pt x="61" y="60"/>
                  </a:cubicBezTo>
                  <a:cubicBezTo>
                    <a:pt x="63" y="60"/>
                    <a:pt x="65" y="58"/>
                    <a:pt x="66" y="57"/>
                  </a:cubicBezTo>
                  <a:cubicBezTo>
                    <a:pt x="67" y="57"/>
                    <a:pt x="71" y="55"/>
                    <a:pt x="74" y="54"/>
                  </a:cubicBezTo>
                  <a:cubicBezTo>
                    <a:pt x="77" y="53"/>
                    <a:pt x="79" y="51"/>
                    <a:pt x="80" y="49"/>
                  </a:cubicBezTo>
                  <a:cubicBezTo>
                    <a:pt x="80" y="48"/>
                    <a:pt x="81" y="45"/>
                    <a:pt x="82" y="44"/>
                  </a:cubicBezTo>
                  <a:cubicBezTo>
                    <a:pt x="82" y="42"/>
                    <a:pt x="83" y="38"/>
                    <a:pt x="83" y="35"/>
                  </a:cubicBezTo>
                  <a:cubicBezTo>
                    <a:pt x="83" y="31"/>
                    <a:pt x="84" y="28"/>
                    <a:pt x="86" y="27"/>
                  </a:cubicBezTo>
                  <a:cubicBezTo>
                    <a:pt x="87" y="27"/>
                    <a:pt x="89" y="22"/>
                    <a:pt x="89" y="15"/>
                  </a:cubicBezTo>
                  <a:cubicBezTo>
                    <a:pt x="89" y="9"/>
                    <a:pt x="86" y="4"/>
                    <a:pt x="82" y="4"/>
                  </a:cubicBezTo>
                  <a:cubicBezTo>
                    <a:pt x="82" y="4"/>
                    <a:pt x="82" y="4"/>
                    <a:pt x="80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0"/>
                    <a:pt x="73" y="1"/>
                    <a:pt x="70" y="2"/>
                  </a:cubicBezTo>
                  <a:cubicBezTo>
                    <a:pt x="67" y="4"/>
                    <a:pt x="65" y="7"/>
                    <a:pt x="65" y="10"/>
                  </a:cubicBezTo>
                  <a:cubicBezTo>
                    <a:pt x="65" y="13"/>
                    <a:pt x="64" y="17"/>
                    <a:pt x="62" y="19"/>
                  </a:cubicBezTo>
                  <a:cubicBezTo>
                    <a:pt x="61" y="22"/>
                    <a:pt x="60" y="25"/>
                    <a:pt x="59" y="27"/>
                  </a:cubicBezTo>
                  <a:cubicBezTo>
                    <a:pt x="59" y="28"/>
                    <a:pt x="56" y="30"/>
                    <a:pt x="53" y="31"/>
                  </a:cubicBezTo>
                  <a:cubicBezTo>
                    <a:pt x="50" y="32"/>
                    <a:pt x="47" y="34"/>
                    <a:pt x="47" y="36"/>
                  </a:cubicBezTo>
                  <a:cubicBezTo>
                    <a:pt x="47" y="37"/>
                    <a:pt x="46" y="39"/>
                    <a:pt x="44" y="41"/>
                  </a:cubicBezTo>
                  <a:cubicBezTo>
                    <a:pt x="42" y="42"/>
                    <a:pt x="39" y="44"/>
                    <a:pt x="37" y="45"/>
                  </a:cubicBezTo>
                  <a:cubicBezTo>
                    <a:pt x="35" y="46"/>
                    <a:pt x="30" y="47"/>
                    <a:pt x="26" y="47"/>
                  </a:cubicBezTo>
                  <a:cubicBezTo>
                    <a:pt x="23" y="47"/>
                    <a:pt x="17" y="49"/>
                    <a:pt x="14" y="52"/>
                  </a:cubicBezTo>
                  <a:cubicBezTo>
                    <a:pt x="14" y="52"/>
                    <a:pt x="14" y="52"/>
                    <a:pt x="14" y="53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0" y="56"/>
                    <a:pt x="5" y="60"/>
                    <a:pt x="2" y="61"/>
                  </a:cubicBezTo>
                  <a:cubicBezTo>
                    <a:pt x="0" y="63"/>
                    <a:pt x="0" y="66"/>
                    <a:pt x="2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2" name="Freeform 137"/>
            <p:cNvSpPr>
              <a:spLocks noChangeArrowheads="1"/>
            </p:cNvSpPr>
            <p:nvPr/>
          </p:nvSpPr>
          <p:spPr bwMode="auto">
            <a:xfrm>
              <a:off x="6657975" y="2265363"/>
              <a:ext cx="396875" cy="233363"/>
            </a:xfrm>
            <a:custGeom>
              <a:avLst/>
              <a:gdLst>
                <a:gd name="T0" fmla="*/ 13 w 149"/>
                <a:gd name="T1" fmla="*/ 11 h 88"/>
                <a:gd name="T2" fmla="*/ 12 w 149"/>
                <a:gd name="T3" fmla="*/ 11 h 88"/>
                <a:gd name="T4" fmla="*/ 8 w 149"/>
                <a:gd name="T5" fmla="*/ 1 h 88"/>
                <a:gd name="T6" fmla="*/ 3 w 149"/>
                <a:gd name="T7" fmla="*/ 2 h 88"/>
                <a:gd name="T8" fmla="*/ 0 w 149"/>
                <a:gd name="T9" fmla="*/ 7 h 88"/>
                <a:gd name="T10" fmla="*/ 6 w 149"/>
                <a:gd name="T11" fmla="*/ 11 h 88"/>
                <a:gd name="T12" fmla="*/ 12 w 149"/>
                <a:gd name="T13" fmla="*/ 16 h 88"/>
                <a:gd name="T14" fmla="*/ 17 w 149"/>
                <a:gd name="T15" fmla="*/ 21 h 88"/>
                <a:gd name="T16" fmla="*/ 26 w 149"/>
                <a:gd name="T17" fmla="*/ 26 h 88"/>
                <a:gd name="T18" fmla="*/ 33 w 149"/>
                <a:gd name="T19" fmla="*/ 30 h 88"/>
                <a:gd name="T20" fmla="*/ 37 w 149"/>
                <a:gd name="T21" fmla="*/ 35 h 88"/>
                <a:gd name="T22" fmla="*/ 41 w 149"/>
                <a:gd name="T23" fmla="*/ 40 h 88"/>
                <a:gd name="T24" fmla="*/ 42 w 149"/>
                <a:gd name="T25" fmla="*/ 50 h 88"/>
                <a:gd name="T26" fmla="*/ 46 w 149"/>
                <a:gd name="T27" fmla="*/ 58 h 88"/>
                <a:gd name="T28" fmla="*/ 57 w 149"/>
                <a:gd name="T29" fmla="*/ 59 h 88"/>
                <a:gd name="T30" fmla="*/ 68 w 149"/>
                <a:gd name="T31" fmla="*/ 61 h 88"/>
                <a:gd name="T32" fmla="*/ 77 w 149"/>
                <a:gd name="T33" fmla="*/ 63 h 88"/>
                <a:gd name="T34" fmla="*/ 83 w 149"/>
                <a:gd name="T35" fmla="*/ 64 h 88"/>
                <a:gd name="T36" fmla="*/ 83 w 149"/>
                <a:gd name="T37" fmla="*/ 65 h 88"/>
                <a:gd name="T38" fmla="*/ 83 w 149"/>
                <a:gd name="T39" fmla="*/ 66 h 88"/>
                <a:gd name="T40" fmla="*/ 90 w 149"/>
                <a:gd name="T41" fmla="*/ 65 h 88"/>
                <a:gd name="T42" fmla="*/ 115 w 149"/>
                <a:gd name="T43" fmla="*/ 65 h 88"/>
                <a:gd name="T44" fmla="*/ 113 w 149"/>
                <a:gd name="T45" fmla="*/ 68 h 88"/>
                <a:gd name="T46" fmla="*/ 110 w 149"/>
                <a:gd name="T47" fmla="*/ 70 h 88"/>
                <a:gd name="T48" fmla="*/ 136 w 149"/>
                <a:gd name="T49" fmla="*/ 88 h 88"/>
                <a:gd name="T50" fmla="*/ 139 w 149"/>
                <a:gd name="T51" fmla="*/ 87 h 88"/>
                <a:gd name="T52" fmla="*/ 142 w 149"/>
                <a:gd name="T53" fmla="*/ 85 h 88"/>
                <a:gd name="T54" fmla="*/ 145 w 149"/>
                <a:gd name="T55" fmla="*/ 87 h 88"/>
                <a:gd name="T56" fmla="*/ 149 w 149"/>
                <a:gd name="T57" fmla="*/ 80 h 88"/>
                <a:gd name="T58" fmla="*/ 140 w 149"/>
                <a:gd name="T59" fmla="*/ 68 h 88"/>
                <a:gd name="T60" fmla="*/ 133 w 149"/>
                <a:gd name="T61" fmla="*/ 63 h 88"/>
                <a:gd name="T62" fmla="*/ 124 w 149"/>
                <a:gd name="T63" fmla="*/ 57 h 88"/>
                <a:gd name="T64" fmla="*/ 123 w 149"/>
                <a:gd name="T65" fmla="*/ 55 h 88"/>
                <a:gd name="T66" fmla="*/ 130 w 149"/>
                <a:gd name="T67" fmla="*/ 49 h 88"/>
                <a:gd name="T68" fmla="*/ 126 w 149"/>
                <a:gd name="T69" fmla="*/ 39 h 88"/>
                <a:gd name="T70" fmla="*/ 114 w 149"/>
                <a:gd name="T71" fmla="*/ 35 h 88"/>
                <a:gd name="T72" fmla="*/ 107 w 149"/>
                <a:gd name="T73" fmla="*/ 33 h 88"/>
                <a:gd name="T74" fmla="*/ 87 w 149"/>
                <a:gd name="T75" fmla="*/ 21 h 88"/>
                <a:gd name="T76" fmla="*/ 80 w 149"/>
                <a:gd name="T77" fmla="*/ 20 h 88"/>
                <a:gd name="T78" fmla="*/ 77 w 149"/>
                <a:gd name="T79" fmla="*/ 19 h 88"/>
                <a:gd name="T80" fmla="*/ 76 w 149"/>
                <a:gd name="T81" fmla="*/ 19 h 88"/>
                <a:gd name="T82" fmla="*/ 76 w 149"/>
                <a:gd name="T83" fmla="*/ 18 h 88"/>
                <a:gd name="T84" fmla="*/ 71 w 149"/>
                <a:gd name="T85" fmla="*/ 16 h 88"/>
                <a:gd name="T86" fmla="*/ 58 w 149"/>
                <a:gd name="T87" fmla="*/ 16 h 88"/>
                <a:gd name="T88" fmla="*/ 55 w 149"/>
                <a:gd name="T89" fmla="*/ 16 h 88"/>
                <a:gd name="T90" fmla="*/ 36 w 149"/>
                <a:gd name="T91" fmla="*/ 14 h 88"/>
                <a:gd name="T92" fmla="*/ 15 w 149"/>
                <a:gd name="T93" fmla="*/ 11 h 88"/>
                <a:gd name="T94" fmla="*/ 13 w 149"/>
                <a:gd name="T95" fmla="*/ 11 h 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49"/>
                <a:gd name="T145" fmla="*/ 0 h 88"/>
                <a:gd name="T146" fmla="*/ 149 w 149"/>
                <a:gd name="T147" fmla="*/ 88 h 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49" h="88">
                  <a:moveTo>
                    <a:pt x="13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1" y="6"/>
                    <a:pt x="10" y="1"/>
                    <a:pt x="8" y="1"/>
                  </a:cubicBez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8"/>
                    <a:pt x="3" y="10"/>
                    <a:pt x="6" y="11"/>
                  </a:cubicBezTo>
                  <a:cubicBezTo>
                    <a:pt x="9" y="12"/>
                    <a:pt x="12" y="14"/>
                    <a:pt x="12" y="16"/>
                  </a:cubicBezTo>
                  <a:cubicBezTo>
                    <a:pt x="12" y="17"/>
                    <a:pt x="14" y="20"/>
                    <a:pt x="17" y="21"/>
                  </a:cubicBezTo>
                  <a:cubicBezTo>
                    <a:pt x="19" y="23"/>
                    <a:pt x="23" y="25"/>
                    <a:pt x="26" y="26"/>
                  </a:cubicBezTo>
                  <a:cubicBezTo>
                    <a:pt x="28" y="26"/>
                    <a:pt x="31" y="28"/>
                    <a:pt x="33" y="30"/>
                  </a:cubicBezTo>
                  <a:cubicBezTo>
                    <a:pt x="34" y="32"/>
                    <a:pt x="36" y="34"/>
                    <a:pt x="37" y="35"/>
                  </a:cubicBezTo>
                  <a:cubicBezTo>
                    <a:pt x="38" y="35"/>
                    <a:pt x="40" y="38"/>
                    <a:pt x="41" y="40"/>
                  </a:cubicBezTo>
                  <a:cubicBezTo>
                    <a:pt x="41" y="42"/>
                    <a:pt x="42" y="47"/>
                    <a:pt x="42" y="50"/>
                  </a:cubicBezTo>
                  <a:cubicBezTo>
                    <a:pt x="42" y="54"/>
                    <a:pt x="44" y="57"/>
                    <a:pt x="46" y="58"/>
                  </a:cubicBezTo>
                  <a:cubicBezTo>
                    <a:pt x="48" y="58"/>
                    <a:pt x="54" y="59"/>
                    <a:pt x="57" y="59"/>
                  </a:cubicBezTo>
                  <a:cubicBezTo>
                    <a:pt x="61" y="59"/>
                    <a:pt x="66" y="60"/>
                    <a:pt x="68" y="61"/>
                  </a:cubicBezTo>
                  <a:cubicBezTo>
                    <a:pt x="70" y="62"/>
                    <a:pt x="74" y="63"/>
                    <a:pt x="77" y="63"/>
                  </a:cubicBezTo>
                  <a:cubicBezTo>
                    <a:pt x="80" y="63"/>
                    <a:pt x="83" y="64"/>
                    <a:pt x="83" y="64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3" y="65"/>
                    <a:pt x="83" y="66"/>
                    <a:pt x="83" y="66"/>
                  </a:cubicBezTo>
                  <a:cubicBezTo>
                    <a:pt x="83" y="67"/>
                    <a:pt x="86" y="66"/>
                    <a:pt x="90" y="65"/>
                  </a:cubicBezTo>
                  <a:cubicBezTo>
                    <a:pt x="94" y="63"/>
                    <a:pt x="105" y="64"/>
                    <a:pt x="115" y="65"/>
                  </a:cubicBezTo>
                  <a:cubicBezTo>
                    <a:pt x="115" y="65"/>
                    <a:pt x="115" y="65"/>
                    <a:pt x="113" y="68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5" y="73"/>
                    <a:pt x="127" y="81"/>
                    <a:pt x="136" y="88"/>
                  </a:cubicBezTo>
                  <a:cubicBezTo>
                    <a:pt x="136" y="88"/>
                    <a:pt x="136" y="88"/>
                    <a:pt x="139" y="87"/>
                  </a:cubicBezTo>
                  <a:cubicBezTo>
                    <a:pt x="142" y="85"/>
                    <a:pt x="142" y="85"/>
                    <a:pt x="142" y="85"/>
                  </a:cubicBezTo>
                  <a:cubicBezTo>
                    <a:pt x="142" y="86"/>
                    <a:pt x="143" y="87"/>
                    <a:pt x="145" y="87"/>
                  </a:cubicBezTo>
                  <a:cubicBezTo>
                    <a:pt x="147" y="87"/>
                    <a:pt x="149" y="84"/>
                    <a:pt x="149" y="80"/>
                  </a:cubicBezTo>
                  <a:cubicBezTo>
                    <a:pt x="149" y="80"/>
                    <a:pt x="149" y="80"/>
                    <a:pt x="140" y="68"/>
                  </a:cubicBezTo>
                  <a:cubicBezTo>
                    <a:pt x="131" y="56"/>
                    <a:pt x="136" y="63"/>
                    <a:pt x="133" y="63"/>
                  </a:cubicBezTo>
                  <a:cubicBezTo>
                    <a:pt x="129" y="63"/>
                    <a:pt x="125" y="60"/>
                    <a:pt x="124" y="5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7" y="54"/>
                    <a:pt x="130" y="51"/>
                    <a:pt x="130" y="49"/>
                  </a:cubicBezTo>
                  <a:cubicBezTo>
                    <a:pt x="130" y="46"/>
                    <a:pt x="128" y="42"/>
                    <a:pt x="126" y="39"/>
                  </a:cubicBezTo>
                  <a:cubicBezTo>
                    <a:pt x="123" y="37"/>
                    <a:pt x="118" y="35"/>
                    <a:pt x="114" y="35"/>
                  </a:cubicBezTo>
                  <a:cubicBezTo>
                    <a:pt x="110" y="35"/>
                    <a:pt x="107" y="34"/>
                    <a:pt x="107" y="33"/>
                  </a:cubicBezTo>
                  <a:cubicBezTo>
                    <a:pt x="107" y="31"/>
                    <a:pt x="98" y="26"/>
                    <a:pt x="87" y="21"/>
                  </a:cubicBezTo>
                  <a:cubicBezTo>
                    <a:pt x="87" y="21"/>
                    <a:pt x="87" y="21"/>
                    <a:pt x="80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20"/>
                    <a:pt x="77" y="20"/>
                    <a:pt x="76" y="19"/>
                  </a:cubicBezTo>
                  <a:cubicBezTo>
                    <a:pt x="76" y="19"/>
                    <a:pt x="76" y="19"/>
                    <a:pt x="76" y="18"/>
                  </a:cubicBezTo>
                  <a:cubicBezTo>
                    <a:pt x="76" y="15"/>
                    <a:pt x="73" y="16"/>
                    <a:pt x="71" y="16"/>
                  </a:cubicBezTo>
                  <a:cubicBezTo>
                    <a:pt x="70" y="16"/>
                    <a:pt x="60" y="16"/>
                    <a:pt x="58" y="16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0" y="16"/>
                    <a:pt x="41" y="14"/>
                    <a:pt x="36" y="14"/>
                  </a:cubicBezTo>
                  <a:cubicBezTo>
                    <a:pt x="30" y="13"/>
                    <a:pt x="20" y="11"/>
                    <a:pt x="15" y="11"/>
                  </a:cubicBezTo>
                  <a:cubicBezTo>
                    <a:pt x="15" y="11"/>
                    <a:pt x="15" y="11"/>
                    <a:pt x="1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3" name="Freeform 138"/>
            <p:cNvSpPr>
              <a:spLocks noChangeArrowheads="1"/>
            </p:cNvSpPr>
            <p:nvPr/>
          </p:nvSpPr>
          <p:spPr bwMode="auto">
            <a:xfrm>
              <a:off x="1908175" y="3308350"/>
              <a:ext cx="3175" cy="1588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4" name="Oval 139"/>
            <p:cNvSpPr>
              <a:spLocks noChangeArrowheads="1"/>
            </p:cNvSpPr>
            <p:nvPr/>
          </p:nvSpPr>
          <p:spPr bwMode="auto">
            <a:xfrm>
              <a:off x="1892300" y="1722438"/>
              <a:ext cx="269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5" name="Freeform 140"/>
            <p:cNvSpPr>
              <a:spLocks noChangeArrowheads="1"/>
            </p:cNvSpPr>
            <p:nvPr/>
          </p:nvSpPr>
          <p:spPr bwMode="auto">
            <a:xfrm>
              <a:off x="2182813" y="13017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6" name="Freeform 141"/>
            <p:cNvSpPr>
              <a:spLocks noChangeArrowheads="1"/>
            </p:cNvSpPr>
            <p:nvPr/>
          </p:nvSpPr>
          <p:spPr bwMode="auto">
            <a:xfrm>
              <a:off x="2182813" y="1296988"/>
              <a:ext cx="3175" cy="1588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7" name="Freeform 142"/>
            <p:cNvSpPr>
              <a:spLocks noChangeArrowheads="1"/>
            </p:cNvSpPr>
            <p:nvPr/>
          </p:nvSpPr>
          <p:spPr bwMode="auto">
            <a:xfrm>
              <a:off x="2182813" y="13017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8" name="Freeform 143"/>
            <p:cNvSpPr>
              <a:spLocks noChangeArrowheads="1"/>
            </p:cNvSpPr>
            <p:nvPr/>
          </p:nvSpPr>
          <p:spPr bwMode="auto">
            <a:xfrm>
              <a:off x="1746250" y="757238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49" name="Freeform 144"/>
            <p:cNvSpPr>
              <a:spLocks noChangeArrowheads="1"/>
            </p:cNvSpPr>
            <p:nvPr/>
          </p:nvSpPr>
          <p:spPr bwMode="auto">
            <a:xfrm>
              <a:off x="2174875" y="1258888"/>
              <a:ext cx="11113" cy="23813"/>
            </a:xfrm>
            <a:custGeom>
              <a:avLst/>
              <a:gdLst>
                <a:gd name="T0" fmla="*/ 4 w 4"/>
                <a:gd name="T1" fmla="*/ 2 h 9"/>
                <a:gd name="T2" fmla="*/ 2 w 4"/>
                <a:gd name="T3" fmla="*/ 0 h 9"/>
                <a:gd name="T4" fmla="*/ 0 w 4"/>
                <a:gd name="T5" fmla="*/ 0 h 9"/>
                <a:gd name="T6" fmla="*/ 1 w 4"/>
                <a:gd name="T7" fmla="*/ 0 h 9"/>
                <a:gd name="T8" fmla="*/ 3 w 4"/>
                <a:gd name="T9" fmla="*/ 2 h 9"/>
                <a:gd name="T10" fmla="*/ 4 w 4"/>
                <a:gd name="T11" fmla="*/ 2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9"/>
                <a:gd name="T20" fmla="*/ 4 w 4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9">
                  <a:moveTo>
                    <a:pt x="4" y="2"/>
                  </a:moveTo>
                  <a:cubicBezTo>
                    <a:pt x="4" y="2"/>
                    <a:pt x="4" y="2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9"/>
                    <a:pt x="4" y="9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0" name="Oval 145"/>
            <p:cNvSpPr>
              <a:spLocks noChangeArrowheads="1"/>
            </p:cNvSpPr>
            <p:nvPr/>
          </p:nvSpPr>
          <p:spPr bwMode="auto">
            <a:xfrm>
              <a:off x="1427163" y="1878013"/>
              <a:ext cx="1588" cy="1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1" name="Freeform 146"/>
            <p:cNvSpPr>
              <a:spLocks noChangeArrowheads="1"/>
            </p:cNvSpPr>
            <p:nvPr/>
          </p:nvSpPr>
          <p:spPr bwMode="auto">
            <a:xfrm>
              <a:off x="1427163" y="1878013"/>
              <a:ext cx="1" cy="4763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2" name="Freeform 147"/>
            <p:cNvSpPr>
              <a:spLocks noChangeArrowheads="1"/>
            </p:cNvSpPr>
            <p:nvPr/>
          </p:nvSpPr>
          <p:spPr bwMode="auto">
            <a:xfrm>
              <a:off x="1106488" y="6032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3" name="Freeform 148"/>
            <p:cNvSpPr>
              <a:spLocks noChangeArrowheads="1"/>
            </p:cNvSpPr>
            <p:nvPr/>
          </p:nvSpPr>
          <p:spPr bwMode="auto">
            <a:xfrm>
              <a:off x="1136650" y="53340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4" name="Freeform 149"/>
            <p:cNvSpPr>
              <a:spLocks noChangeArrowheads="1"/>
            </p:cNvSpPr>
            <p:nvPr/>
          </p:nvSpPr>
          <p:spPr bwMode="auto">
            <a:xfrm>
              <a:off x="2108200" y="324961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5" name="Freeform 150"/>
            <p:cNvSpPr>
              <a:spLocks noChangeArrowheads="1"/>
            </p:cNvSpPr>
            <p:nvPr/>
          </p:nvSpPr>
          <p:spPr bwMode="auto">
            <a:xfrm>
              <a:off x="2720975" y="2320925"/>
              <a:ext cx="3175" cy="7938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cubicBezTo>
                    <a:pt x="1" y="3"/>
                    <a:pt x="1" y="2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6" name="Freeform 151"/>
            <p:cNvSpPr>
              <a:spLocks noChangeArrowheads="1"/>
            </p:cNvSpPr>
            <p:nvPr/>
          </p:nvSpPr>
          <p:spPr bwMode="auto">
            <a:xfrm>
              <a:off x="1790700" y="2003425"/>
              <a:ext cx="1050925" cy="1471613"/>
            </a:xfrm>
            <a:custGeom>
              <a:avLst/>
              <a:gdLst>
                <a:gd name="T0" fmla="*/ 366 w 394"/>
                <a:gd name="T1" fmla="*/ 136 h 552"/>
                <a:gd name="T2" fmla="*/ 365 w 394"/>
                <a:gd name="T3" fmla="*/ 134 h 552"/>
                <a:gd name="T4" fmla="*/ 364 w 394"/>
                <a:gd name="T5" fmla="*/ 136 h 552"/>
                <a:gd name="T6" fmla="*/ 362 w 394"/>
                <a:gd name="T7" fmla="*/ 137 h 552"/>
                <a:gd name="T8" fmla="*/ 361 w 394"/>
                <a:gd name="T9" fmla="*/ 138 h 552"/>
                <a:gd name="T10" fmla="*/ 355 w 394"/>
                <a:gd name="T11" fmla="*/ 130 h 552"/>
                <a:gd name="T12" fmla="*/ 341 w 394"/>
                <a:gd name="T13" fmla="*/ 117 h 552"/>
                <a:gd name="T14" fmla="*/ 349 w 394"/>
                <a:gd name="T15" fmla="*/ 119 h 552"/>
                <a:gd name="T16" fmla="*/ 329 w 394"/>
                <a:gd name="T17" fmla="*/ 114 h 552"/>
                <a:gd name="T18" fmla="*/ 309 w 394"/>
                <a:gd name="T19" fmla="*/ 111 h 552"/>
                <a:gd name="T20" fmla="*/ 290 w 394"/>
                <a:gd name="T21" fmla="*/ 97 h 552"/>
                <a:gd name="T22" fmla="*/ 274 w 394"/>
                <a:gd name="T23" fmla="*/ 101 h 552"/>
                <a:gd name="T24" fmla="*/ 271 w 394"/>
                <a:gd name="T25" fmla="*/ 102 h 552"/>
                <a:gd name="T26" fmla="*/ 269 w 394"/>
                <a:gd name="T27" fmla="*/ 104 h 552"/>
                <a:gd name="T28" fmla="*/ 265 w 394"/>
                <a:gd name="T29" fmla="*/ 107 h 552"/>
                <a:gd name="T30" fmla="*/ 257 w 394"/>
                <a:gd name="T31" fmla="*/ 100 h 552"/>
                <a:gd name="T32" fmla="*/ 258 w 394"/>
                <a:gd name="T33" fmla="*/ 84 h 552"/>
                <a:gd name="T34" fmla="*/ 234 w 394"/>
                <a:gd name="T35" fmla="*/ 52 h 552"/>
                <a:gd name="T36" fmla="*/ 218 w 394"/>
                <a:gd name="T37" fmla="*/ 48 h 552"/>
                <a:gd name="T38" fmla="*/ 177 w 394"/>
                <a:gd name="T39" fmla="*/ 20 h 552"/>
                <a:gd name="T40" fmla="*/ 92 w 394"/>
                <a:gd name="T41" fmla="*/ 0 h 552"/>
                <a:gd name="T42" fmla="*/ 53 w 394"/>
                <a:gd name="T43" fmla="*/ 13 h 552"/>
                <a:gd name="T44" fmla="*/ 6 w 394"/>
                <a:gd name="T45" fmla="*/ 23 h 552"/>
                <a:gd name="T46" fmla="*/ 14 w 394"/>
                <a:gd name="T47" fmla="*/ 29 h 552"/>
                <a:gd name="T48" fmla="*/ 30 w 394"/>
                <a:gd name="T49" fmla="*/ 54 h 552"/>
                <a:gd name="T50" fmla="*/ 0 w 394"/>
                <a:gd name="T51" fmla="*/ 107 h 552"/>
                <a:gd name="T52" fmla="*/ 0 w 394"/>
                <a:gd name="T53" fmla="*/ 135 h 552"/>
                <a:gd name="T54" fmla="*/ 17 w 394"/>
                <a:gd name="T55" fmla="*/ 147 h 552"/>
                <a:gd name="T56" fmla="*/ 71 w 394"/>
                <a:gd name="T57" fmla="*/ 241 h 552"/>
                <a:gd name="T58" fmla="*/ 47 w 394"/>
                <a:gd name="T59" fmla="*/ 418 h 552"/>
                <a:gd name="T60" fmla="*/ 49 w 394"/>
                <a:gd name="T61" fmla="*/ 466 h 552"/>
                <a:gd name="T62" fmla="*/ 42 w 394"/>
                <a:gd name="T63" fmla="*/ 482 h 552"/>
                <a:gd name="T64" fmla="*/ 45 w 394"/>
                <a:gd name="T65" fmla="*/ 482 h 552"/>
                <a:gd name="T66" fmla="*/ 45 w 394"/>
                <a:gd name="T67" fmla="*/ 491 h 552"/>
                <a:gd name="T68" fmla="*/ 41 w 394"/>
                <a:gd name="T69" fmla="*/ 507 h 552"/>
                <a:gd name="T70" fmla="*/ 49 w 394"/>
                <a:gd name="T71" fmla="*/ 525 h 552"/>
                <a:gd name="T72" fmla="*/ 68 w 394"/>
                <a:gd name="T73" fmla="*/ 552 h 552"/>
                <a:gd name="T74" fmla="*/ 117 w 394"/>
                <a:gd name="T75" fmla="*/ 482 h 552"/>
                <a:gd name="T76" fmla="*/ 119 w 394"/>
                <a:gd name="T77" fmla="*/ 477 h 552"/>
                <a:gd name="T78" fmla="*/ 115 w 394"/>
                <a:gd name="T79" fmla="*/ 470 h 552"/>
                <a:gd name="T80" fmla="*/ 115 w 394"/>
                <a:gd name="T81" fmla="*/ 466 h 552"/>
                <a:gd name="T82" fmla="*/ 125 w 394"/>
                <a:gd name="T83" fmla="*/ 456 h 552"/>
                <a:gd name="T84" fmla="*/ 122 w 394"/>
                <a:gd name="T85" fmla="*/ 433 h 552"/>
                <a:gd name="T86" fmla="*/ 142 w 394"/>
                <a:gd name="T87" fmla="*/ 424 h 552"/>
                <a:gd name="T88" fmla="*/ 169 w 394"/>
                <a:gd name="T89" fmla="*/ 409 h 552"/>
                <a:gd name="T90" fmla="*/ 210 w 394"/>
                <a:gd name="T91" fmla="*/ 373 h 552"/>
                <a:gd name="T92" fmla="*/ 252 w 394"/>
                <a:gd name="T93" fmla="*/ 323 h 552"/>
                <a:gd name="T94" fmla="*/ 310 w 394"/>
                <a:gd name="T95" fmla="*/ 274 h 552"/>
                <a:gd name="T96" fmla="*/ 337 w 394"/>
                <a:gd name="T97" fmla="*/ 233 h 552"/>
                <a:gd name="T98" fmla="*/ 369 w 394"/>
                <a:gd name="T99" fmla="*/ 178 h 552"/>
                <a:gd name="T100" fmla="*/ 379 w 394"/>
                <a:gd name="T101" fmla="*/ 133 h 5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4"/>
                <a:gd name="T154" fmla="*/ 0 h 552"/>
                <a:gd name="T155" fmla="*/ 394 w 394"/>
                <a:gd name="T156" fmla="*/ 552 h 5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4" h="552">
                  <a:moveTo>
                    <a:pt x="379" y="133"/>
                  </a:moveTo>
                  <a:cubicBezTo>
                    <a:pt x="375" y="133"/>
                    <a:pt x="372" y="134"/>
                    <a:pt x="368" y="135"/>
                  </a:cubicBezTo>
                  <a:cubicBezTo>
                    <a:pt x="367" y="135"/>
                    <a:pt x="366" y="136"/>
                    <a:pt x="366" y="136"/>
                  </a:cubicBezTo>
                  <a:cubicBezTo>
                    <a:pt x="366" y="136"/>
                    <a:pt x="366" y="136"/>
                    <a:pt x="366" y="136"/>
                  </a:cubicBezTo>
                  <a:cubicBezTo>
                    <a:pt x="366" y="136"/>
                    <a:pt x="365" y="135"/>
                    <a:pt x="365" y="134"/>
                  </a:cubicBezTo>
                  <a:cubicBezTo>
                    <a:pt x="365" y="134"/>
                    <a:pt x="365" y="134"/>
                    <a:pt x="365" y="134"/>
                  </a:cubicBezTo>
                  <a:cubicBezTo>
                    <a:pt x="365" y="134"/>
                    <a:pt x="364" y="133"/>
                    <a:pt x="364" y="133"/>
                  </a:cubicBezTo>
                  <a:cubicBezTo>
                    <a:pt x="364" y="133"/>
                    <a:pt x="364" y="134"/>
                    <a:pt x="364" y="134"/>
                  </a:cubicBezTo>
                  <a:cubicBezTo>
                    <a:pt x="364" y="136"/>
                    <a:pt x="364" y="136"/>
                    <a:pt x="364" y="13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9" y="134"/>
                    <a:pt x="359" y="134"/>
                    <a:pt x="361" y="136"/>
                  </a:cubicBezTo>
                  <a:cubicBezTo>
                    <a:pt x="361" y="136"/>
                    <a:pt x="361" y="136"/>
                    <a:pt x="362" y="137"/>
                  </a:cubicBezTo>
                  <a:cubicBezTo>
                    <a:pt x="363" y="137"/>
                    <a:pt x="363" y="138"/>
                    <a:pt x="364" y="138"/>
                  </a:cubicBezTo>
                  <a:cubicBezTo>
                    <a:pt x="364" y="138"/>
                    <a:pt x="364" y="138"/>
                    <a:pt x="364" y="138"/>
                  </a:cubicBezTo>
                  <a:cubicBezTo>
                    <a:pt x="361" y="138"/>
                    <a:pt x="361" y="138"/>
                    <a:pt x="361" y="138"/>
                  </a:cubicBezTo>
                  <a:cubicBezTo>
                    <a:pt x="359" y="136"/>
                    <a:pt x="358" y="134"/>
                    <a:pt x="356" y="131"/>
                  </a:cubicBezTo>
                  <a:cubicBezTo>
                    <a:pt x="355" y="130"/>
                    <a:pt x="353" y="127"/>
                    <a:pt x="351" y="123"/>
                  </a:cubicBezTo>
                  <a:cubicBezTo>
                    <a:pt x="352" y="125"/>
                    <a:pt x="354" y="128"/>
                    <a:pt x="355" y="130"/>
                  </a:cubicBezTo>
                  <a:cubicBezTo>
                    <a:pt x="353" y="128"/>
                    <a:pt x="352" y="126"/>
                    <a:pt x="351" y="124"/>
                  </a:cubicBezTo>
                  <a:cubicBezTo>
                    <a:pt x="349" y="121"/>
                    <a:pt x="348" y="119"/>
                    <a:pt x="347" y="119"/>
                  </a:cubicBezTo>
                  <a:cubicBezTo>
                    <a:pt x="347" y="119"/>
                    <a:pt x="344" y="118"/>
                    <a:pt x="341" y="117"/>
                  </a:cubicBezTo>
                  <a:cubicBezTo>
                    <a:pt x="337" y="117"/>
                    <a:pt x="337" y="116"/>
                    <a:pt x="341" y="117"/>
                  </a:cubicBezTo>
                  <a:cubicBezTo>
                    <a:pt x="345" y="117"/>
                    <a:pt x="348" y="117"/>
                    <a:pt x="348" y="118"/>
                  </a:cubicBezTo>
                  <a:cubicBezTo>
                    <a:pt x="348" y="118"/>
                    <a:pt x="348" y="118"/>
                    <a:pt x="349" y="119"/>
                  </a:cubicBezTo>
                  <a:cubicBezTo>
                    <a:pt x="348" y="118"/>
                    <a:pt x="348" y="118"/>
                    <a:pt x="348" y="118"/>
                  </a:cubicBezTo>
                  <a:cubicBezTo>
                    <a:pt x="348" y="117"/>
                    <a:pt x="344" y="116"/>
                    <a:pt x="339" y="116"/>
                  </a:cubicBezTo>
                  <a:cubicBezTo>
                    <a:pt x="334" y="115"/>
                    <a:pt x="329" y="114"/>
                    <a:pt x="329" y="114"/>
                  </a:cubicBezTo>
                  <a:cubicBezTo>
                    <a:pt x="328" y="114"/>
                    <a:pt x="326" y="114"/>
                    <a:pt x="324" y="114"/>
                  </a:cubicBezTo>
                  <a:cubicBezTo>
                    <a:pt x="322" y="113"/>
                    <a:pt x="318" y="113"/>
                    <a:pt x="315" y="113"/>
                  </a:cubicBezTo>
                  <a:cubicBezTo>
                    <a:pt x="313" y="112"/>
                    <a:pt x="310" y="112"/>
                    <a:pt x="309" y="111"/>
                  </a:cubicBezTo>
                  <a:cubicBezTo>
                    <a:pt x="309" y="111"/>
                    <a:pt x="306" y="108"/>
                    <a:pt x="304" y="105"/>
                  </a:cubicBezTo>
                  <a:cubicBezTo>
                    <a:pt x="301" y="102"/>
                    <a:pt x="298" y="99"/>
                    <a:pt x="297" y="98"/>
                  </a:cubicBezTo>
                  <a:cubicBezTo>
                    <a:pt x="297" y="98"/>
                    <a:pt x="294" y="97"/>
                    <a:pt x="290" y="97"/>
                  </a:cubicBezTo>
                  <a:cubicBezTo>
                    <a:pt x="287" y="97"/>
                    <a:pt x="276" y="100"/>
                    <a:pt x="276" y="100"/>
                  </a:cubicBezTo>
                  <a:cubicBezTo>
                    <a:pt x="276" y="100"/>
                    <a:pt x="276" y="100"/>
                    <a:pt x="276" y="100"/>
                  </a:cubicBezTo>
                  <a:cubicBezTo>
                    <a:pt x="275" y="100"/>
                    <a:pt x="274" y="100"/>
                    <a:pt x="274" y="101"/>
                  </a:cubicBezTo>
                  <a:cubicBezTo>
                    <a:pt x="274" y="101"/>
                    <a:pt x="274" y="101"/>
                    <a:pt x="273" y="101"/>
                  </a:cubicBezTo>
                  <a:cubicBezTo>
                    <a:pt x="273" y="101"/>
                    <a:pt x="272" y="101"/>
                    <a:pt x="272" y="101"/>
                  </a:cubicBezTo>
                  <a:cubicBezTo>
                    <a:pt x="272" y="102"/>
                    <a:pt x="272" y="102"/>
                    <a:pt x="271" y="102"/>
                  </a:cubicBezTo>
                  <a:cubicBezTo>
                    <a:pt x="271" y="102"/>
                    <a:pt x="271" y="102"/>
                    <a:pt x="270" y="102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3"/>
                    <a:pt x="269" y="103"/>
                    <a:pt x="269" y="104"/>
                  </a:cubicBezTo>
                  <a:cubicBezTo>
                    <a:pt x="269" y="104"/>
                    <a:pt x="269" y="104"/>
                    <a:pt x="268" y="104"/>
                  </a:cubicBezTo>
                  <a:cubicBezTo>
                    <a:pt x="268" y="104"/>
                    <a:pt x="268" y="105"/>
                    <a:pt x="268" y="105"/>
                  </a:cubicBezTo>
                  <a:cubicBezTo>
                    <a:pt x="267" y="107"/>
                    <a:pt x="266" y="108"/>
                    <a:pt x="265" y="107"/>
                  </a:cubicBezTo>
                  <a:cubicBezTo>
                    <a:pt x="264" y="107"/>
                    <a:pt x="264" y="107"/>
                    <a:pt x="264" y="107"/>
                  </a:cubicBezTo>
                  <a:cubicBezTo>
                    <a:pt x="264" y="107"/>
                    <a:pt x="263" y="106"/>
                    <a:pt x="262" y="105"/>
                  </a:cubicBezTo>
                  <a:cubicBezTo>
                    <a:pt x="260" y="105"/>
                    <a:pt x="258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93"/>
                    <a:pt x="258" y="84"/>
                  </a:cubicBezTo>
                  <a:cubicBezTo>
                    <a:pt x="259" y="75"/>
                    <a:pt x="259" y="68"/>
                    <a:pt x="259" y="68"/>
                  </a:cubicBezTo>
                  <a:cubicBezTo>
                    <a:pt x="259" y="68"/>
                    <a:pt x="255" y="64"/>
                    <a:pt x="249" y="60"/>
                  </a:cubicBezTo>
                  <a:cubicBezTo>
                    <a:pt x="244" y="57"/>
                    <a:pt x="237" y="53"/>
                    <a:pt x="234" y="52"/>
                  </a:cubicBezTo>
                  <a:cubicBezTo>
                    <a:pt x="230" y="51"/>
                    <a:pt x="228" y="51"/>
                    <a:pt x="228" y="51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7" y="50"/>
                    <a:pt x="223" y="49"/>
                    <a:pt x="218" y="48"/>
                  </a:cubicBezTo>
                  <a:cubicBezTo>
                    <a:pt x="213" y="47"/>
                    <a:pt x="205" y="45"/>
                    <a:pt x="202" y="44"/>
                  </a:cubicBezTo>
                  <a:cubicBezTo>
                    <a:pt x="198" y="43"/>
                    <a:pt x="193" y="38"/>
                    <a:pt x="192" y="34"/>
                  </a:cubicBezTo>
                  <a:cubicBezTo>
                    <a:pt x="191" y="30"/>
                    <a:pt x="184" y="23"/>
                    <a:pt x="177" y="20"/>
                  </a:cubicBezTo>
                  <a:cubicBezTo>
                    <a:pt x="170" y="17"/>
                    <a:pt x="155" y="14"/>
                    <a:pt x="142" y="14"/>
                  </a:cubicBezTo>
                  <a:cubicBezTo>
                    <a:pt x="130" y="14"/>
                    <a:pt x="116" y="11"/>
                    <a:pt x="111" y="7"/>
                  </a:cubicBezTo>
                  <a:cubicBezTo>
                    <a:pt x="107" y="3"/>
                    <a:pt x="98" y="0"/>
                    <a:pt x="92" y="0"/>
                  </a:cubicBezTo>
                  <a:cubicBezTo>
                    <a:pt x="86" y="0"/>
                    <a:pt x="76" y="1"/>
                    <a:pt x="69" y="3"/>
                  </a:cubicBezTo>
                  <a:cubicBezTo>
                    <a:pt x="62" y="5"/>
                    <a:pt x="56" y="7"/>
                    <a:pt x="56" y="8"/>
                  </a:cubicBezTo>
                  <a:cubicBezTo>
                    <a:pt x="55" y="9"/>
                    <a:pt x="54" y="11"/>
                    <a:pt x="53" y="13"/>
                  </a:cubicBezTo>
                  <a:cubicBezTo>
                    <a:pt x="53" y="14"/>
                    <a:pt x="48" y="17"/>
                    <a:pt x="42" y="20"/>
                  </a:cubicBezTo>
                  <a:cubicBezTo>
                    <a:pt x="36" y="22"/>
                    <a:pt x="25" y="24"/>
                    <a:pt x="19" y="24"/>
                  </a:cubicBezTo>
                  <a:cubicBezTo>
                    <a:pt x="12" y="24"/>
                    <a:pt x="6" y="24"/>
                    <a:pt x="6" y="23"/>
                  </a:cubicBezTo>
                  <a:cubicBezTo>
                    <a:pt x="5" y="23"/>
                    <a:pt x="5" y="26"/>
                    <a:pt x="7" y="28"/>
                  </a:cubicBezTo>
                  <a:cubicBezTo>
                    <a:pt x="7" y="28"/>
                    <a:pt x="7" y="28"/>
                    <a:pt x="12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6" y="29"/>
                    <a:pt x="23" y="35"/>
                    <a:pt x="30" y="42"/>
                  </a:cubicBezTo>
                  <a:cubicBezTo>
                    <a:pt x="30" y="42"/>
                    <a:pt x="30" y="42"/>
                    <a:pt x="30" y="47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62"/>
                    <a:pt x="30" y="74"/>
                    <a:pt x="30" y="80"/>
                  </a:cubicBezTo>
                  <a:cubicBezTo>
                    <a:pt x="30" y="86"/>
                    <a:pt x="23" y="93"/>
                    <a:pt x="15" y="95"/>
                  </a:cubicBezTo>
                  <a:cubicBezTo>
                    <a:pt x="7" y="98"/>
                    <a:pt x="0" y="103"/>
                    <a:pt x="0" y="107"/>
                  </a:cubicBezTo>
                  <a:cubicBezTo>
                    <a:pt x="0" y="111"/>
                    <a:pt x="2" y="114"/>
                    <a:pt x="4" y="115"/>
                  </a:cubicBezTo>
                  <a:cubicBezTo>
                    <a:pt x="5" y="115"/>
                    <a:pt x="5" y="117"/>
                    <a:pt x="4" y="120"/>
                  </a:cubicBezTo>
                  <a:cubicBezTo>
                    <a:pt x="2" y="123"/>
                    <a:pt x="0" y="129"/>
                    <a:pt x="0" y="135"/>
                  </a:cubicBezTo>
                  <a:cubicBezTo>
                    <a:pt x="0" y="140"/>
                    <a:pt x="5" y="146"/>
                    <a:pt x="11" y="147"/>
                  </a:cubicBezTo>
                  <a:cubicBezTo>
                    <a:pt x="11" y="147"/>
                    <a:pt x="11" y="147"/>
                    <a:pt x="14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7"/>
                    <a:pt x="29" y="175"/>
                    <a:pt x="35" y="186"/>
                  </a:cubicBezTo>
                  <a:cubicBezTo>
                    <a:pt x="41" y="197"/>
                    <a:pt x="54" y="211"/>
                    <a:pt x="63" y="216"/>
                  </a:cubicBezTo>
                  <a:cubicBezTo>
                    <a:pt x="63" y="216"/>
                    <a:pt x="63" y="216"/>
                    <a:pt x="71" y="241"/>
                  </a:cubicBezTo>
                  <a:cubicBezTo>
                    <a:pt x="80" y="266"/>
                    <a:pt x="78" y="289"/>
                    <a:pt x="78" y="289"/>
                  </a:cubicBezTo>
                  <a:cubicBezTo>
                    <a:pt x="76" y="315"/>
                    <a:pt x="71" y="347"/>
                    <a:pt x="67" y="360"/>
                  </a:cubicBezTo>
                  <a:cubicBezTo>
                    <a:pt x="63" y="374"/>
                    <a:pt x="46" y="405"/>
                    <a:pt x="47" y="418"/>
                  </a:cubicBezTo>
                  <a:cubicBezTo>
                    <a:pt x="47" y="431"/>
                    <a:pt x="49" y="442"/>
                    <a:pt x="51" y="442"/>
                  </a:cubicBezTo>
                  <a:cubicBezTo>
                    <a:pt x="52" y="443"/>
                    <a:pt x="54" y="448"/>
                    <a:pt x="54" y="453"/>
                  </a:cubicBezTo>
                  <a:cubicBezTo>
                    <a:pt x="54" y="459"/>
                    <a:pt x="51" y="465"/>
                    <a:pt x="49" y="466"/>
                  </a:cubicBezTo>
                  <a:cubicBezTo>
                    <a:pt x="46" y="467"/>
                    <a:pt x="44" y="469"/>
                    <a:pt x="43" y="471"/>
                  </a:cubicBezTo>
                  <a:cubicBezTo>
                    <a:pt x="43" y="473"/>
                    <a:pt x="42" y="475"/>
                    <a:pt x="42" y="475"/>
                  </a:cubicBezTo>
                  <a:cubicBezTo>
                    <a:pt x="42" y="475"/>
                    <a:pt x="42" y="478"/>
                    <a:pt x="42" y="482"/>
                  </a:cubicBezTo>
                  <a:cubicBezTo>
                    <a:pt x="42" y="486"/>
                    <a:pt x="42" y="489"/>
                    <a:pt x="43" y="489"/>
                  </a:cubicBezTo>
                  <a:cubicBezTo>
                    <a:pt x="44" y="489"/>
                    <a:pt x="45" y="486"/>
                    <a:pt x="45" y="482"/>
                  </a:cubicBezTo>
                  <a:cubicBezTo>
                    <a:pt x="45" y="479"/>
                    <a:pt x="45" y="479"/>
                    <a:pt x="45" y="482"/>
                  </a:cubicBezTo>
                  <a:cubicBezTo>
                    <a:pt x="45" y="486"/>
                    <a:pt x="45" y="489"/>
                    <a:pt x="45" y="489"/>
                  </a:cubicBezTo>
                  <a:cubicBezTo>
                    <a:pt x="45" y="489"/>
                    <a:pt x="45" y="489"/>
                    <a:pt x="45" y="489"/>
                  </a:cubicBezTo>
                  <a:cubicBezTo>
                    <a:pt x="45" y="489"/>
                    <a:pt x="45" y="490"/>
                    <a:pt x="45" y="491"/>
                  </a:cubicBezTo>
                  <a:cubicBezTo>
                    <a:pt x="45" y="491"/>
                    <a:pt x="43" y="494"/>
                    <a:pt x="41" y="496"/>
                  </a:cubicBezTo>
                  <a:cubicBezTo>
                    <a:pt x="39" y="499"/>
                    <a:pt x="37" y="501"/>
                    <a:pt x="37" y="501"/>
                  </a:cubicBezTo>
                  <a:cubicBezTo>
                    <a:pt x="37" y="501"/>
                    <a:pt x="39" y="504"/>
                    <a:pt x="41" y="507"/>
                  </a:cubicBezTo>
                  <a:cubicBezTo>
                    <a:pt x="41" y="507"/>
                    <a:pt x="41" y="507"/>
                    <a:pt x="43" y="507"/>
                  </a:cubicBezTo>
                  <a:cubicBezTo>
                    <a:pt x="45" y="507"/>
                    <a:pt x="48" y="518"/>
                    <a:pt x="49" y="523"/>
                  </a:cubicBezTo>
                  <a:cubicBezTo>
                    <a:pt x="49" y="525"/>
                    <a:pt x="49" y="525"/>
                    <a:pt x="49" y="525"/>
                  </a:cubicBezTo>
                  <a:cubicBezTo>
                    <a:pt x="49" y="525"/>
                    <a:pt x="51" y="528"/>
                    <a:pt x="52" y="532"/>
                  </a:cubicBezTo>
                  <a:cubicBezTo>
                    <a:pt x="54" y="535"/>
                    <a:pt x="58" y="545"/>
                    <a:pt x="60" y="552"/>
                  </a:cubicBezTo>
                  <a:cubicBezTo>
                    <a:pt x="60" y="552"/>
                    <a:pt x="60" y="552"/>
                    <a:pt x="68" y="552"/>
                  </a:cubicBezTo>
                  <a:cubicBezTo>
                    <a:pt x="77" y="552"/>
                    <a:pt x="86" y="509"/>
                    <a:pt x="104" y="508"/>
                  </a:cubicBezTo>
                  <a:cubicBezTo>
                    <a:pt x="114" y="507"/>
                    <a:pt x="116" y="494"/>
                    <a:pt x="116" y="483"/>
                  </a:cubicBezTo>
                  <a:cubicBezTo>
                    <a:pt x="116" y="483"/>
                    <a:pt x="117" y="482"/>
                    <a:pt x="117" y="482"/>
                  </a:cubicBezTo>
                  <a:cubicBezTo>
                    <a:pt x="117" y="481"/>
                    <a:pt x="119" y="481"/>
                    <a:pt x="119" y="480"/>
                  </a:cubicBezTo>
                  <a:cubicBezTo>
                    <a:pt x="119" y="480"/>
                    <a:pt x="119" y="480"/>
                    <a:pt x="119" y="480"/>
                  </a:cubicBezTo>
                  <a:cubicBezTo>
                    <a:pt x="119" y="477"/>
                    <a:pt x="119" y="477"/>
                    <a:pt x="119" y="477"/>
                  </a:cubicBezTo>
                  <a:cubicBezTo>
                    <a:pt x="118" y="474"/>
                    <a:pt x="116" y="471"/>
                    <a:pt x="116" y="471"/>
                  </a:cubicBezTo>
                  <a:cubicBezTo>
                    <a:pt x="116" y="471"/>
                    <a:pt x="116" y="471"/>
                    <a:pt x="115" y="471"/>
                  </a:cubicBezTo>
                  <a:cubicBezTo>
                    <a:pt x="115" y="471"/>
                    <a:pt x="115" y="471"/>
                    <a:pt x="115" y="470"/>
                  </a:cubicBezTo>
                  <a:cubicBezTo>
                    <a:pt x="115" y="469"/>
                    <a:pt x="115" y="469"/>
                    <a:pt x="115" y="469"/>
                  </a:cubicBezTo>
                  <a:cubicBezTo>
                    <a:pt x="115" y="469"/>
                    <a:pt x="115" y="468"/>
                    <a:pt x="115" y="468"/>
                  </a:cubicBezTo>
                  <a:cubicBezTo>
                    <a:pt x="115" y="467"/>
                    <a:pt x="115" y="467"/>
                    <a:pt x="115" y="466"/>
                  </a:cubicBezTo>
                  <a:cubicBezTo>
                    <a:pt x="115" y="466"/>
                    <a:pt x="115" y="465"/>
                    <a:pt x="115" y="465"/>
                  </a:cubicBezTo>
                  <a:cubicBezTo>
                    <a:pt x="116" y="465"/>
                    <a:pt x="118" y="463"/>
                    <a:pt x="121" y="461"/>
                  </a:cubicBezTo>
                  <a:cubicBezTo>
                    <a:pt x="123" y="458"/>
                    <a:pt x="125" y="456"/>
                    <a:pt x="125" y="456"/>
                  </a:cubicBezTo>
                  <a:cubicBezTo>
                    <a:pt x="125" y="456"/>
                    <a:pt x="125" y="453"/>
                    <a:pt x="125" y="450"/>
                  </a:cubicBezTo>
                  <a:cubicBezTo>
                    <a:pt x="125" y="447"/>
                    <a:pt x="123" y="442"/>
                    <a:pt x="122" y="440"/>
                  </a:cubicBezTo>
                  <a:cubicBezTo>
                    <a:pt x="121" y="437"/>
                    <a:pt x="121" y="434"/>
                    <a:pt x="122" y="433"/>
                  </a:cubicBezTo>
                  <a:cubicBezTo>
                    <a:pt x="123" y="433"/>
                    <a:pt x="125" y="431"/>
                    <a:pt x="126" y="430"/>
                  </a:cubicBezTo>
                  <a:cubicBezTo>
                    <a:pt x="128" y="429"/>
                    <a:pt x="132" y="427"/>
                    <a:pt x="134" y="426"/>
                  </a:cubicBezTo>
                  <a:cubicBezTo>
                    <a:pt x="136" y="426"/>
                    <a:pt x="140" y="425"/>
                    <a:pt x="142" y="424"/>
                  </a:cubicBezTo>
                  <a:cubicBezTo>
                    <a:pt x="145" y="424"/>
                    <a:pt x="149" y="422"/>
                    <a:pt x="151" y="419"/>
                  </a:cubicBezTo>
                  <a:cubicBezTo>
                    <a:pt x="154" y="417"/>
                    <a:pt x="157" y="415"/>
                    <a:pt x="158" y="414"/>
                  </a:cubicBezTo>
                  <a:cubicBezTo>
                    <a:pt x="159" y="413"/>
                    <a:pt x="163" y="410"/>
                    <a:pt x="169" y="409"/>
                  </a:cubicBezTo>
                  <a:cubicBezTo>
                    <a:pt x="174" y="407"/>
                    <a:pt x="178" y="400"/>
                    <a:pt x="178" y="394"/>
                  </a:cubicBezTo>
                  <a:cubicBezTo>
                    <a:pt x="178" y="387"/>
                    <a:pt x="185" y="380"/>
                    <a:pt x="193" y="378"/>
                  </a:cubicBezTo>
                  <a:cubicBezTo>
                    <a:pt x="202" y="376"/>
                    <a:pt x="209" y="374"/>
                    <a:pt x="210" y="373"/>
                  </a:cubicBezTo>
                  <a:cubicBezTo>
                    <a:pt x="211" y="372"/>
                    <a:pt x="216" y="368"/>
                    <a:pt x="222" y="364"/>
                  </a:cubicBezTo>
                  <a:cubicBezTo>
                    <a:pt x="227" y="360"/>
                    <a:pt x="235" y="354"/>
                    <a:pt x="239" y="351"/>
                  </a:cubicBezTo>
                  <a:cubicBezTo>
                    <a:pt x="244" y="348"/>
                    <a:pt x="249" y="336"/>
                    <a:pt x="252" y="323"/>
                  </a:cubicBezTo>
                  <a:cubicBezTo>
                    <a:pt x="255" y="311"/>
                    <a:pt x="264" y="296"/>
                    <a:pt x="273" y="290"/>
                  </a:cubicBezTo>
                  <a:cubicBezTo>
                    <a:pt x="282" y="284"/>
                    <a:pt x="290" y="279"/>
                    <a:pt x="292" y="278"/>
                  </a:cubicBezTo>
                  <a:cubicBezTo>
                    <a:pt x="294" y="277"/>
                    <a:pt x="302" y="275"/>
                    <a:pt x="310" y="274"/>
                  </a:cubicBezTo>
                  <a:cubicBezTo>
                    <a:pt x="319" y="273"/>
                    <a:pt x="325" y="268"/>
                    <a:pt x="325" y="263"/>
                  </a:cubicBezTo>
                  <a:cubicBezTo>
                    <a:pt x="325" y="258"/>
                    <a:pt x="328" y="251"/>
                    <a:pt x="331" y="247"/>
                  </a:cubicBezTo>
                  <a:cubicBezTo>
                    <a:pt x="335" y="243"/>
                    <a:pt x="337" y="237"/>
                    <a:pt x="337" y="233"/>
                  </a:cubicBezTo>
                  <a:cubicBezTo>
                    <a:pt x="337" y="229"/>
                    <a:pt x="341" y="225"/>
                    <a:pt x="346" y="224"/>
                  </a:cubicBezTo>
                  <a:cubicBezTo>
                    <a:pt x="351" y="222"/>
                    <a:pt x="355" y="214"/>
                    <a:pt x="355" y="206"/>
                  </a:cubicBezTo>
                  <a:cubicBezTo>
                    <a:pt x="355" y="198"/>
                    <a:pt x="361" y="185"/>
                    <a:pt x="369" y="178"/>
                  </a:cubicBezTo>
                  <a:cubicBezTo>
                    <a:pt x="376" y="170"/>
                    <a:pt x="387" y="163"/>
                    <a:pt x="394" y="161"/>
                  </a:cubicBezTo>
                  <a:cubicBezTo>
                    <a:pt x="394" y="161"/>
                    <a:pt x="394" y="161"/>
                    <a:pt x="391" y="144"/>
                  </a:cubicBezTo>
                  <a:cubicBezTo>
                    <a:pt x="389" y="135"/>
                    <a:pt x="384" y="133"/>
                    <a:pt x="37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7" name="Freeform 152"/>
            <p:cNvSpPr>
              <a:spLocks noChangeArrowheads="1"/>
            </p:cNvSpPr>
            <p:nvPr/>
          </p:nvSpPr>
          <p:spPr bwMode="auto">
            <a:xfrm>
              <a:off x="2579688" y="2270125"/>
              <a:ext cx="49213" cy="34925"/>
            </a:xfrm>
            <a:custGeom>
              <a:avLst/>
              <a:gdLst>
                <a:gd name="T0" fmla="*/ 17 w 18"/>
                <a:gd name="T1" fmla="*/ 13 h 13"/>
                <a:gd name="T2" fmla="*/ 7 w 18"/>
                <a:gd name="T3" fmla="*/ 6 h 13"/>
                <a:gd name="T4" fmla="*/ 1 w 18"/>
                <a:gd name="T5" fmla="*/ 0 h 13"/>
                <a:gd name="T6" fmla="*/ 8 w 18"/>
                <a:gd name="T7" fmla="*/ 6 h 13"/>
                <a:gd name="T8" fmla="*/ 17 w 18"/>
                <a:gd name="T9" fmla="*/ 13 h 13"/>
                <a:gd name="T10" fmla="*/ 17 w 18"/>
                <a:gd name="T11" fmla="*/ 1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3"/>
                <a:gd name="T20" fmla="*/ 18 w 18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3">
                  <a:moveTo>
                    <a:pt x="17" y="13"/>
                  </a:moveTo>
                  <a:cubicBezTo>
                    <a:pt x="15" y="13"/>
                    <a:pt x="11" y="10"/>
                    <a:pt x="7" y="6"/>
                  </a:cubicBezTo>
                  <a:cubicBezTo>
                    <a:pt x="3" y="3"/>
                    <a:pt x="0" y="0"/>
                    <a:pt x="1" y="0"/>
                  </a:cubicBezTo>
                  <a:cubicBezTo>
                    <a:pt x="1" y="0"/>
                    <a:pt x="4" y="3"/>
                    <a:pt x="8" y="6"/>
                  </a:cubicBezTo>
                  <a:cubicBezTo>
                    <a:pt x="11" y="10"/>
                    <a:pt x="15" y="13"/>
                    <a:pt x="17" y="13"/>
                  </a:cubicBezTo>
                  <a:cubicBezTo>
                    <a:pt x="18" y="13"/>
                    <a:pt x="18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8" name="Freeform 153"/>
            <p:cNvSpPr>
              <a:spLocks noChangeArrowheads="1"/>
            </p:cNvSpPr>
            <p:nvPr/>
          </p:nvSpPr>
          <p:spPr bwMode="auto">
            <a:xfrm>
              <a:off x="2098675" y="3243263"/>
              <a:ext cx="9525" cy="6350"/>
            </a:xfrm>
            <a:custGeom>
              <a:avLst/>
              <a:gdLst>
                <a:gd name="T0" fmla="*/ 2 w 4"/>
                <a:gd name="T1" fmla="*/ 0 h 2"/>
                <a:gd name="T2" fmla="*/ 1 w 4"/>
                <a:gd name="T3" fmla="*/ 1 h 2"/>
                <a:gd name="T4" fmla="*/ 0 w 4"/>
                <a:gd name="T5" fmla="*/ 2 h 2"/>
                <a:gd name="T6" fmla="*/ 1 w 4"/>
                <a:gd name="T7" fmla="*/ 2 h 2"/>
                <a:gd name="T8" fmla="*/ 4 w 4"/>
                <a:gd name="T9" fmla="*/ 2 h 2"/>
                <a:gd name="T10" fmla="*/ 2 w 4"/>
                <a:gd name="T11" fmla="*/ 0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4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59" name="Freeform 154"/>
            <p:cNvSpPr>
              <a:spLocks noChangeArrowheads="1"/>
            </p:cNvSpPr>
            <p:nvPr/>
          </p:nvSpPr>
          <p:spPr bwMode="auto">
            <a:xfrm>
              <a:off x="2724150" y="23288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0" name="Freeform 155"/>
            <p:cNvSpPr>
              <a:spLocks noChangeArrowheads="1"/>
            </p:cNvSpPr>
            <p:nvPr/>
          </p:nvSpPr>
          <p:spPr bwMode="auto">
            <a:xfrm>
              <a:off x="1258888" y="303213"/>
              <a:ext cx="7938" cy="26988"/>
            </a:xfrm>
            <a:custGeom>
              <a:avLst/>
              <a:gdLst>
                <a:gd name="T0" fmla="*/ 2 w 3"/>
                <a:gd name="T1" fmla="*/ 10 h 10"/>
                <a:gd name="T2" fmla="*/ 3 w 3"/>
                <a:gd name="T3" fmla="*/ 8 h 10"/>
                <a:gd name="T4" fmla="*/ 2 w 3"/>
                <a:gd name="T5" fmla="*/ 5 h 10"/>
                <a:gd name="T6" fmla="*/ 2 w 3"/>
                <a:gd name="T7" fmla="*/ 5 h 10"/>
                <a:gd name="T8" fmla="*/ 2 w 3"/>
                <a:gd name="T9" fmla="*/ 5 h 10"/>
                <a:gd name="T10" fmla="*/ 2 w 3"/>
                <a:gd name="T11" fmla="*/ 5 h 10"/>
                <a:gd name="T12" fmla="*/ 2 w 3"/>
                <a:gd name="T13" fmla="*/ 4 h 10"/>
                <a:gd name="T14" fmla="*/ 2 w 3"/>
                <a:gd name="T15" fmla="*/ 4 h 10"/>
                <a:gd name="T16" fmla="*/ 2 w 3"/>
                <a:gd name="T17" fmla="*/ 2 h 10"/>
                <a:gd name="T18" fmla="*/ 1 w 3"/>
                <a:gd name="T19" fmla="*/ 0 h 10"/>
                <a:gd name="T20" fmla="*/ 0 w 3"/>
                <a:gd name="T21" fmla="*/ 1 h 10"/>
                <a:gd name="T22" fmla="*/ 0 w 3"/>
                <a:gd name="T23" fmla="*/ 6 h 10"/>
                <a:gd name="T24" fmla="*/ 2 w 3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"/>
                <a:gd name="T40" fmla="*/ 0 h 10"/>
                <a:gd name="T41" fmla="*/ 3 w 3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" h="10">
                  <a:moveTo>
                    <a:pt x="2" y="10"/>
                  </a:moveTo>
                  <a:cubicBezTo>
                    <a:pt x="3" y="10"/>
                    <a:pt x="3" y="9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0" y="10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1" name="Freeform 156"/>
            <p:cNvSpPr>
              <a:spLocks noChangeArrowheads="1"/>
            </p:cNvSpPr>
            <p:nvPr/>
          </p:nvSpPr>
          <p:spPr bwMode="auto">
            <a:xfrm>
              <a:off x="1020763" y="317500"/>
              <a:ext cx="330200" cy="111125"/>
            </a:xfrm>
            <a:custGeom>
              <a:avLst/>
              <a:gdLst>
                <a:gd name="T0" fmla="*/ 0 w 124"/>
                <a:gd name="T1" fmla="*/ 17 h 42"/>
                <a:gd name="T2" fmla="*/ 0 w 124"/>
                <a:gd name="T3" fmla="*/ 18 h 42"/>
                <a:gd name="T4" fmla="*/ 5 w 124"/>
                <a:gd name="T5" fmla="*/ 19 h 42"/>
                <a:gd name="T6" fmla="*/ 11 w 124"/>
                <a:gd name="T7" fmla="*/ 20 h 42"/>
                <a:gd name="T8" fmla="*/ 25 w 124"/>
                <a:gd name="T9" fmla="*/ 14 h 42"/>
                <a:gd name="T10" fmla="*/ 35 w 124"/>
                <a:gd name="T11" fmla="*/ 12 h 42"/>
                <a:gd name="T12" fmla="*/ 44 w 124"/>
                <a:gd name="T13" fmla="*/ 31 h 42"/>
                <a:gd name="T14" fmla="*/ 47 w 124"/>
                <a:gd name="T15" fmla="*/ 32 h 42"/>
                <a:gd name="T16" fmla="*/ 49 w 124"/>
                <a:gd name="T17" fmla="*/ 30 h 42"/>
                <a:gd name="T18" fmla="*/ 71 w 124"/>
                <a:gd name="T19" fmla="*/ 30 h 42"/>
                <a:gd name="T20" fmla="*/ 73 w 124"/>
                <a:gd name="T21" fmla="*/ 33 h 42"/>
                <a:gd name="T22" fmla="*/ 73 w 124"/>
                <a:gd name="T23" fmla="*/ 41 h 42"/>
                <a:gd name="T24" fmla="*/ 97 w 124"/>
                <a:gd name="T25" fmla="*/ 39 h 42"/>
                <a:gd name="T26" fmla="*/ 108 w 124"/>
                <a:gd name="T27" fmla="*/ 36 h 42"/>
                <a:gd name="T28" fmla="*/ 119 w 124"/>
                <a:gd name="T29" fmla="*/ 23 h 42"/>
                <a:gd name="T30" fmla="*/ 117 w 124"/>
                <a:gd name="T31" fmla="*/ 20 h 42"/>
                <a:gd name="T32" fmla="*/ 115 w 124"/>
                <a:gd name="T33" fmla="*/ 19 h 42"/>
                <a:gd name="T34" fmla="*/ 115 w 124"/>
                <a:gd name="T35" fmla="*/ 19 h 42"/>
                <a:gd name="T36" fmla="*/ 114 w 124"/>
                <a:gd name="T37" fmla="*/ 18 h 42"/>
                <a:gd name="T38" fmla="*/ 115 w 124"/>
                <a:gd name="T39" fmla="*/ 15 h 42"/>
                <a:gd name="T40" fmla="*/ 115 w 124"/>
                <a:gd name="T41" fmla="*/ 13 h 42"/>
                <a:gd name="T42" fmla="*/ 115 w 124"/>
                <a:gd name="T43" fmla="*/ 12 h 42"/>
                <a:gd name="T44" fmla="*/ 111 w 124"/>
                <a:gd name="T45" fmla="*/ 12 h 42"/>
                <a:gd name="T46" fmla="*/ 105 w 124"/>
                <a:gd name="T47" fmla="*/ 12 h 42"/>
                <a:gd name="T48" fmla="*/ 103 w 124"/>
                <a:gd name="T49" fmla="*/ 13 h 42"/>
                <a:gd name="T50" fmla="*/ 98 w 124"/>
                <a:gd name="T51" fmla="*/ 17 h 42"/>
                <a:gd name="T52" fmla="*/ 96 w 124"/>
                <a:gd name="T53" fmla="*/ 22 h 42"/>
                <a:gd name="T54" fmla="*/ 91 w 124"/>
                <a:gd name="T55" fmla="*/ 26 h 42"/>
                <a:gd name="T56" fmla="*/ 85 w 124"/>
                <a:gd name="T57" fmla="*/ 27 h 42"/>
                <a:gd name="T58" fmla="*/ 82 w 124"/>
                <a:gd name="T59" fmla="*/ 26 h 42"/>
                <a:gd name="T60" fmla="*/ 82 w 124"/>
                <a:gd name="T61" fmla="*/ 26 h 42"/>
                <a:gd name="T62" fmla="*/ 81 w 124"/>
                <a:gd name="T63" fmla="*/ 23 h 42"/>
                <a:gd name="T64" fmla="*/ 79 w 124"/>
                <a:gd name="T65" fmla="*/ 19 h 42"/>
                <a:gd name="T66" fmla="*/ 79 w 124"/>
                <a:gd name="T67" fmla="*/ 19 h 42"/>
                <a:gd name="T68" fmla="*/ 73 w 124"/>
                <a:gd name="T69" fmla="*/ 19 h 42"/>
                <a:gd name="T70" fmla="*/ 69 w 124"/>
                <a:gd name="T71" fmla="*/ 19 h 42"/>
                <a:gd name="T72" fmla="*/ 70 w 124"/>
                <a:gd name="T73" fmla="*/ 19 h 42"/>
                <a:gd name="T74" fmla="*/ 70 w 124"/>
                <a:gd name="T75" fmla="*/ 19 h 42"/>
                <a:gd name="T76" fmla="*/ 70 w 124"/>
                <a:gd name="T77" fmla="*/ 21 h 42"/>
                <a:gd name="T78" fmla="*/ 71 w 124"/>
                <a:gd name="T79" fmla="*/ 22 h 42"/>
                <a:gd name="T80" fmla="*/ 52 w 124"/>
                <a:gd name="T81" fmla="*/ 17 h 42"/>
                <a:gd name="T82" fmla="*/ 41 w 124"/>
                <a:gd name="T83" fmla="*/ 4 h 42"/>
                <a:gd name="T84" fmla="*/ 18 w 124"/>
                <a:gd name="T85" fmla="*/ 3 h 42"/>
                <a:gd name="T86" fmla="*/ 15 w 124"/>
                <a:gd name="T87" fmla="*/ 8 h 42"/>
                <a:gd name="T88" fmla="*/ 14 w 124"/>
                <a:gd name="T89" fmla="*/ 9 h 42"/>
                <a:gd name="T90" fmla="*/ 13 w 124"/>
                <a:gd name="T91" fmla="*/ 9 h 42"/>
                <a:gd name="T92" fmla="*/ 5 w 124"/>
                <a:gd name="T93" fmla="*/ 10 h 42"/>
                <a:gd name="T94" fmla="*/ 0 w 124"/>
                <a:gd name="T95" fmla="*/ 15 h 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"/>
                <a:gd name="T145" fmla="*/ 0 h 42"/>
                <a:gd name="T146" fmla="*/ 124 w 124"/>
                <a:gd name="T147" fmla="*/ 42 h 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" h="42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19"/>
                    <a:pt x="1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20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9" y="19"/>
                    <a:pt x="23" y="16"/>
                    <a:pt x="25" y="14"/>
                  </a:cubicBezTo>
                  <a:cubicBezTo>
                    <a:pt x="27" y="12"/>
                    <a:pt x="30" y="10"/>
                    <a:pt x="32" y="10"/>
                  </a:cubicBezTo>
                  <a:cubicBezTo>
                    <a:pt x="34" y="10"/>
                    <a:pt x="35" y="11"/>
                    <a:pt x="35" y="12"/>
                  </a:cubicBezTo>
                  <a:cubicBezTo>
                    <a:pt x="35" y="14"/>
                    <a:pt x="36" y="16"/>
                    <a:pt x="37" y="18"/>
                  </a:cubicBezTo>
                  <a:cubicBezTo>
                    <a:pt x="38" y="20"/>
                    <a:pt x="41" y="26"/>
                    <a:pt x="44" y="31"/>
                  </a:cubicBezTo>
                  <a:cubicBezTo>
                    <a:pt x="44" y="31"/>
                    <a:pt x="44" y="31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5" y="29"/>
                    <a:pt x="61" y="29"/>
                    <a:pt x="64" y="28"/>
                  </a:cubicBezTo>
                  <a:cubicBezTo>
                    <a:pt x="66" y="27"/>
                    <a:pt x="69" y="28"/>
                    <a:pt x="71" y="30"/>
                  </a:cubicBezTo>
                  <a:cubicBezTo>
                    <a:pt x="72" y="31"/>
                    <a:pt x="73" y="32"/>
                    <a:pt x="73" y="32"/>
                  </a:cubicBezTo>
                  <a:cubicBezTo>
                    <a:pt x="73" y="32"/>
                    <a:pt x="73" y="32"/>
                    <a:pt x="73" y="33"/>
                  </a:cubicBezTo>
                  <a:cubicBezTo>
                    <a:pt x="72" y="34"/>
                    <a:pt x="70" y="37"/>
                    <a:pt x="70" y="39"/>
                  </a:cubicBezTo>
                  <a:cubicBezTo>
                    <a:pt x="70" y="40"/>
                    <a:pt x="71" y="41"/>
                    <a:pt x="73" y="41"/>
                  </a:cubicBezTo>
                  <a:cubicBezTo>
                    <a:pt x="80" y="42"/>
                    <a:pt x="90" y="40"/>
                    <a:pt x="93" y="41"/>
                  </a:cubicBezTo>
                  <a:cubicBezTo>
                    <a:pt x="96" y="42"/>
                    <a:pt x="97" y="41"/>
                    <a:pt x="97" y="39"/>
                  </a:cubicBezTo>
                  <a:cubicBezTo>
                    <a:pt x="97" y="38"/>
                    <a:pt x="100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7" y="34"/>
                    <a:pt x="124" y="31"/>
                    <a:pt x="123" y="30"/>
                  </a:cubicBezTo>
                  <a:cubicBezTo>
                    <a:pt x="123" y="28"/>
                    <a:pt x="121" y="25"/>
                    <a:pt x="119" y="23"/>
                  </a:cubicBezTo>
                  <a:cubicBezTo>
                    <a:pt x="117" y="21"/>
                    <a:pt x="116" y="20"/>
                    <a:pt x="116" y="19"/>
                  </a:cubicBezTo>
                  <a:cubicBezTo>
                    <a:pt x="116" y="19"/>
                    <a:pt x="116" y="20"/>
                    <a:pt x="117" y="20"/>
                  </a:cubicBezTo>
                  <a:cubicBezTo>
                    <a:pt x="117" y="21"/>
                    <a:pt x="117" y="21"/>
                    <a:pt x="117" y="20"/>
                  </a:cubicBezTo>
                  <a:cubicBezTo>
                    <a:pt x="116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5" y="18"/>
                    <a:pt x="115" y="18"/>
                    <a:pt x="115" y="18"/>
                  </a:cubicBezTo>
                  <a:cubicBezTo>
                    <a:pt x="115" y="18"/>
                    <a:pt x="114" y="18"/>
                    <a:pt x="114" y="18"/>
                  </a:cubicBezTo>
                  <a:cubicBezTo>
                    <a:pt x="114" y="18"/>
                    <a:pt x="115" y="17"/>
                    <a:pt x="115" y="16"/>
                  </a:cubicBezTo>
                  <a:cubicBezTo>
                    <a:pt x="115" y="16"/>
                    <a:pt x="115" y="16"/>
                    <a:pt x="115" y="1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14"/>
                    <a:pt x="115" y="13"/>
                    <a:pt x="115" y="13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4" y="12"/>
                    <a:pt x="113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0" y="12"/>
                    <a:pt x="109" y="12"/>
                    <a:pt x="108" y="12"/>
                  </a:cubicBezTo>
                  <a:cubicBezTo>
                    <a:pt x="107" y="11"/>
                    <a:pt x="106" y="12"/>
                    <a:pt x="105" y="12"/>
                  </a:cubicBezTo>
                  <a:cubicBezTo>
                    <a:pt x="105" y="12"/>
                    <a:pt x="105" y="12"/>
                    <a:pt x="104" y="12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0" y="15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98" y="19"/>
                    <a:pt x="97" y="20"/>
                    <a:pt x="96" y="22"/>
                  </a:cubicBezTo>
                  <a:cubicBezTo>
                    <a:pt x="96" y="23"/>
                    <a:pt x="96" y="23"/>
                    <a:pt x="96" y="23"/>
                  </a:cubicBezTo>
                  <a:cubicBezTo>
                    <a:pt x="95" y="23"/>
                    <a:pt x="92" y="24"/>
                    <a:pt x="91" y="26"/>
                  </a:cubicBezTo>
                  <a:cubicBezTo>
                    <a:pt x="90" y="27"/>
                    <a:pt x="89" y="28"/>
                    <a:pt x="89" y="28"/>
                  </a:cubicBezTo>
                  <a:cubicBezTo>
                    <a:pt x="89" y="28"/>
                    <a:pt x="87" y="28"/>
                    <a:pt x="85" y="27"/>
                  </a:cubicBezTo>
                  <a:cubicBezTo>
                    <a:pt x="83" y="27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2" y="26"/>
                    <a:pt x="82" y="25"/>
                    <a:pt x="82" y="25"/>
                  </a:cubicBezTo>
                  <a:cubicBezTo>
                    <a:pt x="82" y="25"/>
                    <a:pt x="81" y="24"/>
                    <a:pt x="81" y="23"/>
                  </a:cubicBezTo>
                  <a:cubicBezTo>
                    <a:pt x="80" y="22"/>
                    <a:pt x="79" y="21"/>
                    <a:pt x="79" y="20"/>
                  </a:cubicBezTo>
                  <a:cubicBezTo>
                    <a:pt x="79" y="20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9" y="19"/>
                    <a:pt x="79" y="19"/>
                  </a:cubicBezTo>
                  <a:cubicBezTo>
                    <a:pt x="79" y="19"/>
                    <a:pt x="78" y="19"/>
                    <a:pt x="77" y="19"/>
                  </a:cubicBezTo>
                  <a:cubicBezTo>
                    <a:pt x="76" y="19"/>
                    <a:pt x="74" y="19"/>
                    <a:pt x="73" y="19"/>
                  </a:cubicBezTo>
                  <a:cubicBezTo>
                    <a:pt x="72" y="19"/>
                    <a:pt x="71" y="19"/>
                    <a:pt x="71" y="19"/>
                  </a:cubicBezTo>
                  <a:cubicBezTo>
                    <a:pt x="71" y="19"/>
                    <a:pt x="70" y="19"/>
                    <a:pt x="69" y="19"/>
                  </a:cubicBezTo>
                  <a:cubicBezTo>
                    <a:pt x="70" y="19"/>
                    <a:pt x="71" y="19"/>
                    <a:pt x="71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9" y="19"/>
                    <a:pt x="70" y="19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0"/>
                    <a:pt x="70" y="21"/>
                    <a:pt x="70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1" y="22"/>
                    <a:pt x="67" y="21"/>
                    <a:pt x="63" y="20"/>
                  </a:cubicBezTo>
                  <a:cubicBezTo>
                    <a:pt x="59" y="19"/>
                    <a:pt x="54" y="18"/>
                    <a:pt x="52" y="17"/>
                  </a:cubicBezTo>
                  <a:cubicBezTo>
                    <a:pt x="50" y="17"/>
                    <a:pt x="47" y="14"/>
                    <a:pt x="45" y="12"/>
                  </a:cubicBezTo>
                  <a:cubicBezTo>
                    <a:pt x="43" y="10"/>
                    <a:pt x="41" y="6"/>
                    <a:pt x="41" y="4"/>
                  </a:cubicBezTo>
                  <a:cubicBezTo>
                    <a:pt x="41" y="2"/>
                    <a:pt x="36" y="0"/>
                    <a:pt x="29" y="0"/>
                  </a:cubicBezTo>
                  <a:cubicBezTo>
                    <a:pt x="23" y="0"/>
                    <a:pt x="18" y="1"/>
                    <a:pt x="18" y="3"/>
                  </a:cubicBezTo>
                  <a:cubicBezTo>
                    <a:pt x="18" y="5"/>
                    <a:pt x="17" y="6"/>
                    <a:pt x="16" y="7"/>
                  </a:cubicBezTo>
                  <a:cubicBezTo>
                    <a:pt x="16" y="7"/>
                    <a:pt x="15" y="8"/>
                    <a:pt x="15" y="8"/>
                  </a:cubicBezTo>
                  <a:cubicBezTo>
                    <a:pt x="15" y="8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0"/>
                    <a:pt x="13" y="9"/>
                    <a:pt x="13" y="9"/>
                  </a:cubicBezTo>
                  <a:cubicBezTo>
                    <a:pt x="13" y="9"/>
                    <a:pt x="12" y="9"/>
                    <a:pt x="12" y="9"/>
                  </a:cubicBezTo>
                  <a:cubicBezTo>
                    <a:pt x="11" y="9"/>
                    <a:pt x="8" y="10"/>
                    <a:pt x="5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2"/>
                    <a:pt x="0" y="15"/>
                  </a:cubicBezTo>
                  <a:cubicBezTo>
                    <a:pt x="0" y="15"/>
                    <a:pt x="0" y="15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2" name="Freeform 157"/>
            <p:cNvSpPr>
              <a:spLocks noChangeArrowheads="1"/>
            </p:cNvSpPr>
            <p:nvPr/>
          </p:nvSpPr>
          <p:spPr bwMode="auto">
            <a:xfrm>
              <a:off x="1651000" y="349250"/>
              <a:ext cx="1588" cy="793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2 h 3"/>
                <a:gd name="T4" fmla="*/ 1 w 1"/>
                <a:gd name="T5" fmla="*/ 2 h 3"/>
                <a:gd name="T6" fmla="*/ 1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3" name="Freeform 158"/>
            <p:cNvSpPr>
              <a:spLocks noChangeArrowheads="1"/>
            </p:cNvSpPr>
            <p:nvPr/>
          </p:nvSpPr>
          <p:spPr bwMode="auto">
            <a:xfrm>
              <a:off x="1476375" y="368300"/>
              <a:ext cx="33338" cy="26988"/>
            </a:xfrm>
            <a:custGeom>
              <a:avLst/>
              <a:gdLst>
                <a:gd name="T0" fmla="*/ 0 w 12"/>
                <a:gd name="T1" fmla="*/ 4 h 10"/>
                <a:gd name="T2" fmla="*/ 3 w 12"/>
                <a:gd name="T3" fmla="*/ 9 h 10"/>
                <a:gd name="T4" fmla="*/ 9 w 12"/>
                <a:gd name="T5" fmla="*/ 10 h 10"/>
                <a:gd name="T6" fmla="*/ 12 w 12"/>
                <a:gd name="T7" fmla="*/ 9 h 10"/>
                <a:gd name="T8" fmla="*/ 12 w 12"/>
                <a:gd name="T9" fmla="*/ 4 h 10"/>
                <a:gd name="T10" fmla="*/ 9 w 12"/>
                <a:gd name="T11" fmla="*/ 0 h 10"/>
                <a:gd name="T12" fmla="*/ 1 w 12"/>
                <a:gd name="T13" fmla="*/ 1 h 10"/>
                <a:gd name="T14" fmla="*/ 0 w 12"/>
                <a:gd name="T15" fmla="*/ 4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"/>
                <a:gd name="T25" fmla="*/ 0 h 10"/>
                <a:gd name="T26" fmla="*/ 12 w 1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" h="10">
                  <a:moveTo>
                    <a:pt x="0" y="4"/>
                  </a:moveTo>
                  <a:cubicBezTo>
                    <a:pt x="0" y="6"/>
                    <a:pt x="2" y="8"/>
                    <a:pt x="3" y="9"/>
                  </a:cubicBezTo>
                  <a:cubicBezTo>
                    <a:pt x="5" y="9"/>
                    <a:pt x="8" y="10"/>
                    <a:pt x="9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2"/>
                    <a:pt x="11" y="0"/>
                    <a:pt x="9" y="0"/>
                  </a:cubicBezTo>
                  <a:cubicBezTo>
                    <a:pt x="7" y="0"/>
                    <a:pt x="2" y="0"/>
                    <a:pt x="1" y="1"/>
                  </a:cubicBezTo>
                  <a:cubicBezTo>
                    <a:pt x="1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" name="Freeform 159"/>
            <p:cNvSpPr>
              <a:spLocks noChangeArrowheads="1"/>
            </p:cNvSpPr>
            <p:nvPr/>
          </p:nvSpPr>
          <p:spPr bwMode="auto">
            <a:xfrm>
              <a:off x="1400175" y="254000"/>
              <a:ext cx="92075" cy="68263"/>
            </a:xfrm>
            <a:custGeom>
              <a:avLst/>
              <a:gdLst>
                <a:gd name="T0" fmla="*/ 3 w 35"/>
                <a:gd name="T1" fmla="*/ 14 h 26"/>
                <a:gd name="T2" fmla="*/ 4 w 35"/>
                <a:gd name="T3" fmla="*/ 14 h 26"/>
                <a:gd name="T4" fmla="*/ 6 w 35"/>
                <a:gd name="T5" fmla="*/ 14 h 26"/>
                <a:gd name="T6" fmla="*/ 11 w 35"/>
                <a:gd name="T7" fmla="*/ 14 h 26"/>
                <a:gd name="T8" fmla="*/ 12 w 35"/>
                <a:gd name="T9" fmla="*/ 14 h 26"/>
                <a:gd name="T10" fmla="*/ 16 w 35"/>
                <a:gd name="T11" fmla="*/ 14 h 26"/>
                <a:gd name="T12" fmla="*/ 22 w 35"/>
                <a:gd name="T13" fmla="*/ 19 h 26"/>
                <a:gd name="T14" fmla="*/ 25 w 35"/>
                <a:gd name="T15" fmla="*/ 19 h 26"/>
                <a:gd name="T16" fmla="*/ 27 w 35"/>
                <a:gd name="T17" fmla="*/ 19 h 26"/>
                <a:gd name="T18" fmla="*/ 27 w 35"/>
                <a:gd name="T19" fmla="*/ 19 h 26"/>
                <a:gd name="T20" fmla="*/ 27 w 35"/>
                <a:gd name="T21" fmla="*/ 19 h 26"/>
                <a:gd name="T22" fmla="*/ 27 w 35"/>
                <a:gd name="T23" fmla="*/ 19 h 26"/>
                <a:gd name="T24" fmla="*/ 29 w 35"/>
                <a:gd name="T25" fmla="*/ 19 h 26"/>
                <a:gd name="T26" fmla="*/ 31 w 35"/>
                <a:gd name="T27" fmla="*/ 20 h 26"/>
                <a:gd name="T28" fmla="*/ 31 w 35"/>
                <a:gd name="T29" fmla="*/ 21 h 26"/>
                <a:gd name="T30" fmla="*/ 32 w 35"/>
                <a:gd name="T31" fmla="*/ 22 h 26"/>
                <a:gd name="T32" fmla="*/ 33 w 35"/>
                <a:gd name="T33" fmla="*/ 25 h 26"/>
                <a:gd name="T34" fmla="*/ 33 w 35"/>
                <a:gd name="T35" fmla="*/ 25 h 26"/>
                <a:gd name="T36" fmla="*/ 33 w 35"/>
                <a:gd name="T37" fmla="*/ 25 h 26"/>
                <a:gd name="T38" fmla="*/ 33 w 35"/>
                <a:gd name="T39" fmla="*/ 25 h 26"/>
                <a:gd name="T40" fmla="*/ 34 w 35"/>
                <a:gd name="T41" fmla="*/ 25 h 26"/>
                <a:gd name="T42" fmla="*/ 35 w 35"/>
                <a:gd name="T43" fmla="*/ 16 h 26"/>
                <a:gd name="T44" fmla="*/ 29 w 35"/>
                <a:gd name="T45" fmla="*/ 11 h 26"/>
                <a:gd name="T46" fmla="*/ 19 w 35"/>
                <a:gd name="T47" fmla="*/ 5 h 26"/>
                <a:gd name="T48" fmla="*/ 19 w 35"/>
                <a:gd name="T49" fmla="*/ 5 h 26"/>
                <a:gd name="T50" fmla="*/ 19 w 35"/>
                <a:gd name="T51" fmla="*/ 4 h 26"/>
                <a:gd name="T52" fmla="*/ 18 w 35"/>
                <a:gd name="T53" fmla="*/ 0 h 26"/>
                <a:gd name="T54" fmla="*/ 17 w 35"/>
                <a:gd name="T55" fmla="*/ 0 h 26"/>
                <a:gd name="T56" fmla="*/ 17 w 35"/>
                <a:gd name="T57" fmla="*/ 0 h 26"/>
                <a:gd name="T58" fmla="*/ 16 w 35"/>
                <a:gd name="T59" fmla="*/ 0 h 26"/>
                <a:gd name="T60" fmla="*/ 8 w 35"/>
                <a:gd name="T61" fmla="*/ 1 h 26"/>
                <a:gd name="T62" fmla="*/ 0 w 35"/>
                <a:gd name="T63" fmla="*/ 6 h 26"/>
                <a:gd name="T64" fmla="*/ 1 w 35"/>
                <a:gd name="T65" fmla="*/ 12 h 26"/>
                <a:gd name="T66" fmla="*/ 3 w 35"/>
                <a:gd name="T67" fmla="*/ 14 h 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"/>
                <a:gd name="T103" fmla="*/ 0 h 26"/>
                <a:gd name="T104" fmla="*/ 35 w 35"/>
                <a:gd name="T105" fmla="*/ 26 h 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" h="26">
                  <a:moveTo>
                    <a:pt x="3" y="14"/>
                  </a:moveTo>
                  <a:cubicBezTo>
                    <a:pt x="3" y="14"/>
                    <a:pt x="4" y="14"/>
                    <a:pt x="4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8" y="14"/>
                    <a:pt x="11" y="14"/>
                  </a:cubicBezTo>
                  <a:cubicBezTo>
                    <a:pt x="11" y="14"/>
                    <a:pt x="11" y="14"/>
                    <a:pt x="12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6"/>
                    <a:pt x="21" y="19"/>
                    <a:pt x="22" y="19"/>
                  </a:cubicBezTo>
                  <a:cubicBezTo>
                    <a:pt x="23" y="20"/>
                    <a:pt x="24" y="20"/>
                    <a:pt x="25" y="19"/>
                  </a:cubicBezTo>
                  <a:cubicBezTo>
                    <a:pt x="25" y="19"/>
                    <a:pt x="25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8" y="19"/>
                    <a:pt x="29" y="19"/>
                  </a:cubicBezTo>
                  <a:cubicBezTo>
                    <a:pt x="29" y="19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1" y="21"/>
                    <a:pt x="32" y="22"/>
                  </a:cubicBezTo>
                  <a:cubicBezTo>
                    <a:pt x="33" y="23"/>
                    <a:pt x="33" y="24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6"/>
                    <a:pt x="34" y="25"/>
                    <a:pt x="34" y="25"/>
                  </a:cubicBezTo>
                  <a:cubicBezTo>
                    <a:pt x="35" y="24"/>
                    <a:pt x="35" y="18"/>
                    <a:pt x="35" y="16"/>
                  </a:cubicBezTo>
                  <a:cubicBezTo>
                    <a:pt x="35" y="14"/>
                    <a:pt x="32" y="13"/>
                    <a:pt x="29" y="11"/>
                  </a:cubicBezTo>
                  <a:cubicBezTo>
                    <a:pt x="26" y="10"/>
                    <a:pt x="20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1"/>
                  </a:cubicBezTo>
                  <a:cubicBezTo>
                    <a:pt x="3" y="2"/>
                    <a:pt x="0" y="4"/>
                    <a:pt x="0" y="6"/>
                  </a:cubicBezTo>
                  <a:cubicBezTo>
                    <a:pt x="0" y="8"/>
                    <a:pt x="0" y="11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5" name="Freeform 160"/>
            <p:cNvSpPr>
              <a:spLocks noChangeArrowheads="1"/>
            </p:cNvSpPr>
            <p:nvPr/>
          </p:nvSpPr>
          <p:spPr bwMode="auto">
            <a:xfrm>
              <a:off x="1458913" y="454025"/>
              <a:ext cx="125413" cy="79375"/>
            </a:xfrm>
            <a:custGeom>
              <a:avLst/>
              <a:gdLst>
                <a:gd name="T0" fmla="*/ 17 w 47"/>
                <a:gd name="T1" fmla="*/ 1 h 30"/>
                <a:gd name="T2" fmla="*/ 12 w 47"/>
                <a:gd name="T3" fmla="*/ 4 h 30"/>
                <a:gd name="T4" fmla="*/ 10 w 47"/>
                <a:gd name="T5" fmla="*/ 6 h 30"/>
                <a:gd name="T6" fmla="*/ 5 w 47"/>
                <a:gd name="T7" fmla="*/ 5 h 30"/>
                <a:gd name="T8" fmla="*/ 0 w 47"/>
                <a:gd name="T9" fmla="*/ 7 h 30"/>
                <a:gd name="T10" fmla="*/ 0 w 47"/>
                <a:gd name="T11" fmla="*/ 7 h 30"/>
                <a:gd name="T12" fmla="*/ 0 w 47"/>
                <a:gd name="T13" fmla="*/ 7 h 30"/>
                <a:gd name="T14" fmla="*/ 0 w 47"/>
                <a:gd name="T15" fmla="*/ 7 h 30"/>
                <a:gd name="T16" fmla="*/ 1 w 47"/>
                <a:gd name="T17" fmla="*/ 8 h 30"/>
                <a:gd name="T18" fmla="*/ 1 w 47"/>
                <a:gd name="T19" fmla="*/ 8 h 30"/>
                <a:gd name="T20" fmla="*/ 1 w 47"/>
                <a:gd name="T21" fmla="*/ 8 h 30"/>
                <a:gd name="T22" fmla="*/ 1 w 47"/>
                <a:gd name="T23" fmla="*/ 9 h 30"/>
                <a:gd name="T24" fmla="*/ 3 w 47"/>
                <a:gd name="T25" fmla="*/ 9 h 30"/>
                <a:gd name="T26" fmla="*/ 11 w 47"/>
                <a:gd name="T27" fmla="*/ 11 h 30"/>
                <a:gd name="T28" fmla="*/ 18 w 47"/>
                <a:gd name="T29" fmla="*/ 13 h 30"/>
                <a:gd name="T30" fmla="*/ 19 w 47"/>
                <a:gd name="T31" fmla="*/ 17 h 30"/>
                <a:gd name="T32" fmla="*/ 19 w 47"/>
                <a:gd name="T33" fmla="*/ 25 h 30"/>
                <a:gd name="T34" fmla="*/ 26 w 47"/>
                <a:gd name="T35" fmla="*/ 30 h 30"/>
                <a:gd name="T36" fmla="*/ 34 w 47"/>
                <a:gd name="T37" fmla="*/ 26 h 30"/>
                <a:gd name="T38" fmla="*/ 37 w 47"/>
                <a:gd name="T39" fmla="*/ 20 h 30"/>
                <a:gd name="T40" fmla="*/ 37 w 47"/>
                <a:gd name="T41" fmla="*/ 18 h 30"/>
                <a:gd name="T42" fmla="*/ 37 w 47"/>
                <a:gd name="T43" fmla="*/ 18 h 30"/>
                <a:gd name="T44" fmla="*/ 37 w 47"/>
                <a:gd name="T45" fmla="*/ 18 h 30"/>
                <a:gd name="T46" fmla="*/ 40 w 47"/>
                <a:gd name="T47" fmla="*/ 15 h 30"/>
                <a:gd name="T48" fmla="*/ 40 w 47"/>
                <a:gd name="T49" fmla="*/ 15 h 30"/>
                <a:gd name="T50" fmla="*/ 41 w 47"/>
                <a:gd name="T51" fmla="*/ 15 h 30"/>
                <a:gd name="T52" fmla="*/ 41 w 47"/>
                <a:gd name="T53" fmla="*/ 15 h 30"/>
                <a:gd name="T54" fmla="*/ 43 w 47"/>
                <a:gd name="T55" fmla="*/ 15 h 30"/>
                <a:gd name="T56" fmla="*/ 47 w 47"/>
                <a:gd name="T57" fmla="*/ 17 h 30"/>
                <a:gd name="T58" fmla="*/ 47 w 47"/>
                <a:gd name="T59" fmla="*/ 17 h 30"/>
                <a:gd name="T60" fmla="*/ 43 w 47"/>
                <a:gd name="T61" fmla="*/ 12 h 30"/>
                <a:gd name="T62" fmla="*/ 33 w 47"/>
                <a:gd name="T63" fmla="*/ 11 h 30"/>
                <a:gd name="T64" fmla="*/ 28 w 47"/>
                <a:gd name="T65" fmla="*/ 9 h 30"/>
                <a:gd name="T66" fmla="*/ 27 w 47"/>
                <a:gd name="T67" fmla="*/ 6 h 30"/>
                <a:gd name="T68" fmla="*/ 26 w 47"/>
                <a:gd name="T69" fmla="*/ 4 h 30"/>
                <a:gd name="T70" fmla="*/ 25 w 47"/>
                <a:gd name="T71" fmla="*/ 3 h 30"/>
                <a:gd name="T72" fmla="*/ 22 w 47"/>
                <a:gd name="T73" fmla="*/ 2 h 30"/>
                <a:gd name="T74" fmla="*/ 20 w 47"/>
                <a:gd name="T75" fmla="*/ 1 h 30"/>
                <a:gd name="T76" fmla="*/ 20 w 47"/>
                <a:gd name="T77" fmla="*/ 1 h 30"/>
                <a:gd name="T78" fmla="*/ 20 w 47"/>
                <a:gd name="T79" fmla="*/ 1 h 30"/>
                <a:gd name="T80" fmla="*/ 19 w 47"/>
                <a:gd name="T81" fmla="*/ 0 h 30"/>
                <a:gd name="T82" fmla="*/ 19 w 47"/>
                <a:gd name="T83" fmla="*/ 1 h 30"/>
                <a:gd name="T84" fmla="*/ 17 w 47"/>
                <a:gd name="T85" fmla="*/ 1 h 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"/>
                <a:gd name="T130" fmla="*/ 0 h 30"/>
                <a:gd name="T131" fmla="*/ 47 w 47"/>
                <a:gd name="T132" fmla="*/ 30 h 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" h="30">
                  <a:moveTo>
                    <a:pt x="17" y="1"/>
                  </a:moveTo>
                  <a:cubicBezTo>
                    <a:pt x="15" y="1"/>
                    <a:pt x="13" y="2"/>
                    <a:pt x="12" y="4"/>
                  </a:cubicBezTo>
                  <a:cubicBezTo>
                    <a:pt x="12" y="5"/>
                    <a:pt x="10" y="6"/>
                    <a:pt x="10" y="6"/>
                  </a:cubicBezTo>
                  <a:cubicBezTo>
                    <a:pt x="9" y="6"/>
                    <a:pt x="7" y="6"/>
                    <a:pt x="5" y="5"/>
                  </a:cubicBezTo>
                  <a:cubicBezTo>
                    <a:pt x="3" y="4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3" y="9"/>
                  </a:cubicBezTo>
                  <a:cubicBezTo>
                    <a:pt x="4" y="10"/>
                    <a:pt x="8" y="11"/>
                    <a:pt x="11" y="11"/>
                  </a:cubicBezTo>
                  <a:cubicBezTo>
                    <a:pt x="14" y="11"/>
                    <a:pt x="17" y="12"/>
                    <a:pt x="18" y="13"/>
                  </a:cubicBezTo>
                  <a:cubicBezTo>
                    <a:pt x="19" y="15"/>
                    <a:pt x="19" y="16"/>
                    <a:pt x="19" y="17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7"/>
                    <a:pt x="22" y="30"/>
                    <a:pt x="26" y="30"/>
                  </a:cubicBezTo>
                  <a:cubicBezTo>
                    <a:pt x="29" y="30"/>
                    <a:pt x="33" y="28"/>
                    <a:pt x="34" y="26"/>
                  </a:cubicBezTo>
                  <a:cubicBezTo>
                    <a:pt x="35" y="24"/>
                    <a:pt x="37" y="21"/>
                    <a:pt x="37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5" y="16"/>
                    <a:pt x="46" y="16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1"/>
                    <a:pt x="35" y="11"/>
                    <a:pt x="33" y="11"/>
                  </a:cubicBezTo>
                  <a:cubicBezTo>
                    <a:pt x="30" y="11"/>
                    <a:pt x="28" y="10"/>
                    <a:pt x="28" y="9"/>
                  </a:cubicBezTo>
                  <a:cubicBezTo>
                    <a:pt x="27" y="8"/>
                    <a:pt x="27" y="7"/>
                    <a:pt x="27" y="6"/>
                  </a:cubicBezTo>
                  <a:cubicBezTo>
                    <a:pt x="27" y="6"/>
                    <a:pt x="27" y="5"/>
                    <a:pt x="26" y="4"/>
                  </a:cubicBezTo>
                  <a:cubicBezTo>
                    <a:pt x="26" y="4"/>
                    <a:pt x="25" y="3"/>
                    <a:pt x="25" y="3"/>
                  </a:cubicBezTo>
                  <a:cubicBezTo>
                    <a:pt x="25" y="3"/>
                    <a:pt x="23" y="2"/>
                    <a:pt x="22" y="2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9" y="1"/>
                    <a:pt x="19" y="1"/>
                  </a:cubicBezTo>
                  <a:cubicBezTo>
                    <a:pt x="19" y="1"/>
                    <a:pt x="18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6" name="Freeform 161"/>
            <p:cNvSpPr>
              <a:spLocks noChangeArrowheads="1"/>
            </p:cNvSpPr>
            <p:nvPr/>
          </p:nvSpPr>
          <p:spPr bwMode="auto">
            <a:xfrm>
              <a:off x="1460500" y="4714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7" name="Freeform 162"/>
            <p:cNvSpPr>
              <a:spLocks noChangeArrowheads="1"/>
            </p:cNvSpPr>
            <p:nvPr/>
          </p:nvSpPr>
          <p:spPr bwMode="auto">
            <a:xfrm>
              <a:off x="1584325" y="341313"/>
              <a:ext cx="20638" cy="31750"/>
            </a:xfrm>
            <a:custGeom>
              <a:avLst/>
              <a:gdLst>
                <a:gd name="T0" fmla="*/ 0 w 8"/>
                <a:gd name="T1" fmla="*/ 8 h 12"/>
                <a:gd name="T2" fmla="*/ 1 w 8"/>
                <a:gd name="T3" fmla="*/ 8 h 12"/>
                <a:gd name="T4" fmla="*/ 4 w 8"/>
                <a:gd name="T5" fmla="*/ 8 h 12"/>
                <a:gd name="T6" fmla="*/ 6 w 8"/>
                <a:gd name="T7" fmla="*/ 11 h 12"/>
                <a:gd name="T8" fmla="*/ 8 w 8"/>
                <a:gd name="T9" fmla="*/ 6 h 12"/>
                <a:gd name="T10" fmla="*/ 7 w 8"/>
                <a:gd name="T11" fmla="*/ 1 h 12"/>
                <a:gd name="T12" fmla="*/ 4 w 8"/>
                <a:gd name="T13" fmla="*/ 1 h 12"/>
                <a:gd name="T14" fmla="*/ 3 w 8"/>
                <a:gd name="T15" fmla="*/ 1 h 12"/>
                <a:gd name="T16" fmla="*/ 2 w 8"/>
                <a:gd name="T17" fmla="*/ 1 h 12"/>
                <a:gd name="T18" fmla="*/ 2 w 8"/>
                <a:gd name="T19" fmla="*/ 0 h 12"/>
                <a:gd name="T20" fmla="*/ 2 w 8"/>
                <a:gd name="T21" fmla="*/ 1 h 12"/>
                <a:gd name="T22" fmla="*/ 2 w 8"/>
                <a:gd name="T23" fmla="*/ 2 h 12"/>
                <a:gd name="T24" fmla="*/ 0 w 8"/>
                <a:gd name="T25" fmla="*/ 5 h 12"/>
                <a:gd name="T26" fmla="*/ 0 w 8"/>
                <a:gd name="T27" fmla="*/ 8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"/>
                <a:gd name="T43" fmla="*/ 0 h 12"/>
                <a:gd name="T44" fmla="*/ 8 w 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" h="12">
                  <a:moveTo>
                    <a:pt x="0" y="8"/>
                  </a:moveTo>
                  <a:cubicBezTo>
                    <a:pt x="0" y="8"/>
                    <a:pt x="0" y="8"/>
                    <a:pt x="1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10"/>
                    <a:pt x="5" y="12"/>
                    <a:pt x="6" y="11"/>
                  </a:cubicBezTo>
                  <a:cubicBezTo>
                    <a:pt x="7" y="11"/>
                    <a:pt x="8" y="8"/>
                    <a:pt x="8" y="6"/>
                  </a:cubicBezTo>
                  <a:cubicBezTo>
                    <a:pt x="8" y="3"/>
                    <a:pt x="7" y="1"/>
                    <a:pt x="7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0" y="5"/>
                    <a:pt x="0" y="5"/>
                  </a:cubicBezTo>
                  <a:cubicBezTo>
                    <a:pt x="0" y="5"/>
                    <a:pt x="0" y="7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8" name="Freeform 163"/>
            <p:cNvSpPr>
              <a:spLocks noChangeArrowheads="1"/>
            </p:cNvSpPr>
            <p:nvPr/>
          </p:nvSpPr>
          <p:spPr bwMode="auto">
            <a:xfrm>
              <a:off x="1514475" y="388938"/>
              <a:ext cx="23813" cy="23813"/>
            </a:xfrm>
            <a:custGeom>
              <a:avLst/>
              <a:gdLst>
                <a:gd name="T0" fmla="*/ 5 w 9"/>
                <a:gd name="T1" fmla="*/ 9 h 9"/>
                <a:gd name="T2" fmla="*/ 9 w 9"/>
                <a:gd name="T3" fmla="*/ 6 h 9"/>
                <a:gd name="T4" fmla="*/ 9 w 9"/>
                <a:gd name="T5" fmla="*/ 2 h 9"/>
                <a:gd name="T6" fmla="*/ 5 w 9"/>
                <a:gd name="T7" fmla="*/ 0 h 9"/>
                <a:gd name="T8" fmla="*/ 0 w 9"/>
                <a:gd name="T9" fmla="*/ 2 h 9"/>
                <a:gd name="T10" fmla="*/ 0 w 9"/>
                <a:gd name="T11" fmla="*/ 9 h 9"/>
                <a:gd name="T12" fmla="*/ 1 w 9"/>
                <a:gd name="T13" fmla="*/ 9 h 9"/>
                <a:gd name="T14" fmla="*/ 5 w 9"/>
                <a:gd name="T15" fmla="*/ 9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"/>
                <a:gd name="T25" fmla="*/ 0 h 9"/>
                <a:gd name="T26" fmla="*/ 9 w 9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" h="9">
                  <a:moveTo>
                    <a:pt x="5" y="9"/>
                  </a:moveTo>
                  <a:cubicBezTo>
                    <a:pt x="8" y="8"/>
                    <a:pt x="9" y="7"/>
                    <a:pt x="9" y="6"/>
                  </a:cubicBezTo>
                  <a:cubicBezTo>
                    <a:pt x="9" y="5"/>
                    <a:pt x="9" y="3"/>
                    <a:pt x="9" y="2"/>
                  </a:cubicBezTo>
                  <a:cubicBezTo>
                    <a:pt x="9" y="1"/>
                    <a:pt x="8" y="0"/>
                    <a:pt x="5" y="0"/>
                  </a:cubicBezTo>
                  <a:cubicBezTo>
                    <a:pt x="3" y="0"/>
                    <a:pt x="0" y="1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" y="9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9" name="Freeform 164"/>
            <p:cNvSpPr>
              <a:spLocks noChangeArrowheads="1"/>
            </p:cNvSpPr>
            <p:nvPr/>
          </p:nvSpPr>
          <p:spPr bwMode="auto">
            <a:xfrm>
              <a:off x="1589088" y="114300"/>
              <a:ext cx="730250" cy="317500"/>
            </a:xfrm>
            <a:custGeom>
              <a:avLst/>
              <a:gdLst>
                <a:gd name="T0" fmla="*/ 17 w 274"/>
                <a:gd name="T1" fmla="*/ 56 h 119"/>
                <a:gd name="T2" fmla="*/ 36 w 274"/>
                <a:gd name="T3" fmla="*/ 72 h 119"/>
                <a:gd name="T4" fmla="*/ 43 w 274"/>
                <a:gd name="T5" fmla="*/ 63 h 119"/>
                <a:gd name="T6" fmla="*/ 49 w 274"/>
                <a:gd name="T7" fmla="*/ 63 h 119"/>
                <a:gd name="T8" fmla="*/ 62 w 274"/>
                <a:gd name="T9" fmla="*/ 66 h 119"/>
                <a:gd name="T10" fmla="*/ 73 w 274"/>
                <a:gd name="T11" fmla="*/ 62 h 119"/>
                <a:gd name="T12" fmla="*/ 73 w 274"/>
                <a:gd name="T13" fmla="*/ 62 h 119"/>
                <a:gd name="T14" fmla="*/ 85 w 274"/>
                <a:gd name="T15" fmla="*/ 72 h 119"/>
                <a:gd name="T16" fmla="*/ 64 w 274"/>
                <a:gd name="T17" fmla="*/ 82 h 119"/>
                <a:gd name="T18" fmla="*/ 54 w 274"/>
                <a:gd name="T19" fmla="*/ 98 h 119"/>
                <a:gd name="T20" fmla="*/ 45 w 274"/>
                <a:gd name="T21" fmla="*/ 102 h 119"/>
                <a:gd name="T22" fmla="*/ 29 w 274"/>
                <a:gd name="T23" fmla="*/ 95 h 119"/>
                <a:gd name="T24" fmla="*/ 23 w 274"/>
                <a:gd name="T25" fmla="*/ 93 h 119"/>
                <a:gd name="T26" fmla="*/ 35 w 274"/>
                <a:gd name="T27" fmla="*/ 113 h 119"/>
                <a:gd name="T28" fmla="*/ 129 w 274"/>
                <a:gd name="T29" fmla="*/ 115 h 119"/>
                <a:gd name="T30" fmla="*/ 59 w 274"/>
                <a:gd name="T31" fmla="*/ 106 h 119"/>
                <a:gd name="T32" fmla="*/ 58 w 274"/>
                <a:gd name="T33" fmla="*/ 99 h 119"/>
                <a:gd name="T34" fmla="*/ 59 w 274"/>
                <a:gd name="T35" fmla="*/ 99 h 119"/>
                <a:gd name="T36" fmla="*/ 60 w 274"/>
                <a:gd name="T37" fmla="*/ 99 h 119"/>
                <a:gd name="T38" fmla="*/ 62 w 274"/>
                <a:gd name="T39" fmla="*/ 99 h 119"/>
                <a:gd name="T40" fmla="*/ 66 w 274"/>
                <a:gd name="T41" fmla="*/ 99 h 119"/>
                <a:gd name="T42" fmla="*/ 71 w 274"/>
                <a:gd name="T43" fmla="*/ 95 h 119"/>
                <a:gd name="T44" fmla="*/ 99 w 274"/>
                <a:gd name="T45" fmla="*/ 95 h 119"/>
                <a:gd name="T46" fmla="*/ 127 w 274"/>
                <a:gd name="T47" fmla="*/ 95 h 119"/>
                <a:gd name="T48" fmla="*/ 129 w 274"/>
                <a:gd name="T49" fmla="*/ 88 h 119"/>
                <a:gd name="T50" fmla="*/ 130 w 274"/>
                <a:gd name="T51" fmla="*/ 88 h 119"/>
                <a:gd name="T52" fmla="*/ 129 w 274"/>
                <a:gd name="T53" fmla="*/ 87 h 119"/>
                <a:gd name="T54" fmla="*/ 130 w 274"/>
                <a:gd name="T55" fmla="*/ 86 h 119"/>
                <a:gd name="T56" fmla="*/ 165 w 274"/>
                <a:gd name="T57" fmla="*/ 67 h 119"/>
                <a:gd name="T58" fmla="*/ 164 w 274"/>
                <a:gd name="T59" fmla="*/ 52 h 119"/>
                <a:gd name="T60" fmla="*/ 207 w 274"/>
                <a:gd name="T61" fmla="*/ 48 h 119"/>
                <a:gd name="T62" fmla="*/ 224 w 274"/>
                <a:gd name="T63" fmla="*/ 37 h 119"/>
                <a:gd name="T64" fmla="*/ 237 w 274"/>
                <a:gd name="T65" fmla="*/ 34 h 119"/>
                <a:gd name="T66" fmla="*/ 262 w 274"/>
                <a:gd name="T67" fmla="*/ 21 h 119"/>
                <a:gd name="T68" fmla="*/ 273 w 274"/>
                <a:gd name="T69" fmla="*/ 19 h 119"/>
                <a:gd name="T70" fmla="*/ 271 w 274"/>
                <a:gd name="T71" fmla="*/ 12 h 119"/>
                <a:gd name="T72" fmla="*/ 266 w 274"/>
                <a:gd name="T73" fmla="*/ 7 h 119"/>
                <a:gd name="T74" fmla="*/ 266 w 274"/>
                <a:gd name="T75" fmla="*/ 5 h 119"/>
                <a:gd name="T76" fmla="*/ 266 w 274"/>
                <a:gd name="T77" fmla="*/ 3 h 119"/>
                <a:gd name="T78" fmla="*/ 265 w 274"/>
                <a:gd name="T79" fmla="*/ 2 h 119"/>
                <a:gd name="T80" fmla="*/ 264 w 274"/>
                <a:gd name="T81" fmla="*/ 2 h 119"/>
                <a:gd name="T82" fmla="*/ 263 w 274"/>
                <a:gd name="T83" fmla="*/ 1 h 119"/>
                <a:gd name="T84" fmla="*/ 250 w 274"/>
                <a:gd name="T85" fmla="*/ 0 h 119"/>
                <a:gd name="T86" fmla="*/ 230 w 274"/>
                <a:gd name="T87" fmla="*/ 5 h 119"/>
                <a:gd name="T88" fmla="*/ 223 w 274"/>
                <a:gd name="T89" fmla="*/ 3 h 119"/>
                <a:gd name="T90" fmla="*/ 216 w 274"/>
                <a:gd name="T91" fmla="*/ 5 h 119"/>
                <a:gd name="T92" fmla="*/ 205 w 274"/>
                <a:gd name="T93" fmla="*/ 5 h 119"/>
                <a:gd name="T94" fmla="*/ 110 w 274"/>
                <a:gd name="T95" fmla="*/ 10 h 119"/>
                <a:gd name="T96" fmla="*/ 82 w 274"/>
                <a:gd name="T97" fmla="*/ 19 h 119"/>
                <a:gd name="T98" fmla="*/ 48 w 274"/>
                <a:gd name="T99" fmla="*/ 29 h 119"/>
                <a:gd name="T100" fmla="*/ 52 w 274"/>
                <a:gd name="T101" fmla="*/ 38 h 119"/>
                <a:gd name="T102" fmla="*/ 35 w 274"/>
                <a:gd name="T103" fmla="*/ 33 h 119"/>
                <a:gd name="T104" fmla="*/ 35 w 274"/>
                <a:gd name="T105" fmla="*/ 25 h 119"/>
                <a:gd name="T106" fmla="*/ 19 w 274"/>
                <a:gd name="T107" fmla="*/ 20 h 119"/>
                <a:gd name="T108" fmla="*/ 14 w 274"/>
                <a:gd name="T109" fmla="*/ 25 h 119"/>
                <a:gd name="T110" fmla="*/ 4 w 274"/>
                <a:gd name="T111" fmla="*/ 48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4"/>
                <a:gd name="T169" fmla="*/ 0 h 119"/>
                <a:gd name="T170" fmla="*/ 274 w 274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4" h="119">
                  <a:moveTo>
                    <a:pt x="4" y="48"/>
                  </a:moveTo>
                  <a:cubicBezTo>
                    <a:pt x="6" y="48"/>
                    <a:pt x="10" y="49"/>
                    <a:pt x="13" y="50"/>
                  </a:cubicBezTo>
                  <a:cubicBezTo>
                    <a:pt x="15" y="51"/>
                    <a:pt x="17" y="54"/>
                    <a:pt x="17" y="56"/>
                  </a:cubicBezTo>
                  <a:cubicBezTo>
                    <a:pt x="17" y="58"/>
                    <a:pt x="20" y="61"/>
                    <a:pt x="23" y="63"/>
                  </a:cubicBezTo>
                  <a:cubicBezTo>
                    <a:pt x="26" y="64"/>
                    <a:pt x="30" y="67"/>
                    <a:pt x="32" y="69"/>
                  </a:cubicBezTo>
                  <a:cubicBezTo>
                    <a:pt x="34" y="70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7" y="70"/>
                    <a:pt x="43" y="65"/>
                    <a:pt x="43" y="63"/>
                  </a:cubicBezTo>
                  <a:cubicBezTo>
                    <a:pt x="43" y="63"/>
                    <a:pt x="44" y="62"/>
                    <a:pt x="46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3"/>
                    <a:pt x="48" y="63"/>
                    <a:pt x="49" y="63"/>
                  </a:cubicBezTo>
                  <a:cubicBezTo>
                    <a:pt x="50" y="63"/>
                    <a:pt x="52" y="64"/>
                    <a:pt x="53" y="66"/>
                  </a:cubicBezTo>
                  <a:cubicBezTo>
                    <a:pt x="54" y="67"/>
                    <a:pt x="57" y="68"/>
                    <a:pt x="60" y="67"/>
                  </a:cubicBezTo>
                  <a:cubicBezTo>
                    <a:pt x="60" y="67"/>
                    <a:pt x="60" y="67"/>
                    <a:pt x="62" y="66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64"/>
                    <a:pt x="70" y="64"/>
                    <a:pt x="72" y="63"/>
                  </a:cubicBezTo>
                  <a:cubicBezTo>
                    <a:pt x="72" y="63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81" y="64"/>
                    <a:pt x="85" y="67"/>
                    <a:pt x="85" y="69"/>
                  </a:cubicBezTo>
                  <a:cubicBezTo>
                    <a:pt x="85" y="69"/>
                    <a:pt x="85" y="69"/>
                    <a:pt x="85" y="72"/>
                  </a:cubicBezTo>
                  <a:cubicBezTo>
                    <a:pt x="84" y="75"/>
                    <a:pt x="78" y="76"/>
                    <a:pt x="76" y="78"/>
                  </a:cubicBezTo>
                  <a:cubicBezTo>
                    <a:pt x="75" y="80"/>
                    <a:pt x="66" y="80"/>
                    <a:pt x="65" y="81"/>
                  </a:cubicBezTo>
                  <a:cubicBezTo>
                    <a:pt x="64" y="82"/>
                    <a:pt x="64" y="82"/>
                    <a:pt x="64" y="82"/>
                  </a:cubicBezTo>
                  <a:cubicBezTo>
                    <a:pt x="60" y="86"/>
                    <a:pt x="57" y="91"/>
                    <a:pt x="58" y="92"/>
                  </a:cubicBezTo>
                  <a:cubicBezTo>
                    <a:pt x="58" y="94"/>
                    <a:pt x="53" y="98"/>
                    <a:pt x="53" y="98"/>
                  </a:cubicBezTo>
                  <a:cubicBezTo>
                    <a:pt x="53" y="98"/>
                    <a:pt x="53" y="98"/>
                    <a:pt x="54" y="98"/>
                  </a:cubicBezTo>
                  <a:cubicBezTo>
                    <a:pt x="55" y="98"/>
                    <a:pt x="54" y="99"/>
                    <a:pt x="53" y="100"/>
                  </a:cubicBezTo>
                  <a:cubicBezTo>
                    <a:pt x="52" y="101"/>
                    <a:pt x="46" y="102"/>
                    <a:pt x="46" y="102"/>
                  </a:cubicBezTo>
                  <a:cubicBezTo>
                    <a:pt x="46" y="102"/>
                    <a:pt x="46" y="102"/>
                    <a:pt x="45" y="102"/>
                  </a:cubicBezTo>
                  <a:cubicBezTo>
                    <a:pt x="45" y="102"/>
                    <a:pt x="42" y="101"/>
                    <a:pt x="40" y="100"/>
                  </a:cubicBezTo>
                  <a:cubicBezTo>
                    <a:pt x="37" y="99"/>
                    <a:pt x="35" y="97"/>
                    <a:pt x="35" y="97"/>
                  </a:cubicBezTo>
                  <a:cubicBezTo>
                    <a:pt x="35" y="96"/>
                    <a:pt x="32" y="95"/>
                    <a:pt x="29" y="95"/>
                  </a:cubicBezTo>
                  <a:cubicBezTo>
                    <a:pt x="26" y="95"/>
                    <a:pt x="23" y="94"/>
                    <a:pt x="23" y="93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23" y="92"/>
                    <a:pt x="23" y="92"/>
                    <a:pt x="23" y="93"/>
                  </a:cubicBezTo>
                  <a:cubicBezTo>
                    <a:pt x="21" y="96"/>
                    <a:pt x="24" y="98"/>
                    <a:pt x="24" y="100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30" y="104"/>
                    <a:pt x="35" y="110"/>
                    <a:pt x="35" y="113"/>
                  </a:cubicBezTo>
                  <a:cubicBezTo>
                    <a:pt x="35" y="116"/>
                    <a:pt x="56" y="119"/>
                    <a:pt x="82" y="119"/>
                  </a:cubicBezTo>
                  <a:cubicBezTo>
                    <a:pt x="108" y="119"/>
                    <a:pt x="130" y="118"/>
                    <a:pt x="132" y="117"/>
                  </a:cubicBezTo>
                  <a:cubicBezTo>
                    <a:pt x="133" y="117"/>
                    <a:pt x="132" y="116"/>
                    <a:pt x="129" y="115"/>
                  </a:cubicBezTo>
                  <a:cubicBezTo>
                    <a:pt x="126" y="115"/>
                    <a:pt x="115" y="114"/>
                    <a:pt x="103" y="114"/>
                  </a:cubicBezTo>
                  <a:cubicBezTo>
                    <a:pt x="91" y="114"/>
                    <a:pt x="76" y="113"/>
                    <a:pt x="70" y="111"/>
                  </a:cubicBezTo>
                  <a:cubicBezTo>
                    <a:pt x="64" y="109"/>
                    <a:pt x="59" y="107"/>
                    <a:pt x="59" y="106"/>
                  </a:cubicBezTo>
                  <a:cubicBezTo>
                    <a:pt x="59" y="106"/>
                    <a:pt x="58" y="104"/>
                    <a:pt x="58" y="102"/>
                  </a:cubicBezTo>
                  <a:cubicBezTo>
                    <a:pt x="57" y="100"/>
                    <a:pt x="57" y="99"/>
                    <a:pt x="57" y="99"/>
                  </a:cubicBezTo>
                  <a:cubicBezTo>
                    <a:pt x="57" y="99"/>
                    <a:pt x="57" y="99"/>
                    <a:pt x="58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60" y="99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99"/>
                    <a:pt x="65" y="99"/>
                    <a:pt x="66" y="99"/>
                  </a:cubicBezTo>
                  <a:cubicBezTo>
                    <a:pt x="66" y="99"/>
                    <a:pt x="66" y="99"/>
                    <a:pt x="66" y="99"/>
                  </a:cubicBezTo>
                  <a:cubicBezTo>
                    <a:pt x="66" y="98"/>
                    <a:pt x="66" y="98"/>
                    <a:pt x="66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9" y="97"/>
                    <a:pt x="71" y="96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99" y="95"/>
                    <a:pt x="99" y="95"/>
                  </a:cubicBezTo>
                  <a:cubicBezTo>
                    <a:pt x="99" y="95"/>
                    <a:pt x="104" y="96"/>
                    <a:pt x="111" y="96"/>
                  </a:cubicBezTo>
                  <a:cubicBezTo>
                    <a:pt x="117" y="97"/>
                    <a:pt x="128" y="97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0"/>
                    <a:pt x="128" y="88"/>
                    <a:pt x="129" y="88"/>
                  </a:cubicBezTo>
                  <a:cubicBezTo>
                    <a:pt x="129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7"/>
                    <a:pt x="130" y="87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7"/>
                    <a:pt x="129" y="87"/>
                    <a:pt x="129" y="87"/>
                  </a:cubicBezTo>
                  <a:cubicBezTo>
                    <a:pt x="128" y="87"/>
                    <a:pt x="127" y="87"/>
                    <a:pt x="127" y="86"/>
                  </a:cubicBezTo>
                  <a:cubicBezTo>
                    <a:pt x="126" y="86"/>
                    <a:pt x="127" y="86"/>
                    <a:pt x="128" y="86"/>
                  </a:cubicBezTo>
                  <a:cubicBezTo>
                    <a:pt x="129" y="86"/>
                    <a:pt x="130" y="86"/>
                    <a:pt x="130" y="86"/>
                  </a:cubicBezTo>
                  <a:cubicBezTo>
                    <a:pt x="130" y="86"/>
                    <a:pt x="130" y="83"/>
                    <a:pt x="131" y="79"/>
                  </a:cubicBezTo>
                  <a:cubicBezTo>
                    <a:pt x="131" y="75"/>
                    <a:pt x="139" y="71"/>
                    <a:pt x="148" y="71"/>
                  </a:cubicBezTo>
                  <a:cubicBezTo>
                    <a:pt x="157" y="71"/>
                    <a:pt x="165" y="69"/>
                    <a:pt x="165" y="67"/>
                  </a:cubicBezTo>
                  <a:cubicBezTo>
                    <a:pt x="165" y="65"/>
                    <a:pt x="165" y="63"/>
                    <a:pt x="165" y="63"/>
                  </a:cubicBezTo>
                  <a:cubicBezTo>
                    <a:pt x="165" y="63"/>
                    <a:pt x="165" y="60"/>
                    <a:pt x="164" y="58"/>
                  </a:cubicBezTo>
                  <a:cubicBezTo>
                    <a:pt x="164" y="55"/>
                    <a:pt x="164" y="52"/>
                    <a:pt x="164" y="52"/>
                  </a:cubicBezTo>
                  <a:cubicBezTo>
                    <a:pt x="164" y="52"/>
                    <a:pt x="164" y="51"/>
                    <a:pt x="164" y="50"/>
                  </a:cubicBezTo>
                  <a:cubicBezTo>
                    <a:pt x="164" y="49"/>
                    <a:pt x="172" y="48"/>
                    <a:pt x="182" y="48"/>
                  </a:cubicBezTo>
                  <a:cubicBezTo>
                    <a:pt x="207" y="48"/>
                    <a:pt x="207" y="48"/>
                    <a:pt x="207" y="48"/>
                  </a:cubicBezTo>
                  <a:cubicBezTo>
                    <a:pt x="209" y="48"/>
                    <a:pt x="211" y="46"/>
                    <a:pt x="212" y="43"/>
                  </a:cubicBezTo>
                  <a:cubicBezTo>
                    <a:pt x="212" y="41"/>
                    <a:pt x="215" y="38"/>
                    <a:pt x="218" y="37"/>
                  </a:cubicBezTo>
                  <a:cubicBezTo>
                    <a:pt x="221" y="37"/>
                    <a:pt x="224" y="37"/>
                    <a:pt x="224" y="37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24" y="38"/>
                    <a:pt x="226" y="38"/>
                    <a:pt x="227" y="38"/>
                  </a:cubicBezTo>
                  <a:cubicBezTo>
                    <a:pt x="229" y="38"/>
                    <a:pt x="233" y="36"/>
                    <a:pt x="237" y="34"/>
                  </a:cubicBezTo>
                  <a:cubicBezTo>
                    <a:pt x="241" y="32"/>
                    <a:pt x="246" y="29"/>
                    <a:pt x="249" y="27"/>
                  </a:cubicBezTo>
                  <a:cubicBezTo>
                    <a:pt x="251" y="26"/>
                    <a:pt x="255" y="24"/>
                    <a:pt x="256" y="23"/>
                  </a:cubicBezTo>
                  <a:cubicBezTo>
                    <a:pt x="258" y="22"/>
                    <a:pt x="260" y="21"/>
                    <a:pt x="262" y="21"/>
                  </a:cubicBezTo>
                  <a:cubicBezTo>
                    <a:pt x="262" y="21"/>
                    <a:pt x="262" y="21"/>
                    <a:pt x="265" y="20"/>
                  </a:cubicBezTo>
                  <a:cubicBezTo>
                    <a:pt x="267" y="20"/>
                    <a:pt x="269" y="19"/>
                    <a:pt x="270" y="19"/>
                  </a:cubicBezTo>
                  <a:cubicBezTo>
                    <a:pt x="273" y="19"/>
                    <a:pt x="273" y="19"/>
                    <a:pt x="273" y="19"/>
                  </a:cubicBezTo>
                  <a:cubicBezTo>
                    <a:pt x="273" y="16"/>
                    <a:pt x="274" y="12"/>
                    <a:pt x="273" y="11"/>
                  </a:cubicBezTo>
                  <a:cubicBezTo>
                    <a:pt x="273" y="10"/>
                    <a:pt x="272" y="10"/>
                    <a:pt x="272" y="10"/>
                  </a:cubicBezTo>
                  <a:cubicBezTo>
                    <a:pt x="272" y="10"/>
                    <a:pt x="271" y="11"/>
                    <a:pt x="271" y="12"/>
                  </a:cubicBezTo>
                  <a:cubicBezTo>
                    <a:pt x="271" y="14"/>
                    <a:pt x="270" y="14"/>
                    <a:pt x="268" y="12"/>
                  </a:cubicBezTo>
                  <a:cubicBezTo>
                    <a:pt x="266" y="11"/>
                    <a:pt x="265" y="9"/>
                    <a:pt x="265" y="9"/>
                  </a:cubicBezTo>
                  <a:cubicBezTo>
                    <a:pt x="266" y="9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66" y="6"/>
                    <a:pt x="266" y="5"/>
                    <a:pt x="266" y="5"/>
                  </a:cubicBezTo>
                  <a:cubicBezTo>
                    <a:pt x="266" y="5"/>
                    <a:pt x="266" y="5"/>
                    <a:pt x="266" y="5"/>
                  </a:cubicBezTo>
                  <a:cubicBezTo>
                    <a:pt x="267" y="5"/>
                    <a:pt x="267" y="5"/>
                    <a:pt x="267" y="4"/>
                  </a:cubicBezTo>
                  <a:cubicBezTo>
                    <a:pt x="267" y="3"/>
                    <a:pt x="266" y="2"/>
                    <a:pt x="266" y="3"/>
                  </a:cubicBezTo>
                  <a:cubicBezTo>
                    <a:pt x="266" y="3"/>
                    <a:pt x="266" y="3"/>
                    <a:pt x="266" y="2"/>
                  </a:cubicBezTo>
                  <a:cubicBezTo>
                    <a:pt x="266" y="2"/>
                    <a:pt x="266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5" y="2"/>
                  </a:cubicBezTo>
                  <a:cubicBezTo>
                    <a:pt x="265" y="2"/>
                    <a:pt x="265" y="2"/>
                    <a:pt x="264" y="2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64" y="1"/>
                    <a:pt x="264" y="1"/>
                    <a:pt x="264" y="1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3" y="1"/>
                    <a:pt x="262" y="1"/>
                    <a:pt x="260" y="1"/>
                  </a:cubicBezTo>
                  <a:cubicBezTo>
                    <a:pt x="259" y="1"/>
                    <a:pt x="256" y="0"/>
                    <a:pt x="254" y="0"/>
                  </a:cubicBezTo>
                  <a:cubicBezTo>
                    <a:pt x="254" y="0"/>
                    <a:pt x="254" y="0"/>
                    <a:pt x="250" y="0"/>
                  </a:cubicBezTo>
                  <a:cubicBezTo>
                    <a:pt x="244" y="0"/>
                    <a:pt x="238" y="2"/>
                    <a:pt x="237" y="3"/>
                  </a:cubicBezTo>
                  <a:cubicBezTo>
                    <a:pt x="236" y="3"/>
                    <a:pt x="233" y="5"/>
                    <a:pt x="230" y="5"/>
                  </a:cubicBezTo>
                  <a:cubicBezTo>
                    <a:pt x="230" y="5"/>
                    <a:pt x="230" y="5"/>
                    <a:pt x="230" y="5"/>
                  </a:cubicBezTo>
                  <a:cubicBezTo>
                    <a:pt x="226" y="5"/>
                    <a:pt x="226" y="5"/>
                    <a:pt x="226" y="5"/>
                  </a:cubicBezTo>
                  <a:cubicBezTo>
                    <a:pt x="226" y="5"/>
                    <a:pt x="225" y="3"/>
                    <a:pt x="225" y="3"/>
                  </a:cubicBezTo>
                  <a:cubicBezTo>
                    <a:pt x="225" y="3"/>
                    <a:pt x="224" y="3"/>
                    <a:pt x="223" y="3"/>
                  </a:cubicBezTo>
                  <a:cubicBezTo>
                    <a:pt x="223" y="3"/>
                    <a:pt x="222" y="4"/>
                    <a:pt x="222" y="4"/>
                  </a:cubicBezTo>
                  <a:cubicBezTo>
                    <a:pt x="222" y="4"/>
                    <a:pt x="221" y="5"/>
                    <a:pt x="221" y="5"/>
                  </a:cubicBezTo>
                  <a:cubicBezTo>
                    <a:pt x="216" y="5"/>
                    <a:pt x="216" y="5"/>
                    <a:pt x="216" y="5"/>
                  </a:cubicBezTo>
                  <a:cubicBezTo>
                    <a:pt x="214" y="5"/>
                    <a:pt x="211" y="3"/>
                    <a:pt x="210" y="4"/>
                  </a:cubicBezTo>
                  <a:cubicBezTo>
                    <a:pt x="210" y="4"/>
                    <a:pt x="209" y="3"/>
                    <a:pt x="209" y="3"/>
                  </a:cubicBezTo>
                  <a:cubicBezTo>
                    <a:pt x="205" y="5"/>
                    <a:pt x="205" y="5"/>
                    <a:pt x="205" y="5"/>
                  </a:cubicBezTo>
                  <a:cubicBezTo>
                    <a:pt x="194" y="5"/>
                    <a:pt x="175" y="5"/>
                    <a:pt x="164" y="5"/>
                  </a:cubicBezTo>
                  <a:cubicBezTo>
                    <a:pt x="152" y="5"/>
                    <a:pt x="140" y="6"/>
                    <a:pt x="137" y="7"/>
                  </a:cubicBezTo>
                  <a:cubicBezTo>
                    <a:pt x="134" y="9"/>
                    <a:pt x="122" y="10"/>
                    <a:pt x="110" y="10"/>
                  </a:cubicBezTo>
                  <a:cubicBezTo>
                    <a:pt x="98" y="10"/>
                    <a:pt x="88" y="11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8"/>
                    <a:pt x="85" y="19"/>
                    <a:pt x="82" y="19"/>
                  </a:cubicBezTo>
                  <a:cubicBezTo>
                    <a:pt x="78" y="19"/>
                    <a:pt x="75" y="20"/>
                    <a:pt x="75" y="22"/>
                  </a:cubicBezTo>
                  <a:cubicBezTo>
                    <a:pt x="74" y="23"/>
                    <a:pt x="67" y="24"/>
                    <a:pt x="59" y="24"/>
                  </a:cubicBezTo>
                  <a:cubicBezTo>
                    <a:pt x="50" y="24"/>
                    <a:pt x="45" y="26"/>
                    <a:pt x="48" y="29"/>
                  </a:cubicBezTo>
                  <a:cubicBezTo>
                    <a:pt x="50" y="31"/>
                    <a:pt x="52" y="33"/>
                    <a:pt x="52" y="33"/>
                  </a:cubicBezTo>
                  <a:cubicBezTo>
                    <a:pt x="51" y="33"/>
                    <a:pt x="51" y="34"/>
                    <a:pt x="52" y="36"/>
                  </a:cubicBezTo>
                  <a:cubicBezTo>
                    <a:pt x="52" y="37"/>
                    <a:pt x="52" y="38"/>
                    <a:pt x="52" y="38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4" y="38"/>
                    <a:pt x="34" y="37"/>
                    <a:pt x="34" y="36"/>
                  </a:cubicBezTo>
                  <a:cubicBezTo>
                    <a:pt x="35" y="34"/>
                    <a:pt x="35" y="33"/>
                    <a:pt x="35" y="33"/>
                  </a:cubicBezTo>
                  <a:cubicBezTo>
                    <a:pt x="35" y="33"/>
                    <a:pt x="35" y="32"/>
                    <a:pt x="35" y="29"/>
                  </a:cubicBezTo>
                  <a:cubicBezTo>
                    <a:pt x="35" y="27"/>
                    <a:pt x="35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0" y="23"/>
                    <a:pt x="23" y="21"/>
                  </a:cubicBezTo>
                  <a:cubicBezTo>
                    <a:pt x="23" y="21"/>
                    <a:pt x="23" y="21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5" y="21"/>
                    <a:pt x="16" y="23"/>
                    <a:pt x="15" y="24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1" y="29"/>
                    <a:pt x="7" y="33"/>
                    <a:pt x="5" y="35"/>
                  </a:cubicBezTo>
                  <a:cubicBezTo>
                    <a:pt x="3" y="37"/>
                    <a:pt x="1" y="40"/>
                    <a:pt x="1" y="42"/>
                  </a:cubicBezTo>
                  <a:cubicBezTo>
                    <a:pt x="0" y="45"/>
                    <a:pt x="1" y="47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0" name="Freeform 165"/>
            <p:cNvSpPr>
              <a:spLocks noChangeArrowheads="1"/>
            </p:cNvSpPr>
            <p:nvPr/>
          </p:nvSpPr>
          <p:spPr bwMode="auto">
            <a:xfrm>
              <a:off x="2047875" y="1851025"/>
              <a:ext cx="95250" cy="50800"/>
            </a:xfrm>
            <a:custGeom>
              <a:avLst/>
              <a:gdLst>
                <a:gd name="T0" fmla="*/ 15 w 36"/>
                <a:gd name="T1" fmla="*/ 19 h 19"/>
                <a:gd name="T2" fmla="*/ 20 w 36"/>
                <a:gd name="T3" fmla="*/ 18 h 19"/>
                <a:gd name="T4" fmla="*/ 21 w 36"/>
                <a:gd name="T5" fmla="*/ 18 h 19"/>
                <a:gd name="T6" fmla="*/ 21 w 36"/>
                <a:gd name="T7" fmla="*/ 18 h 19"/>
                <a:gd name="T8" fmla="*/ 25 w 36"/>
                <a:gd name="T9" fmla="*/ 17 h 19"/>
                <a:gd name="T10" fmla="*/ 30 w 36"/>
                <a:gd name="T11" fmla="*/ 14 h 19"/>
                <a:gd name="T12" fmla="*/ 35 w 36"/>
                <a:gd name="T13" fmla="*/ 11 h 19"/>
                <a:gd name="T14" fmla="*/ 35 w 36"/>
                <a:gd name="T15" fmla="*/ 5 h 19"/>
                <a:gd name="T16" fmla="*/ 28 w 36"/>
                <a:gd name="T17" fmla="*/ 0 h 19"/>
                <a:gd name="T18" fmla="*/ 23 w 36"/>
                <a:gd name="T19" fmla="*/ 0 h 19"/>
                <a:gd name="T20" fmla="*/ 20 w 36"/>
                <a:gd name="T21" fmla="*/ 0 h 19"/>
                <a:gd name="T22" fmla="*/ 17 w 36"/>
                <a:gd name="T23" fmla="*/ 1 h 19"/>
                <a:gd name="T24" fmla="*/ 16 w 36"/>
                <a:gd name="T25" fmla="*/ 2 h 19"/>
                <a:gd name="T26" fmla="*/ 14 w 36"/>
                <a:gd name="T27" fmla="*/ 4 h 19"/>
                <a:gd name="T28" fmla="*/ 8 w 36"/>
                <a:gd name="T29" fmla="*/ 6 h 19"/>
                <a:gd name="T30" fmla="*/ 7 w 36"/>
                <a:gd name="T31" fmla="*/ 6 h 19"/>
                <a:gd name="T32" fmla="*/ 7 w 36"/>
                <a:gd name="T33" fmla="*/ 6 h 19"/>
                <a:gd name="T34" fmla="*/ 7 w 36"/>
                <a:gd name="T35" fmla="*/ 6 h 19"/>
                <a:gd name="T36" fmla="*/ 6 w 36"/>
                <a:gd name="T37" fmla="*/ 7 h 19"/>
                <a:gd name="T38" fmla="*/ 3 w 36"/>
                <a:gd name="T39" fmla="*/ 8 h 19"/>
                <a:gd name="T40" fmla="*/ 3 w 36"/>
                <a:gd name="T41" fmla="*/ 8 h 19"/>
                <a:gd name="T42" fmla="*/ 2 w 36"/>
                <a:gd name="T43" fmla="*/ 9 h 19"/>
                <a:gd name="T44" fmla="*/ 1 w 36"/>
                <a:gd name="T45" fmla="*/ 12 h 19"/>
                <a:gd name="T46" fmla="*/ 5 w 36"/>
                <a:gd name="T47" fmla="*/ 14 h 19"/>
                <a:gd name="T48" fmla="*/ 11 w 36"/>
                <a:gd name="T49" fmla="*/ 16 h 19"/>
                <a:gd name="T50" fmla="*/ 13 w 36"/>
                <a:gd name="T51" fmla="*/ 18 h 19"/>
                <a:gd name="T52" fmla="*/ 16 w 36"/>
                <a:gd name="T53" fmla="*/ 19 h 19"/>
                <a:gd name="T54" fmla="*/ 16 w 36"/>
                <a:gd name="T55" fmla="*/ 19 h 19"/>
                <a:gd name="T56" fmla="*/ 15 w 36"/>
                <a:gd name="T57" fmla="*/ 19 h 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"/>
                <a:gd name="T88" fmla="*/ 0 h 19"/>
                <a:gd name="T89" fmla="*/ 36 w 36"/>
                <a:gd name="T90" fmla="*/ 19 h 1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" h="19">
                  <a:moveTo>
                    <a:pt x="15" y="19"/>
                  </a:moveTo>
                  <a:cubicBezTo>
                    <a:pt x="15" y="19"/>
                    <a:pt x="18" y="19"/>
                    <a:pt x="20" y="18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7"/>
                    <a:pt x="25" y="17"/>
                  </a:cubicBezTo>
                  <a:cubicBezTo>
                    <a:pt x="26" y="16"/>
                    <a:pt x="29" y="15"/>
                    <a:pt x="30" y="14"/>
                  </a:cubicBezTo>
                  <a:cubicBezTo>
                    <a:pt x="32" y="13"/>
                    <a:pt x="34" y="12"/>
                    <a:pt x="35" y="11"/>
                  </a:cubicBezTo>
                  <a:cubicBezTo>
                    <a:pt x="36" y="10"/>
                    <a:pt x="36" y="8"/>
                    <a:pt x="35" y="5"/>
                  </a:cubicBezTo>
                  <a:cubicBezTo>
                    <a:pt x="35" y="3"/>
                    <a:pt x="32" y="1"/>
                    <a:pt x="28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6" y="2"/>
                  </a:cubicBezTo>
                  <a:cubicBezTo>
                    <a:pt x="16" y="2"/>
                    <a:pt x="15" y="3"/>
                    <a:pt x="14" y="4"/>
                  </a:cubicBezTo>
                  <a:cubicBezTo>
                    <a:pt x="12" y="4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9"/>
                    <a:pt x="2" y="9"/>
                  </a:cubicBezTo>
                  <a:cubicBezTo>
                    <a:pt x="2" y="10"/>
                    <a:pt x="1" y="11"/>
                    <a:pt x="1" y="12"/>
                  </a:cubicBezTo>
                  <a:cubicBezTo>
                    <a:pt x="0" y="13"/>
                    <a:pt x="2" y="14"/>
                    <a:pt x="5" y="14"/>
                  </a:cubicBezTo>
                  <a:cubicBezTo>
                    <a:pt x="8" y="14"/>
                    <a:pt x="11" y="15"/>
                    <a:pt x="11" y="16"/>
                  </a:cubicBezTo>
                  <a:cubicBezTo>
                    <a:pt x="11" y="16"/>
                    <a:pt x="12" y="18"/>
                    <a:pt x="13" y="18"/>
                  </a:cubicBezTo>
                  <a:cubicBezTo>
                    <a:pt x="13" y="18"/>
                    <a:pt x="13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19"/>
                    <a:pt x="15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1" name="Freeform 166"/>
            <p:cNvSpPr>
              <a:spLocks noChangeArrowheads="1"/>
            </p:cNvSpPr>
            <p:nvPr/>
          </p:nvSpPr>
          <p:spPr bwMode="auto">
            <a:xfrm>
              <a:off x="1871663" y="1760538"/>
              <a:ext cx="134938" cy="79375"/>
            </a:xfrm>
            <a:custGeom>
              <a:avLst/>
              <a:gdLst>
                <a:gd name="T0" fmla="*/ 1 w 51"/>
                <a:gd name="T1" fmla="*/ 0 h 30"/>
                <a:gd name="T2" fmla="*/ 0 w 51"/>
                <a:gd name="T3" fmla="*/ 5 h 30"/>
                <a:gd name="T4" fmla="*/ 11 w 51"/>
                <a:gd name="T5" fmla="*/ 12 h 30"/>
                <a:gd name="T6" fmla="*/ 26 w 51"/>
                <a:gd name="T7" fmla="*/ 24 h 30"/>
                <a:gd name="T8" fmla="*/ 27 w 51"/>
                <a:gd name="T9" fmla="*/ 24 h 30"/>
                <a:gd name="T10" fmla="*/ 28 w 51"/>
                <a:gd name="T11" fmla="*/ 24 h 30"/>
                <a:gd name="T12" fmla="*/ 43 w 51"/>
                <a:gd name="T13" fmla="*/ 30 h 30"/>
                <a:gd name="T14" fmla="*/ 51 w 51"/>
                <a:gd name="T15" fmla="*/ 29 h 30"/>
                <a:gd name="T16" fmla="*/ 51 w 51"/>
                <a:gd name="T17" fmla="*/ 25 h 30"/>
                <a:gd name="T18" fmla="*/ 50 w 51"/>
                <a:gd name="T19" fmla="*/ 25 h 30"/>
                <a:gd name="T20" fmla="*/ 49 w 51"/>
                <a:gd name="T21" fmla="*/ 23 h 30"/>
                <a:gd name="T22" fmla="*/ 40 w 51"/>
                <a:gd name="T23" fmla="*/ 20 h 30"/>
                <a:gd name="T24" fmla="*/ 32 w 51"/>
                <a:gd name="T25" fmla="*/ 15 h 30"/>
                <a:gd name="T26" fmla="*/ 31 w 51"/>
                <a:gd name="T27" fmla="*/ 13 h 30"/>
                <a:gd name="T28" fmla="*/ 24 w 51"/>
                <a:gd name="T29" fmla="*/ 6 h 30"/>
                <a:gd name="T30" fmla="*/ 24 w 51"/>
                <a:gd name="T31" fmla="*/ 6 h 30"/>
                <a:gd name="T32" fmla="*/ 24 w 51"/>
                <a:gd name="T33" fmla="*/ 6 h 30"/>
                <a:gd name="T34" fmla="*/ 24 w 51"/>
                <a:gd name="T35" fmla="*/ 6 h 30"/>
                <a:gd name="T36" fmla="*/ 23 w 51"/>
                <a:gd name="T37" fmla="*/ 5 h 30"/>
                <a:gd name="T38" fmla="*/ 24 w 51"/>
                <a:gd name="T39" fmla="*/ 4 h 30"/>
                <a:gd name="T40" fmla="*/ 24 w 51"/>
                <a:gd name="T41" fmla="*/ 4 h 30"/>
                <a:gd name="T42" fmla="*/ 23 w 51"/>
                <a:gd name="T43" fmla="*/ 3 h 30"/>
                <a:gd name="T44" fmla="*/ 19 w 51"/>
                <a:gd name="T45" fmla="*/ 2 h 30"/>
                <a:gd name="T46" fmla="*/ 8 w 51"/>
                <a:gd name="T47" fmla="*/ 1 h 30"/>
                <a:gd name="T48" fmla="*/ 1 w 51"/>
                <a:gd name="T49" fmla="*/ 0 h 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1"/>
                <a:gd name="T76" fmla="*/ 0 h 30"/>
                <a:gd name="T77" fmla="*/ 51 w 51"/>
                <a:gd name="T78" fmla="*/ 30 h 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1" h="30">
                  <a:moveTo>
                    <a:pt x="1" y="0"/>
                  </a:moveTo>
                  <a:cubicBezTo>
                    <a:pt x="0" y="0"/>
                    <a:pt x="0" y="2"/>
                    <a:pt x="0" y="5"/>
                  </a:cubicBezTo>
                  <a:cubicBezTo>
                    <a:pt x="0" y="7"/>
                    <a:pt x="5" y="10"/>
                    <a:pt x="11" y="12"/>
                  </a:cubicBezTo>
                  <a:cubicBezTo>
                    <a:pt x="17" y="13"/>
                    <a:pt x="24" y="20"/>
                    <a:pt x="26" y="24"/>
                  </a:cubicBezTo>
                  <a:cubicBezTo>
                    <a:pt x="26" y="24"/>
                    <a:pt x="26" y="24"/>
                    <a:pt x="27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32" y="24"/>
                    <a:pt x="39" y="30"/>
                    <a:pt x="43" y="30"/>
                  </a:cubicBezTo>
                  <a:cubicBezTo>
                    <a:pt x="47" y="30"/>
                    <a:pt x="51" y="29"/>
                    <a:pt x="51" y="29"/>
                  </a:cubicBezTo>
                  <a:cubicBezTo>
                    <a:pt x="51" y="29"/>
                    <a:pt x="51" y="26"/>
                    <a:pt x="51" y="25"/>
                  </a:cubicBezTo>
                  <a:cubicBezTo>
                    <a:pt x="51" y="25"/>
                    <a:pt x="51" y="25"/>
                    <a:pt x="50" y="2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6" y="21"/>
                    <a:pt x="42" y="20"/>
                    <a:pt x="40" y="20"/>
                  </a:cubicBezTo>
                  <a:cubicBezTo>
                    <a:pt x="38" y="20"/>
                    <a:pt x="34" y="17"/>
                    <a:pt x="32" y="15"/>
                  </a:cubicBezTo>
                  <a:cubicBezTo>
                    <a:pt x="32" y="15"/>
                    <a:pt x="33" y="15"/>
                    <a:pt x="31" y="13"/>
                  </a:cubicBezTo>
                  <a:cubicBezTo>
                    <a:pt x="30" y="12"/>
                    <a:pt x="24" y="7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5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3"/>
                    <a:pt x="23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5" y="2"/>
                    <a:pt x="10" y="1"/>
                    <a:pt x="8" y="1"/>
                  </a:cubicBezTo>
                  <a:cubicBezTo>
                    <a:pt x="7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2" name="Freeform 167"/>
            <p:cNvSpPr>
              <a:spLocks noChangeArrowheads="1"/>
            </p:cNvSpPr>
            <p:nvPr/>
          </p:nvSpPr>
          <p:spPr bwMode="auto">
            <a:xfrm>
              <a:off x="6350" y="419100"/>
              <a:ext cx="2400300" cy="1647825"/>
            </a:xfrm>
            <a:custGeom>
              <a:avLst/>
              <a:gdLst>
                <a:gd name="T0" fmla="*/ 659 w 901"/>
                <a:gd name="T1" fmla="*/ 535 h 618"/>
                <a:gd name="T2" fmla="*/ 659 w 901"/>
                <a:gd name="T3" fmla="*/ 517 h 618"/>
                <a:gd name="T4" fmla="*/ 626 w 901"/>
                <a:gd name="T5" fmla="*/ 533 h 618"/>
                <a:gd name="T6" fmla="*/ 612 w 901"/>
                <a:gd name="T7" fmla="*/ 549 h 618"/>
                <a:gd name="T8" fmla="*/ 593 w 901"/>
                <a:gd name="T9" fmla="*/ 450 h 618"/>
                <a:gd name="T10" fmla="*/ 685 w 901"/>
                <a:gd name="T11" fmla="*/ 456 h 618"/>
                <a:gd name="T12" fmla="*/ 708 w 901"/>
                <a:gd name="T13" fmla="*/ 489 h 618"/>
                <a:gd name="T14" fmla="*/ 744 w 901"/>
                <a:gd name="T15" fmla="*/ 385 h 618"/>
                <a:gd name="T16" fmla="*/ 794 w 901"/>
                <a:gd name="T17" fmla="*/ 335 h 618"/>
                <a:gd name="T18" fmla="*/ 817 w 901"/>
                <a:gd name="T19" fmla="*/ 330 h 618"/>
                <a:gd name="T20" fmla="*/ 870 w 901"/>
                <a:gd name="T21" fmla="*/ 318 h 618"/>
                <a:gd name="T22" fmla="*/ 810 w 901"/>
                <a:gd name="T23" fmla="*/ 285 h 618"/>
                <a:gd name="T24" fmla="*/ 830 w 901"/>
                <a:gd name="T25" fmla="*/ 171 h 618"/>
                <a:gd name="T26" fmla="*/ 774 w 901"/>
                <a:gd name="T27" fmla="*/ 160 h 618"/>
                <a:gd name="T28" fmla="*/ 761 w 901"/>
                <a:gd name="T29" fmla="*/ 153 h 618"/>
                <a:gd name="T30" fmla="*/ 726 w 901"/>
                <a:gd name="T31" fmla="*/ 189 h 618"/>
                <a:gd name="T32" fmla="*/ 717 w 901"/>
                <a:gd name="T33" fmla="*/ 226 h 618"/>
                <a:gd name="T34" fmla="*/ 588 w 901"/>
                <a:gd name="T35" fmla="*/ 181 h 618"/>
                <a:gd name="T36" fmla="*/ 592 w 901"/>
                <a:gd name="T37" fmla="*/ 156 h 618"/>
                <a:gd name="T38" fmla="*/ 651 w 901"/>
                <a:gd name="T39" fmla="*/ 110 h 618"/>
                <a:gd name="T40" fmla="*/ 654 w 901"/>
                <a:gd name="T41" fmla="*/ 125 h 618"/>
                <a:gd name="T42" fmla="*/ 669 w 901"/>
                <a:gd name="T43" fmla="*/ 111 h 618"/>
                <a:gd name="T44" fmla="*/ 697 w 901"/>
                <a:gd name="T45" fmla="*/ 68 h 618"/>
                <a:gd name="T46" fmla="*/ 767 w 901"/>
                <a:gd name="T47" fmla="*/ 76 h 618"/>
                <a:gd name="T48" fmla="*/ 766 w 901"/>
                <a:gd name="T49" fmla="*/ 129 h 618"/>
                <a:gd name="T50" fmla="*/ 817 w 901"/>
                <a:gd name="T51" fmla="*/ 108 h 618"/>
                <a:gd name="T52" fmla="*/ 860 w 901"/>
                <a:gd name="T53" fmla="*/ 100 h 618"/>
                <a:gd name="T54" fmla="*/ 818 w 901"/>
                <a:gd name="T55" fmla="*/ 67 h 618"/>
                <a:gd name="T56" fmla="*/ 682 w 901"/>
                <a:gd name="T57" fmla="*/ 35 h 618"/>
                <a:gd name="T58" fmla="*/ 667 w 901"/>
                <a:gd name="T59" fmla="*/ 17 h 618"/>
                <a:gd name="T60" fmla="*/ 657 w 901"/>
                <a:gd name="T61" fmla="*/ 44 h 618"/>
                <a:gd name="T62" fmla="*/ 661 w 901"/>
                <a:gd name="T63" fmla="*/ 47 h 618"/>
                <a:gd name="T64" fmla="*/ 672 w 901"/>
                <a:gd name="T65" fmla="*/ 76 h 618"/>
                <a:gd name="T66" fmla="*/ 609 w 901"/>
                <a:gd name="T67" fmla="*/ 35 h 618"/>
                <a:gd name="T68" fmla="*/ 598 w 901"/>
                <a:gd name="T69" fmla="*/ 13 h 618"/>
                <a:gd name="T70" fmla="*/ 573 w 901"/>
                <a:gd name="T71" fmla="*/ 64 h 618"/>
                <a:gd name="T72" fmla="*/ 550 w 901"/>
                <a:gd name="T73" fmla="*/ 83 h 618"/>
                <a:gd name="T74" fmla="*/ 527 w 901"/>
                <a:gd name="T75" fmla="*/ 76 h 618"/>
                <a:gd name="T76" fmla="*/ 470 w 901"/>
                <a:gd name="T77" fmla="*/ 84 h 618"/>
                <a:gd name="T78" fmla="*/ 462 w 901"/>
                <a:gd name="T79" fmla="*/ 78 h 618"/>
                <a:gd name="T80" fmla="*/ 472 w 901"/>
                <a:gd name="T81" fmla="*/ 76 h 618"/>
                <a:gd name="T82" fmla="*/ 530 w 901"/>
                <a:gd name="T83" fmla="*/ 38 h 618"/>
                <a:gd name="T84" fmla="*/ 425 w 901"/>
                <a:gd name="T85" fmla="*/ 19 h 618"/>
                <a:gd name="T86" fmla="*/ 369 w 901"/>
                <a:gd name="T87" fmla="*/ 8 h 618"/>
                <a:gd name="T88" fmla="*/ 418 w 901"/>
                <a:gd name="T89" fmla="*/ 31 h 618"/>
                <a:gd name="T90" fmla="*/ 448 w 901"/>
                <a:gd name="T91" fmla="*/ 51 h 618"/>
                <a:gd name="T92" fmla="*/ 393 w 901"/>
                <a:gd name="T93" fmla="*/ 57 h 618"/>
                <a:gd name="T94" fmla="*/ 303 w 901"/>
                <a:gd name="T95" fmla="*/ 56 h 618"/>
                <a:gd name="T96" fmla="*/ 192 w 901"/>
                <a:gd name="T97" fmla="*/ 48 h 618"/>
                <a:gd name="T98" fmla="*/ 43 w 901"/>
                <a:gd name="T99" fmla="*/ 95 h 618"/>
                <a:gd name="T100" fmla="*/ 41 w 901"/>
                <a:gd name="T101" fmla="*/ 157 h 618"/>
                <a:gd name="T102" fmla="*/ 81 w 901"/>
                <a:gd name="T103" fmla="*/ 187 h 618"/>
                <a:gd name="T104" fmla="*/ 217 w 901"/>
                <a:gd name="T105" fmla="*/ 166 h 618"/>
                <a:gd name="T106" fmla="*/ 370 w 901"/>
                <a:gd name="T107" fmla="*/ 293 h 618"/>
                <a:gd name="T108" fmla="*/ 464 w 901"/>
                <a:gd name="T109" fmla="*/ 458 h 618"/>
                <a:gd name="T110" fmla="*/ 515 w 901"/>
                <a:gd name="T111" fmla="*/ 513 h 618"/>
                <a:gd name="T112" fmla="*/ 526 w 901"/>
                <a:gd name="T113" fmla="*/ 540 h 618"/>
                <a:gd name="T114" fmla="*/ 533 w 901"/>
                <a:gd name="T115" fmla="*/ 549 h 618"/>
                <a:gd name="T116" fmla="*/ 620 w 901"/>
                <a:gd name="T117" fmla="*/ 581 h 6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01"/>
                <a:gd name="T178" fmla="*/ 0 h 618"/>
                <a:gd name="T179" fmla="*/ 901 w 901"/>
                <a:gd name="T180" fmla="*/ 618 h 6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01" h="618">
                  <a:moveTo>
                    <a:pt x="668" y="611"/>
                  </a:moveTo>
                  <a:cubicBezTo>
                    <a:pt x="666" y="608"/>
                    <a:pt x="666" y="590"/>
                    <a:pt x="669" y="571"/>
                  </a:cubicBezTo>
                  <a:cubicBezTo>
                    <a:pt x="669" y="571"/>
                    <a:pt x="669" y="571"/>
                    <a:pt x="669" y="566"/>
                  </a:cubicBezTo>
                  <a:cubicBezTo>
                    <a:pt x="669" y="565"/>
                    <a:pt x="669" y="565"/>
                    <a:pt x="669" y="565"/>
                  </a:cubicBezTo>
                  <a:cubicBezTo>
                    <a:pt x="668" y="561"/>
                    <a:pt x="668" y="561"/>
                    <a:pt x="668" y="561"/>
                  </a:cubicBezTo>
                  <a:cubicBezTo>
                    <a:pt x="666" y="561"/>
                    <a:pt x="663" y="560"/>
                    <a:pt x="662" y="559"/>
                  </a:cubicBezTo>
                  <a:cubicBezTo>
                    <a:pt x="661" y="558"/>
                    <a:pt x="660" y="555"/>
                    <a:pt x="660" y="552"/>
                  </a:cubicBezTo>
                  <a:cubicBezTo>
                    <a:pt x="660" y="552"/>
                    <a:pt x="660" y="552"/>
                    <a:pt x="660" y="546"/>
                  </a:cubicBezTo>
                  <a:cubicBezTo>
                    <a:pt x="660" y="551"/>
                    <a:pt x="659" y="555"/>
                    <a:pt x="659" y="557"/>
                  </a:cubicBezTo>
                  <a:cubicBezTo>
                    <a:pt x="659" y="554"/>
                    <a:pt x="660" y="546"/>
                    <a:pt x="660" y="539"/>
                  </a:cubicBezTo>
                  <a:cubicBezTo>
                    <a:pt x="660" y="539"/>
                    <a:pt x="659" y="539"/>
                    <a:pt x="659" y="539"/>
                  </a:cubicBezTo>
                  <a:cubicBezTo>
                    <a:pt x="659" y="538"/>
                    <a:pt x="659" y="537"/>
                    <a:pt x="659" y="537"/>
                  </a:cubicBezTo>
                  <a:cubicBezTo>
                    <a:pt x="659" y="537"/>
                    <a:pt x="659" y="537"/>
                    <a:pt x="659" y="537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5"/>
                    <a:pt x="659" y="535"/>
                    <a:pt x="659" y="535"/>
                  </a:cubicBezTo>
                  <a:cubicBezTo>
                    <a:pt x="659" y="530"/>
                    <a:pt x="659" y="530"/>
                    <a:pt x="659" y="530"/>
                  </a:cubicBezTo>
                  <a:cubicBezTo>
                    <a:pt x="659" y="529"/>
                    <a:pt x="660" y="529"/>
                    <a:pt x="660" y="528"/>
                  </a:cubicBezTo>
                  <a:cubicBezTo>
                    <a:pt x="660" y="528"/>
                    <a:pt x="660" y="527"/>
                    <a:pt x="660" y="527"/>
                  </a:cubicBezTo>
                  <a:cubicBezTo>
                    <a:pt x="660" y="527"/>
                    <a:pt x="661" y="527"/>
                    <a:pt x="661" y="526"/>
                  </a:cubicBezTo>
                  <a:cubicBezTo>
                    <a:pt x="661" y="526"/>
                    <a:pt x="661" y="526"/>
                    <a:pt x="661" y="526"/>
                  </a:cubicBezTo>
                  <a:cubicBezTo>
                    <a:pt x="661" y="525"/>
                    <a:pt x="661" y="525"/>
                    <a:pt x="661" y="525"/>
                  </a:cubicBezTo>
                  <a:cubicBezTo>
                    <a:pt x="661" y="525"/>
                    <a:pt x="661" y="524"/>
                    <a:pt x="661" y="524"/>
                  </a:cubicBezTo>
                  <a:cubicBezTo>
                    <a:pt x="661" y="524"/>
                    <a:pt x="661" y="524"/>
                    <a:pt x="661" y="523"/>
                  </a:cubicBezTo>
                  <a:cubicBezTo>
                    <a:pt x="661" y="523"/>
                    <a:pt x="661" y="523"/>
                    <a:pt x="661" y="523"/>
                  </a:cubicBezTo>
                  <a:cubicBezTo>
                    <a:pt x="661" y="523"/>
                    <a:pt x="660" y="522"/>
                    <a:pt x="660" y="520"/>
                  </a:cubicBezTo>
                  <a:cubicBezTo>
                    <a:pt x="660" y="520"/>
                    <a:pt x="660" y="520"/>
                    <a:pt x="660" y="518"/>
                  </a:cubicBezTo>
                  <a:cubicBezTo>
                    <a:pt x="660" y="518"/>
                    <a:pt x="659" y="518"/>
                    <a:pt x="659" y="518"/>
                  </a:cubicBezTo>
                  <a:cubicBezTo>
                    <a:pt x="659" y="517"/>
                    <a:pt x="659" y="517"/>
                    <a:pt x="659" y="517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6"/>
                    <a:pt x="659" y="516"/>
                    <a:pt x="659" y="516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5"/>
                    <a:pt x="659" y="515"/>
                    <a:pt x="659" y="515"/>
                  </a:cubicBezTo>
                  <a:cubicBezTo>
                    <a:pt x="659" y="514"/>
                    <a:pt x="659" y="514"/>
                    <a:pt x="659" y="514"/>
                  </a:cubicBezTo>
                  <a:cubicBezTo>
                    <a:pt x="658" y="514"/>
                    <a:pt x="658" y="514"/>
                    <a:pt x="657" y="515"/>
                  </a:cubicBezTo>
                  <a:cubicBezTo>
                    <a:pt x="657" y="515"/>
                    <a:pt x="657" y="515"/>
                    <a:pt x="655" y="516"/>
                  </a:cubicBezTo>
                  <a:cubicBezTo>
                    <a:pt x="652" y="518"/>
                    <a:pt x="649" y="520"/>
                    <a:pt x="648" y="520"/>
                  </a:cubicBezTo>
                  <a:cubicBezTo>
                    <a:pt x="647" y="522"/>
                    <a:pt x="635" y="526"/>
                    <a:pt x="633" y="528"/>
                  </a:cubicBezTo>
                  <a:cubicBezTo>
                    <a:pt x="632" y="530"/>
                    <a:pt x="628" y="531"/>
                    <a:pt x="626" y="533"/>
                  </a:cubicBezTo>
                  <a:cubicBezTo>
                    <a:pt x="626" y="533"/>
                    <a:pt x="626" y="533"/>
                    <a:pt x="626" y="533"/>
                  </a:cubicBezTo>
                  <a:cubicBezTo>
                    <a:pt x="625" y="533"/>
                    <a:pt x="624" y="535"/>
                    <a:pt x="623" y="537"/>
                  </a:cubicBezTo>
                  <a:cubicBezTo>
                    <a:pt x="623" y="537"/>
                    <a:pt x="623" y="537"/>
                    <a:pt x="623" y="539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0"/>
                    <a:pt x="623" y="540"/>
                    <a:pt x="623" y="540"/>
                  </a:cubicBezTo>
                  <a:cubicBezTo>
                    <a:pt x="623" y="541"/>
                    <a:pt x="623" y="541"/>
                    <a:pt x="623" y="541"/>
                  </a:cubicBezTo>
                  <a:cubicBezTo>
                    <a:pt x="624" y="542"/>
                    <a:pt x="624" y="543"/>
                    <a:pt x="624" y="543"/>
                  </a:cubicBezTo>
                  <a:cubicBezTo>
                    <a:pt x="625" y="543"/>
                    <a:pt x="622" y="545"/>
                    <a:pt x="620" y="546"/>
                  </a:cubicBezTo>
                  <a:cubicBezTo>
                    <a:pt x="617" y="548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3" y="549"/>
                    <a:pt x="613" y="549"/>
                  </a:cubicBezTo>
                  <a:cubicBezTo>
                    <a:pt x="613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2" y="549"/>
                    <a:pt x="612" y="549"/>
                  </a:cubicBezTo>
                  <a:cubicBezTo>
                    <a:pt x="612" y="549"/>
                    <a:pt x="610" y="550"/>
                    <a:pt x="609" y="550"/>
                  </a:cubicBezTo>
                  <a:cubicBezTo>
                    <a:pt x="607" y="551"/>
                    <a:pt x="604" y="551"/>
                    <a:pt x="602" y="551"/>
                  </a:cubicBezTo>
                  <a:cubicBezTo>
                    <a:pt x="599" y="551"/>
                    <a:pt x="597" y="549"/>
                    <a:pt x="596" y="546"/>
                  </a:cubicBezTo>
                  <a:cubicBezTo>
                    <a:pt x="595" y="544"/>
                    <a:pt x="593" y="542"/>
                    <a:pt x="591" y="542"/>
                  </a:cubicBezTo>
                  <a:cubicBezTo>
                    <a:pt x="588" y="542"/>
                    <a:pt x="585" y="540"/>
                    <a:pt x="583" y="539"/>
                  </a:cubicBezTo>
                  <a:cubicBezTo>
                    <a:pt x="581" y="537"/>
                    <a:pt x="578" y="534"/>
                    <a:pt x="578" y="532"/>
                  </a:cubicBezTo>
                  <a:cubicBezTo>
                    <a:pt x="577" y="529"/>
                    <a:pt x="575" y="527"/>
                    <a:pt x="574" y="527"/>
                  </a:cubicBezTo>
                  <a:cubicBezTo>
                    <a:pt x="573" y="527"/>
                    <a:pt x="570" y="525"/>
                    <a:pt x="569" y="523"/>
                  </a:cubicBezTo>
                  <a:cubicBezTo>
                    <a:pt x="567" y="520"/>
                    <a:pt x="566" y="515"/>
                    <a:pt x="565" y="510"/>
                  </a:cubicBezTo>
                  <a:cubicBezTo>
                    <a:pt x="565" y="505"/>
                    <a:pt x="564" y="493"/>
                    <a:pt x="564" y="490"/>
                  </a:cubicBezTo>
                  <a:cubicBezTo>
                    <a:pt x="564" y="487"/>
                    <a:pt x="567" y="479"/>
                    <a:pt x="570" y="473"/>
                  </a:cubicBezTo>
                  <a:cubicBezTo>
                    <a:pt x="573" y="466"/>
                    <a:pt x="579" y="461"/>
                    <a:pt x="582" y="460"/>
                  </a:cubicBezTo>
                  <a:cubicBezTo>
                    <a:pt x="585" y="460"/>
                    <a:pt x="589" y="458"/>
                    <a:pt x="591" y="455"/>
                  </a:cubicBezTo>
                  <a:cubicBezTo>
                    <a:pt x="592" y="452"/>
                    <a:pt x="593" y="450"/>
                    <a:pt x="593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4" y="450"/>
                    <a:pt x="594" y="450"/>
                  </a:cubicBezTo>
                  <a:cubicBezTo>
                    <a:pt x="594" y="450"/>
                    <a:pt x="595" y="450"/>
                    <a:pt x="596" y="451"/>
                  </a:cubicBezTo>
                  <a:cubicBezTo>
                    <a:pt x="597" y="451"/>
                    <a:pt x="605" y="453"/>
                    <a:pt x="615" y="454"/>
                  </a:cubicBezTo>
                  <a:cubicBezTo>
                    <a:pt x="624" y="456"/>
                    <a:pt x="633" y="457"/>
                    <a:pt x="636" y="456"/>
                  </a:cubicBezTo>
                  <a:cubicBezTo>
                    <a:pt x="639" y="456"/>
                    <a:pt x="641" y="453"/>
                    <a:pt x="641" y="451"/>
                  </a:cubicBezTo>
                  <a:cubicBezTo>
                    <a:pt x="641" y="446"/>
                    <a:pt x="641" y="446"/>
                    <a:pt x="641" y="446"/>
                  </a:cubicBezTo>
                  <a:cubicBezTo>
                    <a:pt x="641" y="446"/>
                    <a:pt x="642" y="446"/>
                    <a:pt x="644" y="446"/>
                  </a:cubicBezTo>
                  <a:cubicBezTo>
                    <a:pt x="645" y="446"/>
                    <a:pt x="647" y="446"/>
                    <a:pt x="647" y="446"/>
                  </a:cubicBezTo>
                  <a:cubicBezTo>
                    <a:pt x="647" y="446"/>
                    <a:pt x="653" y="448"/>
                    <a:pt x="660" y="450"/>
                  </a:cubicBezTo>
                  <a:cubicBezTo>
                    <a:pt x="668" y="452"/>
                    <a:pt x="675" y="453"/>
                    <a:pt x="675" y="453"/>
                  </a:cubicBezTo>
                  <a:cubicBezTo>
                    <a:pt x="676" y="453"/>
                    <a:pt x="678" y="454"/>
                    <a:pt x="680" y="454"/>
                  </a:cubicBezTo>
                  <a:cubicBezTo>
                    <a:pt x="681" y="454"/>
                    <a:pt x="684" y="455"/>
                    <a:pt x="685" y="456"/>
                  </a:cubicBezTo>
                  <a:cubicBezTo>
                    <a:pt x="687" y="457"/>
                    <a:pt x="688" y="458"/>
                    <a:pt x="688" y="458"/>
                  </a:cubicBezTo>
                  <a:cubicBezTo>
                    <a:pt x="688" y="458"/>
                    <a:pt x="688" y="458"/>
                    <a:pt x="688" y="458"/>
                  </a:cubicBezTo>
                  <a:cubicBezTo>
                    <a:pt x="688" y="458"/>
                    <a:pt x="688" y="463"/>
                    <a:pt x="689" y="469"/>
                  </a:cubicBezTo>
                  <a:cubicBezTo>
                    <a:pt x="689" y="469"/>
                    <a:pt x="689" y="469"/>
                    <a:pt x="689" y="473"/>
                  </a:cubicBezTo>
                  <a:cubicBezTo>
                    <a:pt x="689" y="473"/>
                    <a:pt x="689" y="473"/>
                    <a:pt x="689" y="473"/>
                  </a:cubicBezTo>
                  <a:cubicBezTo>
                    <a:pt x="689" y="474"/>
                    <a:pt x="689" y="475"/>
                    <a:pt x="689" y="475"/>
                  </a:cubicBezTo>
                  <a:cubicBezTo>
                    <a:pt x="689" y="475"/>
                    <a:pt x="689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5"/>
                  </a:cubicBezTo>
                  <a:cubicBezTo>
                    <a:pt x="690" y="475"/>
                    <a:pt x="690" y="475"/>
                    <a:pt x="690" y="476"/>
                  </a:cubicBezTo>
                  <a:cubicBezTo>
                    <a:pt x="690" y="476"/>
                    <a:pt x="690" y="476"/>
                    <a:pt x="690" y="476"/>
                  </a:cubicBezTo>
                  <a:cubicBezTo>
                    <a:pt x="695" y="481"/>
                    <a:pt x="695" y="481"/>
                    <a:pt x="695" y="481"/>
                  </a:cubicBezTo>
                  <a:cubicBezTo>
                    <a:pt x="702" y="486"/>
                    <a:pt x="708" y="489"/>
                    <a:pt x="708" y="489"/>
                  </a:cubicBezTo>
                  <a:cubicBezTo>
                    <a:pt x="708" y="489"/>
                    <a:pt x="708" y="489"/>
                    <a:pt x="708" y="489"/>
                  </a:cubicBezTo>
                  <a:cubicBezTo>
                    <a:pt x="708" y="489"/>
                    <a:pt x="705" y="487"/>
                    <a:pt x="701" y="485"/>
                  </a:cubicBezTo>
                  <a:cubicBezTo>
                    <a:pt x="701" y="485"/>
                    <a:pt x="701" y="485"/>
                    <a:pt x="696" y="481"/>
                  </a:cubicBezTo>
                  <a:cubicBezTo>
                    <a:pt x="701" y="485"/>
                    <a:pt x="701" y="485"/>
                    <a:pt x="701" y="485"/>
                  </a:cubicBezTo>
                  <a:cubicBezTo>
                    <a:pt x="705" y="487"/>
                    <a:pt x="710" y="489"/>
                    <a:pt x="713" y="489"/>
                  </a:cubicBezTo>
                  <a:cubicBezTo>
                    <a:pt x="716" y="489"/>
                    <a:pt x="718" y="488"/>
                    <a:pt x="718" y="488"/>
                  </a:cubicBezTo>
                  <a:cubicBezTo>
                    <a:pt x="718" y="489"/>
                    <a:pt x="718" y="485"/>
                    <a:pt x="719" y="481"/>
                  </a:cubicBezTo>
                  <a:cubicBezTo>
                    <a:pt x="719" y="477"/>
                    <a:pt x="718" y="472"/>
                    <a:pt x="716" y="470"/>
                  </a:cubicBezTo>
                  <a:cubicBezTo>
                    <a:pt x="713" y="469"/>
                    <a:pt x="712" y="462"/>
                    <a:pt x="712" y="456"/>
                  </a:cubicBezTo>
                  <a:cubicBezTo>
                    <a:pt x="712" y="450"/>
                    <a:pt x="714" y="442"/>
                    <a:pt x="716" y="438"/>
                  </a:cubicBezTo>
                  <a:cubicBezTo>
                    <a:pt x="719" y="435"/>
                    <a:pt x="723" y="427"/>
                    <a:pt x="725" y="422"/>
                  </a:cubicBezTo>
                  <a:cubicBezTo>
                    <a:pt x="727" y="417"/>
                    <a:pt x="731" y="412"/>
                    <a:pt x="732" y="412"/>
                  </a:cubicBezTo>
                  <a:cubicBezTo>
                    <a:pt x="734" y="412"/>
                    <a:pt x="738" y="410"/>
                    <a:pt x="742" y="409"/>
                  </a:cubicBezTo>
                  <a:cubicBezTo>
                    <a:pt x="745" y="408"/>
                    <a:pt x="747" y="402"/>
                    <a:pt x="746" y="396"/>
                  </a:cubicBezTo>
                  <a:cubicBezTo>
                    <a:pt x="745" y="390"/>
                    <a:pt x="744" y="385"/>
                    <a:pt x="744" y="385"/>
                  </a:cubicBezTo>
                  <a:cubicBezTo>
                    <a:pt x="744" y="385"/>
                    <a:pt x="744" y="385"/>
                    <a:pt x="745" y="385"/>
                  </a:cubicBezTo>
                  <a:cubicBezTo>
                    <a:pt x="745" y="385"/>
                    <a:pt x="746" y="385"/>
                    <a:pt x="747" y="385"/>
                  </a:cubicBezTo>
                  <a:cubicBezTo>
                    <a:pt x="747" y="385"/>
                    <a:pt x="747" y="385"/>
                    <a:pt x="747" y="385"/>
                  </a:cubicBezTo>
                  <a:cubicBezTo>
                    <a:pt x="747" y="385"/>
                    <a:pt x="748" y="384"/>
                    <a:pt x="749" y="383"/>
                  </a:cubicBezTo>
                  <a:cubicBezTo>
                    <a:pt x="750" y="382"/>
                    <a:pt x="750" y="382"/>
                    <a:pt x="748" y="383"/>
                  </a:cubicBezTo>
                  <a:cubicBezTo>
                    <a:pt x="746" y="384"/>
                    <a:pt x="748" y="382"/>
                    <a:pt x="753" y="379"/>
                  </a:cubicBezTo>
                  <a:cubicBezTo>
                    <a:pt x="757" y="376"/>
                    <a:pt x="761" y="372"/>
                    <a:pt x="762" y="369"/>
                  </a:cubicBezTo>
                  <a:cubicBezTo>
                    <a:pt x="762" y="366"/>
                    <a:pt x="762" y="362"/>
                    <a:pt x="763" y="359"/>
                  </a:cubicBezTo>
                  <a:cubicBezTo>
                    <a:pt x="763" y="357"/>
                    <a:pt x="765" y="354"/>
                    <a:pt x="768" y="353"/>
                  </a:cubicBezTo>
                  <a:cubicBezTo>
                    <a:pt x="771" y="352"/>
                    <a:pt x="776" y="350"/>
                    <a:pt x="779" y="350"/>
                  </a:cubicBezTo>
                  <a:cubicBezTo>
                    <a:pt x="782" y="350"/>
                    <a:pt x="786" y="345"/>
                    <a:pt x="788" y="341"/>
                  </a:cubicBezTo>
                  <a:cubicBezTo>
                    <a:pt x="788" y="341"/>
                    <a:pt x="788" y="341"/>
                    <a:pt x="788" y="339"/>
                  </a:cubicBezTo>
                  <a:cubicBezTo>
                    <a:pt x="788" y="338"/>
                    <a:pt x="792" y="336"/>
                    <a:pt x="794" y="335"/>
                  </a:cubicBezTo>
                  <a:cubicBezTo>
                    <a:pt x="794" y="335"/>
                    <a:pt x="794" y="335"/>
                    <a:pt x="794" y="335"/>
                  </a:cubicBezTo>
                  <a:cubicBezTo>
                    <a:pt x="794" y="334"/>
                    <a:pt x="794" y="334"/>
                    <a:pt x="794" y="334"/>
                  </a:cubicBezTo>
                  <a:cubicBezTo>
                    <a:pt x="794" y="334"/>
                    <a:pt x="797" y="335"/>
                    <a:pt x="799" y="336"/>
                  </a:cubicBezTo>
                  <a:cubicBezTo>
                    <a:pt x="802" y="338"/>
                    <a:pt x="805" y="340"/>
                    <a:pt x="806" y="342"/>
                  </a:cubicBezTo>
                  <a:cubicBezTo>
                    <a:pt x="807" y="344"/>
                    <a:pt x="809" y="346"/>
                    <a:pt x="811" y="346"/>
                  </a:cubicBezTo>
                  <a:cubicBezTo>
                    <a:pt x="813" y="347"/>
                    <a:pt x="816" y="347"/>
                    <a:pt x="817" y="347"/>
                  </a:cubicBezTo>
                  <a:cubicBezTo>
                    <a:pt x="818" y="347"/>
                    <a:pt x="820" y="347"/>
                    <a:pt x="821" y="346"/>
                  </a:cubicBezTo>
                  <a:cubicBezTo>
                    <a:pt x="822" y="346"/>
                    <a:pt x="824" y="345"/>
                    <a:pt x="825" y="344"/>
                  </a:cubicBezTo>
                  <a:cubicBezTo>
                    <a:pt x="826" y="343"/>
                    <a:pt x="827" y="342"/>
                    <a:pt x="827" y="342"/>
                  </a:cubicBezTo>
                  <a:cubicBezTo>
                    <a:pt x="827" y="342"/>
                    <a:pt x="825" y="339"/>
                    <a:pt x="822" y="335"/>
                  </a:cubicBezTo>
                  <a:cubicBezTo>
                    <a:pt x="822" y="335"/>
                    <a:pt x="822" y="335"/>
                    <a:pt x="819" y="334"/>
                  </a:cubicBezTo>
                  <a:cubicBezTo>
                    <a:pt x="817" y="333"/>
                    <a:pt x="817" y="333"/>
                    <a:pt x="817" y="333"/>
                  </a:cubicBezTo>
                  <a:cubicBezTo>
                    <a:pt x="817" y="332"/>
                    <a:pt x="817" y="331"/>
                    <a:pt x="817" y="331"/>
                  </a:cubicBezTo>
                  <a:cubicBezTo>
                    <a:pt x="817" y="331"/>
                    <a:pt x="817" y="331"/>
                    <a:pt x="817" y="330"/>
                  </a:cubicBezTo>
                  <a:cubicBezTo>
                    <a:pt x="817" y="330"/>
                    <a:pt x="817" y="330"/>
                    <a:pt x="817" y="330"/>
                  </a:cubicBezTo>
                  <a:cubicBezTo>
                    <a:pt x="817" y="329"/>
                    <a:pt x="817" y="324"/>
                    <a:pt x="817" y="317"/>
                  </a:cubicBezTo>
                  <a:cubicBezTo>
                    <a:pt x="817" y="317"/>
                    <a:pt x="817" y="317"/>
                    <a:pt x="815" y="315"/>
                  </a:cubicBezTo>
                  <a:cubicBezTo>
                    <a:pt x="815" y="315"/>
                    <a:pt x="815" y="315"/>
                    <a:pt x="815" y="315"/>
                  </a:cubicBezTo>
                  <a:cubicBezTo>
                    <a:pt x="814" y="315"/>
                    <a:pt x="813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2" y="315"/>
                    <a:pt x="812" y="315"/>
                    <a:pt x="812" y="315"/>
                  </a:cubicBezTo>
                  <a:cubicBezTo>
                    <a:pt x="813" y="315"/>
                    <a:pt x="814" y="314"/>
                    <a:pt x="816" y="313"/>
                  </a:cubicBezTo>
                  <a:cubicBezTo>
                    <a:pt x="817" y="312"/>
                    <a:pt x="819" y="313"/>
                    <a:pt x="821" y="315"/>
                  </a:cubicBezTo>
                  <a:cubicBezTo>
                    <a:pt x="823" y="318"/>
                    <a:pt x="826" y="322"/>
                    <a:pt x="827" y="324"/>
                  </a:cubicBezTo>
                  <a:cubicBezTo>
                    <a:pt x="828" y="327"/>
                    <a:pt x="833" y="328"/>
                    <a:pt x="837" y="328"/>
                  </a:cubicBezTo>
                  <a:cubicBezTo>
                    <a:pt x="841" y="328"/>
                    <a:pt x="847" y="328"/>
                    <a:pt x="850" y="328"/>
                  </a:cubicBezTo>
                  <a:cubicBezTo>
                    <a:pt x="853" y="328"/>
                    <a:pt x="857" y="326"/>
                    <a:pt x="860" y="325"/>
                  </a:cubicBezTo>
                  <a:cubicBezTo>
                    <a:pt x="862" y="323"/>
                    <a:pt x="867" y="320"/>
                    <a:pt x="870" y="318"/>
                  </a:cubicBezTo>
                  <a:cubicBezTo>
                    <a:pt x="873" y="315"/>
                    <a:pt x="872" y="314"/>
                    <a:pt x="867" y="314"/>
                  </a:cubicBezTo>
                  <a:cubicBezTo>
                    <a:pt x="858" y="314"/>
                    <a:pt x="858" y="314"/>
                    <a:pt x="858" y="314"/>
                  </a:cubicBezTo>
                  <a:cubicBezTo>
                    <a:pt x="857" y="314"/>
                    <a:pt x="857" y="313"/>
                    <a:pt x="858" y="311"/>
                  </a:cubicBezTo>
                  <a:cubicBezTo>
                    <a:pt x="858" y="310"/>
                    <a:pt x="858" y="309"/>
                    <a:pt x="858" y="309"/>
                  </a:cubicBezTo>
                  <a:cubicBezTo>
                    <a:pt x="857" y="309"/>
                    <a:pt x="858" y="307"/>
                    <a:pt x="860" y="305"/>
                  </a:cubicBezTo>
                  <a:cubicBezTo>
                    <a:pt x="861" y="304"/>
                    <a:pt x="859" y="302"/>
                    <a:pt x="854" y="302"/>
                  </a:cubicBezTo>
                  <a:cubicBezTo>
                    <a:pt x="849" y="301"/>
                    <a:pt x="844" y="298"/>
                    <a:pt x="842" y="294"/>
                  </a:cubicBezTo>
                  <a:cubicBezTo>
                    <a:pt x="842" y="294"/>
                    <a:pt x="842" y="294"/>
                    <a:pt x="842" y="293"/>
                  </a:cubicBezTo>
                  <a:cubicBezTo>
                    <a:pt x="842" y="292"/>
                    <a:pt x="842" y="292"/>
                    <a:pt x="842" y="292"/>
                  </a:cubicBezTo>
                  <a:cubicBezTo>
                    <a:pt x="842" y="288"/>
                    <a:pt x="838" y="285"/>
                    <a:pt x="832" y="285"/>
                  </a:cubicBezTo>
                  <a:cubicBezTo>
                    <a:pt x="832" y="285"/>
                    <a:pt x="832" y="285"/>
                    <a:pt x="829" y="285"/>
                  </a:cubicBezTo>
                  <a:cubicBezTo>
                    <a:pt x="825" y="285"/>
                    <a:pt x="825" y="285"/>
                    <a:pt x="825" y="285"/>
                  </a:cubicBezTo>
                  <a:cubicBezTo>
                    <a:pt x="826" y="287"/>
                    <a:pt x="823" y="289"/>
                    <a:pt x="818" y="290"/>
                  </a:cubicBezTo>
                  <a:cubicBezTo>
                    <a:pt x="814" y="291"/>
                    <a:pt x="810" y="289"/>
                    <a:pt x="810" y="285"/>
                  </a:cubicBezTo>
                  <a:cubicBezTo>
                    <a:pt x="810" y="281"/>
                    <a:pt x="812" y="278"/>
                    <a:pt x="814" y="278"/>
                  </a:cubicBezTo>
                  <a:cubicBezTo>
                    <a:pt x="817" y="277"/>
                    <a:pt x="822" y="276"/>
                    <a:pt x="824" y="275"/>
                  </a:cubicBezTo>
                  <a:cubicBezTo>
                    <a:pt x="827" y="274"/>
                    <a:pt x="835" y="272"/>
                    <a:pt x="844" y="271"/>
                  </a:cubicBezTo>
                  <a:cubicBezTo>
                    <a:pt x="852" y="270"/>
                    <a:pt x="864" y="269"/>
                    <a:pt x="869" y="268"/>
                  </a:cubicBezTo>
                  <a:cubicBezTo>
                    <a:pt x="875" y="268"/>
                    <a:pt x="883" y="265"/>
                    <a:pt x="887" y="261"/>
                  </a:cubicBezTo>
                  <a:cubicBezTo>
                    <a:pt x="891" y="258"/>
                    <a:pt x="896" y="252"/>
                    <a:pt x="899" y="248"/>
                  </a:cubicBezTo>
                  <a:cubicBezTo>
                    <a:pt x="901" y="244"/>
                    <a:pt x="900" y="236"/>
                    <a:pt x="895" y="231"/>
                  </a:cubicBezTo>
                  <a:cubicBezTo>
                    <a:pt x="895" y="231"/>
                    <a:pt x="895" y="231"/>
                    <a:pt x="885" y="231"/>
                  </a:cubicBezTo>
                  <a:cubicBezTo>
                    <a:pt x="884" y="231"/>
                    <a:pt x="883" y="230"/>
                    <a:pt x="882" y="230"/>
                  </a:cubicBezTo>
                  <a:cubicBezTo>
                    <a:pt x="873" y="227"/>
                    <a:pt x="873" y="227"/>
                    <a:pt x="873" y="227"/>
                  </a:cubicBezTo>
                  <a:cubicBezTo>
                    <a:pt x="868" y="221"/>
                    <a:pt x="860" y="211"/>
                    <a:pt x="856" y="206"/>
                  </a:cubicBezTo>
                  <a:cubicBezTo>
                    <a:pt x="852" y="201"/>
                    <a:pt x="846" y="191"/>
                    <a:pt x="843" y="185"/>
                  </a:cubicBezTo>
                  <a:cubicBezTo>
                    <a:pt x="840" y="178"/>
                    <a:pt x="836" y="172"/>
                    <a:pt x="834" y="172"/>
                  </a:cubicBezTo>
                  <a:cubicBezTo>
                    <a:pt x="832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1"/>
                    <a:pt x="830" y="171"/>
                    <a:pt x="830" y="171"/>
                  </a:cubicBezTo>
                  <a:cubicBezTo>
                    <a:pt x="830" y="170"/>
                    <a:pt x="830" y="170"/>
                    <a:pt x="830" y="170"/>
                  </a:cubicBezTo>
                  <a:cubicBezTo>
                    <a:pt x="830" y="170"/>
                    <a:pt x="825" y="170"/>
                    <a:pt x="819" y="171"/>
                  </a:cubicBezTo>
                  <a:cubicBezTo>
                    <a:pt x="819" y="171"/>
                    <a:pt x="819" y="171"/>
                    <a:pt x="817" y="171"/>
                  </a:cubicBezTo>
                  <a:cubicBezTo>
                    <a:pt x="816" y="171"/>
                    <a:pt x="816" y="171"/>
                    <a:pt x="816" y="171"/>
                  </a:cubicBezTo>
                  <a:cubicBezTo>
                    <a:pt x="814" y="176"/>
                    <a:pt x="812" y="181"/>
                    <a:pt x="811" y="182"/>
                  </a:cubicBezTo>
                  <a:cubicBezTo>
                    <a:pt x="810" y="183"/>
                    <a:pt x="808" y="185"/>
                    <a:pt x="805" y="185"/>
                  </a:cubicBezTo>
                  <a:cubicBezTo>
                    <a:pt x="802" y="186"/>
                    <a:pt x="800" y="186"/>
                    <a:pt x="800" y="186"/>
                  </a:cubicBezTo>
                  <a:cubicBezTo>
                    <a:pt x="800" y="186"/>
                    <a:pt x="800" y="186"/>
                    <a:pt x="799" y="186"/>
                  </a:cubicBezTo>
                  <a:cubicBezTo>
                    <a:pt x="799" y="186"/>
                    <a:pt x="796" y="186"/>
                    <a:pt x="793" y="185"/>
                  </a:cubicBezTo>
                  <a:cubicBezTo>
                    <a:pt x="791" y="185"/>
                    <a:pt x="789" y="181"/>
                    <a:pt x="789" y="178"/>
                  </a:cubicBezTo>
                  <a:cubicBezTo>
                    <a:pt x="789" y="175"/>
                    <a:pt x="788" y="170"/>
                    <a:pt x="786" y="166"/>
                  </a:cubicBezTo>
                  <a:cubicBezTo>
                    <a:pt x="785" y="162"/>
                    <a:pt x="780" y="160"/>
                    <a:pt x="774" y="160"/>
                  </a:cubicBezTo>
                  <a:cubicBezTo>
                    <a:pt x="774" y="160"/>
                    <a:pt x="774" y="160"/>
                    <a:pt x="773" y="160"/>
                  </a:cubicBezTo>
                  <a:cubicBezTo>
                    <a:pt x="773" y="160"/>
                    <a:pt x="773" y="160"/>
                    <a:pt x="773" y="160"/>
                  </a:cubicBezTo>
                  <a:cubicBezTo>
                    <a:pt x="773" y="160"/>
                    <a:pt x="772" y="158"/>
                    <a:pt x="771" y="156"/>
                  </a:cubicBezTo>
                  <a:cubicBezTo>
                    <a:pt x="771" y="153"/>
                    <a:pt x="769" y="151"/>
                    <a:pt x="768" y="151"/>
                  </a:cubicBezTo>
                  <a:cubicBezTo>
                    <a:pt x="768" y="151"/>
                    <a:pt x="768" y="151"/>
                    <a:pt x="766" y="152"/>
                  </a:cubicBezTo>
                  <a:cubicBezTo>
                    <a:pt x="766" y="152"/>
                    <a:pt x="766" y="152"/>
                    <a:pt x="766" y="152"/>
                  </a:cubicBezTo>
                  <a:cubicBezTo>
                    <a:pt x="766" y="152"/>
                    <a:pt x="766" y="152"/>
                    <a:pt x="765" y="152"/>
                  </a:cubicBezTo>
                  <a:cubicBezTo>
                    <a:pt x="765" y="152"/>
                    <a:pt x="765" y="152"/>
                    <a:pt x="765" y="152"/>
                  </a:cubicBezTo>
                  <a:cubicBezTo>
                    <a:pt x="764" y="152"/>
                    <a:pt x="764" y="152"/>
                    <a:pt x="764" y="152"/>
                  </a:cubicBezTo>
                  <a:cubicBezTo>
                    <a:pt x="764" y="153"/>
                    <a:pt x="763" y="153"/>
                    <a:pt x="763" y="153"/>
                  </a:cubicBezTo>
                  <a:cubicBezTo>
                    <a:pt x="763" y="153"/>
                    <a:pt x="763" y="153"/>
                    <a:pt x="763" y="153"/>
                  </a:cubicBezTo>
                  <a:cubicBezTo>
                    <a:pt x="763" y="153"/>
                    <a:pt x="762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1" y="153"/>
                    <a:pt x="761" y="153"/>
                    <a:pt x="761" y="153"/>
                  </a:cubicBezTo>
                  <a:cubicBezTo>
                    <a:pt x="760" y="153"/>
                    <a:pt x="760" y="153"/>
                    <a:pt x="760" y="153"/>
                  </a:cubicBezTo>
                  <a:cubicBezTo>
                    <a:pt x="760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3"/>
                    <a:pt x="759" y="153"/>
                    <a:pt x="759" y="153"/>
                  </a:cubicBezTo>
                  <a:cubicBezTo>
                    <a:pt x="759" y="152"/>
                    <a:pt x="753" y="152"/>
                    <a:pt x="747" y="152"/>
                  </a:cubicBezTo>
                  <a:cubicBezTo>
                    <a:pt x="741" y="152"/>
                    <a:pt x="735" y="150"/>
                    <a:pt x="735" y="147"/>
                  </a:cubicBezTo>
                  <a:cubicBezTo>
                    <a:pt x="735" y="145"/>
                    <a:pt x="734" y="143"/>
                    <a:pt x="732" y="143"/>
                  </a:cubicBezTo>
                  <a:cubicBezTo>
                    <a:pt x="730" y="143"/>
                    <a:pt x="727" y="144"/>
                    <a:pt x="726" y="145"/>
                  </a:cubicBezTo>
                  <a:cubicBezTo>
                    <a:pt x="724" y="147"/>
                    <a:pt x="722" y="153"/>
                    <a:pt x="722" y="160"/>
                  </a:cubicBezTo>
                  <a:cubicBezTo>
                    <a:pt x="722" y="166"/>
                    <a:pt x="722" y="171"/>
                    <a:pt x="721" y="171"/>
                  </a:cubicBezTo>
                  <a:cubicBezTo>
                    <a:pt x="721" y="171"/>
                    <a:pt x="719" y="171"/>
                    <a:pt x="717" y="171"/>
                  </a:cubicBezTo>
                  <a:cubicBezTo>
                    <a:pt x="716" y="171"/>
                    <a:pt x="715" y="175"/>
                    <a:pt x="716" y="179"/>
                  </a:cubicBezTo>
                  <a:cubicBezTo>
                    <a:pt x="717" y="184"/>
                    <a:pt x="719" y="188"/>
                    <a:pt x="721" y="188"/>
                  </a:cubicBezTo>
                  <a:cubicBezTo>
                    <a:pt x="722" y="189"/>
                    <a:pt x="725" y="189"/>
                    <a:pt x="726" y="189"/>
                  </a:cubicBezTo>
                  <a:cubicBezTo>
                    <a:pt x="728" y="190"/>
                    <a:pt x="729" y="190"/>
                    <a:pt x="729" y="190"/>
                  </a:cubicBezTo>
                  <a:cubicBezTo>
                    <a:pt x="729" y="190"/>
                    <a:pt x="729" y="190"/>
                    <a:pt x="729" y="191"/>
                  </a:cubicBezTo>
                  <a:cubicBezTo>
                    <a:pt x="729" y="191"/>
                    <a:pt x="730" y="195"/>
                    <a:pt x="731" y="200"/>
                  </a:cubicBezTo>
                  <a:cubicBezTo>
                    <a:pt x="732" y="205"/>
                    <a:pt x="733" y="209"/>
                    <a:pt x="733" y="209"/>
                  </a:cubicBezTo>
                  <a:cubicBezTo>
                    <a:pt x="733" y="209"/>
                    <a:pt x="733" y="209"/>
                    <a:pt x="733" y="209"/>
                  </a:cubicBezTo>
                  <a:cubicBezTo>
                    <a:pt x="733" y="209"/>
                    <a:pt x="732" y="209"/>
                    <a:pt x="732" y="209"/>
                  </a:cubicBezTo>
                  <a:cubicBezTo>
                    <a:pt x="731" y="209"/>
                    <a:pt x="731" y="208"/>
                    <a:pt x="730" y="208"/>
                  </a:cubicBezTo>
                  <a:cubicBezTo>
                    <a:pt x="730" y="208"/>
                    <a:pt x="730" y="208"/>
                    <a:pt x="730" y="208"/>
                  </a:cubicBezTo>
                  <a:cubicBezTo>
                    <a:pt x="730" y="208"/>
                    <a:pt x="729" y="210"/>
                    <a:pt x="727" y="213"/>
                  </a:cubicBezTo>
                  <a:cubicBezTo>
                    <a:pt x="726" y="216"/>
                    <a:pt x="725" y="218"/>
                    <a:pt x="725" y="219"/>
                  </a:cubicBezTo>
                  <a:cubicBezTo>
                    <a:pt x="724" y="220"/>
                    <a:pt x="724" y="220"/>
                    <a:pt x="724" y="220"/>
                  </a:cubicBezTo>
                  <a:cubicBezTo>
                    <a:pt x="724" y="220"/>
                    <a:pt x="724" y="221"/>
                    <a:pt x="724" y="221"/>
                  </a:cubicBezTo>
                  <a:cubicBezTo>
                    <a:pt x="724" y="221"/>
                    <a:pt x="724" y="221"/>
                    <a:pt x="723" y="222"/>
                  </a:cubicBezTo>
                  <a:cubicBezTo>
                    <a:pt x="722" y="222"/>
                    <a:pt x="719" y="224"/>
                    <a:pt x="717" y="226"/>
                  </a:cubicBezTo>
                  <a:cubicBezTo>
                    <a:pt x="714" y="228"/>
                    <a:pt x="712" y="235"/>
                    <a:pt x="712" y="242"/>
                  </a:cubicBezTo>
                  <a:cubicBezTo>
                    <a:pt x="712" y="249"/>
                    <a:pt x="712" y="255"/>
                    <a:pt x="712" y="255"/>
                  </a:cubicBezTo>
                  <a:cubicBezTo>
                    <a:pt x="712" y="255"/>
                    <a:pt x="710" y="255"/>
                    <a:pt x="707" y="254"/>
                  </a:cubicBezTo>
                  <a:cubicBezTo>
                    <a:pt x="704" y="254"/>
                    <a:pt x="699" y="252"/>
                    <a:pt x="696" y="251"/>
                  </a:cubicBezTo>
                  <a:cubicBezTo>
                    <a:pt x="693" y="250"/>
                    <a:pt x="689" y="244"/>
                    <a:pt x="688" y="238"/>
                  </a:cubicBezTo>
                  <a:cubicBezTo>
                    <a:pt x="687" y="231"/>
                    <a:pt x="681" y="223"/>
                    <a:pt x="675" y="220"/>
                  </a:cubicBezTo>
                  <a:cubicBezTo>
                    <a:pt x="675" y="220"/>
                    <a:pt x="675" y="220"/>
                    <a:pt x="672" y="220"/>
                  </a:cubicBezTo>
                  <a:cubicBezTo>
                    <a:pt x="670" y="220"/>
                    <a:pt x="670" y="220"/>
                    <a:pt x="670" y="220"/>
                  </a:cubicBezTo>
                  <a:cubicBezTo>
                    <a:pt x="662" y="222"/>
                    <a:pt x="652" y="220"/>
                    <a:pt x="650" y="216"/>
                  </a:cubicBezTo>
                  <a:cubicBezTo>
                    <a:pt x="648" y="213"/>
                    <a:pt x="643" y="207"/>
                    <a:pt x="639" y="205"/>
                  </a:cubicBezTo>
                  <a:cubicBezTo>
                    <a:pt x="636" y="202"/>
                    <a:pt x="626" y="200"/>
                    <a:pt x="618" y="200"/>
                  </a:cubicBezTo>
                  <a:cubicBezTo>
                    <a:pt x="610" y="200"/>
                    <a:pt x="601" y="197"/>
                    <a:pt x="600" y="194"/>
                  </a:cubicBezTo>
                  <a:cubicBezTo>
                    <a:pt x="598" y="191"/>
                    <a:pt x="594" y="185"/>
                    <a:pt x="591" y="182"/>
                  </a:cubicBezTo>
                  <a:cubicBezTo>
                    <a:pt x="591" y="182"/>
                    <a:pt x="591" y="182"/>
                    <a:pt x="588" y="181"/>
                  </a:cubicBezTo>
                  <a:cubicBezTo>
                    <a:pt x="588" y="181"/>
                    <a:pt x="588" y="181"/>
                    <a:pt x="587" y="181"/>
                  </a:cubicBezTo>
                  <a:cubicBezTo>
                    <a:pt x="585" y="181"/>
                    <a:pt x="585" y="181"/>
                    <a:pt x="585" y="181"/>
                  </a:cubicBezTo>
                  <a:cubicBezTo>
                    <a:pt x="581" y="180"/>
                    <a:pt x="577" y="180"/>
                    <a:pt x="577" y="180"/>
                  </a:cubicBezTo>
                  <a:cubicBezTo>
                    <a:pt x="577" y="181"/>
                    <a:pt x="577" y="181"/>
                    <a:pt x="577" y="181"/>
                  </a:cubicBezTo>
                  <a:cubicBezTo>
                    <a:pt x="577" y="181"/>
                    <a:pt x="576" y="180"/>
                    <a:pt x="576" y="180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6" y="179"/>
                    <a:pt x="576" y="179"/>
                  </a:cubicBezTo>
                  <a:cubicBezTo>
                    <a:pt x="576" y="179"/>
                    <a:pt x="577" y="179"/>
                    <a:pt x="577" y="179"/>
                  </a:cubicBezTo>
                  <a:cubicBezTo>
                    <a:pt x="577" y="179"/>
                    <a:pt x="577" y="179"/>
                    <a:pt x="577" y="179"/>
                  </a:cubicBezTo>
                  <a:cubicBezTo>
                    <a:pt x="577" y="178"/>
                    <a:pt x="577" y="177"/>
                    <a:pt x="577" y="175"/>
                  </a:cubicBezTo>
                  <a:cubicBezTo>
                    <a:pt x="577" y="174"/>
                    <a:pt x="578" y="173"/>
                    <a:pt x="579" y="174"/>
                  </a:cubicBezTo>
                  <a:cubicBezTo>
                    <a:pt x="580" y="174"/>
                    <a:pt x="583" y="171"/>
                    <a:pt x="585" y="167"/>
                  </a:cubicBezTo>
                  <a:cubicBezTo>
                    <a:pt x="588" y="164"/>
                    <a:pt x="590" y="160"/>
                    <a:pt x="590" y="160"/>
                  </a:cubicBezTo>
                  <a:cubicBezTo>
                    <a:pt x="590" y="159"/>
                    <a:pt x="591" y="157"/>
                    <a:pt x="592" y="156"/>
                  </a:cubicBezTo>
                  <a:cubicBezTo>
                    <a:pt x="593" y="154"/>
                    <a:pt x="594" y="151"/>
                    <a:pt x="595" y="148"/>
                  </a:cubicBezTo>
                  <a:cubicBezTo>
                    <a:pt x="596" y="145"/>
                    <a:pt x="602" y="141"/>
                    <a:pt x="608" y="139"/>
                  </a:cubicBezTo>
                  <a:cubicBezTo>
                    <a:pt x="613" y="137"/>
                    <a:pt x="619" y="133"/>
                    <a:pt x="621" y="130"/>
                  </a:cubicBezTo>
                  <a:cubicBezTo>
                    <a:pt x="622" y="126"/>
                    <a:pt x="626" y="124"/>
                    <a:pt x="628" y="124"/>
                  </a:cubicBezTo>
                  <a:cubicBezTo>
                    <a:pt x="631" y="124"/>
                    <a:pt x="635" y="123"/>
                    <a:pt x="637" y="123"/>
                  </a:cubicBezTo>
                  <a:cubicBezTo>
                    <a:pt x="639" y="122"/>
                    <a:pt x="640" y="121"/>
                    <a:pt x="640" y="119"/>
                  </a:cubicBezTo>
                  <a:cubicBezTo>
                    <a:pt x="639" y="118"/>
                    <a:pt x="639" y="116"/>
                    <a:pt x="639" y="115"/>
                  </a:cubicBezTo>
                  <a:cubicBezTo>
                    <a:pt x="639" y="115"/>
                    <a:pt x="638" y="114"/>
                    <a:pt x="638" y="114"/>
                  </a:cubicBezTo>
                  <a:cubicBezTo>
                    <a:pt x="638" y="114"/>
                    <a:pt x="638" y="114"/>
                    <a:pt x="638" y="114"/>
                  </a:cubicBezTo>
                  <a:cubicBezTo>
                    <a:pt x="638" y="114"/>
                    <a:pt x="638" y="114"/>
                    <a:pt x="639" y="114"/>
                  </a:cubicBezTo>
                  <a:cubicBezTo>
                    <a:pt x="639" y="114"/>
                    <a:pt x="639" y="114"/>
                    <a:pt x="639" y="114"/>
                  </a:cubicBezTo>
                  <a:cubicBezTo>
                    <a:pt x="639" y="114"/>
                    <a:pt x="641" y="114"/>
                    <a:pt x="643" y="113"/>
                  </a:cubicBezTo>
                  <a:cubicBezTo>
                    <a:pt x="643" y="113"/>
                    <a:pt x="643" y="113"/>
                    <a:pt x="649" y="111"/>
                  </a:cubicBezTo>
                  <a:cubicBezTo>
                    <a:pt x="650" y="110"/>
                    <a:pt x="650" y="110"/>
                    <a:pt x="651" y="110"/>
                  </a:cubicBezTo>
                  <a:cubicBezTo>
                    <a:pt x="651" y="110"/>
                    <a:pt x="651" y="110"/>
                    <a:pt x="651" y="110"/>
                  </a:cubicBezTo>
                  <a:cubicBezTo>
                    <a:pt x="651" y="110"/>
                    <a:pt x="651" y="110"/>
                    <a:pt x="652" y="109"/>
                  </a:cubicBezTo>
                  <a:cubicBezTo>
                    <a:pt x="652" y="109"/>
                    <a:pt x="652" y="109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2" y="110"/>
                    <a:pt x="652" y="110"/>
                  </a:cubicBezTo>
                  <a:cubicBezTo>
                    <a:pt x="652" y="110"/>
                    <a:pt x="653" y="110"/>
                    <a:pt x="652" y="110"/>
                  </a:cubicBezTo>
                  <a:cubicBezTo>
                    <a:pt x="652" y="110"/>
                    <a:pt x="652" y="111"/>
                    <a:pt x="652" y="111"/>
                  </a:cubicBezTo>
                  <a:cubicBezTo>
                    <a:pt x="653" y="112"/>
                    <a:pt x="653" y="113"/>
                    <a:pt x="653" y="113"/>
                  </a:cubicBezTo>
                  <a:cubicBezTo>
                    <a:pt x="653" y="113"/>
                    <a:pt x="653" y="113"/>
                    <a:pt x="653" y="113"/>
                  </a:cubicBezTo>
                  <a:cubicBezTo>
                    <a:pt x="653" y="113"/>
                    <a:pt x="653" y="114"/>
                    <a:pt x="653" y="114"/>
                  </a:cubicBezTo>
                  <a:cubicBezTo>
                    <a:pt x="653" y="114"/>
                    <a:pt x="653" y="116"/>
                    <a:pt x="654" y="117"/>
                  </a:cubicBezTo>
                  <a:cubicBezTo>
                    <a:pt x="654" y="117"/>
                    <a:pt x="654" y="117"/>
                    <a:pt x="653" y="119"/>
                  </a:cubicBezTo>
                  <a:cubicBezTo>
                    <a:pt x="653" y="119"/>
                    <a:pt x="653" y="119"/>
                    <a:pt x="653" y="119"/>
                  </a:cubicBezTo>
                  <a:cubicBezTo>
                    <a:pt x="653" y="120"/>
                    <a:pt x="654" y="123"/>
                    <a:pt x="654" y="125"/>
                  </a:cubicBezTo>
                  <a:cubicBezTo>
                    <a:pt x="654" y="127"/>
                    <a:pt x="654" y="128"/>
                    <a:pt x="654" y="128"/>
                  </a:cubicBezTo>
                  <a:cubicBezTo>
                    <a:pt x="653" y="128"/>
                    <a:pt x="653" y="129"/>
                    <a:pt x="653" y="129"/>
                  </a:cubicBezTo>
                  <a:cubicBezTo>
                    <a:pt x="653" y="130"/>
                    <a:pt x="656" y="131"/>
                    <a:pt x="659" y="132"/>
                  </a:cubicBezTo>
                  <a:cubicBezTo>
                    <a:pt x="662" y="133"/>
                    <a:pt x="670" y="134"/>
                    <a:pt x="678" y="134"/>
                  </a:cubicBezTo>
                  <a:cubicBezTo>
                    <a:pt x="685" y="133"/>
                    <a:pt x="692" y="133"/>
                    <a:pt x="695" y="133"/>
                  </a:cubicBezTo>
                  <a:cubicBezTo>
                    <a:pt x="697" y="133"/>
                    <a:pt x="701" y="132"/>
                    <a:pt x="703" y="130"/>
                  </a:cubicBezTo>
                  <a:cubicBezTo>
                    <a:pt x="705" y="128"/>
                    <a:pt x="704" y="126"/>
                    <a:pt x="700" y="126"/>
                  </a:cubicBezTo>
                  <a:cubicBezTo>
                    <a:pt x="697" y="126"/>
                    <a:pt x="688" y="120"/>
                    <a:pt x="681" y="113"/>
                  </a:cubicBezTo>
                  <a:cubicBezTo>
                    <a:pt x="681" y="113"/>
                    <a:pt x="681" y="113"/>
                    <a:pt x="679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8" y="113"/>
                    <a:pt x="678" y="113"/>
                    <a:pt x="678" y="113"/>
                  </a:cubicBezTo>
                  <a:cubicBezTo>
                    <a:pt x="675" y="113"/>
                    <a:pt x="670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69" y="111"/>
                    <a:pt x="669" y="111"/>
                  </a:cubicBezTo>
                  <a:cubicBezTo>
                    <a:pt x="669" y="111"/>
                    <a:pt x="670" y="109"/>
                    <a:pt x="672" y="108"/>
                  </a:cubicBezTo>
                  <a:cubicBezTo>
                    <a:pt x="673" y="106"/>
                    <a:pt x="678" y="103"/>
                    <a:pt x="682" y="102"/>
                  </a:cubicBezTo>
                  <a:cubicBezTo>
                    <a:pt x="686" y="100"/>
                    <a:pt x="690" y="97"/>
                    <a:pt x="691" y="94"/>
                  </a:cubicBezTo>
                  <a:cubicBezTo>
                    <a:pt x="692" y="92"/>
                    <a:pt x="694" y="87"/>
                    <a:pt x="696" y="83"/>
                  </a:cubicBezTo>
                  <a:cubicBezTo>
                    <a:pt x="698" y="79"/>
                    <a:pt x="702" y="76"/>
                    <a:pt x="704" y="76"/>
                  </a:cubicBezTo>
                  <a:cubicBezTo>
                    <a:pt x="707" y="76"/>
                    <a:pt x="709" y="76"/>
                    <a:pt x="711" y="75"/>
                  </a:cubicBezTo>
                  <a:cubicBezTo>
                    <a:pt x="712" y="75"/>
                    <a:pt x="713" y="74"/>
                    <a:pt x="713" y="74"/>
                  </a:cubicBezTo>
                  <a:cubicBezTo>
                    <a:pt x="713" y="74"/>
                    <a:pt x="713" y="73"/>
                    <a:pt x="714" y="72"/>
                  </a:cubicBezTo>
                  <a:cubicBezTo>
                    <a:pt x="714" y="71"/>
                    <a:pt x="714" y="70"/>
                    <a:pt x="714" y="69"/>
                  </a:cubicBezTo>
                  <a:cubicBezTo>
                    <a:pt x="713" y="68"/>
                    <a:pt x="709" y="67"/>
                    <a:pt x="705" y="67"/>
                  </a:cubicBezTo>
                  <a:cubicBezTo>
                    <a:pt x="701" y="67"/>
                    <a:pt x="698" y="67"/>
                    <a:pt x="698" y="67"/>
                  </a:cubicBezTo>
                  <a:cubicBezTo>
                    <a:pt x="697" y="68"/>
                    <a:pt x="697" y="68"/>
                    <a:pt x="697" y="68"/>
                  </a:cubicBezTo>
                  <a:cubicBezTo>
                    <a:pt x="697" y="69"/>
                    <a:pt x="696" y="67"/>
                    <a:pt x="694" y="65"/>
                  </a:cubicBezTo>
                  <a:cubicBezTo>
                    <a:pt x="693" y="63"/>
                    <a:pt x="692" y="61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2" y="60"/>
                    <a:pt x="692" y="60"/>
                  </a:cubicBezTo>
                  <a:cubicBezTo>
                    <a:pt x="692" y="60"/>
                    <a:pt x="693" y="58"/>
                    <a:pt x="695" y="56"/>
                  </a:cubicBezTo>
                  <a:cubicBezTo>
                    <a:pt x="696" y="54"/>
                    <a:pt x="701" y="52"/>
                    <a:pt x="705" y="51"/>
                  </a:cubicBezTo>
                  <a:cubicBezTo>
                    <a:pt x="708" y="50"/>
                    <a:pt x="716" y="51"/>
                    <a:pt x="722" y="54"/>
                  </a:cubicBezTo>
                  <a:cubicBezTo>
                    <a:pt x="727" y="56"/>
                    <a:pt x="736" y="59"/>
                    <a:pt x="740" y="60"/>
                  </a:cubicBezTo>
                  <a:cubicBezTo>
                    <a:pt x="745" y="61"/>
                    <a:pt x="751" y="64"/>
                    <a:pt x="755" y="66"/>
                  </a:cubicBezTo>
                  <a:cubicBezTo>
                    <a:pt x="759" y="68"/>
                    <a:pt x="763" y="71"/>
                    <a:pt x="764" y="72"/>
                  </a:cubicBezTo>
                  <a:cubicBezTo>
                    <a:pt x="764" y="74"/>
                    <a:pt x="765" y="75"/>
                    <a:pt x="765" y="76"/>
                  </a:cubicBezTo>
                  <a:cubicBezTo>
                    <a:pt x="765" y="76"/>
                    <a:pt x="766" y="76"/>
                    <a:pt x="766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7" y="76"/>
                    <a:pt x="767" y="76"/>
                  </a:cubicBezTo>
                  <a:cubicBezTo>
                    <a:pt x="767" y="76"/>
                    <a:pt x="766" y="78"/>
                    <a:pt x="764" y="81"/>
                  </a:cubicBezTo>
                  <a:cubicBezTo>
                    <a:pt x="764" y="81"/>
                    <a:pt x="764" y="81"/>
                    <a:pt x="763" y="83"/>
                  </a:cubicBezTo>
                  <a:cubicBezTo>
                    <a:pt x="763" y="84"/>
                    <a:pt x="763" y="84"/>
                    <a:pt x="763" y="84"/>
                  </a:cubicBezTo>
                  <a:cubicBezTo>
                    <a:pt x="761" y="89"/>
                    <a:pt x="760" y="95"/>
                    <a:pt x="759" y="99"/>
                  </a:cubicBezTo>
                  <a:cubicBezTo>
                    <a:pt x="758" y="102"/>
                    <a:pt x="757" y="108"/>
                    <a:pt x="755" y="112"/>
                  </a:cubicBezTo>
                  <a:cubicBezTo>
                    <a:pt x="753" y="116"/>
                    <a:pt x="749" y="119"/>
                    <a:pt x="746" y="119"/>
                  </a:cubicBezTo>
                  <a:cubicBezTo>
                    <a:pt x="742" y="119"/>
                    <a:pt x="739" y="118"/>
                    <a:pt x="739" y="117"/>
                  </a:cubicBezTo>
                  <a:cubicBezTo>
                    <a:pt x="739" y="115"/>
                    <a:pt x="738" y="114"/>
                    <a:pt x="737" y="114"/>
                  </a:cubicBezTo>
                  <a:cubicBezTo>
                    <a:pt x="736" y="114"/>
                    <a:pt x="735" y="115"/>
                    <a:pt x="734" y="116"/>
                  </a:cubicBezTo>
                  <a:cubicBezTo>
                    <a:pt x="733" y="116"/>
                    <a:pt x="733" y="117"/>
                    <a:pt x="733" y="118"/>
                  </a:cubicBezTo>
                  <a:cubicBezTo>
                    <a:pt x="733" y="118"/>
                    <a:pt x="738" y="119"/>
                    <a:pt x="745" y="119"/>
                  </a:cubicBezTo>
                  <a:cubicBezTo>
                    <a:pt x="751" y="120"/>
                    <a:pt x="758" y="121"/>
                    <a:pt x="761" y="123"/>
                  </a:cubicBezTo>
                  <a:cubicBezTo>
                    <a:pt x="763" y="124"/>
                    <a:pt x="766" y="127"/>
                    <a:pt x="766" y="129"/>
                  </a:cubicBezTo>
                  <a:cubicBezTo>
                    <a:pt x="767" y="132"/>
                    <a:pt x="773" y="136"/>
                    <a:pt x="779" y="139"/>
                  </a:cubicBezTo>
                  <a:cubicBezTo>
                    <a:pt x="785" y="142"/>
                    <a:pt x="791" y="146"/>
                    <a:pt x="792" y="148"/>
                  </a:cubicBezTo>
                  <a:cubicBezTo>
                    <a:pt x="793" y="150"/>
                    <a:pt x="796" y="153"/>
                    <a:pt x="798" y="154"/>
                  </a:cubicBezTo>
                  <a:cubicBezTo>
                    <a:pt x="800" y="154"/>
                    <a:pt x="803" y="152"/>
                    <a:pt x="804" y="149"/>
                  </a:cubicBezTo>
                  <a:cubicBezTo>
                    <a:pt x="805" y="145"/>
                    <a:pt x="810" y="143"/>
                    <a:pt x="815" y="143"/>
                  </a:cubicBezTo>
                  <a:cubicBezTo>
                    <a:pt x="821" y="143"/>
                    <a:pt x="827" y="141"/>
                    <a:pt x="830" y="139"/>
                  </a:cubicBezTo>
                  <a:cubicBezTo>
                    <a:pt x="832" y="137"/>
                    <a:pt x="833" y="133"/>
                    <a:pt x="832" y="132"/>
                  </a:cubicBezTo>
                  <a:cubicBezTo>
                    <a:pt x="830" y="130"/>
                    <a:pt x="824" y="123"/>
                    <a:pt x="817" y="117"/>
                  </a:cubicBezTo>
                  <a:cubicBezTo>
                    <a:pt x="817" y="117"/>
                    <a:pt x="817" y="117"/>
                    <a:pt x="814" y="116"/>
                  </a:cubicBezTo>
                  <a:cubicBezTo>
                    <a:pt x="810" y="115"/>
                    <a:pt x="810" y="115"/>
                    <a:pt x="810" y="115"/>
                  </a:cubicBezTo>
                  <a:cubicBezTo>
                    <a:pt x="811" y="114"/>
                    <a:pt x="813" y="111"/>
                    <a:pt x="813" y="109"/>
                  </a:cubicBezTo>
                  <a:cubicBezTo>
                    <a:pt x="814" y="108"/>
                    <a:pt x="815" y="106"/>
                    <a:pt x="815" y="106"/>
                  </a:cubicBezTo>
                  <a:cubicBezTo>
                    <a:pt x="815" y="106"/>
                    <a:pt x="815" y="106"/>
                    <a:pt x="815" y="106"/>
                  </a:cubicBezTo>
                  <a:cubicBezTo>
                    <a:pt x="815" y="106"/>
                    <a:pt x="816" y="107"/>
                    <a:pt x="817" y="108"/>
                  </a:cubicBezTo>
                  <a:cubicBezTo>
                    <a:pt x="818" y="109"/>
                    <a:pt x="823" y="114"/>
                    <a:pt x="829" y="119"/>
                  </a:cubicBezTo>
                  <a:cubicBezTo>
                    <a:pt x="829" y="119"/>
                    <a:pt x="829" y="119"/>
                    <a:pt x="834" y="122"/>
                  </a:cubicBezTo>
                  <a:cubicBezTo>
                    <a:pt x="835" y="123"/>
                    <a:pt x="835" y="123"/>
                    <a:pt x="835" y="123"/>
                  </a:cubicBezTo>
                  <a:cubicBezTo>
                    <a:pt x="836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7" y="123"/>
                    <a:pt x="837" y="123"/>
                  </a:cubicBezTo>
                  <a:cubicBezTo>
                    <a:pt x="837" y="123"/>
                    <a:pt x="838" y="122"/>
                    <a:pt x="838" y="122"/>
                  </a:cubicBezTo>
                  <a:cubicBezTo>
                    <a:pt x="839" y="121"/>
                    <a:pt x="843" y="115"/>
                    <a:pt x="849" y="108"/>
                  </a:cubicBezTo>
                  <a:cubicBezTo>
                    <a:pt x="849" y="108"/>
                    <a:pt x="849" y="108"/>
                    <a:pt x="850" y="108"/>
                  </a:cubicBezTo>
                  <a:cubicBezTo>
                    <a:pt x="852" y="108"/>
                    <a:pt x="852" y="108"/>
                    <a:pt x="852" y="108"/>
                  </a:cubicBezTo>
                  <a:cubicBezTo>
                    <a:pt x="856" y="106"/>
                    <a:pt x="860" y="102"/>
                    <a:pt x="860" y="100"/>
                  </a:cubicBezTo>
                  <a:cubicBezTo>
                    <a:pt x="860" y="97"/>
                    <a:pt x="856" y="95"/>
                    <a:pt x="852" y="95"/>
                  </a:cubicBezTo>
                  <a:cubicBezTo>
                    <a:pt x="848" y="95"/>
                    <a:pt x="844" y="94"/>
                    <a:pt x="843" y="93"/>
                  </a:cubicBezTo>
                  <a:cubicBezTo>
                    <a:pt x="841" y="91"/>
                    <a:pt x="839" y="90"/>
                    <a:pt x="837" y="90"/>
                  </a:cubicBezTo>
                  <a:cubicBezTo>
                    <a:pt x="834" y="90"/>
                    <a:pt x="827" y="89"/>
                    <a:pt x="820" y="87"/>
                  </a:cubicBezTo>
                  <a:cubicBezTo>
                    <a:pt x="813" y="85"/>
                    <a:pt x="807" y="83"/>
                    <a:pt x="807" y="83"/>
                  </a:cubicBezTo>
                  <a:cubicBezTo>
                    <a:pt x="807" y="82"/>
                    <a:pt x="807" y="80"/>
                    <a:pt x="807" y="79"/>
                  </a:cubicBezTo>
                  <a:cubicBezTo>
                    <a:pt x="807" y="77"/>
                    <a:pt x="809" y="75"/>
                    <a:pt x="811" y="74"/>
                  </a:cubicBezTo>
                  <a:cubicBezTo>
                    <a:pt x="813" y="73"/>
                    <a:pt x="816" y="72"/>
                    <a:pt x="817" y="71"/>
                  </a:cubicBezTo>
                  <a:cubicBezTo>
                    <a:pt x="818" y="71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70"/>
                    <a:pt x="818" y="70"/>
                  </a:cubicBezTo>
                  <a:cubicBezTo>
                    <a:pt x="818" y="70"/>
                    <a:pt x="818" y="69"/>
                    <a:pt x="819" y="68"/>
                  </a:cubicBezTo>
                  <a:cubicBezTo>
                    <a:pt x="819" y="67"/>
                    <a:pt x="819" y="67"/>
                    <a:pt x="819" y="67"/>
                  </a:cubicBezTo>
                  <a:cubicBezTo>
                    <a:pt x="819" y="67"/>
                    <a:pt x="818" y="67"/>
                    <a:pt x="818" y="67"/>
                  </a:cubicBezTo>
                  <a:cubicBezTo>
                    <a:pt x="818" y="68"/>
                    <a:pt x="817" y="64"/>
                    <a:pt x="816" y="58"/>
                  </a:cubicBezTo>
                  <a:cubicBezTo>
                    <a:pt x="816" y="53"/>
                    <a:pt x="812" y="46"/>
                    <a:pt x="809" y="44"/>
                  </a:cubicBezTo>
                  <a:cubicBezTo>
                    <a:pt x="806" y="41"/>
                    <a:pt x="798" y="39"/>
                    <a:pt x="791" y="38"/>
                  </a:cubicBezTo>
                  <a:cubicBezTo>
                    <a:pt x="784" y="38"/>
                    <a:pt x="776" y="38"/>
                    <a:pt x="773" y="37"/>
                  </a:cubicBezTo>
                  <a:cubicBezTo>
                    <a:pt x="771" y="37"/>
                    <a:pt x="762" y="33"/>
                    <a:pt x="755" y="28"/>
                  </a:cubicBezTo>
                  <a:cubicBezTo>
                    <a:pt x="747" y="23"/>
                    <a:pt x="728" y="19"/>
                    <a:pt x="720" y="19"/>
                  </a:cubicBezTo>
                  <a:cubicBezTo>
                    <a:pt x="713" y="19"/>
                    <a:pt x="706" y="18"/>
                    <a:pt x="705" y="16"/>
                  </a:cubicBezTo>
                  <a:cubicBezTo>
                    <a:pt x="704" y="14"/>
                    <a:pt x="702" y="12"/>
                    <a:pt x="701" y="12"/>
                  </a:cubicBezTo>
                  <a:cubicBezTo>
                    <a:pt x="701" y="12"/>
                    <a:pt x="700" y="13"/>
                    <a:pt x="700" y="14"/>
                  </a:cubicBezTo>
                  <a:cubicBezTo>
                    <a:pt x="700" y="15"/>
                    <a:pt x="696" y="16"/>
                    <a:pt x="691" y="17"/>
                  </a:cubicBezTo>
                  <a:cubicBezTo>
                    <a:pt x="686" y="18"/>
                    <a:pt x="682" y="21"/>
                    <a:pt x="682" y="23"/>
                  </a:cubicBezTo>
                  <a:cubicBezTo>
                    <a:pt x="682" y="25"/>
                    <a:pt x="682" y="29"/>
                    <a:pt x="682" y="31"/>
                  </a:cubicBezTo>
                  <a:cubicBezTo>
                    <a:pt x="682" y="33"/>
                    <a:pt x="681" y="34"/>
                    <a:pt x="682" y="34"/>
                  </a:cubicBezTo>
                  <a:cubicBezTo>
                    <a:pt x="682" y="34"/>
                    <a:pt x="682" y="35"/>
                    <a:pt x="682" y="35"/>
                  </a:cubicBezTo>
                  <a:cubicBezTo>
                    <a:pt x="682" y="35"/>
                    <a:pt x="682" y="35"/>
                    <a:pt x="681" y="35"/>
                  </a:cubicBezTo>
                  <a:cubicBezTo>
                    <a:pt x="681" y="35"/>
                    <a:pt x="681" y="35"/>
                    <a:pt x="681" y="35"/>
                  </a:cubicBezTo>
                  <a:cubicBezTo>
                    <a:pt x="681" y="35"/>
                    <a:pt x="680" y="35"/>
                    <a:pt x="680" y="35"/>
                  </a:cubicBezTo>
                  <a:cubicBezTo>
                    <a:pt x="680" y="35"/>
                    <a:pt x="678" y="35"/>
                    <a:pt x="677" y="36"/>
                  </a:cubicBezTo>
                  <a:cubicBezTo>
                    <a:pt x="677" y="36"/>
                    <a:pt x="677" y="36"/>
                    <a:pt x="676" y="36"/>
                  </a:cubicBezTo>
                  <a:cubicBezTo>
                    <a:pt x="676" y="36"/>
                    <a:pt x="676" y="36"/>
                    <a:pt x="676" y="36"/>
                  </a:cubicBezTo>
                  <a:cubicBezTo>
                    <a:pt x="676" y="36"/>
                    <a:pt x="675" y="34"/>
                    <a:pt x="675" y="32"/>
                  </a:cubicBezTo>
                  <a:cubicBezTo>
                    <a:pt x="675" y="32"/>
                    <a:pt x="675" y="32"/>
                    <a:pt x="675" y="30"/>
                  </a:cubicBezTo>
                  <a:cubicBezTo>
                    <a:pt x="675" y="30"/>
                    <a:pt x="675" y="30"/>
                    <a:pt x="675" y="29"/>
                  </a:cubicBezTo>
                  <a:cubicBezTo>
                    <a:pt x="675" y="28"/>
                    <a:pt x="675" y="28"/>
                    <a:pt x="675" y="28"/>
                  </a:cubicBezTo>
                  <a:cubicBezTo>
                    <a:pt x="675" y="29"/>
                    <a:pt x="675" y="27"/>
                    <a:pt x="676" y="24"/>
                  </a:cubicBezTo>
                  <a:cubicBezTo>
                    <a:pt x="676" y="22"/>
                    <a:pt x="676" y="20"/>
                    <a:pt x="676" y="20"/>
                  </a:cubicBezTo>
                  <a:cubicBezTo>
                    <a:pt x="676" y="19"/>
                    <a:pt x="674" y="19"/>
                    <a:pt x="672" y="19"/>
                  </a:cubicBezTo>
                  <a:cubicBezTo>
                    <a:pt x="669" y="19"/>
                    <a:pt x="667" y="18"/>
                    <a:pt x="667" y="17"/>
                  </a:cubicBezTo>
                  <a:cubicBezTo>
                    <a:pt x="666" y="15"/>
                    <a:pt x="664" y="14"/>
                    <a:pt x="661" y="14"/>
                  </a:cubicBezTo>
                  <a:cubicBezTo>
                    <a:pt x="659" y="14"/>
                    <a:pt x="656" y="16"/>
                    <a:pt x="654" y="18"/>
                  </a:cubicBezTo>
                  <a:cubicBezTo>
                    <a:pt x="654" y="18"/>
                    <a:pt x="654" y="18"/>
                    <a:pt x="653" y="19"/>
                  </a:cubicBezTo>
                  <a:cubicBezTo>
                    <a:pt x="652" y="20"/>
                    <a:pt x="652" y="22"/>
                    <a:pt x="652" y="24"/>
                  </a:cubicBezTo>
                  <a:cubicBezTo>
                    <a:pt x="652" y="25"/>
                    <a:pt x="652" y="25"/>
                    <a:pt x="652" y="25"/>
                  </a:cubicBezTo>
                  <a:cubicBezTo>
                    <a:pt x="652" y="24"/>
                    <a:pt x="652" y="26"/>
                    <a:pt x="652" y="27"/>
                  </a:cubicBezTo>
                  <a:cubicBezTo>
                    <a:pt x="652" y="27"/>
                    <a:pt x="652" y="27"/>
                    <a:pt x="651" y="28"/>
                  </a:cubicBezTo>
                  <a:cubicBezTo>
                    <a:pt x="651" y="29"/>
                    <a:pt x="651" y="29"/>
                    <a:pt x="651" y="29"/>
                  </a:cubicBezTo>
                  <a:cubicBezTo>
                    <a:pt x="650" y="32"/>
                    <a:pt x="648" y="36"/>
                    <a:pt x="648" y="36"/>
                  </a:cubicBezTo>
                  <a:cubicBezTo>
                    <a:pt x="647" y="36"/>
                    <a:pt x="647" y="36"/>
                    <a:pt x="647" y="36"/>
                  </a:cubicBezTo>
                  <a:cubicBezTo>
                    <a:pt x="647" y="36"/>
                    <a:pt x="648" y="36"/>
                    <a:pt x="650" y="37"/>
                  </a:cubicBezTo>
                  <a:cubicBezTo>
                    <a:pt x="650" y="37"/>
                    <a:pt x="650" y="37"/>
                    <a:pt x="651" y="38"/>
                  </a:cubicBezTo>
                  <a:cubicBezTo>
                    <a:pt x="653" y="39"/>
                    <a:pt x="655" y="41"/>
                    <a:pt x="656" y="43"/>
                  </a:cubicBezTo>
                  <a:cubicBezTo>
                    <a:pt x="656" y="43"/>
                    <a:pt x="657" y="44"/>
                    <a:pt x="657" y="44"/>
                  </a:cubicBezTo>
                  <a:cubicBezTo>
                    <a:pt x="657" y="44"/>
                    <a:pt x="658" y="45"/>
                    <a:pt x="658" y="45"/>
                  </a:cubicBezTo>
                  <a:cubicBezTo>
                    <a:pt x="658" y="46"/>
                    <a:pt x="658" y="46"/>
                    <a:pt x="658" y="46"/>
                  </a:cubicBezTo>
                  <a:cubicBezTo>
                    <a:pt x="658" y="46"/>
                    <a:pt x="659" y="46"/>
                    <a:pt x="659" y="46"/>
                  </a:cubicBezTo>
                  <a:cubicBezTo>
                    <a:pt x="659" y="46"/>
                    <a:pt x="659" y="47"/>
                    <a:pt x="659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60" y="47"/>
                    <a:pt x="660" y="47"/>
                    <a:pt x="660" y="47"/>
                  </a:cubicBezTo>
                  <a:cubicBezTo>
                    <a:pt x="659" y="47"/>
                    <a:pt x="659" y="47"/>
                    <a:pt x="659" y="47"/>
                  </a:cubicBezTo>
                  <a:cubicBezTo>
                    <a:pt x="659" y="48"/>
                    <a:pt x="659" y="48"/>
                    <a:pt x="659" y="48"/>
                  </a:cubicBezTo>
                  <a:cubicBezTo>
                    <a:pt x="659" y="48"/>
                    <a:pt x="659" y="48"/>
                    <a:pt x="660" y="48"/>
                  </a:cubicBezTo>
                  <a:cubicBezTo>
                    <a:pt x="661" y="48"/>
                    <a:pt x="662" y="48"/>
                    <a:pt x="662" y="48"/>
                  </a:cubicBezTo>
                  <a:cubicBezTo>
                    <a:pt x="662" y="48"/>
                    <a:pt x="661" y="48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1" y="47"/>
                  </a:cubicBezTo>
                  <a:cubicBezTo>
                    <a:pt x="661" y="47"/>
                    <a:pt x="661" y="47"/>
                    <a:pt x="662" y="47"/>
                  </a:cubicBezTo>
                  <a:cubicBezTo>
                    <a:pt x="662" y="47"/>
                    <a:pt x="662" y="48"/>
                    <a:pt x="662" y="47"/>
                  </a:cubicBezTo>
                  <a:cubicBezTo>
                    <a:pt x="662" y="47"/>
                    <a:pt x="662" y="47"/>
                    <a:pt x="662" y="47"/>
                  </a:cubicBezTo>
                  <a:cubicBezTo>
                    <a:pt x="662" y="48"/>
                    <a:pt x="664" y="48"/>
                    <a:pt x="666" y="48"/>
                  </a:cubicBezTo>
                  <a:cubicBezTo>
                    <a:pt x="667" y="49"/>
                    <a:pt x="670" y="50"/>
                    <a:pt x="671" y="52"/>
                  </a:cubicBezTo>
                  <a:cubicBezTo>
                    <a:pt x="673" y="54"/>
                    <a:pt x="675" y="55"/>
                    <a:pt x="678" y="55"/>
                  </a:cubicBezTo>
                  <a:cubicBezTo>
                    <a:pt x="680" y="56"/>
                    <a:pt x="683" y="59"/>
                    <a:pt x="684" y="62"/>
                  </a:cubicBezTo>
                  <a:cubicBezTo>
                    <a:pt x="684" y="62"/>
                    <a:pt x="684" y="62"/>
                    <a:pt x="684" y="63"/>
                  </a:cubicBezTo>
                  <a:cubicBezTo>
                    <a:pt x="684" y="64"/>
                    <a:pt x="684" y="64"/>
                    <a:pt x="684" y="64"/>
                  </a:cubicBezTo>
                  <a:cubicBezTo>
                    <a:pt x="680" y="67"/>
                    <a:pt x="676" y="71"/>
                    <a:pt x="676" y="72"/>
                  </a:cubicBezTo>
                  <a:cubicBezTo>
                    <a:pt x="676" y="72"/>
                    <a:pt x="676" y="72"/>
                    <a:pt x="676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5" y="76"/>
                    <a:pt x="673" y="76"/>
                    <a:pt x="672" y="76"/>
                  </a:cubicBezTo>
                  <a:cubicBezTo>
                    <a:pt x="672" y="77"/>
                    <a:pt x="671" y="77"/>
                    <a:pt x="671" y="77"/>
                  </a:cubicBezTo>
                  <a:cubicBezTo>
                    <a:pt x="671" y="77"/>
                    <a:pt x="670" y="78"/>
                    <a:pt x="670" y="79"/>
                  </a:cubicBezTo>
                  <a:cubicBezTo>
                    <a:pt x="670" y="80"/>
                    <a:pt x="671" y="81"/>
                    <a:pt x="671" y="81"/>
                  </a:cubicBezTo>
                  <a:cubicBezTo>
                    <a:pt x="671" y="81"/>
                    <a:pt x="671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70" y="81"/>
                    <a:pt x="670" y="81"/>
                  </a:cubicBezTo>
                  <a:cubicBezTo>
                    <a:pt x="670" y="81"/>
                    <a:pt x="668" y="81"/>
                    <a:pt x="666" y="80"/>
                  </a:cubicBezTo>
                  <a:cubicBezTo>
                    <a:pt x="663" y="80"/>
                    <a:pt x="660" y="78"/>
                    <a:pt x="658" y="75"/>
                  </a:cubicBezTo>
                  <a:cubicBezTo>
                    <a:pt x="656" y="72"/>
                    <a:pt x="653" y="69"/>
                    <a:pt x="652" y="68"/>
                  </a:cubicBezTo>
                  <a:cubicBezTo>
                    <a:pt x="652" y="67"/>
                    <a:pt x="646" y="66"/>
                    <a:pt x="640" y="66"/>
                  </a:cubicBezTo>
                  <a:cubicBezTo>
                    <a:pt x="634" y="65"/>
                    <a:pt x="628" y="63"/>
                    <a:pt x="627" y="61"/>
                  </a:cubicBezTo>
                  <a:cubicBezTo>
                    <a:pt x="626" y="60"/>
                    <a:pt x="622" y="55"/>
                    <a:pt x="618" y="52"/>
                  </a:cubicBezTo>
                  <a:cubicBezTo>
                    <a:pt x="614" y="48"/>
                    <a:pt x="611" y="43"/>
                    <a:pt x="611" y="41"/>
                  </a:cubicBezTo>
                  <a:cubicBezTo>
                    <a:pt x="611" y="38"/>
                    <a:pt x="610" y="36"/>
                    <a:pt x="609" y="35"/>
                  </a:cubicBezTo>
                  <a:cubicBezTo>
                    <a:pt x="607" y="35"/>
                    <a:pt x="606" y="34"/>
                    <a:pt x="606" y="34"/>
                  </a:cubicBezTo>
                  <a:cubicBezTo>
                    <a:pt x="605" y="33"/>
                    <a:pt x="605" y="32"/>
                    <a:pt x="605" y="31"/>
                  </a:cubicBezTo>
                  <a:cubicBezTo>
                    <a:pt x="604" y="30"/>
                    <a:pt x="605" y="29"/>
                    <a:pt x="605" y="28"/>
                  </a:cubicBezTo>
                  <a:cubicBezTo>
                    <a:pt x="606" y="27"/>
                    <a:pt x="608" y="26"/>
                    <a:pt x="608" y="25"/>
                  </a:cubicBezTo>
                  <a:cubicBezTo>
                    <a:pt x="609" y="25"/>
                    <a:pt x="611" y="24"/>
                    <a:pt x="613" y="23"/>
                  </a:cubicBezTo>
                  <a:cubicBezTo>
                    <a:pt x="614" y="22"/>
                    <a:pt x="616" y="21"/>
                    <a:pt x="617" y="21"/>
                  </a:cubicBezTo>
                  <a:cubicBezTo>
                    <a:pt x="617" y="21"/>
                    <a:pt x="620" y="19"/>
                    <a:pt x="624" y="18"/>
                  </a:cubicBezTo>
                  <a:cubicBezTo>
                    <a:pt x="627" y="17"/>
                    <a:pt x="629" y="15"/>
                    <a:pt x="629" y="14"/>
                  </a:cubicBezTo>
                  <a:cubicBezTo>
                    <a:pt x="629" y="13"/>
                    <a:pt x="629" y="11"/>
                    <a:pt x="629" y="11"/>
                  </a:cubicBezTo>
                  <a:cubicBezTo>
                    <a:pt x="629" y="10"/>
                    <a:pt x="626" y="10"/>
                    <a:pt x="625" y="10"/>
                  </a:cubicBezTo>
                  <a:cubicBezTo>
                    <a:pt x="624" y="10"/>
                    <a:pt x="623" y="9"/>
                    <a:pt x="623" y="8"/>
                  </a:cubicBezTo>
                  <a:cubicBezTo>
                    <a:pt x="623" y="7"/>
                    <a:pt x="619" y="7"/>
                    <a:pt x="614" y="8"/>
                  </a:cubicBezTo>
                  <a:cubicBezTo>
                    <a:pt x="609" y="9"/>
                    <a:pt x="604" y="10"/>
                    <a:pt x="603" y="10"/>
                  </a:cubicBezTo>
                  <a:cubicBezTo>
                    <a:pt x="602" y="11"/>
                    <a:pt x="600" y="12"/>
                    <a:pt x="598" y="13"/>
                  </a:cubicBezTo>
                  <a:cubicBezTo>
                    <a:pt x="596" y="13"/>
                    <a:pt x="596" y="18"/>
                    <a:pt x="597" y="22"/>
                  </a:cubicBezTo>
                  <a:cubicBezTo>
                    <a:pt x="599" y="26"/>
                    <a:pt x="600" y="35"/>
                    <a:pt x="600" y="40"/>
                  </a:cubicBezTo>
                  <a:cubicBezTo>
                    <a:pt x="600" y="46"/>
                    <a:pt x="600" y="54"/>
                    <a:pt x="602" y="56"/>
                  </a:cubicBezTo>
                  <a:cubicBezTo>
                    <a:pt x="603" y="59"/>
                    <a:pt x="605" y="63"/>
                    <a:pt x="607" y="64"/>
                  </a:cubicBezTo>
                  <a:cubicBezTo>
                    <a:pt x="609" y="65"/>
                    <a:pt x="610" y="67"/>
                    <a:pt x="610" y="69"/>
                  </a:cubicBezTo>
                  <a:cubicBezTo>
                    <a:pt x="609" y="70"/>
                    <a:pt x="607" y="73"/>
                    <a:pt x="605" y="74"/>
                  </a:cubicBezTo>
                  <a:cubicBezTo>
                    <a:pt x="603" y="75"/>
                    <a:pt x="598" y="76"/>
                    <a:pt x="594" y="76"/>
                  </a:cubicBezTo>
                  <a:cubicBezTo>
                    <a:pt x="591" y="76"/>
                    <a:pt x="588" y="76"/>
                    <a:pt x="588" y="76"/>
                  </a:cubicBezTo>
                  <a:cubicBezTo>
                    <a:pt x="588" y="76"/>
                    <a:pt x="588" y="74"/>
                    <a:pt x="588" y="72"/>
                  </a:cubicBezTo>
                  <a:cubicBezTo>
                    <a:pt x="588" y="70"/>
                    <a:pt x="587" y="67"/>
                    <a:pt x="586" y="65"/>
                  </a:cubicBezTo>
                  <a:cubicBezTo>
                    <a:pt x="586" y="65"/>
                    <a:pt x="586" y="65"/>
                    <a:pt x="584" y="63"/>
                  </a:cubicBezTo>
                  <a:cubicBezTo>
                    <a:pt x="583" y="63"/>
                    <a:pt x="583" y="63"/>
                    <a:pt x="583" y="63"/>
                  </a:cubicBezTo>
                  <a:cubicBezTo>
                    <a:pt x="583" y="62"/>
                    <a:pt x="581" y="62"/>
                    <a:pt x="581" y="62"/>
                  </a:cubicBezTo>
                  <a:cubicBezTo>
                    <a:pt x="581" y="61"/>
                    <a:pt x="577" y="62"/>
                    <a:pt x="573" y="64"/>
                  </a:cubicBezTo>
                  <a:cubicBezTo>
                    <a:pt x="573" y="64"/>
                    <a:pt x="573" y="64"/>
                    <a:pt x="572" y="64"/>
                  </a:cubicBezTo>
                  <a:cubicBezTo>
                    <a:pt x="571" y="65"/>
                    <a:pt x="571" y="65"/>
                    <a:pt x="571" y="65"/>
                  </a:cubicBezTo>
                  <a:cubicBezTo>
                    <a:pt x="570" y="67"/>
                    <a:pt x="570" y="70"/>
                    <a:pt x="570" y="70"/>
                  </a:cubicBezTo>
                  <a:cubicBezTo>
                    <a:pt x="571" y="71"/>
                    <a:pt x="572" y="71"/>
                    <a:pt x="573" y="72"/>
                  </a:cubicBezTo>
                  <a:cubicBezTo>
                    <a:pt x="575" y="72"/>
                    <a:pt x="576" y="73"/>
                    <a:pt x="576" y="74"/>
                  </a:cubicBezTo>
                  <a:cubicBezTo>
                    <a:pt x="576" y="76"/>
                    <a:pt x="576" y="77"/>
                    <a:pt x="576" y="77"/>
                  </a:cubicBezTo>
                  <a:cubicBezTo>
                    <a:pt x="576" y="77"/>
                    <a:pt x="576" y="77"/>
                    <a:pt x="576" y="77"/>
                  </a:cubicBezTo>
                  <a:cubicBezTo>
                    <a:pt x="576" y="77"/>
                    <a:pt x="574" y="77"/>
                    <a:pt x="572" y="77"/>
                  </a:cubicBezTo>
                  <a:cubicBezTo>
                    <a:pt x="570" y="76"/>
                    <a:pt x="567" y="76"/>
                    <a:pt x="566" y="76"/>
                  </a:cubicBezTo>
                  <a:cubicBezTo>
                    <a:pt x="565" y="76"/>
                    <a:pt x="564" y="77"/>
                    <a:pt x="564" y="77"/>
                  </a:cubicBezTo>
                  <a:cubicBezTo>
                    <a:pt x="564" y="77"/>
                    <a:pt x="564" y="77"/>
                    <a:pt x="564" y="77"/>
                  </a:cubicBezTo>
                  <a:cubicBezTo>
                    <a:pt x="564" y="77"/>
                    <a:pt x="561" y="77"/>
                    <a:pt x="558" y="78"/>
                  </a:cubicBezTo>
                  <a:cubicBezTo>
                    <a:pt x="555" y="79"/>
                    <a:pt x="552" y="80"/>
                    <a:pt x="551" y="81"/>
                  </a:cubicBezTo>
                  <a:cubicBezTo>
                    <a:pt x="551" y="82"/>
                    <a:pt x="550" y="83"/>
                    <a:pt x="550" y="83"/>
                  </a:cubicBezTo>
                  <a:cubicBezTo>
                    <a:pt x="550" y="83"/>
                    <a:pt x="550" y="83"/>
                    <a:pt x="549" y="83"/>
                  </a:cubicBezTo>
                  <a:cubicBezTo>
                    <a:pt x="549" y="83"/>
                    <a:pt x="548" y="83"/>
                    <a:pt x="547" y="83"/>
                  </a:cubicBezTo>
                  <a:cubicBezTo>
                    <a:pt x="547" y="83"/>
                    <a:pt x="546" y="83"/>
                    <a:pt x="546" y="83"/>
                  </a:cubicBezTo>
                  <a:cubicBezTo>
                    <a:pt x="545" y="83"/>
                    <a:pt x="544" y="82"/>
                    <a:pt x="543" y="82"/>
                  </a:cubicBezTo>
                  <a:cubicBezTo>
                    <a:pt x="541" y="81"/>
                    <a:pt x="539" y="80"/>
                    <a:pt x="539" y="79"/>
                  </a:cubicBezTo>
                  <a:cubicBezTo>
                    <a:pt x="538" y="77"/>
                    <a:pt x="538" y="76"/>
                    <a:pt x="538" y="76"/>
                  </a:cubicBezTo>
                  <a:cubicBezTo>
                    <a:pt x="538" y="75"/>
                    <a:pt x="538" y="75"/>
                    <a:pt x="538" y="75"/>
                  </a:cubicBezTo>
                  <a:cubicBezTo>
                    <a:pt x="538" y="75"/>
                    <a:pt x="536" y="74"/>
                    <a:pt x="532" y="73"/>
                  </a:cubicBezTo>
                  <a:cubicBezTo>
                    <a:pt x="529" y="73"/>
                    <a:pt x="527" y="72"/>
                    <a:pt x="526" y="72"/>
                  </a:cubicBezTo>
                  <a:cubicBezTo>
                    <a:pt x="526" y="72"/>
                    <a:pt x="526" y="73"/>
                    <a:pt x="526" y="73"/>
                  </a:cubicBezTo>
                  <a:cubicBezTo>
                    <a:pt x="526" y="73"/>
                    <a:pt x="525" y="73"/>
                    <a:pt x="525" y="73"/>
                  </a:cubicBezTo>
                  <a:cubicBezTo>
                    <a:pt x="525" y="73"/>
                    <a:pt x="525" y="73"/>
                    <a:pt x="525" y="73"/>
                  </a:cubicBezTo>
                  <a:cubicBezTo>
                    <a:pt x="525" y="74"/>
                    <a:pt x="527" y="76"/>
                    <a:pt x="527" y="76"/>
                  </a:cubicBezTo>
                  <a:cubicBezTo>
                    <a:pt x="527" y="76"/>
                    <a:pt x="527" y="76"/>
                    <a:pt x="527" y="76"/>
                  </a:cubicBezTo>
                  <a:cubicBezTo>
                    <a:pt x="527" y="76"/>
                    <a:pt x="526" y="76"/>
                    <a:pt x="526" y="76"/>
                  </a:cubicBezTo>
                  <a:cubicBezTo>
                    <a:pt x="525" y="76"/>
                    <a:pt x="524" y="77"/>
                    <a:pt x="525" y="79"/>
                  </a:cubicBezTo>
                  <a:cubicBezTo>
                    <a:pt x="525" y="80"/>
                    <a:pt x="525" y="81"/>
                    <a:pt x="525" y="81"/>
                  </a:cubicBezTo>
                  <a:cubicBezTo>
                    <a:pt x="516" y="81"/>
                    <a:pt x="516" y="81"/>
                    <a:pt x="516" y="81"/>
                  </a:cubicBezTo>
                  <a:cubicBezTo>
                    <a:pt x="512" y="81"/>
                    <a:pt x="506" y="81"/>
                    <a:pt x="502" y="80"/>
                  </a:cubicBezTo>
                  <a:cubicBezTo>
                    <a:pt x="499" y="80"/>
                    <a:pt x="496" y="80"/>
                    <a:pt x="496" y="80"/>
                  </a:cubicBezTo>
                  <a:cubicBezTo>
                    <a:pt x="495" y="80"/>
                    <a:pt x="493" y="80"/>
                    <a:pt x="490" y="81"/>
                  </a:cubicBezTo>
                  <a:cubicBezTo>
                    <a:pt x="487" y="82"/>
                    <a:pt x="484" y="85"/>
                    <a:pt x="483" y="87"/>
                  </a:cubicBezTo>
                  <a:cubicBezTo>
                    <a:pt x="482" y="90"/>
                    <a:pt x="481" y="91"/>
                    <a:pt x="481" y="91"/>
                  </a:cubicBezTo>
                  <a:cubicBezTo>
                    <a:pt x="480" y="91"/>
                    <a:pt x="480" y="91"/>
                    <a:pt x="479" y="90"/>
                  </a:cubicBezTo>
                  <a:cubicBezTo>
                    <a:pt x="479" y="90"/>
                    <a:pt x="477" y="89"/>
                    <a:pt x="475" y="87"/>
                  </a:cubicBezTo>
                  <a:cubicBezTo>
                    <a:pt x="472" y="86"/>
                    <a:pt x="471" y="84"/>
                    <a:pt x="471" y="84"/>
                  </a:cubicBezTo>
                  <a:cubicBezTo>
                    <a:pt x="471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70" y="84"/>
                    <a:pt x="470" y="84"/>
                    <a:pt x="470" y="84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9" y="83"/>
                    <a:pt x="469" y="83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8" y="82"/>
                    <a:pt x="468" y="82"/>
                  </a:cubicBezTo>
                  <a:cubicBezTo>
                    <a:pt x="468" y="82"/>
                    <a:pt x="467" y="81"/>
                    <a:pt x="465" y="80"/>
                  </a:cubicBezTo>
                  <a:cubicBezTo>
                    <a:pt x="465" y="80"/>
                    <a:pt x="465" y="80"/>
                    <a:pt x="464" y="79"/>
                  </a:cubicBezTo>
                  <a:cubicBezTo>
                    <a:pt x="464" y="79"/>
                    <a:pt x="464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3" y="79"/>
                    <a:pt x="463" y="79"/>
                  </a:cubicBezTo>
                  <a:cubicBezTo>
                    <a:pt x="463" y="79"/>
                    <a:pt x="462" y="79"/>
                    <a:pt x="462" y="78"/>
                  </a:cubicBezTo>
                  <a:cubicBezTo>
                    <a:pt x="462" y="78"/>
                    <a:pt x="462" y="78"/>
                    <a:pt x="462" y="78"/>
                  </a:cubicBezTo>
                  <a:cubicBezTo>
                    <a:pt x="459" y="78"/>
                    <a:pt x="459" y="78"/>
                    <a:pt x="459" y="78"/>
                  </a:cubicBezTo>
                  <a:cubicBezTo>
                    <a:pt x="459" y="82"/>
                    <a:pt x="453" y="86"/>
                    <a:pt x="446" y="86"/>
                  </a:cubicBezTo>
                  <a:cubicBezTo>
                    <a:pt x="439" y="86"/>
                    <a:pt x="434" y="86"/>
                    <a:pt x="434" y="85"/>
                  </a:cubicBezTo>
                  <a:cubicBezTo>
                    <a:pt x="434" y="85"/>
                    <a:pt x="434" y="85"/>
                    <a:pt x="433" y="85"/>
                  </a:cubicBezTo>
                  <a:cubicBezTo>
                    <a:pt x="433" y="85"/>
                    <a:pt x="433" y="85"/>
                    <a:pt x="433" y="85"/>
                  </a:cubicBezTo>
                  <a:cubicBezTo>
                    <a:pt x="433" y="84"/>
                    <a:pt x="433" y="83"/>
                    <a:pt x="433" y="83"/>
                  </a:cubicBezTo>
                  <a:cubicBezTo>
                    <a:pt x="433" y="83"/>
                    <a:pt x="433" y="82"/>
                    <a:pt x="433" y="82"/>
                  </a:cubicBezTo>
                  <a:cubicBezTo>
                    <a:pt x="433" y="81"/>
                    <a:pt x="433" y="80"/>
                    <a:pt x="433" y="79"/>
                  </a:cubicBezTo>
                  <a:cubicBezTo>
                    <a:pt x="433" y="78"/>
                    <a:pt x="436" y="75"/>
                    <a:pt x="440" y="74"/>
                  </a:cubicBezTo>
                  <a:cubicBezTo>
                    <a:pt x="443" y="72"/>
                    <a:pt x="447" y="70"/>
                    <a:pt x="448" y="69"/>
                  </a:cubicBezTo>
                  <a:cubicBezTo>
                    <a:pt x="449" y="67"/>
                    <a:pt x="452" y="67"/>
                    <a:pt x="456" y="67"/>
                  </a:cubicBezTo>
                  <a:cubicBezTo>
                    <a:pt x="459" y="67"/>
                    <a:pt x="462" y="67"/>
                    <a:pt x="463" y="68"/>
                  </a:cubicBezTo>
                  <a:cubicBezTo>
                    <a:pt x="464" y="69"/>
                    <a:pt x="465" y="70"/>
                    <a:pt x="465" y="71"/>
                  </a:cubicBezTo>
                  <a:cubicBezTo>
                    <a:pt x="466" y="72"/>
                    <a:pt x="469" y="74"/>
                    <a:pt x="472" y="76"/>
                  </a:cubicBezTo>
                  <a:cubicBezTo>
                    <a:pt x="472" y="76"/>
                    <a:pt x="472" y="76"/>
                    <a:pt x="472" y="77"/>
                  </a:cubicBezTo>
                  <a:cubicBezTo>
                    <a:pt x="473" y="78"/>
                    <a:pt x="473" y="78"/>
                    <a:pt x="473" y="78"/>
                  </a:cubicBezTo>
                  <a:cubicBezTo>
                    <a:pt x="477" y="77"/>
                    <a:pt x="481" y="77"/>
                    <a:pt x="482" y="76"/>
                  </a:cubicBezTo>
                  <a:cubicBezTo>
                    <a:pt x="483" y="76"/>
                    <a:pt x="484" y="75"/>
                    <a:pt x="484" y="75"/>
                  </a:cubicBezTo>
                  <a:cubicBezTo>
                    <a:pt x="485" y="75"/>
                    <a:pt x="487" y="72"/>
                    <a:pt x="489" y="70"/>
                  </a:cubicBezTo>
                  <a:cubicBezTo>
                    <a:pt x="490" y="68"/>
                    <a:pt x="499" y="67"/>
                    <a:pt x="507" y="67"/>
                  </a:cubicBezTo>
                  <a:cubicBezTo>
                    <a:pt x="515" y="67"/>
                    <a:pt x="524" y="67"/>
                    <a:pt x="526" y="68"/>
                  </a:cubicBezTo>
                  <a:cubicBezTo>
                    <a:pt x="529" y="68"/>
                    <a:pt x="531" y="69"/>
                    <a:pt x="532" y="69"/>
                  </a:cubicBezTo>
                  <a:cubicBezTo>
                    <a:pt x="533" y="70"/>
                    <a:pt x="534" y="70"/>
                    <a:pt x="534" y="70"/>
                  </a:cubicBezTo>
                  <a:cubicBezTo>
                    <a:pt x="534" y="70"/>
                    <a:pt x="534" y="70"/>
                    <a:pt x="534" y="70"/>
                  </a:cubicBezTo>
                  <a:cubicBezTo>
                    <a:pt x="534" y="70"/>
                    <a:pt x="535" y="69"/>
                    <a:pt x="536" y="69"/>
                  </a:cubicBezTo>
                  <a:cubicBezTo>
                    <a:pt x="537" y="68"/>
                    <a:pt x="538" y="66"/>
                    <a:pt x="539" y="65"/>
                  </a:cubicBezTo>
                  <a:cubicBezTo>
                    <a:pt x="540" y="64"/>
                    <a:pt x="540" y="59"/>
                    <a:pt x="540" y="55"/>
                  </a:cubicBezTo>
                  <a:cubicBezTo>
                    <a:pt x="540" y="50"/>
                    <a:pt x="536" y="43"/>
                    <a:pt x="530" y="38"/>
                  </a:cubicBezTo>
                  <a:cubicBezTo>
                    <a:pt x="525" y="33"/>
                    <a:pt x="519" y="25"/>
                    <a:pt x="519" y="20"/>
                  </a:cubicBezTo>
                  <a:cubicBezTo>
                    <a:pt x="518" y="15"/>
                    <a:pt x="516" y="10"/>
                    <a:pt x="514" y="10"/>
                  </a:cubicBezTo>
                  <a:cubicBezTo>
                    <a:pt x="512" y="10"/>
                    <a:pt x="511" y="12"/>
                    <a:pt x="511" y="14"/>
                  </a:cubicBezTo>
                  <a:cubicBezTo>
                    <a:pt x="511" y="16"/>
                    <a:pt x="508" y="18"/>
                    <a:pt x="505" y="18"/>
                  </a:cubicBezTo>
                  <a:cubicBezTo>
                    <a:pt x="502" y="19"/>
                    <a:pt x="499" y="21"/>
                    <a:pt x="499" y="23"/>
                  </a:cubicBezTo>
                  <a:cubicBezTo>
                    <a:pt x="499" y="24"/>
                    <a:pt x="498" y="27"/>
                    <a:pt x="496" y="28"/>
                  </a:cubicBezTo>
                  <a:cubicBezTo>
                    <a:pt x="494" y="29"/>
                    <a:pt x="492" y="29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2" y="30"/>
                    <a:pt x="492" y="30"/>
                    <a:pt x="492" y="30"/>
                  </a:cubicBezTo>
                  <a:cubicBezTo>
                    <a:pt x="491" y="30"/>
                    <a:pt x="490" y="28"/>
                    <a:pt x="488" y="25"/>
                  </a:cubicBezTo>
                  <a:cubicBezTo>
                    <a:pt x="487" y="22"/>
                    <a:pt x="485" y="20"/>
                    <a:pt x="485" y="20"/>
                  </a:cubicBezTo>
                  <a:cubicBezTo>
                    <a:pt x="485" y="20"/>
                    <a:pt x="474" y="20"/>
                    <a:pt x="461" y="19"/>
                  </a:cubicBezTo>
                  <a:cubicBezTo>
                    <a:pt x="448" y="19"/>
                    <a:pt x="435" y="19"/>
                    <a:pt x="431" y="19"/>
                  </a:cubicBezTo>
                  <a:cubicBezTo>
                    <a:pt x="428" y="19"/>
                    <a:pt x="425" y="19"/>
                    <a:pt x="425" y="19"/>
                  </a:cubicBezTo>
                  <a:cubicBezTo>
                    <a:pt x="425" y="18"/>
                    <a:pt x="425" y="18"/>
                    <a:pt x="425" y="18"/>
                  </a:cubicBezTo>
                  <a:cubicBezTo>
                    <a:pt x="424" y="18"/>
                    <a:pt x="424" y="16"/>
                    <a:pt x="424" y="15"/>
                  </a:cubicBezTo>
                  <a:cubicBezTo>
                    <a:pt x="424" y="13"/>
                    <a:pt x="423" y="12"/>
                    <a:pt x="423" y="12"/>
                  </a:cubicBezTo>
                  <a:cubicBezTo>
                    <a:pt x="423" y="12"/>
                    <a:pt x="423" y="11"/>
                    <a:pt x="423" y="11"/>
                  </a:cubicBezTo>
                  <a:cubicBezTo>
                    <a:pt x="422" y="11"/>
                    <a:pt x="422" y="11"/>
                    <a:pt x="422" y="11"/>
                  </a:cubicBezTo>
                  <a:cubicBezTo>
                    <a:pt x="422" y="10"/>
                    <a:pt x="422" y="10"/>
                    <a:pt x="422" y="10"/>
                  </a:cubicBezTo>
                  <a:cubicBezTo>
                    <a:pt x="422" y="10"/>
                    <a:pt x="423" y="9"/>
                    <a:pt x="424" y="8"/>
                  </a:cubicBezTo>
                  <a:cubicBezTo>
                    <a:pt x="425" y="7"/>
                    <a:pt x="426" y="6"/>
                    <a:pt x="426" y="6"/>
                  </a:cubicBezTo>
                  <a:cubicBezTo>
                    <a:pt x="426" y="5"/>
                    <a:pt x="426" y="5"/>
                    <a:pt x="425" y="4"/>
                  </a:cubicBezTo>
                  <a:cubicBezTo>
                    <a:pt x="425" y="4"/>
                    <a:pt x="422" y="3"/>
                    <a:pt x="420" y="2"/>
                  </a:cubicBezTo>
                  <a:cubicBezTo>
                    <a:pt x="418" y="1"/>
                    <a:pt x="410" y="0"/>
                    <a:pt x="402" y="0"/>
                  </a:cubicBezTo>
                  <a:cubicBezTo>
                    <a:pt x="395" y="0"/>
                    <a:pt x="385" y="1"/>
                    <a:pt x="380" y="3"/>
                  </a:cubicBezTo>
                  <a:cubicBezTo>
                    <a:pt x="375" y="4"/>
                    <a:pt x="371" y="5"/>
                    <a:pt x="371" y="6"/>
                  </a:cubicBezTo>
                  <a:cubicBezTo>
                    <a:pt x="370" y="7"/>
                    <a:pt x="370" y="8"/>
                    <a:pt x="369" y="8"/>
                  </a:cubicBezTo>
                  <a:cubicBezTo>
                    <a:pt x="369" y="9"/>
                    <a:pt x="367" y="12"/>
                    <a:pt x="366" y="14"/>
                  </a:cubicBezTo>
                  <a:cubicBezTo>
                    <a:pt x="364" y="17"/>
                    <a:pt x="362" y="19"/>
                    <a:pt x="359" y="19"/>
                  </a:cubicBezTo>
                  <a:cubicBezTo>
                    <a:pt x="357" y="19"/>
                    <a:pt x="356" y="19"/>
                    <a:pt x="356" y="20"/>
                  </a:cubicBezTo>
                  <a:cubicBezTo>
                    <a:pt x="356" y="20"/>
                    <a:pt x="357" y="21"/>
                    <a:pt x="357" y="22"/>
                  </a:cubicBezTo>
                  <a:cubicBezTo>
                    <a:pt x="358" y="23"/>
                    <a:pt x="360" y="24"/>
                    <a:pt x="362" y="25"/>
                  </a:cubicBezTo>
                  <a:cubicBezTo>
                    <a:pt x="364" y="26"/>
                    <a:pt x="368" y="29"/>
                    <a:pt x="372" y="30"/>
                  </a:cubicBezTo>
                  <a:cubicBezTo>
                    <a:pt x="375" y="32"/>
                    <a:pt x="381" y="33"/>
                    <a:pt x="385" y="33"/>
                  </a:cubicBezTo>
                  <a:cubicBezTo>
                    <a:pt x="389" y="33"/>
                    <a:pt x="393" y="33"/>
                    <a:pt x="395" y="32"/>
                  </a:cubicBezTo>
                  <a:cubicBezTo>
                    <a:pt x="397" y="31"/>
                    <a:pt x="398" y="28"/>
                    <a:pt x="398" y="26"/>
                  </a:cubicBezTo>
                  <a:cubicBezTo>
                    <a:pt x="397" y="23"/>
                    <a:pt x="398" y="20"/>
                    <a:pt x="399" y="20"/>
                  </a:cubicBezTo>
                  <a:cubicBezTo>
                    <a:pt x="400" y="20"/>
                    <a:pt x="403" y="19"/>
                    <a:pt x="405" y="19"/>
                  </a:cubicBezTo>
                  <a:cubicBezTo>
                    <a:pt x="408" y="19"/>
                    <a:pt x="410" y="20"/>
                    <a:pt x="410" y="21"/>
                  </a:cubicBezTo>
                  <a:cubicBezTo>
                    <a:pt x="410" y="22"/>
                    <a:pt x="411" y="24"/>
                    <a:pt x="413" y="25"/>
                  </a:cubicBezTo>
                  <a:cubicBezTo>
                    <a:pt x="414" y="26"/>
                    <a:pt x="416" y="29"/>
                    <a:pt x="418" y="31"/>
                  </a:cubicBezTo>
                  <a:cubicBezTo>
                    <a:pt x="420" y="33"/>
                    <a:pt x="422" y="36"/>
                    <a:pt x="423" y="39"/>
                  </a:cubicBezTo>
                  <a:cubicBezTo>
                    <a:pt x="424" y="41"/>
                    <a:pt x="424" y="43"/>
                    <a:pt x="424" y="42"/>
                  </a:cubicBezTo>
                  <a:cubicBezTo>
                    <a:pt x="424" y="42"/>
                    <a:pt x="429" y="41"/>
                    <a:pt x="434" y="40"/>
                  </a:cubicBezTo>
                  <a:cubicBezTo>
                    <a:pt x="439" y="40"/>
                    <a:pt x="443" y="39"/>
                    <a:pt x="443" y="39"/>
                  </a:cubicBezTo>
                  <a:cubicBezTo>
                    <a:pt x="443" y="39"/>
                    <a:pt x="440" y="39"/>
                    <a:pt x="437" y="39"/>
                  </a:cubicBezTo>
                  <a:cubicBezTo>
                    <a:pt x="434" y="39"/>
                    <a:pt x="430" y="40"/>
                    <a:pt x="429" y="40"/>
                  </a:cubicBezTo>
                  <a:cubicBezTo>
                    <a:pt x="427" y="40"/>
                    <a:pt x="427" y="40"/>
                    <a:pt x="429" y="40"/>
                  </a:cubicBezTo>
                  <a:cubicBezTo>
                    <a:pt x="431" y="39"/>
                    <a:pt x="435" y="39"/>
                    <a:pt x="438" y="39"/>
                  </a:cubicBezTo>
                  <a:cubicBezTo>
                    <a:pt x="441" y="39"/>
                    <a:pt x="443" y="38"/>
                    <a:pt x="443" y="38"/>
                  </a:cubicBezTo>
                  <a:cubicBezTo>
                    <a:pt x="443" y="38"/>
                    <a:pt x="443" y="38"/>
                    <a:pt x="444" y="38"/>
                  </a:cubicBezTo>
                  <a:cubicBezTo>
                    <a:pt x="444" y="38"/>
                    <a:pt x="446" y="40"/>
                    <a:pt x="448" y="41"/>
                  </a:cubicBezTo>
                  <a:cubicBezTo>
                    <a:pt x="450" y="42"/>
                    <a:pt x="452" y="44"/>
                    <a:pt x="452" y="44"/>
                  </a:cubicBezTo>
                  <a:cubicBezTo>
                    <a:pt x="452" y="44"/>
                    <a:pt x="451" y="45"/>
                    <a:pt x="450" y="47"/>
                  </a:cubicBezTo>
                  <a:cubicBezTo>
                    <a:pt x="449" y="49"/>
                    <a:pt x="448" y="50"/>
                    <a:pt x="448" y="51"/>
                  </a:cubicBezTo>
                  <a:cubicBezTo>
                    <a:pt x="448" y="51"/>
                    <a:pt x="447" y="51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7" y="52"/>
                    <a:pt x="447" y="52"/>
                  </a:cubicBezTo>
                  <a:cubicBezTo>
                    <a:pt x="447" y="52"/>
                    <a:pt x="445" y="51"/>
                    <a:pt x="444" y="51"/>
                  </a:cubicBezTo>
                  <a:cubicBezTo>
                    <a:pt x="442" y="51"/>
                    <a:pt x="439" y="52"/>
                    <a:pt x="437" y="52"/>
                  </a:cubicBezTo>
                  <a:cubicBezTo>
                    <a:pt x="434" y="52"/>
                    <a:pt x="432" y="55"/>
                    <a:pt x="431" y="59"/>
                  </a:cubicBezTo>
                  <a:cubicBezTo>
                    <a:pt x="430" y="63"/>
                    <a:pt x="429" y="67"/>
                    <a:pt x="429" y="67"/>
                  </a:cubicBezTo>
                  <a:cubicBezTo>
                    <a:pt x="429" y="67"/>
                    <a:pt x="429" y="67"/>
                    <a:pt x="429" y="67"/>
                  </a:cubicBezTo>
                  <a:cubicBezTo>
                    <a:pt x="429" y="67"/>
                    <a:pt x="425" y="67"/>
                    <a:pt x="421" y="68"/>
                  </a:cubicBezTo>
                  <a:cubicBezTo>
                    <a:pt x="417" y="69"/>
                    <a:pt x="413" y="70"/>
                    <a:pt x="413" y="70"/>
                  </a:cubicBezTo>
                  <a:cubicBezTo>
                    <a:pt x="413" y="70"/>
                    <a:pt x="413" y="70"/>
                    <a:pt x="412" y="69"/>
                  </a:cubicBezTo>
                  <a:cubicBezTo>
                    <a:pt x="412" y="68"/>
                    <a:pt x="409" y="67"/>
                    <a:pt x="404" y="67"/>
                  </a:cubicBezTo>
                  <a:cubicBezTo>
                    <a:pt x="400" y="67"/>
                    <a:pt x="396" y="64"/>
                    <a:pt x="395" y="62"/>
                  </a:cubicBezTo>
                  <a:cubicBezTo>
                    <a:pt x="395" y="59"/>
                    <a:pt x="394" y="57"/>
                    <a:pt x="393" y="57"/>
                  </a:cubicBezTo>
                  <a:cubicBezTo>
                    <a:pt x="393" y="57"/>
                    <a:pt x="393" y="57"/>
                    <a:pt x="393" y="58"/>
                  </a:cubicBezTo>
                  <a:cubicBezTo>
                    <a:pt x="393" y="58"/>
                    <a:pt x="387" y="58"/>
                    <a:pt x="380" y="57"/>
                  </a:cubicBezTo>
                  <a:cubicBezTo>
                    <a:pt x="372" y="56"/>
                    <a:pt x="365" y="54"/>
                    <a:pt x="364" y="53"/>
                  </a:cubicBezTo>
                  <a:cubicBezTo>
                    <a:pt x="362" y="51"/>
                    <a:pt x="359" y="50"/>
                    <a:pt x="357" y="50"/>
                  </a:cubicBezTo>
                  <a:cubicBezTo>
                    <a:pt x="354" y="50"/>
                    <a:pt x="352" y="50"/>
                    <a:pt x="351" y="49"/>
                  </a:cubicBezTo>
                  <a:cubicBezTo>
                    <a:pt x="351" y="49"/>
                    <a:pt x="349" y="48"/>
                    <a:pt x="349" y="47"/>
                  </a:cubicBezTo>
                  <a:cubicBezTo>
                    <a:pt x="348" y="47"/>
                    <a:pt x="344" y="46"/>
                    <a:pt x="340" y="46"/>
                  </a:cubicBezTo>
                  <a:cubicBezTo>
                    <a:pt x="336" y="47"/>
                    <a:pt x="333" y="49"/>
                    <a:pt x="333" y="51"/>
                  </a:cubicBezTo>
                  <a:cubicBezTo>
                    <a:pt x="333" y="54"/>
                    <a:pt x="330" y="56"/>
                    <a:pt x="327" y="57"/>
                  </a:cubicBezTo>
                  <a:cubicBezTo>
                    <a:pt x="324" y="58"/>
                    <a:pt x="321" y="59"/>
                    <a:pt x="321" y="59"/>
                  </a:cubicBezTo>
                  <a:cubicBezTo>
                    <a:pt x="321" y="60"/>
                    <a:pt x="321" y="61"/>
                    <a:pt x="321" y="63"/>
                  </a:cubicBezTo>
                  <a:cubicBezTo>
                    <a:pt x="321" y="65"/>
                    <a:pt x="318" y="67"/>
                    <a:pt x="314" y="67"/>
                  </a:cubicBezTo>
                  <a:cubicBezTo>
                    <a:pt x="310" y="67"/>
                    <a:pt x="307" y="65"/>
                    <a:pt x="307" y="62"/>
                  </a:cubicBezTo>
                  <a:cubicBezTo>
                    <a:pt x="306" y="60"/>
                    <a:pt x="305" y="57"/>
                    <a:pt x="303" y="56"/>
                  </a:cubicBezTo>
                  <a:cubicBezTo>
                    <a:pt x="302" y="56"/>
                    <a:pt x="301" y="56"/>
                    <a:pt x="302" y="56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7"/>
                  </a:cubicBezTo>
                  <a:cubicBezTo>
                    <a:pt x="302" y="57"/>
                    <a:pt x="302" y="57"/>
                    <a:pt x="302" y="58"/>
                  </a:cubicBezTo>
                  <a:cubicBezTo>
                    <a:pt x="302" y="58"/>
                    <a:pt x="302" y="58"/>
                    <a:pt x="302" y="58"/>
                  </a:cubicBezTo>
                  <a:cubicBezTo>
                    <a:pt x="302" y="58"/>
                    <a:pt x="299" y="60"/>
                    <a:pt x="295" y="62"/>
                  </a:cubicBezTo>
                  <a:cubicBezTo>
                    <a:pt x="291" y="65"/>
                    <a:pt x="283" y="67"/>
                    <a:pt x="278" y="67"/>
                  </a:cubicBezTo>
                  <a:cubicBezTo>
                    <a:pt x="273" y="67"/>
                    <a:pt x="269" y="65"/>
                    <a:pt x="268" y="64"/>
                  </a:cubicBezTo>
                  <a:cubicBezTo>
                    <a:pt x="268" y="62"/>
                    <a:pt x="262" y="61"/>
                    <a:pt x="256" y="61"/>
                  </a:cubicBezTo>
                  <a:cubicBezTo>
                    <a:pt x="249" y="61"/>
                    <a:pt x="243" y="61"/>
                    <a:pt x="242" y="61"/>
                  </a:cubicBezTo>
                  <a:cubicBezTo>
                    <a:pt x="240" y="60"/>
                    <a:pt x="237" y="59"/>
                    <a:pt x="234" y="59"/>
                  </a:cubicBezTo>
                  <a:cubicBezTo>
                    <a:pt x="232" y="58"/>
                    <a:pt x="222" y="57"/>
                    <a:pt x="214" y="57"/>
                  </a:cubicBezTo>
                  <a:cubicBezTo>
                    <a:pt x="205" y="57"/>
                    <a:pt x="198" y="55"/>
                    <a:pt x="198" y="52"/>
                  </a:cubicBezTo>
                  <a:cubicBezTo>
                    <a:pt x="198" y="50"/>
                    <a:pt x="195" y="48"/>
                    <a:pt x="192" y="48"/>
                  </a:cubicBezTo>
                  <a:cubicBezTo>
                    <a:pt x="189" y="48"/>
                    <a:pt x="185" y="47"/>
                    <a:pt x="185" y="45"/>
                  </a:cubicBezTo>
                  <a:cubicBezTo>
                    <a:pt x="184" y="44"/>
                    <a:pt x="177" y="43"/>
                    <a:pt x="169" y="42"/>
                  </a:cubicBezTo>
                  <a:cubicBezTo>
                    <a:pt x="160" y="42"/>
                    <a:pt x="147" y="43"/>
                    <a:pt x="139" y="43"/>
                  </a:cubicBezTo>
                  <a:cubicBezTo>
                    <a:pt x="131" y="44"/>
                    <a:pt x="119" y="44"/>
                    <a:pt x="113" y="44"/>
                  </a:cubicBezTo>
                  <a:cubicBezTo>
                    <a:pt x="107" y="43"/>
                    <a:pt x="98" y="43"/>
                    <a:pt x="92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6" y="43"/>
                    <a:pt x="60" y="44"/>
                    <a:pt x="55" y="46"/>
                  </a:cubicBezTo>
                  <a:cubicBezTo>
                    <a:pt x="51" y="48"/>
                    <a:pt x="45" y="52"/>
                    <a:pt x="42" y="56"/>
                  </a:cubicBezTo>
                  <a:cubicBezTo>
                    <a:pt x="39" y="59"/>
                    <a:pt x="35" y="65"/>
                    <a:pt x="33" y="69"/>
                  </a:cubicBezTo>
                  <a:cubicBezTo>
                    <a:pt x="31" y="74"/>
                    <a:pt x="32" y="79"/>
                    <a:pt x="35" y="81"/>
                  </a:cubicBezTo>
                  <a:cubicBezTo>
                    <a:pt x="38" y="84"/>
                    <a:pt x="41" y="87"/>
                    <a:pt x="42" y="88"/>
                  </a:cubicBezTo>
                  <a:cubicBezTo>
                    <a:pt x="43" y="89"/>
                    <a:pt x="43" y="90"/>
                    <a:pt x="43" y="90"/>
                  </a:cubicBezTo>
                  <a:cubicBezTo>
                    <a:pt x="43" y="90"/>
                    <a:pt x="43" y="91"/>
                    <a:pt x="43" y="93"/>
                  </a:cubicBezTo>
                  <a:cubicBezTo>
                    <a:pt x="43" y="94"/>
                    <a:pt x="43" y="95"/>
                    <a:pt x="43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8" y="95"/>
                    <a:pt x="0" y="96"/>
                    <a:pt x="1" y="97"/>
                  </a:cubicBezTo>
                  <a:cubicBezTo>
                    <a:pt x="3" y="98"/>
                    <a:pt x="6" y="101"/>
                    <a:pt x="9" y="104"/>
                  </a:cubicBezTo>
                  <a:cubicBezTo>
                    <a:pt x="12" y="107"/>
                    <a:pt x="22" y="109"/>
                    <a:pt x="32" y="109"/>
                  </a:cubicBezTo>
                  <a:cubicBezTo>
                    <a:pt x="42" y="109"/>
                    <a:pt x="50" y="111"/>
                    <a:pt x="50" y="114"/>
                  </a:cubicBezTo>
                  <a:cubicBezTo>
                    <a:pt x="50" y="117"/>
                    <a:pt x="48" y="120"/>
                    <a:pt x="45" y="121"/>
                  </a:cubicBezTo>
                  <a:cubicBezTo>
                    <a:pt x="43" y="122"/>
                    <a:pt x="40" y="123"/>
                    <a:pt x="40" y="124"/>
                  </a:cubicBezTo>
                  <a:cubicBezTo>
                    <a:pt x="39" y="124"/>
                    <a:pt x="38" y="124"/>
                    <a:pt x="38" y="124"/>
                  </a:cubicBezTo>
                  <a:cubicBezTo>
                    <a:pt x="38" y="124"/>
                    <a:pt x="34" y="126"/>
                    <a:pt x="29" y="128"/>
                  </a:cubicBezTo>
                  <a:cubicBezTo>
                    <a:pt x="24" y="130"/>
                    <a:pt x="19" y="133"/>
                    <a:pt x="18" y="134"/>
                  </a:cubicBezTo>
                  <a:cubicBezTo>
                    <a:pt x="16" y="136"/>
                    <a:pt x="16" y="138"/>
                    <a:pt x="18" y="138"/>
                  </a:cubicBezTo>
                  <a:cubicBezTo>
                    <a:pt x="19" y="138"/>
                    <a:pt x="20" y="141"/>
                    <a:pt x="20" y="144"/>
                  </a:cubicBezTo>
                  <a:cubicBezTo>
                    <a:pt x="20" y="148"/>
                    <a:pt x="24" y="152"/>
                    <a:pt x="28" y="154"/>
                  </a:cubicBezTo>
                  <a:cubicBezTo>
                    <a:pt x="33" y="155"/>
                    <a:pt x="38" y="157"/>
                    <a:pt x="41" y="157"/>
                  </a:cubicBezTo>
                  <a:cubicBezTo>
                    <a:pt x="44" y="157"/>
                    <a:pt x="48" y="159"/>
                    <a:pt x="50" y="162"/>
                  </a:cubicBezTo>
                  <a:cubicBezTo>
                    <a:pt x="52" y="164"/>
                    <a:pt x="56" y="166"/>
                    <a:pt x="58" y="166"/>
                  </a:cubicBezTo>
                  <a:cubicBezTo>
                    <a:pt x="61" y="166"/>
                    <a:pt x="65" y="169"/>
                    <a:pt x="66" y="171"/>
                  </a:cubicBezTo>
                  <a:cubicBezTo>
                    <a:pt x="68" y="174"/>
                    <a:pt x="68" y="177"/>
                    <a:pt x="68" y="177"/>
                  </a:cubicBezTo>
                  <a:cubicBezTo>
                    <a:pt x="68" y="178"/>
                    <a:pt x="67" y="179"/>
                    <a:pt x="67" y="180"/>
                  </a:cubicBezTo>
                  <a:cubicBezTo>
                    <a:pt x="66" y="181"/>
                    <a:pt x="65" y="184"/>
                    <a:pt x="63" y="186"/>
                  </a:cubicBezTo>
                  <a:cubicBezTo>
                    <a:pt x="62" y="188"/>
                    <a:pt x="57" y="192"/>
                    <a:pt x="53" y="194"/>
                  </a:cubicBezTo>
                  <a:cubicBezTo>
                    <a:pt x="48" y="197"/>
                    <a:pt x="46" y="201"/>
                    <a:pt x="47" y="202"/>
                  </a:cubicBezTo>
                  <a:cubicBezTo>
                    <a:pt x="49" y="204"/>
                    <a:pt x="50" y="205"/>
                    <a:pt x="50" y="203"/>
                  </a:cubicBezTo>
                  <a:cubicBezTo>
                    <a:pt x="50" y="202"/>
                    <a:pt x="54" y="200"/>
                    <a:pt x="58" y="199"/>
                  </a:cubicBezTo>
                  <a:cubicBezTo>
                    <a:pt x="62" y="199"/>
                    <a:pt x="69" y="198"/>
                    <a:pt x="73" y="198"/>
                  </a:cubicBezTo>
                  <a:cubicBezTo>
                    <a:pt x="76" y="198"/>
                    <a:pt x="80" y="195"/>
                    <a:pt x="80" y="192"/>
                  </a:cubicBezTo>
                  <a:cubicBezTo>
                    <a:pt x="80" y="190"/>
                    <a:pt x="80" y="187"/>
                    <a:pt x="80" y="187"/>
                  </a:cubicBezTo>
                  <a:cubicBezTo>
                    <a:pt x="80" y="187"/>
                    <a:pt x="81" y="187"/>
                    <a:pt x="81" y="187"/>
                  </a:cubicBezTo>
                  <a:cubicBezTo>
                    <a:pt x="81" y="187"/>
                    <a:pt x="83" y="187"/>
                    <a:pt x="86" y="186"/>
                  </a:cubicBezTo>
                  <a:cubicBezTo>
                    <a:pt x="88" y="186"/>
                    <a:pt x="92" y="185"/>
                    <a:pt x="93" y="185"/>
                  </a:cubicBezTo>
                  <a:cubicBezTo>
                    <a:pt x="94" y="185"/>
                    <a:pt x="97" y="188"/>
                    <a:pt x="99" y="190"/>
                  </a:cubicBezTo>
                  <a:cubicBezTo>
                    <a:pt x="100" y="193"/>
                    <a:pt x="103" y="195"/>
                    <a:pt x="105" y="195"/>
                  </a:cubicBezTo>
                  <a:cubicBezTo>
                    <a:pt x="107" y="195"/>
                    <a:pt x="109" y="193"/>
                    <a:pt x="109" y="192"/>
                  </a:cubicBezTo>
                  <a:cubicBezTo>
                    <a:pt x="109" y="190"/>
                    <a:pt x="107" y="187"/>
                    <a:pt x="103" y="185"/>
                  </a:cubicBezTo>
                  <a:cubicBezTo>
                    <a:pt x="100" y="183"/>
                    <a:pt x="98" y="181"/>
                    <a:pt x="98" y="181"/>
                  </a:cubicBezTo>
                  <a:cubicBezTo>
                    <a:pt x="99" y="181"/>
                    <a:pt x="99" y="180"/>
                    <a:pt x="98" y="180"/>
                  </a:cubicBezTo>
                  <a:cubicBezTo>
                    <a:pt x="98" y="180"/>
                    <a:pt x="98" y="180"/>
                    <a:pt x="98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0"/>
                    <a:pt x="99" y="179"/>
                    <a:pt x="100" y="178"/>
                  </a:cubicBezTo>
                  <a:cubicBezTo>
                    <a:pt x="102" y="177"/>
                    <a:pt x="107" y="172"/>
                    <a:pt x="111" y="166"/>
                  </a:cubicBezTo>
                  <a:cubicBezTo>
                    <a:pt x="115" y="161"/>
                    <a:pt x="137" y="157"/>
                    <a:pt x="159" y="157"/>
                  </a:cubicBezTo>
                  <a:cubicBezTo>
                    <a:pt x="182" y="157"/>
                    <a:pt x="208" y="161"/>
                    <a:pt x="217" y="166"/>
                  </a:cubicBezTo>
                  <a:cubicBezTo>
                    <a:pt x="227" y="172"/>
                    <a:pt x="241" y="176"/>
                    <a:pt x="249" y="176"/>
                  </a:cubicBezTo>
                  <a:cubicBezTo>
                    <a:pt x="257" y="176"/>
                    <a:pt x="263" y="181"/>
                    <a:pt x="263" y="187"/>
                  </a:cubicBezTo>
                  <a:cubicBezTo>
                    <a:pt x="263" y="193"/>
                    <a:pt x="265" y="195"/>
                    <a:pt x="267" y="192"/>
                  </a:cubicBezTo>
                  <a:cubicBezTo>
                    <a:pt x="270" y="188"/>
                    <a:pt x="272" y="186"/>
                    <a:pt x="272" y="186"/>
                  </a:cubicBezTo>
                  <a:cubicBezTo>
                    <a:pt x="272" y="186"/>
                    <a:pt x="272" y="186"/>
                    <a:pt x="272" y="186"/>
                  </a:cubicBezTo>
                  <a:cubicBezTo>
                    <a:pt x="272" y="186"/>
                    <a:pt x="275" y="190"/>
                    <a:pt x="279" y="196"/>
                  </a:cubicBezTo>
                  <a:cubicBezTo>
                    <a:pt x="282" y="201"/>
                    <a:pt x="290" y="211"/>
                    <a:pt x="297" y="217"/>
                  </a:cubicBezTo>
                  <a:cubicBezTo>
                    <a:pt x="303" y="223"/>
                    <a:pt x="311" y="234"/>
                    <a:pt x="315" y="240"/>
                  </a:cubicBezTo>
                  <a:cubicBezTo>
                    <a:pt x="318" y="247"/>
                    <a:pt x="325" y="255"/>
                    <a:pt x="330" y="257"/>
                  </a:cubicBezTo>
                  <a:cubicBezTo>
                    <a:pt x="335" y="259"/>
                    <a:pt x="340" y="265"/>
                    <a:pt x="340" y="271"/>
                  </a:cubicBezTo>
                  <a:cubicBezTo>
                    <a:pt x="340" y="276"/>
                    <a:pt x="347" y="280"/>
                    <a:pt x="357" y="280"/>
                  </a:cubicBezTo>
                  <a:cubicBezTo>
                    <a:pt x="366" y="280"/>
                    <a:pt x="374" y="281"/>
                    <a:pt x="374" y="283"/>
                  </a:cubicBezTo>
                  <a:cubicBezTo>
                    <a:pt x="373" y="284"/>
                    <a:pt x="373" y="285"/>
                    <a:pt x="374" y="285"/>
                  </a:cubicBezTo>
                  <a:cubicBezTo>
                    <a:pt x="374" y="285"/>
                    <a:pt x="372" y="289"/>
                    <a:pt x="370" y="293"/>
                  </a:cubicBezTo>
                  <a:cubicBezTo>
                    <a:pt x="369" y="298"/>
                    <a:pt x="366" y="306"/>
                    <a:pt x="365" y="312"/>
                  </a:cubicBezTo>
                  <a:cubicBezTo>
                    <a:pt x="365" y="312"/>
                    <a:pt x="365" y="312"/>
                    <a:pt x="365" y="321"/>
                  </a:cubicBezTo>
                  <a:cubicBezTo>
                    <a:pt x="365" y="348"/>
                    <a:pt x="372" y="386"/>
                    <a:pt x="380" y="391"/>
                  </a:cubicBezTo>
                  <a:cubicBezTo>
                    <a:pt x="390" y="397"/>
                    <a:pt x="400" y="409"/>
                    <a:pt x="400" y="409"/>
                  </a:cubicBezTo>
                  <a:cubicBezTo>
                    <a:pt x="418" y="431"/>
                    <a:pt x="439" y="460"/>
                    <a:pt x="447" y="474"/>
                  </a:cubicBezTo>
                  <a:cubicBezTo>
                    <a:pt x="455" y="487"/>
                    <a:pt x="463" y="499"/>
                    <a:pt x="463" y="501"/>
                  </a:cubicBezTo>
                  <a:cubicBezTo>
                    <a:pt x="464" y="502"/>
                    <a:pt x="465" y="504"/>
                    <a:pt x="466" y="504"/>
                  </a:cubicBezTo>
                  <a:cubicBezTo>
                    <a:pt x="467" y="504"/>
                    <a:pt x="467" y="503"/>
                    <a:pt x="466" y="502"/>
                  </a:cubicBezTo>
                  <a:cubicBezTo>
                    <a:pt x="465" y="501"/>
                    <a:pt x="464" y="498"/>
                    <a:pt x="464" y="496"/>
                  </a:cubicBezTo>
                  <a:cubicBezTo>
                    <a:pt x="464" y="495"/>
                    <a:pt x="464" y="489"/>
                    <a:pt x="466" y="485"/>
                  </a:cubicBezTo>
                  <a:cubicBezTo>
                    <a:pt x="466" y="485"/>
                    <a:pt x="466" y="485"/>
                    <a:pt x="464" y="483"/>
                  </a:cubicBezTo>
                  <a:cubicBezTo>
                    <a:pt x="463" y="482"/>
                    <a:pt x="463" y="482"/>
                    <a:pt x="463" y="482"/>
                  </a:cubicBezTo>
                  <a:cubicBezTo>
                    <a:pt x="464" y="478"/>
                    <a:pt x="464" y="471"/>
                    <a:pt x="464" y="467"/>
                  </a:cubicBezTo>
                  <a:cubicBezTo>
                    <a:pt x="464" y="458"/>
                    <a:pt x="464" y="458"/>
                    <a:pt x="464" y="458"/>
                  </a:cubicBezTo>
                  <a:cubicBezTo>
                    <a:pt x="464" y="457"/>
                    <a:pt x="465" y="457"/>
                    <a:pt x="467" y="457"/>
                  </a:cubicBezTo>
                  <a:cubicBezTo>
                    <a:pt x="468" y="457"/>
                    <a:pt x="470" y="458"/>
                    <a:pt x="470" y="458"/>
                  </a:cubicBezTo>
                  <a:cubicBezTo>
                    <a:pt x="470" y="457"/>
                    <a:pt x="471" y="458"/>
                    <a:pt x="472" y="460"/>
                  </a:cubicBezTo>
                  <a:cubicBezTo>
                    <a:pt x="473" y="462"/>
                    <a:pt x="476" y="465"/>
                    <a:pt x="477" y="466"/>
                  </a:cubicBezTo>
                  <a:cubicBezTo>
                    <a:pt x="479" y="467"/>
                    <a:pt x="480" y="468"/>
                    <a:pt x="480" y="469"/>
                  </a:cubicBezTo>
                  <a:cubicBezTo>
                    <a:pt x="480" y="469"/>
                    <a:pt x="483" y="471"/>
                    <a:pt x="487" y="475"/>
                  </a:cubicBezTo>
                  <a:cubicBezTo>
                    <a:pt x="491" y="478"/>
                    <a:pt x="495" y="481"/>
                    <a:pt x="496" y="482"/>
                  </a:cubicBezTo>
                  <a:cubicBezTo>
                    <a:pt x="497" y="483"/>
                    <a:pt x="505" y="497"/>
                    <a:pt x="514" y="512"/>
                  </a:cubicBezTo>
                  <a:cubicBezTo>
                    <a:pt x="514" y="512"/>
                    <a:pt x="514" y="512"/>
                    <a:pt x="515" y="514"/>
                  </a:cubicBezTo>
                  <a:cubicBezTo>
                    <a:pt x="515" y="514"/>
                    <a:pt x="515" y="513"/>
                    <a:pt x="515" y="513"/>
                  </a:cubicBezTo>
                  <a:cubicBezTo>
                    <a:pt x="516" y="514"/>
                    <a:pt x="516" y="514"/>
                    <a:pt x="516" y="514"/>
                  </a:cubicBezTo>
                  <a:cubicBezTo>
                    <a:pt x="516" y="515"/>
                    <a:pt x="516" y="516"/>
                    <a:pt x="516" y="516"/>
                  </a:cubicBezTo>
                  <a:cubicBezTo>
                    <a:pt x="516" y="516"/>
                    <a:pt x="516" y="515"/>
                    <a:pt x="516" y="514"/>
                  </a:cubicBezTo>
                  <a:cubicBezTo>
                    <a:pt x="516" y="514"/>
                    <a:pt x="516" y="514"/>
                    <a:pt x="515" y="513"/>
                  </a:cubicBezTo>
                  <a:cubicBezTo>
                    <a:pt x="516" y="515"/>
                    <a:pt x="516" y="515"/>
                    <a:pt x="516" y="515"/>
                  </a:cubicBezTo>
                  <a:cubicBezTo>
                    <a:pt x="517" y="518"/>
                    <a:pt x="517" y="521"/>
                    <a:pt x="516" y="521"/>
                  </a:cubicBezTo>
                  <a:cubicBezTo>
                    <a:pt x="516" y="521"/>
                    <a:pt x="516" y="522"/>
                    <a:pt x="516" y="522"/>
                  </a:cubicBezTo>
                  <a:cubicBezTo>
                    <a:pt x="516" y="522"/>
                    <a:pt x="516" y="523"/>
                    <a:pt x="516" y="523"/>
                  </a:cubicBezTo>
                  <a:cubicBezTo>
                    <a:pt x="516" y="523"/>
                    <a:pt x="515" y="523"/>
                    <a:pt x="515" y="522"/>
                  </a:cubicBezTo>
                  <a:cubicBezTo>
                    <a:pt x="515" y="522"/>
                    <a:pt x="514" y="522"/>
                    <a:pt x="513" y="523"/>
                  </a:cubicBezTo>
                  <a:cubicBezTo>
                    <a:pt x="512" y="523"/>
                    <a:pt x="512" y="523"/>
                    <a:pt x="512" y="523"/>
                  </a:cubicBezTo>
                  <a:cubicBezTo>
                    <a:pt x="512" y="523"/>
                    <a:pt x="512" y="525"/>
                    <a:pt x="512" y="527"/>
                  </a:cubicBezTo>
                  <a:cubicBezTo>
                    <a:pt x="512" y="529"/>
                    <a:pt x="512" y="530"/>
                    <a:pt x="512" y="530"/>
                  </a:cubicBezTo>
                  <a:cubicBezTo>
                    <a:pt x="512" y="530"/>
                    <a:pt x="512" y="531"/>
                    <a:pt x="512" y="531"/>
                  </a:cubicBezTo>
                  <a:cubicBezTo>
                    <a:pt x="512" y="531"/>
                    <a:pt x="515" y="533"/>
                    <a:pt x="518" y="535"/>
                  </a:cubicBezTo>
                  <a:cubicBezTo>
                    <a:pt x="521" y="537"/>
                    <a:pt x="525" y="540"/>
                    <a:pt x="526" y="540"/>
                  </a:cubicBezTo>
                  <a:cubicBezTo>
                    <a:pt x="527" y="541"/>
                    <a:pt x="527" y="541"/>
                    <a:pt x="525" y="540"/>
                  </a:cubicBezTo>
                  <a:cubicBezTo>
                    <a:pt x="524" y="539"/>
                    <a:pt x="524" y="539"/>
                    <a:pt x="526" y="540"/>
                  </a:cubicBezTo>
                  <a:cubicBezTo>
                    <a:pt x="526" y="540"/>
                    <a:pt x="527" y="541"/>
                    <a:pt x="528" y="541"/>
                  </a:cubicBezTo>
                  <a:cubicBezTo>
                    <a:pt x="528" y="541"/>
                    <a:pt x="528" y="541"/>
                    <a:pt x="528" y="541"/>
                  </a:cubicBezTo>
                  <a:cubicBezTo>
                    <a:pt x="528" y="541"/>
                    <a:pt x="528" y="541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8" y="542"/>
                    <a:pt x="528" y="542"/>
                    <a:pt x="528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29" y="542"/>
                    <a:pt x="529" y="542"/>
                  </a:cubicBezTo>
                  <a:cubicBezTo>
                    <a:pt x="529" y="542"/>
                    <a:pt x="532" y="544"/>
                    <a:pt x="535" y="546"/>
                  </a:cubicBezTo>
                  <a:cubicBezTo>
                    <a:pt x="535" y="546"/>
                    <a:pt x="535" y="546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5" y="549"/>
                    <a:pt x="535" y="549"/>
                    <a:pt x="535" y="549"/>
                  </a:cubicBezTo>
                  <a:cubicBezTo>
                    <a:pt x="534" y="549"/>
                    <a:pt x="534" y="549"/>
                    <a:pt x="534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3" y="549"/>
                    <a:pt x="533" y="549"/>
                  </a:cubicBezTo>
                  <a:cubicBezTo>
                    <a:pt x="533" y="549"/>
                    <a:pt x="532" y="551"/>
                    <a:pt x="531" y="553"/>
                  </a:cubicBezTo>
                  <a:cubicBezTo>
                    <a:pt x="530" y="555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29" y="557"/>
                    <a:pt x="529" y="557"/>
                    <a:pt x="529" y="557"/>
                  </a:cubicBezTo>
                  <a:cubicBezTo>
                    <a:pt x="530" y="557"/>
                    <a:pt x="530" y="558"/>
                    <a:pt x="531" y="559"/>
                  </a:cubicBezTo>
                  <a:cubicBezTo>
                    <a:pt x="532" y="560"/>
                    <a:pt x="540" y="561"/>
                    <a:pt x="548" y="561"/>
                  </a:cubicBezTo>
                  <a:cubicBezTo>
                    <a:pt x="571" y="561"/>
                    <a:pt x="571" y="561"/>
                    <a:pt x="571" y="561"/>
                  </a:cubicBezTo>
                  <a:cubicBezTo>
                    <a:pt x="574" y="561"/>
                    <a:pt x="580" y="562"/>
                    <a:pt x="584" y="564"/>
                  </a:cubicBezTo>
                  <a:cubicBezTo>
                    <a:pt x="588" y="566"/>
                    <a:pt x="594" y="570"/>
                    <a:pt x="598" y="573"/>
                  </a:cubicBezTo>
                  <a:cubicBezTo>
                    <a:pt x="598" y="573"/>
                    <a:pt x="598" y="573"/>
                    <a:pt x="598" y="574"/>
                  </a:cubicBezTo>
                  <a:cubicBezTo>
                    <a:pt x="598" y="576"/>
                    <a:pt x="598" y="576"/>
                    <a:pt x="598" y="576"/>
                  </a:cubicBezTo>
                  <a:cubicBezTo>
                    <a:pt x="604" y="578"/>
                    <a:pt x="614" y="580"/>
                    <a:pt x="620" y="581"/>
                  </a:cubicBezTo>
                  <a:cubicBezTo>
                    <a:pt x="626" y="581"/>
                    <a:pt x="632" y="583"/>
                    <a:pt x="633" y="584"/>
                  </a:cubicBezTo>
                  <a:cubicBezTo>
                    <a:pt x="634" y="586"/>
                    <a:pt x="635" y="592"/>
                    <a:pt x="635" y="596"/>
                  </a:cubicBezTo>
                  <a:cubicBezTo>
                    <a:pt x="635" y="599"/>
                    <a:pt x="640" y="607"/>
                    <a:pt x="647" y="612"/>
                  </a:cubicBezTo>
                  <a:cubicBezTo>
                    <a:pt x="647" y="612"/>
                    <a:pt x="647" y="612"/>
                    <a:pt x="648" y="613"/>
                  </a:cubicBezTo>
                  <a:cubicBezTo>
                    <a:pt x="650" y="613"/>
                    <a:pt x="650" y="613"/>
                    <a:pt x="650" y="613"/>
                  </a:cubicBezTo>
                  <a:cubicBezTo>
                    <a:pt x="654" y="616"/>
                    <a:pt x="660" y="618"/>
                    <a:pt x="663" y="618"/>
                  </a:cubicBezTo>
                  <a:cubicBezTo>
                    <a:pt x="667" y="618"/>
                    <a:pt x="670" y="617"/>
                    <a:pt x="671" y="617"/>
                  </a:cubicBezTo>
                  <a:cubicBezTo>
                    <a:pt x="671" y="617"/>
                    <a:pt x="670" y="614"/>
                    <a:pt x="668" y="6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3" name="Freeform 168"/>
            <p:cNvSpPr>
              <a:spLocks noChangeArrowheads="1"/>
            </p:cNvSpPr>
            <p:nvPr/>
          </p:nvSpPr>
          <p:spPr bwMode="auto">
            <a:xfrm>
              <a:off x="1804988" y="495300"/>
              <a:ext cx="1" cy="6350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" name="Freeform 169"/>
            <p:cNvSpPr>
              <a:spLocks noChangeArrowheads="1"/>
            </p:cNvSpPr>
            <p:nvPr/>
          </p:nvSpPr>
          <p:spPr bwMode="auto">
            <a:xfrm>
              <a:off x="1746250" y="722313"/>
              <a:ext cx="3175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5" name="Freeform 170"/>
            <p:cNvSpPr>
              <a:spLocks noChangeArrowheads="1"/>
            </p:cNvSpPr>
            <p:nvPr/>
          </p:nvSpPr>
          <p:spPr bwMode="auto">
            <a:xfrm>
              <a:off x="1541463" y="874713"/>
              <a:ext cx="1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6" name="Freeform 171"/>
            <p:cNvSpPr>
              <a:spLocks noChangeArrowheads="1"/>
            </p:cNvSpPr>
            <p:nvPr/>
          </p:nvSpPr>
          <p:spPr bwMode="auto">
            <a:xfrm>
              <a:off x="1063625" y="4746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7" name="Freeform 172"/>
            <p:cNvSpPr>
              <a:spLocks noChangeArrowheads="1"/>
            </p:cNvSpPr>
            <p:nvPr/>
          </p:nvSpPr>
          <p:spPr bwMode="auto">
            <a:xfrm>
              <a:off x="190500" y="890588"/>
              <a:ext cx="1" cy="635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2 h 2"/>
                <a:gd name="T8" fmla="*/ 0 w 1"/>
                <a:gd name="T9" fmla="*/ 1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"/>
                <a:gd name="T29" fmla="*/ 1 w 1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8" name="Freeform 173"/>
            <p:cNvSpPr>
              <a:spLocks noChangeArrowheads="1"/>
            </p:cNvSpPr>
            <p:nvPr/>
          </p:nvSpPr>
          <p:spPr bwMode="auto">
            <a:xfrm>
              <a:off x="811213" y="573088"/>
              <a:ext cx="4763" cy="3175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0 h 1"/>
                <a:gd name="T6" fmla="*/ 2 w 2"/>
                <a:gd name="T7" fmla="*/ 1 h 1"/>
                <a:gd name="T8" fmla="*/ 1 w 2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9" name="Freeform 174"/>
            <p:cNvSpPr>
              <a:spLocks noChangeArrowheads="1"/>
            </p:cNvSpPr>
            <p:nvPr/>
          </p:nvSpPr>
          <p:spPr bwMode="auto">
            <a:xfrm>
              <a:off x="1804988" y="2066925"/>
              <a:ext cx="1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0" name="Freeform 175"/>
            <p:cNvSpPr>
              <a:spLocks noChangeArrowheads="1"/>
            </p:cNvSpPr>
            <p:nvPr/>
          </p:nvSpPr>
          <p:spPr bwMode="auto">
            <a:xfrm>
              <a:off x="1892300" y="3309938"/>
              <a:ext cx="15875" cy="23813"/>
            </a:xfrm>
            <a:custGeom>
              <a:avLst/>
              <a:gdLst>
                <a:gd name="T0" fmla="*/ 2 w 6"/>
                <a:gd name="T1" fmla="*/ 5 h 9"/>
                <a:gd name="T2" fmla="*/ 2 w 6"/>
                <a:gd name="T3" fmla="*/ 6 h 9"/>
                <a:gd name="T4" fmla="*/ 6 w 6"/>
                <a:gd name="T5" fmla="*/ 1 h 9"/>
                <a:gd name="T6" fmla="*/ 2 w 6"/>
                <a:gd name="T7" fmla="*/ 5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9"/>
                <a:gd name="T14" fmla="*/ 6 w 6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9">
                  <a:moveTo>
                    <a:pt x="2" y="5"/>
                  </a:moveTo>
                  <a:cubicBezTo>
                    <a:pt x="0" y="8"/>
                    <a:pt x="0" y="9"/>
                    <a:pt x="2" y="6"/>
                  </a:cubicBezTo>
                  <a:cubicBezTo>
                    <a:pt x="4" y="4"/>
                    <a:pt x="6" y="2"/>
                    <a:pt x="6" y="1"/>
                  </a:cubicBezTo>
                  <a:cubicBezTo>
                    <a:pt x="6" y="0"/>
                    <a:pt x="4" y="2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81" name="Freeform 176"/>
            <p:cNvSpPr>
              <a:spLocks noChangeArrowheads="1"/>
            </p:cNvSpPr>
            <p:nvPr/>
          </p:nvSpPr>
          <p:spPr bwMode="auto">
            <a:xfrm>
              <a:off x="2006600" y="3473450"/>
              <a:ext cx="112713" cy="47625"/>
            </a:xfrm>
            <a:custGeom>
              <a:avLst/>
              <a:gdLst>
                <a:gd name="T0" fmla="*/ 37 w 42"/>
                <a:gd name="T1" fmla="*/ 9 h 18"/>
                <a:gd name="T2" fmla="*/ 33 w 42"/>
                <a:gd name="T3" fmla="*/ 6 h 18"/>
                <a:gd name="T4" fmla="*/ 29 w 42"/>
                <a:gd name="T5" fmla="*/ 2 h 18"/>
                <a:gd name="T6" fmla="*/ 26 w 42"/>
                <a:gd name="T7" fmla="*/ 0 h 18"/>
                <a:gd name="T8" fmla="*/ 14 w 42"/>
                <a:gd name="T9" fmla="*/ 0 h 18"/>
                <a:gd name="T10" fmla="*/ 1 w 42"/>
                <a:gd name="T11" fmla="*/ 4 h 18"/>
                <a:gd name="T12" fmla="*/ 1 w 42"/>
                <a:gd name="T13" fmla="*/ 7 h 18"/>
                <a:gd name="T14" fmla="*/ 0 w 42"/>
                <a:gd name="T15" fmla="*/ 8 h 18"/>
                <a:gd name="T16" fmla="*/ 1 w 42"/>
                <a:gd name="T17" fmla="*/ 10 h 18"/>
                <a:gd name="T18" fmla="*/ 2 w 42"/>
                <a:gd name="T19" fmla="*/ 11 h 18"/>
                <a:gd name="T20" fmla="*/ 2 w 42"/>
                <a:gd name="T21" fmla="*/ 11 h 18"/>
                <a:gd name="T22" fmla="*/ 2 w 42"/>
                <a:gd name="T23" fmla="*/ 11 h 18"/>
                <a:gd name="T24" fmla="*/ 7 w 42"/>
                <a:gd name="T25" fmla="*/ 14 h 18"/>
                <a:gd name="T26" fmla="*/ 8 w 42"/>
                <a:gd name="T27" fmla="*/ 14 h 18"/>
                <a:gd name="T28" fmla="*/ 9 w 42"/>
                <a:gd name="T29" fmla="*/ 14 h 18"/>
                <a:gd name="T30" fmla="*/ 9 w 42"/>
                <a:gd name="T31" fmla="*/ 18 h 18"/>
                <a:gd name="T32" fmla="*/ 22 w 42"/>
                <a:gd name="T33" fmla="*/ 18 h 18"/>
                <a:gd name="T34" fmla="*/ 36 w 42"/>
                <a:gd name="T35" fmla="*/ 15 h 18"/>
                <a:gd name="T36" fmla="*/ 36 w 42"/>
                <a:gd name="T37" fmla="*/ 13 h 18"/>
                <a:gd name="T38" fmla="*/ 36 w 42"/>
                <a:gd name="T39" fmla="*/ 12 h 18"/>
                <a:gd name="T40" fmla="*/ 39 w 42"/>
                <a:gd name="T41" fmla="*/ 11 h 18"/>
                <a:gd name="T42" fmla="*/ 42 w 42"/>
                <a:gd name="T43" fmla="*/ 10 h 18"/>
                <a:gd name="T44" fmla="*/ 37 w 42"/>
                <a:gd name="T45" fmla="*/ 9 h 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2"/>
                <a:gd name="T70" fmla="*/ 0 h 18"/>
                <a:gd name="T71" fmla="*/ 42 w 42"/>
                <a:gd name="T72" fmla="*/ 18 h 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2" h="18">
                  <a:moveTo>
                    <a:pt x="37" y="9"/>
                  </a:moveTo>
                  <a:cubicBezTo>
                    <a:pt x="35" y="9"/>
                    <a:pt x="34" y="8"/>
                    <a:pt x="33" y="6"/>
                  </a:cubicBezTo>
                  <a:cubicBezTo>
                    <a:pt x="33" y="4"/>
                    <a:pt x="31" y="2"/>
                    <a:pt x="29" y="2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0" y="0"/>
                    <a:pt x="14" y="0"/>
                  </a:cubicBezTo>
                  <a:cubicBezTo>
                    <a:pt x="7" y="0"/>
                    <a:pt x="1" y="2"/>
                    <a:pt x="1" y="4"/>
                  </a:cubicBezTo>
                  <a:cubicBezTo>
                    <a:pt x="1" y="4"/>
                    <a:pt x="1" y="4"/>
                    <a:pt x="1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10"/>
                    <a:pt x="1" y="10"/>
                  </a:cubicBezTo>
                  <a:cubicBezTo>
                    <a:pt x="1" y="10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4" y="14"/>
                    <a:pt x="7" y="14"/>
                  </a:cubicBezTo>
                  <a:cubicBezTo>
                    <a:pt x="7" y="14"/>
                    <a:pt x="7" y="14"/>
                    <a:pt x="8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8"/>
                    <a:pt x="9" y="18"/>
                  </a:cubicBezTo>
                  <a:cubicBezTo>
                    <a:pt x="9" y="18"/>
                    <a:pt x="15" y="18"/>
                    <a:pt x="22" y="18"/>
                  </a:cubicBezTo>
                  <a:cubicBezTo>
                    <a:pt x="30" y="18"/>
                    <a:pt x="36" y="17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8" y="12"/>
                    <a:pt x="39" y="11"/>
                  </a:cubicBezTo>
                  <a:cubicBezTo>
                    <a:pt x="41" y="11"/>
                    <a:pt x="42" y="10"/>
                    <a:pt x="42" y="10"/>
                  </a:cubicBezTo>
                  <a:cubicBezTo>
                    <a:pt x="41" y="10"/>
                    <a:pt x="39" y="9"/>
                    <a:pt x="3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5" name="平行四边形 4"/>
          <p:cNvSpPr/>
          <p:nvPr/>
        </p:nvSpPr>
        <p:spPr>
          <a:xfrm flipV="1">
            <a:off x="-478302" y="2516544"/>
            <a:ext cx="4065564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平行四边形 5"/>
          <p:cNvSpPr/>
          <p:nvPr/>
        </p:nvSpPr>
        <p:spPr>
          <a:xfrm flipV="1">
            <a:off x="9746565" y="2516544"/>
            <a:ext cx="2912012" cy="1605290"/>
          </a:xfrm>
          <a:prstGeom prst="parallelogram">
            <a:avLst>
              <a:gd name="adj" fmla="val 23197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793" y="3546280"/>
            <a:ext cx="3629465" cy="750457"/>
          </a:xfrm>
          <a:prstGeom prst="rect">
            <a:avLst/>
          </a:prstGeom>
        </p:spPr>
      </p:pic>
      <p:sp>
        <p:nvSpPr>
          <p:cNvPr id="182" name="文本框 181"/>
          <p:cNvSpPr txBox="1"/>
          <p:nvPr/>
        </p:nvSpPr>
        <p:spPr>
          <a:xfrm>
            <a:off x="904437" y="2716331"/>
            <a:ext cx="1755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文本框 193"/>
          <p:cNvSpPr txBox="1"/>
          <p:nvPr/>
        </p:nvSpPr>
        <p:spPr>
          <a:xfrm>
            <a:off x="6024317" y="3792840"/>
            <a:ext cx="78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4409887" y="4514008"/>
            <a:ext cx="4013439" cy="47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  <p:pic>
        <p:nvPicPr>
          <p:cNvPr id="196" name="图片 19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264" y="2530515"/>
            <a:ext cx="2196524" cy="146434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78" y="722136"/>
            <a:ext cx="2720257" cy="2720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7" y="1974319"/>
            <a:ext cx="4473004" cy="360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2" b="28510"/>
          <a:stretch>
            <a:fillRect/>
          </a:stretch>
        </p:blipFill>
        <p:spPr>
          <a:xfrm>
            <a:off x="524969" y="2134511"/>
            <a:ext cx="4334479" cy="2474446"/>
          </a:xfrm>
          <a:prstGeom prst="rect">
            <a:avLst/>
          </a:prstGeom>
        </p:spPr>
      </p:pic>
      <p:sp>
        <p:nvSpPr>
          <p:cNvPr id="9" name="任意多边形 9"/>
          <p:cNvSpPr>
            <a:spLocks noChangeArrowheads="1"/>
          </p:cNvSpPr>
          <p:nvPr/>
        </p:nvSpPr>
        <p:spPr bwMode="auto">
          <a:xfrm>
            <a:off x="524969" y="2134510"/>
            <a:ext cx="4301362" cy="2474446"/>
          </a:xfrm>
          <a:custGeom>
            <a:avLst/>
            <a:gdLst>
              <a:gd name="T0" fmla="*/ 0 w 3983482"/>
              <a:gd name="T1" fmla="*/ 0 h 2238338"/>
              <a:gd name="T2" fmla="*/ 4643386 w 3983482"/>
              <a:gd name="T3" fmla="*/ 0 h 2238338"/>
              <a:gd name="T4" fmla="*/ 4643386 w 3983482"/>
              <a:gd name="T5" fmla="*/ 11914 h 2238338"/>
              <a:gd name="T6" fmla="*/ 144857 w 3983482"/>
              <a:gd name="T7" fmla="*/ 2609140 h 2238338"/>
              <a:gd name="T8" fmla="*/ 0 w 3983482"/>
              <a:gd name="T9" fmla="*/ 2609140 h 22383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83482"/>
              <a:gd name="T16" fmla="*/ 0 h 2238338"/>
              <a:gd name="T17" fmla="*/ 3983482 w 3983482"/>
              <a:gd name="T18" fmla="*/ 2238338 h 22383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83482" h="2238338">
                <a:moveTo>
                  <a:pt x="0" y="0"/>
                </a:moveTo>
                <a:lnTo>
                  <a:pt x="3983482" y="0"/>
                </a:lnTo>
                <a:lnTo>
                  <a:pt x="3983482" y="10221"/>
                </a:lnTo>
                <a:lnTo>
                  <a:pt x="124270" y="2238338"/>
                </a:lnTo>
                <a:lnTo>
                  <a:pt x="0" y="22383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744980" y="1784224"/>
            <a:ext cx="699730" cy="700575"/>
          </a:xfrm>
          <a:prstGeom prst="rect">
            <a:avLst/>
          </a:prstGeom>
          <a:solidFill>
            <a:srgbClr val="2B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514282" y="1784223"/>
            <a:ext cx="4770885" cy="700575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5722636" y="1957539"/>
            <a:ext cx="76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6603982" y="1918682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744980" y="2976785"/>
            <a:ext cx="699730" cy="700575"/>
          </a:xfrm>
          <a:prstGeom prst="rect">
            <a:avLst/>
          </a:prstGeom>
          <a:solidFill>
            <a:srgbClr val="2B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514282" y="2976784"/>
            <a:ext cx="4770885" cy="700575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722636" y="3167893"/>
            <a:ext cx="76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603982" y="3129036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744980" y="4169346"/>
            <a:ext cx="699730" cy="700575"/>
          </a:xfrm>
          <a:prstGeom prst="rect">
            <a:avLst/>
          </a:prstGeom>
          <a:solidFill>
            <a:srgbClr val="2B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14282" y="4169345"/>
            <a:ext cx="4770885" cy="700575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722636" y="4317743"/>
            <a:ext cx="76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6603982" y="4278886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744980" y="5361906"/>
            <a:ext cx="699730" cy="700575"/>
          </a:xfrm>
          <a:prstGeom prst="rect">
            <a:avLst/>
          </a:prstGeom>
          <a:solidFill>
            <a:srgbClr val="2B5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514282" y="5361905"/>
            <a:ext cx="4770885" cy="700575"/>
          </a:xfrm>
          <a:prstGeom prst="rect">
            <a:avLst/>
          </a:prstGeom>
          <a:noFill/>
          <a:ln>
            <a:solidFill>
              <a:srgbClr val="2B54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5722636" y="5510303"/>
            <a:ext cx="7693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/>
          <p:cNvSpPr txBox="1">
            <a:spLocks noChangeArrowheads="1"/>
          </p:cNvSpPr>
          <p:nvPr/>
        </p:nvSpPr>
        <p:spPr bwMode="auto">
          <a:xfrm>
            <a:off x="6641239" y="5526253"/>
            <a:ext cx="4691248" cy="37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9" y="1565078"/>
            <a:ext cx="2705217" cy="18034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23" y="1565078"/>
            <a:ext cx="2705217" cy="180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286" y="1565078"/>
            <a:ext cx="2704978" cy="1803478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121024" y="4101353"/>
            <a:ext cx="11873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1869142" y="3731559"/>
            <a:ext cx="739588" cy="739588"/>
          </a:xfrm>
          <a:prstGeom prst="ellips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433046" y="3731559"/>
            <a:ext cx="739588" cy="739588"/>
          </a:xfrm>
          <a:prstGeom prst="ellips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983503" y="3731559"/>
            <a:ext cx="739588" cy="739588"/>
          </a:xfrm>
          <a:prstGeom prst="ellips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9533960" y="3731559"/>
            <a:ext cx="739588" cy="739588"/>
          </a:xfrm>
          <a:prstGeom prst="ellipse">
            <a:avLst/>
          </a:prstGeom>
          <a:solidFill>
            <a:srgbClr val="056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217"/>
          <p:cNvSpPr>
            <a:spLocks noChangeAspect="1" noEditPoints="1" noChangeArrowheads="1"/>
          </p:cNvSpPr>
          <p:nvPr/>
        </p:nvSpPr>
        <p:spPr bwMode="auto">
          <a:xfrm>
            <a:off x="2070626" y="3955303"/>
            <a:ext cx="292100" cy="292100"/>
          </a:xfrm>
          <a:custGeom>
            <a:avLst/>
            <a:gdLst>
              <a:gd name="T0" fmla="*/ 241738 w 87"/>
              <a:gd name="T1" fmla="*/ 110797 h 87"/>
              <a:gd name="T2" fmla="*/ 198091 w 87"/>
              <a:gd name="T3" fmla="*/ 151086 h 87"/>
              <a:gd name="T4" fmla="*/ 171231 w 87"/>
              <a:gd name="T5" fmla="*/ 124226 h 87"/>
              <a:gd name="T6" fmla="*/ 191376 w 87"/>
              <a:gd name="T7" fmla="*/ 100724 h 87"/>
              <a:gd name="T8" fmla="*/ 191376 w 87"/>
              <a:gd name="T9" fmla="*/ 90652 h 87"/>
              <a:gd name="T10" fmla="*/ 191376 w 87"/>
              <a:gd name="T11" fmla="*/ 90652 h 87"/>
              <a:gd name="T12" fmla="*/ 177946 w 87"/>
              <a:gd name="T13" fmla="*/ 90652 h 87"/>
              <a:gd name="T14" fmla="*/ 157801 w 87"/>
              <a:gd name="T15" fmla="*/ 110797 h 87"/>
              <a:gd name="T16" fmla="*/ 141014 w 87"/>
              <a:gd name="T17" fmla="*/ 94009 h 87"/>
              <a:gd name="T18" fmla="*/ 184661 w 87"/>
              <a:gd name="T19" fmla="*/ 53720 h 87"/>
              <a:gd name="T20" fmla="*/ 241738 w 87"/>
              <a:gd name="T21" fmla="*/ 110797 h 87"/>
              <a:gd name="T22" fmla="*/ 151086 w 87"/>
              <a:gd name="T23" fmla="*/ 201448 h 87"/>
              <a:gd name="T24" fmla="*/ 120869 w 87"/>
              <a:gd name="T25" fmla="*/ 171231 h 87"/>
              <a:gd name="T26" fmla="*/ 70507 w 87"/>
              <a:gd name="T27" fmla="*/ 221593 h 87"/>
              <a:gd name="T28" fmla="*/ 57077 w 87"/>
              <a:gd name="T29" fmla="*/ 221593 h 87"/>
              <a:gd name="T30" fmla="*/ 57077 w 87"/>
              <a:gd name="T31" fmla="*/ 221593 h 87"/>
              <a:gd name="T32" fmla="*/ 57077 w 87"/>
              <a:gd name="T33" fmla="*/ 211521 h 87"/>
              <a:gd name="T34" fmla="*/ 110797 w 87"/>
              <a:gd name="T35" fmla="*/ 157801 h 87"/>
              <a:gd name="T36" fmla="*/ 94009 w 87"/>
              <a:gd name="T37" fmla="*/ 144371 h 87"/>
              <a:gd name="T38" fmla="*/ 30217 w 87"/>
              <a:gd name="T39" fmla="*/ 208163 h 87"/>
              <a:gd name="T40" fmla="*/ 6715 w 87"/>
              <a:gd name="T41" fmla="*/ 288743 h 87"/>
              <a:gd name="T42" fmla="*/ 87294 w 87"/>
              <a:gd name="T43" fmla="*/ 265240 h 87"/>
              <a:gd name="T44" fmla="*/ 151086 w 87"/>
              <a:gd name="T45" fmla="*/ 201448 h 87"/>
              <a:gd name="T46" fmla="*/ 255168 w 87"/>
              <a:gd name="T47" fmla="*/ 97367 h 87"/>
              <a:gd name="T48" fmla="*/ 292100 w 87"/>
              <a:gd name="T49" fmla="*/ 57077 h 87"/>
              <a:gd name="T50" fmla="*/ 235023 w 87"/>
              <a:gd name="T51" fmla="*/ 0 h 87"/>
              <a:gd name="T52" fmla="*/ 198091 w 87"/>
              <a:gd name="T53" fmla="*/ 40290 h 87"/>
              <a:gd name="T54" fmla="*/ 255168 w 87"/>
              <a:gd name="T55" fmla="*/ 97367 h 87"/>
              <a:gd name="T56" fmla="*/ 221593 w 87"/>
              <a:gd name="T57" fmla="*/ 171231 h 87"/>
              <a:gd name="T58" fmla="*/ 208163 w 87"/>
              <a:gd name="T59" fmla="*/ 171231 h 87"/>
              <a:gd name="T60" fmla="*/ 117511 w 87"/>
              <a:gd name="T61" fmla="*/ 83937 h 87"/>
              <a:gd name="T62" fmla="*/ 120869 w 87"/>
              <a:gd name="T63" fmla="*/ 60434 h 87"/>
              <a:gd name="T64" fmla="*/ 60434 w 87"/>
              <a:gd name="T65" fmla="*/ 0 h 87"/>
              <a:gd name="T66" fmla="*/ 60434 w 87"/>
              <a:gd name="T67" fmla="*/ 0 h 87"/>
              <a:gd name="T68" fmla="*/ 63792 w 87"/>
              <a:gd name="T69" fmla="*/ 16787 h 87"/>
              <a:gd name="T70" fmla="*/ 83937 w 87"/>
              <a:gd name="T71" fmla="*/ 50362 h 87"/>
              <a:gd name="T72" fmla="*/ 50362 w 87"/>
              <a:gd name="T73" fmla="*/ 83937 h 87"/>
              <a:gd name="T74" fmla="*/ 13430 w 87"/>
              <a:gd name="T75" fmla="*/ 53720 h 87"/>
              <a:gd name="T76" fmla="*/ 3357 w 87"/>
              <a:gd name="T77" fmla="*/ 43647 h 87"/>
              <a:gd name="T78" fmla="*/ 0 w 87"/>
              <a:gd name="T79" fmla="*/ 60434 h 87"/>
              <a:gd name="T80" fmla="*/ 60434 w 87"/>
              <a:gd name="T81" fmla="*/ 120869 h 87"/>
              <a:gd name="T82" fmla="*/ 77222 w 87"/>
              <a:gd name="T83" fmla="*/ 120869 h 87"/>
              <a:gd name="T84" fmla="*/ 167874 w 87"/>
              <a:gd name="T85" fmla="*/ 208163 h 87"/>
              <a:gd name="T86" fmla="*/ 164516 w 87"/>
              <a:gd name="T87" fmla="*/ 231666 h 87"/>
              <a:gd name="T88" fmla="*/ 224951 w 87"/>
              <a:gd name="T89" fmla="*/ 292100 h 87"/>
              <a:gd name="T90" fmla="*/ 224951 w 87"/>
              <a:gd name="T91" fmla="*/ 292100 h 87"/>
              <a:gd name="T92" fmla="*/ 221593 w 87"/>
              <a:gd name="T93" fmla="*/ 275313 h 87"/>
              <a:gd name="T94" fmla="*/ 201448 w 87"/>
              <a:gd name="T95" fmla="*/ 245095 h 87"/>
              <a:gd name="T96" fmla="*/ 235023 w 87"/>
              <a:gd name="T97" fmla="*/ 208163 h 87"/>
              <a:gd name="T98" fmla="*/ 268598 w 87"/>
              <a:gd name="T99" fmla="*/ 238380 h 87"/>
              <a:gd name="T100" fmla="*/ 282028 w 87"/>
              <a:gd name="T101" fmla="*/ 248453 h 87"/>
              <a:gd name="T102" fmla="*/ 282028 w 87"/>
              <a:gd name="T103" fmla="*/ 231666 h 87"/>
              <a:gd name="T104" fmla="*/ 221593 w 87"/>
              <a:gd name="T105" fmla="*/ 171231 h 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7"/>
              <a:gd name="T160" fmla="*/ 0 h 87"/>
              <a:gd name="T161" fmla="*/ 87 w 87"/>
              <a:gd name="T162" fmla="*/ 87 h 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7" h="87">
                <a:moveTo>
                  <a:pt x="72" y="33"/>
                </a:moveTo>
                <a:cubicBezTo>
                  <a:pt x="59" y="45"/>
                  <a:pt x="59" y="45"/>
                  <a:pt x="59" y="45"/>
                </a:cubicBezTo>
                <a:cubicBezTo>
                  <a:pt x="51" y="37"/>
                  <a:pt x="51" y="37"/>
                  <a:pt x="51" y="37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58" y="28"/>
                  <a:pt x="57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6" y="26"/>
                  <a:pt x="54" y="26"/>
                  <a:pt x="53" y="27"/>
                </a:cubicBezTo>
                <a:cubicBezTo>
                  <a:pt x="47" y="33"/>
                  <a:pt x="47" y="33"/>
                  <a:pt x="47" y="33"/>
                </a:cubicBezTo>
                <a:cubicBezTo>
                  <a:pt x="42" y="28"/>
                  <a:pt x="42" y="28"/>
                  <a:pt x="42" y="28"/>
                </a:cubicBezTo>
                <a:cubicBezTo>
                  <a:pt x="55" y="16"/>
                  <a:pt x="55" y="16"/>
                  <a:pt x="55" y="16"/>
                </a:cubicBezTo>
                <a:cubicBezTo>
                  <a:pt x="72" y="33"/>
                  <a:pt x="72" y="33"/>
                  <a:pt x="72" y="33"/>
                </a:cubicBezTo>
                <a:close/>
                <a:moveTo>
                  <a:pt x="45" y="60"/>
                </a:moveTo>
                <a:cubicBezTo>
                  <a:pt x="36" y="51"/>
                  <a:pt x="36" y="51"/>
                  <a:pt x="36" y="51"/>
                </a:cubicBezTo>
                <a:cubicBezTo>
                  <a:pt x="21" y="66"/>
                  <a:pt x="21" y="66"/>
                  <a:pt x="21" y="66"/>
                </a:cubicBezTo>
                <a:cubicBezTo>
                  <a:pt x="20" y="67"/>
                  <a:pt x="18" y="67"/>
                  <a:pt x="17" y="66"/>
                </a:cubicBezTo>
                <a:cubicBezTo>
                  <a:pt x="17" y="66"/>
                  <a:pt x="17" y="66"/>
                  <a:pt x="17" y="66"/>
                </a:cubicBezTo>
                <a:cubicBezTo>
                  <a:pt x="16" y="65"/>
                  <a:pt x="16" y="64"/>
                  <a:pt x="17" y="63"/>
                </a:cubicBezTo>
                <a:cubicBezTo>
                  <a:pt x="33" y="47"/>
                  <a:pt x="33" y="47"/>
                  <a:pt x="33" y="47"/>
                </a:cubicBezTo>
                <a:cubicBezTo>
                  <a:pt x="28" y="43"/>
                  <a:pt x="28" y="43"/>
                  <a:pt x="28" y="43"/>
                </a:cubicBezTo>
                <a:cubicBezTo>
                  <a:pt x="9" y="62"/>
                  <a:pt x="9" y="62"/>
                  <a:pt x="9" y="62"/>
                </a:cubicBezTo>
                <a:cubicBezTo>
                  <a:pt x="2" y="86"/>
                  <a:pt x="2" y="86"/>
                  <a:pt x="2" y="86"/>
                </a:cubicBezTo>
                <a:cubicBezTo>
                  <a:pt x="26" y="79"/>
                  <a:pt x="26" y="79"/>
                  <a:pt x="26" y="79"/>
                </a:cubicBezTo>
                <a:lnTo>
                  <a:pt x="45" y="60"/>
                </a:lnTo>
                <a:close/>
                <a:moveTo>
                  <a:pt x="76" y="29"/>
                </a:moveTo>
                <a:cubicBezTo>
                  <a:pt x="87" y="17"/>
                  <a:pt x="87" y="17"/>
                  <a:pt x="87" y="17"/>
                </a:cubicBezTo>
                <a:cubicBezTo>
                  <a:pt x="70" y="0"/>
                  <a:pt x="70" y="0"/>
                  <a:pt x="70" y="0"/>
                </a:cubicBezTo>
                <a:cubicBezTo>
                  <a:pt x="59" y="12"/>
                  <a:pt x="59" y="12"/>
                  <a:pt x="59" y="12"/>
                </a:cubicBezTo>
                <a:lnTo>
                  <a:pt x="76" y="29"/>
                </a:lnTo>
                <a:close/>
                <a:moveTo>
                  <a:pt x="66" y="51"/>
                </a:moveTo>
                <a:cubicBezTo>
                  <a:pt x="65" y="51"/>
                  <a:pt x="64" y="51"/>
                  <a:pt x="62" y="51"/>
                </a:cubicBezTo>
                <a:cubicBezTo>
                  <a:pt x="35" y="25"/>
                  <a:pt x="35" y="25"/>
                  <a:pt x="35" y="25"/>
                </a:cubicBezTo>
                <a:cubicBezTo>
                  <a:pt x="36" y="23"/>
                  <a:pt x="36" y="21"/>
                  <a:pt x="36" y="18"/>
                </a:cubicBezTo>
                <a:cubicBezTo>
                  <a:pt x="36" y="8"/>
                  <a:pt x="2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9" y="5"/>
                  <a:pt x="19" y="5"/>
                  <a:pt x="19" y="5"/>
                </a:cubicBezTo>
                <a:cubicBezTo>
                  <a:pt x="23" y="7"/>
                  <a:pt x="25" y="11"/>
                  <a:pt x="25" y="15"/>
                </a:cubicBezTo>
                <a:cubicBezTo>
                  <a:pt x="25" y="20"/>
                  <a:pt x="21" y="25"/>
                  <a:pt x="15" y="25"/>
                </a:cubicBezTo>
                <a:cubicBezTo>
                  <a:pt x="10" y="25"/>
                  <a:pt x="5" y="21"/>
                  <a:pt x="4" y="16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5"/>
                  <a:pt x="0" y="17"/>
                  <a:pt x="0" y="18"/>
                </a:cubicBezTo>
                <a:cubicBezTo>
                  <a:pt x="0" y="28"/>
                  <a:pt x="9" y="36"/>
                  <a:pt x="18" y="36"/>
                </a:cubicBezTo>
                <a:cubicBezTo>
                  <a:pt x="20" y="36"/>
                  <a:pt x="22" y="36"/>
                  <a:pt x="23" y="36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4"/>
                  <a:pt x="49" y="67"/>
                  <a:pt x="49" y="69"/>
                </a:cubicBezTo>
                <a:cubicBezTo>
                  <a:pt x="49" y="79"/>
                  <a:pt x="57" y="87"/>
                  <a:pt x="67" y="87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2"/>
                  <a:pt x="66" y="82"/>
                  <a:pt x="66" y="82"/>
                </a:cubicBezTo>
                <a:cubicBezTo>
                  <a:pt x="62" y="80"/>
                  <a:pt x="60" y="77"/>
                  <a:pt x="60" y="73"/>
                </a:cubicBezTo>
                <a:cubicBezTo>
                  <a:pt x="60" y="67"/>
                  <a:pt x="64" y="62"/>
                  <a:pt x="70" y="62"/>
                </a:cubicBezTo>
                <a:cubicBezTo>
                  <a:pt x="75" y="62"/>
                  <a:pt x="80" y="66"/>
                  <a:pt x="80" y="71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5" y="71"/>
                  <a:pt x="84" y="69"/>
                </a:cubicBezTo>
                <a:cubicBezTo>
                  <a:pt x="84" y="59"/>
                  <a:pt x="76" y="51"/>
                  <a:pt x="66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0" name="Group 89"/>
          <p:cNvGrpSpPr/>
          <p:nvPr/>
        </p:nvGrpSpPr>
        <p:grpSpPr bwMode="auto">
          <a:xfrm>
            <a:off x="4663933" y="3924346"/>
            <a:ext cx="277813" cy="354013"/>
            <a:chOff x="0" y="0"/>
            <a:chExt cx="2692401" cy="3448051"/>
          </a:xfrm>
          <a:solidFill>
            <a:schemeClr val="bg1"/>
          </a:solidFill>
        </p:grpSpPr>
        <p:sp>
          <p:nvSpPr>
            <p:cNvPr id="21" name="Freeform 19"/>
            <p:cNvSpPr>
              <a:spLocks noEditPoints="1" noChangeArrowheads="1"/>
            </p:cNvSpPr>
            <p:nvPr/>
          </p:nvSpPr>
          <p:spPr bwMode="auto">
            <a:xfrm>
              <a:off x="865188" y="147638"/>
              <a:ext cx="641350" cy="641350"/>
            </a:xfrm>
            <a:custGeom>
              <a:avLst/>
              <a:gdLst>
                <a:gd name="T0" fmla="*/ 641350 w 171"/>
                <a:gd name="T1" fmla="*/ 296296 h 171"/>
                <a:gd name="T2" fmla="*/ 630098 w 171"/>
                <a:gd name="T3" fmla="*/ 288795 h 171"/>
                <a:gd name="T4" fmla="*/ 570089 w 171"/>
                <a:gd name="T5" fmla="*/ 243788 h 171"/>
                <a:gd name="T6" fmla="*/ 618846 w 171"/>
                <a:gd name="T7" fmla="*/ 202532 h 171"/>
                <a:gd name="T8" fmla="*/ 603844 w 171"/>
                <a:gd name="T9" fmla="*/ 195030 h 171"/>
                <a:gd name="T10" fmla="*/ 532583 w 171"/>
                <a:gd name="T11" fmla="*/ 168776 h 171"/>
                <a:gd name="T12" fmla="*/ 570089 w 171"/>
                <a:gd name="T13" fmla="*/ 120019 h 171"/>
                <a:gd name="T14" fmla="*/ 551336 w 171"/>
                <a:gd name="T15" fmla="*/ 112518 h 171"/>
                <a:gd name="T16" fmla="*/ 476324 w 171"/>
                <a:gd name="T17" fmla="*/ 112518 h 171"/>
                <a:gd name="T18" fmla="*/ 495077 w 171"/>
                <a:gd name="T19" fmla="*/ 56259 h 171"/>
                <a:gd name="T20" fmla="*/ 476324 w 171"/>
                <a:gd name="T21" fmla="*/ 52508 h 171"/>
                <a:gd name="T22" fmla="*/ 405063 w 171"/>
                <a:gd name="T23" fmla="*/ 75012 h 171"/>
                <a:gd name="T24" fmla="*/ 405063 w 171"/>
                <a:gd name="T25" fmla="*/ 18753 h 171"/>
                <a:gd name="T26" fmla="*/ 386310 w 171"/>
                <a:gd name="T27" fmla="*/ 15002 h 171"/>
                <a:gd name="T28" fmla="*/ 322550 w 171"/>
                <a:gd name="T29" fmla="*/ 60009 h 171"/>
                <a:gd name="T30" fmla="*/ 296296 w 171"/>
                <a:gd name="T31" fmla="*/ 0 h 171"/>
                <a:gd name="T32" fmla="*/ 288795 w 171"/>
                <a:gd name="T33" fmla="*/ 11252 h 171"/>
                <a:gd name="T34" fmla="*/ 243788 w 171"/>
                <a:gd name="T35" fmla="*/ 71261 h 171"/>
                <a:gd name="T36" fmla="*/ 198781 w 171"/>
                <a:gd name="T37" fmla="*/ 22504 h 171"/>
                <a:gd name="T38" fmla="*/ 195030 w 171"/>
                <a:gd name="T39" fmla="*/ 37506 h 171"/>
                <a:gd name="T40" fmla="*/ 168776 w 171"/>
                <a:gd name="T41" fmla="*/ 108767 h 171"/>
                <a:gd name="T42" fmla="*/ 112518 w 171"/>
                <a:gd name="T43" fmla="*/ 75012 h 171"/>
                <a:gd name="T44" fmla="*/ 112518 w 171"/>
                <a:gd name="T45" fmla="*/ 90014 h 171"/>
                <a:gd name="T46" fmla="*/ 112518 w 171"/>
                <a:gd name="T47" fmla="*/ 165026 h 171"/>
                <a:gd name="T48" fmla="*/ 48758 w 171"/>
                <a:gd name="T49" fmla="*/ 150023 h 171"/>
                <a:gd name="T50" fmla="*/ 52508 w 171"/>
                <a:gd name="T51" fmla="*/ 165026 h 171"/>
                <a:gd name="T52" fmla="*/ 75012 w 171"/>
                <a:gd name="T53" fmla="*/ 236287 h 171"/>
                <a:gd name="T54" fmla="*/ 7501 w 171"/>
                <a:gd name="T55" fmla="*/ 243788 h 171"/>
                <a:gd name="T56" fmla="*/ 15002 w 171"/>
                <a:gd name="T57" fmla="*/ 255040 h 171"/>
                <a:gd name="T58" fmla="*/ 60009 w 171"/>
                <a:gd name="T59" fmla="*/ 315049 h 171"/>
                <a:gd name="T60" fmla="*/ 0 w 171"/>
                <a:gd name="T61" fmla="*/ 341303 h 171"/>
                <a:gd name="T62" fmla="*/ 11252 w 171"/>
                <a:gd name="T63" fmla="*/ 352555 h 171"/>
                <a:gd name="T64" fmla="*/ 71261 w 171"/>
                <a:gd name="T65" fmla="*/ 397562 h 171"/>
                <a:gd name="T66" fmla="*/ 22504 w 171"/>
                <a:gd name="T67" fmla="*/ 435068 h 171"/>
                <a:gd name="T68" fmla="*/ 37506 w 171"/>
                <a:gd name="T69" fmla="*/ 446320 h 171"/>
                <a:gd name="T70" fmla="*/ 108767 w 171"/>
                <a:gd name="T71" fmla="*/ 468823 h 171"/>
                <a:gd name="T72" fmla="*/ 71261 w 171"/>
                <a:gd name="T73" fmla="*/ 521331 h 171"/>
                <a:gd name="T74" fmla="*/ 90014 w 171"/>
                <a:gd name="T75" fmla="*/ 528832 h 171"/>
                <a:gd name="T76" fmla="*/ 165026 w 171"/>
                <a:gd name="T77" fmla="*/ 528832 h 171"/>
                <a:gd name="T78" fmla="*/ 146273 w 171"/>
                <a:gd name="T79" fmla="*/ 585091 h 171"/>
                <a:gd name="T80" fmla="*/ 165026 w 171"/>
                <a:gd name="T81" fmla="*/ 588842 h 171"/>
                <a:gd name="T82" fmla="*/ 236287 w 171"/>
                <a:gd name="T83" fmla="*/ 566338 h 171"/>
                <a:gd name="T84" fmla="*/ 236287 w 171"/>
                <a:gd name="T85" fmla="*/ 622597 h 171"/>
                <a:gd name="T86" fmla="*/ 255040 w 171"/>
                <a:gd name="T87" fmla="*/ 622597 h 171"/>
                <a:gd name="T88" fmla="*/ 318800 w 171"/>
                <a:gd name="T89" fmla="*/ 581341 h 171"/>
                <a:gd name="T90" fmla="*/ 341303 w 171"/>
                <a:gd name="T91" fmla="*/ 641350 h 171"/>
                <a:gd name="T92" fmla="*/ 352555 w 171"/>
                <a:gd name="T93" fmla="*/ 630098 h 171"/>
                <a:gd name="T94" fmla="*/ 360056 w 171"/>
                <a:gd name="T95" fmla="*/ 577590 h 171"/>
                <a:gd name="T96" fmla="*/ 427567 w 171"/>
                <a:gd name="T97" fmla="*/ 611345 h 171"/>
                <a:gd name="T98" fmla="*/ 446320 w 171"/>
                <a:gd name="T99" fmla="*/ 607595 h 171"/>
                <a:gd name="T100" fmla="*/ 438818 w 171"/>
                <a:gd name="T101" fmla="*/ 551336 h 171"/>
                <a:gd name="T102" fmla="*/ 513830 w 171"/>
                <a:gd name="T103" fmla="*/ 562588 h 171"/>
                <a:gd name="T104" fmla="*/ 532583 w 171"/>
                <a:gd name="T105" fmla="*/ 558837 h 171"/>
                <a:gd name="T106" fmla="*/ 506329 w 171"/>
                <a:gd name="T107" fmla="*/ 502578 h 171"/>
                <a:gd name="T108" fmla="*/ 577590 w 171"/>
                <a:gd name="T109" fmla="*/ 491327 h 171"/>
                <a:gd name="T110" fmla="*/ 596343 w 171"/>
                <a:gd name="T111" fmla="*/ 483825 h 171"/>
                <a:gd name="T112" fmla="*/ 551336 w 171"/>
                <a:gd name="T113" fmla="*/ 438818 h 171"/>
                <a:gd name="T114" fmla="*/ 618846 w 171"/>
                <a:gd name="T115" fmla="*/ 405063 h 171"/>
                <a:gd name="T116" fmla="*/ 633849 w 171"/>
                <a:gd name="T117" fmla="*/ 393811 h 171"/>
                <a:gd name="T118" fmla="*/ 577590 w 171"/>
                <a:gd name="T119" fmla="*/ 360056 h 171"/>
                <a:gd name="T120" fmla="*/ 630098 w 171"/>
                <a:gd name="T121" fmla="*/ 307548 h 171"/>
                <a:gd name="T122" fmla="*/ 262541 w 171"/>
                <a:gd name="T123" fmla="*/ 318800 h 171"/>
                <a:gd name="T124" fmla="*/ 378809 w 171"/>
                <a:gd name="T125" fmla="*/ 318800 h 1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1"/>
                <a:gd name="T190" fmla="*/ 0 h 171"/>
                <a:gd name="T191" fmla="*/ 171 w 171"/>
                <a:gd name="T192" fmla="*/ 171 h 1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1" h="171">
                  <a:moveTo>
                    <a:pt x="168" y="82"/>
                  </a:moveTo>
                  <a:cubicBezTo>
                    <a:pt x="170" y="82"/>
                    <a:pt x="171" y="81"/>
                    <a:pt x="171" y="79"/>
                  </a:cubicBezTo>
                  <a:cubicBezTo>
                    <a:pt x="171" y="79"/>
                    <a:pt x="171" y="79"/>
                    <a:pt x="171" y="79"/>
                  </a:cubicBezTo>
                  <a:cubicBezTo>
                    <a:pt x="171" y="78"/>
                    <a:pt x="169" y="77"/>
                    <a:pt x="168" y="77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4" y="71"/>
                    <a:pt x="153" y="68"/>
                    <a:pt x="152" y="65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4" y="56"/>
                    <a:pt x="165" y="55"/>
                    <a:pt x="165" y="54"/>
                  </a:cubicBezTo>
                  <a:cubicBezTo>
                    <a:pt x="165" y="54"/>
                    <a:pt x="165" y="53"/>
                    <a:pt x="165" y="53"/>
                  </a:cubicBezTo>
                  <a:cubicBezTo>
                    <a:pt x="164" y="52"/>
                    <a:pt x="163" y="51"/>
                    <a:pt x="161" y="52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46" y="51"/>
                    <a:pt x="144" y="48"/>
                    <a:pt x="142" y="4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1" y="34"/>
                    <a:pt x="152" y="33"/>
                    <a:pt x="152" y="32"/>
                  </a:cubicBezTo>
                  <a:cubicBezTo>
                    <a:pt x="152" y="31"/>
                    <a:pt x="151" y="31"/>
                    <a:pt x="151" y="30"/>
                  </a:cubicBezTo>
                  <a:cubicBezTo>
                    <a:pt x="150" y="29"/>
                    <a:pt x="148" y="29"/>
                    <a:pt x="147" y="30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2" y="34"/>
                    <a:pt x="130" y="32"/>
                    <a:pt x="127" y="30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5"/>
                  </a:cubicBezTo>
                  <a:cubicBezTo>
                    <a:pt x="132" y="14"/>
                    <a:pt x="132" y="13"/>
                    <a:pt x="131" y="13"/>
                  </a:cubicBezTo>
                  <a:cubicBezTo>
                    <a:pt x="129" y="12"/>
                    <a:pt x="128" y="12"/>
                    <a:pt x="127" y="1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4" y="22"/>
                    <a:pt x="111" y="21"/>
                    <a:pt x="108" y="20"/>
                  </a:cubicBezTo>
                  <a:cubicBezTo>
                    <a:pt x="108" y="6"/>
                    <a:pt x="108" y="6"/>
                    <a:pt x="108" y="6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3"/>
                    <a:pt x="106" y="2"/>
                  </a:cubicBezTo>
                  <a:cubicBezTo>
                    <a:pt x="105" y="2"/>
                    <a:pt x="103" y="3"/>
                    <a:pt x="103" y="4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3" y="16"/>
                    <a:pt x="90" y="16"/>
                    <a:pt x="86" y="16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7" y="1"/>
                    <a:pt x="77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71" y="17"/>
                    <a:pt x="68" y="18"/>
                    <a:pt x="65" y="1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5" y="5"/>
                    <a:pt x="53" y="6"/>
                  </a:cubicBezTo>
                  <a:cubicBezTo>
                    <a:pt x="52" y="6"/>
                    <a:pt x="52" y="7"/>
                    <a:pt x="52" y="9"/>
                  </a:cubicBezTo>
                  <a:cubicBezTo>
                    <a:pt x="52" y="9"/>
                    <a:pt x="52" y="9"/>
                    <a:pt x="52" y="10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1" y="25"/>
                    <a:pt x="48" y="27"/>
                    <a:pt x="45" y="2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3" y="19"/>
                    <a:pt x="32" y="19"/>
                    <a:pt x="30" y="20"/>
                  </a:cubicBezTo>
                  <a:cubicBezTo>
                    <a:pt x="30" y="20"/>
                    <a:pt x="29" y="21"/>
                    <a:pt x="29" y="22"/>
                  </a:cubicBezTo>
                  <a:cubicBezTo>
                    <a:pt x="29" y="23"/>
                    <a:pt x="30" y="23"/>
                    <a:pt x="30" y="24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9"/>
                    <a:pt x="32" y="41"/>
                    <a:pt x="30" y="44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5" y="38"/>
                    <a:pt x="14" y="39"/>
                    <a:pt x="13" y="40"/>
                  </a:cubicBezTo>
                  <a:cubicBezTo>
                    <a:pt x="13" y="41"/>
                    <a:pt x="12" y="41"/>
                    <a:pt x="12" y="42"/>
                  </a:cubicBezTo>
                  <a:cubicBezTo>
                    <a:pt x="12" y="42"/>
                    <a:pt x="13" y="43"/>
                    <a:pt x="14" y="4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2" y="57"/>
                    <a:pt x="21" y="60"/>
                    <a:pt x="20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4" y="62"/>
                    <a:pt x="3" y="63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2" y="67"/>
                    <a:pt x="3" y="68"/>
                    <a:pt x="4" y="68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6" y="78"/>
                    <a:pt x="16" y="81"/>
                    <a:pt x="16" y="84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9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3"/>
                    <a:pt x="2" y="94"/>
                    <a:pt x="3" y="9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99"/>
                    <a:pt x="18" y="103"/>
                    <a:pt x="19" y="106"/>
                  </a:cubicBezTo>
                  <a:cubicBezTo>
                    <a:pt x="8" y="114"/>
                    <a:pt x="8" y="114"/>
                    <a:pt x="8" y="114"/>
                  </a:cubicBezTo>
                  <a:cubicBezTo>
                    <a:pt x="7" y="114"/>
                    <a:pt x="6" y="115"/>
                    <a:pt x="6" y="116"/>
                  </a:cubicBezTo>
                  <a:cubicBezTo>
                    <a:pt x="6" y="117"/>
                    <a:pt x="6" y="117"/>
                    <a:pt x="6" y="118"/>
                  </a:cubicBezTo>
                  <a:cubicBezTo>
                    <a:pt x="7" y="119"/>
                    <a:pt x="8" y="120"/>
                    <a:pt x="10" y="119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25" y="120"/>
                    <a:pt x="27" y="123"/>
                    <a:pt x="29" y="125"/>
                  </a:cubicBezTo>
                  <a:cubicBezTo>
                    <a:pt x="20" y="137"/>
                    <a:pt x="20" y="137"/>
                    <a:pt x="20" y="137"/>
                  </a:cubicBezTo>
                  <a:cubicBezTo>
                    <a:pt x="20" y="137"/>
                    <a:pt x="19" y="138"/>
                    <a:pt x="19" y="139"/>
                  </a:cubicBezTo>
                  <a:cubicBezTo>
                    <a:pt x="19" y="139"/>
                    <a:pt x="20" y="140"/>
                    <a:pt x="20" y="140"/>
                  </a:cubicBezTo>
                  <a:cubicBezTo>
                    <a:pt x="21" y="142"/>
                    <a:pt x="23" y="142"/>
                    <a:pt x="24" y="141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9" y="137"/>
                    <a:pt x="41" y="139"/>
                    <a:pt x="44" y="141"/>
                  </a:cubicBezTo>
                  <a:cubicBezTo>
                    <a:pt x="39" y="154"/>
                    <a:pt x="39" y="154"/>
                    <a:pt x="39" y="154"/>
                  </a:cubicBezTo>
                  <a:cubicBezTo>
                    <a:pt x="39" y="155"/>
                    <a:pt x="39" y="155"/>
                    <a:pt x="39" y="156"/>
                  </a:cubicBezTo>
                  <a:cubicBezTo>
                    <a:pt x="39" y="157"/>
                    <a:pt x="39" y="157"/>
                    <a:pt x="40" y="158"/>
                  </a:cubicBezTo>
                  <a:cubicBezTo>
                    <a:pt x="42" y="159"/>
                    <a:pt x="43" y="158"/>
                    <a:pt x="44" y="15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9"/>
                    <a:pt x="60" y="150"/>
                    <a:pt x="63" y="151"/>
                  </a:cubicBezTo>
                  <a:cubicBezTo>
                    <a:pt x="63" y="165"/>
                    <a:pt x="63" y="165"/>
                    <a:pt x="63" y="165"/>
                  </a:cubicBezTo>
                  <a:cubicBezTo>
                    <a:pt x="63" y="165"/>
                    <a:pt x="63" y="166"/>
                    <a:pt x="63" y="166"/>
                  </a:cubicBezTo>
                  <a:cubicBezTo>
                    <a:pt x="63" y="167"/>
                    <a:pt x="64" y="168"/>
                    <a:pt x="65" y="168"/>
                  </a:cubicBezTo>
                  <a:cubicBezTo>
                    <a:pt x="66" y="169"/>
                    <a:pt x="68" y="168"/>
                    <a:pt x="68" y="166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8" y="154"/>
                    <a:pt x="81" y="155"/>
                    <a:pt x="85" y="155"/>
                  </a:cubicBezTo>
                  <a:cubicBezTo>
                    <a:pt x="89" y="168"/>
                    <a:pt x="89" y="168"/>
                    <a:pt x="89" y="168"/>
                  </a:cubicBezTo>
                  <a:cubicBezTo>
                    <a:pt x="89" y="170"/>
                    <a:pt x="90" y="171"/>
                    <a:pt x="91" y="171"/>
                  </a:cubicBezTo>
                  <a:cubicBezTo>
                    <a:pt x="91" y="171"/>
                    <a:pt x="92" y="171"/>
                    <a:pt x="92" y="171"/>
                  </a:cubicBezTo>
                  <a:cubicBezTo>
                    <a:pt x="93" y="171"/>
                    <a:pt x="94" y="169"/>
                    <a:pt x="94" y="168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0" y="153"/>
                    <a:pt x="103" y="153"/>
                    <a:pt x="106" y="152"/>
                  </a:cubicBezTo>
                  <a:cubicBezTo>
                    <a:pt x="114" y="163"/>
                    <a:pt x="114" y="163"/>
                    <a:pt x="114" y="163"/>
                  </a:cubicBezTo>
                  <a:cubicBezTo>
                    <a:pt x="115" y="165"/>
                    <a:pt x="116" y="165"/>
                    <a:pt x="118" y="165"/>
                  </a:cubicBezTo>
                  <a:cubicBezTo>
                    <a:pt x="119" y="164"/>
                    <a:pt x="119" y="163"/>
                    <a:pt x="119" y="162"/>
                  </a:cubicBezTo>
                  <a:cubicBezTo>
                    <a:pt x="119" y="162"/>
                    <a:pt x="119" y="161"/>
                    <a:pt x="119" y="161"/>
                  </a:cubicBezTo>
                  <a:cubicBezTo>
                    <a:pt x="117" y="147"/>
                    <a:pt x="117" y="147"/>
                    <a:pt x="117" y="147"/>
                  </a:cubicBezTo>
                  <a:cubicBezTo>
                    <a:pt x="120" y="146"/>
                    <a:pt x="123" y="144"/>
                    <a:pt x="126" y="142"/>
                  </a:cubicBezTo>
                  <a:cubicBezTo>
                    <a:pt x="137" y="150"/>
                    <a:pt x="137" y="150"/>
                    <a:pt x="137" y="150"/>
                  </a:cubicBezTo>
                  <a:cubicBezTo>
                    <a:pt x="138" y="152"/>
                    <a:pt x="139" y="152"/>
                    <a:pt x="141" y="151"/>
                  </a:cubicBezTo>
                  <a:cubicBezTo>
                    <a:pt x="141" y="150"/>
                    <a:pt x="142" y="149"/>
                    <a:pt x="142" y="149"/>
                  </a:cubicBezTo>
                  <a:cubicBezTo>
                    <a:pt x="142" y="148"/>
                    <a:pt x="141" y="147"/>
                    <a:pt x="141" y="147"/>
                  </a:cubicBezTo>
                  <a:cubicBezTo>
                    <a:pt x="135" y="134"/>
                    <a:pt x="135" y="134"/>
                    <a:pt x="135" y="134"/>
                  </a:cubicBezTo>
                  <a:cubicBezTo>
                    <a:pt x="137" y="132"/>
                    <a:pt x="139" y="130"/>
                    <a:pt x="141" y="127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56" y="132"/>
                    <a:pt x="157" y="132"/>
                    <a:pt x="158" y="131"/>
                  </a:cubicBezTo>
                  <a:cubicBezTo>
                    <a:pt x="158" y="130"/>
                    <a:pt x="159" y="130"/>
                    <a:pt x="159" y="129"/>
                  </a:cubicBezTo>
                  <a:cubicBezTo>
                    <a:pt x="159" y="128"/>
                    <a:pt x="158" y="127"/>
                    <a:pt x="157" y="127"/>
                  </a:cubicBezTo>
                  <a:cubicBezTo>
                    <a:pt x="147" y="117"/>
                    <a:pt x="147" y="117"/>
                    <a:pt x="147" y="117"/>
                  </a:cubicBezTo>
                  <a:cubicBezTo>
                    <a:pt x="149" y="114"/>
                    <a:pt x="150" y="111"/>
                    <a:pt x="151" y="10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7" y="108"/>
                    <a:pt x="168" y="107"/>
                    <a:pt x="169" y="106"/>
                  </a:cubicBezTo>
                  <a:cubicBezTo>
                    <a:pt x="169" y="106"/>
                    <a:pt x="169" y="105"/>
                    <a:pt x="169" y="105"/>
                  </a:cubicBezTo>
                  <a:cubicBezTo>
                    <a:pt x="169" y="104"/>
                    <a:pt x="168" y="103"/>
                    <a:pt x="167" y="103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3"/>
                    <a:pt x="155" y="90"/>
                    <a:pt x="155" y="86"/>
                  </a:cubicBezTo>
                  <a:lnTo>
                    <a:pt x="168" y="82"/>
                  </a:lnTo>
                  <a:close/>
                  <a:moveTo>
                    <a:pt x="86" y="101"/>
                  </a:moveTo>
                  <a:cubicBezTo>
                    <a:pt x="77" y="101"/>
                    <a:pt x="70" y="94"/>
                    <a:pt x="70" y="85"/>
                  </a:cubicBezTo>
                  <a:cubicBezTo>
                    <a:pt x="70" y="77"/>
                    <a:pt x="77" y="70"/>
                    <a:pt x="86" y="70"/>
                  </a:cubicBezTo>
                  <a:cubicBezTo>
                    <a:pt x="94" y="70"/>
                    <a:pt x="101" y="77"/>
                    <a:pt x="101" y="85"/>
                  </a:cubicBezTo>
                  <a:cubicBezTo>
                    <a:pt x="101" y="94"/>
                    <a:pt x="94" y="101"/>
                    <a:pt x="86" y="10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 noChangeArrowheads="1"/>
            </p:cNvSpPr>
            <p:nvPr/>
          </p:nvSpPr>
          <p:spPr bwMode="auto">
            <a:xfrm>
              <a:off x="1439863" y="0"/>
              <a:ext cx="454025" cy="454025"/>
            </a:xfrm>
            <a:custGeom>
              <a:avLst/>
              <a:gdLst>
                <a:gd name="T0" fmla="*/ 454025 w 121"/>
                <a:gd name="T1" fmla="*/ 210127 h 121"/>
                <a:gd name="T2" fmla="*/ 446520 w 121"/>
                <a:gd name="T3" fmla="*/ 202623 h 121"/>
                <a:gd name="T4" fmla="*/ 405245 w 121"/>
                <a:gd name="T5" fmla="*/ 172605 h 121"/>
                <a:gd name="T6" fmla="*/ 439016 w 121"/>
                <a:gd name="T7" fmla="*/ 142586 h 121"/>
                <a:gd name="T8" fmla="*/ 431511 w 121"/>
                <a:gd name="T9" fmla="*/ 138834 h 121"/>
                <a:gd name="T10" fmla="*/ 378980 w 121"/>
                <a:gd name="T11" fmla="*/ 120073 h 121"/>
                <a:gd name="T12" fmla="*/ 405245 w 121"/>
                <a:gd name="T13" fmla="*/ 86302 h 121"/>
                <a:gd name="T14" fmla="*/ 393989 w 121"/>
                <a:gd name="T15" fmla="*/ 78798 h 121"/>
                <a:gd name="T16" fmla="*/ 337705 w 121"/>
                <a:gd name="T17" fmla="*/ 78798 h 121"/>
                <a:gd name="T18" fmla="*/ 352714 w 121"/>
                <a:gd name="T19" fmla="*/ 41275 h 121"/>
                <a:gd name="T20" fmla="*/ 337705 w 121"/>
                <a:gd name="T21" fmla="*/ 37523 h 121"/>
                <a:gd name="T22" fmla="*/ 288925 w 121"/>
                <a:gd name="T23" fmla="*/ 52532 h 121"/>
                <a:gd name="T24" fmla="*/ 288925 w 121"/>
                <a:gd name="T25" fmla="*/ 11257 h 121"/>
                <a:gd name="T26" fmla="*/ 273916 w 121"/>
                <a:gd name="T27" fmla="*/ 11257 h 121"/>
                <a:gd name="T28" fmla="*/ 228889 w 121"/>
                <a:gd name="T29" fmla="*/ 41275 h 121"/>
                <a:gd name="T30" fmla="*/ 210127 w 121"/>
                <a:gd name="T31" fmla="*/ 0 h 121"/>
                <a:gd name="T32" fmla="*/ 206375 w 121"/>
                <a:gd name="T33" fmla="*/ 7505 h 121"/>
                <a:gd name="T34" fmla="*/ 172605 w 121"/>
                <a:gd name="T35" fmla="*/ 48780 h 121"/>
                <a:gd name="T36" fmla="*/ 142586 w 121"/>
                <a:gd name="T37" fmla="*/ 15009 h 121"/>
                <a:gd name="T38" fmla="*/ 138834 w 121"/>
                <a:gd name="T39" fmla="*/ 26266 h 121"/>
                <a:gd name="T40" fmla="*/ 120073 w 121"/>
                <a:gd name="T41" fmla="*/ 75045 h 121"/>
                <a:gd name="T42" fmla="*/ 82550 w 121"/>
                <a:gd name="T43" fmla="*/ 52532 h 121"/>
                <a:gd name="T44" fmla="*/ 78798 w 121"/>
                <a:gd name="T45" fmla="*/ 63789 h 121"/>
                <a:gd name="T46" fmla="*/ 78798 w 121"/>
                <a:gd name="T47" fmla="*/ 116320 h 121"/>
                <a:gd name="T48" fmla="*/ 33770 w 121"/>
                <a:gd name="T49" fmla="*/ 105064 h 121"/>
                <a:gd name="T50" fmla="*/ 37523 w 121"/>
                <a:gd name="T51" fmla="*/ 116320 h 121"/>
                <a:gd name="T52" fmla="*/ 52532 w 121"/>
                <a:gd name="T53" fmla="*/ 168852 h 121"/>
                <a:gd name="T54" fmla="*/ 7505 w 121"/>
                <a:gd name="T55" fmla="*/ 172605 h 121"/>
                <a:gd name="T56" fmla="*/ 11257 w 121"/>
                <a:gd name="T57" fmla="*/ 180109 h 121"/>
                <a:gd name="T58" fmla="*/ 41275 w 121"/>
                <a:gd name="T59" fmla="*/ 225136 h 121"/>
                <a:gd name="T60" fmla="*/ 0 w 121"/>
                <a:gd name="T61" fmla="*/ 243898 h 121"/>
                <a:gd name="T62" fmla="*/ 7505 w 121"/>
                <a:gd name="T63" fmla="*/ 251402 h 121"/>
                <a:gd name="T64" fmla="*/ 52532 w 121"/>
                <a:gd name="T65" fmla="*/ 281420 h 121"/>
                <a:gd name="T66" fmla="*/ 15009 w 121"/>
                <a:gd name="T67" fmla="*/ 311439 h 121"/>
                <a:gd name="T68" fmla="*/ 26266 w 121"/>
                <a:gd name="T69" fmla="*/ 315191 h 121"/>
                <a:gd name="T70" fmla="*/ 75045 w 121"/>
                <a:gd name="T71" fmla="*/ 333952 h 121"/>
                <a:gd name="T72" fmla="*/ 52532 w 121"/>
                <a:gd name="T73" fmla="*/ 367723 h 121"/>
                <a:gd name="T74" fmla="*/ 63789 w 121"/>
                <a:gd name="T75" fmla="*/ 375227 h 121"/>
                <a:gd name="T76" fmla="*/ 116320 w 121"/>
                <a:gd name="T77" fmla="*/ 375227 h 121"/>
                <a:gd name="T78" fmla="*/ 105064 w 121"/>
                <a:gd name="T79" fmla="*/ 412750 h 121"/>
                <a:gd name="T80" fmla="*/ 116320 w 121"/>
                <a:gd name="T81" fmla="*/ 420255 h 121"/>
                <a:gd name="T82" fmla="*/ 168852 w 121"/>
                <a:gd name="T83" fmla="*/ 401493 h 121"/>
                <a:gd name="T84" fmla="*/ 168852 w 121"/>
                <a:gd name="T85" fmla="*/ 442768 h 121"/>
                <a:gd name="T86" fmla="*/ 183861 w 121"/>
                <a:gd name="T87" fmla="*/ 442768 h 121"/>
                <a:gd name="T88" fmla="*/ 225136 w 121"/>
                <a:gd name="T89" fmla="*/ 412750 h 121"/>
                <a:gd name="T90" fmla="*/ 243898 w 121"/>
                <a:gd name="T91" fmla="*/ 454025 h 121"/>
                <a:gd name="T92" fmla="*/ 251402 w 121"/>
                <a:gd name="T93" fmla="*/ 446520 h 121"/>
                <a:gd name="T94" fmla="*/ 255155 w 121"/>
                <a:gd name="T95" fmla="*/ 408998 h 121"/>
                <a:gd name="T96" fmla="*/ 303934 w 121"/>
                <a:gd name="T97" fmla="*/ 435264 h 121"/>
                <a:gd name="T98" fmla="*/ 318943 w 121"/>
                <a:gd name="T99" fmla="*/ 431511 h 121"/>
                <a:gd name="T100" fmla="*/ 311439 w 121"/>
                <a:gd name="T101" fmla="*/ 390236 h 121"/>
                <a:gd name="T102" fmla="*/ 363970 w 121"/>
                <a:gd name="T103" fmla="*/ 401493 h 121"/>
                <a:gd name="T104" fmla="*/ 378980 w 121"/>
                <a:gd name="T105" fmla="*/ 397741 h 121"/>
                <a:gd name="T106" fmla="*/ 360218 w 121"/>
                <a:gd name="T107" fmla="*/ 356466 h 121"/>
                <a:gd name="T108" fmla="*/ 412750 w 121"/>
                <a:gd name="T109" fmla="*/ 348961 h 121"/>
                <a:gd name="T110" fmla="*/ 424007 w 121"/>
                <a:gd name="T111" fmla="*/ 345209 h 121"/>
                <a:gd name="T112" fmla="*/ 393989 w 121"/>
                <a:gd name="T113" fmla="*/ 311439 h 121"/>
                <a:gd name="T114" fmla="*/ 439016 w 121"/>
                <a:gd name="T115" fmla="*/ 288925 h 121"/>
                <a:gd name="T116" fmla="*/ 450273 w 121"/>
                <a:gd name="T117" fmla="*/ 281420 h 121"/>
                <a:gd name="T118" fmla="*/ 408998 w 121"/>
                <a:gd name="T119" fmla="*/ 255155 h 121"/>
                <a:gd name="T120" fmla="*/ 450273 w 121"/>
                <a:gd name="T121" fmla="*/ 217632 h 121"/>
                <a:gd name="T122" fmla="*/ 187614 w 121"/>
                <a:gd name="T123" fmla="*/ 228889 h 121"/>
                <a:gd name="T124" fmla="*/ 270164 w 121"/>
                <a:gd name="T125" fmla="*/ 228889 h 1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1"/>
                <a:gd name="T190" fmla="*/ 0 h 121"/>
                <a:gd name="T191" fmla="*/ 121 w 121"/>
                <a:gd name="T192" fmla="*/ 121 h 1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1" h="121">
                  <a:moveTo>
                    <a:pt x="120" y="58"/>
                  </a:moveTo>
                  <a:cubicBezTo>
                    <a:pt x="121" y="58"/>
                    <a:pt x="121" y="57"/>
                    <a:pt x="121" y="56"/>
                  </a:cubicBezTo>
                  <a:cubicBezTo>
                    <a:pt x="121" y="56"/>
                    <a:pt x="121" y="56"/>
                    <a:pt x="121" y="56"/>
                  </a:cubicBezTo>
                  <a:cubicBezTo>
                    <a:pt x="121" y="55"/>
                    <a:pt x="120" y="54"/>
                    <a:pt x="119" y="54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09" y="50"/>
                    <a:pt x="109" y="48"/>
                    <a:pt x="108" y="46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17" y="40"/>
                    <a:pt x="117" y="39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7"/>
                    <a:pt x="116" y="36"/>
                    <a:pt x="115" y="37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4" y="36"/>
                    <a:pt x="102" y="34"/>
                    <a:pt x="101" y="32"/>
                  </a:cubicBezTo>
                  <a:cubicBezTo>
                    <a:pt x="107" y="24"/>
                    <a:pt x="107" y="24"/>
                    <a:pt x="107" y="24"/>
                  </a:cubicBezTo>
                  <a:cubicBezTo>
                    <a:pt x="108" y="24"/>
                    <a:pt x="108" y="23"/>
                    <a:pt x="108" y="23"/>
                  </a:cubicBezTo>
                  <a:cubicBezTo>
                    <a:pt x="108" y="22"/>
                    <a:pt x="108" y="22"/>
                    <a:pt x="107" y="21"/>
                  </a:cubicBezTo>
                  <a:cubicBezTo>
                    <a:pt x="107" y="21"/>
                    <a:pt x="105" y="20"/>
                    <a:pt x="105" y="21"/>
                  </a:cubicBezTo>
                  <a:cubicBezTo>
                    <a:pt x="96" y="26"/>
                    <a:pt x="96" y="26"/>
                    <a:pt x="96" y="26"/>
                  </a:cubicBezTo>
                  <a:cubicBezTo>
                    <a:pt x="94" y="24"/>
                    <a:pt x="92" y="22"/>
                    <a:pt x="90" y="21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0"/>
                    <a:pt x="94" y="9"/>
                    <a:pt x="93" y="9"/>
                  </a:cubicBezTo>
                  <a:cubicBezTo>
                    <a:pt x="92" y="8"/>
                    <a:pt x="91" y="9"/>
                    <a:pt x="90" y="10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81" y="15"/>
                    <a:pt x="79" y="15"/>
                    <a:pt x="77" y="14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77" y="4"/>
                    <a:pt x="77" y="3"/>
                  </a:cubicBezTo>
                  <a:cubicBezTo>
                    <a:pt x="77" y="2"/>
                    <a:pt x="76" y="2"/>
                    <a:pt x="75" y="1"/>
                  </a:cubicBezTo>
                  <a:cubicBezTo>
                    <a:pt x="74" y="1"/>
                    <a:pt x="73" y="2"/>
                    <a:pt x="73" y="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6" y="11"/>
                    <a:pt x="64" y="11"/>
                    <a:pt x="61" y="11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8" y="1"/>
                    <a:pt x="58" y="0"/>
                    <a:pt x="56" y="0"/>
                  </a:cubicBezTo>
                  <a:cubicBezTo>
                    <a:pt x="55" y="0"/>
                    <a:pt x="55" y="1"/>
                    <a:pt x="55" y="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2"/>
                    <a:pt x="48" y="13"/>
                    <a:pt x="46" y="13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4"/>
                    <a:pt x="38" y="4"/>
                  </a:cubicBezTo>
                  <a:cubicBezTo>
                    <a:pt x="37" y="4"/>
                    <a:pt x="37" y="5"/>
                    <a:pt x="37" y="6"/>
                  </a:cubicBezTo>
                  <a:cubicBezTo>
                    <a:pt x="37" y="6"/>
                    <a:pt x="37" y="6"/>
                    <a:pt x="37" y="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6" y="18"/>
                    <a:pt x="34" y="19"/>
                    <a:pt x="32" y="20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2" y="13"/>
                    <a:pt x="22" y="14"/>
                  </a:cubicBezTo>
                  <a:cubicBezTo>
                    <a:pt x="21" y="14"/>
                    <a:pt x="21" y="15"/>
                    <a:pt x="21" y="15"/>
                  </a:cubicBezTo>
                  <a:cubicBezTo>
                    <a:pt x="21" y="16"/>
                    <a:pt x="21" y="16"/>
                    <a:pt x="21" y="17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4" y="27"/>
                    <a:pt x="23" y="29"/>
                    <a:pt x="21" y="31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1" y="27"/>
                    <a:pt x="10" y="27"/>
                    <a:pt x="9" y="28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6" y="40"/>
                    <a:pt x="15" y="42"/>
                    <a:pt x="1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3" y="44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7"/>
                    <a:pt x="2" y="48"/>
                    <a:pt x="3" y="48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12" y="55"/>
                    <a:pt x="11" y="57"/>
                    <a:pt x="11" y="60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1" y="63"/>
                    <a:pt x="0" y="64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1" y="67"/>
                    <a:pt x="2" y="67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71"/>
                    <a:pt x="13" y="73"/>
                    <a:pt x="14" y="7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4" y="82"/>
                    <a:pt x="4" y="8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5" y="84"/>
                    <a:pt x="6" y="85"/>
                    <a:pt x="7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5"/>
                    <a:pt x="19" y="87"/>
                    <a:pt x="20" y="89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4" y="97"/>
                    <a:pt x="14" y="98"/>
                    <a:pt x="14" y="98"/>
                  </a:cubicBezTo>
                  <a:cubicBezTo>
                    <a:pt x="14" y="99"/>
                    <a:pt x="14" y="99"/>
                    <a:pt x="14" y="100"/>
                  </a:cubicBezTo>
                  <a:cubicBezTo>
                    <a:pt x="15" y="100"/>
                    <a:pt x="16" y="101"/>
                    <a:pt x="17" y="100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8" y="97"/>
                    <a:pt x="29" y="99"/>
                    <a:pt x="31" y="10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28" y="110"/>
                    <a:pt x="28" y="110"/>
                    <a:pt x="28" y="110"/>
                  </a:cubicBezTo>
                  <a:cubicBezTo>
                    <a:pt x="28" y="111"/>
                    <a:pt x="28" y="112"/>
                    <a:pt x="29" y="112"/>
                  </a:cubicBezTo>
                  <a:cubicBezTo>
                    <a:pt x="30" y="113"/>
                    <a:pt x="31" y="112"/>
                    <a:pt x="31" y="112"/>
                  </a:cubicBezTo>
                  <a:cubicBezTo>
                    <a:pt x="38" y="104"/>
                    <a:pt x="38" y="104"/>
                    <a:pt x="38" y="104"/>
                  </a:cubicBezTo>
                  <a:cubicBezTo>
                    <a:pt x="40" y="106"/>
                    <a:pt x="43" y="106"/>
                    <a:pt x="45" y="107"/>
                  </a:cubicBezTo>
                  <a:cubicBezTo>
                    <a:pt x="45" y="117"/>
                    <a:pt x="45" y="117"/>
                    <a:pt x="45" y="117"/>
                  </a:cubicBezTo>
                  <a:cubicBezTo>
                    <a:pt x="45" y="117"/>
                    <a:pt x="45" y="117"/>
                    <a:pt x="45" y="118"/>
                  </a:cubicBezTo>
                  <a:cubicBezTo>
                    <a:pt x="45" y="119"/>
                    <a:pt x="45" y="119"/>
                    <a:pt x="46" y="120"/>
                  </a:cubicBezTo>
                  <a:cubicBezTo>
                    <a:pt x="47" y="120"/>
                    <a:pt x="48" y="119"/>
                    <a:pt x="49" y="11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5" y="110"/>
                    <a:pt x="58" y="110"/>
                    <a:pt x="60" y="110"/>
                  </a:cubicBezTo>
                  <a:cubicBezTo>
                    <a:pt x="63" y="119"/>
                    <a:pt x="63" y="119"/>
                    <a:pt x="63" y="119"/>
                  </a:cubicBezTo>
                  <a:cubicBezTo>
                    <a:pt x="63" y="120"/>
                    <a:pt x="64" y="121"/>
                    <a:pt x="65" y="121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66" y="121"/>
                    <a:pt x="67" y="120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8" y="109"/>
                    <a:pt x="68" y="109"/>
                    <a:pt x="68" y="109"/>
                  </a:cubicBezTo>
                  <a:cubicBezTo>
                    <a:pt x="71" y="109"/>
                    <a:pt x="73" y="108"/>
                    <a:pt x="75" y="108"/>
                  </a:cubicBezTo>
                  <a:cubicBezTo>
                    <a:pt x="81" y="116"/>
                    <a:pt x="81" y="116"/>
                    <a:pt x="81" y="116"/>
                  </a:cubicBezTo>
                  <a:cubicBezTo>
                    <a:pt x="82" y="117"/>
                    <a:pt x="83" y="117"/>
                    <a:pt x="84" y="117"/>
                  </a:cubicBezTo>
                  <a:cubicBezTo>
                    <a:pt x="84" y="117"/>
                    <a:pt x="85" y="116"/>
                    <a:pt x="85" y="115"/>
                  </a:cubicBezTo>
                  <a:cubicBezTo>
                    <a:pt x="85" y="115"/>
                    <a:pt x="85" y="115"/>
                    <a:pt x="85" y="114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5" y="103"/>
                    <a:pt x="87" y="102"/>
                    <a:pt x="89" y="101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8" y="108"/>
                    <a:pt x="99" y="108"/>
                    <a:pt x="100" y="107"/>
                  </a:cubicBezTo>
                  <a:cubicBezTo>
                    <a:pt x="100" y="107"/>
                    <a:pt x="101" y="106"/>
                    <a:pt x="101" y="106"/>
                  </a:cubicBezTo>
                  <a:cubicBezTo>
                    <a:pt x="101" y="105"/>
                    <a:pt x="100" y="105"/>
                    <a:pt x="100" y="104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7" y="94"/>
                    <a:pt x="99" y="92"/>
                    <a:pt x="100" y="90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1" y="94"/>
                    <a:pt x="112" y="94"/>
                    <a:pt x="112" y="93"/>
                  </a:cubicBezTo>
                  <a:cubicBezTo>
                    <a:pt x="113" y="92"/>
                    <a:pt x="113" y="92"/>
                    <a:pt x="113" y="92"/>
                  </a:cubicBezTo>
                  <a:cubicBezTo>
                    <a:pt x="113" y="91"/>
                    <a:pt x="112" y="90"/>
                    <a:pt x="112" y="90"/>
                  </a:cubicBezTo>
                  <a:cubicBezTo>
                    <a:pt x="105" y="83"/>
                    <a:pt x="105" y="83"/>
                    <a:pt x="105" y="83"/>
                  </a:cubicBezTo>
                  <a:cubicBezTo>
                    <a:pt x="106" y="81"/>
                    <a:pt x="107" y="79"/>
                    <a:pt x="107" y="76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8" y="77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4"/>
                    <a:pt x="119" y="73"/>
                    <a:pt x="118" y="73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10" y="66"/>
                    <a:pt x="110" y="64"/>
                    <a:pt x="110" y="61"/>
                  </a:cubicBezTo>
                  <a:lnTo>
                    <a:pt x="120" y="58"/>
                  </a:lnTo>
                  <a:close/>
                  <a:moveTo>
                    <a:pt x="61" y="72"/>
                  </a:moveTo>
                  <a:cubicBezTo>
                    <a:pt x="55" y="72"/>
                    <a:pt x="50" y="67"/>
                    <a:pt x="50" y="61"/>
                  </a:cubicBezTo>
                  <a:cubicBezTo>
                    <a:pt x="50" y="54"/>
                    <a:pt x="55" y="49"/>
                    <a:pt x="61" y="49"/>
                  </a:cubicBezTo>
                  <a:cubicBezTo>
                    <a:pt x="67" y="49"/>
                    <a:pt x="72" y="54"/>
                    <a:pt x="72" y="61"/>
                  </a:cubicBezTo>
                  <a:cubicBezTo>
                    <a:pt x="72" y="67"/>
                    <a:pt x="67" y="72"/>
                    <a:pt x="61" y="7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1717675" y="811213"/>
              <a:ext cx="171450" cy="171450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 b="1" i="1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996950" y="1141413"/>
              <a:ext cx="115888" cy="11906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 b="1" i="1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25" name="Freeform 23"/>
            <p:cNvSpPr>
              <a:spLocks noEditPoints="1" noChangeArrowheads="1"/>
            </p:cNvSpPr>
            <p:nvPr/>
          </p:nvSpPr>
          <p:spPr bwMode="auto">
            <a:xfrm>
              <a:off x="0" y="788988"/>
              <a:ext cx="2692401" cy="2659063"/>
            </a:xfrm>
            <a:custGeom>
              <a:avLst/>
              <a:gdLst>
                <a:gd name="T0" fmla="*/ 2268667 w 718"/>
                <a:gd name="T1" fmla="*/ 75009 h 709"/>
                <a:gd name="T2" fmla="*/ 2257417 w 718"/>
                <a:gd name="T3" fmla="*/ 217526 h 709"/>
                <a:gd name="T4" fmla="*/ 2201169 w 718"/>
                <a:gd name="T5" fmla="*/ 348791 h 709"/>
                <a:gd name="T6" fmla="*/ 2111172 w 718"/>
                <a:gd name="T7" fmla="*/ 453803 h 709"/>
                <a:gd name="T8" fmla="*/ 1987427 w 718"/>
                <a:gd name="T9" fmla="*/ 528812 h 709"/>
                <a:gd name="T10" fmla="*/ 1848682 w 718"/>
                <a:gd name="T11" fmla="*/ 558816 h 709"/>
                <a:gd name="T12" fmla="*/ 1709937 w 718"/>
                <a:gd name="T13" fmla="*/ 551315 h 709"/>
                <a:gd name="T14" fmla="*/ 1574942 w 718"/>
                <a:gd name="T15" fmla="*/ 502559 h 709"/>
                <a:gd name="T16" fmla="*/ 1466196 w 718"/>
                <a:gd name="T17" fmla="*/ 412549 h 709"/>
                <a:gd name="T18" fmla="*/ 1391199 w 718"/>
                <a:gd name="T19" fmla="*/ 292534 h 709"/>
                <a:gd name="T20" fmla="*/ 1353700 w 718"/>
                <a:gd name="T21" fmla="*/ 157519 h 709"/>
                <a:gd name="T22" fmla="*/ 1361200 w 718"/>
                <a:gd name="T23" fmla="*/ 15002 h 709"/>
                <a:gd name="T24" fmla="*/ 254991 w 718"/>
                <a:gd name="T25" fmla="*/ 828848 h 709"/>
                <a:gd name="T26" fmla="*/ 607478 w 718"/>
                <a:gd name="T27" fmla="*/ 1927727 h 709"/>
                <a:gd name="T28" fmla="*/ 1252454 w 718"/>
                <a:gd name="T29" fmla="*/ 660078 h 709"/>
                <a:gd name="T30" fmla="*/ 1166207 w 718"/>
                <a:gd name="T31" fmla="*/ 708833 h 709"/>
                <a:gd name="T32" fmla="*/ 1079960 w 718"/>
                <a:gd name="T33" fmla="*/ 738837 h 709"/>
                <a:gd name="T34" fmla="*/ 967464 w 718"/>
                <a:gd name="T35" fmla="*/ 720085 h 709"/>
                <a:gd name="T36" fmla="*/ 877468 w 718"/>
                <a:gd name="T37" fmla="*/ 678830 h 709"/>
                <a:gd name="T38" fmla="*/ 802470 w 718"/>
                <a:gd name="T39" fmla="*/ 615072 h 709"/>
                <a:gd name="T40" fmla="*/ 753722 w 718"/>
                <a:gd name="T41" fmla="*/ 528812 h 709"/>
                <a:gd name="T42" fmla="*/ 731223 w 718"/>
                <a:gd name="T43" fmla="*/ 435051 h 709"/>
                <a:gd name="T44" fmla="*/ 738723 w 718"/>
                <a:gd name="T45" fmla="*/ 333789 h 709"/>
                <a:gd name="T46" fmla="*/ 776221 w 718"/>
                <a:gd name="T47" fmla="*/ 240028 h 709"/>
                <a:gd name="T48" fmla="*/ 843719 w 718"/>
                <a:gd name="T49" fmla="*/ 161269 h 709"/>
                <a:gd name="T50" fmla="*/ 933716 w 718"/>
                <a:gd name="T51" fmla="*/ 108763 h 709"/>
                <a:gd name="T52" fmla="*/ 1031212 w 718"/>
                <a:gd name="T53" fmla="*/ 86260 h 709"/>
                <a:gd name="T54" fmla="*/ 1143708 w 718"/>
                <a:gd name="T55" fmla="*/ 105012 h 709"/>
                <a:gd name="T56" fmla="*/ 1233705 w 718"/>
                <a:gd name="T57" fmla="*/ 142517 h 709"/>
                <a:gd name="T58" fmla="*/ 1308702 w 718"/>
                <a:gd name="T59" fmla="*/ 206274 h 709"/>
                <a:gd name="T60" fmla="*/ 1357450 w 718"/>
                <a:gd name="T61" fmla="*/ 292534 h 709"/>
                <a:gd name="T62" fmla="*/ 1379949 w 718"/>
                <a:gd name="T63" fmla="*/ 390046 h 709"/>
                <a:gd name="T64" fmla="*/ 1372450 w 718"/>
                <a:gd name="T65" fmla="*/ 491308 h 709"/>
                <a:gd name="T66" fmla="*/ 1334951 w 718"/>
                <a:gd name="T67" fmla="*/ 585069 h 709"/>
                <a:gd name="T68" fmla="*/ 1267453 w 718"/>
                <a:gd name="T69" fmla="*/ 660078 h 709"/>
                <a:gd name="T70" fmla="*/ 1691188 w 718"/>
                <a:gd name="T71" fmla="*/ 780092 h 709"/>
                <a:gd name="T72" fmla="*/ 1664939 w 718"/>
                <a:gd name="T73" fmla="*/ 840099 h 709"/>
                <a:gd name="T74" fmla="*/ 1623690 w 718"/>
                <a:gd name="T75" fmla="*/ 888855 h 709"/>
                <a:gd name="T76" fmla="*/ 1567442 w 718"/>
                <a:gd name="T77" fmla="*/ 926359 h 709"/>
                <a:gd name="T78" fmla="*/ 1503695 w 718"/>
                <a:gd name="T79" fmla="*/ 941361 h 709"/>
                <a:gd name="T80" fmla="*/ 1436197 w 718"/>
                <a:gd name="T81" fmla="*/ 937610 h 709"/>
                <a:gd name="T82" fmla="*/ 1376199 w 718"/>
                <a:gd name="T83" fmla="*/ 911357 h 709"/>
                <a:gd name="T84" fmla="*/ 1323701 w 718"/>
                <a:gd name="T85" fmla="*/ 870102 h 709"/>
                <a:gd name="T86" fmla="*/ 1286203 w 718"/>
                <a:gd name="T87" fmla="*/ 813846 h 709"/>
                <a:gd name="T88" fmla="*/ 1271203 w 718"/>
                <a:gd name="T89" fmla="*/ 750088 h 709"/>
                <a:gd name="T90" fmla="*/ 1274953 w 718"/>
                <a:gd name="T91" fmla="*/ 686331 h 709"/>
                <a:gd name="T92" fmla="*/ 1297452 w 718"/>
                <a:gd name="T93" fmla="*/ 622573 h 709"/>
                <a:gd name="T94" fmla="*/ 1338701 w 718"/>
                <a:gd name="T95" fmla="*/ 573818 h 709"/>
                <a:gd name="T96" fmla="*/ 1394949 w 718"/>
                <a:gd name="T97" fmla="*/ 536313 h 709"/>
                <a:gd name="T98" fmla="*/ 1458696 w 718"/>
                <a:gd name="T99" fmla="*/ 517561 h 709"/>
                <a:gd name="T100" fmla="*/ 1526194 w 718"/>
                <a:gd name="T101" fmla="*/ 521311 h 709"/>
                <a:gd name="T102" fmla="*/ 1586192 w 718"/>
                <a:gd name="T103" fmla="*/ 547564 h 709"/>
                <a:gd name="T104" fmla="*/ 1638690 w 718"/>
                <a:gd name="T105" fmla="*/ 588819 h 709"/>
                <a:gd name="T106" fmla="*/ 1672439 w 718"/>
                <a:gd name="T107" fmla="*/ 645076 h 709"/>
                <a:gd name="T108" fmla="*/ 1691188 w 718"/>
                <a:gd name="T109" fmla="*/ 708833 h 70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18"/>
                <a:gd name="T166" fmla="*/ 0 h 709"/>
                <a:gd name="T167" fmla="*/ 718 w 718"/>
                <a:gd name="T168" fmla="*/ 709 h 70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18" h="709">
                  <a:moveTo>
                    <a:pt x="606" y="330"/>
                  </a:moveTo>
                  <a:cubicBezTo>
                    <a:pt x="718" y="140"/>
                    <a:pt x="627" y="0"/>
                    <a:pt x="627" y="0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79" y="4"/>
                    <a:pt x="580" y="9"/>
                    <a:pt x="581" y="13"/>
                  </a:cubicBezTo>
                  <a:cubicBezTo>
                    <a:pt x="601" y="16"/>
                    <a:pt x="601" y="16"/>
                    <a:pt x="601" y="16"/>
                  </a:cubicBezTo>
                  <a:cubicBezTo>
                    <a:pt x="603" y="16"/>
                    <a:pt x="605" y="18"/>
                    <a:pt x="605" y="20"/>
                  </a:cubicBezTo>
                  <a:cubicBezTo>
                    <a:pt x="605" y="20"/>
                    <a:pt x="605" y="20"/>
                    <a:pt x="605" y="20"/>
                  </a:cubicBezTo>
                  <a:cubicBezTo>
                    <a:pt x="605" y="23"/>
                    <a:pt x="604" y="24"/>
                    <a:pt x="601" y="24"/>
                  </a:cubicBezTo>
                  <a:cubicBezTo>
                    <a:pt x="582" y="30"/>
                    <a:pt x="582" y="30"/>
                    <a:pt x="582" y="30"/>
                  </a:cubicBezTo>
                  <a:cubicBezTo>
                    <a:pt x="582" y="35"/>
                    <a:pt x="581" y="40"/>
                    <a:pt x="581" y="45"/>
                  </a:cubicBezTo>
                  <a:cubicBezTo>
                    <a:pt x="599" y="54"/>
                    <a:pt x="599" y="54"/>
                    <a:pt x="599" y="54"/>
                  </a:cubicBezTo>
                  <a:cubicBezTo>
                    <a:pt x="601" y="55"/>
                    <a:pt x="602" y="56"/>
                    <a:pt x="602" y="58"/>
                  </a:cubicBezTo>
                  <a:cubicBezTo>
                    <a:pt x="602" y="58"/>
                    <a:pt x="602" y="59"/>
                    <a:pt x="602" y="59"/>
                  </a:cubicBezTo>
                  <a:cubicBezTo>
                    <a:pt x="601" y="61"/>
                    <a:pt x="599" y="62"/>
                    <a:pt x="597" y="62"/>
                  </a:cubicBezTo>
                  <a:cubicBezTo>
                    <a:pt x="577" y="62"/>
                    <a:pt x="577" y="62"/>
                    <a:pt x="577" y="62"/>
                  </a:cubicBezTo>
                  <a:cubicBezTo>
                    <a:pt x="575" y="66"/>
                    <a:pt x="573" y="71"/>
                    <a:pt x="571" y="75"/>
                  </a:cubicBezTo>
                  <a:cubicBezTo>
                    <a:pt x="585" y="89"/>
                    <a:pt x="585" y="89"/>
                    <a:pt x="585" y="89"/>
                  </a:cubicBezTo>
                  <a:cubicBezTo>
                    <a:pt x="587" y="90"/>
                    <a:pt x="587" y="91"/>
                    <a:pt x="587" y="93"/>
                  </a:cubicBezTo>
                  <a:cubicBezTo>
                    <a:pt x="587" y="94"/>
                    <a:pt x="587" y="94"/>
                    <a:pt x="587" y="95"/>
                  </a:cubicBezTo>
                  <a:cubicBezTo>
                    <a:pt x="585" y="97"/>
                    <a:pt x="583" y="97"/>
                    <a:pt x="581" y="96"/>
                  </a:cubicBezTo>
                  <a:cubicBezTo>
                    <a:pt x="562" y="90"/>
                    <a:pt x="562" y="90"/>
                    <a:pt x="562" y="90"/>
                  </a:cubicBezTo>
                  <a:cubicBezTo>
                    <a:pt x="559" y="94"/>
                    <a:pt x="556" y="97"/>
                    <a:pt x="552" y="101"/>
                  </a:cubicBezTo>
                  <a:cubicBezTo>
                    <a:pt x="562" y="119"/>
                    <a:pt x="562" y="119"/>
                    <a:pt x="562" y="119"/>
                  </a:cubicBezTo>
                  <a:cubicBezTo>
                    <a:pt x="562" y="120"/>
                    <a:pt x="563" y="120"/>
                    <a:pt x="563" y="121"/>
                  </a:cubicBezTo>
                  <a:cubicBezTo>
                    <a:pt x="563" y="122"/>
                    <a:pt x="562" y="124"/>
                    <a:pt x="561" y="124"/>
                  </a:cubicBezTo>
                  <a:cubicBezTo>
                    <a:pt x="559" y="126"/>
                    <a:pt x="557" y="126"/>
                    <a:pt x="555" y="124"/>
                  </a:cubicBezTo>
                  <a:cubicBezTo>
                    <a:pt x="539" y="112"/>
                    <a:pt x="539" y="112"/>
                    <a:pt x="539" y="112"/>
                  </a:cubicBezTo>
                  <a:cubicBezTo>
                    <a:pt x="535" y="114"/>
                    <a:pt x="531" y="117"/>
                    <a:pt x="527" y="119"/>
                  </a:cubicBezTo>
                  <a:cubicBezTo>
                    <a:pt x="530" y="139"/>
                    <a:pt x="530" y="139"/>
                    <a:pt x="530" y="139"/>
                  </a:cubicBezTo>
                  <a:cubicBezTo>
                    <a:pt x="530" y="140"/>
                    <a:pt x="530" y="140"/>
                    <a:pt x="530" y="141"/>
                  </a:cubicBezTo>
                  <a:cubicBezTo>
                    <a:pt x="530" y="142"/>
                    <a:pt x="529" y="144"/>
                    <a:pt x="528" y="145"/>
                  </a:cubicBezTo>
                  <a:cubicBezTo>
                    <a:pt x="526" y="145"/>
                    <a:pt x="523" y="144"/>
                    <a:pt x="522" y="142"/>
                  </a:cubicBezTo>
                  <a:cubicBezTo>
                    <a:pt x="511" y="126"/>
                    <a:pt x="511" y="126"/>
                    <a:pt x="511" y="126"/>
                  </a:cubicBezTo>
                  <a:cubicBezTo>
                    <a:pt x="506" y="127"/>
                    <a:pt x="501" y="128"/>
                    <a:pt x="497" y="12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49"/>
                    <a:pt x="493" y="149"/>
                    <a:pt x="493" y="149"/>
                  </a:cubicBezTo>
                  <a:cubicBezTo>
                    <a:pt x="493" y="151"/>
                    <a:pt x="492" y="153"/>
                    <a:pt x="490" y="153"/>
                  </a:cubicBezTo>
                  <a:cubicBezTo>
                    <a:pt x="490" y="153"/>
                    <a:pt x="490" y="153"/>
                    <a:pt x="489" y="153"/>
                  </a:cubicBezTo>
                  <a:cubicBezTo>
                    <a:pt x="487" y="153"/>
                    <a:pt x="486" y="152"/>
                    <a:pt x="485" y="150"/>
                  </a:cubicBezTo>
                  <a:cubicBezTo>
                    <a:pt x="479" y="130"/>
                    <a:pt x="479" y="130"/>
                    <a:pt x="479" y="130"/>
                  </a:cubicBezTo>
                  <a:cubicBezTo>
                    <a:pt x="475" y="130"/>
                    <a:pt x="470" y="130"/>
                    <a:pt x="465" y="129"/>
                  </a:cubicBezTo>
                  <a:cubicBezTo>
                    <a:pt x="456" y="147"/>
                    <a:pt x="456" y="147"/>
                    <a:pt x="456" y="147"/>
                  </a:cubicBezTo>
                  <a:cubicBezTo>
                    <a:pt x="455" y="149"/>
                    <a:pt x="453" y="151"/>
                    <a:pt x="451" y="150"/>
                  </a:cubicBezTo>
                  <a:cubicBezTo>
                    <a:pt x="449" y="150"/>
                    <a:pt x="448" y="148"/>
                    <a:pt x="448" y="146"/>
                  </a:cubicBezTo>
                  <a:cubicBezTo>
                    <a:pt x="448" y="146"/>
                    <a:pt x="448" y="146"/>
                    <a:pt x="448" y="145"/>
                  </a:cubicBezTo>
                  <a:cubicBezTo>
                    <a:pt x="448" y="125"/>
                    <a:pt x="448" y="125"/>
                    <a:pt x="448" y="125"/>
                  </a:cubicBezTo>
                  <a:cubicBezTo>
                    <a:pt x="444" y="123"/>
                    <a:pt x="439" y="121"/>
                    <a:pt x="435" y="119"/>
                  </a:cubicBezTo>
                  <a:cubicBezTo>
                    <a:pt x="420" y="134"/>
                    <a:pt x="420" y="134"/>
                    <a:pt x="420" y="134"/>
                  </a:cubicBezTo>
                  <a:cubicBezTo>
                    <a:pt x="419" y="135"/>
                    <a:pt x="417" y="136"/>
                    <a:pt x="415" y="135"/>
                  </a:cubicBezTo>
                  <a:cubicBezTo>
                    <a:pt x="414" y="134"/>
                    <a:pt x="413" y="133"/>
                    <a:pt x="413" y="131"/>
                  </a:cubicBezTo>
                  <a:cubicBezTo>
                    <a:pt x="413" y="131"/>
                    <a:pt x="413" y="130"/>
                    <a:pt x="414" y="129"/>
                  </a:cubicBezTo>
                  <a:cubicBezTo>
                    <a:pt x="420" y="110"/>
                    <a:pt x="420" y="110"/>
                    <a:pt x="420" y="110"/>
                  </a:cubicBezTo>
                  <a:cubicBezTo>
                    <a:pt x="416" y="107"/>
                    <a:pt x="413" y="104"/>
                    <a:pt x="409" y="101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389" y="111"/>
                    <a:pt x="387" y="111"/>
                    <a:pt x="386" y="109"/>
                  </a:cubicBezTo>
                  <a:cubicBezTo>
                    <a:pt x="385" y="109"/>
                    <a:pt x="385" y="108"/>
                    <a:pt x="385" y="107"/>
                  </a:cubicBezTo>
                  <a:cubicBezTo>
                    <a:pt x="385" y="106"/>
                    <a:pt x="385" y="104"/>
                    <a:pt x="386" y="104"/>
                  </a:cubicBezTo>
                  <a:cubicBezTo>
                    <a:pt x="398" y="87"/>
                    <a:pt x="398" y="87"/>
                    <a:pt x="398" y="87"/>
                  </a:cubicBezTo>
                  <a:cubicBezTo>
                    <a:pt x="395" y="83"/>
                    <a:pt x="393" y="79"/>
                    <a:pt x="391" y="75"/>
                  </a:cubicBezTo>
                  <a:cubicBezTo>
                    <a:pt x="371" y="78"/>
                    <a:pt x="371" y="78"/>
                    <a:pt x="371" y="78"/>
                  </a:cubicBezTo>
                  <a:cubicBezTo>
                    <a:pt x="369" y="79"/>
                    <a:pt x="366" y="78"/>
                    <a:pt x="365" y="76"/>
                  </a:cubicBezTo>
                  <a:cubicBezTo>
                    <a:pt x="365" y="75"/>
                    <a:pt x="365" y="75"/>
                    <a:pt x="365" y="74"/>
                  </a:cubicBezTo>
                  <a:cubicBezTo>
                    <a:pt x="365" y="73"/>
                    <a:pt x="366" y="71"/>
                    <a:pt x="368" y="71"/>
                  </a:cubicBezTo>
                  <a:cubicBezTo>
                    <a:pt x="384" y="59"/>
                    <a:pt x="384" y="59"/>
                    <a:pt x="384" y="59"/>
                  </a:cubicBezTo>
                  <a:cubicBezTo>
                    <a:pt x="383" y="54"/>
                    <a:pt x="382" y="50"/>
                    <a:pt x="381" y="4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59" y="42"/>
                    <a:pt x="357" y="40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6"/>
                    <a:pt x="358" y="34"/>
                    <a:pt x="360" y="34"/>
                  </a:cubicBezTo>
                  <a:cubicBezTo>
                    <a:pt x="380" y="28"/>
                    <a:pt x="380" y="28"/>
                    <a:pt x="380" y="28"/>
                  </a:cubicBezTo>
                  <a:cubicBezTo>
                    <a:pt x="380" y="23"/>
                    <a:pt x="380" y="18"/>
                    <a:pt x="381" y="13"/>
                  </a:cubicBezTo>
                  <a:cubicBezTo>
                    <a:pt x="363" y="4"/>
                    <a:pt x="363" y="4"/>
                    <a:pt x="363" y="4"/>
                  </a:cubicBezTo>
                  <a:cubicBezTo>
                    <a:pt x="361" y="4"/>
                    <a:pt x="360" y="2"/>
                    <a:pt x="360" y="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3" y="41"/>
                    <a:pt x="83" y="85"/>
                    <a:pt x="83" y="85"/>
                  </a:cubicBezTo>
                  <a:cubicBezTo>
                    <a:pt x="71" y="115"/>
                    <a:pt x="79" y="137"/>
                    <a:pt x="79" y="137"/>
                  </a:cubicBezTo>
                  <a:cubicBezTo>
                    <a:pt x="103" y="178"/>
                    <a:pt x="84" y="200"/>
                    <a:pt x="68" y="221"/>
                  </a:cubicBezTo>
                  <a:cubicBezTo>
                    <a:pt x="53" y="242"/>
                    <a:pt x="0" y="315"/>
                    <a:pt x="51" y="317"/>
                  </a:cubicBezTo>
                  <a:cubicBezTo>
                    <a:pt x="99" y="318"/>
                    <a:pt x="84" y="334"/>
                    <a:pt x="84" y="334"/>
                  </a:cubicBezTo>
                  <a:cubicBezTo>
                    <a:pt x="63" y="380"/>
                    <a:pt x="96" y="381"/>
                    <a:pt x="96" y="381"/>
                  </a:cubicBezTo>
                  <a:cubicBezTo>
                    <a:pt x="81" y="408"/>
                    <a:pt x="103" y="409"/>
                    <a:pt x="103" y="409"/>
                  </a:cubicBezTo>
                  <a:cubicBezTo>
                    <a:pt x="135" y="409"/>
                    <a:pt x="118" y="438"/>
                    <a:pt x="118" y="438"/>
                  </a:cubicBezTo>
                  <a:cubicBezTo>
                    <a:pt x="79" y="481"/>
                    <a:pt x="113" y="524"/>
                    <a:pt x="162" y="514"/>
                  </a:cubicBezTo>
                  <a:cubicBezTo>
                    <a:pt x="259" y="494"/>
                    <a:pt x="309" y="527"/>
                    <a:pt x="286" y="597"/>
                  </a:cubicBezTo>
                  <a:cubicBezTo>
                    <a:pt x="263" y="666"/>
                    <a:pt x="232" y="709"/>
                    <a:pt x="232" y="709"/>
                  </a:cubicBezTo>
                  <a:cubicBezTo>
                    <a:pt x="659" y="709"/>
                    <a:pt x="659" y="709"/>
                    <a:pt x="659" y="709"/>
                  </a:cubicBezTo>
                  <a:cubicBezTo>
                    <a:pt x="568" y="521"/>
                    <a:pt x="568" y="521"/>
                    <a:pt x="568" y="521"/>
                  </a:cubicBezTo>
                  <a:cubicBezTo>
                    <a:pt x="540" y="458"/>
                    <a:pt x="606" y="330"/>
                    <a:pt x="606" y="330"/>
                  </a:cubicBezTo>
                  <a:close/>
                  <a:moveTo>
                    <a:pt x="334" y="176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20" y="169"/>
                    <a:pt x="317" y="171"/>
                    <a:pt x="314" y="173"/>
                  </a:cubicBezTo>
                  <a:cubicBezTo>
                    <a:pt x="316" y="187"/>
                    <a:pt x="316" y="187"/>
                    <a:pt x="316" y="187"/>
                  </a:cubicBezTo>
                  <a:cubicBezTo>
                    <a:pt x="316" y="187"/>
                    <a:pt x="316" y="188"/>
                    <a:pt x="316" y="188"/>
                  </a:cubicBezTo>
                  <a:cubicBezTo>
                    <a:pt x="316" y="189"/>
                    <a:pt x="315" y="190"/>
                    <a:pt x="314" y="191"/>
                  </a:cubicBezTo>
                  <a:cubicBezTo>
                    <a:pt x="313" y="191"/>
                    <a:pt x="311" y="190"/>
                    <a:pt x="311" y="189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299" y="178"/>
                    <a:pt x="296" y="179"/>
                    <a:pt x="293" y="180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4"/>
                    <a:pt x="290" y="194"/>
                    <a:pt x="290" y="194"/>
                  </a:cubicBezTo>
                  <a:cubicBezTo>
                    <a:pt x="290" y="195"/>
                    <a:pt x="289" y="197"/>
                    <a:pt x="288" y="197"/>
                  </a:cubicBezTo>
                  <a:cubicBezTo>
                    <a:pt x="288" y="197"/>
                    <a:pt x="288" y="197"/>
                    <a:pt x="288" y="197"/>
                  </a:cubicBezTo>
                  <a:cubicBezTo>
                    <a:pt x="286" y="197"/>
                    <a:pt x="285" y="196"/>
                    <a:pt x="285" y="194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77" y="180"/>
                    <a:pt x="274" y="180"/>
                    <a:pt x="270" y="180"/>
                  </a:cubicBezTo>
                  <a:cubicBezTo>
                    <a:pt x="264" y="192"/>
                    <a:pt x="264" y="192"/>
                    <a:pt x="264" y="192"/>
                  </a:cubicBezTo>
                  <a:cubicBezTo>
                    <a:pt x="264" y="194"/>
                    <a:pt x="262" y="195"/>
                    <a:pt x="261" y="194"/>
                  </a:cubicBezTo>
                  <a:cubicBezTo>
                    <a:pt x="259" y="194"/>
                    <a:pt x="258" y="193"/>
                    <a:pt x="258" y="192"/>
                  </a:cubicBezTo>
                  <a:cubicBezTo>
                    <a:pt x="258" y="191"/>
                    <a:pt x="258" y="191"/>
                    <a:pt x="259" y="191"/>
                  </a:cubicBezTo>
                  <a:cubicBezTo>
                    <a:pt x="259" y="177"/>
                    <a:pt x="259" y="177"/>
                    <a:pt x="259" y="177"/>
                  </a:cubicBezTo>
                  <a:cubicBezTo>
                    <a:pt x="255" y="176"/>
                    <a:pt x="252" y="174"/>
                    <a:pt x="249" y="173"/>
                  </a:cubicBezTo>
                  <a:cubicBezTo>
                    <a:pt x="239" y="183"/>
                    <a:pt x="239" y="183"/>
                    <a:pt x="239" y="183"/>
                  </a:cubicBezTo>
                  <a:cubicBezTo>
                    <a:pt x="238" y="184"/>
                    <a:pt x="237" y="185"/>
                    <a:pt x="235" y="184"/>
                  </a:cubicBezTo>
                  <a:cubicBezTo>
                    <a:pt x="235" y="183"/>
                    <a:pt x="234" y="182"/>
                    <a:pt x="234" y="181"/>
                  </a:cubicBezTo>
                  <a:cubicBezTo>
                    <a:pt x="234" y="181"/>
                    <a:pt x="234" y="180"/>
                    <a:pt x="235" y="180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6" y="164"/>
                    <a:pt x="234" y="162"/>
                    <a:pt x="231" y="160"/>
                  </a:cubicBezTo>
                  <a:cubicBezTo>
                    <a:pt x="219" y="166"/>
                    <a:pt x="219" y="166"/>
                    <a:pt x="219" y="166"/>
                  </a:cubicBezTo>
                  <a:cubicBezTo>
                    <a:pt x="218" y="167"/>
                    <a:pt x="216" y="167"/>
                    <a:pt x="215" y="166"/>
                  </a:cubicBezTo>
                  <a:cubicBezTo>
                    <a:pt x="214" y="165"/>
                    <a:pt x="214" y="165"/>
                    <a:pt x="214" y="164"/>
                  </a:cubicBezTo>
                  <a:cubicBezTo>
                    <a:pt x="214" y="163"/>
                    <a:pt x="214" y="163"/>
                    <a:pt x="215" y="162"/>
                  </a:cubicBezTo>
                  <a:cubicBezTo>
                    <a:pt x="224" y="151"/>
                    <a:pt x="224" y="151"/>
                    <a:pt x="224" y="151"/>
                  </a:cubicBezTo>
                  <a:cubicBezTo>
                    <a:pt x="222" y="148"/>
                    <a:pt x="220" y="145"/>
                    <a:pt x="218" y="142"/>
                  </a:cubicBezTo>
                  <a:cubicBezTo>
                    <a:pt x="204" y="144"/>
                    <a:pt x="204" y="144"/>
                    <a:pt x="204" y="144"/>
                  </a:cubicBezTo>
                  <a:cubicBezTo>
                    <a:pt x="203" y="145"/>
                    <a:pt x="201" y="144"/>
                    <a:pt x="201" y="143"/>
                  </a:cubicBezTo>
                  <a:cubicBezTo>
                    <a:pt x="201" y="142"/>
                    <a:pt x="201" y="142"/>
                    <a:pt x="201" y="141"/>
                  </a:cubicBezTo>
                  <a:cubicBezTo>
                    <a:pt x="201" y="140"/>
                    <a:pt x="201" y="139"/>
                    <a:pt x="202" y="139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213" y="127"/>
                    <a:pt x="212" y="124"/>
                    <a:pt x="212" y="121"/>
                  </a:cubicBezTo>
                  <a:cubicBezTo>
                    <a:pt x="198" y="119"/>
                    <a:pt x="198" y="119"/>
                    <a:pt x="198" y="119"/>
                  </a:cubicBezTo>
                  <a:cubicBezTo>
                    <a:pt x="196" y="119"/>
                    <a:pt x="195" y="118"/>
                    <a:pt x="195" y="116"/>
                  </a:cubicBezTo>
                  <a:cubicBezTo>
                    <a:pt x="195" y="116"/>
                    <a:pt x="195" y="116"/>
                    <a:pt x="195" y="116"/>
                  </a:cubicBezTo>
                  <a:cubicBezTo>
                    <a:pt x="195" y="114"/>
                    <a:pt x="196" y="113"/>
                    <a:pt x="197" y="113"/>
                  </a:cubicBezTo>
                  <a:cubicBezTo>
                    <a:pt x="211" y="109"/>
                    <a:pt x="211" y="109"/>
                    <a:pt x="211" y="109"/>
                  </a:cubicBezTo>
                  <a:cubicBezTo>
                    <a:pt x="211" y="105"/>
                    <a:pt x="211" y="102"/>
                    <a:pt x="212" y="99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8" y="92"/>
                    <a:pt x="197" y="91"/>
                    <a:pt x="197" y="89"/>
                  </a:cubicBezTo>
                  <a:cubicBezTo>
                    <a:pt x="197" y="89"/>
                    <a:pt x="197" y="89"/>
                    <a:pt x="197" y="89"/>
                  </a:cubicBezTo>
                  <a:cubicBezTo>
                    <a:pt x="197" y="87"/>
                    <a:pt x="199" y="86"/>
                    <a:pt x="200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16" y="84"/>
                    <a:pt x="217" y="81"/>
                    <a:pt x="218" y="78"/>
                  </a:cubicBezTo>
                  <a:cubicBezTo>
                    <a:pt x="208" y="68"/>
                    <a:pt x="208" y="68"/>
                    <a:pt x="208" y="68"/>
                  </a:cubicBezTo>
                  <a:cubicBezTo>
                    <a:pt x="208" y="67"/>
                    <a:pt x="207" y="66"/>
                    <a:pt x="207" y="65"/>
                  </a:cubicBezTo>
                  <a:cubicBezTo>
                    <a:pt x="207" y="65"/>
                    <a:pt x="207" y="64"/>
                    <a:pt x="207" y="64"/>
                  </a:cubicBezTo>
                  <a:cubicBezTo>
                    <a:pt x="208" y="62"/>
                    <a:pt x="210" y="62"/>
                    <a:pt x="211" y="63"/>
                  </a:cubicBezTo>
                  <a:cubicBezTo>
                    <a:pt x="225" y="67"/>
                    <a:pt x="225" y="67"/>
                    <a:pt x="225" y="67"/>
                  </a:cubicBezTo>
                  <a:cubicBezTo>
                    <a:pt x="227" y="65"/>
                    <a:pt x="229" y="62"/>
                    <a:pt x="232" y="60"/>
                  </a:cubicBezTo>
                  <a:cubicBezTo>
                    <a:pt x="225" y="47"/>
                    <a:pt x="225" y="47"/>
                    <a:pt x="225" y="47"/>
                  </a:cubicBezTo>
                  <a:cubicBezTo>
                    <a:pt x="225" y="46"/>
                    <a:pt x="224" y="46"/>
                    <a:pt x="224" y="45"/>
                  </a:cubicBezTo>
                  <a:cubicBezTo>
                    <a:pt x="224" y="44"/>
                    <a:pt x="225" y="44"/>
                    <a:pt x="225" y="43"/>
                  </a:cubicBezTo>
                  <a:cubicBezTo>
                    <a:pt x="227" y="42"/>
                    <a:pt x="228" y="42"/>
                    <a:pt x="229" y="43"/>
                  </a:cubicBezTo>
                  <a:cubicBezTo>
                    <a:pt x="241" y="52"/>
                    <a:pt x="241" y="52"/>
                    <a:pt x="241" y="52"/>
                  </a:cubicBezTo>
                  <a:cubicBezTo>
                    <a:pt x="243" y="50"/>
                    <a:pt x="246" y="48"/>
                    <a:pt x="249" y="47"/>
                  </a:cubicBezTo>
                  <a:cubicBezTo>
                    <a:pt x="247" y="33"/>
                    <a:pt x="247" y="33"/>
                    <a:pt x="247" y="33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247" y="30"/>
                    <a:pt x="248" y="29"/>
                    <a:pt x="249" y="29"/>
                  </a:cubicBezTo>
                  <a:cubicBezTo>
                    <a:pt x="250" y="28"/>
                    <a:pt x="252" y="29"/>
                    <a:pt x="252" y="31"/>
                  </a:cubicBezTo>
                  <a:cubicBezTo>
                    <a:pt x="261" y="42"/>
                    <a:pt x="261" y="42"/>
                    <a:pt x="261" y="42"/>
                  </a:cubicBezTo>
                  <a:cubicBezTo>
                    <a:pt x="264" y="41"/>
                    <a:pt x="267" y="40"/>
                    <a:pt x="270" y="40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6"/>
                    <a:pt x="273" y="26"/>
                    <a:pt x="273" y="26"/>
                  </a:cubicBezTo>
                  <a:cubicBezTo>
                    <a:pt x="273" y="24"/>
                    <a:pt x="274" y="23"/>
                    <a:pt x="275" y="23"/>
                  </a:cubicBezTo>
                  <a:cubicBezTo>
                    <a:pt x="277" y="23"/>
                    <a:pt x="278" y="24"/>
                    <a:pt x="278" y="25"/>
                  </a:cubicBezTo>
                  <a:cubicBezTo>
                    <a:pt x="282" y="39"/>
                    <a:pt x="282" y="39"/>
                    <a:pt x="282" y="39"/>
                  </a:cubicBezTo>
                  <a:cubicBezTo>
                    <a:pt x="286" y="39"/>
                    <a:pt x="289" y="39"/>
                    <a:pt x="293" y="40"/>
                  </a:cubicBezTo>
                  <a:cubicBezTo>
                    <a:pt x="299" y="27"/>
                    <a:pt x="299" y="27"/>
                    <a:pt x="299" y="27"/>
                  </a:cubicBezTo>
                  <a:cubicBezTo>
                    <a:pt x="299" y="26"/>
                    <a:pt x="301" y="25"/>
                    <a:pt x="302" y="25"/>
                  </a:cubicBezTo>
                  <a:cubicBezTo>
                    <a:pt x="304" y="25"/>
                    <a:pt x="305" y="27"/>
                    <a:pt x="305" y="28"/>
                  </a:cubicBezTo>
                  <a:cubicBezTo>
                    <a:pt x="305" y="28"/>
                    <a:pt x="305" y="28"/>
                    <a:pt x="304" y="29"/>
                  </a:cubicBezTo>
                  <a:cubicBezTo>
                    <a:pt x="304" y="43"/>
                    <a:pt x="304" y="43"/>
                    <a:pt x="304" y="43"/>
                  </a:cubicBezTo>
                  <a:cubicBezTo>
                    <a:pt x="308" y="44"/>
                    <a:pt x="311" y="45"/>
                    <a:pt x="314" y="47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5" y="35"/>
                    <a:pt x="326" y="35"/>
                    <a:pt x="328" y="36"/>
                  </a:cubicBezTo>
                  <a:cubicBezTo>
                    <a:pt x="328" y="36"/>
                    <a:pt x="329" y="37"/>
                    <a:pt x="329" y="38"/>
                  </a:cubicBezTo>
                  <a:cubicBezTo>
                    <a:pt x="329" y="39"/>
                    <a:pt x="329" y="39"/>
                    <a:pt x="328" y="40"/>
                  </a:cubicBezTo>
                  <a:cubicBezTo>
                    <a:pt x="324" y="53"/>
                    <a:pt x="324" y="53"/>
                    <a:pt x="324" y="53"/>
                  </a:cubicBezTo>
                  <a:cubicBezTo>
                    <a:pt x="327" y="55"/>
                    <a:pt x="329" y="57"/>
                    <a:pt x="332" y="60"/>
                  </a:cubicBezTo>
                  <a:cubicBezTo>
                    <a:pt x="344" y="53"/>
                    <a:pt x="344" y="53"/>
                    <a:pt x="344" y="53"/>
                  </a:cubicBezTo>
                  <a:cubicBezTo>
                    <a:pt x="345" y="52"/>
                    <a:pt x="347" y="52"/>
                    <a:pt x="348" y="54"/>
                  </a:cubicBezTo>
                  <a:cubicBezTo>
                    <a:pt x="349" y="54"/>
                    <a:pt x="349" y="55"/>
                    <a:pt x="349" y="55"/>
                  </a:cubicBezTo>
                  <a:cubicBezTo>
                    <a:pt x="349" y="56"/>
                    <a:pt x="349" y="57"/>
                    <a:pt x="348" y="58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1" y="72"/>
                    <a:pt x="343" y="75"/>
                    <a:pt x="345" y="78"/>
                  </a:cubicBezTo>
                  <a:cubicBezTo>
                    <a:pt x="359" y="75"/>
                    <a:pt x="359" y="75"/>
                    <a:pt x="359" y="75"/>
                  </a:cubicBezTo>
                  <a:cubicBezTo>
                    <a:pt x="360" y="75"/>
                    <a:pt x="362" y="76"/>
                    <a:pt x="362" y="77"/>
                  </a:cubicBezTo>
                  <a:cubicBezTo>
                    <a:pt x="362" y="77"/>
                    <a:pt x="362" y="78"/>
                    <a:pt x="362" y="78"/>
                  </a:cubicBezTo>
                  <a:cubicBezTo>
                    <a:pt x="362" y="79"/>
                    <a:pt x="362" y="80"/>
                    <a:pt x="361" y="81"/>
                  </a:cubicBezTo>
                  <a:cubicBezTo>
                    <a:pt x="349" y="89"/>
                    <a:pt x="349" y="89"/>
                    <a:pt x="349" y="89"/>
                  </a:cubicBezTo>
                  <a:cubicBezTo>
                    <a:pt x="350" y="92"/>
                    <a:pt x="351" y="95"/>
                    <a:pt x="351" y="99"/>
                  </a:cubicBezTo>
                  <a:cubicBezTo>
                    <a:pt x="365" y="101"/>
                    <a:pt x="365" y="101"/>
                    <a:pt x="365" y="101"/>
                  </a:cubicBezTo>
                  <a:cubicBezTo>
                    <a:pt x="367" y="101"/>
                    <a:pt x="368" y="102"/>
                    <a:pt x="368" y="104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105"/>
                    <a:pt x="367" y="106"/>
                    <a:pt x="366" y="107"/>
                  </a:cubicBezTo>
                  <a:cubicBezTo>
                    <a:pt x="352" y="111"/>
                    <a:pt x="352" y="111"/>
                    <a:pt x="352" y="111"/>
                  </a:cubicBezTo>
                  <a:cubicBezTo>
                    <a:pt x="352" y="114"/>
                    <a:pt x="352" y="118"/>
                    <a:pt x="351" y="121"/>
                  </a:cubicBezTo>
                  <a:cubicBezTo>
                    <a:pt x="364" y="127"/>
                    <a:pt x="364" y="127"/>
                    <a:pt x="364" y="127"/>
                  </a:cubicBezTo>
                  <a:cubicBezTo>
                    <a:pt x="365" y="128"/>
                    <a:pt x="366" y="129"/>
                    <a:pt x="366" y="130"/>
                  </a:cubicBezTo>
                  <a:cubicBezTo>
                    <a:pt x="366" y="130"/>
                    <a:pt x="366" y="130"/>
                    <a:pt x="366" y="131"/>
                  </a:cubicBezTo>
                  <a:cubicBezTo>
                    <a:pt x="366" y="132"/>
                    <a:pt x="364" y="133"/>
                    <a:pt x="363" y="133"/>
                  </a:cubicBezTo>
                  <a:cubicBezTo>
                    <a:pt x="348" y="133"/>
                    <a:pt x="348" y="133"/>
                    <a:pt x="348" y="133"/>
                  </a:cubicBezTo>
                  <a:cubicBezTo>
                    <a:pt x="347" y="136"/>
                    <a:pt x="346" y="139"/>
                    <a:pt x="345" y="142"/>
                  </a:cubicBezTo>
                  <a:cubicBezTo>
                    <a:pt x="355" y="152"/>
                    <a:pt x="355" y="152"/>
                    <a:pt x="355" y="152"/>
                  </a:cubicBezTo>
                  <a:cubicBezTo>
                    <a:pt x="355" y="153"/>
                    <a:pt x="356" y="153"/>
                    <a:pt x="356" y="154"/>
                  </a:cubicBezTo>
                  <a:cubicBezTo>
                    <a:pt x="356" y="155"/>
                    <a:pt x="356" y="155"/>
                    <a:pt x="356" y="156"/>
                  </a:cubicBezTo>
                  <a:cubicBezTo>
                    <a:pt x="355" y="157"/>
                    <a:pt x="353" y="158"/>
                    <a:pt x="352" y="157"/>
                  </a:cubicBezTo>
                  <a:cubicBezTo>
                    <a:pt x="338" y="152"/>
                    <a:pt x="338" y="152"/>
                    <a:pt x="338" y="152"/>
                  </a:cubicBezTo>
                  <a:cubicBezTo>
                    <a:pt x="336" y="155"/>
                    <a:pt x="334" y="157"/>
                    <a:pt x="331" y="160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38" y="173"/>
                    <a:pt x="339" y="174"/>
                    <a:pt x="339" y="174"/>
                  </a:cubicBezTo>
                  <a:cubicBezTo>
                    <a:pt x="339" y="175"/>
                    <a:pt x="338" y="176"/>
                    <a:pt x="338" y="176"/>
                  </a:cubicBezTo>
                  <a:cubicBezTo>
                    <a:pt x="336" y="177"/>
                    <a:pt x="335" y="177"/>
                    <a:pt x="334" y="176"/>
                  </a:cubicBezTo>
                  <a:close/>
                  <a:moveTo>
                    <a:pt x="451" y="192"/>
                  </a:moveTo>
                  <a:cubicBezTo>
                    <a:pt x="442" y="195"/>
                    <a:pt x="442" y="195"/>
                    <a:pt x="442" y="195"/>
                  </a:cubicBezTo>
                  <a:cubicBezTo>
                    <a:pt x="442" y="197"/>
                    <a:pt x="442" y="200"/>
                    <a:pt x="441" y="202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51" y="206"/>
                    <a:pt x="451" y="207"/>
                    <a:pt x="451" y="208"/>
                  </a:cubicBezTo>
                  <a:cubicBezTo>
                    <a:pt x="451" y="208"/>
                    <a:pt x="451" y="208"/>
                    <a:pt x="451" y="208"/>
                  </a:cubicBezTo>
                  <a:cubicBezTo>
                    <a:pt x="451" y="209"/>
                    <a:pt x="450" y="210"/>
                    <a:pt x="449" y="210"/>
                  </a:cubicBezTo>
                  <a:cubicBezTo>
                    <a:pt x="439" y="210"/>
                    <a:pt x="439" y="210"/>
                    <a:pt x="439" y="210"/>
                  </a:cubicBezTo>
                  <a:cubicBezTo>
                    <a:pt x="439" y="212"/>
                    <a:pt x="438" y="214"/>
                    <a:pt x="437" y="216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44" y="223"/>
                    <a:pt x="444" y="224"/>
                    <a:pt x="444" y="224"/>
                  </a:cubicBezTo>
                  <a:cubicBezTo>
                    <a:pt x="444" y="225"/>
                    <a:pt x="444" y="225"/>
                    <a:pt x="444" y="225"/>
                  </a:cubicBezTo>
                  <a:cubicBezTo>
                    <a:pt x="444" y="226"/>
                    <a:pt x="443" y="226"/>
                    <a:pt x="442" y="226"/>
                  </a:cubicBezTo>
                  <a:cubicBezTo>
                    <a:pt x="433" y="223"/>
                    <a:pt x="433" y="223"/>
                    <a:pt x="433" y="223"/>
                  </a:cubicBezTo>
                  <a:cubicBezTo>
                    <a:pt x="431" y="224"/>
                    <a:pt x="430" y="226"/>
                    <a:pt x="428" y="228"/>
                  </a:cubicBezTo>
                  <a:cubicBezTo>
                    <a:pt x="433" y="236"/>
                    <a:pt x="433" y="236"/>
                    <a:pt x="433" y="236"/>
                  </a:cubicBezTo>
                  <a:cubicBezTo>
                    <a:pt x="433" y="237"/>
                    <a:pt x="433" y="237"/>
                    <a:pt x="433" y="237"/>
                  </a:cubicBezTo>
                  <a:cubicBezTo>
                    <a:pt x="433" y="238"/>
                    <a:pt x="433" y="239"/>
                    <a:pt x="432" y="239"/>
                  </a:cubicBezTo>
                  <a:cubicBezTo>
                    <a:pt x="431" y="240"/>
                    <a:pt x="430" y="239"/>
                    <a:pt x="430" y="239"/>
                  </a:cubicBezTo>
                  <a:cubicBezTo>
                    <a:pt x="422" y="233"/>
                    <a:pt x="422" y="233"/>
                    <a:pt x="422" y="233"/>
                  </a:cubicBezTo>
                  <a:cubicBezTo>
                    <a:pt x="420" y="234"/>
                    <a:pt x="418" y="235"/>
                    <a:pt x="416" y="236"/>
                  </a:cubicBezTo>
                  <a:cubicBezTo>
                    <a:pt x="418" y="246"/>
                    <a:pt x="418" y="246"/>
                    <a:pt x="418" y="246"/>
                  </a:cubicBezTo>
                  <a:cubicBezTo>
                    <a:pt x="418" y="246"/>
                    <a:pt x="418" y="246"/>
                    <a:pt x="418" y="247"/>
                  </a:cubicBezTo>
                  <a:cubicBezTo>
                    <a:pt x="418" y="247"/>
                    <a:pt x="417" y="248"/>
                    <a:pt x="417" y="248"/>
                  </a:cubicBezTo>
                  <a:cubicBezTo>
                    <a:pt x="416" y="249"/>
                    <a:pt x="415" y="248"/>
                    <a:pt x="414" y="247"/>
                  </a:cubicBezTo>
                  <a:cubicBezTo>
                    <a:pt x="409" y="239"/>
                    <a:pt x="409" y="239"/>
                    <a:pt x="409" y="239"/>
                  </a:cubicBezTo>
                  <a:cubicBezTo>
                    <a:pt x="407" y="240"/>
                    <a:pt x="404" y="241"/>
                    <a:pt x="402" y="241"/>
                  </a:cubicBezTo>
                  <a:cubicBezTo>
                    <a:pt x="401" y="250"/>
                    <a:pt x="401" y="250"/>
                    <a:pt x="401" y="250"/>
                  </a:cubicBezTo>
                  <a:cubicBezTo>
                    <a:pt x="401" y="250"/>
                    <a:pt x="401" y="251"/>
                    <a:pt x="401" y="251"/>
                  </a:cubicBezTo>
                  <a:cubicBezTo>
                    <a:pt x="401" y="252"/>
                    <a:pt x="400" y="252"/>
                    <a:pt x="399" y="252"/>
                  </a:cubicBezTo>
                  <a:cubicBezTo>
                    <a:pt x="399" y="252"/>
                    <a:pt x="399" y="252"/>
                    <a:pt x="399" y="252"/>
                  </a:cubicBezTo>
                  <a:cubicBezTo>
                    <a:pt x="398" y="252"/>
                    <a:pt x="397" y="252"/>
                    <a:pt x="397" y="251"/>
                  </a:cubicBezTo>
                  <a:cubicBezTo>
                    <a:pt x="394" y="242"/>
                    <a:pt x="394" y="242"/>
                    <a:pt x="394" y="242"/>
                  </a:cubicBezTo>
                  <a:cubicBezTo>
                    <a:pt x="392" y="242"/>
                    <a:pt x="390" y="241"/>
                    <a:pt x="387" y="241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383" y="251"/>
                    <a:pt x="382" y="251"/>
                    <a:pt x="381" y="251"/>
                  </a:cubicBezTo>
                  <a:cubicBezTo>
                    <a:pt x="380" y="251"/>
                    <a:pt x="379" y="250"/>
                    <a:pt x="379" y="249"/>
                  </a:cubicBezTo>
                  <a:cubicBezTo>
                    <a:pt x="379" y="249"/>
                    <a:pt x="379" y="249"/>
                    <a:pt x="379" y="249"/>
                  </a:cubicBezTo>
                  <a:cubicBezTo>
                    <a:pt x="380" y="239"/>
                    <a:pt x="380" y="239"/>
                    <a:pt x="380" y="239"/>
                  </a:cubicBezTo>
                  <a:cubicBezTo>
                    <a:pt x="377" y="238"/>
                    <a:pt x="375" y="237"/>
                    <a:pt x="373" y="236"/>
                  </a:cubicBezTo>
                  <a:cubicBezTo>
                    <a:pt x="367" y="243"/>
                    <a:pt x="367" y="243"/>
                    <a:pt x="367" y="243"/>
                  </a:cubicBezTo>
                  <a:cubicBezTo>
                    <a:pt x="366" y="244"/>
                    <a:pt x="365" y="244"/>
                    <a:pt x="364" y="244"/>
                  </a:cubicBezTo>
                  <a:cubicBezTo>
                    <a:pt x="364" y="243"/>
                    <a:pt x="363" y="243"/>
                    <a:pt x="363" y="242"/>
                  </a:cubicBezTo>
                  <a:cubicBezTo>
                    <a:pt x="363" y="242"/>
                    <a:pt x="363" y="242"/>
                    <a:pt x="364" y="241"/>
                  </a:cubicBezTo>
                  <a:cubicBezTo>
                    <a:pt x="367" y="232"/>
                    <a:pt x="367" y="232"/>
                    <a:pt x="367" y="232"/>
                  </a:cubicBezTo>
                  <a:cubicBezTo>
                    <a:pt x="365" y="231"/>
                    <a:pt x="363" y="229"/>
                    <a:pt x="361" y="228"/>
                  </a:cubicBezTo>
                  <a:cubicBezTo>
                    <a:pt x="353" y="232"/>
                    <a:pt x="353" y="232"/>
                    <a:pt x="353" y="232"/>
                  </a:cubicBezTo>
                  <a:cubicBezTo>
                    <a:pt x="352" y="233"/>
                    <a:pt x="351" y="233"/>
                    <a:pt x="350" y="232"/>
                  </a:cubicBezTo>
                  <a:cubicBezTo>
                    <a:pt x="350" y="232"/>
                    <a:pt x="350" y="231"/>
                    <a:pt x="350" y="231"/>
                  </a:cubicBezTo>
                  <a:cubicBezTo>
                    <a:pt x="350" y="230"/>
                    <a:pt x="350" y="230"/>
                    <a:pt x="351" y="229"/>
                  </a:cubicBezTo>
                  <a:cubicBezTo>
                    <a:pt x="356" y="222"/>
                    <a:pt x="356" y="222"/>
                    <a:pt x="356" y="222"/>
                  </a:cubicBezTo>
                  <a:cubicBezTo>
                    <a:pt x="355" y="220"/>
                    <a:pt x="354" y="218"/>
                    <a:pt x="353" y="216"/>
                  </a:cubicBezTo>
                  <a:cubicBezTo>
                    <a:pt x="343" y="217"/>
                    <a:pt x="343" y="217"/>
                    <a:pt x="343" y="217"/>
                  </a:cubicBezTo>
                  <a:cubicBezTo>
                    <a:pt x="342" y="218"/>
                    <a:pt x="341" y="217"/>
                    <a:pt x="341" y="216"/>
                  </a:cubicBezTo>
                  <a:cubicBezTo>
                    <a:pt x="341" y="216"/>
                    <a:pt x="341" y="216"/>
                    <a:pt x="341" y="216"/>
                  </a:cubicBezTo>
                  <a:cubicBezTo>
                    <a:pt x="341" y="215"/>
                    <a:pt x="341" y="214"/>
                    <a:pt x="342" y="214"/>
                  </a:cubicBezTo>
                  <a:cubicBezTo>
                    <a:pt x="350" y="208"/>
                    <a:pt x="350" y="208"/>
                    <a:pt x="350" y="208"/>
                  </a:cubicBezTo>
                  <a:cubicBezTo>
                    <a:pt x="349" y="206"/>
                    <a:pt x="349" y="204"/>
                    <a:pt x="348" y="202"/>
                  </a:cubicBezTo>
                  <a:cubicBezTo>
                    <a:pt x="339" y="200"/>
                    <a:pt x="339" y="200"/>
                    <a:pt x="339" y="200"/>
                  </a:cubicBezTo>
                  <a:cubicBezTo>
                    <a:pt x="338" y="200"/>
                    <a:pt x="337" y="200"/>
                    <a:pt x="337" y="199"/>
                  </a:cubicBezTo>
                  <a:cubicBezTo>
                    <a:pt x="337" y="199"/>
                    <a:pt x="337" y="198"/>
                    <a:pt x="337" y="198"/>
                  </a:cubicBezTo>
                  <a:cubicBezTo>
                    <a:pt x="337" y="197"/>
                    <a:pt x="338" y="197"/>
                    <a:pt x="339" y="197"/>
                  </a:cubicBezTo>
                  <a:cubicBezTo>
                    <a:pt x="348" y="194"/>
                    <a:pt x="348" y="194"/>
                    <a:pt x="348" y="194"/>
                  </a:cubicBezTo>
                  <a:cubicBezTo>
                    <a:pt x="348" y="191"/>
                    <a:pt x="348" y="189"/>
                    <a:pt x="348" y="187"/>
                  </a:cubicBezTo>
                  <a:cubicBezTo>
                    <a:pt x="340" y="183"/>
                    <a:pt x="340" y="183"/>
                    <a:pt x="340" y="183"/>
                  </a:cubicBezTo>
                  <a:cubicBezTo>
                    <a:pt x="339" y="182"/>
                    <a:pt x="338" y="182"/>
                    <a:pt x="338" y="181"/>
                  </a:cubicBezTo>
                  <a:cubicBezTo>
                    <a:pt x="338" y="181"/>
                    <a:pt x="338" y="181"/>
                    <a:pt x="338" y="180"/>
                  </a:cubicBezTo>
                  <a:cubicBezTo>
                    <a:pt x="339" y="179"/>
                    <a:pt x="340" y="179"/>
                    <a:pt x="341" y="179"/>
                  </a:cubicBezTo>
                  <a:cubicBezTo>
                    <a:pt x="350" y="179"/>
                    <a:pt x="350" y="179"/>
                    <a:pt x="350" y="179"/>
                  </a:cubicBezTo>
                  <a:cubicBezTo>
                    <a:pt x="351" y="177"/>
                    <a:pt x="352" y="175"/>
                    <a:pt x="353" y="173"/>
                  </a:cubicBezTo>
                  <a:cubicBezTo>
                    <a:pt x="346" y="166"/>
                    <a:pt x="346" y="166"/>
                    <a:pt x="346" y="166"/>
                  </a:cubicBezTo>
                  <a:cubicBezTo>
                    <a:pt x="346" y="166"/>
                    <a:pt x="345" y="165"/>
                    <a:pt x="345" y="165"/>
                  </a:cubicBezTo>
                  <a:cubicBezTo>
                    <a:pt x="345" y="164"/>
                    <a:pt x="345" y="164"/>
                    <a:pt x="345" y="164"/>
                  </a:cubicBezTo>
                  <a:cubicBezTo>
                    <a:pt x="346" y="163"/>
                    <a:pt x="347" y="163"/>
                    <a:pt x="348" y="163"/>
                  </a:cubicBezTo>
                  <a:cubicBezTo>
                    <a:pt x="357" y="166"/>
                    <a:pt x="357" y="166"/>
                    <a:pt x="357" y="166"/>
                  </a:cubicBezTo>
                  <a:cubicBezTo>
                    <a:pt x="358" y="164"/>
                    <a:pt x="360" y="163"/>
                    <a:pt x="361" y="161"/>
                  </a:cubicBezTo>
                  <a:cubicBezTo>
                    <a:pt x="357" y="153"/>
                    <a:pt x="357" y="153"/>
                    <a:pt x="357" y="153"/>
                  </a:cubicBezTo>
                  <a:cubicBezTo>
                    <a:pt x="357" y="152"/>
                    <a:pt x="357" y="152"/>
                    <a:pt x="357" y="151"/>
                  </a:cubicBezTo>
                  <a:cubicBezTo>
                    <a:pt x="357" y="151"/>
                    <a:pt x="357" y="150"/>
                    <a:pt x="357" y="150"/>
                  </a:cubicBezTo>
                  <a:cubicBezTo>
                    <a:pt x="358" y="149"/>
                    <a:pt x="359" y="149"/>
                    <a:pt x="360" y="150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9" y="155"/>
                    <a:pt x="371" y="153"/>
                    <a:pt x="373" y="152"/>
                  </a:cubicBezTo>
                  <a:cubicBezTo>
                    <a:pt x="372" y="143"/>
                    <a:pt x="372" y="143"/>
                    <a:pt x="372" y="143"/>
                  </a:cubicBezTo>
                  <a:cubicBezTo>
                    <a:pt x="372" y="143"/>
                    <a:pt x="372" y="143"/>
                    <a:pt x="372" y="142"/>
                  </a:cubicBezTo>
                  <a:cubicBezTo>
                    <a:pt x="372" y="142"/>
                    <a:pt x="372" y="141"/>
                    <a:pt x="373" y="141"/>
                  </a:cubicBezTo>
                  <a:cubicBezTo>
                    <a:pt x="374" y="140"/>
                    <a:pt x="375" y="141"/>
                    <a:pt x="375" y="142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83" y="149"/>
                    <a:pt x="385" y="148"/>
                    <a:pt x="387" y="14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8"/>
                    <a:pt x="389" y="138"/>
                    <a:pt x="389" y="138"/>
                  </a:cubicBezTo>
                  <a:cubicBezTo>
                    <a:pt x="389" y="137"/>
                    <a:pt x="390" y="136"/>
                    <a:pt x="391" y="136"/>
                  </a:cubicBezTo>
                  <a:cubicBezTo>
                    <a:pt x="392" y="136"/>
                    <a:pt x="393" y="137"/>
                    <a:pt x="393" y="138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98" y="147"/>
                    <a:pt x="400" y="147"/>
                    <a:pt x="402" y="148"/>
                  </a:cubicBezTo>
                  <a:cubicBezTo>
                    <a:pt x="407" y="139"/>
                    <a:pt x="407" y="139"/>
                    <a:pt x="407" y="139"/>
                  </a:cubicBezTo>
                  <a:cubicBezTo>
                    <a:pt x="407" y="138"/>
                    <a:pt x="408" y="138"/>
                    <a:pt x="409" y="138"/>
                  </a:cubicBezTo>
                  <a:cubicBezTo>
                    <a:pt x="410" y="138"/>
                    <a:pt x="410" y="139"/>
                    <a:pt x="410" y="140"/>
                  </a:cubicBezTo>
                  <a:cubicBezTo>
                    <a:pt x="410" y="140"/>
                    <a:pt x="410" y="140"/>
                    <a:pt x="410" y="140"/>
                  </a:cubicBezTo>
                  <a:cubicBezTo>
                    <a:pt x="410" y="150"/>
                    <a:pt x="410" y="150"/>
                    <a:pt x="410" y="150"/>
                  </a:cubicBezTo>
                  <a:cubicBezTo>
                    <a:pt x="412" y="150"/>
                    <a:pt x="414" y="151"/>
                    <a:pt x="416" y="152"/>
                  </a:cubicBezTo>
                  <a:cubicBezTo>
                    <a:pt x="423" y="146"/>
                    <a:pt x="423" y="146"/>
                    <a:pt x="423" y="146"/>
                  </a:cubicBezTo>
                  <a:cubicBezTo>
                    <a:pt x="424" y="145"/>
                    <a:pt x="425" y="145"/>
                    <a:pt x="426" y="145"/>
                  </a:cubicBezTo>
                  <a:cubicBezTo>
                    <a:pt x="426" y="145"/>
                    <a:pt x="426" y="146"/>
                    <a:pt x="426" y="147"/>
                  </a:cubicBezTo>
                  <a:cubicBezTo>
                    <a:pt x="426" y="147"/>
                    <a:pt x="426" y="147"/>
                    <a:pt x="426" y="148"/>
                  </a:cubicBezTo>
                  <a:cubicBezTo>
                    <a:pt x="423" y="157"/>
                    <a:pt x="423" y="157"/>
                    <a:pt x="423" y="157"/>
                  </a:cubicBezTo>
                  <a:cubicBezTo>
                    <a:pt x="425" y="158"/>
                    <a:pt x="427" y="159"/>
                    <a:pt x="428" y="161"/>
                  </a:cubicBezTo>
                  <a:cubicBezTo>
                    <a:pt x="437" y="157"/>
                    <a:pt x="437" y="157"/>
                    <a:pt x="437" y="157"/>
                  </a:cubicBezTo>
                  <a:cubicBezTo>
                    <a:pt x="437" y="156"/>
                    <a:pt x="439" y="156"/>
                    <a:pt x="439" y="157"/>
                  </a:cubicBezTo>
                  <a:cubicBezTo>
                    <a:pt x="440" y="157"/>
                    <a:pt x="440" y="158"/>
                    <a:pt x="440" y="158"/>
                  </a:cubicBezTo>
                  <a:cubicBezTo>
                    <a:pt x="440" y="159"/>
                    <a:pt x="440" y="159"/>
                    <a:pt x="439" y="160"/>
                  </a:cubicBezTo>
                  <a:cubicBezTo>
                    <a:pt x="433" y="167"/>
                    <a:pt x="433" y="167"/>
                    <a:pt x="433" y="167"/>
                  </a:cubicBezTo>
                  <a:cubicBezTo>
                    <a:pt x="435" y="169"/>
                    <a:pt x="436" y="171"/>
                    <a:pt x="437" y="173"/>
                  </a:cubicBezTo>
                  <a:cubicBezTo>
                    <a:pt x="446" y="172"/>
                    <a:pt x="446" y="172"/>
                    <a:pt x="446" y="172"/>
                  </a:cubicBezTo>
                  <a:cubicBezTo>
                    <a:pt x="447" y="171"/>
                    <a:pt x="448" y="172"/>
                    <a:pt x="449" y="173"/>
                  </a:cubicBezTo>
                  <a:cubicBezTo>
                    <a:pt x="449" y="173"/>
                    <a:pt x="449" y="173"/>
                    <a:pt x="449" y="173"/>
                  </a:cubicBezTo>
                  <a:cubicBezTo>
                    <a:pt x="449" y="174"/>
                    <a:pt x="448" y="175"/>
                    <a:pt x="448" y="175"/>
                  </a:cubicBezTo>
                  <a:cubicBezTo>
                    <a:pt x="440" y="180"/>
                    <a:pt x="440" y="180"/>
                    <a:pt x="440" y="180"/>
                  </a:cubicBezTo>
                  <a:cubicBezTo>
                    <a:pt x="441" y="183"/>
                    <a:pt x="441" y="185"/>
                    <a:pt x="441" y="187"/>
                  </a:cubicBezTo>
                  <a:cubicBezTo>
                    <a:pt x="451" y="189"/>
                    <a:pt x="451" y="189"/>
                    <a:pt x="451" y="189"/>
                  </a:cubicBezTo>
                  <a:cubicBezTo>
                    <a:pt x="452" y="188"/>
                    <a:pt x="453" y="189"/>
                    <a:pt x="453" y="190"/>
                  </a:cubicBezTo>
                  <a:cubicBezTo>
                    <a:pt x="453" y="190"/>
                    <a:pt x="453" y="190"/>
                    <a:pt x="453" y="190"/>
                  </a:cubicBezTo>
                  <a:cubicBezTo>
                    <a:pt x="453" y="191"/>
                    <a:pt x="452" y="192"/>
                    <a:pt x="451" y="19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zh-CN" altLang="en-US" dirty="0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1439863" y="1477963"/>
              <a:ext cx="77788" cy="79375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zh-CN" sz="1000" b="1" i="1">
                <a:solidFill>
                  <a:srgbClr val="FFFFFF"/>
                </a:solidFill>
                <a:latin typeface="Segoe UI" panose="020B0502040204020203" pitchFamily="34" charset="0"/>
                <a:sym typeface="Segoe UI" panose="020B0502040204020203" pitchFamily="34" charset="0"/>
              </a:endParaRPr>
            </a:p>
          </p:txBody>
        </p:sp>
        <p:sp>
          <p:nvSpPr>
            <p:cNvPr id="27" name="Freeform 25"/>
            <p:cNvSpPr>
              <a:spLocks noChangeArrowheads="1"/>
            </p:cNvSpPr>
            <p:nvPr/>
          </p:nvSpPr>
          <p:spPr bwMode="auto">
            <a:xfrm>
              <a:off x="1349375" y="431800"/>
              <a:ext cx="889000" cy="357188"/>
            </a:xfrm>
            <a:custGeom>
              <a:avLst/>
              <a:gdLst>
                <a:gd name="T0" fmla="*/ 817730 w 237"/>
                <a:gd name="T1" fmla="*/ 357188 h 95"/>
                <a:gd name="T2" fmla="*/ 813979 w 237"/>
                <a:gd name="T3" fmla="*/ 353428 h 95"/>
                <a:gd name="T4" fmla="*/ 877747 w 237"/>
                <a:gd name="T5" fmla="*/ 308310 h 95"/>
                <a:gd name="T6" fmla="*/ 889000 w 237"/>
                <a:gd name="T7" fmla="*/ 297030 h 95"/>
                <a:gd name="T8" fmla="*/ 885249 w 237"/>
                <a:gd name="T9" fmla="*/ 289510 h 95"/>
                <a:gd name="T10" fmla="*/ 866494 w 237"/>
                <a:gd name="T11" fmla="*/ 281991 h 95"/>
                <a:gd name="T12" fmla="*/ 791473 w 237"/>
                <a:gd name="T13" fmla="*/ 293270 h 95"/>
                <a:gd name="T14" fmla="*/ 761464 w 237"/>
                <a:gd name="T15" fmla="*/ 248152 h 95"/>
                <a:gd name="T16" fmla="*/ 810228 w 237"/>
                <a:gd name="T17" fmla="*/ 184234 h 95"/>
                <a:gd name="T18" fmla="*/ 813979 w 237"/>
                <a:gd name="T19" fmla="*/ 172954 h 95"/>
                <a:gd name="T20" fmla="*/ 810228 w 237"/>
                <a:gd name="T21" fmla="*/ 165434 h 95"/>
                <a:gd name="T22" fmla="*/ 791473 w 237"/>
                <a:gd name="T23" fmla="*/ 161675 h 95"/>
                <a:gd name="T24" fmla="*/ 720203 w 237"/>
                <a:gd name="T25" fmla="*/ 199273 h 95"/>
                <a:gd name="T26" fmla="*/ 678941 w 237"/>
                <a:gd name="T27" fmla="*/ 161675 h 95"/>
                <a:gd name="T28" fmla="*/ 705198 w 237"/>
                <a:gd name="T29" fmla="*/ 90237 h 95"/>
                <a:gd name="T30" fmla="*/ 708949 w 237"/>
                <a:gd name="T31" fmla="*/ 82717 h 95"/>
                <a:gd name="T32" fmla="*/ 701447 w 237"/>
                <a:gd name="T33" fmla="*/ 67678 h 95"/>
                <a:gd name="T34" fmla="*/ 678941 w 237"/>
                <a:gd name="T35" fmla="*/ 75197 h 95"/>
                <a:gd name="T36" fmla="*/ 626426 w 237"/>
                <a:gd name="T37" fmla="*/ 127836 h 95"/>
                <a:gd name="T38" fmla="*/ 573911 w 237"/>
                <a:gd name="T39" fmla="*/ 105276 h 95"/>
                <a:gd name="T40" fmla="*/ 577662 w 237"/>
                <a:gd name="T41" fmla="*/ 30079 h 95"/>
                <a:gd name="T42" fmla="*/ 577662 w 237"/>
                <a:gd name="T43" fmla="*/ 26319 h 95"/>
                <a:gd name="T44" fmla="*/ 566409 w 237"/>
                <a:gd name="T45" fmla="*/ 11280 h 95"/>
                <a:gd name="T46" fmla="*/ 547654 w 237"/>
                <a:gd name="T47" fmla="*/ 22559 h 95"/>
                <a:gd name="T48" fmla="*/ 513895 w 237"/>
                <a:gd name="T49" fmla="*/ 90237 h 95"/>
                <a:gd name="T50" fmla="*/ 457629 w 237"/>
                <a:gd name="T51" fmla="*/ 86477 h 95"/>
                <a:gd name="T52" fmla="*/ 435122 w 237"/>
                <a:gd name="T53" fmla="*/ 15039 h 95"/>
                <a:gd name="T54" fmla="*/ 420118 w 237"/>
                <a:gd name="T55" fmla="*/ 0 h 95"/>
                <a:gd name="T56" fmla="*/ 405114 w 237"/>
                <a:gd name="T57" fmla="*/ 15039 h 95"/>
                <a:gd name="T58" fmla="*/ 405114 w 237"/>
                <a:gd name="T59" fmla="*/ 15039 h 95"/>
                <a:gd name="T60" fmla="*/ 393861 w 237"/>
                <a:gd name="T61" fmla="*/ 90237 h 95"/>
                <a:gd name="T62" fmla="*/ 341346 w 237"/>
                <a:gd name="T63" fmla="*/ 105276 h 95"/>
                <a:gd name="T64" fmla="*/ 296333 w 237"/>
                <a:gd name="T65" fmla="*/ 41359 h 95"/>
                <a:gd name="T66" fmla="*/ 277578 w 237"/>
                <a:gd name="T67" fmla="*/ 33839 h 95"/>
                <a:gd name="T68" fmla="*/ 266325 w 237"/>
                <a:gd name="T69" fmla="*/ 45118 h 95"/>
                <a:gd name="T70" fmla="*/ 270076 w 237"/>
                <a:gd name="T71" fmla="*/ 52638 h 95"/>
                <a:gd name="T72" fmla="*/ 281329 w 237"/>
                <a:gd name="T73" fmla="*/ 127836 h 95"/>
                <a:gd name="T74" fmla="*/ 236316 w 237"/>
                <a:gd name="T75" fmla="*/ 157915 h 95"/>
                <a:gd name="T76" fmla="*/ 172549 w 237"/>
                <a:gd name="T77" fmla="*/ 109036 h 95"/>
                <a:gd name="T78" fmla="*/ 153793 w 237"/>
                <a:gd name="T79" fmla="*/ 109036 h 95"/>
                <a:gd name="T80" fmla="*/ 146291 w 237"/>
                <a:gd name="T81" fmla="*/ 120316 h 95"/>
                <a:gd name="T82" fmla="*/ 150042 w 237"/>
                <a:gd name="T83" fmla="*/ 127836 h 95"/>
                <a:gd name="T84" fmla="*/ 183802 w 237"/>
                <a:gd name="T85" fmla="*/ 199273 h 95"/>
                <a:gd name="T86" fmla="*/ 150042 w 237"/>
                <a:gd name="T87" fmla="*/ 240632 h 95"/>
                <a:gd name="T88" fmla="*/ 78772 w 237"/>
                <a:gd name="T89" fmla="*/ 214313 h 95"/>
                <a:gd name="T90" fmla="*/ 56266 w 237"/>
                <a:gd name="T91" fmla="*/ 218073 h 95"/>
                <a:gd name="T92" fmla="*/ 52515 w 237"/>
                <a:gd name="T93" fmla="*/ 225592 h 95"/>
                <a:gd name="T94" fmla="*/ 60017 w 237"/>
                <a:gd name="T95" fmla="*/ 240632 h 95"/>
                <a:gd name="T96" fmla="*/ 116283 w 237"/>
                <a:gd name="T97" fmla="*/ 293270 h 95"/>
                <a:gd name="T98" fmla="*/ 93776 w 237"/>
                <a:gd name="T99" fmla="*/ 345908 h 95"/>
                <a:gd name="T100" fmla="*/ 18755 w 237"/>
                <a:gd name="T101" fmla="*/ 342149 h 95"/>
                <a:gd name="T102" fmla="*/ 0 w 237"/>
                <a:gd name="T103" fmla="*/ 353428 h 95"/>
                <a:gd name="T104" fmla="*/ 0 w 237"/>
                <a:gd name="T105" fmla="*/ 357188 h 95"/>
                <a:gd name="T106" fmla="*/ 817730 w 237"/>
                <a:gd name="T107" fmla="*/ 357188 h 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7"/>
                <a:gd name="T163" fmla="*/ 0 h 95"/>
                <a:gd name="T164" fmla="*/ 237 w 237"/>
                <a:gd name="T165" fmla="*/ 95 h 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7" h="95">
                  <a:moveTo>
                    <a:pt x="218" y="95"/>
                  </a:moveTo>
                  <a:cubicBezTo>
                    <a:pt x="218" y="95"/>
                    <a:pt x="217" y="94"/>
                    <a:pt x="217" y="94"/>
                  </a:cubicBezTo>
                  <a:cubicBezTo>
                    <a:pt x="234" y="82"/>
                    <a:pt x="234" y="82"/>
                    <a:pt x="234" y="82"/>
                  </a:cubicBezTo>
                  <a:cubicBezTo>
                    <a:pt x="236" y="82"/>
                    <a:pt x="237" y="80"/>
                    <a:pt x="237" y="79"/>
                  </a:cubicBezTo>
                  <a:cubicBezTo>
                    <a:pt x="237" y="78"/>
                    <a:pt x="236" y="78"/>
                    <a:pt x="236" y="77"/>
                  </a:cubicBezTo>
                  <a:cubicBezTo>
                    <a:pt x="235" y="75"/>
                    <a:pt x="233" y="74"/>
                    <a:pt x="231" y="75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4"/>
                    <a:pt x="206" y="70"/>
                    <a:pt x="203" y="66"/>
                  </a:cubicBezTo>
                  <a:cubicBezTo>
                    <a:pt x="216" y="49"/>
                    <a:pt x="216" y="49"/>
                    <a:pt x="216" y="49"/>
                  </a:cubicBezTo>
                  <a:cubicBezTo>
                    <a:pt x="217" y="49"/>
                    <a:pt x="217" y="48"/>
                    <a:pt x="217" y="46"/>
                  </a:cubicBezTo>
                  <a:cubicBezTo>
                    <a:pt x="217" y="46"/>
                    <a:pt x="217" y="45"/>
                    <a:pt x="216" y="44"/>
                  </a:cubicBezTo>
                  <a:cubicBezTo>
                    <a:pt x="215" y="42"/>
                    <a:pt x="212" y="42"/>
                    <a:pt x="211" y="4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89" y="49"/>
                    <a:pt x="185" y="46"/>
                    <a:pt x="181" y="4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8" y="23"/>
                    <a:pt x="189" y="22"/>
                    <a:pt x="189" y="22"/>
                  </a:cubicBezTo>
                  <a:cubicBezTo>
                    <a:pt x="189" y="20"/>
                    <a:pt x="188" y="19"/>
                    <a:pt x="187" y="18"/>
                  </a:cubicBezTo>
                  <a:cubicBezTo>
                    <a:pt x="185" y="17"/>
                    <a:pt x="182" y="18"/>
                    <a:pt x="181" y="20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2" y="32"/>
                    <a:pt x="158" y="30"/>
                    <a:pt x="153" y="28"/>
                  </a:cubicBezTo>
                  <a:cubicBezTo>
                    <a:pt x="154" y="8"/>
                    <a:pt x="154" y="8"/>
                    <a:pt x="154" y="8"/>
                  </a:cubicBezTo>
                  <a:cubicBezTo>
                    <a:pt x="154" y="8"/>
                    <a:pt x="154" y="7"/>
                    <a:pt x="154" y="7"/>
                  </a:cubicBezTo>
                  <a:cubicBezTo>
                    <a:pt x="154" y="5"/>
                    <a:pt x="153" y="4"/>
                    <a:pt x="151" y="3"/>
                  </a:cubicBezTo>
                  <a:cubicBezTo>
                    <a:pt x="149" y="3"/>
                    <a:pt x="146" y="4"/>
                    <a:pt x="146" y="6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32" y="24"/>
                    <a:pt x="127" y="23"/>
                    <a:pt x="122" y="2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6" y="1"/>
                    <a:pt x="114" y="0"/>
                    <a:pt x="112" y="0"/>
                  </a:cubicBezTo>
                  <a:cubicBezTo>
                    <a:pt x="110" y="0"/>
                    <a:pt x="108" y="2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0" y="25"/>
                    <a:pt x="95" y="26"/>
                    <a:pt x="91" y="28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9"/>
                    <a:pt x="76" y="8"/>
                    <a:pt x="74" y="9"/>
                  </a:cubicBezTo>
                  <a:cubicBezTo>
                    <a:pt x="72" y="9"/>
                    <a:pt x="71" y="11"/>
                    <a:pt x="71" y="12"/>
                  </a:cubicBezTo>
                  <a:cubicBezTo>
                    <a:pt x="71" y="13"/>
                    <a:pt x="72" y="13"/>
                    <a:pt x="72" y="1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1" y="36"/>
                    <a:pt x="66" y="39"/>
                    <a:pt x="63" y="42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5" y="28"/>
                    <a:pt x="42" y="27"/>
                    <a:pt x="41" y="29"/>
                  </a:cubicBezTo>
                  <a:cubicBezTo>
                    <a:pt x="40" y="30"/>
                    <a:pt x="39" y="31"/>
                    <a:pt x="39" y="32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6" y="56"/>
                    <a:pt x="43" y="60"/>
                    <a:pt x="40" y="6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9" y="56"/>
                    <a:pt x="16" y="56"/>
                    <a:pt x="15" y="58"/>
                  </a:cubicBezTo>
                  <a:cubicBezTo>
                    <a:pt x="15" y="59"/>
                    <a:pt x="14" y="60"/>
                    <a:pt x="14" y="60"/>
                  </a:cubicBezTo>
                  <a:cubicBezTo>
                    <a:pt x="14" y="62"/>
                    <a:pt x="15" y="63"/>
                    <a:pt x="16" y="6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9" y="82"/>
                    <a:pt x="27" y="87"/>
                    <a:pt x="25" y="92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3" y="91"/>
                    <a:pt x="0" y="92"/>
                    <a:pt x="0" y="94"/>
                  </a:cubicBezTo>
                  <a:cubicBezTo>
                    <a:pt x="0" y="94"/>
                    <a:pt x="0" y="95"/>
                    <a:pt x="0" y="95"/>
                  </a:cubicBezTo>
                  <a:lnTo>
                    <a:pt x="218" y="9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68580" tIns="34290" rIns="68580" bIns="34290"/>
            <a:lstStyle/>
            <a:p>
              <a:endParaRPr lang="zh-CN" altLang="en-US"/>
            </a:p>
          </p:txBody>
        </p:sp>
      </p:grpSp>
      <p:sp>
        <p:nvSpPr>
          <p:cNvPr id="28" name="Freeform 22"/>
          <p:cNvSpPr>
            <a:spLocks noEditPoints="1" noChangeArrowheads="1"/>
          </p:cNvSpPr>
          <p:nvPr/>
        </p:nvSpPr>
        <p:spPr bwMode="auto">
          <a:xfrm>
            <a:off x="7204072" y="3934367"/>
            <a:ext cx="298450" cy="317500"/>
          </a:xfrm>
          <a:custGeom>
            <a:avLst/>
            <a:gdLst>
              <a:gd name="T0" fmla="*/ 298450 w 300"/>
              <a:gd name="T1" fmla="*/ 149225 h 300"/>
              <a:gd name="T2" fmla="*/ 283528 w 300"/>
              <a:gd name="T3" fmla="*/ 149225 h 300"/>
              <a:gd name="T4" fmla="*/ 158179 w 300"/>
              <a:gd name="T5" fmla="*/ 15875 h 300"/>
              <a:gd name="T6" fmla="*/ 158179 w 300"/>
              <a:gd name="T7" fmla="*/ 0 h 300"/>
              <a:gd name="T8" fmla="*/ 140272 w 300"/>
              <a:gd name="T9" fmla="*/ 0 h 300"/>
              <a:gd name="T10" fmla="*/ 140272 w 300"/>
              <a:gd name="T11" fmla="*/ 15875 h 300"/>
              <a:gd name="T12" fmla="*/ 14923 w 300"/>
              <a:gd name="T13" fmla="*/ 149225 h 300"/>
              <a:gd name="T14" fmla="*/ 0 w 300"/>
              <a:gd name="T15" fmla="*/ 149225 h 300"/>
              <a:gd name="T16" fmla="*/ 0 w 300"/>
              <a:gd name="T17" fmla="*/ 168275 h 300"/>
              <a:gd name="T18" fmla="*/ 14923 w 300"/>
              <a:gd name="T19" fmla="*/ 168275 h 300"/>
              <a:gd name="T20" fmla="*/ 140272 w 300"/>
              <a:gd name="T21" fmla="*/ 301625 h 300"/>
              <a:gd name="T22" fmla="*/ 140272 w 300"/>
              <a:gd name="T23" fmla="*/ 317500 h 300"/>
              <a:gd name="T24" fmla="*/ 158179 w 300"/>
              <a:gd name="T25" fmla="*/ 317500 h 300"/>
              <a:gd name="T26" fmla="*/ 158179 w 300"/>
              <a:gd name="T27" fmla="*/ 301625 h 300"/>
              <a:gd name="T28" fmla="*/ 283528 w 300"/>
              <a:gd name="T29" fmla="*/ 168275 h 300"/>
              <a:gd name="T30" fmla="*/ 298450 w 300"/>
              <a:gd name="T31" fmla="*/ 168275 h 300"/>
              <a:gd name="T32" fmla="*/ 298450 w 300"/>
              <a:gd name="T33" fmla="*/ 149225 h 300"/>
              <a:gd name="T34" fmla="*/ 256667 w 300"/>
              <a:gd name="T35" fmla="*/ 149225 h 300"/>
              <a:gd name="T36" fmla="*/ 228812 w 300"/>
              <a:gd name="T37" fmla="*/ 149225 h 300"/>
              <a:gd name="T38" fmla="*/ 158179 w 300"/>
              <a:gd name="T39" fmla="*/ 74083 h 300"/>
              <a:gd name="T40" fmla="*/ 158179 w 300"/>
              <a:gd name="T41" fmla="*/ 44450 h 300"/>
              <a:gd name="T42" fmla="*/ 256667 w 300"/>
              <a:gd name="T43" fmla="*/ 149225 h 300"/>
              <a:gd name="T44" fmla="*/ 140272 w 300"/>
              <a:gd name="T45" fmla="*/ 132292 h 300"/>
              <a:gd name="T46" fmla="*/ 124354 w 300"/>
              <a:gd name="T47" fmla="*/ 149225 h 300"/>
              <a:gd name="T48" fmla="*/ 96499 w 300"/>
              <a:gd name="T49" fmla="*/ 149225 h 300"/>
              <a:gd name="T50" fmla="*/ 140272 w 300"/>
              <a:gd name="T51" fmla="*/ 102658 h 300"/>
              <a:gd name="T52" fmla="*/ 140272 w 300"/>
              <a:gd name="T53" fmla="*/ 132292 h 300"/>
              <a:gd name="T54" fmla="*/ 124354 w 300"/>
              <a:gd name="T55" fmla="*/ 168275 h 300"/>
              <a:gd name="T56" fmla="*/ 140272 w 300"/>
              <a:gd name="T57" fmla="*/ 185208 h 300"/>
              <a:gd name="T58" fmla="*/ 140272 w 300"/>
              <a:gd name="T59" fmla="*/ 214842 h 300"/>
              <a:gd name="T60" fmla="*/ 96499 w 300"/>
              <a:gd name="T61" fmla="*/ 168275 h 300"/>
              <a:gd name="T62" fmla="*/ 124354 w 300"/>
              <a:gd name="T63" fmla="*/ 168275 h 300"/>
              <a:gd name="T64" fmla="*/ 158179 w 300"/>
              <a:gd name="T65" fmla="*/ 185208 h 300"/>
              <a:gd name="T66" fmla="*/ 174096 w 300"/>
              <a:gd name="T67" fmla="*/ 168275 h 300"/>
              <a:gd name="T68" fmla="*/ 201951 w 300"/>
              <a:gd name="T69" fmla="*/ 168275 h 300"/>
              <a:gd name="T70" fmla="*/ 158179 w 300"/>
              <a:gd name="T71" fmla="*/ 214842 h 300"/>
              <a:gd name="T72" fmla="*/ 158179 w 300"/>
              <a:gd name="T73" fmla="*/ 185208 h 300"/>
              <a:gd name="T74" fmla="*/ 174096 w 300"/>
              <a:gd name="T75" fmla="*/ 149225 h 300"/>
              <a:gd name="T76" fmla="*/ 158179 w 300"/>
              <a:gd name="T77" fmla="*/ 132292 h 300"/>
              <a:gd name="T78" fmla="*/ 158179 w 300"/>
              <a:gd name="T79" fmla="*/ 102658 h 300"/>
              <a:gd name="T80" fmla="*/ 201951 w 300"/>
              <a:gd name="T81" fmla="*/ 149225 h 300"/>
              <a:gd name="T82" fmla="*/ 174096 w 300"/>
              <a:gd name="T83" fmla="*/ 149225 h 300"/>
              <a:gd name="T84" fmla="*/ 140272 w 300"/>
              <a:gd name="T85" fmla="*/ 44450 h 300"/>
              <a:gd name="T86" fmla="*/ 140272 w 300"/>
              <a:gd name="T87" fmla="*/ 74083 h 300"/>
              <a:gd name="T88" fmla="*/ 69638 w 300"/>
              <a:gd name="T89" fmla="*/ 149225 h 300"/>
              <a:gd name="T90" fmla="*/ 41783 w 300"/>
              <a:gd name="T91" fmla="*/ 149225 h 300"/>
              <a:gd name="T92" fmla="*/ 140272 w 300"/>
              <a:gd name="T93" fmla="*/ 44450 h 300"/>
              <a:gd name="T94" fmla="*/ 41783 w 300"/>
              <a:gd name="T95" fmla="*/ 168275 h 300"/>
              <a:gd name="T96" fmla="*/ 69638 w 300"/>
              <a:gd name="T97" fmla="*/ 168275 h 300"/>
              <a:gd name="T98" fmla="*/ 140272 w 300"/>
              <a:gd name="T99" fmla="*/ 243417 h 300"/>
              <a:gd name="T100" fmla="*/ 140272 w 300"/>
              <a:gd name="T101" fmla="*/ 273050 h 300"/>
              <a:gd name="T102" fmla="*/ 41783 w 300"/>
              <a:gd name="T103" fmla="*/ 168275 h 300"/>
              <a:gd name="T104" fmla="*/ 158179 w 300"/>
              <a:gd name="T105" fmla="*/ 273050 h 300"/>
              <a:gd name="T106" fmla="*/ 158179 w 300"/>
              <a:gd name="T107" fmla="*/ 243417 h 300"/>
              <a:gd name="T108" fmla="*/ 228812 w 300"/>
              <a:gd name="T109" fmla="*/ 168275 h 300"/>
              <a:gd name="T110" fmla="*/ 256667 w 300"/>
              <a:gd name="T111" fmla="*/ 168275 h 300"/>
              <a:gd name="T112" fmla="*/ 158179 w 300"/>
              <a:gd name="T113" fmla="*/ 273050 h 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00"/>
              <a:gd name="T172" fmla="*/ 0 h 300"/>
              <a:gd name="T173" fmla="*/ 300 w 300"/>
              <a:gd name="T174" fmla="*/ 300 h 30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00" h="300">
                <a:moveTo>
                  <a:pt x="300" y="141"/>
                </a:moveTo>
                <a:cubicBezTo>
                  <a:pt x="285" y="141"/>
                  <a:pt x="285" y="141"/>
                  <a:pt x="285" y="141"/>
                </a:cubicBezTo>
                <a:cubicBezTo>
                  <a:pt x="280" y="74"/>
                  <a:pt x="226" y="20"/>
                  <a:pt x="159" y="15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15"/>
                  <a:pt x="141" y="15"/>
                  <a:pt x="141" y="15"/>
                </a:cubicBezTo>
                <a:cubicBezTo>
                  <a:pt x="74" y="20"/>
                  <a:pt x="20" y="74"/>
                  <a:pt x="15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9"/>
                  <a:pt x="0" y="159"/>
                  <a:pt x="0" y="159"/>
                </a:cubicBezTo>
                <a:cubicBezTo>
                  <a:pt x="15" y="159"/>
                  <a:pt x="15" y="159"/>
                  <a:pt x="15" y="159"/>
                </a:cubicBezTo>
                <a:cubicBezTo>
                  <a:pt x="20" y="226"/>
                  <a:pt x="74" y="280"/>
                  <a:pt x="141" y="285"/>
                </a:cubicBezTo>
                <a:cubicBezTo>
                  <a:pt x="141" y="300"/>
                  <a:pt x="141" y="300"/>
                  <a:pt x="141" y="300"/>
                </a:cubicBezTo>
                <a:cubicBezTo>
                  <a:pt x="159" y="300"/>
                  <a:pt x="159" y="300"/>
                  <a:pt x="159" y="300"/>
                </a:cubicBezTo>
                <a:cubicBezTo>
                  <a:pt x="159" y="285"/>
                  <a:pt x="159" y="285"/>
                  <a:pt x="159" y="285"/>
                </a:cubicBezTo>
                <a:cubicBezTo>
                  <a:pt x="226" y="280"/>
                  <a:pt x="280" y="226"/>
                  <a:pt x="285" y="159"/>
                </a:cubicBezTo>
                <a:cubicBezTo>
                  <a:pt x="300" y="159"/>
                  <a:pt x="300" y="159"/>
                  <a:pt x="300" y="159"/>
                </a:cubicBezTo>
                <a:lnTo>
                  <a:pt x="300" y="141"/>
                </a:lnTo>
                <a:close/>
                <a:moveTo>
                  <a:pt x="258" y="141"/>
                </a:moveTo>
                <a:cubicBezTo>
                  <a:pt x="230" y="141"/>
                  <a:pt x="230" y="141"/>
                  <a:pt x="230" y="141"/>
                </a:cubicBezTo>
                <a:cubicBezTo>
                  <a:pt x="226" y="103"/>
                  <a:pt x="197" y="74"/>
                  <a:pt x="159" y="70"/>
                </a:cubicBezTo>
                <a:cubicBezTo>
                  <a:pt x="159" y="42"/>
                  <a:pt x="159" y="42"/>
                  <a:pt x="159" y="42"/>
                </a:cubicBezTo>
                <a:cubicBezTo>
                  <a:pt x="211" y="47"/>
                  <a:pt x="253" y="89"/>
                  <a:pt x="258" y="141"/>
                </a:cubicBezTo>
                <a:close/>
                <a:moveTo>
                  <a:pt x="141" y="125"/>
                </a:moveTo>
                <a:cubicBezTo>
                  <a:pt x="133" y="127"/>
                  <a:pt x="127" y="133"/>
                  <a:pt x="125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01" y="118"/>
                  <a:pt x="118" y="101"/>
                  <a:pt x="141" y="97"/>
                </a:cubicBezTo>
                <a:lnTo>
                  <a:pt x="141" y="125"/>
                </a:lnTo>
                <a:close/>
                <a:moveTo>
                  <a:pt x="125" y="159"/>
                </a:moveTo>
                <a:cubicBezTo>
                  <a:pt x="127" y="167"/>
                  <a:pt x="133" y="173"/>
                  <a:pt x="141" y="175"/>
                </a:cubicBezTo>
                <a:cubicBezTo>
                  <a:pt x="141" y="203"/>
                  <a:pt x="141" y="203"/>
                  <a:pt x="141" y="203"/>
                </a:cubicBezTo>
                <a:cubicBezTo>
                  <a:pt x="118" y="199"/>
                  <a:pt x="101" y="182"/>
                  <a:pt x="97" y="159"/>
                </a:cubicBezTo>
                <a:lnTo>
                  <a:pt x="125" y="159"/>
                </a:lnTo>
                <a:close/>
                <a:moveTo>
                  <a:pt x="159" y="175"/>
                </a:moveTo>
                <a:cubicBezTo>
                  <a:pt x="167" y="173"/>
                  <a:pt x="173" y="167"/>
                  <a:pt x="175" y="159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199" y="182"/>
                  <a:pt x="182" y="199"/>
                  <a:pt x="159" y="203"/>
                </a:cubicBezTo>
                <a:lnTo>
                  <a:pt x="159" y="175"/>
                </a:lnTo>
                <a:close/>
                <a:moveTo>
                  <a:pt x="175" y="141"/>
                </a:moveTo>
                <a:cubicBezTo>
                  <a:pt x="173" y="133"/>
                  <a:pt x="167" y="127"/>
                  <a:pt x="159" y="125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82" y="101"/>
                  <a:pt x="199" y="118"/>
                  <a:pt x="203" y="141"/>
                </a:cubicBezTo>
                <a:lnTo>
                  <a:pt x="175" y="141"/>
                </a:lnTo>
                <a:close/>
                <a:moveTo>
                  <a:pt x="141" y="42"/>
                </a:moveTo>
                <a:cubicBezTo>
                  <a:pt x="141" y="70"/>
                  <a:pt x="141" y="70"/>
                  <a:pt x="141" y="70"/>
                </a:cubicBezTo>
                <a:cubicBezTo>
                  <a:pt x="103" y="74"/>
                  <a:pt x="74" y="103"/>
                  <a:pt x="70" y="141"/>
                </a:cubicBezTo>
                <a:cubicBezTo>
                  <a:pt x="42" y="141"/>
                  <a:pt x="42" y="141"/>
                  <a:pt x="42" y="141"/>
                </a:cubicBezTo>
                <a:cubicBezTo>
                  <a:pt x="47" y="89"/>
                  <a:pt x="89" y="47"/>
                  <a:pt x="141" y="42"/>
                </a:cubicBezTo>
                <a:close/>
                <a:moveTo>
                  <a:pt x="42" y="159"/>
                </a:moveTo>
                <a:cubicBezTo>
                  <a:pt x="70" y="159"/>
                  <a:pt x="70" y="159"/>
                  <a:pt x="70" y="159"/>
                </a:cubicBezTo>
                <a:cubicBezTo>
                  <a:pt x="74" y="197"/>
                  <a:pt x="103" y="226"/>
                  <a:pt x="141" y="230"/>
                </a:cubicBezTo>
                <a:cubicBezTo>
                  <a:pt x="141" y="258"/>
                  <a:pt x="141" y="258"/>
                  <a:pt x="141" y="258"/>
                </a:cubicBezTo>
                <a:cubicBezTo>
                  <a:pt x="89" y="253"/>
                  <a:pt x="47" y="211"/>
                  <a:pt x="42" y="159"/>
                </a:cubicBezTo>
                <a:close/>
                <a:moveTo>
                  <a:pt x="159" y="258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97" y="226"/>
                  <a:pt x="226" y="197"/>
                  <a:pt x="230" y="159"/>
                </a:cubicBezTo>
                <a:cubicBezTo>
                  <a:pt x="258" y="159"/>
                  <a:pt x="258" y="159"/>
                  <a:pt x="258" y="159"/>
                </a:cubicBezTo>
                <a:cubicBezTo>
                  <a:pt x="253" y="211"/>
                  <a:pt x="211" y="253"/>
                  <a:pt x="159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61729" tIns="30865" rIns="61729" bIns="30865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9707772" y="3901834"/>
            <a:ext cx="318186" cy="348509"/>
            <a:chOff x="1344613" y="5629276"/>
            <a:chExt cx="238125" cy="260351"/>
          </a:xfrm>
          <a:solidFill>
            <a:schemeClr val="bg1"/>
          </a:solidFill>
        </p:grpSpPr>
        <p:sp>
          <p:nvSpPr>
            <p:cNvPr id="30" name="Freeform 217"/>
            <p:cNvSpPr/>
            <p:nvPr/>
          </p:nvSpPr>
          <p:spPr bwMode="auto">
            <a:xfrm>
              <a:off x="1344613" y="5629276"/>
              <a:ext cx="238125" cy="182563"/>
            </a:xfrm>
            <a:custGeom>
              <a:avLst/>
              <a:gdLst>
                <a:gd name="T0" fmla="*/ 139 w 150"/>
                <a:gd name="T1" fmla="*/ 42 h 115"/>
                <a:gd name="T2" fmla="*/ 150 w 150"/>
                <a:gd name="T3" fmla="*/ 0 h 115"/>
                <a:gd name="T4" fmla="*/ 107 w 150"/>
                <a:gd name="T5" fmla="*/ 10 h 115"/>
                <a:gd name="T6" fmla="*/ 118 w 150"/>
                <a:gd name="T7" fmla="*/ 21 h 115"/>
                <a:gd name="T8" fmla="*/ 77 w 150"/>
                <a:gd name="T9" fmla="*/ 61 h 115"/>
                <a:gd name="T10" fmla="*/ 59 w 150"/>
                <a:gd name="T11" fmla="*/ 44 h 115"/>
                <a:gd name="T12" fmla="*/ 0 w 150"/>
                <a:gd name="T13" fmla="*/ 104 h 115"/>
                <a:gd name="T14" fmla="*/ 11 w 150"/>
                <a:gd name="T15" fmla="*/ 115 h 115"/>
                <a:gd name="T16" fmla="*/ 11 w 150"/>
                <a:gd name="T17" fmla="*/ 115 h 115"/>
                <a:gd name="T18" fmla="*/ 59 w 150"/>
                <a:gd name="T19" fmla="*/ 67 h 115"/>
                <a:gd name="T20" fmla="*/ 77 w 150"/>
                <a:gd name="T21" fmla="*/ 84 h 115"/>
                <a:gd name="T22" fmla="*/ 129 w 150"/>
                <a:gd name="T23" fmla="*/ 32 h 115"/>
                <a:gd name="T24" fmla="*/ 139 w 150"/>
                <a:gd name="T25" fmla="*/ 4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15">
                  <a:moveTo>
                    <a:pt x="139" y="42"/>
                  </a:moveTo>
                  <a:lnTo>
                    <a:pt x="150" y="0"/>
                  </a:lnTo>
                  <a:lnTo>
                    <a:pt x="107" y="10"/>
                  </a:lnTo>
                  <a:lnTo>
                    <a:pt x="118" y="21"/>
                  </a:lnTo>
                  <a:lnTo>
                    <a:pt x="77" y="61"/>
                  </a:lnTo>
                  <a:lnTo>
                    <a:pt x="59" y="44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59" y="67"/>
                  </a:lnTo>
                  <a:lnTo>
                    <a:pt x="77" y="84"/>
                  </a:lnTo>
                  <a:lnTo>
                    <a:pt x="129" y="32"/>
                  </a:lnTo>
                  <a:lnTo>
                    <a:pt x="139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1" name="Rectangle 218"/>
            <p:cNvSpPr>
              <a:spLocks noChangeArrowheads="1"/>
            </p:cNvSpPr>
            <p:nvPr/>
          </p:nvSpPr>
          <p:spPr bwMode="auto">
            <a:xfrm>
              <a:off x="1366838" y="5826126"/>
              <a:ext cx="31750" cy="635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2" name="Rectangle 219"/>
            <p:cNvSpPr>
              <a:spLocks noChangeArrowheads="1"/>
            </p:cNvSpPr>
            <p:nvPr/>
          </p:nvSpPr>
          <p:spPr bwMode="auto">
            <a:xfrm>
              <a:off x="1422401" y="5795964"/>
              <a:ext cx="33338" cy="93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Rectangle 220"/>
            <p:cNvSpPr>
              <a:spLocks noChangeArrowheads="1"/>
            </p:cNvSpPr>
            <p:nvPr/>
          </p:nvSpPr>
          <p:spPr bwMode="auto">
            <a:xfrm>
              <a:off x="1481138" y="5764214"/>
              <a:ext cx="33338" cy="125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4" name="Rectangle 221"/>
            <p:cNvSpPr>
              <a:spLocks noChangeArrowheads="1"/>
            </p:cNvSpPr>
            <p:nvPr/>
          </p:nvSpPr>
          <p:spPr bwMode="auto">
            <a:xfrm>
              <a:off x="1536701" y="5734051"/>
              <a:ext cx="34925" cy="1555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551052" y="4670325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1040670" y="4960749"/>
            <a:ext cx="2388614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087583" y="4671664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3577201" y="4962088"/>
            <a:ext cx="2352736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33519" y="4664873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6123137" y="4955297"/>
            <a:ext cx="2352736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9224575" y="4664873"/>
            <a:ext cx="1331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8714193" y="4955297"/>
            <a:ext cx="2352736" cy="7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要求添加的标题文字符合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的核心思想且简洁明了。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0" y="286038"/>
            <a:ext cx="345516" cy="345516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900332" y="286038"/>
            <a:ext cx="3545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1514</Words>
  <Application>Microsoft Office PowerPoint</Application>
  <PresentationFormat>宽屏</PresentationFormat>
  <Paragraphs>142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微软雅黑</vt:lpstr>
      <vt:lpstr>Aparajita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天 下</cp:lastModifiedBy>
  <cp:revision>23</cp:revision>
  <dcterms:created xsi:type="dcterms:W3CDTF">2018-07-16T02:07:00Z</dcterms:created>
  <dcterms:modified xsi:type="dcterms:W3CDTF">2021-01-05T00:27:01Z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