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7" r:id="rId2"/>
    <p:sldId id="258" r:id="rId3"/>
    <p:sldId id="259" r:id="rId4"/>
    <p:sldId id="309" r:id="rId5"/>
    <p:sldId id="306" r:id="rId6"/>
    <p:sldId id="289" r:id="rId7"/>
    <p:sldId id="297" r:id="rId8"/>
    <p:sldId id="304" r:id="rId9"/>
    <p:sldId id="265" r:id="rId10"/>
    <p:sldId id="303" r:id="rId11"/>
    <p:sldId id="295" r:id="rId12"/>
    <p:sldId id="293" r:id="rId13"/>
    <p:sldId id="278" r:id="rId14"/>
    <p:sldId id="305" r:id="rId15"/>
    <p:sldId id="270" r:id="rId16"/>
    <p:sldId id="308" r:id="rId17"/>
    <p:sldId id="284" r:id="rId18"/>
    <p:sldId id="262" r:id="rId19"/>
    <p:sldId id="287" r:id="rId20"/>
    <p:sldId id="277" r:id="rId21"/>
    <p:sldId id="274" r:id="rId22"/>
    <p:sldId id="300" r:id="rId23"/>
    <p:sldId id="302" r:id="rId24"/>
    <p:sldId id="307" r:id="rId25"/>
    <p:sldId id="299" r:id="rId26"/>
    <p:sldId id="292" r:id="rId27"/>
    <p:sldId id="280" r:id="rId28"/>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EEED"/>
    <a:srgbClr val="95CE52"/>
    <a:srgbClr val="734958"/>
    <a:srgbClr val="F2EEED"/>
    <a:srgbClr val="FAF8F9"/>
    <a:srgbClr val="F5F1F3"/>
    <a:srgbClr val="EAE2E5"/>
    <a:srgbClr val="FFFFFF"/>
    <a:srgbClr val="609078"/>
    <a:srgbClr val="FE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21" autoAdjust="0"/>
    <p:restoredTop sz="94660"/>
  </p:normalViewPr>
  <p:slideViewPr>
    <p:cSldViewPr snapToGrid="0">
      <p:cViewPr varScale="1">
        <p:scale>
          <a:sx n="70" d="100"/>
          <a:sy n="70" d="100"/>
        </p:scale>
        <p:origin x="870"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2" name="Title 1"/>
          <p:cNvSpPr>
            <a:spLocks noGrp="1"/>
          </p:cNvSpPr>
          <p:nvPr userDrawn="1">
            <p:ph type="ctrTitle"/>
          </p:nvPr>
        </p:nvSpPr>
        <p:spPr>
          <a:xfrm>
            <a:off x="5514109" y="1413167"/>
            <a:ext cx="6386946" cy="2815058"/>
          </a:xfrm>
          <a:noFill/>
        </p:spPr>
        <p:txBody>
          <a:bodyPr anchor="ctr">
            <a:noAutofit/>
          </a:bodyPr>
          <a:lstStyle>
            <a:lvl1pPr algn="ctr">
              <a:lnSpc>
                <a:spcPct val="150000"/>
              </a:lnSpc>
              <a:defRPr sz="4400" b="1" i="0">
                <a:ln w="19050">
                  <a:noFill/>
                </a:ln>
                <a:solidFill>
                  <a:schemeClr val="accent1"/>
                </a:solidFill>
                <a:effectLst/>
              </a:defRPr>
            </a:lvl1pPr>
          </a:lstStyle>
          <a:p>
            <a:r>
              <a:rPr lang="zh-CN" altLang="en-US" dirty="0"/>
              <a:t>单击此处编辑母版标题样式</a:t>
            </a:r>
            <a:endParaRPr lang="en-US" dirty="0"/>
          </a:p>
        </p:txBody>
      </p:sp>
      <p:sp>
        <p:nvSpPr>
          <p:cNvPr id="3" name="Subtitle 2"/>
          <p:cNvSpPr>
            <a:spLocks noGrp="1"/>
          </p:cNvSpPr>
          <p:nvPr userDrawn="1">
            <p:ph type="subTitle" idx="1" hasCustomPrompt="1"/>
          </p:nvPr>
        </p:nvSpPr>
        <p:spPr>
          <a:xfrm>
            <a:off x="5844785" y="4543921"/>
            <a:ext cx="5725595" cy="734830"/>
          </a:xfrm>
        </p:spPr>
        <p:txBody>
          <a:bodyPr>
            <a:normAutofit/>
          </a:bodyPr>
          <a:lstStyle>
            <a:lvl1pPr marL="0" indent="0" algn="ctr">
              <a:lnSpc>
                <a:spcPct val="150000"/>
              </a:lnSpc>
              <a:buNone/>
              <a:defRPr sz="2400">
                <a:solidFill>
                  <a:schemeClr val="tx1"/>
                </a:solidFill>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单击以编辑母版副标题样式</a:t>
            </a:r>
            <a:endParaRPr lang="en-US" dirty="0"/>
          </a:p>
        </p:txBody>
      </p:sp>
      <p:sp>
        <p:nvSpPr>
          <p:cNvPr id="29" name="Date Placeholder 3"/>
          <p:cNvSpPr>
            <a:spLocks noGrp="1"/>
          </p:cNvSpPr>
          <p:nvPr userDrawn="1">
            <p:ph type="dt" sz="half" idx="10"/>
          </p:nvPr>
        </p:nvSpPr>
        <p:spPr>
          <a:xfrm>
            <a:off x="838200" y="6460854"/>
            <a:ext cx="2743200" cy="365125"/>
          </a:xfrm>
        </p:spPr>
        <p:txBody>
          <a:bodyPr/>
          <a:lstStyle>
            <a:lvl1pPr>
              <a:defRPr/>
            </a:lvl1pPr>
          </a:lstStyle>
          <a:p>
            <a:fld id="{73B25E68-99F1-4046-B09B-134B52642AC8}" type="datetimeFigureOut">
              <a:rPr lang="zh-CN" altLang="en-US" smtClean="0"/>
              <a:t>2021/1/5</a:t>
            </a:fld>
            <a:endParaRPr lang="zh-CN" altLang="en-US"/>
          </a:p>
        </p:txBody>
      </p:sp>
      <p:sp>
        <p:nvSpPr>
          <p:cNvPr id="30" name="Footer Placeholder 4"/>
          <p:cNvSpPr>
            <a:spLocks noGrp="1"/>
          </p:cNvSpPr>
          <p:nvPr userDrawn="1">
            <p:ph type="ftr" sz="quarter" idx="11"/>
          </p:nvPr>
        </p:nvSpPr>
        <p:spPr>
          <a:xfrm>
            <a:off x="4038600" y="6460854"/>
            <a:ext cx="4114800" cy="365125"/>
          </a:xfrm>
        </p:spPr>
        <p:txBody>
          <a:bodyPr/>
          <a:lstStyle>
            <a:lvl1pPr>
              <a:defRPr/>
            </a:lvl1pPr>
          </a:lstStyle>
          <a:p>
            <a:endParaRPr lang="zh-CN" altLang="en-US"/>
          </a:p>
        </p:txBody>
      </p:sp>
      <p:sp>
        <p:nvSpPr>
          <p:cNvPr id="31" name="Slide Number Placeholder 5"/>
          <p:cNvSpPr>
            <a:spLocks noGrp="1"/>
          </p:cNvSpPr>
          <p:nvPr userDrawn="1">
            <p:ph type="sldNum" sz="quarter" idx="12"/>
          </p:nvPr>
        </p:nvSpPr>
        <p:spPr>
          <a:xfrm>
            <a:off x="8610600" y="6460854"/>
            <a:ext cx="2743200" cy="365125"/>
          </a:xfrm>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userDrawn="1">
            <p:ph type="title"/>
          </p:nvPr>
        </p:nvSpPr>
        <p:spPr>
          <a:xfrm>
            <a:off x="5541817" y="1551710"/>
            <a:ext cx="6470073" cy="2572592"/>
          </a:xfrm>
          <a:noFill/>
          <a:ln w="57150">
            <a:noFill/>
          </a:ln>
          <a:effectLst/>
        </p:spPr>
        <p:txBody>
          <a:bodyPr anchor="ctr"/>
          <a:lstStyle>
            <a:lvl1pPr algn="ctr">
              <a:lnSpc>
                <a:spcPct val="150000"/>
              </a:lnSpc>
              <a:defRPr sz="4400">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5558497" y="4369020"/>
            <a:ext cx="6436713" cy="835425"/>
          </a:xfrm>
        </p:spPr>
        <p:txBody>
          <a:bodyPr/>
          <a:lstStyle>
            <a:lvl1pPr marL="0" indent="0" algn="ctr">
              <a:lnSpc>
                <a:spcPct val="150000"/>
              </a:lnSpc>
              <a:buNone/>
              <a:defRPr sz="2800" b="0">
                <a:ln>
                  <a:noFill/>
                </a:ln>
                <a:solidFill>
                  <a:schemeClr val="tx1"/>
                </a:solidFill>
                <a:effectLst/>
                <a:latin typeface="+mj-ea"/>
                <a:ea typeface="+mj-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754063" y="220383"/>
            <a:ext cx="9267825" cy="848454"/>
          </a:xfrm>
        </p:spPr>
        <p:txBody>
          <a:bodyPr/>
          <a:lstStyle>
            <a:lvl1pPr>
              <a:defRPr>
                <a:solidFill>
                  <a:schemeClr val="accent1"/>
                </a:solidFill>
              </a:defRPr>
            </a:lvl1p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pic>
        <p:nvPicPr>
          <p:cNvPr id="6" name="图片 5"/>
          <p:cNvPicPr>
            <a:picLocks noChangeAspect="1"/>
          </p:cNvPicPr>
          <p:nvPr userDrawn="1"/>
        </p:nvPicPr>
        <p:blipFill rotWithShape="1">
          <a:blip r:embed="rId2">
            <a:extLst>
              <a:ext uri="{BEBA8EAE-BF5A-486C-A8C5-ECC9F3942E4B}">
                <a14:imgProps xmlns:a14="http://schemas.microsoft.com/office/drawing/2010/main">
                  <a14:imgLayer r:embed="rId3">
                    <a14:imgEffect>
                      <a14:brightnessContrast contrast="20000"/>
                    </a14:imgEffect>
                    <a14:imgEffect>
                      <a14:colorTemperature colorTemp="5900"/>
                    </a14:imgEffect>
                  </a14:imgLayer>
                </a14:imgProps>
              </a:ext>
            </a:extLst>
          </a:blip>
          <a:srcRect b="41124"/>
          <a:stretch>
            <a:fillRect/>
          </a:stretch>
        </p:blipFill>
        <p:spPr>
          <a:xfrm>
            <a:off x="0" y="1"/>
            <a:ext cx="12192000" cy="6858000"/>
          </a:xfrm>
          <a:prstGeom prst="rect">
            <a:avLst/>
          </a:prstGeom>
        </p:spPr>
      </p:pic>
      <p:sp>
        <p:nvSpPr>
          <p:cNvPr id="8" name="矩形 7"/>
          <p:cNvSpPr/>
          <p:nvPr userDrawn="1"/>
        </p:nvSpPr>
        <p:spPr>
          <a:xfrm flipV="1">
            <a:off x="0" y="0"/>
            <a:ext cx="12192000" cy="6858000"/>
          </a:xfrm>
          <a:prstGeom prst="rect">
            <a:avLst/>
          </a:prstGeom>
          <a:solidFill>
            <a:srgbClr val="F9EEE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flipV="1">
            <a:off x="0" y="0"/>
            <a:ext cx="12192000" cy="6858000"/>
          </a:xfrm>
          <a:prstGeom prst="rect">
            <a:avLst/>
          </a:prstGeom>
          <a:solidFill>
            <a:srgbClr val="F9EEE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027" name="Text Placeholder 2"/>
          <p:cNvSpPr>
            <a:spLocks noGrp="1"/>
          </p:cNvSpPr>
          <p:nvPr>
            <p:ph type="body" idx="1"/>
          </p:nvPr>
        </p:nvSpPr>
        <p:spPr bwMode="auto">
          <a:xfrm>
            <a:off x="754063" y="1613533"/>
            <a:ext cx="10680700" cy="4742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t>‹#›</a:t>
            </a:fld>
            <a:endParaRPr lang="zh-CN" altLang="en-US"/>
          </a:p>
        </p:txBody>
      </p:sp>
      <p:sp>
        <p:nvSpPr>
          <p:cNvPr id="1031" name="Title Placeholder 1"/>
          <p:cNvSpPr>
            <a:spLocks noGrp="1"/>
          </p:cNvSpPr>
          <p:nvPr>
            <p:ph type="title"/>
          </p:nvPr>
        </p:nvSpPr>
        <p:spPr bwMode="auto">
          <a:xfrm>
            <a:off x="754063" y="220383"/>
            <a:ext cx="10680699"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ln w="3175">
            <a:noFill/>
          </a:ln>
          <a:solidFill>
            <a:schemeClr val="accent1"/>
          </a:solidFill>
          <a:effectLst/>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8" Type="http://schemas.openxmlformats.org/officeDocument/2006/relationships/tags" Target="../tags/tag24.xml"/><Relationship Id="rId3" Type="http://schemas.openxmlformats.org/officeDocument/2006/relationships/tags" Target="../tags/tag19.xml"/><Relationship Id="rId7" Type="http://schemas.openxmlformats.org/officeDocument/2006/relationships/tags" Target="../tags/tag23.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10" Type="http://schemas.openxmlformats.org/officeDocument/2006/relationships/slideLayout" Target="../slideLayouts/slideLayout6.xml"/><Relationship Id="rId4" Type="http://schemas.openxmlformats.org/officeDocument/2006/relationships/tags" Target="../tags/tag20.xml"/><Relationship Id="rId9" Type="http://schemas.openxmlformats.org/officeDocument/2006/relationships/tags" Target="../tags/tag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7.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slideLayout" Target="../slideLayouts/slideLayout6.xml"/><Relationship Id="rId4" Type="http://schemas.openxmlformats.org/officeDocument/2006/relationships/tags" Target="../tags/tag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4.xml"/><Relationship Id="rId1" Type="http://schemas.openxmlformats.org/officeDocument/2006/relationships/tags" Target="../tags/tag1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6.xml"/><Relationship Id="rId1" Type="http://schemas.openxmlformats.org/officeDocument/2006/relationships/tags" Target="../tags/tag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descr="#clear#"/>
          <p:cNvSpPr>
            <a:spLocks noGrp="1"/>
          </p:cNvSpPr>
          <p:nvPr>
            <p:ph type="ctrTitle"/>
          </p:nvPr>
        </p:nvSpPr>
        <p:spPr/>
        <p:txBody>
          <a:bodyPr/>
          <a:lstStyle/>
          <a:p>
            <a:r>
              <a:rPr lang="zh-CN" altLang="en-US" sz="4800" dirty="0">
                <a:latin typeface="+mj-ea"/>
              </a:rPr>
              <a:t>工作汇报</a:t>
            </a:r>
            <a:br>
              <a:rPr lang="en-US" altLang="zh-CN" sz="4800" dirty="0">
                <a:latin typeface="+mj-ea"/>
              </a:rPr>
            </a:br>
            <a:r>
              <a:rPr lang="zh-CN" altLang="en-US" sz="4800" dirty="0">
                <a:latin typeface="+mj-ea"/>
              </a:rPr>
              <a:t>年中总结商务模板</a:t>
            </a:r>
            <a:endParaRPr lang="zh-CN" altLang="en-US" sz="4800" dirty="0">
              <a:solidFill>
                <a:schemeClr val="accent1"/>
              </a:solidFill>
              <a:latin typeface="+mj-ea"/>
            </a:endParaRPr>
          </a:p>
        </p:txBody>
      </p:sp>
      <p:sp>
        <p:nvSpPr>
          <p:cNvPr id="7" name="副标题 6" descr="#clear#"/>
          <p:cNvSpPr>
            <a:spLocks noGrp="1"/>
          </p:cNvSpPr>
          <p:nvPr>
            <p:ph type="subTitle" idx="1"/>
          </p:nvPr>
        </p:nvSpPr>
        <p:spPr/>
        <p:txBody>
          <a:bodyPr/>
          <a:lstStyle/>
          <a:p>
            <a:r>
              <a:rPr lang="zh-CN" altLang="en-US"/>
              <a:t>汇报人：</a:t>
            </a:r>
            <a:r>
              <a:rPr lang="en-US" altLang="zh-CN"/>
              <a:t>xiazaii    </a:t>
            </a:r>
            <a:r>
              <a:rPr lang="zh-CN" altLang="en-US"/>
              <a:t>部门：</a:t>
            </a:r>
            <a:r>
              <a:rPr lang="en-US" altLang="zh-CN"/>
              <a:t>xxxxx</a:t>
            </a:r>
            <a:endParaRPr lang="en-US" altLang="zh-CN"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矩形 15"/>
          <p:cNvSpPr/>
          <p:nvPr/>
        </p:nvSpPr>
        <p:spPr>
          <a:xfrm>
            <a:off x="731519" y="5880295"/>
            <a:ext cx="2616591" cy="14385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자유형 54"/>
          <p:cNvSpPr/>
          <p:nvPr/>
        </p:nvSpPr>
        <p:spPr bwMode="auto">
          <a:xfrm flipH="1">
            <a:off x="4245381" y="4540416"/>
            <a:ext cx="759761"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1">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18" name="자유형 55"/>
          <p:cNvSpPr/>
          <p:nvPr/>
        </p:nvSpPr>
        <p:spPr bwMode="auto">
          <a:xfrm flipH="1">
            <a:off x="3503003" y="4540416"/>
            <a:ext cx="759761"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1">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19" name="자유형 56"/>
          <p:cNvSpPr/>
          <p:nvPr/>
        </p:nvSpPr>
        <p:spPr bwMode="auto">
          <a:xfrm>
            <a:off x="3129768" y="4540416"/>
            <a:ext cx="759762"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20" name="자유형 57"/>
          <p:cNvSpPr/>
          <p:nvPr/>
        </p:nvSpPr>
        <p:spPr bwMode="auto">
          <a:xfrm>
            <a:off x="3874191" y="4540416"/>
            <a:ext cx="759762"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30" name="자유형 62" descr="#clear#"/>
          <p:cNvSpPr/>
          <p:nvPr/>
        </p:nvSpPr>
        <p:spPr bwMode="auto">
          <a:xfrm>
            <a:off x="4620660" y="3473887"/>
            <a:ext cx="1076755" cy="2551285"/>
          </a:xfrm>
          <a:custGeom>
            <a:avLst/>
            <a:gdLst>
              <a:gd name="connsiteX0" fmla="*/ 0 w 1212696"/>
              <a:gd name="connsiteY0" fmla="*/ 806370 h 3960440"/>
              <a:gd name="connsiteX1" fmla="*/ 606348 w 1212696"/>
              <a:gd name="connsiteY1" fmla="*/ 0 h 3960440"/>
              <a:gd name="connsiteX2" fmla="*/ 1212696 w 1212696"/>
              <a:gd name="connsiteY2" fmla="*/ 806370 h 3960440"/>
              <a:gd name="connsiteX3" fmla="*/ 909522 w 1212696"/>
              <a:gd name="connsiteY3" fmla="*/ 806370 h 3960440"/>
              <a:gd name="connsiteX4" fmla="*/ 909522 w 1212696"/>
              <a:gd name="connsiteY4" fmla="*/ 3960440 h 3960440"/>
              <a:gd name="connsiteX5" fmla="*/ 303174 w 1212696"/>
              <a:gd name="connsiteY5" fmla="*/ 3960440 h 3960440"/>
              <a:gd name="connsiteX6" fmla="*/ 303174 w 1212696"/>
              <a:gd name="connsiteY6" fmla="*/ 806370 h 3960440"/>
              <a:gd name="connsiteX7" fmla="*/ 0 w 1212696"/>
              <a:gd name="connsiteY7" fmla="*/ 806370 h 3960440"/>
              <a:gd name="connsiteX0-1" fmla="*/ 288032 w 1500728"/>
              <a:gd name="connsiteY0-2" fmla="*/ 806370 h 3960440"/>
              <a:gd name="connsiteX1-3" fmla="*/ 894380 w 1500728"/>
              <a:gd name="connsiteY1-4" fmla="*/ 0 h 3960440"/>
              <a:gd name="connsiteX2-5" fmla="*/ 1500728 w 1500728"/>
              <a:gd name="connsiteY2-6" fmla="*/ 806370 h 3960440"/>
              <a:gd name="connsiteX3-7" fmla="*/ 1197554 w 1500728"/>
              <a:gd name="connsiteY3-8" fmla="*/ 806370 h 3960440"/>
              <a:gd name="connsiteX4-9" fmla="*/ 1197554 w 1500728"/>
              <a:gd name="connsiteY4-10" fmla="*/ 3960440 h 3960440"/>
              <a:gd name="connsiteX5-11" fmla="*/ 0 w 1500728"/>
              <a:gd name="connsiteY5-12" fmla="*/ 3960440 h 3960440"/>
              <a:gd name="connsiteX6-13" fmla="*/ 591206 w 1500728"/>
              <a:gd name="connsiteY6-14" fmla="*/ 806370 h 3960440"/>
              <a:gd name="connsiteX7-15" fmla="*/ 288032 w 1500728"/>
              <a:gd name="connsiteY7-16" fmla="*/ 806370 h 3960440"/>
              <a:gd name="connsiteX0-17" fmla="*/ 288032 w 1500728"/>
              <a:gd name="connsiteY0-18" fmla="*/ 806370 h 3960440"/>
              <a:gd name="connsiteX1-19" fmla="*/ 894380 w 1500728"/>
              <a:gd name="connsiteY1-20" fmla="*/ 0 h 3960440"/>
              <a:gd name="connsiteX2-21" fmla="*/ 1500728 w 1500728"/>
              <a:gd name="connsiteY2-22" fmla="*/ 806370 h 3960440"/>
              <a:gd name="connsiteX3-23" fmla="*/ 1197554 w 1500728"/>
              <a:gd name="connsiteY3-24" fmla="*/ 806370 h 3960440"/>
              <a:gd name="connsiteX4-25" fmla="*/ 576064 w 1500728"/>
              <a:gd name="connsiteY4-26" fmla="*/ 3888432 h 3960440"/>
              <a:gd name="connsiteX5-27" fmla="*/ 0 w 1500728"/>
              <a:gd name="connsiteY5-28" fmla="*/ 3960440 h 3960440"/>
              <a:gd name="connsiteX6-29" fmla="*/ 591206 w 1500728"/>
              <a:gd name="connsiteY6-30" fmla="*/ 806370 h 3960440"/>
              <a:gd name="connsiteX7-31" fmla="*/ 288032 w 1500728"/>
              <a:gd name="connsiteY7-32" fmla="*/ 806370 h 3960440"/>
              <a:gd name="connsiteX0-33" fmla="*/ 288032 w 1500728"/>
              <a:gd name="connsiteY0-34" fmla="*/ 806370 h 3960440"/>
              <a:gd name="connsiteX1-35" fmla="*/ 894380 w 1500728"/>
              <a:gd name="connsiteY1-36" fmla="*/ 0 h 3960440"/>
              <a:gd name="connsiteX2-37" fmla="*/ 1500728 w 1500728"/>
              <a:gd name="connsiteY2-38" fmla="*/ 806370 h 3960440"/>
              <a:gd name="connsiteX3-39" fmla="*/ 1197554 w 1500728"/>
              <a:gd name="connsiteY3-40" fmla="*/ 806370 h 3960440"/>
              <a:gd name="connsiteX4-41" fmla="*/ 576064 w 1500728"/>
              <a:gd name="connsiteY4-42" fmla="*/ 3960440 h 3960440"/>
              <a:gd name="connsiteX5-43" fmla="*/ 0 w 1500728"/>
              <a:gd name="connsiteY5-44" fmla="*/ 3960440 h 3960440"/>
              <a:gd name="connsiteX6-45" fmla="*/ 591206 w 1500728"/>
              <a:gd name="connsiteY6-46" fmla="*/ 806370 h 3960440"/>
              <a:gd name="connsiteX7-47" fmla="*/ 288032 w 1500728"/>
              <a:gd name="connsiteY7-48" fmla="*/ 806370 h 3960440"/>
              <a:gd name="connsiteX0-49" fmla="*/ 437381 w 1650077"/>
              <a:gd name="connsiteY0-50" fmla="*/ 806370 h 3960440"/>
              <a:gd name="connsiteX1-51" fmla="*/ 1043729 w 1650077"/>
              <a:gd name="connsiteY1-52" fmla="*/ 0 h 3960440"/>
              <a:gd name="connsiteX2-53" fmla="*/ 1650077 w 1650077"/>
              <a:gd name="connsiteY2-54" fmla="*/ 806370 h 3960440"/>
              <a:gd name="connsiteX3-55" fmla="*/ 1346903 w 1650077"/>
              <a:gd name="connsiteY3-56" fmla="*/ 806370 h 3960440"/>
              <a:gd name="connsiteX4-57" fmla="*/ 725413 w 1650077"/>
              <a:gd name="connsiteY4-58" fmla="*/ 3960440 h 3960440"/>
              <a:gd name="connsiteX5-59" fmla="*/ 0 w 1650077"/>
              <a:gd name="connsiteY5-60" fmla="*/ 3960440 h 3960440"/>
              <a:gd name="connsiteX6-61" fmla="*/ 740555 w 1650077"/>
              <a:gd name="connsiteY6-62" fmla="*/ 806370 h 3960440"/>
              <a:gd name="connsiteX7-63" fmla="*/ 437381 w 1650077"/>
              <a:gd name="connsiteY7-64" fmla="*/ 806370 h 3960440"/>
              <a:gd name="connsiteX0-65" fmla="*/ 437381 w 1650077"/>
              <a:gd name="connsiteY0-66" fmla="*/ 806370 h 3960440"/>
              <a:gd name="connsiteX1-67" fmla="*/ 1043729 w 1650077"/>
              <a:gd name="connsiteY1-68" fmla="*/ 0 h 3960440"/>
              <a:gd name="connsiteX2-69" fmla="*/ 1650077 w 1650077"/>
              <a:gd name="connsiteY2-70" fmla="*/ 806370 h 3960440"/>
              <a:gd name="connsiteX3-71" fmla="*/ 1346903 w 1650077"/>
              <a:gd name="connsiteY3-72" fmla="*/ 806370 h 3960440"/>
              <a:gd name="connsiteX4-73" fmla="*/ 648073 w 1650077"/>
              <a:gd name="connsiteY4-74" fmla="*/ 3960440 h 3960440"/>
              <a:gd name="connsiteX5-75" fmla="*/ 0 w 1650077"/>
              <a:gd name="connsiteY5-76" fmla="*/ 3960440 h 3960440"/>
              <a:gd name="connsiteX6-77" fmla="*/ 740555 w 1650077"/>
              <a:gd name="connsiteY6-78" fmla="*/ 806370 h 3960440"/>
              <a:gd name="connsiteX7-79" fmla="*/ 437381 w 1650077"/>
              <a:gd name="connsiteY7-80" fmla="*/ 806370 h 3960440"/>
              <a:gd name="connsiteX0-81" fmla="*/ 437381 w 1650077"/>
              <a:gd name="connsiteY0-82" fmla="*/ 806370 h 3960440"/>
              <a:gd name="connsiteX1-83" fmla="*/ 1043729 w 1650077"/>
              <a:gd name="connsiteY1-84" fmla="*/ 0 h 3960440"/>
              <a:gd name="connsiteX2-85" fmla="*/ 1650077 w 1650077"/>
              <a:gd name="connsiteY2-86" fmla="*/ 806370 h 3960440"/>
              <a:gd name="connsiteX3-87" fmla="*/ 1346903 w 1650077"/>
              <a:gd name="connsiteY3-88" fmla="*/ 806370 h 3960440"/>
              <a:gd name="connsiteX4-89" fmla="*/ 532657 w 1650077"/>
              <a:gd name="connsiteY4-90" fmla="*/ 3958952 h 3960440"/>
              <a:gd name="connsiteX5-91" fmla="*/ 0 w 1650077"/>
              <a:gd name="connsiteY5-92" fmla="*/ 3960440 h 3960440"/>
              <a:gd name="connsiteX6-93" fmla="*/ 740555 w 1650077"/>
              <a:gd name="connsiteY6-94" fmla="*/ 806370 h 3960440"/>
              <a:gd name="connsiteX7-95" fmla="*/ 437381 w 1650077"/>
              <a:gd name="connsiteY7-96" fmla="*/ 806370 h 3960440"/>
              <a:gd name="connsiteX0-97" fmla="*/ 437381 w 1650077"/>
              <a:gd name="connsiteY0-98" fmla="*/ 806370 h 3960440"/>
              <a:gd name="connsiteX1-99" fmla="*/ 1043729 w 1650077"/>
              <a:gd name="connsiteY1-100" fmla="*/ 0 h 3960440"/>
              <a:gd name="connsiteX2-101" fmla="*/ 1650077 w 1650077"/>
              <a:gd name="connsiteY2-102" fmla="*/ 806370 h 3960440"/>
              <a:gd name="connsiteX3-103" fmla="*/ 1346903 w 1650077"/>
              <a:gd name="connsiteY3-104" fmla="*/ 806370 h 3960440"/>
              <a:gd name="connsiteX4-105" fmla="*/ 599357 w 1650077"/>
              <a:gd name="connsiteY4-106" fmla="*/ 3957464 h 3960440"/>
              <a:gd name="connsiteX5-107" fmla="*/ 0 w 1650077"/>
              <a:gd name="connsiteY5-108" fmla="*/ 3960440 h 3960440"/>
              <a:gd name="connsiteX6-109" fmla="*/ 740555 w 1650077"/>
              <a:gd name="connsiteY6-110" fmla="*/ 806370 h 3960440"/>
              <a:gd name="connsiteX7-111" fmla="*/ 437381 w 1650077"/>
              <a:gd name="connsiteY7-112" fmla="*/ 806370 h 3960440"/>
              <a:gd name="connsiteX0-113" fmla="*/ 451668 w 1664364"/>
              <a:gd name="connsiteY0-114" fmla="*/ 806370 h 3958059"/>
              <a:gd name="connsiteX1-115" fmla="*/ 1058016 w 1664364"/>
              <a:gd name="connsiteY1-116" fmla="*/ 0 h 3958059"/>
              <a:gd name="connsiteX2-117" fmla="*/ 1664364 w 1664364"/>
              <a:gd name="connsiteY2-118" fmla="*/ 806370 h 3958059"/>
              <a:gd name="connsiteX3-119" fmla="*/ 1361190 w 1664364"/>
              <a:gd name="connsiteY3-120" fmla="*/ 806370 h 3958059"/>
              <a:gd name="connsiteX4-121" fmla="*/ 613644 w 1664364"/>
              <a:gd name="connsiteY4-122" fmla="*/ 3957464 h 3958059"/>
              <a:gd name="connsiteX5-123" fmla="*/ 0 w 1664364"/>
              <a:gd name="connsiteY5-124" fmla="*/ 3958059 h 3958059"/>
              <a:gd name="connsiteX6-125" fmla="*/ 754842 w 1664364"/>
              <a:gd name="connsiteY6-126" fmla="*/ 806370 h 3958059"/>
              <a:gd name="connsiteX7-127" fmla="*/ 451668 w 1664364"/>
              <a:gd name="connsiteY7-128" fmla="*/ 806370 h 3958059"/>
              <a:gd name="connsiteX0-129" fmla="*/ 458812 w 1671508"/>
              <a:gd name="connsiteY0-130" fmla="*/ 806370 h 3958059"/>
              <a:gd name="connsiteX1-131" fmla="*/ 1065160 w 1671508"/>
              <a:gd name="connsiteY1-132" fmla="*/ 0 h 3958059"/>
              <a:gd name="connsiteX2-133" fmla="*/ 1671508 w 1671508"/>
              <a:gd name="connsiteY2-134" fmla="*/ 806370 h 3958059"/>
              <a:gd name="connsiteX3-135" fmla="*/ 1368334 w 1671508"/>
              <a:gd name="connsiteY3-136" fmla="*/ 806370 h 3958059"/>
              <a:gd name="connsiteX4-137" fmla="*/ 620788 w 1671508"/>
              <a:gd name="connsiteY4-138" fmla="*/ 3957464 h 3958059"/>
              <a:gd name="connsiteX5-139" fmla="*/ 0 w 1671508"/>
              <a:gd name="connsiteY5-140" fmla="*/ 3958059 h 3958059"/>
              <a:gd name="connsiteX6-141" fmla="*/ 761986 w 1671508"/>
              <a:gd name="connsiteY6-142" fmla="*/ 806370 h 3958059"/>
              <a:gd name="connsiteX7-143" fmla="*/ 458812 w 1671508"/>
              <a:gd name="connsiteY7-144" fmla="*/ 806370 h 3958059"/>
              <a:gd name="connsiteX0-145" fmla="*/ 458812 w 1671508"/>
              <a:gd name="connsiteY0-146" fmla="*/ 806370 h 3958060"/>
              <a:gd name="connsiteX1-147" fmla="*/ 1065160 w 1671508"/>
              <a:gd name="connsiteY1-148" fmla="*/ 0 h 3958060"/>
              <a:gd name="connsiteX2-149" fmla="*/ 1671508 w 1671508"/>
              <a:gd name="connsiteY2-150" fmla="*/ 806370 h 3958060"/>
              <a:gd name="connsiteX3-151" fmla="*/ 1368334 w 1671508"/>
              <a:gd name="connsiteY3-152" fmla="*/ 806370 h 3958060"/>
              <a:gd name="connsiteX4-153" fmla="*/ 559399 w 1671508"/>
              <a:gd name="connsiteY4-154" fmla="*/ 3958060 h 3958060"/>
              <a:gd name="connsiteX5-155" fmla="*/ 0 w 1671508"/>
              <a:gd name="connsiteY5-156" fmla="*/ 3958059 h 3958060"/>
              <a:gd name="connsiteX6-157" fmla="*/ 761986 w 1671508"/>
              <a:gd name="connsiteY6-158" fmla="*/ 806370 h 3958060"/>
              <a:gd name="connsiteX7-159" fmla="*/ 458812 w 1671508"/>
              <a:gd name="connsiteY7-160" fmla="*/ 806370 h 3958060"/>
              <a:gd name="connsiteX0-161" fmla="*/ 458812 w 1671508"/>
              <a:gd name="connsiteY0-162" fmla="*/ 806370 h 3958953"/>
              <a:gd name="connsiteX1-163" fmla="*/ 1065160 w 1671508"/>
              <a:gd name="connsiteY1-164" fmla="*/ 0 h 3958953"/>
              <a:gd name="connsiteX2-165" fmla="*/ 1671508 w 1671508"/>
              <a:gd name="connsiteY2-166" fmla="*/ 806370 h 3958953"/>
              <a:gd name="connsiteX3-167" fmla="*/ 1368334 w 1671508"/>
              <a:gd name="connsiteY3-168" fmla="*/ 806370 h 3958953"/>
              <a:gd name="connsiteX4-169" fmla="*/ 599335 w 1671508"/>
              <a:gd name="connsiteY4-170" fmla="*/ 3958953 h 3958953"/>
              <a:gd name="connsiteX5-171" fmla="*/ 0 w 1671508"/>
              <a:gd name="connsiteY5-172" fmla="*/ 3958059 h 3958953"/>
              <a:gd name="connsiteX6-173" fmla="*/ 761986 w 1671508"/>
              <a:gd name="connsiteY6-174" fmla="*/ 806370 h 3958953"/>
              <a:gd name="connsiteX7-175" fmla="*/ 458812 w 1671508"/>
              <a:gd name="connsiteY7-176" fmla="*/ 806370 h 3958953"/>
              <a:gd name="connsiteX0-177" fmla="*/ 458812 w 1671508"/>
              <a:gd name="connsiteY0-178" fmla="*/ 808751 h 3961334"/>
              <a:gd name="connsiteX1-179" fmla="*/ 1207471 w 1671508"/>
              <a:gd name="connsiteY1-180" fmla="*/ 0 h 3961334"/>
              <a:gd name="connsiteX2-181" fmla="*/ 1671508 w 1671508"/>
              <a:gd name="connsiteY2-182" fmla="*/ 808751 h 3961334"/>
              <a:gd name="connsiteX3-183" fmla="*/ 1368334 w 1671508"/>
              <a:gd name="connsiteY3-184" fmla="*/ 808751 h 3961334"/>
              <a:gd name="connsiteX4-185" fmla="*/ 599335 w 1671508"/>
              <a:gd name="connsiteY4-186" fmla="*/ 3961334 h 3961334"/>
              <a:gd name="connsiteX5-187" fmla="*/ 0 w 1671508"/>
              <a:gd name="connsiteY5-188" fmla="*/ 3960440 h 3961334"/>
              <a:gd name="connsiteX6-189" fmla="*/ 761986 w 1671508"/>
              <a:gd name="connsiteY6-190" fmla="*/ 808751 h 3961334"/>
              <a:gd name="connsiteX7-191" fmla="*/ 458812 w 1671508"/>
              <a:gd name="connsiteY7-192" fmla="*/ 808751 h 396133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671508" h="3961334">
                <a:moveTo>
                  <a:pt x="458812" y="808751"/>
                </a:moveTo>
                <a:lnTo>
                  <a:pt x="1207471" y="0"/>
                </a:lnTo>
                <a:lnTo>
                  <a:pt x="1671508" y="808751"/>
                </a:lnTo>
                <a:lnTo>
                  <a:pt x="1368334" y="808751"/>
                </a:lnTo>
                <a:lnTo>
                  <a:pt x="599335" y="3961334"/>
                </a:lnTo>
                <a:lnTo>
                  <a:pt x="0" y="3960440"/>
                </a:lnTo>
                <a:lnTo>
                  <a:pt x="761986" y="808751"/>
                </a:lnTo>
                <a:lnTo>
                  <a:pt x="458812" y="808751"/>
                </a:lnTo>
                <a:close/>
              </a:path>
            </a:pathLst>
          </a:custGeom>
          <a:solidFill>
            <a:schemeClr val="accent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dirty="0"/>
              <a:t> </a:t>
            </a:r>
            <a:endParaRPr lang="ko-KR" altLang="en-US" dirty="0"/>
          </a:p>
        </p:txBody>
      </p:sp>
      <p:sp>
        <p:nvSpPr>
          <p:cNvPr id="31" name="矩形 30" descr="#clear#"/>
          <p:cNvSpPr/>
          <p:nvPr/>
        </p:nvSpPr>
        <p:spPr>
          <a:xfrm>
            <a:off x="527516" y="4107765"/>
            <a:ext cx="2636515"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文本框 31" descr="#clear#"/>
          <p:cNvSpPr txBox="1"/>
          <p:nvPr/>
        </p:nvSpPr>
        <p:spPr>
          <a:xfrm>
            <a:off x="4009292" y="2550402"/>
            <a:ext cx="2332280" cy="830997"/>
          </a:xfrm>
          <a:prstGeom prst="rect">
            <a:avLst/>
          </a:prstGeom>
          <a:noFill/>
        </p:spPr>
        <p:txBody>
          <a:bodyPr wrap="square" rtlCol="0">
            <a:spAutoFit/>
          </a:bodyPr>
          <a:lstStyle/>
          <a:p>
            <a:pPr algn="ctr"/>
            <a:r>
              <a:rPr lang="en-US" altLang="zh-CN" sz="4800" b="1" dirty="0">
                <a:latin typeface="+mj-ea"/>
                <a:ea typeface="+mj-ea"/>
              </a:rPr>
              <a:t>1800</a:t>
            </a:r>
            <a:r>
              <a:rPr lang="zh-CN" altLang="en-US" sz="2800" b="1" dirty="0">
                <a:latin typeface="+mj-ea"/>
                <a:ea typeface="+mj-ea"/>
              </a:rPr>
              <a:t>万</a:t>
            </a:r>
            <a:endParaRPr lang="en-US" altLang="zh-CN" sz="2800" b="1" dirty="0">
              <a:latin typeface="+mj-ea"/>
              <a:ea typeface="+mj-ea"/>
            </a:endParaRPr>
          </a:p>
        </p:txBody>
      </p:sp>
      <p:sp>
        <p:nvSpPr>
          <p:cNvPr id="33" name="矩形 32"/>
          <p:cNvSpPr/>
          <p:nvPr/>
        </p:nvSpPr>
        <p:spPr>
          <a:xfrm>
            <a:off x="6110506" y="5880295"/>
            <a:ext cx="2616591" cy="14385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자유형 54"/>
          <p:cNvSpPr/>
          <p:nvPr/>
        </p:nvSpPr>
        <p:spPr bwMode="auto">
          <a:xfrm flipH="1">
            <a:off x="9624368" y="4540416"/>
            <a:ext cx="759761"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1">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35" name="자유형 55"/>
          <p:cNvSpPr/>
          <p:nvPr/>
        </p:nvSpPr>
        <p:spPr bwMode="auto">
          <a:xfrm flipH="1">
            <a:off x="8881990" y="4540416"/>
            <a:ext cx="759761"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1">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38" name="자유형 56"/>
          <p:cNvSpPr/>
          <p:nvPr/>
        </p:nvSpPr>
        <p:spPr bwMode="auto">
          <a:xfrm>
            <a:off x="8508755" y="4540416"/>
            <a:ext cx="759762"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39" name="자유형 57"/>
          <p:cNvSpPr/>
          <p:nvPr/>
        </p:nvSpPr>
        <p:spPr bwMode="auto">
          <a:xfrm>
            <a:off x="9253178" y="4540416"/>
            <a:ext cx="759762" cy="1483734"/>
          </a:xfrm>
          <a:custGeom>
            <a:avLst/>
            <a:gdLst>
              <a:gd name="connsiteX0" fmla="*/ 0 w 2808312"/>
              <a:gd name="connsiteY0" fmla="*/ 2304256 h 2304256"/>
              <a:gd name="connsiteX1" fmla="*/ 576064 w 2808312"/>
              <a:gd name="connsiteY1" fmla="*/ 0 h 2304256"/>
              <a:gd name="connsiteX2" fmla="*/ 2808312 w 2808312"/>
              <a:gd name="connsiteY2" fmla="*/ 0 h 2304256"/>
              <a:gd name="connsiteX3" fmla="*/ 2232248 w 2808312"/>
              <a:gd name="connsiteY3" fmla="*/ 2304256 h 2304256"/>
              <a:gd name="connsiteX4" fmla="*/ 0 w 2808312"/>
              <a:gd name="connsiteY4" fmla="*/ 2304256 h 2304256"/>
              <a:gd name="connsiteX0-1" fmla="*/ 0 w 2232248"/>
              <a:gd name="connsiteY0-2" fmla="*/ 2304256 h 2304256"/>
              <a:gd name="connsiteX1-3" fmla="*/ 576064 w 2232248"/>
              <a:gd name="connsiteY1-4" fmla="*/ 0 h 2304256"/>
              <a:gd name="connsiteX2-5" fmla="*/ 1179537 w 2232248"/>
              <a:gd name="connsiteY2-6" fmla="*/ 0 h 2304256"/>
              <a:gd name="connsiteX3-7" fmla="*/ 2232248 w 2232248"/>
              <a:gd name="connsiteY3-8" fmla="*/ 2304256 h 2304256"/>
              <a:gd name="connsiteX4-9" fmla="*/ 0 w 2232248"/>
              <a:gd name="connsiteY4-10" fmla="*/ 2304256 h 2304256"/>
              <a:gd name="connsiteX0-11" fmla="*/ 0 w 1179537"/>
              <a:gd name="connsiteY0-12" fmla="*/ 2304256 h 2304256"/>
              <a:gd name="connsiteX1-13" fmla="*/ 576064 w 1179537"/>
              <a:gd name="connsiteY1-14" fmla="*/ 0 h 2304256"/>
              <a:gd name="connsiteX2-15" fmla="*/ 1179537 w 1179537"/>
              <a:gd name="connsiteY2-16" fmla="*/ 0 h 2304256"/>
              <a:gd name="connsiteX3-17" fmla="*/ 603473 w 1179537"/>
              <a:gd name="connsiteY3-18" fmla="*/ 2304256 h 2304256"/>
              <a:gd name="connsiteX4-19" fmla="*/ 0 w 1179537"/>
              <a:gd name="connsiteY4-20" fmla="*/ 2304256 h 230425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79537" h="2304256">
                <a:moveTo>
                  <a:pt x="0" y="2304256"/>
                </a:moveTo>
                <a:lnTo>
                  <a:pt x="576064" y="0"/>
                </a:lnTo>
                <a:lnTo>
                  <a:pt x="1179537" y="0"/>
                </a:lnTo>
                <a:lnTo>
                  <a:pt x="603473" y="2304256"/>
                </a:lnTo>
                <a:lnTo>
                  <a:pt x="0" y="2304256"/>
                </a:lnTo>
                <a:close/>
              </a:path>
            </a:pathLst>
          </a:custGeom>
          <a:solidFill>
            <a:schemeClr val="accent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dirty="0"/>
          </a:p>
        </p:txBody>
      </p:sp>
      <p:sp>
        <p:nvSpPr>
          <p:cNvPr id="40" name="자유형 62" descr="#clear#"/>
          <p:cNvSpPr/>
          <p:nvPr/>
        </p:nvSpPr>
        <p:spPr bwMode="auto">
          <a:xfrm>
            <a:off x="9999647" y="3473887"/>
            <a:ext cx="1076755" cy="2551285"/>
          </a:xfrm>
          <a:custGeom>
            <a:avLst/>
            <a:gdLst>
              <a:gd name="connsiteX0" fmla="*/ 0 w 1212696"/>
              <a:gd name="connsiteY0" fmla="*/ 806370 h 3960440"/>
              <a:gd name="connsiteX1" fmla="*/ 606348 w 1212696"/>
              <a:gd name="connsiteY1" fmla="*/ 0 h 3960440"/>
              <a:gd name="connsiteX2" fmla="*/ 1212696 w 1212696"/>
              <a:gd name="connsiteY2" fmla="*/ 806370 h 3960440"/>
              <a:gd name="connsiteX3" fmla="*/ 909522 w 1212696"/>
              <a:gd name="connsiteY3" fmla="*/ 806370 h 3960440"/>
              <a:gd name="connsiteX4" fmla="*/ 909522 w 1212696"/>
              <a:gd name="connsiteY4" fmla="*/ 3960440 h 3960440"/>
              <a:gd name="connsiteX5" fmla="*/ 303174 w 1212696"/>
              <a:gd name="connsiteY5" fmla="*/ 3960440 h 3960440"/>
              <a:gd name="connsiteX6" fmla="*/ 303174 w 1212696"/>
              <a:gd name="connsiteY6" fmla="*/ 806370 h 3960440"/>
              <a:gd name="connsiteX7" fmla="*/ 0 w 1212696"/>
              <a:gd name="connsiteY7" fmla="*/ 806370 h 3960440"/>
              <a:gd name="connsiteX0-1" fmla="*/ 288032 w 1500728"/>
              <a:gd name="connsiteY0-2" fmla="*/ 806370 h 3960440"/>
              <a:gd name="connsiteX1-3" fmla="*/ 894380 w 1500728"/>
              <a:gd name="connsiteY1-4" fmla="*/ 0 h 3960440"/>
              <a:gd name="connsiteX2-5" fmla="*/ 1500728 w 1500728"/>
              <a:gd name="connsiteY2-6" fmla="*/ 806370 h 3960440"/>
              <a:gd name="connsiteX3-7" fmla="*/ 1197554 w 1500728"/>
              <a:gd name="connsiteY3-8" fmla="*/ 806370 h 3960440"/>
              <a:gd name="connsiteX4-9" fmla="*/ 1197554 w 1500728"/>
              <a:gd name="connsiteY4-10" fmla="*/ 3960440 h 3960440"/>
              <a:gd name="connsiteX5-11" fmla="*/ 0 w 1500728"/>
              <a:gd name="connsiteY5-12" fmla="*/ 3960440 h 3960440"/>
              <a:gd name="connsiteX6-13" fmla="*/ 591206 w 1500728"/>
              <a:gd name="connsiteY6-14" fmla="*/ 806370 h 3960440"/>
              <a:gd name="connsiteX7-15" fmla="*/ 288032 w 1500728"/>
              <a:gd name="connsiteY7-16" fmla="*/ 806370 h 3960440"/>
              <a:gd name="connsiteX0-17" fmla="*/ 288032 w 1500728"/>
              <a:gd name="connsiteY0-18" fmla="*/ 806370 h 3960440"/>
              <a:gd name="connsiteX1-19" fmla="*/ 894380 w 1500728"/>
              <a:gd name="connsiteY1-20" fmla="*/ 0 h 3960440"/>
              <a:gd name="connsiteX2-21" fmla="*/ 1500728 w 1500728"/>
              <a:gd name="connsiteY2-22" fmla="*/ 806370 h 3960440"/>
              <a:gd name="connsiteX3-23" fmla="*/ 1197554 w 1500728"/>
              <a:gd name="connsiteY3-24" fmla="*/ 806370 h 3960440"/>
              <a:gd name="connsiteX4-25" fmla="*/ 576064 w 1500728"/>
              <a:gd name="connsiteY4-26" fmla="*/ 3888432 h 3960440"/>
              <a:gd name="connsiteX5-27" fmla="*/ 0 w 1500728"/>
              <a:gd name="connsiteY5-28" fmla="*/ 3960440 h 3960440"/>
              <a:gd name="connsiteX6-29" fmla="*/ 591206 w 1500728"/>
              <a:gd name="connsiteY6-30" fmla="*/ 806370 h 3960440"/>
              <a:gd name="connsiteX7-31" fmla="*/ 288032 w 1500728"/>
              <a:gd name="connsiteY7-32" fmla="*/ 806370 h 3960440"/>
              <a:gd name="connsiteX0-33" fmla="*/ 288032 w 1500728"/>
              <a:gd name="connsiteY0-34" fmla="*/ 806370 h 3960440"/>
              <a:gd name="connsiteX1-35" fmla="*/ 894380 w 1500728"/>
              <a:gd name="connsiteY1-36" fmla="*/ 0 h 3960440"/>
              <a:gd name="connsiteX2-37" fmla="*/ 1500728 w 1500728"/>
              <a:gd name="connsiteY2-38" fmla="*/ 806370 h 3960440"/>
              <a:gd name="connsiteX3-39" fmla="*/ 1197554 w 1500728"/>
              <a:gd name="connsiteY3-40" fmla="*/ 806370 h 3960440"/>
              <a:gd name="connsiteX4-41" fmla="*/ 576064 w 1500728"/>
              <a:gd name="connsiteY4-42" fmla="*/ 3960440 h 3960440"/>
              <a:gd name="connsiteX5-43" fmla="*/ 0 w 1500728"/>
              <a:gd name="connsiteY5-44" fmla="*/ 3960440 h 3960440"/>
              <a:gd name="connsiteX6-45" fmla="*/ 591206 w 1500728"/>
              <a:gd name="connsiteY6-46" fmla="*/ 806370 h 3960440"/>
              <a:gd name="connsiteX7-47" fmla="*/ 288032 w 1500728"/>
              <a:gd name="connsiteY7-48" fmla="*/ 806370 h 3960440"/>
              <a:gd name="connsiteX0-49" fmla="*/ 437381 w 1650077"/>
              <a:gd name="connsiteY0-50" fmla="*/ 806370 h 3960440"/>
              <a:gd name="connsiteX1-51" fmla="*/ 1043729 w 1650077"/>
              <a:gd name="connsiteY1-52" fmla="*/ 0 h 3960440"/>
              <a:gd name="connsiteX2-53" fmla="*/ 1650077 w 1650077"/>
              <a:gd name="connsiteY2-54" fmla="*/ 806370 h 3960440"/>
              <a:gd name="connsiteX3-55" fmla="*/ 1346903 w 1650077"/>
              <a:gd name="connsiteY3-56" fmla="*/ 806370 h 3960440"/>
              <a:gd name="connsiteX4-57" fmla="*/ 725413 w 1650077"/>
              <a:gd name="connsiteY4-58" fmla="*/ 3960440 h 3960440"/>
              <a:gd name="connsiteX5-59" fmla="*/ 0 w 1650077"/>
              <a:gd name="connsiteY5-60" fmla="*/ 3960440 h 3960440"/>
              <a:gd name="connsiteX6-61" fmla="*/ 740555 w 1650077"/>
              <a:gd name="connsiteY6-62" fmla="*/ 806370 h 3960440"/>
              <a:gd name="connsiteX7-63" fmla="*/ 437381 w 1650077"/>
              <a:gd name="connsiteY7-64" fmla="*/ 806370 h 3960440"/>
              <a:gd name="connsiteX0-65" fmla="*/ 437381 w 1650077"/>
              <a:gd name="connsiteY0-66" fmla="*/ 806370 h 3960440"/>
              <a:gd name="connsiteX1-67" fmla="*/ 1043729 w 1650077"/>
              <a:gd name="connsiteY1-68" fmla="*/ 0 h 3960440"/>
              <a:gd name="connsiteX2-69" fmla="*/ 1650077 w 1650077"/>
              <a:gd name="connsiteY2-70" fmla="*/ 806370 h 3960440"/>
              <a:gd name="connsiteX3-71" fmla="*/ 1346903 w 1650077"/>
              <a:gd name="connsiteY3-72" fmla="*/ 806370 h 3960440"/>
              <a:gd name="connsiteX4-73" fmla="*/ 648073 w 1650077"/>
              <a:gd name="connsiteY4-74" fmla="*/ 3960440 h 3960440"/>
              <a:gd name="connsiteX5-75" fmla="*/ 0 w 1650077"/>
              <a:gd name="connsiteY5-76" fmla="*/ 3960440 h 3960440"/>
              <a:gd name="connsiteX6-77" fmla="*/ 740555 w 1650077"/>
              <a:gd name="connsiteY6-78" fmla="*/ 806370 h 3960440"/>
              <a:gd name="connsiteX7-79" fmla="*/ 437381 w 1650077"/>
              <a:gd name="connsiteY7-80" fmla="*/ 806370 h 3960440"/>
              <a:gd name="connsiteX0-81" fmla="*/ 437381 w 1650077"/>
              <a:gd name="connsiteY0-82" fmla="*/ 806370 h 3960440"/>
              <a:gd name="connsiteX1-83" fmla="*/ 1043729 w 1650077"/>
              <a:gd name="connsiteY1-84" fmla="*/ 0 h 3960440"/>
              <a:gd name="connsiteX2-85" fmla="*/ 1650077 w 1650077"/>
              <a:gd name="connsiteY2-86" fmla="*/ 806370 h 3960440"/>
              <a:gd name="connsiteX3-87" fmla="*/ 1346903 w 1650077"/>
              <a:gd name="connsiteY3-88" fmla="*/ 806370 h 3960440"/>
              <a:gd name="connsiteX4-89" fmla="*/ 532657 w 1650077"/>
              <a:gd name="connsiteY4-90" fmla="*/ 3958952 h 3960440"/>
              <a:gd name="connsiteX5-91" fmla="*/ 0 w 1650077"/>
              <a:gd name="connsiteY5-92" fmla="*/ 3960440 h 3960440"/>
              <a:gd name="connsiteX6-93" fmla="*/ 740555 w 1650077"/>
              <a:gd name="connsiteY6-94" fmla="*/ 806370 h 3960440"/>
              <a:gd name="connsiteX7-95" fmla="*/ 437381 w 1650077"/>
              <a:gd name="connsiteY7-96" fmla="*/ 806370 h 3960440"/>
              <a:gd name="connsiteX0-97" fmla="*/ 437381 w 1650077"/>
              <a:gd name="connsiteY0-98" fmla="*/ 806370 h 3960440"/>
              <a:gd name="connsiteX1-99" fmla="*/ 1043729 w 1650077"/>
              <a:gd name="connsiteY1-100" fmla="*/ 0 h 3960440"/>
              <a:gd name="connsiteX2-101" fmla="*/ 1650077 w 1650077"/>
              <a:gd name="connsiteY2-102" fmla="*/ 806370 h 3960440"/>
              <a:gd name="connsiteX3-103" fmla="*/ 1346903 w 1650077"/>
              <a:gd name="connsiteY3-104" fmla="*/ 806370 h 3960440"/>
              <a:gd name="connsiteX4-105" fmla="*/ 599357 w 1650077"/>
              <a:gd name="connsiteY4-106" fmla="*/ 3957464 h 3960440"/>
              <a:gd name="connsiteX5-107" fmla="*/ 0 w 1650077"/>
              <a:gd name="connsiteY5-108" fmla="*/ 3960440 h 3960440"/>
              <a:gd name="connsiteX6-109" fmla="*/ 740555 w 1650077"/>
              <a:gd name="connsiteY6-110" fmla="*/ 806370 h 3960440"/>
              <a:gd name="connsiteX7-111" fmla="*/ 437381 w 1650077"/>
              <a:gd name="connsiteY7-112" fmla="*/ 806370 h 3960440"/>
              <a:gd name="connsiteX0-113" fmla="*/ 451668 w 1664364"/>
              <a:gd name="connsiteY0-114" fmla="*/ 806370 h 3958059"/>
              <a:gd name="connsiteX1-115" fmla="*/ 1058016 w 1664364"/>
              <a:gd name="connsiteY1-116" fmla="*/ 0 h 3958059"/>
              <a:gd name="connsiteX2-117" fmla="*/ 1664364 w 1664364"/>
              <a:gd name="connsiteY2-118" fmla="*/ 806370 h 3958059"/>
              <a:gd name="connsiteX3-119" fmla="*/ 1361190 w 1664364"/>
              <a:gd name="connsiteY3-120" fmla="*/ 806370 h 3958059"/>
              <a:gd name="connsiteX4-121" fmla="*/ 613644 w 1664364"/>
              <a:gd name="connsiteY4-122" fmla="*/ 3957464 h 3958059"/>
              <a:gd name="connsiteX5-123" fmla="*/ 0 w 1664364"/>
              <a:gd name="connsiteY5-124" fmla="*/ 3958059 h 3958059"/>
              <a:gd name="connsiteX6-125" fmla="*/ 754842 w 1664364"/>
              <a:gd name="connsiteY6-126" fmla="*/ 806370 h 3958059"/>
              <a:gd name="connsiteX7-127" fmla="*/ 451668 w 1664364"/>
              <a:gd name="connsiteY7-128" fmla="*/ 806370 h 3958059"/>
              <a:gd name="connsiteX0-129" fmla="*/ 458812 w 1671508"/>
              <a:gd name="connsiteY0-130" fmla="*/ 806370 h 3958059"/>
              <a:gd name="connsiteX1-131" fmla="*/ 1065160 w 1671508"/>
              <a:gd name="connsiteY1-132" fmla="*/ 0 h 3958059"/>
              <a:gd name="connsiteX2-133" fmla="*/ 1671508 w 1671508"/>
              <a:gd name="connsiteY2-134" fmla="*/ 806370 h 3958059"/>
              <a:gd name="connsiteX3-135" fmla="*/ 1368334 w 1671508"/>
              <a:gd name="connsiteY3-136" fmla="*/ 806370 h 3958059"/>
              <a:gd name="connsiteX4-137" fmla="*/ 620788 w 1671508"/>
              <a:gd name="connsiteY4-138" fmla="*/ 3957464 h 3958059"/>
              <a:gd name="connsiteX5-139" fmla="*/ 0 w 1671508"/>
              <a:gd name="connsiteY5-140" fmla="*/ 3958059 h 3958059"/>
              <a:gd name="connsiteX6-141" fmla="*/ 761986 w 1671508"/>
              <a:gd name="connsiteY6-142" fmla="*/ 806370 h 3958059"/>
              <a:gd name="connsiteX7-143" fmla="*/ 458812 w 1671508"/>
              <a:gd name="connsiteY7-144" fmla="*/ 806370 h 3958059"/>
              <a:gd name="connsiteX0-145" fmla="*/ 458812 w 1671508"/>
              <a:gd name="connsiteY0-146" fmla="*/ 806370 h 3958060"/>
              <a:gd name="connsiteX1-147" fmla="*/ 1065160 w 1671508"/>
              <a:gd name="connsiteY1-148" fmla="*/ 0 h 3958060"/>
              <a:gd name="connsiteX2-149" fmla="*/ 1671508 w 1671508"/>
              <a:gd name="connsiteY2-150" fmla="*/ 806370 h 3958060"/>
              <a:gd name="connsiteX3-151" fmla="*/ 1368334 w 1671508"/>
              <a:gd name="connsiteY3-152" fmla="*/ 806370 h 3958060"/>
              <a:gd name="connsiteX4-153" fmla="*/ 559399 w 1671508"/>
              <a:gd name="connsiteY4-154" fmla="*/ 3958060 h 3958060"/>
              <a:gd name="connsiteX5-155" fmla="*/ 0 w 1671508"/>
              <a:gd name="connsiteY5-156" fmla="*/ 3958059 h 3958060"/>
              <a:gd name="connsiteX6-157" fmla="*/ 761986 w 1671508"/>
              <a:gd name="connsiteY6-158" fmla="*/ 806370 h 3958060"/>
              <a:gd name="connsiteX7-159" fmla="*/ 458812 w 1671508"/>
              <a:gd name="connsiteY7-160" fmla="*/ 806370 h 3958060"/>
              <a:gd name="connsiteX0-161" fmla="*/ 458812 w 1671508"/>
              <a:gd name="connsiteY0-162" fmla="*/ 806370 h 3958953"/>
              <a:gd name="connsiteX1-163" fmla="*/ 1065160 w 1671508"/>
              <a:gd name="connsiteY1-164" fmla="*/ 0 h 3958953"/>
              <a:gd name="connsiteX2-165" fmla="*/ 1671508 w 1671508"/>
              <a:gd name="connsiteY2-166" fmla="*/ 806370 h 3958953"/>
              <a:gd name="connsiteX3-167" fmla="*/ 1368334 w 1671508"/>
              <a:gd name="connsiteY3-168" fmla="*/ 806370 h 3958953"/>
              <a:gd name="connsiteX4-169" fmla="*/ 599335 w 1671508"/>
              <a:gd name="connsiteY4-170" fmla="*/ 3958953 h 3958953"/>
              <a:gd name="connsiteX5-171" fmla="*/ 0 w 1671508"/>
              <a:gd name="connsiteY5-172" fmla="*/ 3958059 h 3958953"/>
              <a:gd name="connsiteX6-173" fmla="*/ 761986 w 1671508"/>
              <a:gd name="connsiteY6-174" fmla="*/ 806370 h 3958953"/>
              <a:gd name="connsiteX7-175" fmla="*/ 458812 w 1671508"/>
              <a:gd name="connsiteY7-176" fmla="*/ 806370 h 3958953"/>
              <a:gd name="connsiteX0-177" fmla="*/ 458812 w 1671508"/>
              <a:gd name="connsiteY0-178" fmla="*/ 808751 h 3961334"/>
              <a:gd name="connsiteX1-179" fmla="*/ 1207471 w 1671508"/>
              <a:gd name="connsiteY1-180" fmla="*/ 0 h 3961334"/>
              <a:gd name="connsiteX2-181" fmla="*/ 1671508 w 1671508"/>
              <a:gd name="connsiteY2-182" fmla="*/ 808751 h 3961334"/>
              <a:gd name="connsiteX3-183" fmla="*/ 1368334 w 1671508"/>
              <a:gd name="connsiteY3-184" fmla="*/ 808751 h 3961334"/>
              <a:gd name="connsiteX4-185" fmla="*/ 599335 w 1671508"/>
              <a:gd name="connsiteY4-186" fmla="*/ 3961334 h 3961334"/>
              <a:gd name="connsiteX5-187" fmla="*/ 0 w 1671508"/>
              <a:gd name="connsiteY5-188" fmla="*/ 3960440 h 3961334"/>
              <a:gd name="connsiteX6-189" fmla="*/ 761986 w 1671508"/>
              <a:gd name="connsiteY6-190" fmla="*/ 808751 h 3961334"/>
              <a:gd name="connsiteX7-191" fmla="*/ 458812 w 1671508"/>
              <a:gd name="connsiteY7-192" fmla="*/ 808751 h 396133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1671508" h="3961334">
                <a:moveTo>
                  <a:pt x="458812" y="808751"/>
                </a:moveTo>
                <a:lnTo>
                  <a:pt x="1207471" y="0"/>
                </a:lnTo>
                <a:lnTo>
                  <a:pt x="1671508" y="808751"/>
                </a:lnTo>
                <a:lnTo>
                  <a:pt x="1368334" y="808751"/>
                </a:lnTo>
                <a:lnTo>
                  <a:pt x="599335" y="3961334"/>
                </a:lnTo>
                <a:lnTo>
                  <a:pt x="0" y="3960440"/>
                </a:lnTo>
                <a:lnTo>
                  <a:pt x="761986" y="808751"/>
                </a:lnTo>
                <a:lnTo>
                  <a:pt x="458812" y="808751"/>
                </a:lnTo>
                <a:close/>
              </a:path>
            </a:pathLst>
          </a:custGeom>
          <a:solidFill>
            <a:schemeClr val="accent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dirty="0"/>
              <a:t> </a:t>
            </a:r>
            <a:endParaRPr lang="ko-KR" altLang="en-US" dirty="0"/>
          </a:p>
        </p:txBody>
      </p:sp>
      <p:sp>
        <p:nvSpPr>
          <p:cNvPr id="41" name="矩形 40" descr="#clear#"/>
          <p:cNvSpPr/>
          <p:nvPr/>
        </p:nvSpPr>
        <p:spPr>
          <a:xfrm>
            <a:off x="5906503" y="4107765"/>
            <a:ext cx="2636515"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2" name="文本框 41" descr="#clear#"/>
          <p:cNvSpPr txBox="1"/>
          <p:nvPr/>
        </p:nvSpPr>
        <p:spPr>
          <a:xfrm>
            <a:off x="9388279" y="2550402"/>
            <a:ext cx="2332280" cy="830997"/>
          </a:xfrm>
          <a:prstGeom prst="rect">
            <a:avLst/>
          </a:prstGeom>
          <a:noFill/>
        </p:spPr>
        <p:txBody>
          <a:bodyPr wrap="square" rtlCol="0">
            <a:spAutoFit/>
          </a:bodyPr>
          <a:lstStyle/>
          <a:p>
            <a:pPr algn="ctr"/>
            <a:r>
              <a:rPr lang="en-US" altLang="zh-CN" sz="4800" b="1" dirty="0">
                <a:latin typeface="+mj-ea"/>
                <a:ea typeface="+mj-ea"/>
              </a:rPr>
              <a:t>3600</a:t>
            </a:r>
            <a:r>
              <a:rPr lang="zh-CN" altLang="en-US" sz="2800" b="1" dirty="0">
                <a:latin typeface="+mj-ea"/>
                <a:ea typeface="+mj-ea"/>
              </a:rPr>
              <a:t>万</a:t>
            </a:r>
            <a:endParaRPr lang="en-US" altLang="zh-CN" sz="2800" b="1" dirty="0">
              <a:latin typeface="+mj-ea"/>
              <a:ea typeface="+mj-ea"/>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5" name="KSO_Shape"/>
          <p:cNvSpPr/>
          <p:nvPr/>
        </p:nvSpPr>
        <p:spPr bwMode="auto">
          <a:xfrm>
            <a:off x="8575250" y="2011682"/>
            <a:ext cx="2651791" cy="2324410"/>
          </a:xfrm>
          <a:custGeom>
            <a:avLst/>
            <a:gdLst>
              <a:gd name="T0" fmla="*/ 272525 w 3323"/>
              <a:gd name="T1" fmla="*/ 106820 h 2908"/>
              <a:gd name="T2" fmla="*/ 1551711 w 3323"/>
              <a:gd name="T3" fmla="*/ 979270 h 2908"/>
              <a:gd name="T4" fmla="*/ 1658446 w 3323"/>
              <a:gd name="T5" fmla="*/ 978728 h 2908"/>
              <a:gd name="T6" fmla="*/ 1551711 w 3323"/>
              <a:gd name="T7" fmla="*/ 0 h 2908"/>
              <a:gd name="T8" fmla="*/ 165790 w 3323"/>
              <a:gd name="T9" fmla="*/ 106820 h 2908"/>
              <a:gd name="T10" fmla="*/ 249227 w 3323"/>
              <a:gd name="T11" fmla="*/ 690803 h 2908"/>
              <a:gd name="T12" fmla="*/ 1462856 w 3323"/>
              <a:gd name="T13" fmla="*/ 960292 h 2908"/>
              <a:gd name="T14" fmla="*/ 1515953 w 3323"/>
              <a:gd name="T15" fmla="*/ 142607 h 2908"/>
              <a:gd name="T16" fmla="*/ 307742 w 3323"/>
              <a:gd name="T17" fmla="*/ 666402 h 2908"/>
              <a:gd name="T18" fmla="*/ 307742 w 3323"/>
              <a:gd name="T19" fmla="*/ 1029697 h 2908"/>
              <a:gd name="T20" fmla="*/ 1232050 w 3323"/>
              <a:gd name="T21" fmla="*/ 1031324 h 2908"/>
              <a:gd name="T22" fmla="*/ 1320363 w 3323"/>
              <a:gd name="T23" fmla="*/ 676163 h 2908"/>
              <a:gd name="T24" fmla="*/ 1409760 w 3323"/>
              <a:gd name="T25" fmla="*/ 978728 h 2908"/>
              <a:gd name="T26" fmla="*/ 698920 w 3323"/>
              <a:gd name="T27" fmla="*/ 854015 h 2908"/>
              <a:gd name="T28" fmla="*/ 556427 w 3323"/>
              <a:gd name="T29" fmla="*/ 711408 h 2908"/>
              <a:gd name="T30" fmla="*/ 698920 w 3323"/>
              <a:gd name="T31" fmla="*/ 854015 h 2908"/>
              <a:gd name="T32" fmla="*/ 556427 w 3323"/>
              <a:gd name="T33" fmla="*/ 640375 h 2908"/>
              <a:gd name="T34" fmla="*/ 698920 w 3323"/>
              <a:gd name="T35" fmla="*/ 498311 h 2908"/>
              <a:gd name="T36" fmla="*/ 698920 w 3323"/>
              <a:gd name="T37" fmla="*/ 426736 h 2908"/>
              <a:gd name="T38" fmla="*/ 556427 w 3323"/>
              <a:gd name="T39" fmla="*/ 284672 h 2908"/>
              <a:gd name="T40" fmla="*/ 698920 w 3323"/>
              <a:gd name="T41" fmla="*/ 426736 h 2908"/>
              <a:gd name="T42" fmla="*/ 1232050 w 3323"/>
              <a:gd name="T43" fmla="*/ 1173931 h 2908"/>
              <a:gd name="T44" fmla="*/ 306658 w 3323"/>
              <a:gd name="T45" fmla="*/ 1067111 h 2908"/>
              <a:gd name="T46" fmla="*/ 1747301 w 3323"/>
              <a:gd name="T47" fmla="*/ 1102899 h 2908"/>
              <a:gd name="T48" fmla="*/ 1693663 w 3323"/>
              <a:gd name="T49" fmla="*/ 1209176 h 2908"/>
              <a:gd name="T50" fmla="*/ 1658446 w 3323"/>
              <a:gd name="T51" fmla="*/ 1120250 h 2908"/>
              <a:gd name="T52" fmla="*/ 1551711 w 3323"/>
              <a:gd name="T53" fmla="*/ 1120250 h 2908"/>
              <a:gd name="T54" fmla="*/ 1515953 w 3323"/>
              <a:gd name="T55" fmla="*/ 1209176 h 2908"/>
              <a:gd name="T56" fmla="*/ 1462856 w 3323"/>
              <a:gd name="T57" fmla="*/ 1031324 h 2908"/>
              <a:gd name="T58" fmla="*/ 1409760 w 3323"/>
              <a:gd name="T59" fmla="*/ 1209176 h 2908"/>
              <a:gd name="T60" fmla="*/ 1374001 w 3323"/>
              <a:gd name="T61" fmla="*/ 800334 h 2908"/>
              <a:gd name="T62" fmla="*/ 1267267 w 3323"/>
              <a:gd name="T63" fmla="*/ 800334 h 2908"/>
              <a:gd name="T64" fmla="*/ 1123149 w 3323"/>
              <a:gd name="T65" fmla="*/ 1209176 h 2908"/>
              <a:gd name="T66" fmla="*/ 1800397 w 3323"/>
              <a:gd name="T67" fmla="*/ 1529635 h 2908"/>
              <a:gd name="T68" fmla="*/ 1747301 w 3323"/>
              <a:gd name="T69" fmla="*/ 1102899 h 2908"/>
              <a:gd name="T70" fmla="*/ 352169 w 3323"/>
              <a:gd name="T71" fmla="*/ 854015 h 2908"/>
              <a:gd name="T72" fmla="*/ 59056 w 3323"/>
              <a:gd name="T73" fmla="*/ 1055182 h 2908"/>
              <a:gd name="T74" fmla="*/ 387928 w 3323"/>
              <a:gd name="T75" fmla="*/ 1526381 h 2908"/>
              <a:gd name="T76" fmla="*/ 731428 w 3323"/>
              <a:gd name="T77" fmla="*/ 1286173 h 2908"/>
              <a:gd name="T78" fmla="*/ 287695 w 3323"/>
              <a:gd name="T79" fmla="*/ 1209176 h 290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323" h="2908">
                <a:moveTo>
                  <a:pt x="503" y="1245"/>
                </a:moveTo>
                <a:cubicBezTo>
                  <a:pt x="503" y="197"/>
                  <a:pt x="503" y="197"/>
                  <a:pt x="503" y="197"/>
                </a:cubicBezTo>
                <a:cubicBezTo>
                  <a:pt x="2864" y="197"/>
                  <a:pt x="2864" y="197"/>
                  <a:pt x="2864" y="197"/>
                </a:cubicBezTo>
                <a:cubicBezTo>
                  <a:pt x="2864" y="1806"/>
                  <a:pt x="2864" y="1806"/>
                  <a:pt x="2864" y="1806"/>
                </a:cubicBezTo>
                <a:cubicBezTo>
                  <a:pt x="2891" y="1784"/>
                  <a:pt x="2925" y="1771"/>
                  <a:pt x="2962" y="1771"/>
                </a:cubicBezTo>
                <a:cubicBezTo>
                  <a:pt x="2999" y="1771"/>
                  <a:pt x="3033" y="1784"/>
                  <a:pt x="3061" y="1805"/>
                </a:cubicBezTo>
                <a:cubicBezTo>
                  <a:pt x="3061" y="197"/>
                  <a:pt x="3061" y="197"/>
                  <a:pt x="3061" y="197"/>
                </a:cubicBezTo>
                <a:cubicBezTo>
                  <a:pt x="3061" y="88"/>
                  <a:pt x="2972" y="0"/>
                  <a:pt x="2864" y="0"/>
                </a:cubicBezTo>
                <a:cubicBezTo>
                  <a:pt x="503" y="0"/>
                  <a:pt x="503" y="0"/>
                  <a:pt x="503" y="0"/>
                </a:cubicBezTo>
                <a:cubicBezTo>
                  <a:pt x="394" y="0"/>
                  <a:pt x="306" y="88"/>
                  <a:pt x="306" y="197"/>
                </a:cubicBezTo>
                <a:cubicBezTo>
                  <a:pt x="306" y="1476"/>
                  <a:pt x="306" y="1476"/>
                  <a:pt x="306" y="1476"/>
                </a:cubicBezTo>
                <a:cubicBezTo>
                  <a:pt x="374" y="1385"/>
                  <a:pt x="433" y="1308"/>
                  <a:pt x="460" y="1274"/>
                </a:cubicBezTo>
                <a:cubicBezTo>
                  <a:pt x="470" y="1261"/>
                  <a:pt x="485" y="1252"/>
                  <a:pt x="503" y="1245"/>
                </a:cubicBezTo>
                <a:close/>
                <a:moveTo>
                  <a:pt x="2700" y="1771"/>
                </a:moveTo>
                <a:cubicBezTo>
                  <a:pt x="2737" y="1771"/>
                  <a:pt x="2771" y="1784"/>
                  <a:pt x="2798" y="1806"/>
                </a:cubicBezTo>
                <a:cubicBezTo>
                  <a:pt x="2798" y="263"/>
                  <a:pt x="2798" y="263"/>
                  <a:pt x="2798" y="263"/>
                </a:cubicBezTo>
                <a:cubicBezTo>
                  <a:pt x="568" y="263"/>
                  <a:pt x="568" y="263"/>
                  <a:pt x="568" y="263"/>
                </a:cubicBezTo>
                <a:cubicBezTo>
                  <a:pt x="568" y="1229"/>
                  <a:pt x="568" y="1229"/>
                  <a:pt x="568" y="1229"/>
                </a:cubicBezTo>
                <a:cubicBezTo>
                  <a:pt x="721" y="1217"/>
                  <a:pt x="946" y="1330"/>
                  <a:pt x="804" y="1589"/>
                </a:cubicBezTo>
                <a:cubicBezTo>
                  <a:pt x="859" y="1556"/>
                  <a:pt x="717" y="1727"/>
                  <a:pt x="568" y="1899"/>
                </a:cubicBezTo>
                <a:cubicBezTo>
                  <a:pt x="568" y="1902"/>
                  <a:pt x="568" y="1902"/>
                  <a:pt x="568" y="1902"/>
                </a:cubicBezTo>
                <a:cubicBezTo>
                  <a:pt x="2274" y="1902"/>
                  <a:pt x="2274" y="1902"/>
                  <a:pt x="2274" y="1902"/>
                </a:cubicBezTo>
                <a:cubicBezTo>
                  <a:pt x="2274" y="1411"/>
                  <a:pt x="2274" y="1411"/>
                  <a:pt x="2274" y="1411"/>
                </a:cubicBezTo>
                <a:cubicBezTo>
                  <a:pt x="2274" y="1320"/>
                  <a:pt x="2347" y="1247"/>
                  <a:pt x="2437" y="1247"/>
                </a:cubicBezTo>
                <a:cubicBezTo>
                  <a:pt x="2528" y="1247"/>
                  <a:pt x="2602" y="1320"/>
                  <a:pt x="2602" y="1411"/>
                </a:cubicBezTo>
                <a:cubicBezTo>
                  <a:pt x="2602" y="1805"/>
                  <a:pt x="2602" y="1805"/>
                  <a:pt x="2602" y="1805"/>
                </a:cubicBezTo>
                <a:cubicBezTo>
                  <a:pt x="2629" y="1784"/>
                  <a:pt x="2663" y="1771"/>
                  <a:pt x="2700" y="1771"/>
                </a:cubicBezTo>
                <a:close/>
                <a:moveTo>
                  <a:pt x="1290" y="1575"/>
                </a:moveTo>
                <a:cubicBezTo>
                  <a:pt x="1027" y="1575"/>
                  <a:pt x="1027" y="1575"/>
                  <a:pt x="1027" y="1575"/>
                </a:cubicBezTo>
                <a:cubicBezTo>
                  <a:pt x="1027" y="1312"/>
                  <a:pt x="1027" y="1312"/>
                  <a:pt x="1027" y="1312"/>
                </a:cubicBezTo>
                <a:cubicBezTo>
                  <a:pt x="1290" y="1312"/>
                  <a:pt x="1290" y="1312"/>
                  <a:pt x="1290" y="1312"/>
                </a:cubicBezTo>
                <a:lnTo>
                  <a:pt x="1290" y="1575"/>
                </a:lnTo>
                <a:close/>
                <a:moveTo>
                  <a:pt x="1290" y="1181"/>
                </a:moveTo>
                <a:cubicBezTo>
                  <a:pt x="1027" y="1181"/>
                  <a:pt x="1027" y="1181"/>
                  <a:pt x="1027" y="1181"/>
                </a:cubicBezTo>
                <a:cubicBezTo>
                  <a:pt x="1027" y="919"/>
                  <a:pt x="1027" y="919"/>
                  <a:pt x="1027" y="919"/>
                </a:cubicBezTo>
                <a:cubicBezTo>
                  <a:pt x="1290" y="919"/>
                  <a:pt x="1290" y="919"/>
                  <a:pt x="1290" y="919"/>
                </a:cubicBezTo>
                <a:lnTo>
                  <a:pt x="1290" y="1181"/>
                </a:lnTo>
                <a:close/>
                <a:moveTo>
                  <a:pt x="1290" y="787"/>
                </a:moveTo>
                <a:cubicBezTo>
                  <a:pt x="1027" y="787"/>
                  <a:pt x="1027" y="787"/>
                  <a:pt x="1027" y="787"/>
                </a:cubicBezTo>
                <a:cubicBezTo>
                  <a:pt x="1027" y="525"/>
                  <a:pt x="1027" y="525"/>
                  <a:pt x="1027" y="525"/>
                </a:cubicBezTo>
                <a:cubicBezTo>
                  <a:pt x="1290" y="525"/>
                  <a:pt x="1290" y="525"/>
                  <a:pt x="1290" y="525"/>
                </a:cubicBezTo>
                <a:lnTo>
                  <a:pt x="1290" y="787"/>
                </a:lnTo>
                <a:close/>
                <a:moveTo>
                  <a:pt x="566" y="2165"/>
                </a:moveTo>
                <a:cubicBezTo>
                  <a:pt x="2274" y="2165"/>
                  <a:pt x="2274" y="2165"/>
                  <a:pt x="2274" y="2165"/>
                </a:cubicBezTo>
                <a:cubicBezTo>
                  <a:pt x="2274" y="1968"/>
                  <a:pt x="2274" y="1968"/>
                  <a:pt x="2274" y="1968"/>
                </a:cubicBezTo>
                <a:cubicBezTo>
                  <a:pt x="566" y="1968"/>
                  <a:pt x="566" y="1968"/>
                  <a:pt x="566" y="1968"/>
                </a:cubicBezTo>
                <a:cubicBezTo>
                  <a:pt x="566" y="2105"/>
                  <a:pt x="566" y="2062"/>
                  <a:pt x="566" y="2165"/>
                </a:cubicBezTo>
                <a:close/>
                <a:moveTo>
                  <a:pt x="3225" y="2034"/>
                </a:moveTo>
                <a:cubicBezTo>
                  <a:pt x="3170" y="2034"/>
                  <a:pt x="3126" y="2078"/>
                  <a:pt x="3126" y="2132"/>
                </a:cubicBezTo>
                <a:cubicBezTo>
                  <a:pt x="3126" y="2230"/>
                  <a:pt x="3126" y="2230"/>
                  <a:pt x="3126" y="2230"/>
                </a:cubicBezTo>
                <a:cubicBezTo>
                  <a:pt x="3061" y="2230"/>
                  <a:pt x="3061" y="2230"/>
                  <a:pt x="3061" y="2230"/>
                </a:cubicBezTo>
                <a:cubicBezTo>
                  <a:pt x="3061" y="2066"/>
                  <a:pt x="3061" y="2066"/>
                  <a:pt x="3061" y="2066"/>
                </a:cubicBezTo>
                <a:cubicBezTo>
                  <a:pt x="3061" y="2012"/>
                  <a:pt x="3017" y="1968"/>
                  <a:pt x="2962" y="1968"/>
                </a:cubicBezTo>
                <a:cubicBezTo>
                  <a:pt x="2908" y="1968"/>
                  <a:pt x="2864" y="2012"/>
                  <a:pt x="2864" y="2066"/>
                </a:cubicBezTo>
                <a:cubicBezTo>
                  <a:pt x="2864" y="2230"/>
                  <a:pt x="2864" y="2230"/>
                  <a:pt x="2864" y="2230"/>
                </a:cubicBezTo>
                <a:cubicBezTo>
                  <a:pt x="2798" y="2230"/>
                  <a:pt x="2798" y="2230"/>
                  <a:pt x="2798" y="2230"/>
                </a:cubicBezTo>
                <a:cubicBezTo>
                  <a:pt x="2798" y="2001"/>
                  <a:pt x="2798" y="2001"/>
                  <a:pt x="2798" y="2001"/>
                </a:cubicBezTo>
                <a:cubicBezTo>
                  <a:pt x="2798" y="1947"/>
                  <a:pt x="2754" y="1902"/>
                  <a:pt x="2700" y="1902"/>
                </a:cubicBezTo>
                <a:cubicBezTo>
                  <a:pt x="2646" y="1902"/>
                  <a:pt x="2602" y="1947"/>
                  <a:pt x="2602" y="2001"/>
                </a:cubicBezTo>
                <a:cubicBezTo>
                  <a:pt x="2602" y="2230"/>
                  <a:pt x="2602" y="2230"/>
                  <a:pt x="2602" y="2230"/>
                </a:cubicBezTo>
                <a:cubicBezTo>
                  <a:pt x="2536" y="2230"/>
                  <a:pt x="2536" y="2230"/>
                  <a:pt x="2536" y="2230"/>
                </a:cubicBezTo>
                <a:cubicBezTo>
                  <a:pt x="2536" y="1476"/>
                  <a:pt x="2536" y="1476"/>
                  <a:pt x="2536" y="1476"/>
                </a:cubicBezTo>
                <a:cubicBezTo>
                  <a:pt x="2536" y="1422"/>
                  <a:pt x="2492" y="1378"/>
                  <a:pt x="2437" y="1378"/>
                </a:cubicBezTo>
                <a:cubicBezTo>
                  <a:pt x="2383" y="1378"/>
                  <a:pt x="2339" y="1422"/>
                  <a:pt x="2339" y="1476"/>
                </a:cubicBezTo>
                <a:cubicBezTo>
                  <a:pt x="2339" y="2230"/>
                  <a:pt x="2339" y="2230"/>
                  <a:pt x="2339" y="2230"/>
                </a:cubicBezTo>
                <a:cubicBezTo>
                  <a:pt x="2073" y="2230"/>
                  <a:pt x="2073" y="2230"/>
                  <a:pt x="2073" y="2230"/>
                </a:cubicBezTo>
                <a:cubicBezTo>
                  <a:pt x="2208" y="2821"/>
                  <a:pt x="2208" y="2821"/>
                  <a:pt x="2208" y="2821"/>
                </a:cubicBezTo>
                <a:cubicBezTo>
                  <a:pt x="3323" y="2821"/>
                  <a:pt x="3323" y="2821"/>
                  <a:pt x="3323" y="2821"/>
                </a:cubicBezTo>
                <a:cubicBezTo>
                  <a:pt x="3323" y="2132"/>
                  <a:pt x="3323" y="2132"/>
                  <a:pt x="3323" y="2132"/>
                </a:cubicBezTo>
                <a:cubicBezTo>
                  <a:pt x="3323" y="2078"/>
                  <a:pt x="3279" y="2034"/>
                  <a:pt x="3225" y="2034"/>
                </a:cubicBezTo>
                <a:close/>
                <a:moveTo>
                  <a:pt x="356" y="1963"/>
                </a:moveTo>
                <a:cubicBezTo>
                  <a:pt x="356" y="1963"/>
                  <a:pt x="732" y="1525"/>
                  <a:pt x="650" y="1575"/>
                </a:cubicBezTo>
                <a:cubicBezTo>
                  <a:pt x="765" y="1421"/>
                  <a:pt x="585" y="1318"/>
                  <a:pt x="513" y="1405"/>
                </a:cubicBezTo>
                <a:cubicBezTo>
                  <a:pt x="442" y="1492"/>
                  <a:pt x="109" y="1946"/>
                  <a:pt x="109" y="1946"/>
                </a:cubicBezTo>
                <a:cubicBezTo>
                  <a:pt x="109" y="1946"/>
                  <a:pt x="0" y="2094"/>
                  <a:pt x="109" y="2225"/>
                </a:cubicBezTo>
                <a:cubicBezTo>
                  <a:pt x="131" y="2247"/>
                  <a:pt x="716" y="2815"/>
                  <a:pt x="716" y="2815"/>
                </a:cubicBezTo>
                <a:cubicBezTo>
                  <a:pt x="716" y="2815"/>
                  <a:pt x="781" y="2908"/>
                  <a:pt x="880" y="2821"/>
                </a:cubicBezTo>
                <a:cubicBezTo>
                  <a:pt x="978" y="2733"/>
                  <a:pt x="1350" y="2372"/>
                  <a:pt x="1350" y="2372"/>
                </a:cubicBezTo>
                <a:cubicBezTo>
                  <a:pt x="1350" y="2230"/>
                  <a:pt x="1350" y="2230"/>
                  <a:pt x="1350" y="2230"/>
                </a:cubicBezTo>
                <a:cubicBezTo>
                  <a:pt x="1350" y="2230"/>
                  <a:pt x="761" y="2230"/>
                  <a:pt x="531" y="2230"/>
                </a:cubicBezTo>
                <a:cubicBezTo>
                  <a:pt x="236" y="2230"/>
                  <a:pt x="356" y="1963"/>
                  <a:pt x="356" y="1963"/>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26" name="矩形 25" descr="#clear#"/>
          <p:cNvSpPr/>
          <p:nvPr/>
        </p:nvSpPr>
        <p:spPr>
          <a:xfrm>
            <a:off x="8637923" y="433609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7" name="矩形 26" descr="#clear#"/>
          <p:cNvSpPr/>
          <p:nvPr/>
        </p:nvSpPr>
        <p:spPr>
          <a:xfrm>
            <a:off x="909726" y="2273404"/>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29" name="矩形 28"/>
          <p:cNvSpPr/>
          <p:nvPr/>
        </p:nvSpPr>
        <p:spPr>
          <a:xfrm>
            <a:off x="909726" y="2011682"/>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909726" y="4085966"/>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descr="#clear#"/>
          <p:cNvSpPr/>
          <p:nvPr/>
        </p:nvSpPr>
        <p:spPr>
          <a:xfrm>
            <a:off x="909726" y="4347688"/>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34" name="矩形 33"/>
          <p:cNvSpPr/>
          <p:nvPr/>
        </p:nvSpPr>
        <p:spPr>
          <a:xfrm>
            <a:off x="909726" y="6160250"/>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descr="#clear#"/>
          <p:cNvSpPr/>
          <p:nvPr/>
        </p:nvSpPr>
        <p:spPr>
          <a:xfrm>
            <a:off x="419936" y="1692773"/>
            <a:ext cx="4171114" cy="45151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9" name="任意多边形 12" descr="#clear#"/>
          <p:cNvSpPr/>
          <p:nvPr/>
        </p:nvSpPr>
        <p:spPr>
          <a:xfrm>
            <a:off x="5274755" y="2359203"/>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01</a:t>
            </a:r>
            <a:endParaRPr lang="zh-CN" altLang="en-US" sz="2800" dirty="0">
              <a:solidFill>
                <a:schemeClr val="accent1"/>
              </a:solidFill>
            </a:endParaRPr>
          </a:p>
        </p:txBody>
      </p:sp>
      <p:sp>
        <p:nvSpPr>
          <p:cNvPr id="10" name="矩形 9" descr="#clear#"/>
          <p:cNvSpPr/>
          <p:nvPr/>
        </p:nvSpPr>
        <p:spPr>
          <a:xfrm>
            <a:off x="7568161" y="1922711"/>
            <a:ext cx="4077316"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KSO_Shape"/>
          <p:cNvSpPr/>
          <p:nvPr/>
        </p:nvSpPr>
        <p:spPr bwMode="auto">
          <a:xfrm flipH="1">
            <a:off x="6741236" y="2035673"/>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5" name="任意多边形 12" descr="#clear#"/>
          <p:cNvSpPr/>
          <p:nvPr/>
        </p:nvSpPr>
        <p:spPr>
          <a:xfrm>
            <a:off x="5274755" y="4796624"/>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02</a:t>
            </a:r>
            <a:endParaRPr lang="zh-CN" altLang="en-US" sz="2800" dirty="0">
              <a:solidFill>
                <a:schemeClr val="accent1"/>
              </a:solidFill>
            </a:endParaRPr>
          </a:p>
        </p:txBody>
      </p:sp>
      <p:sp>
        <p:nvSpPr>
          <p:cNvPr id="16" name="矩形 15" descr="#clear#"/>
          <p:cNvSpPr/>
          <p:nvPr/>
        </p:nvSpPr>
        <p:spPr>
          <a:xfrm>
            <a:off x="7568161" y="4360132"/>
            <a:ext cx="4077316" cy="1964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9" name="KSO_Shape"/>
          <p:cNvSpPr/>
          <p:nvPr/>
        </p:nvSpPr>
        <p:spPr bwMode="auto">
          <a:xfrm flipH="1">
            <a:off x="6741236" y="4473094"/>
            <a:ext cx="451786" cy="1738402"/>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도넛 26"/>
          <p:cNvSpPr/>
          <p:nvPr/>
        </p:nvSpPr>
        <p:spPr bwMode="auto">
          <a:xfrm>
            <a:off x="4135438" y="2456986"/>
            <a:ext cx="3921125" cy="3921125"/>
          </a:xfrm>
          <a:prstGeom prst="donut">
            <a:avLst>
              <a:gd name="adj" fmla="val 1331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solidFill>
                <a:schemeClr val="tx1"/>
              </a:solidFill>
            </a:endParaRPr>
          </a:p>
        </p:txBody>
      </p:sp>
      <p:cxnSp>
        <p:nvCxnSpPr>
          <p:cNvPr id="24" name="직선 연결선 23"/>
          <p:cNvCxnSpPr>
            <a:stCxn id="28" idx="7"/>
          </p:cNvCxnSpPr>
          <p:nvPr/>
        </p:nvCxnSpPr>
        <p:spPr bwMode="auto">
          <a:xfrm flipV="1">
            <a:off x="5027613" y="4693773"/>
            <a:ext cx="684212" cy="46355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5" name="직선 연결선 21"/>
          <p:cNvCxnSpPr>
            <a:stCxn id="27" idx="4"/>
            <a:endCxn id="30" idx="0"/>
          </p:cNvCxnSpPr>
          <p:nvPr/>
        </p:nvCxnSpPr>
        <p:spPr bwMode="auto">
          <a:xfrm>
            <a:off x="6096000" y="3149136"/>
            <a:ext cx="0" cy="48895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6" name="직선 연결선 25"/>
          <p:cNvCxnSpPr>
            <a:stCxn id="29" idx="1"/>
          </p:cNvCxnSpPr>
          <p:nvPr/>
        </p:nvCxnSpPr>
        <p:spPr bwMode="auto">
          <a:xfrm flipH="1" flipV="1">
            <a:off x="6354763" y="4627098"/>
            <a:ext cx="808037" cy="53022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7" name="타원 16" descr="#clear#"/>
          <p:cNvSpPr/>
          <p:nvPr/>
        </p:nvSpPr>
        <p:spPr bwMode="auto">
          <a:xfrm>
            <a:off x="5662613" y="2280773"/>
            <a:ext cx="868362" cy="868363"/>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t>50%</a:t>
            </a:r>
            <a:endParaRPr lang="ko-KR" altLang="en-US" sz="2000" dirty="0"/>
          </a:p>
        </p:txBody>
      </p:sp>
      <p:sp>
        <p:nvSpPr>
          <p:cNvPr id="28" name="타원 17" descr="#clear#"/>
          <p:cNvSpPr/>
          <p:nvPr/>
        </p:nvSpPr>
        <p:spPr bwMode="auto">
          <a:xfrm>
            <a:off x="4286250" y="5030323"/>
            <a:ext cx="868363" cy="868363"/>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t>38%</a:t>
            </a:r>
            <a:endParaRPr lang="ko-KR" altLang="en-US" sz="2000" dirty="0"/>
          </a:p>
        </p:txBody>
      </p:sp>
      <p:sp>
        <p:nvSpPr>
          <p:cNvPr id="29" name="타원 18" descr="#clear#"/>
          <p:cNvSpPr/>
          <p:nvPr/>
        </p:nvSpPr>
        <p:spPr bwMode="auto">
          <a:xfrm>
            <a:off x="7035800" y="5030323"/>
            <a:ext cx="868363" cy="868363"/>
          </a:xfrm>
          <a:prstGeom prst="ellipse">
            <a:avLst/>
          </a:pr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000" dirty="0"/>
              <a:t>42%</a:t>
            </a:r>
            <a:endParaRPr lang="ko-KR" altLang="en-US" sz="2000" dirty="0"/>
          </a:p>
        </p:txBody>
      </p:sp>
      <p:sp>
        <p:nvSpPr>
          <p:cNvPr id="30" name="타원 15" descr="#clear#"/>
          <p:cNvSpPr/>
          <p:nvPr/>
        </p:nvSpPr>
        <p:spPr bwMode="auto">
          <a:xfrm>
            <a:off x="5316538" y="3638086"/>
            <a:ext cx="1560512" cy="1560512"/>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3600" b="1" dirty="0"/>
              <a:t>130</a:t>
            </a:r>
            <a:r>
              <a:rPr lang="en-US" altLang="zh-CN" b="1" dirty="0"/>
              <a:t>%</a:t>
            </a:r>
            <a:endParaRPr lang="ko-KR" altLang="en-US" b="1" dirty="0"/>
          </a:p>
        </p:txBody>
      </p:sp>
      <p:sp>
        <p:nvSpPr>
          <p:cNvPr id="31" name="矩形 30" descr="#clear#"/>
          <p:cNvSpPr/>
          <p:nvPr/>
        </p:nvSpPr>
        <p:spPr>
          <a:xfrm>
            <a:off x="4777742" y="1289731"/>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矩形 31" descr="#clear#"/>
          <p:cNvSpPr/>
          <p:nvPr/>
        </p:nvSpPr>
        <p:spPr>
          <a:xfrm>
            <a:off x="1346523" y="503032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矩形 32" descr="#clear#"/>
          <p:cNvSpPr/>
          <p:nvPr/>
        </p:nvSpPr>
        <p:spPr>
          <a:xfrm>
            <a:off x="8215313" y="5030323"/>
            <a:ext cx="2636515" cy="917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r>
              <a:rPr lang="zh-CN" altLang="en-US"/>
              <a:t>请在此输入您的大标题</a:t>
            </a:r>
            <a:endParaRPr lang="en-US" altLang="zh-CN" dirty="0"/>
          </a:p>
        </p:txBody>
      </p:sp>
      <p:sp>
        <p:nvSpPr>
          <p:cNvPr id="31" name="L 形 30"/>
          <p:cNvSpPr/>
          <p:nvPr/>
        </p:nvSpPr>
        <p:spPr>
          <a:xfrm rot="13509573">
            <a:off x="36449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32" name="L 形 31"/>
          <p:cNvSpPr/>
          <p:nvPr/>
        </p:nvSpPr>
        <p:spPr>
          <a:xfrm rot="13509573">
            <a:off x="77216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33" name="矩形: 圆角 32"/>
          <p:cNvSpPr/>
          <p:nvPr/>
        </p:nvSpPr>
        <p:spPr bwMode="auto">
          <a:xfrm>
            <a:off x="1028700"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34" name="KSO_Shape"/>
          <p:cNvSpPr/>
          <p:nvPr/>
        </p:nvSpPr>
        <p:spPr bwMode="auto">
          <a:xfrm>
            <a:off x="1709738" y="2449943"/>
            <a:ext cx="906462" cy="1011237"/>
          </a:xfrm>
          <a:custGeom>
            <a:avLst/>
            <a:gdLst>
              <a:gd name="T0" fmla="*/ 527033 w 2960688"/>
              <a:gd name="T1" fmla="*/ 1877159 h 3298826"/>
              <a:gd name="T2" fmla="*/ 409443 w 2960688"/>
              <a:gd name="T3" fmla="*/ 2000501 h 3298826"/>
              <a:gd name="T4" fmla="*/ 411355 w 2960688"/>
              <a:gd name="T5" fmla="*/ 2233197 h 3298826"/>
              <a:gd name="T6" fmla="*/ 351125 w 2960688"/>
              <a:gd name="T7" fmla="*/ 2312034 h 3298826"/>
              <a:gd name="T8" fmla="*/ 273369 w 2960688"/>
              <a:gd name="T9" fmla="*/ 2124161 h 3298826"/>
              <a:gd name="T10" fmla="*/ 346027 w 2960688"/>
              <a:gd name="T11" fmla="*/ 1891464 h 3298826"/>
              <a:gd name="T12" fmla="*/ 896304 w 2960688"/>
              <a:gd name="T13" fmla="*/ 1785321 h 3298826"/>
              <a:gd name="T14" fmla="*/ 1068706 w 2960688"/>
              <a:gd name="T15" fmla="*/ 2016555 h 3298826"/>
              <a:gd name="T16" fmla="*/ 1068071 w 2960688"/>
              <a:gd name="T17" fmla="*/ 2228732 h 3298826"/>
              <a:gd name="T18" fmla="*/ 959169 w 2960688"/>
              <a:gd name="T19" fmla="*/ 2409781 h 3298826"/>
              <a:gd name="T20" fmla="*/ 713741 w 2960688"/>
              <a:gd name="T21" fmla="*/ 2518728 h 3298826"/>
              <a:gd name="T22" fmla="*/ 693421 w 2960688"/>
              <a:gd name="T23" fmla="*/ 1957476 h 3298826"/>
              <a:gd name="T24" fmla="*/ 640080 w 2960688"/>
              <a:gd name="T25" fmla="*/ 1634173 h 3298826"/>
              <a:gd name="T26" fmla="*/ 392430 w 2960688"/>
              <a:gd name="T27" fmla="*/ 1729423 h 3298826"/>
              <a:gd name="T28" fmla="*/ 232092 w 2960688"/>
              <a:gd name="T29" fmla="*/ 1935163 h 3298826"/>
              <a:gd name="T30" fmla="*/ 200025 w 2960688"/>
              <a:gd name="T31" fmla="*/ 2188846 h 3298826"/>
              <a:gd name="T32" fmla="*/ 307658 w 2960688"/>
              <a:gd name="T33" fmla="*/ 2432368 h 3298826"/>
              <a:gd name="T34" fmla="*/ 520065 w 2960688"/>
              <a:gd name="T35" fmla="*/ 2581276 h 3298826"/>
              <a:gd name="T36" fmla="*/ 775335 w 2960688"/>
              <a:gd name="T37" fmla="*/ 2601279 h 3298826"/>
              <a:gd name="T38" fmla="*/ 1014095 w 2960688"/>
              <a:gd name="T39" fmla="*/ 2481581 h 3298826"/>
              <a:gd name="T40" fmla="*/ 1151890 w 2960688"/>
              <a:gd name="T41" fmla="*/ 2263141 h 3298826"/>
              <a:gd name="T42" fmla="*/ 1159510 w 2960688"/>
              <a:gd name="T43" fmla="*/ 2006283 h 3298826"/>
              <a:gd name="T44" fmla="*/ 1027748 w 2960688"/>
              <a:gd name="T45" fmla="*/ 1773556 h 3298826"/>
              <a:gd name="T46" fmla="*/ 803275 w 2960688"/>
              <a:gd name="T47" fmla="*/ 1647190 h 3298826"/>
              <a:gd name="T48" fmla="*/ 1574800 w 2960688"/>
              <a:gd name="T49" fmla="*/ 2092842 h 3298826"/>
              <a:gd name="T50" fmla="*/ 2153920 w 2960688"/>
              <a:gd name="T51" fmla="*/ 1496357 h 3298826"/>
              <a:gd name="T52" fmla="*/ 2773363 w 2960688"/>
              <a:gd name="T53" fmla="*/ 1705761 h 3298826"/>
              <a:gd name="T54" fmla="*/ 2930208 w 2960688"/>
              <a:gd name="T55" fmla="*/ 2034463 h 3298826"/>
              <a:gd name="T56" fmla="*/ 2534285 w 2960688"/>
              <a:gd name="T57" fmla="*/ 2333022 h 3298826"/>
              <a:gd name="T58" fmla="*/ 2062798 w 2960688"/>
              <a:gd name="T59" fmla="*/ 2832102 h 3298826"/>
              <a:gd name="T60" fmla="*/ 1393825 w 2960688"/>
              <a:gd name="T61" fmla="*/ 2435503 h 3298826"/>
              <a:gd name="T62" fmla="*/ 1449705 w 2960688"/>
              <a:gd name="T63" fmla="*/ 1990995 h 3298826"/>
              <a:gd name="T64" fmla="*/ 1293813 w 2960688"/>
              <a:gd name="T65" fmla="*/ 1642623 h 3298826"/>
              <a:gd name="T66" fmla="*/ 818833 w 2960688"/>
              <a:gd name="T67" fmla="*/ 1450340 h 3298826"/>
              <a:gd name="T68" fmla="*/ 1141095 w 2960688"/>
              <a:gd name="T69" fmla="*/ 1611630 h 3298826"/>
              <a:gd name="T70" fmla="*/ 1340803 w 2960688"/>
              <a:gd name="T71" fmla="*/ 1927861 h 3298826"/>
              <a:gd name="T72" fmla="*/ 1348423 w 2960688"/>
              <a:gd name="T73" fmla="*/ 2284731 h 3298826"/>
              <a:gd name="T74" fmla="*/ 1223010 w 2960688"/>
              <a:gd name="T75" fmla="*/ 2541906 h 3298826"/>
              <a:gd name="T76" fmla="*/ 1473200 w 2960688"/>
              <a:gd name="T77" fmla="*/ 3188336 h 3298826"/>
              <a:gd name="T78" fmla="*/ 1409700 w 2960688"/>
              <a:gd name="T79" fmla="*/ 3287079 h 3298826"/>
              <a:gd name="T80" fmla="*/ 1293813 w 2960688"/>
              <a:gd name="T81" fmla="*/ 3278189 h 3298826"/>
              <a:gd name="T82" fmla="*/ 780415 w 2960688"/>
              <a:gd name="T83" fmla="*/ 2798129 h 3298826"/>
              <a:gd name="T84" fmla="*/ 485775 w 2960688"/>
              <a:gd name="T85" fmla="*/ 2775904 h 3298826"/>
              <a:gd name="T86" fmla="*/ 179387 w 2960688"/>
              <a:gd name="T87" fmla="*/ 2582863 h 3298826"/>
              <a:gd name="T88" fmla="*/ 11747 w 2960688"/>
              <a:gd name="T89" fmla="*/ 2248853 h 3298826"/>
              <a:gd name="T90" fmla="*/ 39687 w 2960688"/>
              <a:gd name="T91" fmla="*/ 1891666 h 3298826"/>
              <a:gd name="T92" fmla="*/ 248285 w 2960688"/>
              <a:gd name="T93" fmla="*/ 1593533 h 3298826"/>
              <a:gd name="T94" fmla="*/ 589598 w 2960688"/>
              <a:gd name="T95" fmla="*/ 1443356 h 3298826"/>
              <a:gd name="T96" fmla="*/ 2009571 w 2960688"/>
              <a:gd name="T97" fmla="*/ 44471 h 3298826"/>
              <a:gd name="T98" fmla="*/ 2211293 w 2960688"/>
              <a:gd name="T99" fmla="*/ 227752 h 3298826"/>
              <a:gd name="T100" fmla="*/ 2308501 w 2960688"/>
              <a:gd name="T101" fmla="*/ 511410 h 3298826"/>
              <a:gd name="T102" fmla="*/ 2385695 w 2960688"/>
              <a:gd name="T103" fmla="*/ 681985 h 3298826"/>
              <a:gd name="T104" fmla="*/ 2326608 w 2960688"/>
              <a:gd name="T105" fmla="*/ 854149 h 3298826"/>
              <a:gd name="T106" fmla="*/ 2142358 w 2960688"/>
              <a:gd name="T107" fmla="*/ 1198477 h 3298826"/>
              <a:gd name="T108" fmla="*/ 1940000 w 2960688"/>
              <a:gd name="T109" fmla="*/ 1360477 h 3298826"/>
              <a:gd name="T110" fmla="*/ 1698569 w 2960688"/>
              <a:gd name="T111" fmla="*/ 1367782 h 3298826"/>
              <a:gd name="T112" fmla="*/ 1505106 w 2960688"/>
              <a:gd name="T113" fmla="*/ 1235642 h 3298826"/>
              <a:gd name="T114" fmla="*/ 1298619 w 2960688"/>
              <a:gd name="T115" fmla="*/ 873208 h 3298826"/>
              <a:gd name="T116" fmla="*/ 1219200 w 2960688"/>
              <a:gd name="T117" fmla="*/ 700409 h 3298826"/>
              <a:gd name="T118" fmla="*/ 1306560 w 2960688"/>
              <a:gd name="T119" fmla="*/ 536504 h 3298826"/>
              <a:gd name="T120" fmla="*/ 1394873 w 2960688"/>
              <a:gd name="T121" fmla="*/ 248081 h 3298826"/>
              <a:gd name="T122" fmla="*/ 1587383 w 2960688"/>
              <a:gd name="T123" fmla="*/ 54953 h 3298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60688" h="3298826">
                <a:moveTo>
                  <a:pt x="472859" y="1797050"/>
                </a:moveTo>
                <a:lnTo>
                  <a:pt x="478276" y="1797050"/>
                </a:lnTo>
                <a:lnTo>
                  <a:pt x="483375" y="1797686"/>
                </a:lnTo>
                <a:lnTo>
                  <a:pt x="488792" y="1798640"/>
                </a:lnTo>
                <a:lnTo>
                  <a:pt x="493891" y="1800229"/>
                </a:lnTo>
                <a:lnTo>
                  <a:pt x="499309" y="1802454"/>
                </a:lnTo>
                <a:lnTo>
                  <a:pt x="503770" y="1804679"/>
                </a:lnTo>
                <a:lnTo>
                  <a:pt x="508550" y="1807858"/>
                </a:lnTo>
                <a:lnTo>
                  <a:pt x="512693" y="1811355"/>
                </a:lnTo>
                <a:lnTo>
                  <a:pt x="516836" y="1815170"/>
                </a:lnTo>
                <a:lnTo>
                  <a:pt x="520341" y="1819302"/>
                </a:lnTo>
                <a:lnTo>
                  <a:pt x="523846" y="1824071"/>
                </a:lnTo>
                <a:lnTo>
                  <a:pt x="526396" y="1829157"/>
                </a:lnTo>
                <a:lnTo>
                  <a:pt x="528945" y="1834561"/>
                </a:lnTo>
                <a:lnTo>
                  <a:pt x="530220" y="1839648"/>
                </a:lnTo>
                <a:lnTo>
                  <a:pt x="531495" y="1845370"/>
                </a:lnTo>
                <a:lnTo>
                  <a:pt x="531813" y="1850774"/>
                </a:lnTo>
                <a:lnTo>
                  <a:pt x="531813" y="1855860"/>
                </a:lnTo>
                <a:lnTo>
                  <a:pt x="531495" y="1861264"/>
                </a:lnTo>
                <a:lnTo>
                  <a:pt x="530220" y="1866668"/>
                </a:lnTo>
                <a:lnTo>
                  <a:pt x="528945" y="1871755"/>
                </a:lnTo>
                <a:lnTo>
                  <a:pt x="527033" y="1877159"/>
                </a:lnTo>
                <a:lnTo>
                  <a:pt x="524165" y="1881609"/>
                </a:lnTo>
                <a:lnTo>
                  <a:pt x="520978" y="1886378"/>
                </a:lnTo>
                <a:lnTo>
                  <a:pt x="517792" y="1890510"/>
                </a:lnTo>
                <a:lnTo>
                  <a:pt x="513968" y="1894643"/>
                </a:lnTo>
                <a:lnTo>
                  <a:pt x="509506" y="1898140"/>
                </a:lnTo>
                <a:lnTo>
                  <a:pt x="504726" y="1901636"/>
                </a:lnTo>
                <a:lnTo>
                  <a:pt x="495803" y="1907358"/>
                </a:lnTo>
                <a:lnTo>
                  <a:pt x="486880" y="1913080"/>
                </a:lnTo>
                <a:lnTo>
                  <a:pt x="478913" y="1918803"/>
                </a:lnTo>
                <a:lnTo>
                  <a:pt x="471265" y="1924842"/>
                </a:lnTo>
                <a:lnTo>
                  <a:pt x="463936" y="1931200"/>
                </a:lnTo>
                <a:lnTo>
                  <a:pt x="457244" y="1937240"/>
                </a:lnTo>
                <a:lnTo>
                  <a:pt x="450870" y="1943280"/>
                </a:lnTo>
                <a:lnTo>
                  <a:pt x="444815" y="1949320"/>
                </a:lnTo>
                <a:lnTo>
                  <a:pt x="439398" y="1955678"/>
                </a:lnTo>
                <a:lnTo>
                  <a:pt x="433980" y="1962036"/>
                </a:lnTo>
                <a:lnTo>
                  <a:pt x="429519" y="1968076"/>
                </a:lnTo>
                <a:lnTo>
                  <a:pt x="424739" y="1974751"/>
                </a:lnTo>
                <a:lnTo>
                  <a:pt x="420596" y="1980791"/>
                </a:lnTo>
                <a:lnTo>
                  <a:pt x="416453" y="1987467"/>
                </a:lnTo>
                <a:lnTo>
                  <a:pt x="412948" y="1993825"/>
                </a:lnTo>
                <a:lnTo>
                  <a:pt x="409443" y="2000501"/>
                </a:lnTo>
                <a:lnTo>
                  <a:pt x="406256" y="2006858"/>
                </a:lnTo>
                <a:lnTo>
                  <a:pt x="403388" y="2013534"/>
                </a:lnTo>
                <a:lnTo>
                  <a:pt x="400838" y="2019892"/>
                </a:lnTo>
                <a:lnTo>
                  <a:pt x="398608" y="2026886"/>
                </a:lnTo>
                <a:lnTo>
                  <a:pt x="394465" y="2039919"/>
                </a:lnTo>
                <a:lnTo>
                  <a:pt x="391278" y="2053271"/>
                </a:lnTo>
                <a:lnTo>
                  <a:pt x="388729" y="2066622"/>
                </a:lnTo>
                <a:lnTo>
                  <a:pt x="387135" y="2079974"/>
                </a:lnTo>
                <a:lnTo>
                  <a:pt x="386498" y="2093007"/>
                </a:lnTo>
                <a:lnTo>
                  <a:pt x="385861" y="2106041"/>
                </a:lnTo>
                <a:lnTo>
                  <a:pt x="385861" y="2118439"/>
                </a:lnTo>
                <a:lnTo>
                  <a:pt x="386817" y="2130518"/>
                </a:lnTo>
                <a:lnTo>
                  <a:pt x="387773" y="2141962"/>
                </a:lnTo>
                <a:lnTo>
                  <a:pt x="389366" y="2153724"/>
                </a:lnTo>
                <a:lnTo>
                  <a:pt x="391278" y="2164215"/>
                </a:lnTo>
                <a:lnTo>
                  <a:pt x="393190" y="2174705"/>
                </a:lnTo>
                <a:lnTo>
                  <a:pt x="395421" y="2184242"/>
                </a:lnTo>
                <a:lnTo>
                  <a:pt x="397970" y="2193461"/>
                </a:lnTo>
                <a:lnTo>
                  <a:pt x="402432" y="2209038"/>
                </a:lnTo>
                <a:lnTo>
                  <a:pt x="406574" y="2221435"/>
                </a:lnTo>
                <a:lnTo>
                  <a:pt x="409761" y="2229383"/>
                </a:lnTo>
                <a:lnTo>
                  <a:pt x="411355" y="2233197"/>
                </a:lnTo>
                <a:lnTo>
                  <a:pt x="413585" y="2238602"/>
                </a:lnTo>
                <a:lnTo>
                  <a:pt x="415179" y="2244006"/>
                </a:lnTo>
                <a:lnTo>
                  <a:pt x="416453" y="2249728"/>
                </a:lnTo>
                <a:lnTo>
                  <a:pt x="416772" y="2255132"/>
                </a:lnTo>
                <a:lnTo>
                  <a:pt x="416772" y="2260536"/>
                </a:lnTo>
                <a:lnTo>
                  <a:pt x="415816" y="2265940"/>
                </a:lnTo>
                <a:lnTo>
                  <a:pt x="414860" y="2271026"/>
                </a:lnTo>
                <a:lnTo>
                  <a:pt x="413267" y="2276113"/>
                </a:lnTo>
                <a:lnTo>
                  <a:pt x="411036" y="2281199"/>
                </a:lnTo>
                <a:lnTo>
                  <a:pt x="408168" y="2285967"/>
                </a:lnTo>
                <a:lnTo>
                  <a:pt x="405300" y="2290736"/>
                </a:lnTo>
                <a:lnTo>
                  <a:pt x="401794" y="2294868"/>
                </a:lnTo>
                <a:lnTo>
                  <a:pt x="397970" y="2298683"/>
                </a:lnTo>
                <a:lnTo>
                  <a:pt x="393509" y="2302180"/>
                </a:lnTo>
                <a:lnTo>
                  <a:pt x="389047" y="2305359"/>
                </a:lnTo>
                <a:lnTo>
                  <a:pt x="383630" y="2307902"/>
                </a:lnTo>
                <a:lnTo>
                  <a:pt x="378213" y="2309809"/>
                </a:lnTo>
                <a:lnTo>
                  <a:pt x="372795" y="2311717"/>
                </a:lnTo>
                <a:lnTo>
                  <a:pt x="367696" y="2312670"/>
                </a:lnTo>
                <a:lnTo>
                  <a:pt x="361642" y="2312988"/>
                </a:lnTo>
                <a:lnTo>
                  <a:pt x="356543" y="2312988"/>
                </a:lnTo>
                <a:lnTo>
                  <a:pt x="351125" y="2312034"/>
                </a:lnTo>
                <a:lnTo>
                  <a:pt x="345708" y="2311081"/>
                </a:lnTo>
                <a:lnTo>
                  <a:pt x="340609" y="2309491"/>
                </a:lnTo>
                <a:lnTo>
                  <a:pt x="335829" y="2307584"/>
                </a:lnTo>
                <a:lnTo>
                  <a:pt x="330730" y="2304723"/>
                </a:lnTo>
                <a:lnTo>
                  <a:pt x="326587" y="2301862"/>
                </a:lnTo>
                <a:lnTo>
                  <a:pt x="322126" y="2298365"/>
                </a:lnTo>
                <a:lnTo>
                  <a:pt x="318302" y="2294550"/>
                </a:lnTo>
                <a:lnTo>
                  <a:pt x="314478" y="2289782"/>
                </a:lnTo>
                <a:lnTo>
                  <a:pt x="311610" y="2285332"/>
                </a:lnTo>
                <a:lnTo>
                  <a:pt x="308742" y="2280245"/>
                </a:lnTo>
                <a:lnTo>
                  <a:pt x="306830" y="2275795"/>
                </a:lnTo>
                <a:lnTo>
                  <a:pt x="302687" y="2264987"/>
                </a:lnTo>
                <a:lnTo>
                  <a:pt x="296951" y="2249092"/>
                </a:lnTo>
                <a:lnTo>
                  <a:pt x="293764" y="2239237"/>
                </a:lnTo>
                <a:lnTo>
                  <a:pt x="290259" y="2228111"/>
                </a:lnTo>
                <a:lnTo>
                  <a:pt x="287391" y="2216349"/>
                </a:lnTo>
                <a:lnTo>
                  <a:pt x="284204" y="2202998"/>
                </a:lnTo>
                <a:lnTo>
                  <a:pt x="281017" y="2189328"/>
                </a:lnTo>
                <a:lnTo>
                  <a:pt x="278468" y="2173752"/>
                </a:lnTo>
                <a:lnTo>
                  <a:pt x="276556" y="2158175"/>
                </a:lnTo>
                <a:lnTo>
                  <a:pt x="274644" y="2141645"/>
                </a:lnTo>
                <a:lnTo>
                  <a:pt x="273369" y="2124161"/>
                </a:lnTo>
                <a:lnTo>
                  <a:pt x="273050" y="2106041"/>
                </a:lnTo>
                <a:lnTo>
                  <a:pt x="273369" y="2088239"/>
                </a:lnTo>
                <a:lnTo>
                  <a:pt x="274325" y="2078384"/>
                </a:lnTo>
                <a:lnTo>
                  <a:pt x="274962" y="2069483"/>
                </a:lnTo>
                <a:lnTo>
                  <a:pt x="275918" y="2059629"/>
                </a:lnTo>
                <a:lnTo>
                  <a:pt x="277193" y="2049774"/>
                </a:lnTo>
                <a:lnTo>
                  <a:pt x="278786" y="2040237"/>
                </a:lnTo>
                <a:lnTo>
                  <a:pt x="280698" y="2030382"/>
                </a:lnTo>
                <a:lnTo>
                  <a:pt x="282929" y="2020846"/>
                </a:lnTo>
                <a:lnTo>
                  <a:pt x="285479" y="2010673"/>
                </a:lnTo>
                <a:lnTo>
                  <a:pt x="288347" y="2000819"/>
                </a:lnTo>
                <a:lnTo>
                  <a:pt x="291533" y="1990328"/>
                </a:lnTo>
                <a:lnTo>
                  <a:pt x="295039" y="1980473"/>
                </a:lnTo>
                <a:lnTo>
                  <a:pt x="299181" y="1970619"/>
                </a:lnTo>
                <a:lnTo>
                  <a:pt x="303324" y="1960446"/>
                </a:lnTo>
                <a:lnTo>
                  <a:pt x="308423" y="1950274"/>
                </a:lnTo>
                <a:lnTo>
                  <a:pt x="313522" y="1940419"/>
                </a:lnTo>
                <a:lnTo>
                  <a:pt x="319258" y="1930247"/>
                </a:lnTo>
                <a:lnTo>
                  <a:pt x="325313" y="1920710"/>
                </a:lnTo>
                <a:lnTo>
                  <a:pt x="331368" y="1910855"/>
                </a:lnTo>
                <a:lnTo>
                  <a:pt x="338697" y="1901318"/>
                </a:lnTo>
                <a:lnTo>
                  <a:pt x="346027" y="1891464"/>
                </a:lnTo>
                <a:lnTo>
                  <a:pt x="353675" y="1881927"/>
                </a:lnTo>
                <a:lnTo>
                  <a:pt x="362279" y="1872708"/>
                </a:lnTo>
                <a:lnTo>
                  <a:pt x="370883" y="1863807"/>
                </a:lnTo>
                <a:lnTo>
                  <a:pt x="380125" y="1854906"/>
                </a:lnTo>
                <a:lnTo>
                  <a:pt x="389685" y="1846005"/>
                </a:lnTo>
                <a:lnTo>
                  <a:pt x="400201" y="1837740"/>
                </a:lnTo>
                <a:lnTo>
                  <a:pt x="411036" y="1829157"/>
                </a:lnTo>
                <a:lnTo>
                  <a:pt x="422190" y="1820892"/>
                </a:lnTo>
                <a:lnTo>
                  <a:pt x="433980" y="1813263"/>
                </a:lnTo>
                <a:lnTo>
                  <a:pt x="446409" y="1805315"/>
                </a:lnTo>
                <a:lnTo>
                  <a:pt x="451189" y="1802772"/>
                </a:lnTo>
                <a:lnTo>
                  <a:pt x="456606" y="1800547"/>
                </a:lnTo>
                <a:lnTo>
                  <a:pt x="461705" y="1798957"/>
                </a:lnTo>
                <a:lnTo>
                  <a:pt x="467441" y="1797686"/>
                </a:lnTo>
                <a:lnTo>
                  <a:pt x="472859" y="1797050"/>
                </a:lnTo>
                <a:close/>
                <a:moveTo>
                  <a:pt x="799783" y="1741488"/>
                </a:moveTo>
                <a:lnTo>
                  <a:pt x="816611" y="1747205"/>
                </a:lnTo>
                <a:lnTo>
                  <a:pt x="833438" y="1753558"/>
                </a:lnTo>
                <a:lnTo>
                  <a:pt x="849631" y="1760228"/>
                </a:lnTo>
                <a:lnTo>
                  <a:pt x="865506" y="1767851"/>
                </a:lnTo>
                <a:lnTo>
                  <a:pt x="881064" y="1776427"/>
                </a:lnTo>
                <a:lnTo>
                  <a:pt x="896304" y="1785321"/>
                </a:lnTo>
                <a:lnTo>
                  <a:pt x="910909" y="1795167"/>
                </a:lnTo>
                <a:lnTo>
                  <a:pt x="925514" y="1805332"/>
                </a:lnTo>
                <a:lnTo>
                  <a:pt x="939166" y="1816131"/>
                </a:lnTo>
                <a:lnTo>
                  <a:pt x="952819" y="1827566"/>
                </a:lnTo>
                <a:lnTo>
                  <a:pt x="965201" y="1839953"/>
                </a:lnTo>
                <a:lnTo>
                  <a:pt x="977584" y="1852976"/>
                </a:lnTo>
                <a:lnTo>
                  <a:pt x="989331" y="1866317"/>
                </a:lnTo>
                <a:lnTo>
                  <a:pt x="1000444" y="1879975"/>
                </a:lnTo>
                <a:lnTo>
                  <a:pt x="1011239" y="1894586"/>
                </a:lnTo>
                <a:lnTo>
                  <a:pt x="1021081" y="1909514"/>
                </a:lnTo>
                <a:lnTo>
                  <a:pt x="1026479" y="1918090"/>
                </a:lnTo>
                <a:lnTo>
                  <a:pt x="1031559" y="1926666"/>
                </a:lnTo>
                <a:lnTo>
                  <a:pt x="1036004" y="1935242"/>
                </a:lnTo>
                <a:lnTo>
                  <a:pt x="1040766" y="1944136"/>
                </a:lnTo>
                <a:lnTo>
                  <a:pt x="1044894" y="1952712"/>
                </a:lnTo>
                <a:lnTo>
                  <a:pt x="1049021" y="1961605"/>
                </a:lnTo>
                <a:lnTo>
                  <a:pt x="1052831" y="1970817"/>
                </a:lnTo>
                <a:lnTo>
                  <a:pt x="1056324" y="1979710"/>
                </a:lnTo>
                <a:lnTo>
                  <a:pt x="1059816" y="1988922"/>
                </a:lnTo>
                <a:lnTo>
                  <a:pt x="1062991" y="1997815"/>
                </a:lnTo>
                <a:lnTo>
                  <a:pt x="1065849" y="2007026"/>
                </a:lnTo>
                <a:lnTo>
                  <a:pt x="1068706" y="2016555"/>
                </a:lnTo>
                <a:lnTo>
                  <a:pt x="1070929" y="2025767"/>
                </a:lnTo>
                <a:lnTo>
                  <a:pt x="1073151" y="2035295"/>
                </a:lnTo>
                <a:lnTo>
                  <a:pt x="1075056" y="2044507"/>
                </a:lnTo>
                <a:lnTo>
                  <a:pt x="1076961" y="2054353"/>
                </a:lnTo>
                <a:lnTo>
                  <a:pt x="1078549" y="2063882"/>
                </a:lnTo>
                <a:lnTo>
                  <a:pt x="1079819" y="2073411"/>
                </a:lnTo>
                <a:lnTo>
                  <a:pt x="1080771" y="2082940"/>
                </a:lnTo>
                <a:lnTo>
                  <a:pt x="1081724" y="2092786"/>
                </a:lnTo>
                <a:lnTo>
                  <a:pt x="1082359" y="2102315"/>
                </a:lnTo>
                <a:lnTo>
                  <a:pt x="1082676" y="2111844"/>
                </a:lnTo>
                <a:lnTo>
                  <a:pt x="1082676" y="2122008"/>
                </a:lnTo>
                <a:lnTo>
                  <a:pt x="1082676" y="2131537"/>
                </a:lnTo>
                <a:lnTo>
                  <a:pt x="1082359" y="2141066"/>
                </a:lnTo>
                <a:lnTo>
                  <a:pt x="1081724" y="2150913"/>
                </a:lnTo>
                <a:lnTo>
                  <a:pt x="1080771" y="2160442"/>
                </a:lnTo>
                <a:lnTo>
                  <a:pt x="1079819" y="2170606"/>
                </a:lnTo>
                <a:lnTo>
                  <a:pt x="1078231" y="2180135"/>
                </a:lnTo>
                <a:lnTo>
                  <a:pt x="1076644" y="2189981"/>
                </a:lnTo>
                <a:lnTo>
                  <a:pt x="1075056" y="2199510"/>
                </a:lnTo>
                <a:lnTo>
                  <a:pt x="1072834" y="2209674"/>
                </a:lnTo>
                <a:lnTo>
                  <a:pt x="1070611" y="2219203"/>
                </a:lnTo>
                <a:lnTo>
                  <a:pt x="1068071" y="2228732"/>
                </a:lnTo>
                <a:lnTo>
                  <a:pt x="1065214" y="2238261"/>
                </a:lnTo>
                <a:lnTo>
                  <a:pt x="1062356" y="2247472"/>
                </a:lnTo>
                <a:lnTo>
                  <a:pt x="1058864" y="2257001"/>
                </a:lnTo>
                <a:lnTo>
                  <a:pt x="1055689" y="2266212"/>
                </a:lnTo>
                <a:lnTo>
                  <a:pt x="1052196" y="2275106"/>
                </a:lnTo>
                <a:lnTo>
                  <a:pt x="1048386" y="2284317"/>
                </a:lnTo>
                <a:lnTo>
                  <a:pt x="1044259" y="2292893"/>
                </a:lnTo>
                <a:lnTo>
                  <a:pt x="1039814" y="2301787"/>
                </a:lnTo>
                <a:lnTo>
                  <a:pt x="1035369" y="2310045"/>
                </a:lnTo>
                <a:lnTo>
                  <a:pt x="1030606" y="2318621"/>
                </a:lnTo>
                <a:lnTo>
                  <a:pt x="1025844" y="2327197"/>
                </a:lnTo>
                <a:lnTo>
                  <a:pt x="1020764" y="2335456"/>
                </a:lnTo>
                <a:lnTo>
                  <a:pt x="1015366" y="2343396"/>
                </a:lnTo>
                <a:lnTo>
                  <a:pt x="1009969" y="2351655"/>
                </a:lnTo>
                <a:lnTo>
                  <a:pt x="1004254" y="2359278"/>
                </a:lnTo>
                <a:lnTo>
                  <a:pt x="998539" y="2366901"/>
                </a:lnTo>
                <a:lnTo>
                  <a:pt x="992506" y="2374524"/>
                </a:lnTo>
                <a:lnTo>
                  <a:pt x="985839" y="2381830"/>
                </a:lnTo>
                <a:lnTo>
                  <a:pt x="979806" y="2389135"/>
                </a:lnTo>
                <a:lnTo>
                  <a:pt x="972821" y="2396440"/>
                </a:lnTo>
                <a:lnTo>
                  <a:pt x="966471" y="2403111"/>
                </a:lnTo>
                <a:lnTo>
                  <a:pt x="959169" y="2409781"/>
                </a:lnTo>
                <a:lnTo>
                  <a:pt x="952184" y="2416451"/>
                </a:lnTo>
                <a:lnTo>
                  <a:pt x="944564" y="2423121"/>
                </a:lnTo>
                <a:lnTo>
                  <a:pt x="937261" y="2429156"/>
                </a:lnTo>
                <a:lnTo>
                  <a:pt x="929641" y="2435191"/>
                </a:lnTo>
                <a:lnTo>
                  <a:pt x="921704" y="2441544"/>
                </a:lnTo>
                <a:lnTo>
                  <a:pt x="913766" y="2447261"/>
                </a:lnTo>
                <a:lnTo>
                  <a:pt x="905511" y="2452661"/>
                </a:lnTo>
                <a:lnTo>
                  <a:pt x="897256" y="2458061"/>
                </a:lnTo>
                <a:lnTo>
                  <a:pt x="884874" y="2465684"/>
                </a:lnTo>
                <a:lnTo>
                  <a:pt x="872809" y="2472354"/>
                </a:lnTo>
                <a:lnTo>
                  <a:pt x="860426" y="2478707"/>
                </a:lnTo>
                <a:lnTo>
                  <a:pt x="847726" y="2484742"/>
                </a:lnTo>
                <a:lnTo>
                  <a:pt x="834708" y="2490141"/>
                </a:lnTo>
                <a:lnTo>
                  <a:pt x="821691" y="2495541"/>
                </a:lnTo>
                <a:lnTo>
                  <a:pt x="808991" y="2499988"/>
                </a:lnTo>
                <a:lnTo>
                  <a:pt x="795338" y="2503799"/>
                </a:lnTo>
                <a:lnTo>
                  <a:pt x="782003" y="2507611"/>
                </a:lnTo>
                <a:lnTo>
                  <a:pt x="768668" y="2510787"/>
                </a:lnTo>
                <a:lnTo>
                  <a:pt x="755016" y="2513328"/>
                </a:lnTo>
                <a:lnTo>
                  <a:pt x="741046" y="2515552"/>
                </a:lnTo>
                <a:lnTo>
                  <a:pt x="727393" y="2517140"/>
                </a:lnTo>
                <a:lnTo>
                  <a:pt x="713741" y="2518728"/>
                </a:lnTo>
                <a:lnTo>
                  <a:pt x="699771" y="2519363"/>
                </a:lnTo>
                <a:lnTo>
                  <a:pt x="685801" y="2519363"/>
                </a:lnTo>
                <a:lnTo>
                  <a:pt x="675958" y="2519363"/>
                </a:lnTo>
                <a:lnTo>
                  <a:pt x="666116" y="2519046"/>
                </a:lnTo>
                <a:lnTo>
                  <a:pt x="646113" y="2517140"/>
                </a:lnTo>
                <a:lnTo>
                  <a:pt x="647701" y="2406922"/>
                </a:lnTo>
                <a:lnTo>
                  <a:pt x="648971" y="2312586"/>
                </a:lnTo>
                <a:lnTo>
                  <a:pt x="650241" y="2242708"/>
                </a:lnTo>
                <a:lnTo>
                  <a:pt x="650876" y="2220156"/>
                </a:lnTo>
                <a:lnTo>
                  <a:pt x="651193" y="2207133"/>
                </a:lnTo>
                <a:lnTo>
                  <a:pt x="653416" y="2182040"/>
                </a:lnTo>
                <a:lnTo>
                  <a:pt x="656273" y="2157583"/>
                </a:lnTo>
                <a:lnTo>
                  <a:pt x="658813" y="2134078"/>
                </a:lnTo>
                <a:lnTo>
                  <a:pt x="661988" y="2111209"/>
                </a:lnTo>
                <a:lnTo>
                  <a:pt x="665481" y="2089293"/>
                </a:lnTo>
                <a:lnTo>
                  <a:pt x="668973" y="2068329"/>
                </a:lnTo>
                <a:lnTo>
                  <a:pt x="672148" y="2048001"/>
                </a:lnTo>
                <a:lnTo>
                  <a:pt x="675958" y="2028625"/>
                </a:lnTo>
                <a:lnTo>
                  <a:pt x="680403" y="2009885"/>
                </a:lnTo>
                <a:lnTo>
                  <a:pt x="684531" y="1991463"/>
                </a:lnTo>
                <a:lnTo>
                  <a:pt x="688658" y="1974311"/>
                </a:lnTo>
                <a:lnTo>
                  <a:pt x="693421" y="1957476"/>
                </a:lnTo>
                <a:lnTo>
                  <a:pt x="697866" y="1941595"/>
                </a:lnTo>
                <a:lnTo>
                  <a:pt x="702946" y="1926031"/>
                </a:lnTo>
                <a:lnTo>
                  <a:pt x="707708" y="1911420"/>
                </a:lnTo>
                <a:lnTo>
                  <a:pt x="712788" y="1897444"/>
                </a:lnTo>
                <a:lnTo>
                  <a:pt x="717868" y="1883786"/>
                </a:lnTo>
                <a:lnTo>
                  <a:pt x="723266" y="1870763"/>
                </a:lnTo>
                <a:lnTo>
                  <a:pt x="728663" y="1858693"/>
                </a:lnTo>
                <a:lnTo>
                  <a:pt x="733743" y="1846941"/>
                </a:lnTo>
                <a:lnTo>
                  <a:pt x="739141" y="1835824"/>
                </a:lnTo>
                <a:lnTo>
                  <a:pt x="744538" y="1825025"/>
                </a:lnTo>
                <a:lnTo>
                  <a:pt x="750253" y="1814543"/>
                </a:lnTo>
                <a:lnTo>
                  <a:pt x="755651" y="1804696"/>
                </a:lnTo>
                <a:lnTo>
                  <a:pt x="761366" y="1795485"/>
                </a:lnTo>
                <a:lnTo>
                  <a:pt x="766763" y="1786591"/>
                </a:lnTo>
                <a:lnTo>
                  <a:pt x="777876" y="1770392"/>
                </a:lnTo>
                <a:lnTo>
                  <a:pt x="788988" y="1755464"/>
                </a:lnTo>
                <a:lnTo>
                  <a:pt x="799783" y="1741488"/>
                </a:lnTo>
                <a:close/>
                <a:moveTo>
                  <a:pt x="687070" y="1632268"/>
                </a:moveTo>
                <a:lnTo>
                  <a:pt x="675640" y="1632585"/>
                </a:lnTo>
                <a:lnTo>
                  <a:pt x="663575" y="1632585"/>
                </a:lnTo>
                <a:lnTo>
                  <a:pt x="651828" y="1633538"/>
                </a:lnTo>
                <a:lnTo>
                  <a:pt x="640080" y="1634173"/>
                </a:lnTo>
                <a:lnTo>
                  <a:pt x="628015" y="1635760"/>
                </a:lnTo>
                <a:lnTo>
                  <a:pt x="616585" y="1637348"/>
                </a:lnTo>
                <a:lnTo>
                  <a:pt x="604838" y="1638935"/>
                </a:lnTo>
                <a:lnTo>
                  <a:pt x="592773" y="1641158"/>
                </a:lnTo>
                <a:lnTo>
                  <a:pt x="581343" y="1643381"/>
                </a:lnTo>
                <a:lnTo>
                  <a:pt x="569595" y="1645920"/>
                </a:lnTo>
                <a:lnTo>
                  <a:pt x="558165" y="1649095"/>
                </a:lnTo>
                <a:lnTo>
                  <a:pt x="546735" y="1652270"/>
                </a:lnTo>
                <a:lnTo>
                  <a:pt x="534670" y="1655763"/>
                </a:lnTo>
                <a:lnTo>
                  <a:pt x="523240" y="1659573"/>
                </a:lnTo>
                <a:lnTo>
                  <a:pt x="512128" y="1663700"/>
                </a:lnTo>
                <a:lnTo>
                  <a:pt x="500698" y="1668145"/>
                </a:lnTo>
                <a:lnTo>
                  <a:pt x="489268" y="1672908"/>
                </a:lnTo>
                <a:lnTo>
                  <a:pt x="478155" y="1678305"/>
                </a:lnTo>
                <a:lnTo>
                  <a:pt x="467043" y="1683703"/>
                </a:lnTo>
                <a:lnTo>
                  <a:pt x="455930" y="1689418"/>
                </a:lnTo>
                <a:lnTo>
                  <a:pt x="444818" y="1695133"/>
                </a:lnTo>
                <a:lnTo>
                  <a:pt x="434023" y="1701483"/>
                </a:lnTo>
                <a:lnTo>
                  <a:pt x="423545" y="1708150"/>
                </a:lnTo>
                <a:lnTo>
                  <a:pt x="412750" y="1714818"/>
                </a:lnTo>
                <a:lnTo>
                  <a:pt x="402273" y="1721803"/>
                </a:lnTo>
                <a:lnTo>
                  <a:pt x="392430" y="1729423"/>
                </a:lnTo>
                <a:lnTo>
                  <a:pt x="382588" y="1736726"/>
                </a:lnTo>
                <a:lnTo>
                  <a:pt x="373063" y="1744663"/>
                </a:lnTo>
                <a:lnTo>
                  <a:pt x="363220" y="1752283"/>
                </a:lnTo>
                <a:lnTo>
                  <a:pt x="354330" y="1760856"/>
                </a:lnTo>
                <a:lnTo>
                  <a:pt x="345440" y="1768793"/>
                </a:lnTo>
                <a:lnTo>
                  <a:pt x="336550" y="1777683"/>
                </a:lnTo>
                <a:lnTo>
                  <a:pt x="328295" y="1785938"/>
                </a:lnTo>
                <a:lnTo>
                  <a:pt x="320040" y="1795146"/>
                </a:lnTo>
                <a:lnTo>
                  <a:pt x="312103" y="1804036"/>
                </a:lnTo>
                <a:lnTo>
                  <a:pt x="304483" y="1813243"/>
                </a:lnTo>
                <a:lnTo>
                  <a:pt x="297180" y="1822768"/>
                </a:lnTo>
                <a:lnTo>
                  <a:pt x="289878" y="1832293"/>
                </a:lnTo>
                <a:lnTo>
                  <a:pt x="282893" y="1841818"/>
                </a:lnTo>
                <a:lnTo>
                  <a:pt x="276225" y="1851978"/>
                </a:lnTo>
                <a:lnTo>
                  <a:pt x="269875" y="1861821"/>
                </a:lnTo>
                <a:lnTo>
                  <a:pt x="263842" y="1871663"/>
                </a:lnTo>
                <a:lnTo>
                  <a:pt x="257810" y="1882141"/>
                </a:lnTo>
                <a:lnTo>
                  <a:pt x="252095" y="1892301"/>
                </a:lnTo>
                <a:lnTo>
                  <a:pt x="246697" y="1903096"/>
                </a:lnTo>
                <a:lnTo>
                  <a:pt x="241617" y="1913573"/>
                </a:lnTo>
                <a:lnTo>
                  <a:pt x="236855" y="1924051"/>
                </a:lnTo>
                <a:lnTo>
                  <a:pt x="232092" y="1935163"/>
                </a:lnTo>
                <a:lnTo>
                  <a:pt x="227965" y="1945958"/>
                </a:lnTo>
                <a:lnTo>
                  <a:pt x="223837" y="1957071"/>
                </a:lnTo>
                <a:lnTo>
                  <a:pt x="220027" y="1968183"/>
                </a:lnTo>
                <a:lnTo>
                  <a:pt x="216535" y="1979296"/>
                </a:lnTo>
                <a:lnTo>
                  <a:pt x="213360" y="1990726"/>
                </a:lnTo>
                <a:lnTo>
                  <a:pt x="210502" y="2001838"/>
                </a:lnTo>
                <a:lnTo>
                  <a:pt x="207645" y="2013268"/>
                </a:lnTo>
                <a:lnTo>
                  <a:pt x="205105" y="2024698"/>
                </a:lnTo>
                <a:lnTo>
                  <a:pt x="203200" y="2036763"/>
                </a:lnTo>
                <a:lnTo>
                  <a:pt x="201295" y="2048193"/>
                </a:lnTo>
                <a:lnTo>
                  <a:pt x="199390" y="2059623"/>
                </a:lnTo>
                <a:lnTo>
                  <a:pt x="198120" y="2071371"/>
                </a:lnTo>
                <a:lnTo>
                  <a:pt x="196850" y="2082801"/>
                </a:lnTo>
                <a:lnTo>
                  <a:pt x="196215" y="2094866"/>
                </a:lnTo>
                <a:lnTo>
                  <a:pt x="195897" y="2106613"/>
                </a:lnTo>
                <a:lnTo>
                  <a:pt x="195580" y="2118043"/>
                </a:lnTo>
                <a:lnTo>
                  <a:pt x="195580" y="2129791"/>
                </a:lnTo>
                <a:lnTo>
                  <a:pt x="195897" y="2141856"/>
                </a:lnTo>
                <a:lnTo>
                  <a:pt x="196532" y="2153603"/>
                </a:lnTo>
                <a:lnTo>
                  <a:pt x="197485" y="2165668"/>
                </a:lnTo>
                <a:lnTo>
                  <a:pt x="198437" y="2177098"/>
                </a:lnTo>
                <a:lnTo>
                  <a:pt x="200025" y="2188846"/>
                </a:lnTo>
                <a:lnTo>
                  <a:pt x="201930" y="2200593"/>
                </a:lnTo>
                <a:lnTo>
                  <a:pt x="203835" y="2212023"/>
                </a:lnTo>
                <a:lnTo>
                  <a:pt x="206057" y="2224088"/>
                </a:lnTo>
                <a:lnTo>
                  <a:pt x="208915" y="2235518"/>
                </a:lnTo>
                <a:lnTo>
                  <a:pt x="211772" y="2247266"/>
                </a:lnTo>
                <a:lnTo>
                  <a:pt x="215265" y="2258696"/>
                </a:lnTo>
                <a:lnTo>
                  <a:pt x="218757" y="2270443"/>
                </a:lnTo>
                <a:lnTo>
                  <a:pt x="222567" y="2281873"/>
                </a:lnTo>
                <a:lnTo>
                  <a:pt x="226695" y="2293303"/>
                </a:lnTo>
                <a:lnTo>
                  <a:pt x="231140" y="2304733"/>
                </a:lnTo>
                <a:lnTo>
                  <a:pt x="235902" y="2315846"/>
                </a:lnTo>
                <a:lnTo>
                  <a:pt x="240982" y="2327276"/>
                </a:lnTo>
                <a:lnTo>
                  <a:pt x="246380" y="2338388"/>
                </a:lnTo>
                <a:lnTo>
                  <a:pt x="252095" y="2349501"/>
                </a:lnTo>
                <a:lnTo>
                  <a:pt x="257810" y="2360296"/>
                </a:lnTo>
                <a:lnTo>
                  <a:pt x="264160" y="2371408"/>
                </a:lnTo>
                <a:lnTo>
                  <a:pt x="270827" y="2381886"/>
                </a:lnTo>
                <a:lnTo>
                  <a:pt x="277813" y="2392681"/>
                </a:lnTo>
                <a:lnTo>
                  <a:pt x="284798" y="2403158"/>
                </a:lnTo>
                <a:lnTo>
                  <a:pt x="292100" y="2413001"/>
                </a:lnTo>
                <a:lnTo>
                  <a:pt x="299720" y="2422843"/>
                </a:lnTo>
                <a:lnTo>
                  <a:pt x="307658" y="2432368"/>
                </a:lnTo>
                <a:lnTo>
                  <a:pt x="315595" y="2442211"/>
                </a:lnTo>
                <a:lnTo>
                  <a:pt x="323533" y="2451101"/>
                </a:lnTo>
                <a:lnTo>
                  <a:pt x="332105" y="2459991"/>
                </a:lnTo>
                <a:lnTo>
                  <a:pt x="340360" y="2468881"/>
                </a:lnTo>
                <a:lnTo>
                  <a:pt x="349250" y="2477136"/>
                </a:lnTo>
                <a:lnTo>
                  <a:pt x="358140" y="2485391"/>
                </a:lnTo>
                <a:lnTo>
                  <a:pt x="367348" y="2493328"/>
                </a:lnTo>
                <a:lnTo>
                  <a:pt x="376238" y="2500948"/>
                </a:lnTo>
                <a:lnTo>
                  <a:pt x="385445" y="2508251"/>
                </a:lnTo>
                <a:lnTo>
                  <a:pt x="394970" y="2515553"/>
                </a:lnTo>
                <a:lnTo>
                  <a:pt x="405130" y="2522538"/>
                </a:lnTo>
                <a:lnTo>
                  <a:pt x="414655" y="2528888"/>
                </a:lnTo>
                <a:lnTo>
                  <a:pt x="424498" y="2535556"/>
                </a:lnTo>
                <a:lnTo>
                  <a:pt x="434975" y="2541588"/>
                </a:lnTo>
                <a:lnTo>
                  <a:pt x="445135" y="2547621"/>
                </a:lnTo>
                <a:lnTo>
                  <a:pt x="455613" y="2553018"/>
                </a:lnTo>
                <a:lnTo>
                  <a:pt x="465773" y="2558416"/>
                </a:lnTo>
                <a:lnTo>
                  <a:pt x="476568" y="2563813"/>
                </a:lnTo>
                <a:lnTo>
                  <a:pt x="487363" y="2568258"/>
                </a:lnTo>
                <a:lnTo>
                  <a:pt x="498158" y="2573021"/>
                </a:lnTo>
                <a:lnTo>
                  <a:pt x="509270" y="2577466"/>
                </a:lnTo>
                <a:lnTo>
                  <a:pt x="520065" y="2581276"/>
                </a:lnTo>
                <a:lnTo>
                  <a:pt x="531178" y="2585086"/>
                </a:lnTo>
                <a:lnTo>
                  <a:pt x="542290" y="2588896"/>
                </a:lnTo>
                <a:lnTo>
                  <a:pt x="553720" y="2592071"/>
                </a:lnTo>
                <a:lnTo>
                  <a:pt x="564833" y="2594928"/>
                </a:lnTo>
                <a:lnTo>
                  <a:pt x="576580" y="2597786"/>
                </a:lnTo>
                <a:lnTo>
                  <a:pt x="588010" y="2600326"/>
                </a:lnTo>
                <a:lnTo>
                  <a:pt x="599440" y="2602231"/>
                </a:lnTo>
                <a:lnTo>
                  <a:pt x="611188" y="2604136"/>
                </a:lnTo>
                <a:lnTo>
                  <a:pt x="622618" y="2605724"/>
                </a:lnTo>
                <a:lnTo>
                  <a:pt x="634683" y="2607311"/>
                </a:lnTo>
                <a:lnTo>
                  <a:pt x="646113" y="2608581"/>
                </a:lnTo>
                <a:lnTo>
                  <a:pt x="657860" y="2609216"/>
                </a:lnTo>
                <a:lnTo>
                  <a:pt x="669925" y="2609534"/>
                </a:lnTo>
                <a:lnTo>
                  <a:pt x="681355" y="2609851"/>
                </a:lnTo>
                <a:lnTo>
                  <a:pt x="693103" y="2609851"/>
                </a:lnTo>
                <a:lnTo>
                  <a:pt x="704850" y="2609534"/>
                </a:lnTo>
                <a:lnTo>
                  <a:pt x="716915" y="2608899"/>
                </a:lnTo>
                <a:lnTo>
                  <a:pt x="728345" y="2607946"/>
                </a:lnTo>
                <a:lnTo>
                  <a:pt x="740093" y="2606676"/>
                </a:lnTo>
                <a:lnTo>
                  <a:pt x="752158" y="2605406"/>
                </a:lnTo>
                <a:lnTo>
                  <a:pt x="763905" y="2603501"/>
                </a:lnTo>
                <a:lnTo>
                  <a:pt x="775335" y="2601279"/>
                </a:lnTo>
                <a:lnTo>
                  <a:pt x="787083" y="2598738"/>
                </a:lnTo>
                <a:lnTo>
                  <a:pt x="798830" y="2596198"/>
                </a:lnTo>
                <a:lnTo>
                  <a:pt x="810578" y="2593658"/>
                </a:lnTo>
                <a:lnTo>
                  <a:pt x="822008" y="2590166"/>
                </a:lnTo>
                <a:lnTo>
                  <a:pt x="833438" y="2586673"/>
                </a:lnTo>
                <a:lnTo>
                  <a:pt x="844868" y="2582863"/>
                </a:lnTo>
                <a:lnTo>
                  <a:pt x="856615" y="2578736"/>
                </a:lnTo>
                <a:lnTo>
                  <a:pt x="867410" y="2573973"/>
                </a:lnTo>
                <a:lnTo>
                  <a:pt x="879158" y="2569528"/>
                </a:lnTo>
                <a:lnTo>
                  <a:pt x="890270" y="2564131"/>
                </a:lnTo>
                <a:lnTo>
                  <a:pt x="901383" y="2558733"/>
                </a:lnTo>
                <a:lnTo>
                  <a:pt x="912178" y="2553336"/>
                </a:lnTo>
                <a:lnTo>
                  <a:pt x="923290" y="2547303"/>
                </a:lnTo>
                <a:lnTo>
                  <a:pt x="934085" y="2540636"/>
                </a:lnTo>
                <a:lnTo>
                  <a:pt x="944880" y="2534286"/>
                </a:lnTo>
                <a:lnTo>
                  <a:pt x="955675" y="2527301"/>
                </a:lnTo>
                <a:lnTo>
                  <a:pt x="965835" y="2520633"/>
                </a:lnTo>
                <a:lnTo>
                  <a:pt x="976313" y="2512696"/>
                </a:lnTo>
                <a:lnTo>
                  <a:pt x="986155" y="2505711"/>
                </a:lnTo>
                <a:lnTo>
                  <a:pt x="995680" y="2497456"/>
                </a:lnTo>
                <a:lnTo>
                  <a:pt x="1005205" y="2489836"/>
                </a:lnTo>
                <a:lnTo>
                  <a:pt x="1014095" y="2481581"/>
                </a:lnTo>
                <a:lnTo>
                  <a:pt x="1023303" y="2473326"/>
                </a:lnTo>
                <a:lnTo>
                  <a:pt x="1031558" y="2464753"/>
                </a:lnTo>
                <a:lnTo>
                  <a:pt x="1040130" y="2456181"/>
                </a:lnTo>
                <a:lnTo>
                  <a:pt x="1048385" y="2446973"/>
                </a:lnTo>
                <a:lnTo>
                  <a:pt x="1056640" y="2438083"/>
                </a:lnTo>
                <a:lnTo>
                  <a:pt x="1064260" y="2429193"/>
                </a:lnTo>
                <a:lnTo>
                  <a:pt x="1071563" y="2419351"/>
                </a:lnTo>
                <a:lnTo>
                  <a:pt x="1078865" y="2409826"/>
                </a:lnTo>
                <a:lnTo>
                  <a:pt x="1085533" y="2400301"/>
                </a:lnTo>
                <a:lnTo>
                  <a:pt x="1092200" y="2390458"/>
                </a:lnTo>
                <a:lnTo>
                  <a:pt x="1098550" y="2380616"/>
                </a:lnTo>
                <a:lnTo>
                  <a:pt x="1104583" y="2370456"/>
                </a:lnTo>
                <a:lnTo>
                  <a:pt x="1110933" y="2360296"/>
                </a:lnTo>
                <a:lnTo>
                  <a:pt x="1116330" y="2349818"/>
                </a:lnTo>
                <a:lnTo>
                  <a:pt x="1121728" y="2339023"/>
                </a:lnTo>
                <a:lnTo>
                  <a:pt x="1126808" y="2328863"/>
                </a:lnTo>
                <a:lnTo>
                  <a:pt x="1131570" y="2318068"/>
                </a:lnTo>
                <a:lnTo>
                  <a:pt x="1136015" y="2306956"/>
                </a:lnTo>
                <a:lnTo>
                  <a:pt x="1140778" y="2296478"/>
                </a:lnTo>
                <a:lnTo>
                  <a:pt x="1144588" y="2285366"/>
                </a:lnTo>
                <a:lnTo>
                  <a:pt x="1148398" y="2274253"/>
                </a:lnTo>
                <a:lnTo>
                  <a:pt x="1151890" y="2263141"/>
                </a:lnTo>
                <a:lnTo>
                  <a:pt x="1155383" y="2251711"/>
                </a:lnTo>
                <a:lnTo>
                  <a:pt x="1158240" y="2240598"/>
                </a:lnTo>
                <a:lnTo>
                  <a:pt x="1161098" y="2228851"/>
                </a:lnTo>
                <a:lnTo>
                  <a:pt x="1163320" y="2217421"/>
                </a:lnTo>
                <a:lnTo>
                  <a:pt x="1165543" y="2205673"/>
                </a:lnTo>
                <a:lnTo>
                  <a:pt x="1167448" y="2194243"/>
                </a:lnTo>
                <a:lnTo>
                  <a:pt x="1169035" y="2182813"/>
                </a:lnTo>
                <a:lnTo>
                  <a:pt x="1170305" y="2170748"/>
                </a:lnTo>
                <a:lnTo>
                  <a:pt x="1171258" y="2159318"/>
                </a:lnTo>
                <a:lnTo>
                  <a:pt x="1172210" y="2147571"/>
                </a:lnTo>
                <a:lnTo>
                  <a:pt x="1172845" y="2135823"/>
                </a:lnTo>
                <a:lnTo>
                  <a:pt x="1172845" y="2123758"/>
                </a:lnTo>
                <a:lnTo>
                  <a:pt x="1172845" y="2112328"/>
                </a:lnTo>
                <a:lnTo>
                  <a:pt x="1172528" y="2100581"/>
                </a:lnTo>
                <a:lnTo>
                  <a:pt x="1172210" y="2088516"/>
                </a:lnTo>
                <a:lnTo>
                  <a:pt x="1170940" y="2076768"/>
                </a:lnTo>
                <a:lnTo>
                  <a:pt x="1169670" y="2065021"/>
                </a:lnTo>
                <a:lnTo>
                  <a:pt x="1168083" y="2053591"/>
                </a:lnTo>
                <a:lnTo>
                  <a:pt x="1166813" y="2041526"/>
                </a:lnTo>
                <a:lnTo>
                  <a:pt x="1164273" y="2029778"/>
                </a:lnTo>
                <a:lnTo>
                  <a:pt x="1162050" y="2018348"/>
                </a:lnTo>
                <a:lnTo>
                  <a:pt x="1159510" y="2006283"/>
                </a:lnTo>
                <a:lnTo>
                  <a:pt x="1156335" y="1994853"/>
                </a:lnTo>
                <a:lnTo>
                  <a:pt x="1153478" y="1983423"/>
                </a:lnTo>
                <a:lnTo>
                  <a:pt x="1149985" y="1971993"/>
                </a:lnTo>
                <a:lnTo>
                  <a:pt x="1145540" y="1960563"/>
                </a:lnTo>
                <a:lnTo>
                  <a:pt x="1141730" y="1949133"/>
                </a:lnTo>
                <a:lnTo>
                  <a:pt x="1137285" y="1937386"/>
                </a:lnTo>
                <a:lnTo>
                  <a:pt x="1132205" y="1926591"/>
                </a:lnTo>
                <a:lnTo>
                  <a:pt x="1127443" y="1914843"/>
                </a:lnTo>
                <a:lnTo>
                  <a:pt x="1122045" y="1903731"/>
                </a:lnTo>
                <a:lnTo>
                  <a:pt x="1116330" y="1892936"/>
                </a:lnTo>
                <a:lnTo>
                  <a:pt x="1110615" y="1882141"/>
                </a:lnTo>
                <a:lnTo>
                  <a:pt x="1103948" y="1871028"/>
                </a:lnTo>
                <a:lnTo>
                  <a:pt x="1097598" y="1860233"/>
                </a:lnTo>
                <a:lnTo>
                  <a:pt x="1090613" y="1849438"/>
                </a:lnTo>
                <a:lnTo>
                  <a:pt x="1083310" y="1839278"/>
                </a:lnTo>
                <a:lnTo>
                  <a:pt x="1076008" y="1829436"/>
                </a:lnTo>
                <a:lnTo>
                  <a:pt x="1068388" y="1819276"/>
                </a:lnTo>
                <a:lnTo>
                  <a:pt x="1060768" y="1809751"/>
                </a:lnTo>
                <a:lnTo>
                  <a:pt x="1053148" y="1800226"/>
                </a:lnTo>
                <a:lnTo>
                  <a:pt x="1044575" y="1791018"/>
                </a:lnTo>
                <a:lnTo>
                  <a:pt x="1036320" y="1782128"/>
                </a:lnTo>
                <a:lnTo>
                  <a:pt x="1027748" y="1773556"/>
                </a:lnTo>
                <a:lnTo>
                  <a:pt x="1019175" y="1764983"/>
                </a:lnTo>
                <a:lnTo>
                  <a:pt x="1010285" y="1757046"/>
                </a:lnTo>
                <a:lnTo>
                  <a:pt x="1001395" y="1749108"/>
                </a:lnTo>
                <a:lnTo>
                  <a:pt x="992188" y="1741171"/>
                </a:lnTo>
                <a:lnTo>
                  <a:pt x="982663" y="1734186"/>
                </a:lnTo>
                <a:lnTo>
                  <a:pt x="973138" y="1726883"/>
                </a:lnTo>
                <a:lnTo>
                  <a:pt x="963613" y="1719898"/>
                </a:lnTo>
                <a:lnTo>
                  <a:pt x="953770" y="1713230"/>
                </a:lnTo>
                <a:lnTo>
                  <a:pt x="943610" y="1706880"/>
                </a:lnTo>
                <a:lnTo>
                  <a:pt x="933768" y="1700848"/>
                </a:lnTo>
                <a:lnTo>
                  <a:pt x="923290" y="1695133"/>
                </a:lnTo>
                <a:lnTo>
                  <a:pt x="913130" y="1689418"/>
                </a:lnTo>
                <a:lnTo>
                  <a:pt x="902335" y="1684020"/>
                </a:lnTo>
                <a:lnTo>
                  <a:pt x="892175" y="1678623"/>
                </a:lnTo>
                <a:lnTo>
                  <a:pt x="881380" y="1673860"/>
                </a:lnTo>
                <a:lnTo>
                  <a:pt x="870268" y="1669415"/>
                </a:lnTo>
                <a:lnTo>
                  <a:pt x="859473" y="1664653"/>
                </a:lnTo>
                <a:lnTo>
                  <a:pt x="848360" y="1660843"/>
                </a:lnTo>
                <a:lnTo>
                  <a:pt x="837248" y="1657033"/>
                </a:lnTo>
                <a:lnTo>
                  <a:pt x="825818" y="1653858"/>
                </a:lnTo>
                <a:lnTo>
                  <a:pt x="814705" y="1650365"/>
                </a:lnTo>
                <a:lnTo>
                  <a:pt x="803275" y="1647190"/>
                </a:lnTo>
                <a:lnTo>
                  <a:pt x="791845" y="1644651"/>
                </a:lnTo>
                <a:lnTo>
                  <a:pt x="780415" y="1642111"/>
                </a:lnTo>
                <a:lnTo>
                  <a:pt x="768985" y="1639888"/>
                </a:lnTo>
                <a:lnTo>
                  <a:pt x="757238" y="1637983"/>
                </a:lnTo>
                <a:lnTo>
                  <a:pt x="745490" y="1636395"/>
                </a:lnTo>
                <a:lnTo>
                  <a:pt x="734060" y="1635125"/>
                </a:lnTo>
                <a:lnTo>
                  <a:pt x="722313" y="1633855"/>
                </a:lnTo>
                <a:lnTo>
                  <a:pt x="710565" y="1632903"/>
                </a:lnTo>
                <a:lnTo>
                  <a:pt x="698818" y="1632585"/>
                </a:lnTo>
                <a:lnTo>
                  <a:pt x="687070" y="1632268"/>
                </a:lnTo>
                <a:close/>
                <a:moveTo>
                  <a:pt x="1446848" y="1466850"/>
                </a:moveTo>
                <a:lnTo>
                  <a:pt x="1448435" y="1479858"/>
                </a:lnTo>
                <a:lnTo>
                  <a:pt x="1450658" y="1496357"/>
                </a:lnTo>
                <a:lnTo>
                  <a:pt x="1453833" y="1515711"/>
                </a:lnTo>
                <a:lnTo>
                  <a:pt x="1457960" y="1538238"/>
                </a:lnTo>
                <a:lnTo>
                  <a:pt x="1468120" y="1591541"/>
                </a:lnTo>
                <a:lnTo>
                  <a:pt x="1480185" y="1653093"/>
                </a:lnTo>
                <a:lnTo>
                  <a:pt x="1494155" y="1721308"/>
                </a:lnTo>
                <a:lnTo>
                  <a:pt x="1509713" y="1794282"/>
                </a:lnTo>
                <a:lnTo>
                  <a:pt x="1525905" y="1870112"/>
                </a:lnTo>
                <a:lnTo>
                  <a:pt x="1542098" y="1946576"/>
                </a:lnTo>
                <a:lnTo>
                  <a:pt x="1574800" y="2092842"/>
                </a:lnTo>
                <a:lnTo>
                  <a:pt x="1602740" y="2217533"/>
                </a:lnTo>
                <a:lnTo>
                  <a:pt x="1629410" y="2336830"/>
                </a:lnTo>
                <a:lnTo>
                  <a:pt x="1730693" y="1746690"/>
                </a:lnTo>
                <a:lnTo>
                  <a:pt x="1671003" y="1606453"/>
                </a:lnTo>
                <a:lnTo>
                  <a:pt x="1768475" y="1514442"/>
                </a:lnTo>
                <a:lnTo>
                  <a:pt x="1798955" y="1514442"/>
                </a:lnTo>
                <a:lnTo>
                  <a:pt x="1806258" y="1514442"/>
                </a:lnTo>
                <a:lnTo>
                  <a:pt x="1836420" y="1514442"/>
                </a:lnTo>
                <a:lnTo>
                  <a:pt x="1933575" y="1606453"/>
                </a:lnTo>
                <a:lnTo>
                  <a:pt x="1873885" y="1746690"/>
                </a:lnTo>
                <a:lnTo>
                  <a:pt x="1975168" y="2336830"/>
                </a:lnTo>
                <a:lnTo>
                  <a:pt x="2002155" y="2217533"/>
                </a:lnTo>
                <a:lnTo>
                  <a:pt x="2030095" y="2092842"/>
                </a:lnTo>
                <a:lnTo>
                  <a:pt x="2062480" y="1946576"/>
                </a:lnTo>
                <a:lnTo>
                  <a:pt x="2078990" y="1870112"/>
                </a:lnTo>
                <a:lnTo>
                  <a:pt x="2094865" y="1794282"/>
                </a:lnTo>
                <a:lnTo>
                  <a:pt x="2110740" y="1721308"/>
                </a:lnTo>
                <a:lnTo>
                  <a:pt x="2124393" y="1653093"/>
                </a:lnTo>
                <a:lnTo>
                  <a:pt x="2136775" y="1591541"/>
                </a:lnTo>
                <a:lnTo>
                  <a:pt x="2146618" y="1538238"/>
                </a:lnTo>
                <a:lnTo>
                  <a:pt x="2150428" y="1515711"/>
                </a:lnTo>
                <a:lnTo>
                  <a:pt x="2153920" y="1496357"/>
                </a:lnTo>
                <a:lnTo>
                  <a:pt x="2156143" y="1479858"/>
                </a:lnTo>
                <a:lnTo>
                  <a:pt x="2157730" y="1466850"/>
                </a:lnTo>
                <a:lnTo>
                  <a:pt x="2164398" y="1469071"/>
                </a:lnTo>
                <a:lnTo>
                  <a:pt x="2173923" y="1471609"/>
                </a:lnTo>
                <a:lnTo>
                  <a:pt x="2226628" y="1488108"/>
                </a:lnTo>
                <a:lnTo>
                  <a:pt x="2293620" y="1509683"/>
                </a:lnTo>
                <a:lnTo>
                  <a:pt x="2331085" y="1522374"/>
                </a:lnTo>
                <a:lnTo>
                  <a:pt x="2370455" y="1535700"/>
                </a:lnTo>
                <a:lnTo>
                  <a:pt x="2411730" y="1549660"/>
                </a:lnTo>
                <a:lnTo>
                  <a:pt x="2453323" y="1564255"/>
                </a:lnTo>
                <a:lnTo>
                  <a:pt x="2495868" y="1579801"/>
                </a:lnTo>
                <a:lnTo>
                  <a:pt x="2538413" y="1595665"/>
                </a:lnTo>
                <a:lnTo>
                  <a:pt x="2580005" y="1612164"/>
                </a:lnTo>
                <a:lnTo>
                  <a:pt x="2620645" y="1628345"/>
                </a:lnTo>
                <a:lnTo>
                  <a:pt x="2659698" y="1644844"/>
                </a:lnTo>
                <a:lnTo>
                  <a:pt x="2678430" y="1653410"/>
                </a:lnTo>
                <a:lnTo>
                  <a:pt x="2696210" y="1661342"/>
                </a:lnTo>
                <a:lnTo>
                  <a:pt x="2713990" y="1669909"/>
                </a:lnTo>
                <a:lnTo>
                  <a:pt x="2730818" y="1678158"/>
                </a:lnTo>
                <a:lnTo>
                  <a:pt x="2747010" y="1686090"/>
                </a:lnTo>
                <a:lnTo>
                  <a:pt x="2761933" y="1694339"/>
                </a:lnTo>
                <a:lnTo>
                  <a:pt x="2773363" y="1705761"/>
                </a:lnTo>
                <a:lnTo>
                  <a:pt x="2785110" y="1718770"/>
                </a:lnTo>
                <a:lnTo>
                  <a:pt x="2798128" y="1733364"/>
                </a:lnTo>
                <a:lnTo>
                  <a:pt x="2805113" y="1741296"/>
                </a:lnTo>
                <a:lnTo>
                  <a:pt x="2811780" y="1749546"/>
                </a:lnTo>
                <a:lnTo>
                  <a:pt x="2818766" y="1758747"/>
                </a:lnTo>
                <a:lnTo>
                  <a:pt x="2825750" y="1768265"/>
                </a:lnTo>
                <a:lnTo>
                  <a:pt x="2833053" y="1778735"/>
                </a:lnTo>
                <a:lnTo>
                  <a:pt x="2839720" y="1789840"/>
                </a:lnTo>
                <a:lnTo>
                  <a:pt x="2847023" y="1801262"/>
                </a:lnTo>
                <a:lnTo>
                  <a:pt x="2854326" y="1813636"/>
                </a:lnTo>
                <a:lnTo>
                  <a:pt x="2861310" y="1826962"/>
                </a:lnTo>
                <a:lnTo>
                  <a:pt x="2867978" y="1840922"/>
                </a:lnTo>
                <a:lnTo>
                  <a:pt x="2874963" y="1855517"/>
                </a:lnTo>
                <a:lnTo>
                  <a:pt x="2881948" y="1871698"/>
                </a:lnTo>
                <a:lnTo>
                  <a:pt x="2888933" y="1887880"/>
                </a:lnTo>
                <a:lnTo>
                  <a:pt x="2895283" y="1905964"/>
                </a:lnTo>
                <a:lnTo>
                  <a:pt x="2901316" y="1924367"/>
                </a:lnTo>
                <a:lnTo>
                  <a:pt x="2907666" y="1944355"/>
                </a:lnTo>
                <a:lnTo>
                  <a:pt x="2913698" y="1964978"/>
                </a:lnTo>
                <a:lnTo>
                  <a:pt x="2919413" y="1986871"/>
                </a:lnTo>
                <a:lnTo>
                  <a:pt x="2924810" y="2010032"/>
                </a:lnTo>
                <a:lnTo>
                  <a:pt x="2930208" y="2034463"/>
                </a:lnTo>
                <a:lnTo>
                  <a:pt x="2934653" y="2059528"/>
                </a:lnTo>
                <a:lnTo>
                  <a:pt x="2939416" y="2086496"/>
                </a:lnTo>
                <a:lnTo>
                  <a:pt x="2943543" y="2114734"/>
                </a:lnTo>
                <a:lnTo>
                  <a:pt x="2947353" y="2144241"/>
                </a:lnTo>
                <a:lnTo>
                  <a:pt x="2950846" y="2175017"/>
                </a:lnTo>
                <a:lnTo>
                  <a:pt x="2953703" y="2207062"/>
                </a:lnTo>
                <a:lnTo>
                  <a:pt x="2954338" y="2215946"/>
                </a:lnTo>
                <a:lnTo>
                  <a:pt x="2954656" y="2230858"/>
                </a:lnTo>
                <a:lnTo>
                  <a:pt x="2955608" y="2275595"/>
                </a:lnTo>
                <a:lnTo>
                  <a:pt x="2957196" y="2411390"/>
                </a:lnTo>
                <a:lnTo>
                  <a:pt x="2959100" y="2583673"/>
                </a:lnTo>
                <a:lnTo>
                  <a:pt x="2960688" y="2760715"/>
                </a:lnTo>
                <a:lnTo>
                  <a:pt x="2908936" y="2767695"/>
                </a:lnTo>
                <a:lnTo>
                  <a:pt x="2857818" y="2773723"/>
                </a:lnTo>
                <a:lnTo>
                  <a:pt x="2806383" y="2779434"/>
                </a:lnTo>
                <a:lnTo>
                  <a:pt x="2755266" y="2784511"/>
                </a:lnTo>
                <a:lnTo>
                  <a:pt x="2702878" y="2788952"/>
                </a:lnTo>
                <a:lnTo>
                  <a:pt x="2649220" y="2793712"/>
                </a:lnTo>
                <a:lnTo>
                  <a:pt x="2536825" y="2802278"/>
                </a:lnTo>
                <a:lnTo>
                  <a:pt x="2535555" y="2668704"/>
                </a:lnTo>
                <a:lnTo>
                  <a:pt x="2534920" y="2527832"/>
                </a:lnTo>
                <a:lnTo>
                  <a:pt x="2534285" y="2333022"/>
                </a:lnTo>
                <a:lnTo>
                  <a:pt x="2534285" y="2318745"/>
                </a:lnTo>
                <a:lnTo>
                  <a:pt x="2533333" y="2305102"/>
                </a:lnTo>
                <a:lnTo>
                  <a:pt x="2531745" y="2291776"/>
                </a:lnTo>
                <a:lnTo>
                  <a:pt x="2530475" y="2279085"/>
                </a:lnTo>
                <a:lnTo>
                  <a:pt x="2527935" y="2266711"/>
                </a:lnTo>
                <a:lnTo>
                  <a:pt x="2525713" y="2254654"/>
                </a:lnTo>
                <a:lnTo>
                  <a:pt x="2522538" y="2243232"/>
                </a:lnTo>
                <a:lnTo>
                  <a:pt x="2519680" y="2232127"/>
                </a:lnTo>
                <a:lnTo>
                  <a:pt x="2515870" y="2221340"/>
                </a:lnTo>
                <a:lnTo>
                  <a:pt x="2512060" y="2210870"/>
                </a:lnTo>
                <a:lnTo>
                  <a:pt x="2508250" y="2200717"/>
                </a:lnTo>
                <a:lnTo>
                  <a:pt x="2503488" y="2191198"/>
                </a:lnTo>
                <a:lnTo>
                  <a:pt x="2499360" y="2181680"/>
                </a:lnTo>
                <a:lnTo>
                  <a:pt x="2494280" y="2172796"/>
                </a:lnTo>
                <a:lnTo>
                  <a:pt x="2489835" y="2163912"/>
                </a:lnTo>
                <a:lnTo>
                  <a:pt x="2484755" y="2155346"/>
                </a:lnTo>
                <a:lnTo>
                  <a:pt x="2484755" y="2813383"/>
                </a:lnTo>
                <a:lnTo>
                  <a:pt x="2405698" y="2818459"/>
                </a:lnTo>
                <a:lnTo>
                  <a:pt x="2323148" y="2822584"/>
                </a:lnTo>
                <a:lnTo>
                  <a:pt x="2238058" y="2826391"/>
                </a:lnTo>
                <a:lnTo>
                  <a:pt x="2150745" y="2829881"/>
                </a:lnTo>
                <a:lnTo>
                  <a:pt x="2062798" y="2832102"/>
                </a:lnTo>
                <a:lnTo>
                  <a:pt x="1974850" y="2834006"/>
                </a:lnTo>
                <a:lnTo>
                  <a:pt x="1887538" y="2835275"/>
                </a:lnTo>
                <a:lnTo>
                  <a:pt x="1802448" y="2835275"/>
                </a:lnTo>
                <a:lnTo>
                  <a:pt x="1750378" y="2835275"/>
                </a:lnTo>
                <a:lnTo>
                  <a:pt x="1697673" y="2834958"/>
                </a:lnTo>
                <a:lnTo>
                  <a:pt x="1644333" y="2834006"/>
                </a:lnTo>
                <a:lnTo>
                  <a:pt x="1590358" y="2833372"/>
                </a:lnTo>
                <a:lnTo>
                  <a:pt x="1536065" y="2832102"/>
                </a:lnTo>
                <a:lnTo>
                  <a:pt x="1482090" y="2830516"/>
                </a:lnTo>
                <a:lnTo>
                  <a:pt x="1427798" y="2829247"/>
                </a:lnTo>
                <a:lnTo>
                  <a:pt x="1374775" y="2826709"/>
                </a:lnTo>
                <a:lnTo>
                  <a:pt x="1257300" y="2643639"/>
                </a:lnTo>
                <a:lnTo>
                  <a:pt x="1274128" y="2624919"/>
                </a:lnTo>
                <a:lnTo>
                  <a:pt x="1290003" y="2605882"/>
                </a:lnTo>
                <a:lnTo>
                  <a:pt x="1305560" y="2585894"/>
                </a:lnTo>
                <a:lnTo>
                  <a:pt x="1319848" y="2565588"/>
                </a:lnTo>
                <a:lnTo>
                  <a:pt x="1334135" y="2544965"/>
                </a:lnTo>
                <a:lnTo>
                  <a:pt x="1347470" y="2524024"/>
                </a:lnTo>
                <a:lnTo>
                  <a:pt x="1360170" y="2502132"/>
                </a:lnTo>
                <a:lnTo>
                  <a:pt x="1371918" y="2480557"/>
                </a:lnTo>
                <a:lnTo>
                  <a:pt x="1383348" y="2458348"/>
                </a:lnTo>
                <a:lnTo>
                  <a:pt x="1393825" y="2435503"/>
                </a:lnTo>
                <a:lnTo>
                  <a:pt x="1403668" y="2412342"/>
                </a:lnTo>
                <a:lnTo>
                  <a:pt x="1412558" y="2389181"/>
                </a:lnTo>
                <a:lnTo>
                  <a:pt x="1420813" y="2365385"/>
                </a:lnTo>
                <a:lnTo>
                  <a:pt x="1428115" y="2341589"/>
                </a:lnTo>
                <a:lnTo>
                  <a:pt x="1435100" y="2317158"/>
                </a:lnTo>
                <a:lnTo>
                  <a:pt x="1441133" y="2293045"/>
                </a:lnTo>
                <a:lnTo>
                  <a:pt x="1444943" y="2274008"/>
                </a:lnTo>
                <a:lnTo>
                  <a:pt x="1448753" y="2254972"/>
                </a:lnTo>
                <a:lnTo>
                  <a:pt x="1451928" y="2236252"/>
                </a:lnTo>
                <a:lnTo>
                  <a:pt x="1454785" y="2217215"/>
                </a:lnTo>
                <a:lnTo>
                  <a:pt x="1456690" y="2198179"/>
                </a:lnTo>
                <a:lnTo>
                  <a:pt x="1458595" y="2179142"/>
                </a:lnTo>
                <a:lnTo>
                  <a:pt x="1459548" y="2160105"/>
                </a:lnTo>
                <a:lnTo>
                  <a:pt x="1460500" y="2141068"/>
                </a:lnTo>
                <a:lnTo>
                  <a:pt x="1460818" y="2122349"/>
                </a:lnTo>
                <a:lnTo>
                  <a:pt x="1460500" y="2103312"/>
                </a:lnTo>
                <a:lnTo>
                  <a:pt x="1459548" y="2084593"/>
                </a:lnTo>
                <a:lnTo>
                  <a:pt x="1458913" y="2065873"/>
                </a:lnTo>
                <a:lnTo>
                  <a:pt x="1457008" y="2046519"/>
                </a:lnTo>
                <a:lnTo>
                  <a:pt x="1455103" y="2027800"/>
                </a:lnTo>
                <a:lnTo>
                  <a:pt x="1452880" y="2009715"/>
                </a:lnTo>
                <a:lnTo>
                  <a:pt x="1449705" y="1990995"/>
                </a:lnTo>
                <a:lnTo>
                  <a:pt x="1446213" y="1971958"/>
                </a:lnTo>
                <a:lnTo>
                  <a:pt x="1442403" y="1953874"/>
                </a:lnTo>
                <a:lnTo>
                  <a:pt x="1437958" y="1935471"/>
                </a:lnTo>
                <a:lnTo>
                  <a:pt x="1433195" y="1917069"/>
                </a:lnTo>
                <a:lnTo>
                  <a:pt x="1427798" y="1898984"/>
                </a:lnTo>
                <a:lnTo>
                  <a:pt x="1422083" y="1881217"/>
                </a:lnTo>
                <a:lnTo>
                  <a:pt x="1416050" y="1863132"/>
                </a:lnTo>
                <a:lnTo>
                  <a:pt x="1409383" y="1845364"/>
                </a:lnTo>
                <a:lnTo>
                  <a:pt x="1402715" y="1827596"/>
                </a:lnTo>
                <a:lnTo>
                  <a:pt x="1395095" y="1810146"/>
                </a:lnTo>
                <a:lnTo>
                  <a:pt x="1386840" y="1792696"/>
                </a:lnTo>
                <a:lnTo>
                  <a:pt x="1378585" y="1775563"/>
                </a:lnTo>
                <a:lnTo>
                  <a:pt x="1369695" y="1758429"/>
                </a:lnTo>
                <a:lnTo>
                  <a:pt x="1360488" y="1741614"/>
                </a:lnTo>
                <a:lnTo>
                  <a:pt x="1350963" y="1724798"/>
                </a:lnTo>
                <a:lnTo>
                  <a:pt x="1340485" y="1708299"/>
                </a:lnTo>
                <a:lnTo>
                  <a:pt x="1333500" y="1696877"/>
                </a:lnTo>
                <a:lnTo>
                  <a:pt x="1325563" y="1685773"/>
                </a:lnTo>
                <a:lnTo>
                  <a:pt x="1317943" y="1674668"/>
                </a:lnTo>
                <a:lnTo>
                  <a:pt x="1310323" y="1663563"/>
                </a:lnTo>
                <a:lnTo>
                  <a:pt x="1302385" y="1653093"/>
                </a:lnTo>
                <a:lnTo>
                  <a:pt x="1293813" y="1642623"/>
                </a:lnTo>
                <a:lnTo>
                  <a:pt x="1285558" y="1632152"/>
                </a:lnTo>
                <a:lnTo>
                  <a:pt x="1276985" y="1621999"/>
                </a:lnTo>
                <a:lnTo>
                  <a:pt x="1259523" y="1602011"/>
                </a:lnTo>
                <a:lnTo>
                  <a:pt x="1241425" y="1582657"/>
                </a:lnTo>
                <a:lnTo>
                  <a:pt x="1222693" y="1564255"/>
                </a:lnTo>
                <a:lnTo>
                  <a:pt x="1203325" y="1546170"/>
                </a:lnTo>
                <a:lnTo>
                  <a:pt x="1270953" y="1523008"/>
                </a:lnTo>
                <a:lnTo>
                  <a:pt x="1332865" y="1502702"/>
                </a:lnTo>
                <a:lnTo>
                  <a:pt x="1386840" y="1485569"/>
                </a:lnTo>
                <a:lnTo>
                  <a:pt x="1430655" y="1471609"/>
                </a:lnTo>
                <a:lnTo>
                  <a:pt x="1440815" y="1468754"/>
                </a:lnTo>
                <a:lnTo>
                  <a:pt x="1446848" y="1466850"/>
                </a:lnTo>
                <a:close/>
                <a:moveTo>
                  <a:pt x="671830" y="1436688"/>
                </a:moveTo>
                <a:lnTo>
                  <a:pt x="688658" y="1436688"/>
                </a:lnTo>
                <a:lnTo>
                  <a:pt x="704850" y="1437323"/>
                </a:lnTo>
                <a:lnTo>
                  <a:pt x="721360" y="1437958"/>
                </a:lnTo>
                <a:lnTo>
                  <a:pt x="737870" y="1439228"/>
                </a:lnTo>
                <a:lnTo>
                  <a:pt x="754380" y="1440816"/>
                </a:lnTo>
                <a:lnTo>
                  <a:pt x="770255" y="1442721"/>
                </a:lnTo>
                <a:lnTo>
                  <a:pt x="786765" y="1444943"/>
                </a:lnTo>
                <a:lnTo>
                  <a:pt x="802958" y="1447483"/>
                </a:lnTo>
                <a:lnTo>
                  <a:pt x="818833" y="1450340"/>
                </a:lnTo>
                <a:lnTo>
                  <a:pt x="835025" y="1453515"/>
                </a:lnTo>
                <a:lnTo>
                  <a:pt x="851218" y="1457643"/>
                </a:lnTo>
                <a:lnTo>
                  <a:pt x="866775" y="1461771"/>
                </a:lnTo>
                <a:lnTo>
                  <a:pt x="882333" y="1466215"/>
                </a:lnTo>
                <a:lnTo>
                  <a:pt x="898208" y="1471295"/>
                </a:lnTo>
                <a:lnTo>
                  <a:pt x="913765" y="1476693"/>
                </a:lnTo>
                <a:lnTo>
                  <a:pt x="929005" y="1482408"/>
                </a:lnTo>
                <a:lnTo>
                  <a:pt x="944563" y="1488440"/>
                </a:lnTo>
                <a:lnTo>
                  <a:pt x="959803" y="1495108"/>
                </a:lnTo>
                <a:lnTo>
                  <a:pt x="974725" y="1501458"/>
                </a:lnTo>
                <a:lnTo>
                  <a:pt x="989648" y="1508760"/>
                </a:lnTo>
                <a:lnTo>
                  <a:pt x="1004253" y="1516380"/>
                </a:lnTo>
                <a:lnTo>
                  <a:pt x="1018540" y="1524318"/>
                </a:lnTo>
                <a:lnTo>
                  <a:pt x="1033145" y="1532573"/>
                </a:lnTo>
                <a:lnTo>
                  <a:pt x="1047433" y="1541146"/>
                </a:lnTo>
                <a:lnTo>
                  <a:pt x="1061085" y="1550035"/>
                </a:lnTo>
                <a:lnTo>
                  <a:pt x="1075373" y="1559560"/>
                </a:lnTo>
                <a:lnTo>
                  <a:pt x="1088708" y="1569085"/>
                </a:lnTo>
                <a:lnTo>
                  <a:pt x="1102043" y="1579245"/>
                </a:lnTo>
                <a:lnTo>
                  <a:pt x="1115378" y="1589723"/>
                </a:lnTo>
                <a:lnTo>
                  <a:pt x="1128078" y="1600518"/>
                </a:lnTo>
                <a:lnTo>
                  <a:pt x="1141095" y="1611630"/>
                </a:lnTo>
                <a:lnTo>
                  <a:pt x="1153478" y="1623061"/>
                </a:lnTo>
                <a:lnTo>
                  <a:pt x="1165543" y="1634490"/>
                </a:lnTo>
                <a:lnTo>
                  <a:pt x="1177290" y="1646873"/>
                </a:lnTo>
                <a:lnTo>
                  <a:pt x="1189355" y="1659573"/>
                </a:lnTo>
                <a:lnTo>
                  <a:pt x="1200785" y="1671955"/>
                </a:lnTo>
                <a:lnTo>
                  <a:pt x="1211898" y="1685608"/>
                </a:lnTo>
                <a:lnTo>
                  <a:pt x="1222693" y="1698943"/>
                </a:lnTo>
                <a:lnTo>
                  <a:pt x="1233170" y="1712595"/>
                </a:lnTo>
                <a:lnTo>
                  <a:pt x="1243330" y="1726883"/>
                </a:lnTo>
                <a:lnTo>
                  <a:pt x="1253173" y="1741171"/>
                </a:lnTo>
                <a:lnTo>
                  <a:pt x="1262698" y="1755776"/>
                </a:lnTo>
                <a:lnTo>
                  <a:pt x="1272223" y="1771016"/>
                </a:lnTo>
                <a:lnTo>
                  <a:pt x="1280795" y="1785938"/>
                </a:lnTo>
                <a:lnTo>
                  <a:pt x="1289050" y="1801496"/>
                </a:lnTo>
                <a:lnTo>
                  <a:pt x="1297305" y="1817053"/>
                </a:lnTo>
                <a:lnTo>
                  <a:pt x="1304925" y="1832293"/>
                </a:lnTo>
                <a:lnTo>
                  <a:pt x="1311593" y="1848168"/>
                </a:lnTo>
                <a:lnTo>
                  <a:pt x="1318578" y="1864043"/>
                </a:lnTo>
                <a:lnTo>
                  <a:pt x="1324610" y="1879918"/>
                </a:lnTo>
                <a:lnTo>
                  <a:pt x="1330325" y="1895793"/>
                </a:lnTo>
                <a:lnTo>
                  <a:pt x="1335723" y="1911986"/>
                </a:lnTo>
                <a:lnTo>
                  <a:pt x="1340803" y="1927861"/>
                </a:lnTo>
                <a:lnTo>
                  <a:pt x="1345248" y="1944371"/>
                </a:lnTo>
                <a:lnTo>
                  <a:pt x="1349693" y="1960881"/>
                </a:lnTo>
                <a:lnTo>
                  <a:pt x="1353503" y="1977073"/>
                </a:lnTo>
                <a:lnTo>
                  <a:pt x="1356360" y="1993266"/>
                </a:lnTo>
                <a:lnTo>
                  <a:pt x="1359535" y="2009776"/>
                </a:lnTo>
                <a:lnTo>
                  <a:pt x="1361758" y="2026286"/>
                </a:lnTo>
                <a:lnTo>
                  <a:pt x="1363980" y="2042796"/>
                </a:lnTo>
                <a:lnTo>
                  <a:pt x="1365568" y="2059623"/>
                </a:lnTo>
                <a:lnTo>
                  <a:pt x="1367155" y="2076133"/>
                </a:lnTo>
                <a:lnTo>
                  <a:pt x="1367790" y="2092326"/>
                </a:lnTo>
                <a:lnTo>
                  <a:pt x="1368425" y="2108836"/>
                </a:lnTo>
                <a:lnTo>
                  <a:pt x="1368425" y="2125346"/>
                </a:lnTo>
                <a:lnTo>
                  <a:pt x="1368425" y="2141856"/>
                </a:lnTo>
                <a:lnTo>
                  <a:pt x="1367473" y="2158366"/>
                </a:lnTo>
                <a:lnTo>
                  <a:pt x="1366520" y="2174558"/>
                </a:lnTo>
                <a:lnTo>
                  <a:pt x="1364933" y="2191068"/>
                </a:lnTo>
                <a:lnTo>
                  <a:pt x="1363028" y="2207578"/>
                </a:lnTo>
                <a:lnTo>
                  <a:pt x="1360805" y="2223771"/>
                </a:lnTo>
                <a:lnTo>
                  <a:pt x="1357948" y="2239963"/>
                </a:lnTo>
                <a:lnTo>
                  <a:pt x="1354773" y="2256156"/>
                </a:lnTo>
                <a:lnTo>
                  <a:pt x="1351598" y="2272348"/>
                </a:lnTo>
                <a:lnTo>
                  <a:pt x="1348423" y="2284731"/>
                </a:lnTo>
                <a:lnTo>
                  <a:pt x="1345248" y="2297431"/>
                </a:lnTo>
                <a:lnTo>
                  <a:pt x="1342073" y="2309813"/>
                </a:lnTo>
                <a:lnTo>
                  <a:pt x="1337945" y="2322196"/>
                </a:lnTo>
                <a:lnTo>
                  <a:pt x="1334135" y="2334578"/>
                </a:lnTo>
                <a:lnTo>
                  <a:pt x="1330008" y="2347278"/>
                </a:lnTo>
                <a:lnTo>
                  <a:pt x="1325563" y="2359343"/>
                </a:lnTo>
                <a:lnTo>
                  <a:pt x="1320800" y="2371408"/>
                </a:lnTo>
                <a:lnTo>
                  <a:pt x="1316038" y="2383473"/>
                </a:lnTo>
                <a:lnTo>
                  <a:pt x="1310958" y="2395538"/>
                </a:lnTo>
                <a:lnTo>
                  <a:pt x="1305560" y="2407286"/>
                </a:lnTo>
                <a:lnTo>
                  <a:pt x="1299845" y="2419033"/>
                </a:lnTo>
                <a:lnTo>
                  <a:pt x="1294130" y="2431098"/>
                </a:lnTo>
                <a:lnTo>
                  <a:pt x="1288098" y="2442528"/>
                </a:lnTo>
                <a:lnTo>
                  <a:pt x="1281430" y="2453958"/>
                </a:lnTo>
                <a:lnTo>
                  <a:pt x="1275080" y="2465388"/>
                </a:lnTo>
                <a:lnTo>
                  <a:pt x="1268413" y="2476818"/>
                </a:lnTo>
                <a:lnTo>
                  <a:pt x="1261110" y="2487931"/>
                </a:lnTo>
                <a:lnTo>
                  <a:pt x="1253808" y="2499043"/>
                </a:lnTo>
                <a:lnTo>
                  <a:pt x="1246505" y="2509838"/>
                </a:lnTo>
                <a:lnTo>
                  <a:pt x="1238885" y="2520951"/>
                </a:lnTo>
                <a:lnTo>
                  <a:pt x="1230948" y="2531428"/>
                </a:lnTo>
                <a:lnTo>
                  <a:pt x="1223010" y="2541906"/>
                </a:lnTo>
                <a:lnTo>
                  <a:pt x="1214438" y="2552383"/>
                </a:lnTo>
                <a:lnTo>
                  <a:pt x="1206183" y="2562543"/>
                </a:lnTo>
                <a:lnTo>
                  <a:pt x="1197293" y="2573021"/>
                </a:lnTo>
                <a:lnTo>
                  <a:pt x="1188403" y="2582863"/>
                </a:lnTo>
                <a:lnTo>
                  <a:pt x="1179195" y="2592388"/>
                </a:lnTo>
                <a:lnTo>
                  <a:pt x="1169670" y="2602231"/>
                </a:lnTo>
                <a:lnTo>
                  <a:pt x="1160145" y="2611439"/>
                </a:lnTo>
                <a:lnTo>
                  <a:pt x="1150303" y="2620964"/>
                </a:lnTo>
                <a:lnTo>
                  <a:pt x="1140460" y="2630171"/>
                </a:lnTo>
                <a:lnTo>
                  <a:pt x="1455420" y="3124201"/>
                </a:lnTo>
                <a:lnTo>
                  <a:pt x="1458595" y="3128964"/>
                </a:lnTo>
                <a:lnTo>
                  <a:pt x="1461135" y="3134044"/>
                </a:lnTo>
                <a:lnTo>
                  <a:pt x="1463675" y="3139441"/>
                </a:lnTo>
                <a:lnTo>
                  <a:pt x="1465898" y="3144839"/>
                </a:lnTo>
                <a:lnTo>
                  <a:pt x="1467803" y="3150236"/>
                </a:lnTo>
                <a:lnTo>
                  <a:pt x="1469390" y="3155316"/>
                </a:lnTo>
                <a:lnTo>
                  <a:pt x="1470343" y="3160714"/>
                </a:lnTo>
                <a:lnTo>
                  <a:pt x="1471613" y="3166111"/>
                </a:lnTo>
                <a:lnTo>
                  <a:pt x="1472248" y="3171826"/>
                </a:lnTo>
                <a:lnTo>
                  <a:pt x="1472883" y="3177224"/>
                </a:lnTo>
                <a:lnTo>
                  <a:pt x="1473200" y="3182621"/>
                </a:lnTo>
                <a:lnTo>
                  <a:pt x="1473200" y="3188336"/>
                </a:lnTo>
                <a:lnTo>
                  <a:pt x="1472883" y="3193734"/>
                </a:lnTo>
                <a:lnTo>
                  <a:pt x="1471930" y="3199131"/>
                </a:lnTo>
                <a:lnTo>
                  <a:pt x="1471295" y="3204529"/>
                </a:lnTo>
                <a:lnTo>
                  <a:pt x="1470025" y="3209609"/>
                </a:lnTo>
                <a:lnTo>
                  <a:pt x="1469073" y="3215006"/>
                </a:lnTo>
                <a:lnTo>
                  <a:pt x="1467485" y="3220404"/>
                </a:lnTo>
                <a:lnTo>
                  <a:pt x="1465580" y="3225484"/>
                </a:lnTo>
                <a:lnTo>
                  <a:pt x="1463675" y="3230881"/>
                </a:lnTo>
                <a:lnTo>
                  <a:pt x="1461135" y="3235644"/>
                </a:lnTo>
                <a:lnTo>
                  <a:pt x="1458595" y="3240406"/>
                </a:lnTo>
                <a:lnTo>
                  <a:pt x="1455420" y="3245486"/>
                </a:lnTo>
                <a:lnTo>
                  <a:pt x="1452563" y="3249931"/>
                </a:lnTo>
                <a:lnTo>
                  <a:pt x="1449388" y="3254376"/>
                </a:lnTo>
                <a:lnTo>
                  <a:pt x="1445895" y="3258821"/>
                </a:lnTo>
                <a:lnTo>
                  <a:pt x="1442085" y="3262949"/>
                </a:lnTo>
                <a:lnTo>
                  <a:pt x="1437958" y="3266759"/>
                </a:lnTo>
                <a:lnTo>
                  <a:pt x="1433830" y="3270886"/>
                </a:lnTo>
                <a:lnTo>
                  <a:pt x="1429385" y="3274379"/>
                </a:lnTo>
                <a:lnTo>
                  <a:pt x="1424940" y="3277871"/>
                </a:lnTo>
                <a:lnTo>
                  <a:pt x="1419860" y="3281364"/>
                </a:lnTo>
                <a:lnTo>
                  <a:pt x="1415098" y="3283904"/>
                </a:lnTo>
                <a:lnTo>
                  <a:pt x="1409700" y="3287079"/>
                </a:lnTo>
                <a:lnTo>
                  <a:pt x="1404620" y="3289301"/>
                </a:lnTo>
                <a:lnTo>
                  <a:pt x="1399223" y="3291524"/>
                </a:lnTo>
                <a:lnTo>
                  <a:pt x="1393825" y="3293429"/>
                </a:lnTo>
                <a:lnTo>
                  <a:pt x="1388428" y="3295016"/>
                </a:lnTo>
                <a:lnTo>
                  <a:pt x="1382713" y="3296286"/>
                </a:lnTo>
                <a:lnTo>
                  <a:pt x="1377633" y="3297239"/>
                </a:lnTo>
                <a:lnTo>
                  <a:pt x="1372235" y="3298191"/>
                </a:lnTo>
                <a:lnTo>
                  <a:pt x="1366520" y="3298509"/>
                </a:lnTo>
                <a:lnTo>
                  <a:pt x="1361123" y="3298826"/>
                </a:lnTo>
                <a:lnTo>
                  <a:pt x="1355725" y="3298826"/>
                </a:lnTo>
                <a:lnTo>
                  <a:pt x="1350010" y="3298509"/>
                </a:lnTo>
                <a:lnTo>
                  <a:pt x="1344613" y="3297874"/>
                </a:lnTo>
                <a:lnTo>
                  <a:pt x="1339215" y="3296921"/>
                </a:lnTo>
                <a:lnTo>
                  <a:pt x="1333818" y="3295969"/>
                </a:lnTo>
                <a:lnTo>
                  <a:pt x="1328420" y="3294699"/>
                </a:lnTo>
                <a:lnTo>
                  <a:pt x="1323658" y="3293111"/>
                </a:lnTo>
                <a:lnTo>
                  <a:pt x="1318260" y="3291206"/>
                </a:lnTo>
                <a:lnTo>
                  <a:pt x="1313180" y="3289301"/>
                </a:lnTo>
                <a:lnTo>
                  <a:pt x="1308100" y="3287079"/>
                </a:lnTo>
                <a:lnTo>
                  <a:pt x="1303338" y="3284221"/>
                </a:lnTo>
                <a:lnTo>
                  <a:pt x="1298575" y="3281364"/>
                </a:lnTo>
                <a:lnTo>
                  <a:pt x="1293813" y="3278189"/>
                </a:lnTo>
                <a:lnTo>
                  <a:pt x="1289368" y="3275014"/>
                </a:lnTo>
                <a:lnTo>
                  <a:pt x="1284923" y="3271839"/>
                </a:lnTo>
                <a:lnTo>
                  <a:pt x="1280795" y="3268029"/>
                </a:lnTo>
                <a:lnTo>
                  <a:pt x="1276985" y="3263584"/>
                </a:lnTo>
                <a:lnTo>
                  <a:pt x="1273175" y="3259456"/>
                </a:lnTo>
                <a:lnTo>
                  <a:pt x="1269365" y="3255329"/>
                </a:lnTo>
                <a:lnTo>
                  <a:pt x="1265873" y="3250249"/>
                </a:lnTo>
                <a:lnTo>
                  <a:pt x="1262698" y="3245804"/>
                </a:lnTo>
                <a:lnTo>
                  <a:pt x="947420" y="2751774"/>
                </a:lnTo>
                <a:lnTo>
                  <a:pt x="935038" y="2756854"/>
                </a:lnTo>
                <a:lnTo>
                  <a:pt x="922338" y="2761934"/>
                </a:lnTo>
                <a:lnTo>
                  <a:pt x="909638" y="2766379"/>
                </a:lnTo>
                <a:lnTo>
                  <a:pt x="896938" y="2770506"/>
                </a:lnTo>
                <a:lnTo>
                  <a:pt x="883920" y="2774951"/>
                </a:lnTo>
                <a:lnTo>
                  <a:pt x="871538" y="2778761"/>
                </a:lnTo>
                <a:lnTo>
                  <a:pt x="858520" y="2782254"/>
                </a:lnTo>
                <a:lnTo>
                  <a:pt x="845503" y="2785429"/>
                </a:lnTo>
                <a:lnTo>
                  <a:pt x="832485" y="2788604"/>
                </a:lnTo>
                <a:lnTo>
                  <a:pt x="819468" y="2791144"/>
                </a:lnTo>
                <a:lnTo>
                  <a:pt x="806450" y="2794001"/>
                </a:lnTo>
                <a:lnTo>
                  <a:pt x="793433" y="2796224"/>
                </a:lnTo>
                <a:lnTo>
                  <a:pt x="780415" y="2798129"/>
                </a:lnTo>
                <a:lnTo>
                  <a:pt x="767398" y="2799716"/>
                </a:lnTo>
                <a:lnTo>
                  <a:pt x="754063" y="2801304"/>
                </a:lnTo>
                <a:lnTo>
                  <a:pt x="741045" y="2802891"/>
                </a:lnTo>
                <a:lnTo>
                  <a:pt x="728028" y="2803526"/>
                </a:lnTo>
                <a:lnTo>
                  <a:pt x="715010" y="2804161"/>
                </a:lnTo>
                <a:lnTo>
                  <a:pt x="701675" y="2804796"/>
                </a:lnTo>
                <a:lnTo>
                  <a:pt x="688658" y="2805114"/>
                </a:lnTo>
                <a:lnTo>
                  <a:pt x="675640" y="2805114"/>
                </a:lnTo>
                <a:lnTo>
                  <a:pt x="662623" y="2804796"/>
                </a:lnTo>
                <a:lnTo>
                  <a:pt x="649605" y="2804161"/>
                </a:lnTo>
                <a:lnTo>
                  <a:pt x="636588" y="2803526"/>
                </a:lnTo>
                <a:lnTo>
                  <a:pt x="623570" y="2802256"/>
                </a:lnTo>
                <a:lnTo>
                  <a:pt x="610553" y="2801304"/>
                </a:lnTo>
                <a:lnTo>
                  <a:pt x="597535" y="2799716"/>
                </a:lnTo>
                <a:lnTo>
                  <a:pt x="584518" y="2797811"/>
                </a:lnTo>
                <a:lnTo>
                  <a:pt x="571818" y="2795906"/>
                </a:lnTo>
                <a:lnTo>
                  <a:pt x="558800" y="2793684"/>
                </a:lnTo>
                <a:lnTo>
                  <a:pt x="546100" y="2791144"/>
                </a:lnTo>
                <a:lnTo>
                  <a:pt x="533718" y="2788286"/>
                </a:lnTo>
                <a:lnTo>
                  <a:pt x="517525" y="2784794"/>
                </a:lnTo>
                <a:lnTo>
                  <a:pt x="501968" y="2780666"/>
                </a:lnTo>
                <a:lnTo>
                  <a:pt x="485775" y="2775904"/>
                </a:lnTo>
                <a:lnTo>
                  <a:pt x="470218" y="2771141"/>
                </a:lnTo>
                <a:lnTo>
                  <a:pt x="454660" y="2765744"/>
                </a:lnTo>
                <a:lnTo>
                  <a:pt x="439103" y="2760029"/>
                </a:lnTo>
                <a:lnTo>
                  <a:pt x="424180" y="2753679"/>
                </a:lnTo>
                <a:lnTo>
                  <a:pt x="408940" y="2747329"/>
                </a:lnTo>
                <a:lnTo>
                  <a:pt x="394018" y="2740661"/>
                </a:lnTo>
                <a:lnTo>
                  <a:pt x="379095" y="2733676"/>
                </a:lnTo>
                <a:lnTo>
                  <a:pt x="364173" y="2725739"/>
                </a:lnTo>
                <a:lnTo>
                  <a:pt x="349568" y="2717801"/>
                </a:lnTo>
                <a:lnTo>
                  <a:pt x="335598" y="2709864"/>
                </a:lnTo>
                <a:lnTo>
                  <a:pt x="321310" y="2700974"/>
                </a:lnTo>
                <a:lnTo>
                  <a:pt x="307023" y="2692084"/>
                </a:lnTo>
                <a:lnTo>
                  <a:pt x="293370" y="2682559"/>
                </a:lnTo>
                <a:lnTo>
                  <a:pt x="279718" y="2673034"/>
                </a:lnTo>
                <a:lnTo>
                  <a:pt x="266065" y="2663191"/>
                </a:lnTo>
                <a:lnTo>
                  <a:pt x="253047" y="2652396"/>
                </a:lnTo>
                <a:lnTo>
                  <a:pt x="240347" y="2641601"/>
                </a:lnTo>
                <a:lnTo>
                  <a:pt x="227647" y="2630489"/>
                </a:lnTo>
                <a:lnTo>
                  <a:pt x="214947" y="2619059"/>
                </a:lnTo>
                <a:lnTo>
                  <a:pt x="203200" y="2607629"/>
                </a:lnTo>
                <a:lnTo>
                  <a:pt x="190817" y="2595563"/>
                </a:lnTo>
                <a:lnTo>
                  <a:pt x="179387" y="2582863"/>
                </a:lnTo>
                <a:lnTo>
                  <a:pt x="167957" y="2570163"/>
                </a:lnTo>
                <a:lnTo>
                  <a:pt x="156845" y="2556828"/>
                </a:lnTo>
                <a:lnTo>
                  <a:pt x="146050" y="2543493"/>
                </a:lnTo>
                <a:lnTo>
                  <a:pt x="135255" y="2529523"/>
                </a:lnTo>
                <a:lnTo>
                  <a:pt x="125095" y="2515553"/>
                </a:lnTo>
                <a:lnTo>
                  <a:pt x="115252" y="2500948"/>
                </a:lnTo>
                <a:lnTo>
                  <a:pt x="105410" y="2486343"/>
                </a:lnTo>
                <a:lnTo>
                  <a:pt x="96202" y="2471103"/>
                </a:lnTo>
                <a:lnTo>
                  <a:pt x="87630" y="2456181"/>
                </a:lnTo>
                <a:lnTo>
                  <a:pt x="79057" y="2440941"/>
                </a:lnTo>
                <a:lnTo>
                  <a:pt x="71437" y="2425383"/>
                </a:lnTo>
                <a:lnTo>
                  <a:pt x="63817" y="2409826"/>
                </a:lnTo>
                <a:lnTo>
                  <a:pt x="56515" y="2394268"/>
                </a:lnTo>
                <a:lnTo>
                  <a:pt x="50165" y="2378076"/>
                </a:lnTo>
                <a:lnTo>
                  <a:pt x="43815" y="2362518"/>
                </a:lnTo>
                <a:lnTo>
                  <a:pt x="38100" y="2346326"/>
                </a:lnTo>
                <a:lnTo>
                  <a:pt x="32385" y="2330451"/>
                </a:lnTo>
                <a:lnTo>
                  <a:pt x="27622" y="2313941"/>
                </a:lnTo>
                <a:lnTo>
                  <a:pt x="23177" y="2297748"/>
                </a:lnTo>
                <a:lnTo>
                  <a:pt x="19050" y="2281556"/>
                </a:lnTo>
                <a:lnTo>
                  <a:pt x="15240" y="2265363"/>
                </a:lnTo>
                <a:lnTo>
                  <a:pt x="11747" y="2248853"/>
                </a:lnTo>
                <a:lnTo>
                  <a:pt x="9207" y="2232343"/>
                </a:lnTo>
                <a:lnTo>
                  <a:pt x="6350" y="2216151"/>
                </a:lnTo>
                <a:lnTo>
                  <a:pt x="4445" y="2199641"/>
                </a:lnTo>
                <a:lnTo>
                  <a:pt x="2540" y="2182813"/>
                </a:lnTo>
                <a:lnTo>
                  <a:pt x="1587" y="2166303"/>
                </a:lnTo>
                <a:lnTo>
                  <a:pt x="635" y="2149793"/>
                </a:lnTo>
                <a:lnTo>
                  <a:pt x="0" y="2133283"/>
                </a:lnTo>
                <a:lnTo>
                  <a:pt x="0" y="2117091"/>
                </a:lnTo>
                <a:lnTo>
                  <a:pt x="317" y="2100581"/>
                </a:lnTo>
                <a:lnTo>
                  <a:pt x="952" y="2084071"/>
                </a:lnTo>
                <a:lnTo>
                  <a:pt x="2222" y="2067561"/>
                </a:lnTo>
                <a:lnTo>
                  <a:pt x="3810" y="2051051"/>
                </a:lnTo>
                <a:lnTo>
                  <a:pt x="5715" y="2034541"/>
                </a:lnTo>
                <a:lnTo>
                  <a:pt x="7937" y="2018666"/>
                </a:lnTo>
                <a:lnTo>
                  <a:pt x="10795" y="2002473"/>
                </a:lnTo>
                <a:lnTo>
                  <a:pt x="13652" y="1986598"/>
                </a:lnTo>
                <a:lnTo>
                  <a:pt x="17145" y="1970406"/>
                </a:lnTo>
                <a:lnTo>
                  <a:pt x="20955" y="1954213"/>
                </a:lnTo>
                <a:lnTo>
                  <a:pt x="24765" y="1938656"/>
                </a:lnTo>
                <a:lnTo>
                  <a:pt x="29527" y="1922463"/>
                </a:lnTo>
                <a:lnTo>
                  <a:pt x="34290" y="1906906"/>
                </a:lnTo>
                <a:lnTo>
                  <a:pt x="39687" y="1891666"/>
                </a:lnTo>
                <a:lnTo>
                  <a:pt x="45402" y="1876426"/>
                </a:lnTo>
                <a:lnTo>
                  <a:pt x="51752" y="1861186"/>
                </a:lnTo>
                <a:lnTo>
                  <a:pt x="58102" y="1845628"/>
                </a:lnTo>
                <a:lnTo>
                  <a:pt x="64452" y="1830706"/>
                </a:lnTo>
                <a:lnTo>
                  <a:pt x="71755" y="1815783"/>
                </a:lnTo>
                <a:lnTo>
                  <a:pt x="79375" y="1800861"/>
                </a:lnTo>
                <a:lnTo>
                  <a:pt x="87630" y="1786573"/>
                </a:lnTo>
                <a:lnTo>
                  <a:pt x="95567" y="1772286"/>
                </a:lnTo>
                <a:lnTo>
                  <a:pt x="104457" y="1757998"/>
                </a:lnTo>
                <a:lnTo>
                  <a:pt x="113030" y="1744028"/>
                </a:lnTo>
                <a:lnTo>
                  <a:pt x="122872" y="1730376"/>
                </a:lnTo>
                <a:lnTo>
                  <a:pt x="132397" y="1716723"/>
                </a:lnTo>
                <a:lnTo>
                  <a:pt x="142240" y="1703388"/>
                </a:lnTo>
                <a:lnTo>
                  <a:pt x="152717" y="1690053"/>
                </a:lnTo>
                <a:lnTo>
                  <a:pt x="163195" y="1677353"/>
                </a:lnTo>
                <a:lnTo>
                  <a:pt x="174307" y="1664335"/>
                </a:lnTo>
                <a:lnTo>
                  <a:pt x="185737" y="1652270"/>
                </a:lnTo>
                <a:lnTo>
                  <a:pt x="197802" y="1639888"/>
                </a:lnTo>
                <a:lnTo>
                  <a:pt x="209867" y="1628140"/>
                </a:lnTo>
                <a:lnTo>
                  <a:pt x="222250" y="1616075"/>
                </a:lnTo>
                <a:lnTo>
                  <a:pt x="235267" y="1604646"/>
                </a:lnTo>
                <a:lnTo>
                  <a:pt x="248285" y="1593533"/>
                </a:lnTo>
                <a:lnTo>
                  <a:pt x="261937" y="1583056"/>
                </a:lnTo>
                <a:lnTo>
                  <a:pt x="275908" y="1572260"/>
                </a:lnTo>
                <a:lnTo>
                  <a:pt x="289878" y="1561783"/>
                </a:lnTo>
                <a:lnTo>
                  <a:pt x="304165" y="1552258"/>
                </a:lnTo>
                <a:lnTo>
                  <a:pt x="319088" y="1542416"/>
                </a:lnTo>
                <a:lnTo>
                  <a:pt x="334010" y="1533208"/>
                </a:lnTo>
                <a:lnTo>
                  <a:pt x="349250" y="1524318"/>
                </a:lnTo>
                <a:lnTo>
                  <a:pt x="364490" y="1516063"/>
                </a:lnTo>
                <a:lnTo>
                  <a:pt x="379730" y="1508443"/>
                </a:lnTo>
                <a:lnTo>
                  <a:pt x="395605" y="1500823"/>
                </a:lnTo>
                <a:lnTo>
                  <a:pt x="411163" y="1493838"/>
                </a:lnTo>
                <a:lnTo>
                  <a:pt x="426720" y="1486853"/>
                </a:lnTo>
                <a:lnTo>
                  <a:pt x="442913" y="1480821"/>
                </a:lnTo>
                <a:lnTo>
                  <a:pt x="459105" y="1475105"/>
                </a:lnTo>
                <a:lnTo>
                  <a:pt x="474980" y="1469708"/>
                </a:lnTo>
                <a:lnTo>
                  <a:pt x="491173" y="1464628"/>
                </a:lnTo>
                <a:lnTo>
                  <a:pt x="507365" y="1460183"/>
                </a:lnTo>
                <a:lnTo>
                  <a:pt x="523558" y="1456055"/>
                </a:lnTo>
                <a:lnTo>
                  <a:pt x="540068" y="1452245"/>
                </a:lnTo>
                <a:lnTo>
                  <a:pt x="556578" y="1449070"/>
                </a:lnTo>
                <a:lnTo>
                  <a:pt x="573088" y="1445895"/>
                </a:lnTo>
                <a:lnTo>
                  <a:pt x="589598" y="1443356"/>
                </a:lnTo>
                <a:lnTo>
                  <a:pt x="605790" y="1441451"/>
                </a:lnTo>
                <a:lnTo>
                  <a:pt x="622300" y="1439546"/>
                </a:lnTo>
                <a:lnTo>
                  <a:pt x="638810" y="1438275"/>
                </a:lnTo>
                <a:lnTo>
                  <a:pt x="655320" y="1437640"/>
                </a:lnTo>
                <a:lnTo>
                  <a:pt x="671830" y="1436688"/>
                </a:lnTo>
                <a:close/>
                <a:moveTo>
                  <a:pt x="1808801" y="0"/>
                </a:moveTo>
                <a:lnTo>
                  <a:pt x="1822779" y="318"/>
                </a:lnTo>
                <a:lnTo>
                  <a:pt x="1836121" y="635"/>
                </a:lnTo>
                <a:lnTo>
                  <a:pt x="1849463" y="1588"/>
                </a:lnTo>
                <a:lnTo>
                  <a:pt x="1862806" y="3177"/>
                </a:lnTo>
                <a:lnTo>
                  <a:pt x="1875830" y="4447"/>
                </a:lnTo>
                <a:lnTo>
                  <a:pt x="1888855" y="6353"/>
                </a:lnTo>
                <a:lnTo>
                  <a:pt x="1901562" y="8894"/>
                </a:lnTo>
                <a:lnTo>
                  <a:pt x="1914269" y="11435"/>
                </a:lnTo>
                <a:lnTo>
                  <a:pt x="1926658" y="14612"/>
                </a:lnTo>
                <a:lnTo>
                  <a:pt x="1939047" y="17471"/>
                </a:lnTo>
                <a:lnTo>
                  <a:pt x="1951119" y="21282"/>
                </a:lnTo>
                <a:lnTo>
                  <a:pt x="1963190" y="25412"/>
                </a:lnTo>
                <a:lnTo>
                  <a:pt x="1974944" y="29859"/>
                </a:lnTo>
                <a:lnTo>
                  <a:pt x="1986698" y="34306"/>
                </a:lnTo>
                <a:lnTo>
                  <a:pt x="1998452" y="39071"/>
                </a:lnTo>
                <a:lnTo>
                  <a:pt x="2009571" y="44471"/>
                </a:lnTo>
                <a:lnTo>
                  <a:pt x="2020689" y="49870"/>
                </a:lnTo>
                <a:lnTo>
                  <a:pt x="2031490" y="55906"/>
                </a:lnTo>
                <a:lnTo>
                  <a:pt x="2042291" y="61941"/>
                </a:lnTo>
                <a:lnTo>
                  <a:pt x="2053092" y="67976"/>
                </a:lnTo>
                <a:lnTo>
                  <a:pt x="2063257" y="74964"/>
                </a:lnTo>
                <a:lnTo>
                  <a:pt x="2073741" y="81953"/>
                </a:lnTo>
                <a:lnTo>
                  <a:pt x="2083589" y="89259"/>
                </a:lnTo>
                <a:lnTo>
                  <a:pt x="2093754" y="96564"/>
                </a:lnTo>
                <a:lnTo>
                  <a:pt x="2103284" y="104506"/>
                </a:lnTo>
                <a:lnTo>
                  <a:pt x="2112814" y="112447"/>
                </a:lnTo>
                <a:lnTo>
                  <a:pt x="2122027" y="120388"/>
                </a:lnTo>
                <a:lnTo>
                  <a:pt x="2131239" y="129282"/>
                </a:lnTo>
                <a:lnTo>
                  <a:pt x="2139816" y="138176"/>
                </a:lnTo>
                <a:lnTo>
                  <a:pt x="2148711" y="147070"/>
                </a:lnTo>
                <a:lnTo>
                  <a:pt x="2157288" y="156282"/>
                </a:lnTo>
                <a:lnTo>
                  <a:pt x="2165548" y="165811"/>
                </a:lnTo>
                <a:lnTo>
                  <a:pt x="2173490" y="175658"/>
                </a:lnTo>
                <a:lnTo>
                  <a:pt x="2181749" y="185505"/>
                </a:lnTo>
                <a:lnTo>
                  <a:pt x="2189373" y="195987"/>
                </a:lnTo>
                <a:lnTo>
                  <a:pt x="2196680" y="206152"/>
                </a:lnTo>
                <a:lnTo>
                  <a:pt x="2203986" y="216952"/>
                </a:lnTo>
                <a:lnTo>
                  <a:pt x="2211293" y="227752"/>
                </a:lnTo>
                <a:lnTo>
                  <a:pt x="2217646" y="238870"/>
                </a:lnTo>
                <a:lnTo>
                  <a:pt x="2224635" y="249987"/>
                </a:lnTo>
                <a:lnTo>
                  <a:pt x="2230671" y="261423"/>
                </a:lnTo>
                <a:lnTo>
                  <a:pt x="2237024" y="273175"/>
                </a:lnTo>
                <a:lnTo>
                  <a:pt x="2243060" y="285246"/>
                </a:lnTo>
                <a:lnTo>
                  <a:pt x="2248778" y="296999"/>
                </a:lnTo>
                <a:lnTo>
                  <a:pt x="2253861" y="309069"/>
                </a:lnTo>
                <a:lnTo>
                  <a:pt x="2259261" y="321458"/>
                </a:lnTo>
                <a:lnTo>
                  <a:pt x="2264344" y="334163"/>
                </a:lnTo>
                <a:lnTo>
                  <a:pt x="2269427" y="347187"/>
                </a:lnTo>
                <a:lnTo>
                  <a:pt x="2273874" y="359575"/>
                </a:lnTo>
                <a:lnTo>
                  <a:pt x="2278004" y="372599"/>
                </a:lnTo>
                <a:lnTo>
                  <a:pt x="2282452" y="386257"/>
                </a:lnTo>
                <a:lnTo>
                  <a:pt x="2286264" y="399598"/>
                </a:lnTo>
                <a:lnTo>
                  <a:pt x="2290076" y="412939"/>
                </a:lnTo>
                <a:lnTo>
                  <a:pt x="2292935" y="426598"/>
                </a:lnTo>
                <a:lnTo>
                  <a:pt x="2296429" y="440575"/>
                </a:lnTo>
                <a:lnTo>
                  <a:pt x="2299288" y="454233"/>
                </a:lnTo>
                <a:lnTo>
                  <a:pt x="2301830" y="468527"/>
                </a:lnTo>
                <a:lnTo>
                  <a:pt x="2304053" y="482504"/>
                </a:lnTo>
                <a:lnTo>
                  <a:pt x="2306595" y="497116"/>
                </a:lnTo>
                <a:lnTo>
                  <a:pt x="2308501" y="511410"/>
                </a:lnTo>
                <a:lnTo>
                  <a:pt x="2309772" y="526339"/>
                </a:lnTo>
                <a:lnTo>
                  <a:pt x="2311360" y="540633"/>
                </a:lnTo>
                <a:lnTo>
                  <a:pt x="2312630" y="555245"/>
                </a:lnTo>
                <a:lnTo>
                  <a:pt x="2313266" y="570174"/>
                </a:lnTo>
                <a:lnTo>
                  <a:pt x="2320255" y="573033"/>
                </a:lnTo>
                <a:lnTo>
                  <a:pt x="2327244" y="576209"/>
                </a:lnTo>
                <a:lnTo>
                  <a:pt x="2333597" y="579704"/>
                </a:lnTo>
                <a:lnTo>
                  <a:pt x="2339633" y="583515"/>
                </a:lnTo>
                <a:lnTo>
                  <a:pt x="2345351" y="587645"/>
                </a:lnTo>
                <a:lnTo>
                  <a:pt x="2350751" y="592727"/>
                </a:lnTo>
                <a:lnTo>
                  <a:pt x="2356152" y="597809"/>
                </a:lnTo>
                <a:lnTo>
                  <a:pt x="2361234" y="603527"/>
                </a:lnTo>
                <a:lnTo>
                  <a:pt x="2365364" y="609562"/>
                </a:lnTo>
                <a:lnTo>
                  <a:pt x="2369494" y="616233"/>
                </a:lnTo>
                <a:lnTo>
                  <a:pt x="2372988" y="622903"/>
                </a:lnTo>
                <a:lnTo>
                  <a:pt x="2376483" y="630527"/>
                </a:lnTo>
                <a:lnTo>
                  <a:pt x="2379024" y="638786"/>
                </a:lnTo>
                <a:lnTo>
                  <a:pt x="2381566" y="647362"/>
                </a:lnTo>
                <a:lnTo>
                  <a:pt x="2383472" y="656574"/>
                </a:lnTo>
                <a:lnTo>
                  <a:pt x="2384425" y="666103"/>
                </a:lnTo>
                <a:lnTo>
                  <a:pt x="2385378" y="674362"/>
                </a:lnTo>
                <a:lnTo>
                  <a:pt x="2385695" y="681985"/>
                </a:lnTo>
                <a:lnTo>
                  <a:pt x="2386013" y="689927"/>
                </a:lnTo>
                <a:lnTo>
                  <a:pt x="2385695" y="698503"/>
                </a:lnTo>
                <a:lnTo>
                  <a:pt x="2385378" y="706444"/>
                </a:lnTo>
                <a:lnTo>
                  <a:pt x="2384425" y="714703"/>
                </a:lnTo>
                <a:lnTo>
                  <a:pt x="2383472" y="723279"/>
                </a:lnTo>
                <a:lnTo>
                  <a:pt x="2381883" y="731538"/>
                </a:lnTo>
                <a:lnTo>
                  <a:pt x="2380295" y="740115"/>
                </a:lnTo>
                <a:lnTo>
                  <a:pt x="2378389" y="748373"/>
                </a:lnTo>
                <a:lnTo>
                  <a:pt x="2376483" y="756950"/>
                </a:lnTo>
                <a:lnTo>
                  <a:pt x="2374259" y="765526"/>
                </a:lnTo>
                <a:lnTo>
                  <a:pt x="2371400" y="773467"/>
                </a:lnTo>
                <a:lnTo>
                  <a:pt x="2368541" y="781726"/>
                </a:lnTo>
                <a:lnTo>
                  <a:pt x="2365364" y="789985"/>
                </a:lnTo>
                <a:lnTo>
                  <a:pt x="2361870" y="797926"/>
                </a:lnTo>
                <a:lnTo>
                  <a:pt x="2358376" y="805550"/>
                </a:lnTo>
                <a:lnTo>
                  <a:pt x="2354563" y="813173"/>
                </a:lnTo>
                <a:lnTo>
                  <a:pt x="2350434" y="820479"/>
                </a:lnTo>
                <a:lnTo>
                  <a:pt x="2346304" y="827785"/>
                </a:lnTo>
                <a:lnTo>
                  <a:pt x="2341539" y="834773"/>
                </a:lnTo>
                <a:lnTo>
                  <a:pt x="2337091" y="841444"/>
                </a:lnTo>
                <a:lnTo>
                  <a:pt x="2332009" y="848114"/>
                </a:lnTo>
                <a:lnTo>
                  <a:pt x="2326608" y="854149"/>
                </a:lnTo>
                <a:lnTo>
                  <a:pt x="2321843" y="859867"/>
                </a:lnTo>
                <a:lnTo>
                  <a:pt x="2316125" y="865585"/>
                </a:lnTo>
                <a:lnTo>
                  <a:pt x="2310407" y="870667"/>
                </a:lnTo>
                <a:lnTo>
                  <a:pt x="2304689" y="875432"/>
                </a:lnTo>
                <a:lnTo>
                  <a:pt x="2298335" y="879879"/>
                </a:lnTo>
                <a:lnTo>
                  <a:pt x="2292300" y="884008"/>
                </a:lnTo>
                <a:lnTo>
                  <a:pt x="2285628" y="887502"/>
                </a:lnTo>
                <a:lnTo>
                  <a:pt x="2279275" y="890996"/>
                </a:lnTo>
                <a:lnTo>
                  <a:pt x="2273239" y="915137"/>
                </a:lnTo>
                <a:lnTo>
                  <a:pt x="2266250" y="938643"/>
                </a:lnTo>
                <a:lnTo>
                  <a:pt x="2258626" y="962467"/>
                </a:lnTo>
                <a:lnTo>
                  <a:pt x="2251002" y="986290"/>
                </a:lnTo>
                <a:lnTo>
                  <a:pt x="2242425" y="1009161"/>
                </a:lnTo>
                <a:lnTo>
                  <a:pt x="2233212" y="1032031"/>
                </a:lnTo>
                <a:lnTo>
                  <a:pt x="2223682" y="1054584"/>
                </a:lnTo>
                <a:lnTo>
                  <a:pt x="2213834" y="1076819"/>
                </a:lnTo>
                <a:lnTo>
                  <a:pt x="2203351" y="1098419"/>
                </a:lnTo>
                <a:lnTo>
                  <a:pt x="2192232" y="1119701"/>
                </a:lnTo>
                <a:lnTo>
                  <a:pt x="2180479" y="1140348"/>
                </a:lnTo>
                <a:lnTo>
                  <a:pt x="2168407" y="1160360"/>
                </a:lnTo>
                <a:lnTo>
                  <a:pt x="2155700" y="1179736"/>
                </a:lnTo>
                <a:lnTo>
                  <a:pt x="2142358" y="1198477"/>
                </a:lnTo>
                <a:lnTo>
                  <a:pt x="2128380" y="1216901"/>
                </a:lnTo>
                <a:lnTo>
                  <a:pt x="2114403" y="1234054"/>
                </a:lnTo>
                <a:lnTo>
                  <a:pt x="2106779" y="1242630"/>
                </a:lnTo>
                <a:lnTo>
                  <a:pt x="2099472" y="1250889"/>
                </a:lnTo>
                <a:lnTo>
                  <a:pt x="2091848" y="1259148"/>
                </a:lnTo>
                <a:lnTo>
                  <a:pt x="2083589" y="1266771"/>
                </a:lnTo>
                <a:lnTo>
                  <a:pt x="2075647" y="1274395"/>
                </a:lnTo>
                <a:lnTo>
                  <a:pt x="2067705" y="1282018"/>
                </a:lnTo>
                <a:lnTo>
                  <a:pt x="2059445" y="1289006"/>
                </a:lnTo>
                <a:lnTo>
                  <a:pt x="2051186" y="1295994"/>
                </a:lnTo>
                <a:lnTo>
                  <a:pt x="2042609" y="1302665"/>
                </a:lnTo>
                <a:lnTo>
                  <a:pt x="2034032" y="1309018"/>
                </a:lnTo>
                <a:lnTo>
                  <a:pt x="2025137" y="1315688"/>
                </a:lnTo>
                <a:lnTo>
                  <a:pt x="2016242" y="1321724"/>
                </a:lnTo>
                <a:lnTo>
                  <a:pt x="2007029" y="1327441"/>
                </a:lnTo>
                <a:lnTo>
                  <a:pt x="1997817" y="1332841"/>
                </a:lnTo>
                <a:lnTo>
                  <a:pt x="1988922" y="1338241"/>
                </a:lnTo>
                <a:lnTo>
                  <a:pt x="1979074" y="1343324"/>
                </a:lnTo>
                <a:lnTo>
                  <a:pt x="1969544" y="1348088"/>
                </a:lnTo>
                <a:lnTo>
                  <a:pt x="1960014" y="1352535"/>
                </a:lnTo>
                <a:lnTo>
                  <a:pt x="1950166" y="1356665"/>
                </a:lnTo>
                <a:lnTo>
                  <a:pt x="1940000" y="1360477"/>
                </a:lnTo>
                <a:lnTo>
                  <a:pt x="1929835" y="1364288"/>
                </a:lnTo>
                <a:lnTo>
                  <a:pt x="1919352" y="1367782"/>
                </a:lnTo>
                <a:lnTo>
                  <a:pt x="1909186" y="1370641"/>
                </a:lnTo>
                <a:lnTo>
                  <a:pt x="1898703" y="1373500"/>
                </a:lnTo>
                <a:lnTo>
                  <a:pt x="1888220" y="1375724"/>
                </a:lnTo>
                <a:lnTo>
                  <a:pt x="1877101" y="1377947"/>
                </a:lnTo>
                <a:lnTo>
                  <a:pt x="1865982" y="1379853"/>
                </a:lnTo>
                <a:lnTo>
                  <a:pt x="1854864" y="1381123"/>
                </a:lnTo>
                <a:lnTo>
                  <a:pt x="1843745" y="1382712"/>
                </a:lnTo>
                <a:lnTo>
                  <a:pt x="1832309" y="1383347"/>
                </a:lnTo>
                <a:lnTo>
                  <a:pt x="1820873" y="1383665"/>
                </a:lnTo>
                <a:lnTo>
                  <a:pt x="1808801" y="1384300"/>
                </a:lnTo>
                <a:lnTo>
                  <a:pt x="1797365" y="1383665"/>
                </a:lnTo>
                <a:lnTo>
                  <a:pt x="1785929" y="1383347"/>
                </a:lnTo>
                <a:lnTo>
                  <a:pt x="1774493" y="1382712"/>
                </a:lnTo>
                <a:lnTo>
                  <a:pt x="1763374" y="1381441"/>
                </a:lnTo>
                <a:lnTo>
                  <a:pt x="1752256" y="1379853"/>
                </a:lnTo>
                <a:lnTo>
                  <a:pt x="1741137" y="1377947"/>
                </a:lnTo>
                <a:lnTo>
                  <a:pt x="1730336" y="1375724"/>
                </a:lnTo>
                <a:lnTo>
                  <a:pt x="1719535" y="1373500"/>
                </a:lnTo>
                <a:lnTo>
                  <a:pt x="1709052" y="1370641"/>
                </a:lnTo>
                <a:lnTo>
                  <a:pt x="1698569" y="1367782"/>
                </a:lnTo>
                <a:lnTo>
                  <a:pt x="1688721" y="1364606"/>
                </a:lnTo>
                <a:lnTo>
                  <a:pt x="1678238" y="1360794"/>
                </a:lnTo>
                <a:lnTo>
                  <a:pt x="1668390" y="1356982"/>
                </a:lnTo>
                <a:lnTo>
                  <a:pt x="1658542" y="1352853"/>
                </a:lnTo>
                <a:lnTo>
                  <a:pt x="1649012" y="1348088"/>
                </a:lnTo>
                <a:lnTo>
                  <a:pt x="1639164" y="1343641"/>
                </a:lnTo>
                <a:lnTo>
                  <a:pt x="1630269" y="1338559"/>
                </a:lnTo>
                <a:lnTo>
                  <a:pt x="1620421" y="1333794"/>
                </a:lnTo>
                <a:lnTo>
                  <a:pt x="1611526" y="1327759"/>
                </a:lnTo>
                <a:lnTo>
                  <a:pt x="1602632" y="1322042"/>
                </a:lnTo>
                <a:lnTo>
                  <a:pt x="1593737" y="1316324"/>
                </a:lnTo>
                <a:lnTo>
                  <a:pt x="1584842" y="1309971"/>
                </a:lnTo>
                <a:lnTo>
                  <a:pt x="1576265" y="1303936"/>
                </a:lnTo>
                <a:lnTo>
                  <a:pt x="1567688" y="1296947"/>
                </a:lnTo>
                <a:lnTo>
                  <a:pt x="1559746" y="1289959"/>
                </a:lnTo>
                <a:lnTo>
                  <a:pt x="1551169" y="1282653"/>
                </a:lnTo>
                <a:lnTo>
                  <a:pt x="1543227" y="1275348"/>
                </a:lnTo>
                <a:lnTo>
                  <a:pt x="1535285" y="1267724"/>
                </a:lnTo>
                <a:lnTo>
                  <a:pt x="1527661" y="1260100"/>
                </a:lnTo>
                <a:lnTo>
                  <a:pt x="1520037" y="1252159"/>
                </a:lnTo>
                <a:lnTo>
                  <a:pt x="1512095" y="1244218"/>
                </a:lnTo>
                <a:lnTo>
                  <a:pt x="1505106" y="1235642"/>
                </a:lnTo>
                <a:lnTo>
                  <a:pt x="1490811" y="1218489"/>
                </a:lnTo>
                <a:lnTo>
                  <a:pt x="1477151" y="1200383"/>
                </a:lnTo>
                <a:lnTo>
                  <a:pt x="1463491" y="1181642"/>
                </a:lnTo>
                <a:lnTo>
                  <a:pt x="1451102" y="1162583"/>
                </a:lnTo>
                <a:lnTo>
                  <a:pt x="1438712" y="1142572"/>
                </a:lnTo>
                <a:lnTo>
                  <a:pt x="1426958" y="1121925"/>
                </a:lnTo>
                <a:lnTo>
                  <a:pt x="1415840" y="1101278"/>
                </a:lnTo>
                <a:lnTo>
                  <a:pt x="1405357" y="1079678"/>
                </a:lnTo>
                <a:lnTo>
                  <a:pt x="1395191" y="1057760"/>
                </a:lnTo>
                <a:lnTo>
                  <a:pt x="1385979" y="1035525"/>
                </a:lnTo>
                <a:lnTo>
                  <a:pt x="1376766" y="1012972"/>
                </a:lnTo>
                <a:lnTo>
                  <a:pt x="1368189" y="989467"/>
                </a:lnTo>
                <a:lnTo>
                  <a:pt x="1360247" y="966278"/>
                </a:lnTo>
                <a:lnTo>
                  <a:pt x="1352941" y="943090"/>
                </a:lnTo>
                <a:lnTo>
                  <a:pt x="1346269" y="919267"/>
                </a:lnTo>
                <a:lnTo>
                  <a:pt x="1339598" y="895126"/>
                </a:lnTo>
                <a:lnTo>
                  <a:pt x="1332292" y="892902"/>
                </a:lnTo>
                <a:lnTo>
                  <a:pt x="1324985" y="889726"/>
                </a:lnTo>
                <a:lnTo>
                  <a:pt x="1318314" y="886232"/>
                </a:lnTo>
                <a:lnTo>
                  <a:pt x="1311325" y="882420"/>
                </a:lnTo>
                <a:lnTo>
                  <a:pt x="1304654" y="878290"/>
                </a:lnTo>
                <a:lnTo>
                  <a:pt x="1298619" y="873208"/>
                </a:lnTo>
                <a:lnTo>
                  <a:pt x="1292265" y="867808"/>
                </a:lnTo>
                <a:lnTo>
                  <a:pt x="1286547" y="862726"/>
                </a:lnTo>
                <a:lnTo>
                  <a:pt x="1280829" y="856373"/>
                </a:lnTo>
                <a:lnTo>
                  <a:pt x="1274793" y="850020"/>
                </a:lnTo>
                <a:lnTo>
                  <a:pt x="1269710" y="843032"/>
                </a:lnTo>
                <a:lnTo>
                  <a:pt x="1264627" y="836044"/>
                </a:lnTo>
                <a:lnTo>
                  <a:pt x="1259545" y="828738"/>
                </a:lnTo>
                <a:lnTo>
                  <a:pt x="1255097" y="821114"/>
                </a:lnTo>
                <a:lnTo>
                  <a:pt x="1250968" y="813491"/>
                </a:lnTo>
                <a:lnTo>
                  <a:pt x="1246520" y="805550"/>
                </a:lnTo>
                <a:lnTo>
                  <a:pt x="1242708" y="796973"/>
                </a:lnTo>
                <a:lnTo>
                  <a:pt x="1239214" y="788714"/>
                </a:lnTo>
                <a:lnTo>
                  <a:pt x="1236037" y="780138"/>
                </a:lnTo>
                <a:lnTo>
                  <a:pt x="1232860" y="771562"/>
                </a:lnTo>
                <a:lnTo>
                  <a:pt x="1230001" y="762667"/>
                </a:lnTo>
                <a:lnTo>
                  <a:pt x="1227460" y="753773"/>
                </a:lnTo>
                <a:lnTo>
                  <a:pt x="1225554" y="745197"/>
                </a:lnTo>
                <a:lnTo>
                  <a:pt x="1223648" y="735985"/>
                </a:lnTo>
                <a:lnTo>
                  <a:pt x="1222059" y="727091"/>
                </a:lnTo>
                <a:lnTo>
                  <a:pt x="1220471" y="718197"/>
                </a:lnTo>
                <a:lnTo>
                  <a:pt x="1219836" y="708985"/>
                </a:lnTo>
                <a:lnTo>
                  <a:pt x="1219200" y="700409"/>
                </a:lnTo>
                <a:lnTo>
                  <a:pt x="1219200" y="691832"/>
                </a:lnTo>
                <a:lnTo>
                  <a:pt x="1219200" y="682938"/>
                </a:lnTo>
                <a:lnTo>
                  <a:pt x="1219518" y="674680"/>
                </a:lnTo>
                <a:lnTo>
                  <a:pt x="1220153" y="666103"/>
                </a:lnTo>
                <a:lnTo>
                  <a:pt x="1221742" y="655621"/>
                </a:lnTo>
                <a:lnTo>
                  <a:pt x="1223648" y="645456"/>
                </a:lnTo>
                <a:lnTo>
                  <a:pt x="1226824" y="635927"/>
                </a:lnTo>
                <a:lnTo>
                  <a:pt x="1229683" y="627350"/>
                </a:lnTo>
                <a:lnTo>
                  <a:pt x="1233496" y="618774"/>
                </a:lnTo>
                <a:lnTo>
                  <a:pt x="1237943" y="611468"/>
                </a:lnTo>
                <a:lnTo>
                  <a:pt x="1242708" y="604162"/>
                </a:lnTo>
                <a:lnTo>
                  <a:pt x="1248108" y="598127"/>
                </a:lnTo>
                <a:lnTo>
                  <a:pt x="1253827" y="592409"/>
                </a:lnTo>
                <a:lnTo>
                  <a:pt x="1259862" y="587009"/>
                </a:lnTo>
                <a:lnTo>
                  <a:pt x="1266534" y="581927"/>
                </a:lnTo>
                <a:lnTo>
                  <a:pt x="1273522" y="577798"/>
                </a:lnTo>
                <a:lnTo>
                  <a:pt x="1280829" y="574304"/>
                </a:lnTo>
                <a:lnTo>
                  <a:pt x="1288453" y="570809"/>
                </a:lnTo>
                <a:lnTo>
                  <a:pt x="1296395" y="568268"/>
                </a:lnTo>
                <a:lnTo>
                  <a:pt x="1304654" y="566045"/>
                </a:lnTo>
                <a:lnTo>
                  <a:pt x="1305607" y="551115"/>
                </a:lnTo>
                <a:lnTo>
                  <a:pt x="1306560" y="536504"/>
                </a:lnTo>
                <a:lnTo>
                  <a:pt x="1308149" y="521892"/>
                </a:lnTo>
                <a:lnTo>
                  <a:pt x="1310055" y="507598"/>
                </a:lnTo>
                <a:lnTo>
                  <a:pt x="1311961" y="493304"/>
                </a:lnTo>
                <a:lnTo>
                  <a:pt x="1314502" y="479010"/>
                </a:lnTo>
                <a:lnTo>
                  <a:pt x="1316726" y="465033"/>
                </a:lnTo>
                <a:lnTo>
                  <a:pt x="1319267" y="450739"/>
                </a:lnTo>
                <a:lnTo>
                  <a:pt x="1322444" y="437081"/>
                </a:lnTo>
                <a:lnTo>
                  <a:pt x="1325303" y="423104"/>
                </a:lnTo>
                <a:lnTo>
                  <a:pt x="1328797" y="409763"/>
                </a:lnTo>
                <a:lnTo>
                  <a:pt x="1332610" y="396422"/>
                </a:lnTo>
                <a:lnTo>
                  <a:pt x="1336422" y="383081"/>
                </a:lnTo>
                <a:lnTo>
                  <a:pt x="1340869" y="370057"/>
                </a:lnTo>
                <a:lnTo>
                  <a:pt x="1344999" y="357034"/>
                </a:lnTo>
                <a:lnTo>
                  <a:pt x="1349446" y="344010"/>
                </a:lnTo>
                <a:lnTo>
                  <a:pt x="1354529" y="331305"/>
                </a:lnTo>
                <a:lnTo>
                  <a:pt x="1359612" y="319234"/>
                </a:lnTo>
                <a:lnTo>
                  <a:pt x="1365012" y="306528"/>
                </a:lnTo>
                <a:lnTo>
                  <a:pt x="1370095" y="294775"/>
                </a:lnTo>
                <a:lnTo>
                  <a:pt x="1376131" y="282705"/>
                </a:lnTo>
                <a:lnTo>
                  <a:pt x="1382167" y="270952"/>
                </a:lnTo>
                <a:lnTo>
                  <a:pt x="1388202" y="259517"/>
                </a:lnTo>
                <a:lnTo>
                  <a:pt x="1394873" y="248081"/>
                </a:lnTo>
                <a:lnTo>
                  <a:pt x="1401227" y="236964"/>
                </a:lnTo>
                <a:lnTo>
                  <a:pt x="1408216" y="225846"/>
                </a:lnTo>
                <a:lnTo>
                  <a:pt x="1414887" y="215046"/>
                </a:lnTo>
                <a:lnTo>
                  <a:pt x="1422193" y="204246"/>
                </a:lnTo>
                <a:lnTo>
                  <a:pt x="1429817" y="194082"/>
                </a:lnTo>
                <a:lnTo>
                  <a:pt x="1437759" y="183917"/>
                </a:lnTo>
                <a:lnTo>
                  <a:pt x="1445701" y="174070"/>
                </a:lnTo>
                <a:lnTo>
                  <a:pt x="1453643" y="164541"/>
                </a:lnTo>
                <a:lnTo>
                  <a:pt x="1461585" y="155011"/>
                </a:lnTo>
                <a:lnTo>
                  <a:pt x="1470480" y="145799"/>
                </a:lnTo>
                <a:lnTo>
                  <a:pt x="1479057" y="136588"/>
                </a:lnTo>
                <a:lnTo>
                  <a:pt x="1488269" y="128329"/>
                </a:lnTo>
                <a:lnTo>
                  <a:pt x="1496846" y="119753"/>
                </a:lnTo>
                <a:lnTo>
                  <a:pt x="1506377" y="111494"/>
                </a:lnTo>
                <a:lnTo>
                  <a:pt x="1515589" y="103235"/>
                </a:lnTo>
                <a:lnTo>
                  <a:pt x="1525755" y="95611"/>
                </a:lnTo>
                <a:lnTo>
                  <a:pt x="1535285" y="88306"/>
                </a:lnTo>
                <a:lnTo>
                  <a:pt x="1545133" y="81000"/>
                </a:lnTo>
                <a:lnTo>
                  <a:pt x="1555616" y="74329"/>
                </a:lnTo>
                <a:lnTo>
                  <a:pt x="1565781" y="67659"/>
                </a:lnTo>
                <a:lnTo>
                  <a:pt x="1576582" y="61306"/>
                </a:lnTo>
                <a:lnTo>
                  <a:pt x="1587383" y="54953"/>
                </a:lnTo>
                <a:lnTo>
                  <a:pt x="1597866" y="49235"/>
                </a:lnTo>
                <a:lnTo>
                  <a:pt x="1608985" y="44153"/>
                </a:lnTo>
                <a:lnTo>
                  <a:pt x="1620421" y="38753"/>
                </a:lnTo>
                <a:lnTo>
                  <a:pt x="1632175" y="33988"/>
                </a:lnTo>
                <a:lnTo>
                  <a:pt x="1643611" y="29541"/>
                </a:lnTo>
                <a:lnTo>
                  <a:pt x="1655365" y="25412"/>
                </a:lnTo>
                <a:lnTo>
                  <a:pt x="1667119" y="20965"/>
                </a:lnTo>
                <a:lnTo>
                  <a:pt x="1679508" y="17471"/>
                </a:lnTo>
                <a:lnTo>
                  <a:pt x="1691898" y="14294"/>
                </a:lnTo>
                <a:lnTo>
                  <a:pt x="1703969" y="11435"/>
                </a:lnTo>
                <a:lnTo>
                  <a:pt x="1716676" y="8894"/>
                </a:lnTo>
                <a:lnTo>
                  <a:pt x="1729383" y="6353"/>
                </a:lnTo>
                <a:lnTo>
                  <a:pt x="1742408" y="4447"/>
                </a:lnTo>
                <a:lnTo>
                  <a:pt x="1755432" y="3177"/>
                </a:lnTo>
                <a:lnTo>
                  <a:pt x="1768457" y="1588"/>
                </a:lnTo>
                <a:lnTo>
                  <a:pt x="1781799" y="635"/>
                </a:lnTo>
                <a:lnTo>
                  <a:pt x="1795459" y="318"/>
                </a:lnTo>
                <a:lnTo>
                  <a:pt x="1808801"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36" name="矩形 25" descr="#clear#"/>
          <p:cNvSpPr>
            <a:spLocks noChangeArrowheads="1"/>
          </p:cNvSpPr>
          <p:nvPr/>
        </p:nvSpPr>
        <p:spPr bwMode="auto">
          <a:xfrm>
            <a:off x="140811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charset="-122"/>
                <a:ea typeface="微软雅黑" panose="020B0503020204020204" charset="-122"/>
              </a:rPr>
              <a:t>添加标题</a:t>
            </a:r>
          </a:p>
        </p:txBody>
      </p:sp>
      <p:sp>
        <p:nvSpPr>
          <p:cNvPr id="37" name="矩形: 圆角 36"/>
          <p:cNvSpPr/>
          <p:nvPr/>
        </p:nvSpPr>
        <p:spPr bwMode="auto">
          <a:xfrm>
            <a:off x="4954588"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38" name="KSO_Shape"/>
          <p:cNvSpPr/>
          <p:nvPr/>
        </p:nvSpPr>
        <p:spPr bwMode="auto">
          <a:xfrm>
            <a:off x="5589588" y="2483280"/>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39" name="矩形 38" descr="#clear#"/>
          <p:cNvSpPr>
            <a:spLocks noChangeArrowheads="1"/>
          </p:cNvSpPr>
          <p:nvPr/>
        </p:nvSpPr>
        <p:spPr bwMode="auto">
          <a:xfrm>
            <a:off x="532606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dirty="0">
                <a:solidFill>
                  <a:schemeClr val="bg1"/>
                </a:solidFill>
                <a:latin typeface="微软雅黑" panose="020B0503020204020204" charset="-122"/>
                <a:ea typeface="微软雅黑" panose="020B0503020204020204" charset="-122"/>
              </a:rPr>
              <a:t>添加标题</a:t>
            </a:r>
          </a:p>
        </p:txBody>
      </p:sp>
      <p:sp>
        <p:nvSpPr>
          <p:cNvPr id="40" name="矩形: 圆角 39"/>
          <p:cNvSpPr/>
          <p:nvPr/>
        </p:nvSpPr>
        <p:spPr bwMode="auto">
          <a:xfrm>
            <a:off x="8880475"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42" name="KSO_Shape"/>
          <p:cNvSpPr/>
          <p:nvPr/>
        </p:nvSpPr>
        <p:spPr bwMode="auto">
          <a:xfrm>
            <a:off x="9542463" y="2602343"/>
            <a:ext cx="1009650" cy="706437"/>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43" name="矩形 27" descr="#clear#"/>
          <p:cNvSpPr>
            <a:spLocks noChangeArrowheads="1"/>
          </p:cNvSpPr>
          <p:nvPr/>
        </p:nvSpPr>
        <p:spPr bwMode="auto">
          <a:xfrm>
            <a:off x="9285288" y="3638958"/>
            <a:ext cx="1538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charset="-122"/>
                <a:ea typeface="微软雅黑" panose="020B0503020204020204" charset="-122"/>
              </a:rPr>
              <a:t>添加标题</a:t>
            </a:r>
          </a:p>
        </p:txBody>
      </p:sp>
      <p:sp>
        <p:nvSpPr>
          <p:cNvPr id="44" name="矩形 43" descr="#clear#"/>
          <p:cNvSpPr/>
          <p:nvPr/>
        </p:nvSpPr>
        <p:spPr>
          <a:xfrm>
            <a:off x="915330"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45" name="矩形 44" descr="#clear#"/>
          <p:cNvSpPr/>
          <p:nvPr/>
        </p:nvSpPr>
        <p:spPr>
          <a:xfrm>
            <a:off x="4846774"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46" name="矩形 45" descr="#clear#"/>
          <p:cNvSpPr/>
          <p:nvPr/>
        </p:nvSpPr>
        <p:spPr>
          <a:xfrm>
            <a:off x="8778218"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请输入第三章大标题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椭圆 15"/>
          <p:cNvSpPr/>
          <p:nvPr/>
        </p:nvSpPr>
        <p:spPr>
          <a:xfrm>
            <a:off x="782390" y="1898499"/>
            <a:ext cx="1455923" cy="1455922"/>
          </a:xfrm>
          <a:prstGeom prst="ellips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17" name="同心圆 3" descr="#clear#"/>
          <p:cNvSpPr/>
          <p:nvPr/>
        </p:nvSpPr>
        <p:spPr>
          <a:xfrm>
            <a:off x="1030977" y="2147086"/>
            <a:ext cx="958751" cy="958751"/>
          </a:xfrm>
          <a:prstGeom prst="donut">
            <a:avLst>
              <a:gd name="adj" fmla="val 8773"/>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solidFill>
                  <a:srgbClr val="FEFFFF"/>
                </a:solidFill>
              </a:rPr>
              <a:t>A</a:t>
            </a:r>
            <a:endParaRPr lang="zh-CN" altLang="en-US" sz="4000" dirty="0">
              <a:solidFill>
                <a:srgbClr val="FEFFFF"/>
              </a:solidFill>
            </a:endParaRPr>
          </a:p>
        </p:txBody>
      </p:sp>
      <p:sp>
        <p:nvSpPr>
          <p:cNvPr id="18" name="任意多边形 4"/>
          <p:cNvSpPr/>
          <p:nvPr/>
        </p:nvSpPr>
        <p:spPr>
          <a:xfrm>
            <a:off x="1156020" y="2300785"/>
            <a:ext cx="1082292" cy="1041599"/>
          </a:xfrm>
          <a:custGeom>
            <a:avLst/>
            <a:gdLst>
              <a:gd name="connsiteX0" fmla="*/ 1631 w 535228"/>
              <a:gd name="connsiteY0" fmla="*/ 319839 h 515104"/>
              <a:gd name="connsiteX1" fmla="*/ 6677 w 535228"/>
              <a:gd name="connsiteY1" fmla="*/ 327324 h 515104"/>
              <a:gd name="connsiteX2" fmla="*/ 0 w 535228"/>
              <a:gd name="connsiteY2" fmla="*/ 321816 h 515104"/>
              <a:gd name="connsiteX3" fmla="*/ 347292 w 535228"/>
              <a:gd name="connsiteY3" fmla="*/ 0 h 515104"/>
              <a:gd name="connsiteX4" fmla="*/ 534568 w 535228"/>
              <a:gd name="connsiteY4" fmla="*/ 154509 h 515104"/>
              <a:gd name="connsiteX5" fmla="*/ 535228 w 535228"/>
              <a:gd name="connsiteY5" fmla="*/ 161057 h 515104"/>
              <a:gd name="connsiteX6" fmla="*/ 247781 w 535228"/>
              <a:gd name="connsiteY6" fmla="*/ 513743 h 515104"/>
              <a:gd name="connsiteX7" fmla="*/ 234280 w 535228"/>
              <a:gd name="connsiteY7" fmla="*/ 515104 h 515104"/>
              <a:gd name="connsiteX8" fmla="*/ 44836 w 535228"/>
              <a:gd name="connsiteY8" fmla="*/ 358806 h 515104"/>
              <a:gd name="connsiteX9" fmla="*/ 82952 w 535228"/>
              <a:gd name="connsiteY9" fmla="*/ 379495 h 515104"/>
              <a:gd name="connsiteX10" fmla="*/ 175229 w 535228"/>
              <a:gd name="connsiteY10" fmla="*/ 398125 h 515104"/>
              <a:gd name="connsiteX11" fmla="*/ 412295 w 535228"/>
              <a:gd name="connsiteY11" fmla="*/ 161058 h 515104"/>
              <a:gd name="connsiteX12" fmla="*/ 393666 w 535228"/>
              <a:gd name="connsiteY12" fmla="*/ 68781 h 51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5228" h="515104">
                <a:moveTo>
                  <a:pt x="1631" y="319839"/>
                </a:moveTo>
                <a:lnTo>
                  <a:pt x="6677" y="327324"/>
                </a:lnTo>
                <a:lnTo>
                  <a:pt x="0" y="321816"/>
                </a:lnTo>
                <a:close/>
                <a:moveTo>
                  <a:pt x="347292" y="0"/>
                </a:moveTo>
                <a:lnTo>
                  <a:pt x="534568" y="154509"/>
                </a:lnTo>
                <a:lnTo>
                  <a:pt x="535228" y="161057"/>
                </a:lnTo>
                <a:cubicBezTo>
                  <a:pt x="535228" y="335027"/>
                  <a:pt x="411827" y="480175"/>
                  <a:pt x="247781" y="513743"/>
                </a:cubicBezTo>
                <a:lnTo>
                  <a:pt x="234280" y="515104"/>
                </a:lnTo>
                <a:lnTo>
                  <a:pt x="44836" y="358806"/>
                </a:lnTo>
                <a:lnTo>
                  <a:pt x="82952" y="379495"/>
                </a:lnTo>
                <a:cubicBezTo>
                  <a:pt x="111315" y="391492"/>
                  <a:pt x="142497" y="398124"/>
                  <a:pt x="175229" y="398125"/>
                </a:cubicBezTo>
                <a:cubicBezTo>
                  <a:pt x="306157" y="398125"/>
                  <a:pt x="412296" y="291986"/>
                  <a:pt x="412295" y="161058"/>
                </a:cubicBezTo>
                <a:cubicBezTo>
                  <a:pt x="412296" y="128326"/>
                  <a:pt x="405662" y="97143"/>
                  <a:pt x="393666" y="68781"/>
                </a:cubicBezTo>
                <a:close/>
              </a:path>
            </a:pathLst>
          </a:custGeom>
          <a:gradFill flip="none" rotWithShape="1">
            <a:gsLst>
              <a:gs pos="0">
                <a:schemeClr val="accent1">
                  <a:lumMod val="5000"/>
                  <a:lumOff val="95000"/>
                  <a:alpha val="50000"/>
                </a:schemeClr>
              </a:gs>
              <a:gs pos="60000">
                <a:schemeClr val="accent1">
                  <a:lumMod val="75000"/>
                </a:schemeClr>
              </a:gs>
              <a:gs pos="100000">
                <a:schemeClr val="accent1">
                  <a:lumMod val="51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19" name="任意多边形 13"/>
          <p:cNvSpPr/>
          <p:nvPr/>
        </p:nvSpPr>
        <p:spPr>
          <a:xfrm>
            <a:off x="569415" y="3003401"/>
            <a:ext cx="1881875" cy="599607"/>
          </a:xfrm>
          <a:custGeom>
            <a:avLst/>
            <a:gdLst>
              <a:gd name="connsiteX0" fmla="*/ 0 w 930647"/>
              <a:gd name="connsiteY0" fmla="*/ 0 h 296525"/>
              <a:gd name="connsiteX1" fmla="*/ 31025 w 930647"/>
              <a:gd name="connsiteY1" fmla="*/ 0 h 296525"/>
              <a:gd name="connsiteX2" fmla="*/ 60185 w 930647"/>
              <a:gd name="connsiteY2" fmla="*/ 53723 h 296525"/>
              <a:gd name="connsiteX3" fmla="*/ 465322 w 930647"/>
              <a:gd name="connsiteY3" fmla="*/ 269133 h 296525"/>
              <a:gd name="connsiteX4" fmla="*/ 870460 w 930647"/>
              <a:gd name="connsiteY4" fmla="*/ 53723 h 296525"/>
              <a:gd name="connsiteX5" fmla="*/ 899620 w 930647"/>
              <a:gd name="connsiteY5" fmla="*/ 0 h 296525"/>
              <a:gd name="connsiteX6" fmla="*/ 930647 w 930647"/>
              <a:gd name="connsiteY6" fmla="*/ 0 h 296525"/>
              <a:gd name="connsiteX7" fmla="*/ 893174 w 930647"/>
              <a:gd name="connsiteY7" fmla="*/ 69039 h 296525"/>
              <a:gd name="connsiteX8" fmla="*/ 465323 w 930647"/>
              <a:gd name="connsiteY8" fmla="*/ 296525 h 296525"/>
              <a:gd name="connsiteX9" fmla="*/ 37473 w 930647"/>
              <a:gd name="connsiteY9" fmla="*/ 69039 h 29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0647" h="296525">
                <a:moveTo>
                  <a:pt x="0" y="0"/>
                </a:moveTo>
                <a:lnTo>
                  <a:pt x="31025" y="0"/>
                </a:lnTo>
                <a:lnTo>
                  <a:pt x="60185" y="53723"/>
                </a:lnTo>
                <a:cubicBezTo>
                  <a:pt x="147986" y="183686"/>
                  <a:pt x="296675" y="269133"/>
                  <a:pt x="465322" y="269133"/>
                </a:cubicBezTo>
                <a:cubicBezTo>
                  <a:pt x="633969" y="269133"/>
                  <a:pt x="782659" y="183686"/>
                  <a:pt x="870460" y="53723"/>
                </a:cubicBezTo>
                <a:lnTo>
                  <a:pt x="899620" y="0"/>
                </a:lnTo>
                <a:lnTo>
                  <a:pt x="930647" y="0"/>
                </a:lnTo>
                <a:lnTo>
                  <a:pt x="893174" y="69039"/>
                </a:lnTo>
                <a:cubicBezTo>
                  <a:pt x="800450" y="206288"/>
                  <a:pt x="643425" y="296525"/>
                  <a:pt x="465323" y="296525"/>
                </a:cubicBezTo>
                <a:cubicBezTo>
                  <a:pt x="287222" y="296525"/>
                  <a:pt x="130197" y="206288"/>
                  <a:pt x="37473" y="6903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20" name="任意多边形: 形状 19"/>
          <p:cNvSpPr/>
          <p:nvPr/>
        </p:nvSpPr>
        <p:spPr>
          <a:xfrm rot="5400000">
            <a:off x="1338055" y="3716349"/>
            <a:ext cx="344595" cy="516134"/>
          </a:xfrm>
          <a:custGeom>
            <a:avLst/>
            <a:gdLst>
              <a:gd name="connsiteX0" fmla="*/ 156804 w 632550"/>
              <a:gd name="connsiteY0" fmla="*/ 0 h 947432"/>
              <a:gd name="connsiteX1" fmla="*/ 632550 w 632550"/>
              <a:gd name="connsiteY1" fmla="*/ 478403 h 947432"/>
              <a:gd name="connsiteX2" fmla="*/ 160902 w 632550"/>
              <a:gd name="connsiteY2" fmla="*/ 947432 h 947432"/>
              <a:gd name="connsiteX3" fmla="*/ 19053 w 632550"/>
              <a:gd name="connsiteY3" fmla="*/ 804792 h 947432"/>
              <a:gd name="connsiteX4" fmla="*/ 333897 w 632550"/>
              <a:gd name="connsiteY4" fmla="*/ 491696 h 947432"/>
              <a:gd name="connsiteX5" fmla="*/ 0 w 632550"/>
              <a:gd name="connsiteY5" fmla="*/ 155934 h 94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2550" h="947432">
                <a:moveTo>
                  <a:pt x="156804" y="0"/>
                </a:moveTo>
                <a:lnTo>
                  <a:pt x="632550" y="478403"/>
                </a:lnTo>
                <a:lnTo>
                  <a:pt x="160902" y="947432"/>
                </a:lnTo>
                <a:lnTo>
                  <a:pt x="19053" y="804792"/>
                </a:lnTo>
                <a:lnTo>
                  <a:pt x="333897" y="491696"/>
                </a:lnTo>
                <a:lnTo>
                  <a:pt x="0" y="15593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descr="#clear#"/>
          <p:cNvSpPr/>
          <p:nvPr/>
        </p:nvSpPr>
        <p:spPr>
          <a:xfrm>
            <a:off x="595305" y="4139660"/>
            <a:ext cx="1837778" cy="2117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6" name="椭圆 25"/>
          <p:cNvSpPr/>
          <p:nvPr/>
        </p:nvSpPr>
        <p:spPr>
          <a:xfrm>
            <a:off x="3075214" y="1898499"/>
            <a:ext cx="1455923" cy="1455922"/>
          </a:xfrm>
          <a:prstGeom prst="ellips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27" name="同心圆 3" descr="#clear#"/>
          <p:cNvSpPr/>
          <p:nvPr/>
        </p:nvSpPr>
        <p:spPr>
          <a:xfrm>
            <a:off x="3323801" y="2147086"/>
            <a:ext cx="958751" cy="958751"/>
          </a:xfrm>
          <a:prstGeom prst="donut">
            <a:avLst>
              <a:gd name="adj" fmla="val 8773"/>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solidFill>
                  <a:srgbClr val="FEFFFF"/>
                </a:solidFill>
              </a:rPr>
              <a:t>B</a:t>
            </a:r>
            <a:endParaRPr lang="zh-CN" altLang="en-US" sz="4000" dirty="0">
              <a:solidFill>
                <a:srgbClr val="FEFFFF"/>
              </a:solidFill>
            </a:endParaRPr>
          </a:p>
        </p:txBody>
      </p:sp>
      <p:sp>
        <p:nvSpPr>
          <p:cNvPr id="28" name="任意多边形 4"/>
          <p:cNvSpPr/>
          <p:nvPr/>
        </p:nvSpPr>
        <p:spPr>
          <a:xfrm>
            <a:off x="3448844" y="2300785"/>
            <a:ext cx="1082292" cy="1041599"/>
          </a:xfrm>
          <a:custGeom>
            <a:avLst/>
            <a:gdLst>
              <a:gd name="connsiteX0" fmla="*/ 1631 w 535228"/>
              <a:gd name="connsiteY0" fmla="*/ 319839 h 515104"/>
              <a:gd name="connsiteX1" fmla="*/ 6677 w 535228"/>
              <a:gd name="connsiteY1" fmla="*/ 327324 h 515104"/>
              <a:gd name="connsiteX2" fmla="*/ 0 w 535228"/>
              <a:gd name="connsiteY2" fmla="*/ 321816 h 515104"/>
              <a:gd name="connsiteX3" fmla="*/ 347292 w 535228"/>
              <a:gd name="connsiteY3" fmla="*/ 0 h 515104"/>
              <a:gd name="connsiteX4" fmla="*/ 534568 w 535228"/>
              <a:gd name="connsiteY4" fmla="*/ 154509 h 515104"/>
              <a:gd name="connsiteX5" fmla="*/ 535228 w 535228"/>
              <a:gd name="connsiteY5" fmla="*/ 161057 h 515104"/>
              <a:gd name="connsiteX6" fmla="*/ 247781 w 535228"/>
              <a:gd name="connsiteY6" fmla="*/ 513743 h 515104"/>
              <a:gd name="connsiteX7" fmla="*/ 234280 w 535228"/>
              <a:gd name="connsiteY7" fmla="*/ 515104 h 515104"/>
              <a:gd name="connsiteX8" fmla="*/ 44836 w 535228"/>
              <a:gd name="connsiteY8" fmla="*/ 358806 h 515104"/>
              <a:gd name="connsiteX9" fmla="*/ 82952 w 535228"/>
              <a:gd name="connsiteY9" fmla="*/ 379495 h 515104"/>
              <a:gd name="connsiteX10" fmla="*/ 175229 w 535228"/>
              <a:gd name="connsiteY10" fmla="*/ 398125 h 515104"/>
              <a:gd name="connsiteX11" fmla="*/ 412295 w 535228"/>
              <a:gd name="connsiteY11" fmla="*/ 161058 h 515104"/>
              <a:gd name="connsiteX12" fmla="*/ 393666 w 535228"/>
              <a:gd name="connsiteY12" fmla="*/ 68781 h 51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5228" h="515104">
                <a:moveTo>
                  <a:pt x="1631" y="319839"/>
                </a:moveTo>
                <a:lnTo>
                  <a:pt x="6677" y="327324"/>
                </a:lnTo>
                <a:lnTo>
                  <a:pt x="0" y="321816"/>
                </a:lnTo>
                <a:close/>
                <a:moveTo>
                  <a:pt x="347292" y="0"/>
                </a:moveTo>
                <a:lnTo>
                  <a:pt x="534568" y="154509"/>
                </a:lnTo>
                <a:lnTo>
                  <a:pt x="535228" y="161057"/>
                </a:lnTo>
                <a:cubicBezTo>
                  <a:pt x="535228" y="335027"/>
                  <a:pt x="411827" y="480175"/>
                  <a:pt x="247781" y="513743"/>
                </a:cubicBezTo>
                <a:lnTo>
                  <a:pt x="234280" y="515104"/>
                </a:lnTo>
                <a:lnTo>
                  <a:pt x="44836" y="358806"/>
                </a:lnTo>
                <a:lnTo>
                  <a:pt x="82952" y="379495"/>
                </a:lnTo>
                <a:cubicBezTo>
                  <a:pt x="111315" y="391492"/>
                  <a:pt x="142497" y="398124"/>
                  <a:pt x="175229" y="398125"/>
                </a:cubicBezTo>
                <a:cubicBezTo>
                  <a:pt x="306157" y="398125"/>
                  <a:pt x="412296" y="291986"/>
                  <a:pt x="412295" y="161058"/>
                </a:cubicBezTo>
                <a:cubicBezTo>
                  <a:pt x="412296" y="128326"/>
                  <a:pt x="405662" y="97143"/>
                  <a:pt x="393666" y="68781"/>
                </a:cubicBezTo>
                <a:close/>
              </a:path>
            </a:pathLst>
          </a:custGeom>
          <a:gradFill flip="none" rotWithShape="1">
            <a:gsLst>
              <a:gs pos="0">
                <a:schemeClr val="accent1">
                  <a:lumMod val="5000"/>
                  <a:lumOff val="95000"/>
                  <a:alpha val="50000"/>
                </a:schemeClr>
              </a:gs>
              <a:gs pos="60000">
                <a:schemeClr val="accent1">
                  <a:lumMod val="75000"/>
                </a:schemeClr>
              </a:gs>
              <a:gs pos="100000">
                <a:schemeClr val="accent1">
                  <a:lumMod val="51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31" name="任意多边形 13"/>
          <p:cNvSpPr/>
          <p:nvPr/>
        </p:nvSpPr>
        <p:spPr>
          <a:xfrm>
            <a:off x="2862239" y="3003401"/>
            <a:ext cx="1881875" cy="599607"/>
          </a:xfrm>
          <a:custGeom>
            <a:avLst/>
            <a:gdLst>
              <a:gd name="connsiteX0" fmla="*/ 0 w 930647"/>
              <a:gd name="connsiteY0" fmla="*/ 0 h 296525"/>
              <a:gd name="connsiteX1" fmla="*/ 31025 w 930647"/>
              <a:gd name="connsiteY1" fmla="*/ 0 h 296525"/>
              <a:gd name="connsiteX2" fmla="*/ 60185 w 930647"/>
              <a:gd name="connsiteY2" fmla="*/ 53723 h 296525"/>
              <a:gd name="connsiteX3" fmla="*/ 465322 w 930647"/>
              <a:gd name="connsiteY3" fmla="*/ 269133 h 296525"/>
              <a:gd name="connsiteX4" fmla="*/ 870460 w 930647"/>
              <a:gd name="connsiteY4" fmla="*/ 53723 h 296525"/>
              <a:gd name="connsiteX5" fmla="*/ 899620 w 930647"/>
              <a:gd name="connsiteY5" fmla="*/ 0 h 296525"/>
              <a:gd name="connsiteX6" fmla="*/ 930647 w 930647"/>
              <a:gd name="connsiteY6" fmla="*/ 0 h 296525"/>
              <a:gd name="connsiteX7" fmla="*/ 893174 w 930647"/>
              <a:gd name="connsiteY7" fmla="*/ 69039 h 296525"/>
              <a:gd name="connsiteX8" fmla="*/ 465323 w 930647"/>
              <a:gd name="connsiteY8" fmla="*/ 296525 h 296525"/>
              <a:gd name="connsiteX9" fmla="*/ 37473 w 930647"/>
              <a:gd name="connsiteY9" fmla="*/ 69039 h 29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0647" h="296525">
                <a:moveTo>
                  <a:pt x="0" y="0"/>
                </a:moveTo>
                <a:lnTo>
                  <a:pt x="31025" y="0"/>
                </a:lnTo>
                <a:lnTo>
                  <a:pt x="60185" y="53723"/>
                </a:lnTo>
                <a:cubicBezTo>
                  <a:pt x="147986" y="183686"/>
                  <a:pt x="296675" y="269133"/>
                  <a:pt x="465322" y="269133"/>
                </a:cubicBezTo>
                <a:cubicBezTo>
                  <a:pt x="633969" y="269133"/>
                  <a:pt x="782659" y="183686"/>
                  <a:pt x="870460" y="53723"/>
                </a:cubicBezTo>
                <a:lnTo>
                  <a:pt x="899620" y="0"/>
                </a:lnTo>
                <a:lnTo>
                  <a:pt x="930647" y="0"/>
                </a:lnTo>
                <a:lnTo>
                  <a:pt x="893174" y="69039"/>
                </a:lnTo>
                <a:cubicBezTo>
                  <a:pt x="800450" y="206288"/>
                  <a:pt x="643425" y="296525"/>
                  <a:pt x="465323" y="296525"/>
                </a:cubicBezTo>
                <a:cubicBezTo>
                  <a:pt x="287222" y="296525"/>
                  <a:pt x="130197" y="206288"/>
                  <a:pt x="37473" y="6903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33" name="任意多边形: 形状 32"/>
          <p:cNvSpPr/>
          <p:nvPr/>
        </p:nvSpPr>
        <p:spPr>
          <a:xfrm rot="5400000">
            <a:off x="3630879" y="3716349"/>
            <a:ext cx="344595" cy="516134"/>
          </a:xfrm>
          <a:custGeom>
            <a:avLst/>
            <a:gdLst>
              <a:gd name="connsiteX0" fmla="*/ 156804 w 632550"/>
              <a:gd name="connsiteY0" fmla="*/ 0 h 947432"/>
              <a:gd name="connsiteX1" fmla="*/ 632550 w 632550"/>
              <a:gd name="connsiteY1" fmla="*/ 478403 h 947432"/>
              <a:gd name="connsiteX2" fmla="*/ 160902 w 632550"/>
              <a:gd name="connsiteY2" fmla="*/ 947432 h 947432"/>
              <a:gd name="connsiteX3" fmla="*/ 19053 w 632550"/>
              <a:gd name="connsiteY3" fmla="*/ 804792 h 947432"/>
              <a:gd name="connsiteX4" fmla="*/ 333897 w 632550"/>
              <a:gd name="connsiteY4" fmla="*/ 491696 h 947432"/>
              <a:gd name="connsiteX5" fmla="*/ 0 w 632550"/>
              <a:gd name="connsiteY5" fmla="*/ 155934 h 94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2550" h="947432">
                <a:moveTo>
                  <a:pt x="156804" y="0"/>
                </a:moveTo>
                <a:lnTo>
                  <a:pt x="632550" y="478403"/>
                </a:lnTo>
                <a:lnTo>
                  <a:pt x="160902" y="947432"/>
                </a:lnTo>
                <a:lnTo>
                  <a:pt x="19053" y="804792"/>
                </a:lnTo>
                <a:lnTo>
                  <a:pt x="333897" y="491696"/>
                </a:lnTo>
                <a:lnTo>
                  <a:pt x="0" y="15593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descr="#clear#"/>
          <p:cNvSpPr/>
          <p:nvPr/>
        </p:nvSpPr>
        <p:spPr>
          <a:xfrm>
            <a:off x="2888129" y="4139660"/>
            <a:ext cx="1837778" cy="2117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6" name="椭圆 35"/>
          <p:cNvSpPr/>
          <p:nvPr/>
        </p:nvSpPr>
        <p:spPr>
          <a:xfrm>
            <a:off x="5368038" y="1898499"/>
            <a:ext cx="1455923" cy="1455922"/>
          </a:xfrm>
          <a:prstGeom prst="ellips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37" name="同心圆 3" descr="#clear#"/>
          <p:cNvSpPr/>
          <p:nvPr/>
        </p:nvSpPr>
        <p:spPr>
          <a:xfrm>
            <a:off x="5616625" y="2147086"/>
            <a:ext cx="958751" cy="958751"/>
          </a:xfrm>
          <a:prstGeom prst="donut">
            <a:avLst>
              <a:gd name="adj" fmla="val 8773"/>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solidFill>
                  <a:srgbClr val="FEFFFF"/>
                </a:solidFill>
              </a:rPr>
              <a:t>C</a:t>
            </a:r>
            <a:endParaRPr lang="zh-CN" altLang="en-US" sz="4000" dirty="0">
              <a:solidFill>
                <a:srgbClr val="FEFFFF"/>
              </a:solidFill>
            </a:endParaRPr>
          </a:p>
        </p:txBody>
      </p:sp>
      <p:sp>
        <p:nvSpPr>
          <p:cNvPr id="38" name="任意多边形 4"/>
          <p:cNvSpPr/>
          <p:nvPr/>
        </p:nvSpPr>
        <p:spPr>
          <a:xfrm>
            <a:off x="5741668" y="2300785"/>
            <a:ext cx="1082292" cy="1041599"/>
          </a:xfrm>
          <a:custGeom>
            <a:avLst/>
            <a:gdLst>
              <a:gd name="connsiteX0" fmla="*/ 1631 w 535228"/>
              <a:gd name="connsiteY0" fmla="*/ 319839 h 515104"/>
              <a:gd name="connsiteX1" fmla="*/ 6677 w 535228"/>
              <a:gd name="connsiteY1" fmla="*/ 327324 h 515104"/>
              <a:gd name="connsiteX2" fmla="*/ 0 w 535228"/>
              <a:gd name="connsiteY2" fmla="*/ 321816 h 515104"/>
              <a:gd name="connsiteX3" fmla="*/ 347292 w 535228"/>
              <a:gd name="connsiteY3" fmla="*/ 0 h 515104"/>
              <a:gd name="connsiteX4" fmla="*/ 534568 w 535228"/>
              <a:gd name="connsiteY4" fmla="*/ 154509 h 515104"/>
              <a:gd name="connsiteX5" fmla="*/ 535228 w 535228"/>
              <a:gd name="connsiteY5" fmla="*/ 161057 h 515104"/>
              <a:gd name="connsiteX6" fmla="*/ 247781 w 535228"/>
              <a:gd name="connsiteY6" fmla="*/ 513743 h 515104"/>
              <a:gd name="connsiteX7" fmla="*/ 234280 w 535228"/>
              <a:gd name="connsiteY7" fmla="*/ 515104 h 515104"/>
              <a:gd name="connsiteX8" fmla="*/ 44836 w 535228"/>
              <a:gd name="connsiteY8" fmla="*/ 358806 h 515104"/>
              <a:gd name="connsiteX9" fmla="*/ 82952 w 535228"/>
              <a:gd name="connsiteY9" fmla="*/ 379495 h 515104"/>
              <a:gd name="connsiteX10" fmla="*/ 175229 w 535228"/>
              <a:gd name="connsiteY10" fmla="*/ 398125 h 515104"/>
              <a:gd name="connsiteX11" fmla="*/ 412295 w 535228"/>
              <a:gd name="connsiteY11" fmla="*/ 161058 h 515104"/>
              <a:gd name="connsiteX12" fmla="*/ 393666 w 535228"/>
              <a:gd name="connsiteY12" fmla="*/ 68781 h 51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5228" h="515104">
                <a:moveTo>
                  <a:pt x="1631" y="319839"/>
                </a:moveTo>
                <a:lnTo>
                  <a:pt x="6677" y="327324"/>
                </a:lnTo>
                <a:lnTo>
                  <a:pt x="0" y="321816"/>
                </a:lnTo>
                <a:close/>
                <a:moveTo>
                  <a:pt x="347292" y="0"/>
                </a:moveTo>
                <a:lnTo>
                  <a:pt x="534568" y="154509"/>
                </a:lnTo>
                <a:lnTo>
                  <a:pt x="535228" y="161057"/>
                </a:lnTo>
                <a:cubicBezTo>
                  <a:pt x="535228" y="335027"/>
                  <a:pt x="411827" y="480175"/>
                  <a:pt x="247781" y="513743"/>
                </a:cubicBezTo>
                <a:lnTo>
                  <a:pt x="234280" y="515104"/>
                </a:lnTo>
                <a:lnTo>
                  <a:pt x="44836" y="358806"/>
                </a:lnTo>
                <a:lnTo>
                  <a:pt x="82952" y="379495"/>
                </a:lnTo>
                <a:cubicBezTo>
                  <a:pt x="111315" y="391492"/>
                  <a:pt x="142497" y="398124"/>
                  <a:pt x="175229" y="398125"/>
                </a:cubicBezTo>
                <a:cubicBezTo>
                  <a:pt x="306157" y="398125"/>
                  <a:pt x="412296" y="291986"/>
                  <a:pt x="412295" y="161058"/>
                </a:cubicBezTo>
                <a:cubicBezTo>
                  <a:pt x="412296" y="128326"/>
                  <a:pt x="405662" y="97143"/>
                  <a:pt x="393666" y="68781"/>
                </a:cubicBezTo>
                <a:close/>
              </a:path>
            </a:pathLst>
          </a:custGeom>
          <a:gradFill flip="none" rotWithShape="1">
            <a:gsLst>
              <a:gs pos="0">
                <a:schemeClr val="accent1">
                  <a:lumMod val="5000"/>
                  <a:lumOff val="95000"/>
                  <a:alpha val="50000"/>
                </a:schemeClr>
              </a:gs>
              <a:gs pos="60000">
                <a:schemeClr val="accent1">
                  <a:lumMod val="75000"/>
                </a:schemeClr>
              </a:gs>
              <a:gs pos="100000">
                <a:schemeClr val="accent1">
                  <a:lumMod val="51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39" name="任意多边形 13"/>
          <p:cNvSpPr/>
          <p:nvPr/>
        </p:nvSpPr>
        <p:spPr>
          <a:xfrm>
            <a:off x="5155063" y="3003401"/>
            <a:ext cx="1881875" cy="599607"/>
          </a:xfrm>
          <a:custGeom>
            <a:avLst/>
            <a:gdLst>
              <a:gd name="connsiteX0" fmla="*/ 0 w 930647"/>
              <a:gd name="connsiteY0" fmla="*/ 0 h 296525"/>
              <a:gd name="connsiteX1" fmla="*/ 31025 w 930647"/>
              <a:gd name="connsiteY1" fmla="*/ 0 h 296525"/>
              <a:gd name="connsiteX2" fmla="*/ 60185 w 930647"/>
              <a:gd name="connsiteY2" fmla="*/ 53723 h 296525"/>
              <a:gd name="connsiteX3" fmla="*/ 465322 w 930647"/>
              <a:gd name="connsiteY3" fmla="*/ 269133 h 296525"/>
              <a:gd name="connsiteX4" fmla="*/ 870460 w 930647"/>
              <a:gd name="connsiteY4" fmla="*/ 53723 h 296525"/>
              <a:gd name="connsiteX5" fmla="*/ 899620 w 930647"/>
              <a:gd name="connsiteY5" fmla="*/ 0 h 296525"/>
              <a:gd name="connsiteX6" fmla="*/ 930647 w 930647"/>
              <a:gd name="connsiteY6" fmla="*/ 0 h 296525"/>
              <a:gd name="connsiteX7" fmla="*/ 893174 w 930647"/>
              <a:gd name="connsiteY7" fmla="*/ 69039 h 296525"/>
              <a:gd name="connsiteX8" fmla="*/ 465323 w 930647"/>
              <a:gd name="connsiteY8" fmla="*/ 296525 h 296525"/>
              <a:gd name="connsiteX9" fmla="*/ 37473 w 930647"/>
              <a:gd name="connsiteY9" fmla="*/ 69039 h 29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0647" h="296525">
                <a:moveTo>
                  <a:pt x="0" y="0"/>
                </a:moveTo>
                <a:lnTo>
                  <a:pt x="31025" y="0"/>
                </a:lnTo>
                <a:lnTo>
                  <a:pt x="60185" y="53723"/>
                </a:lnTo>
                <a:cubicBezTo>
                  <a:pt x="147986" y="183686"/>
                  <a:pt x="296675" y="269133"/>
                  <a:pt x="465322" y="269133"/>
                </a:cubicBezTo>
                <a:cubicBezTo>
                  <a:pt x="633969" y="269133"/>
                  <a:pt x="782659" y="183686"/>
                  <a:pt x="870460" y="53723"/>
                </a:cubicBezTo>
                <a:lnTo>
                  <a:pt x="899620" y="0"/>
                </a:lnTo>
                <a:lnTo>
                  <a:pt x="930647" y="0"/>
                </a:lnTo>
                <a:lnTo>
                  <a:pt x="893174" y="69039"/>
                </a:lnTo>
                <a:cubicBezTo>
                  <a:pt x="800450" y="206288"/>
                  <a:pt x="643425" y="296525"/>
                  <a:pt x="465323" y="296525"/>
                </a:cubicBezTo>
                <a:cubicBezTo>
                  <a:pt x="287222" y="296525"/>
                  <a:pt x="130197" y="206288"/>
                  <a:pt x="37473" y="6903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40" name="任意多边形: 形状 39"/>
          <p:cNvSpPr/>
          <p:nvPr/>
        </p:nvSpPr>
        <p:spPr>
          <a:xfrm rot="5400000">
            <a:off x="5923703" y="3716349"/>
            <a:ext cx="344595" cy="516134"/>
          </a:xfrm>
          <a:custGeom>
            <a:avLst/>
            <a:gdLst>
              <a:gd name="connsiteX0" fmla="*/ 156804 w 632550"/>
              <a:gd name="connsiteY0" fmla="*/ 0 h 947432"/>
              <a:gd name="connsiteX1" fmla="*/ 632550 w 632550"/>
              <a:gd name="connsiteY1" fmla="*/ 478403 h 947432"/>
              <a:gd name="connsiteX2" fmla="*/ 160902 w 632550"/>
              <a:gd name="connsiteY2" fmla="*/ 947432 h 947432"/>
              <a:gd name="connsiteX3" fmla="*/ 19053 w 632550"/>
              <a:gd name="connsiteY3" fmla="*/ 804792 h 947432"/>
              <a:gd name="connsiteX4" fmla="*/ 333897 w 632550"/>
              <a:gd name="connsiteY4" fmla="*/ 491696 h 947432"/>
              <a:gd name="connsiteX5" fmla="*/ 0 w 632550"/>
              <a:gd name="connsiteY5" fmla="*/ 155934 h 94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2550" h="947432">
                <a:moveTo>
                  <a:pt x="156804" y="0"/>
                </a:moveTo>
                <a:lnTo>
                  <a:pt x="632550" y="478403"/>
                </a:lnTo>
                <a:lnTo>
                  <a:pt x="160902" y="947432"/>
                </a:lnTo>
                <a:lnTo>
                  <a:pt x="19053" y="804792"/>
                </a:lnTo>
                <a:lnTo>
                  <a:pt x="333897" y="491696"/>
                </a:lnTo>
                <a:lnTo>
                  <a:pt x="0" y="15593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descr="#clear#"/>
          <p:cNvSpPr/>
          <p:nvPr/>
        </p:nvSpPr>
        <p:spPr>
          <a:xfrm>
            <a:off x="5180953" y="4139660"/>
            <a:ext cx="1837778" cy="2117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43" name="椭圆 42"/>
          <p:cNvSpPr/>
          <p:nvPr/>
        </p:nvSpPr>
        <p:spPr>
          <a:xfrm>
            <a:off x="7660862" y="1898499"/>
            <a:ext cx="1455923" cy="1455922"/>
          </a:xfrm>
          <a:prstGeom prst="ellips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44" name="同心圆 3" descr="#clear#"/>
          <p:cNvSpPr/>
          <p:nvPr/>
        </p:nvSpPr>
        <p:spPr>
          <a:xfrm>
            <a:off x="7909449" y="2147086"/>
            <a:ext cx="958751" cy="958751"/>
          </a:xfrm>
          <a:prstGeom prst="donut">
            <a:avLst>
              <a:gd name="adj" fmla="val 8773"/>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solidFill>
                  <a:srgbClr val="FEFFFF"/>
                </a:solidFill>
              </a:rPr>
              <a:t>D</a:t>
            </a:r>
            <a:endParaRPr lang="zh-CN" altLang="en-US" sz="4000" dirty="0">
              <a:solidFill>
                <a:srgbClr val="FEFFFF"/>
              </a:solidFill>
            </a:endParaRPr>
          </a:p>
        </p:txBody>
      </p:sp>
      <p:sp>
        <p:nvSpPr>
          <p:cNvPr id="45" name="任意多边形 4"/>
          <p:cNvSpPr/>
          <p:nvPr/>
        </p:nvSpPr>
        <p:spPr>
          <a:xfrm>
            <a:off x="8034492" y="2300785"/>
            <a:ext cx="1082292" cy="1041599"/>
          </a:xfrm>
          <a:custGeom>
            <a:avLst/>
            <a:gdLst>
              <a:gd name="connsiteX0" fmla="*/ 1631 w 535228"/>
              <a:gd name="connsiteY0" fmla="*/ 319839 h 515104"/>
              <a:gd name="connsiteX1" fmla="*/ 6677 w 535228"/>
              <a:gd name="connsiteY1" fmla="*/ 327324 h 515104"/>
              <a:gd name="connsiteX2" fmla="*/ 0 w 535228"/>
              <a:gd name="connsiteY2" fmla="*/ 321816 h 515104"/>
              <a:gd name="connsiteX3" fmla="*/ 347292 w 535228"/>
              <a:gd name="connsiteY3" fmla="*/ 0 h 515104"/>
              <a:gd name="connsiteX4" fmla="*/ 534568 w 535228"/>
              <a:gd name="connsiteY4" fmla="*/ 154509 h 515104"/>
              <a:gd name="connsiteX5" fmla="*/ 535228 w 535228"/>
              <a:gd name="connsiteY5" fmla="*/ 161057 h 515104"/>
              <a:gd name="connsiteX6" fmla="*/ 247781 w 535228"/>
              <a:gd name="connsiteY6" fmla="*/ 513743 h 515104"/>
              <a:gd name="connsiteX7" fmla="*/ 234280 w 535228"/>
              <a:gd name="connsiteY7" fmla="*/ 515104 h 515104"/>
              <a:gd name="connsiteX8" fmla="*/ 44836 w 535228"/>
              <a:gd name="connsiteY8" fmla="*/ 358806 h 515104"/>
              <a:gd name="connsiteX9" fmla="*/ 82952 w 535228"/>
              <a:gd name="connsiteY9" fmla="*/ 379495 h 515104"/>
              <a:gd name="connsiteX10" fmla="*/ 175229 w 535228"/>
              <a:gd name="connsiteY10" fmla="*/ 398125 h 515104"/>
              <a:gd name="connsiteX11" fmla="*/ 412295 w 535228"/>
              <a:gd name="connsiteY11" fmla="*/ 161058 h 515104"/>
              <a:gd name="connsiteX12" fmla="*/ 393666 w 535228"/>
              <a:gd name="connsiteY12" fmla="*/ 68781 h 51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5228" h="515104">
                <a:moveTo>
                  <a:pt x="1631" y="319839"/>
                </a:moveTo>
                <a:lnTo>
                  <a:pt x="6677" y="327324"/>
                </a:lnTo>
                <a:lnTo>
                  <a:pt x="0" y="321816"/>
                </a:lnTo>
                <a:close/>
                <a:moveTo>
                  <a:pt x="347292" y="0"/>
                </a:moveTo>
                <a:lnTo>
                  <a:pt x="534568" y="154509"/>
                </a:lnTo>
                <a:lnTo>
                  <a:pt x="535228" y="161057"/>
                </a:lnTo>
                <a:cubicBezTo>
                  <a:pt x="535228" y="335027"/>
                  <a:pt x="411827" y="480175"/>
                  <a:pt x="247781" y="513743"/>
                </a:cubicBezTo>
                <a:lnTo>
                  <a:pt x="234280" y="515104"/>
                </a:lnTo>
                <a:lnTo>
                  <a:pt x="44836" y="358806"/>
                </a:lnTo>
                <a:lnTo>
                  <a:pt x="82952" y="379495"/>
                </a:lnTo>
                <a:cubicBezTo>
                  <a:pt x="111315" y="391492"/>
                  <a:pt x="142497" y="398124"/>
                  <a:pt x="175229" y="398125"/>
                </a:cubicBezTo>
                <a:cubicBezTo>
                  <a:pt x="306157" y="398125"/>
                  <a:pt x="412296" y="291986"/>
                  <a:pt x="412295" y="161058"/>
                </a:cubicBezTo>
                <a:cubicBezTo>
                  <a:pt x="412296" y="128326"/>
                  <a:pt x="405662" y="97143"/>
                  <a:pt x="393666" y="68781"/>
                </a:cubicBezTo>
                <a:close/>
              </a:path>
            </a:pathLst>
          </a:custGeom>
          <a:gradFill flip="none" rotWithShape="1">
            <a:gsLst>
              <a:gs pos="0">
                <a:schemeClr val="accent1">
                  <a:lumMod val="5000"/>
                  <a:lumOff val="95000"/>
                  <a:alpha val="50000"/>
                </a:schemeClr>
              </a:gs>
              <a:gs pos="60000">
                <a:schemeClr val="accent1">
                  <a:lumMod val="75000"/>
                </a:schemeClr>
              </a:gs>
              <a:gs pos="100000">
                <a:schemeClr val="accent1">
                  <a:lumMod val="51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46" name="任意多边形 13"/>
          <p:cNvSpPr/>
          <p:nvPr/>
        </p:nvSpPr>
        <p:spPr>
          <a:xfrm>
            <a:off x="7447887" y="3003401"/>
            <a:ext cx="1881875" cy="599607"/>
          </a:xfrm>
          <a:custGeom>
            <a:avLst/>
            <a:gdLst>
              <a:gd name="connsiteX0" fmla="*/ 0 w 930647"/>
              <a:gd name="connsiteY0" fmla="*/ 0 h 296525"/>
              <a:gd name="connsiteX1" fmla="*/ 31025 w 930647"/>
              <a:gd name="connsiteY1" fmla="*/ 0 h 296525"/>
              <a:gd name="connsiteX2" fmla="*/ 60185 w 930647"/>
              <a:gd name="connsiteY2" fmla="*/ 53723 h 296525"/>
              <a:gd name="connsiteX3" fmla="*/ 465322 w 930647"/>
              <a:gd name="connsiteY3" fmla="*/ 269133 h 296525"/>
              <a:gd name="connsiteX4" fmla="*/ 870460 w 930647"/>
              <a:gd name="connsiteY4" fmla="*/ 53723 h 296525"/>
              <a:gd name="connsiteX5" fmla="*/ 899620 w 930647"/>
              <a:gd name="connsiteY5" fmla="*/ 0 h 296525"/>
              <a:gd name="connsiteX6" fmla="*/ 930647 w 930647"/>
              <a:gd name="connsiteY6" fmla="*/ 0 h 296525"/>
              <a:gd name="connsiteX7" fmla="*/ 893174 w 930647"/>
              <a:gd name="connsiteY7" fmla="*/ 69039 h 296525"/>
              <a:gd name="connsiteX8" fmla="*/ 465323 w 930647"/>
              <a:gd name="connsiteY8" fmla="*/ 296525 h 296525"/>
              <a:gd name="connsiteX9" fmla="*/ 37473 w 930647"/>
              <a:gd name="connsiteY9" fmla="*/ 69039 h 29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0647" h="296525">
                <a:moveTo>
                  <a:pt x="0" y="0"/>
                </a:moveTo>
                <a:lnTo>
                  <a:pt x="31025" y="0"/>
                </a:lnTo>
                <a:lnTo>
                  <a:pt x="60185" y="53723"/>
                </a:lnTo>
                <a:cubicBezTo>
                  <a:pt x="147986" y="183686"/>
                  <a:pt x="296675" y="269133"/>
                  <a:pt x="465322" y="269133"/>
                </a:cubicBezTo>
                <a:cubicBezTo>
                  <a:pt x="633969" y="269133"/>
                  <a:pt x="782659" y="183686"/>
                  <a:pt x="870460" y="53723"/>
                </a:cubicBezTo>
                <a:lnTo>
                  <a:pt x="899620" y="0"/>
                </a:lnTo>
                <a:lnTo>
                  <a:pt x="930647" y="0"/>
                </a:lnTo>
                <a:lnTo>
                  <a:pt x="893174" y="69039"/>
                </a:lnTo>
                <a:cubicBezTo>
                  <a:pt x="800450" y="206288"/>
                  <a:pt x="643425" y="296525"/>
                  <a:pt x="465323" y="296525"/>
                </a:cubicBezTo>
                <a:cubicBezTo>
                  <a:pt x="287222" y="296525"/>
                  <a:pt x="130197" y="206288"/>
                  <a:pt x="37473" y="6903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47" name="任意多边形: 形状 46"/>
          <p:cNvSpPr/>
          <p:nvPr/>
        </p:nvSpPr>
        <p:spPr>
          <a:xfrm rot="5400000">
            <a:off x="8216527" y="3716349"/>
            <a:ext cx="344595" cy="516134"/>
          </a:xfrm>
          <a:custGeom>
            <a:avLst/>
            <a:gdLst>
              <a:gd name="connsiteX0" fmla="*/ 156804 w 632550"/>
              <a:gd name="connsiteY0" fmla="*/ 0 h 947432"/>
              <a:gd name="connsiteX1" fmla="*/ 632550 w 632550"/>
              <a:gd name="connsiteY1" fmla="*/ 478403 h 947432"/>
              <a:gd name="connsiteX2" fmla="*/ 160902 w 632550"/>
              <a:gd name="connsiteY2" fmla="*/ 947432 h 947432"/>
              <a:gd name="connsiteX3" fmla="*/ 19053 w 632550"/>
              <a:gd name="connsiteY3" fmla="*/ 804792 h 947432"/>
              <a:gd name="connsiteX4" fmla="*/ 333897 w 632550"/>
              <a:gd name="connsiteY4" fmla="*/ 491696 h 947432"/>
              <a:gd name="connsiteX5" fmla="*/ 0 w 632550"/>
              <a:gd name="connsiteY5" fmla="*/ 155934 h 94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2550" h="947432">
                <a:moveTo>
                  <a:pt x="156804" y="0"/>
                </a:moveTo>
                <a:lnTo>
                  <a:pt x="632550" y="478403"/>
                </a:lnTo>
                <a:lnTo>
                  <a:pt x="160902" y="947432"/>
                </a:lnTo>
                <a:lnTo>
                  <a:pt x="19053" y="804792"/>
                </a:lnTo>
                <a:lnTo>
                  <a:pt x="333897" y="491696"/>
                </a:lnTo>
                <a:lnTo>
                  <a:pt x="0" y="15593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矩形 53" descr="#clear#"/>
          <p:cNvSpPr/>
          <p:nvPr/>
        </p:nvSpPr>
        <p:spPr>
          <a:xfrm>
            <a:off x="7473777" y="4139660"/>
            <a:ext cx="1837778" cy="2117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6" name="椭圆 55"/>
          <p:cNvSpPr/>
          <p:nvPr/>
        </p:nvSpPr>
        <p:spPr>
          <a:xfrm>
            <a:off x="9953686" y="1898499"/>
            <a:ext cx="1455923" cy="1455922"/>
          </a:xfrm>
          <a:prstGeom prst="ellips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57" name="同心圆 3" descr="#clear#"/>
          <p:cNvSpPr/>
          <p:nvPr/>
        </p:nvSpPr>
        <p:spPr>
          <a:xfrm>
            <a:off x="10202273" y="2147086"/>
            <a:ext cx="958751" cy="958751"/>
          </a:xfrm>
          <a:prstGeom prst="donut">
            <a:avLst>
              <a:gd name="adj" fmla="val 8773"/>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solidFill>
                  <a:srgbClr val="FEFFFF"/>
                </a:solidFill>
              </a:rPr>
              <a:t>E</a:t>
            </a:r>
            <a:endParaRPr lang="zh-CN" altLang="en-US" sz="4000" dirty="0">
              <a:solidFill>
                <a:srgbClr val="FEFFFF"/>
              </a:solidFill>
            </a:endParaRPr>
          </a:p>
        </p:txBody>
      </p:sp>
      <p:sp>
        <p:nvSpPr>
          <p:cNvPr id="58" name="任意多边形 4"/>
          <p:cNvSpPr/>
          <p:nvPr/>
        </p:nvSpPr>
        <p:spPr>
          <a:xfrm>
            <a:off x="10327316" y="2300785"/>
            <a:ext cx="1082292" cy="1041599"/>
          </a:xfrm>
          <a:custGeom>
            <a:avLst/>
            <a:gdLst>
              <a:gd name="connsiteX0" fmla="*/ 1631 w 535228"/>
              <a:gd name="connsiteY0" fmla="*/ 319839 h 515104"/>
              <a:gd name="connsiteX1" fmla="*/ 6677 w 535228"/>
              <a:gd name="connsiteY1" fmla="*/ 327324 h 515104"/>
              <a:gd name="connsiteX2" fmla="*/ 0 w 535228"/>
              <a:gd name="connsiteY2" fmla="*/ 321816 h 515104"/>
              <a:gd name="connsiteX3" fmla="*/ 347292 w 535228"/>
              <a:gd name="connsiteY3" fmla="*/ 0 h 515104"/>
              <a:gd name="connsiteX4" fmla="*/ 534568 w 535228"/>
              <a:gd name="connsiteY4" fmla="*/ 154509 h 515104"/>
              <a:gd name="connsiteX5" fmla="*/ 535228 w 535228"/>
              <a:gd name="connsiteY5" fmla="*/ 161057 h 515104"/>
              <a:gd name="connsiteX6" fmla="*/ 247781 w 535228"/>
              <a:gd name="connsiteY6" fmla="*/ 513743 h 515104"/>
              <a:gd name="connsiteX7" fmla="*/ 234280 w 535228"/>
              <a:gd name="connsiteY7" fmla="*/ 515104 h 515104"/>
              <a:gd name="connsiteX8" fmla="*/ 44836 w 535228"/>
              <a:gd name="connsiteY8" fmla="*/ 358806 h 515104"/>
              <a:gd name="connsiteX9" fmla="*/ 82952 w 535228"/>
              <a:gd name="connsiteY9" fmla="*/ 379495 h 515104"/>
              <a:gd name="connsiteX10" fmla="*/ 175229 w 535228"/>
              <a:gd name="connsiteY10" fmla="*/ 398125 h 515104"/>
              <a:gd name="connsiteX11" fmla="*/ 412295 w 535228"/>
              <a:gd name="connsiteY11" fmla="*/ 161058 h 515104"/>
              <a:gd name="connsiteX12" fmla="*/ 393666 w 535228"/>
              <a:gd name="connsiteY12" fmla="*/ 68781 h 51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35228" h="515104">
                <a:moveTo>
                  <a:pt x="1631" y="319839"/>
                </a:moveTo>
                <a:lnTo>
                  <a:pt x="6677" y="327324"/>
                </a:lnTo>
                <a:lnTo>
                  <a:pt x="0" y="321816"/>
                </a:lnTo>
                <a:close/>
                <a:moveTo>
                  <a:pt x="347292" y="0"/>
                </a:moveTo>
                <a:lnTo>
                  <a:pt x="534568" y="154509"/>
                </a:lnTo>
                <a:lnTo>
                  <a:pt x="535228" y="161057"/>
                </a:lnTo>
                <a:cubicBezTo>
                  <a:pt x="535228" y="335027"/>
                  <a:pt x="411827" y="480175"/>
                  <a:pt x="247781" y="513743"/>
                </a:cubicBezTo>
                <a:lnTo>
                  <a:pt x="234280" y="515104"/>
                </a:lnTo>
                <a:lnTo>
                  <a:pt x="44836" y="358806"/>
                </a:lnTo>
                <a:lnTo>
                  <a:pt x="82952" y="379495"/>
                </a:lnTo>
                <a:cubicBezTo>
                  <a:pt x="111315" y="391492"/>
                  <a:pt x="142497" y="398124"/>
                  <a:pt x="175229" y="398125"/>
                </a:cubicBezTo>
                <a:cubicBezTo>
                  <a:pt x="306157" y="398125"/>
                  <a:pt x="412296" y="291986"/>
                  <a:pt x="412295" y="161058"/>
                </a:cubicBezTo>
                <a:cubicBezTo>
                  <a:pt x="412296" y="128326"/>
                  <a:pt x="405662" y="97143"/>
                  <a:pt x="393666" y="68781"/>
                </a:cubicBezTo>
                <a:close/>
              </a:path>
            </a:pathLst>
          </a:custGeom>
          <a:gradFill flip="none" rotWithShape="1">
            <a:gsLst>
              <a:gs pos="0">
                <a:schemeClr val="accent1">
                  <a:lumMod val="5000"/>
                  <a:lumOff val="95000"/>
                  <a:alpha val="50000"/>
                </a:schemeClr>
              </a:gs>
              <a:gs pos="60000">
                <a:schemeClr val="accent1">
                  <a:lumMod val="75000"/>
                </a:schemeClr>
              </a:gs>
              <a:gs pos="100000">
                <a:schemeClr val="accent1">
                  <a:lumMod val="51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59" name="任意多边形 13"/>
          <p:cNvSpPr/>
          <p:nvPr/>
        </p:nvSpPr>
        <p:spPr>
          <a:xfrm>
            <a:off x="9740711" y="3003401"/>
            <a:ext cx="1881875" cy="599607"/>
          </a:xfrm>
          <a:custGeom>
            <a:avLst/>
            <a:gdLst>
              <a:gd name="connsiteX0" fmla="*/ 0 w 930647"/>
              <a:gd name="connsiteY0" fmla="*/ 0 h 296525"/>
              <a:gd name="connsiteX1" fmla="*/ 31025 w 930647"/>
              <a:gd name="connsiteY1" fmla="*/ 0 h 296525"/>
              <a:gd name="connsiteX2" fmla="*/ 60185 w 930647"/>
              <a:gd name="connsiteY2" fmla="*/ 53723 h 296525"/>
              <a:gd name="connsiteX3" fmla="*/ 465322 w 930647"/>
              <a:gd name="connsiteY3" fmla="*/ 269133 h 296525"/>
              <a:gd name="connsiteX4" fmla="*/ 870460 w 930647"/>
              <a:gd name="connsiteY4" fmla="*/ 53723 h 296525"/>
              <a:gd name="connsiteX5" fmla="*/ 899620 w 930647"/>
              <a:gd name="connsiteY5" fmla="*/ 0 h 296525"/>
              <a:gd name="connsiteX6" fmla="*/ 930647 w 930647"/>
              <a:gd name="connsiteY6" fmla="*/ 0 h 296525"/>
              <a:gd name="connsiteX7" fmla="*/ 893174 w 930647"/>
              <a:gd name="connsiteY7" fmla="*/ 69039 h 296525"/>
              <a:gd name="connsiteX8" fmla="*/ 465323 w 930647"/>
              <a:gd name="connsiteY8" fmla="*/ 296525 h 296525"/>
              <a:gd name="connsiteX9" fmla="*/ 37473 w 930647"/>
              <a:gd name="connsiteY9" fmla="*/ 69039 h 29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0647" h="296525">
                <a:moveTo>
                  <a:pt x="0" y="0"/>
                </a:moveTo>
                <a:lnTo>
                  <a:pt x="31025" y="0"/>
                </a:lnTo>
                <a:lnTo>
                  <a:pt x="60185" y="53723"/>
                </a:lnTo>
                <a:cubicBezTo>
                  <a:pt x="147986" y="183686"/>
                  <a:pt x="296675" y="269133"/>
                  <a:pt x="465322" y="269133"/>
                </a:cubicBezTo>
                <a:cubicBezTo>
                  <a:pt x="633969" y="269133"/>
                  <a:pt x="782659" y="183686"/>
                  <a:pt x="870460" y="53723"/>
                </a:cubicBezTo>
                <a:lnTo>
                  <a:pt x="899620" y="0"/>
                </a:lnTo>
                <a:lnTo>
                  <a:pt x="930647" y="0"/>
                </a:lnTo>
                <a:lnTo>
                  <a:pt x="893174" y="69039"/>
                </a:lnTo>
                <a:cubicBezTo>
                  <a:pt x="800450" y="206288"/>
                  <a:pt x="643425" y="296525"/>
                  <a:pt x="465323" y="296525"/>
                </a:cubicBezTo>
                <a:cubicBezTo>
                  <a:pt x="287222" y="296525"/>
                  <a:pt x="130197" y="206288"/>
                  <a:pt x="37473" y="6903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0"/>
          </a:p>
        </p:txBody>
      </p:sp>
      <p:sp>
        <p:nvSpPr>
          <p:cNvPr id="60" name="任意多边形: 形状 59"/>
          <p:cNvSpPr/>
          <p:nvPr/>
        </p:nvSpPr>
        <p:spPr>
          <a:xfrm rot="5400000">
            <a:off x="10509351" y="3716349"/>
            <a:ext cx="344595" cy="516134"/>
          </a:xfrm>
          <a:custGeom>
            <a:avLst/>
            <a:gdLst>
              <a:gd name="connsiteX0" fmla="*/ 156804 w 632550"/>
              <a:gd name="connsiteY0" fmla="*/ 0 h 947432"/>
              <a:gd name="connsiteX1" fmla="*/ 632550 w 632550"/>
              <a:gd name="connsiteY1" fmla="*/ 478403 h 947432"/>
              <a:gd name="connsiteX2" fmla="*/ 160902 w 632550"/>
              <a:gd name="connsiteY2" fmla="*/ 947432 h 947432"/>
              <a:gd name="connsiteX3" fmla="*/ 19053 w 632550"/>
              <a:gd name="connsiteY3" fmla="*/ 804792 h 947432"/>
              <a:gd name="connsiteX4" fmla="*/ 333897 w 632550"/>
              <a:gd name="connsiteY4" fmla="*/ 491696 h 947432"/>
              <a:gd name="connsiteX5" fmla="*/ 0 w 632550"/>
              <a:gd name="connsiteY5" fmla="*/ 155934 h 94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2550" h="947432">
                <a:moveTo>
                  <a:pt x="156804" y="0"/>
                </a:moveTo>
                <a:lnTo>
                  <a:pt x="632550" y="478403"/>
                </a:lnTo>
                <a:lnTo>
                  <a:pt x="160902" y="947432"/>
                </a:lnTo>
                <a:lnTo>
                  <a:pt x="19053" y="804792"/>
                </a:lnTo>
                <a:lnTo>
                  <a:pt x="333897" y="491696"/>
                </a:lnTo>
                <a:lnTo>
                  <a:pt x="0" y="15593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矩形 60" descr="#clear#"/>
          <p:cNvSpPr/>
          <p:nvPr/>
        </p:nvSpPr>
        <p:spPr>
          <a:xfrm>
            <a:off x="9766601" y="4139660"/>
            <a:ext cx="1837778" cy="2117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矩形 14" descr="#clear#"/>
          <p:cNvSpPr/>
          <p:nvPr/>
        </p:nvSpPr>
        <p:spPr>
          <a:xfrm>
            <a:off x="9115866" y="2011680"/>
            <a:ext cx="2447778" cy="44876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zh-CN" altLang="en-US" sz="3200" dirty="0"/>
              <a:t>提升</a:t>
            </a:r>
            <a:endParaRPr lang="en-US" altLang="zh-CN" sz="3200" dirty="0"/>
          </a:p>
          <a:p>
            <a:pPr algn="ctr"/>
            <a:r>
              <a:rPr lang="en-US" altLang="zh-CN" sz="8000" dirty="0"/>
              <a:t>38%</a:t>
            </a:r>
            <a:endParaRPr lang="zh-CN" altLang="en-US" sz="8000" dirty="0"/>
          </a:p>
        </p:txBody>
      </p:sp>
      <p:sp>
        <p:nvSpPr>
          <p:cNvPr id="19" name="MH_Other_1"/>
          <p:cNvSpPr/>
          <p:nvPr>
            <p:custDataLst>
              <p:tags r:id="rId1"/>
            </p:custDataLst>
          </p:nvPr>
        </p:nvSpPr>
        <p:spPr>
          <a:xfrm rot="20755605">
            <a:off x="1122638" y="2357444"/>
            <a:ext cx="811686" cy="68909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00"/>
          </a:p>
        </p:txBody>
      </p:sp>
      <p:sp>
        <p:nvSpPr>
          <p:cNvPr id="20" name="MH_Other_2"/>
          <p:cNvSpPr/>
          <p:nvPr>
            <p:custDataLst>
              <p:tags r:id="rId2"/>
            </p:custDataLst>
          </p:nvPr>
        </p:nvSpPr>
        <p:spPr>
          <a:xfrm rot="4370519">
            <a:off x="1323237" y="2706636"/>
            <a:ext cx="230318" cy="501499"/>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00"/>
          </a:p>
        </p:txBody>
      </p:sp>
      <p:sp>
        <p:nvSpPr>
          <p:cNvPr id="21" name="MH_SubTitle_1" descr="#clear#"/>
          <p:cNvSpPr/>
          <p:nvPr>
            <p:custDataLst>
              <p:tags r:id="rId3"/>
            </p:custDataLst>
          </p:nvPr>
        </p:nvSpPr>
        <p:spPr>
          <a:xfrm rot="21420000">
            <a:off x="511095" y="2198674"/>
            <a:ext cx="1151449" cy="7243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anchor="ctr">
            <a:normAutofit/>
          </a:bodyPr>
          <a:lstStyle/>
          <a:p>
            <a:pPr>
              <a:defRPr/>
            </a:pPr>
            <a:r>
              <a:rPr lang="en-US" altLang="zh-CN" sz="3200" b="1" i="1" dirty="0">
                <a:solidFill>
                  <a:srgbClr val="FFFFFF"/>
                </a:solidFill>
              </a:rPr>
              <a:t>01</a:t>
            </a:r>
            <a:endParaRPr lang="zh-CN" altLang="en-US" sz="3200" b="1" i="1" dirty="0">
              <a:solidFill>
                <a:srgbClr val="FFFFFF"/>
              </a:solidFill>
            </a:endParaRPr>
          </a:p>
        </p:txBody>
      </p:sp>
      <p:sp>
        <p:nvSpPr>
          <p:cNvPr id="24" name="矩形 23" descr="#clear#"/>
          <p:cNvSpPr/>
          <p:nvPr/>
        </p:nvSpPr>
        <p:spPr>
          <a:xfrm>
            <a:off x="2289372" y="1829817"/>
            <a:ext cx="6258066" cy="14621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5" name="KSO_Shape"/>
          <p:cNvSpPr/>
          <p:nvPr/>
        </p:nvSpPr>
        <p:spPr bwMode="auto">
          <a:xfrm>
            <a:off x="9658434" y="4444217"/>
            <a:ext cx="1362643" cy="1554346"/>
          </a:xfrm>
          <a:custGeom>
            <a:avLst/>
            <a:gdLst>
              <a:gd name="T0" fmla="*/ 131956 w 1908176"/>
              <a:gd name="T1" fmla="*/ 774139 h 2176462"/>
              <a:gd name="T2" fmla="*/ 572794 w 1908176"/>
              <a:gd name="T3" fmla="*/ 717163 h 2176462"/>
              <a:gd name="T4" fmla="*/ 609081 w 1908176"/>
              <a:gd name="T5" fmla="*/ 773792 h 2176462"/>
              <a:gd name="T6" fmla="*/ 633563 w 1908176"/>
              <a:gd name="T7" fmla="*/ 1265221 h 2176462"/>
              <a:gd name="T8" fmla="*/ 4862 w 1908176"/>
              <a:gd name="T9" fmla="*/ 884272 h 2176462"/>
              <a:gd name="T10" fmla="*/ 36461 w 1908176"/>
              <a:gd name="T11" fmla="*/ 740787 h 2176462"/>
              <a:gd name="T12" fmla="*/ 113899 w 1908176"/>
              <a:gd name="T13" fmla="*/ 686763 h 2176462"/>
              <a:gd name="T14" fmla="*/ 1427542 w 1908176"/>
              <a:gd name="T15" fmla="*/ 728617 h 2176462"/>
              <a:gd name="T16" fmla="*/ 1441305 w 1908176"/>
              <a:gd name="T17" fmla="*/ 702217 h 2176462"/>
              <a:gd name="T18" fmla="*/ 402491 w 1908176"/>
              <a:gd name="T19" fmla="*/ 632221 h 2176462"/>
              <a:gd name="T20" fmla="*/ 190302 w 1908176"/>
              <a:gd name="T21" fmla="*/ 650438 h 2176462"/>
              <a:gd name="T22" fmla="*/ 1425946 w 1908176"/>
              <a:gd name="T23" fmla="*/ 509771 h 2176462"/>
              <a:gd name="T24" fmla="*/ 1446190 w 1908176"/>
              <a:gd name="T25" fmla="*/ 588798 h 2176462"/>
              <a:gd name="T26" fmla="*/ 1348395 w 1908176"/>
              <a:gd name="T27" fmla="*/ 819666 h 2176462"/>
              <a:gd name="T28" fmla="*/ 1262425 w 1908176"/>
              <a:gd name="T29" fmla="*/ 894791 h 2176462"/>
              <a:gd name="T30" fmla="*/ 1150524 w 1908176"/>
              <a:gd name="T31" fmla="*/ 929746 h 2176462"/>
              <a:gd name="T32" fmla="*/ 1047498 w 1908176"/>
              <a:gd name="T33" fmla="*/ 920355 h 2176462"/>
              <a:gd name="T34" fmla="*/ 961702 w 1908176"/>
              <a:gd name="T35" fmla="*/ 879314 h 2176462"/>
              <a:gd name="T36" fmla="*/ 895223 w 1908176"/>
              <a:gd name="T37" fmla="*/ 812883 h 2176462"/>
              <a:gd name="T38" fmla="*/ 854151 w 1908176"/>
              <a:gd name="T39" fmla="*/ 727149 h 2176462"/>
              <a:gd name="T40" fmla="*/ 844231 w 1908176"/>
              <a:gd name="T41" fmla="*/ 628720 h 2176462"/>
              <a:gd name="T42" fmla="*/ 868422 w 1908176"/>
              <a:gd name="T43" fmla="*/ 534639 h 2176462"/>
              <a:gd name="T44" fmla="*/ 920978 w 1908176"/>
              <a:gd name="T45" fmla="*/ 456558 h 2176462"/>
              <a:gd name="T46" fmla="*/ 996508 w 1908176"/>
              <a:gd name="T47" fmla="*/ 400387 h 2176462"/>
              <a:gd name="T48" fmla="*/ 1088569 w 1908176"/>
              <a:gd name="T49" fmla="*/ 371693 h 2176462"/>
              <a:gd name="T50" fmla="*/ 1221854 w 1908176"/>
              <a:gd name="T51" fmla="*/ 329148 h 2176462"/>
              <a:gd name="T52" fmla="*/ 1320231 w 1908176"/>
              <a:gd name="T53" fmla="*/ 378015 h 2176462"/>
              <a:gd name="T54" fmla="*/ 409634 w 1908176"/>
              <a:gd name="T55" fmla="*/ 284846 h 2176462"/>
              <a:gd name="T56" fmla="*/ 438881 w 1908176"/>
              <a:gd name="T57" fmla="*/ 327574 h 2176462"/>
              <a:gd name="T58" fmla="*/ 474531 w 1908176"/>
              <a:gd name="T59" fmla="*/ 410596 h 2176462"/>
              <a:gd name="T60" fmla="*/ 487337 w 1908176"/>
              <a:gd name="T61" fmla="*/ 451065 h 2176462"/>
              <a:gd name="T62" fmla="*/ 447014 w 1908176"/>
              <a:gd name="T63" fmla="*/ 513941 h 2176462"/>
              <a:gd name="T64" fmla="*/ 401327 w 1908176"/>
              <a:gd name="T65" fmla="*/ 599569 h 2176462"/>
              <a:gd name="T66" fmla="*/ 325356 w 1908176"/>
              <a:gd name="T67" fmla="*/ 640211 h 2176462"/>
              <a:gd name="T68" fmla="*/ 245404 w 1908176"/>
              <a:gd name="T69" fmla="*/ 608947 h 2176462"/>
              <a:gd name="T70" fmla="*/ 195044 w 1908176"/>
              <a:gd name="T71" fmla="*/ 527836 h 2176462"/>
              <a:gd name="T72" fmla="*/ 153338 w 1908176"/>
              <a:gd name="T73" fmla="*/ 458534 h 2176462"/>
              <a:gd name="T74" fmla="*/ 158357 w 1908176"/>
              <a:gd name="T75" fmla="*/ 414591 h 2176462"/>
              <a:gd name="T76" fmla="*/ 194525 w 1908176"/>
              <a:gd name="T77" fmla="*/ 344248 h 2176462"/>
              <a:gd name="T78" fmla="*/ 247653 w 1908176"/>
              <a:gd name="T79" fmla="*/ 319410 h 2176462"/>
              <a:gd name="T80" fmla="*/ 345257 w 1908176"/>
              <a:gd name="T81" fmla="*/ 310379 h 2176462"/>
              <a:gd name="T82" fmla="*/ 366635 w 1908176"/>
              <a:gd name="T83" fmla="*/ 194538 h 2176462"/>
              <a:gd name="T84" fmla="*/ 426629 w 1908176"/>
              <a:gd name="T85" fmla="*/ 224635 h 2176462"/>
              <a:gd name="T86" fmla="*/ 459921 w 1908176"/>
              <a:gd name="T87" fmla="*/ 248121 h 2176462"/>
              <a:gd name="T88" fmla="*/ 478994 w 1908176"/>
              <a:gd name="T89" fmla="*/ 333191 h 2176462"/>
              <a:gd name="T90" fmla="*/ 453158 w 1908176"/>
              <a:gd name="T91" fmla="*/ 356502 h 2176462"/>
              <a:gd name="T92" fmla="*/ 426802 w 1908176"/>
              <a:gd name="T93" fmla="*/ 289873 h 2176462"/>
              <a:gd name="T94" fmla="*/ 344094 w 1908176"/>
              <a:gd name="T95" fmla="*/ 303094 h 2176462"/>
              <a:gd name="T96" fmla="*/ 243526 w 1908176"/>
              <a:gd name="T97" fmla="*/ 312488 h 2176462"/>
              <a:gd name="T98" fmla="*/ 188732 w 1908176"/>
              <a:gd name="T99" fmla="*/ 338584 h 2176462"/>
              <a:gd name="T100" fmla="*/ 157348 w 1908176"/>
              <a:gd name="T101" fmla="*/ 371116 h 2176462"/>
              <a:gd name="T102" fmla="*/ 171740 w 1908176"/>
              <a:gd name="T103" fmla="*/ 273868 h 2176462"/>
              <a:gd name="T104" fmla="*/ 215088 w 1908176"/>
              <a:gd name="T105" fmla="*/ 217502 h 2176462"/>
              <a:gd name="T106" fmla="*/ 301959 w 1908176"/>
              <a:gd name="T107" fmla="*/ 189493 h 2176462"/>
              <a:gd name="T108" fmla="*/ 1628542 w 1908176"/>
              <a:gd name="T109" fmla="*/ 1216 h 2176462"/>
              <a:gd name="T110" fmla="*/ 1658240 w 1908176"/>
              <a:gd name="T111" fmla="*/ 19111 h 2176462"/>
              <a:gd name="T112" fmla="*/ 1670050 w 1908176"/>
              <a:gd name="T113" fmla="*/ 52295 h 2176462"/>
              <a:gd name="T114" fmla="*/ 954860 w 1908176"/>
              <a:gd name="T115" fmla="*/ 1157269 h 2176462"/>
              <a:gd name="T116" fmla="*/ 622622 w 1908176"/>
              <a:gd name="T117" fmla="*/ 39265 h 2176462"/>
              <a:gd name="T118" fmla="*/ 641900 w 1908176"/>
              <a:gd name="T119" fmla="*/ 10598 h 217646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08176" h="2176462">
                <a:moveTo>
                  <a:pt x="343493" y="760412"/>
                </a:moveTo>
                <a:lnTo>
                  <a:pt x="381995" y="760412"/>
                </a:lnTo>
                <a:lnTo>
                  <a:pt x="401638" y="797943"/>
                </a:lnTo>
                <a:lnTo>
                  <a:pt x="388084" y="812241"/>
                </a:lnTo>
                <a:lnTo>
                  <a:pt x="400263" y="898623"/>
                </a:lnTo>
                <a:lnTo>
                  <a:pt x="362744" y="1039812"/>
                </a:lnTo>
                <a:lnTo>
                  <a:pt x="325029" y="898623"/>
                </a:lnTo>
                <a:lnTo>
                  <a:pt x="337600" y="812241"/>
                </a:lnTo>
                <a:lnTo>
                  <a:pt x="323850" y="797943"/>
                </a:lnTo>
                <a:lnTo>
                  <a:pt x="343493" y="760412"/>
                </a:lnTo>
                <a:close/>
                <a:moveTo>
                  <a:pt x="199772" y="750887"/>
                </a:moveTo>
                <a:lnTo>
                  <a:pt x="161682" y="817174"/>
                </a:lnTo>
                <a:lnTo>
                  <a:pt x="213262" y="838410"/>
                </a:lnTo>
                <a:lnTo>
                  <a:pt x="150771" y="884454"/>
                </a:lnTo>
                <a:lnTo>
                  <a:pt x="362049" y="1098797"/>
                </a:lnTo>
                <a:lnTo>
                  <a:pt x="573129" y="884454"/>
                </a:lnTo>
                <a:lnTo>
                  <a:pt x="510837" y="838410"/>
                </a:lnTo>
                <a:lnTo>
                  <a:pt x="562615" y="817174"/>
                </a:lnTo>
                <a:lnTo>
                  <a:pt x="524327" y="750887"/>
                </a:lnTo>
                <a:lnTo>
                  <a:pt x="546744" y="761604"/>
                </a:lnTo>
                <a:lnTo>
                  <a:pt x="570351" y="772917"/>
                </a:lnTo>
                <a:lnTo>
                  <a:pt x="593761" y="784626"/>
                </a:lnTo>
                <a:lnTo>
                  <a:pt x="605267" y="790382"/>
                </a:lnTo>
                <a:lnTo>
                  <a:pt x="616376" y="796534"/>
                </a:lnTo>
                <a:lnTo>
                  <a:pt x="627089" y="802488"/>
                </a:lnTo>
                <a:lnTo>
                  <a:pt x="637008" y="808244"/>
                </a:lnTo>
                <a:lnTo>
                  <a:pt x="646134" y="813801"/>
                </a:lnTo>
                <a:lnTo>
                  <a:pt x="654466" y="819358"/>
                </a:lnTo>
                <a:lnTo>
                  <a:pt x="662004" y="824319"/>
                </a:lnTo>
                <a:lnTo>
                  <a:pt x="668551" y="829281"/>
                </a:lnTo>
                <a:lnTo>
                  <a:pt x="671130" y="831662"/>
                </a:lnTo>
                <a:lnTo>
                  <a:pt x="673709" y="834044"/>
                </a:lnTo>
                <a:lnTo>
                  <a:pt x="675693" y="836227"/>
                </a:lnTo>
                <a:lnTo>
                  <a:pt x="677478" y="838410"/>
                </a:lnTo>
                <a:lnTo>
                  <a:pt x="679859" y="841983"/>
                </a:lnTo>
                <a:lnTo>
                  <a:pt x="682240" y="846349"/>
                </a:lnTo>
                <a:lnTo>
                  <a:pt x="684620" y="851310"/>
                </a:lnTo>
                <a:lnTo>
                  <a:pt x="687199" y="856868"/>
                </a:lnTo>
                <a:lnTo>
                  <a:pt x="689381" y="863020"/>
                </a:lnTo>
                <a:lnTo>
                  <a:pt x="691564" y="869569"/>
                </a:lnTo>
                <a:lnTo>
                  <a:pt x="693746" y="876714"/>
                </a:lnTo>
                <a:lnTo>
                  <a:pt x="695928" y="884057"/>
                </a:lnTo>
                <a:lnTo>
                  <a:pt x="698110" y="891996"/>
                </a:lnTo>
                <a:lnTo>
                  <a:pt x="700094" y="900331"/>
                </a:lnTo>
                <a:lnTo>
                  <a:pt x="704062" y="917598"/>
                </a:lnTo>
                <a:lnTo>
                  <a:pt x="707633" y="935857"/>
                </a:lnTo>
                <a:lnTo>
                  <a:pt x="710807" y="954314"/>
                </a:lnTo>
                <a:lnTo>
                  <a:pt x="713782" y="973168"/>
                </a:lnTo>
                <a:lnTo>
                  <a:pt x="716361" y="992022"/>
                </a:lnTo>
                <a:lnTo>
                  <a:pt x="718544" y="1010281"/>
                </a:lnTo>
                <a:lnTo>
                  <a:pt x="720726" y="1027746"/>
                </a:lnTo>
                <a:lnTo>
                  <a:pt x="721916" y="1044020"/>
                </a:lnTo>
                <a:lnTo>
                  <a:pt x="723106" y="1058905"/>
                </a:lnTo>
                <a:lnTo>
                  <a:pt x="723702" y="1072004"/>
                </a:lnTo>
                <a:lnTo>
                  <a:pt x="723900" y="1082919"/>
                </a:lnTo>
                <a:lnTo>
                  <a:pt x="723900" y="1445515"/>
                </a:lnTo>
                <a:lnTo>
                  <a:pt x="628081" y="1445515"/>
                </a:lnTo>
                <a:lnTo>
                  <a:pt x="593562" y="2176462"/>
                </a:lnTo>
                <a:lnTo>
                  <a:pt x="373357" y="2176462"/>
                </a:lnTo>
                <a:lnTo>
                  <a:pt x="362049" y="1507833"/>
                </a:lnTo>
                <a:lnTo>
                  <a:pt x="350543" y="2176462"/>
                </a:lnTo>
                <a:lnTo>
                  <a:pt x="130536" y="2176462"/>
                </a:lnTo>
                <a:lnTo>
                  <a:pt x="95819" y="1445515"/>
                </a:lnTo>
                <a:lnTo>
                  <a:pt x="0" y="1445515"/>
                </a:lnTo>
                <a:lnTo>
                  <a:pt x="0" y="1082919"/>
                </a:lnTo>
                <a:lnTo>
                  <a:pt x="198" y="1072004"/>
                </a:lnTo>
                <a:lnTo>
                  <a:pt x="794" y="1058905"/>
                </a:lnTo>
                <a:lnTo>
                  <a:pt x="1984" y="1044020"/>
                </a:lnTo>
                <a:lnTo>
                  <a:pt x="3571" y="1027746"/>
                </a:lnTo>
                <a:lnTo>
                  <a:pt x="5555" y="1010281"/>
                </a:lnTo>
                <a:lnTo>
                  <a:pt x="7737" y="992022"/>
                </a:lnTo>
                <a:lnTo>
                  <a:pt x="10316" y="973168"/>
                </a:lnTo>
                <a:lnTo>
                  <a:pt x="13292" y="954314"/>
                </a:lnTo>
                <a:lnTo>
                  <a:pt x="16664" y="935857"/>
                </a:lnTo>
                <a:lnTo>
                  <a:pt x="20235" y="917598"/>
                </a:lnTo>
                <a:lnTo>
                  <a:pt x="24004" y="900331"/>
                </a:lnTo>
                <a:lnTo>
                  <a:pt x="25988" y="891996"/>
                </a:lnTo>
                <a:lnTo>
                  <a:pt x="28170" y="884057"/>
                </a:lnTo>
                <a:lnTo>
                  <a:pt x="30154" y="876714"/>
                </a:lnTo>
                <a:lnTo>
                  <a:pt x="32336" y="869569"/>
                </a:lnTo>
                <a:lnTo>
                  <a:pt x="34717" y="863020"/>
                </a:lnTo>
                <a:lnTo>
                  <a:pt x="37098" y="856868"/>
                </a:lnTo>
                <a:lnTo>
                  <a:pt x="39478" y="851310"/>
                </a:lnTo>
                <a:lnTo>
                  <a:pt x="41660" y="846349"/>
                </a:lnTo>
                <a:lnTo>
                  <a:pt x="44239" y="841983"/>
                </a:lnTo>
                <a:lnTo>
                  <a:pt x="46818" y="838410"/>
                </a:lnTo>
                <a:lnTo>
                  <a:pt x="48604" y="836227"/>
                </a:lnTo>
                <a:lnTo>
                  <a:pt x="50588" y="834044"/>
                </a:lnTo>
                <a:lnTo>
                  <a:pt x="52968" y="831662"/>
                </a:lnTo>
                <a:lnTo>
                  <a:pt x="55547" y="829281"/>
                </a:lnTo>
                <a:lnTo>
                  <a:pt x="62094" y="824319"/>
                </a:lnTo>
                <a:lnTo>
                  <a:pt x="69434" y="819358"/>
                </a:lnTo>
                <a:lnTo>
                  <a:pt x="77766" y="813801"/>
                </a:lnTo>
                <a:lnTo>
                  <a:pt x="87090" y="808244"/>
                </a:lnTo>
                <a:lnTo>
                  <a:pt x="97009" y="802488"/>
                </a:lnTo>
                <a:lnTo>
                  <a:pt x="107722" y="796534"/>
                </a:lnTo>
                <a:lnTo>
                  <a:pt x="118831" y="790382"/>
                </a:lnTo>
                <a:lnTo>
                  <a:pt x="130139" y="784626"/>
                </a:lnTo>
                <a:lnTo>
                  <a:pt x="153549" y="772917"/>
                </a:lnTo>
                <a:lnTo>
                  <a:pt x="177156" y="761604"/>
                </a:lnTo>
                <a:lnTo>
                  <a:pt x="199772" y="750887"/>
                </a:lnTo>
                <a:close/>
                <a:moveTo>
                  <a:pt x="1357193" y="747117"/>
                </a:moveTo>
                <a:lnTo>
                  <a:pt x="1591877" y="913408"/>
                </a:lnTo>
                <a:lnTo>
                  <a:pt x="1597450" y="905074"/>
                </a:lnTo>
                <a:lnTo>
                  <a:pt x="1602427" y="896342"/>
                </a:lnTo>
                <a:lnTo>
                  <a:pt x="1607602" y="887611"/>
                </a:lnTo>
                <a:lnTo>
                  <a:pt x="1612180" y="878880"/>
                </a:lnTo>
                <a:lnTo>
                  <a:pt x="1616559" y="869752"/>
                </a:lnTo>
                <a:lnTo>
                  <a:pt x="1620739" y="860623"/>
                </a:lnTo>
                <a:lnTo>
                  <a:pt x="1624521" y="851297"/>
                </a:lnTo>
                <a:lnTo>
                  <a:pt x="1628104" y="841970"/>
                </a:lnTo>
                <a:lnTo>
                  <a:pt x="1631090" y="832445"/>
                </a:lnTo>
                <a:lnTo>
                  <a:pt x="1634076" y="822722"/>
                </a:lnTo>
                <a:lnTo>
                  <a:pt x="1636465" y="813197"/>
                </a:lnTo>
                <a:lnTo>
                  <a:pt x="1638654" y="803473"/>
                </a:lnTo>
                <a:lnTo>
                  <a:pt x="1640645" y="793353"/>
                </a:lnTo>
                <a:lnTo>
                  <a:pt x="1642237" y="783629"/>
                </a:lnTo>
                <a:lnTo>
                  <a:pt x="1643631" y="773708"/>
                </a:lnTo>
                <a:lnTo>
                  <a:pt x="1644427" y="763389"/>
                </a:lnTo>
                <a:lnTo>
                  <a:pt x="1357193" y="747117"/>
                </a:lnTo>
                <a:close/>
                <a:moveTo>
                  <a:pt x="1331913" y="738187"/>
                </a:moveTo>
                <a:lnTo>
                  <a:pt x="1652588" y="756642"/>
                </a:lnTo>
                <a:lnTo>
                  <a:pt x="1651593" y="768151"/>
                </a:lnTo>
                <a:lnTo>
                  <a:pt x="1650597" y="779661"/>
                </a:lnTo>
                <a:lnTo>
                  <a:pt x="1648806" y="790972"/>
                </a:lnTo>
                <a:lnTo>
                  <a:pt x="1646815" y="802283"/>
                </a:lnTo>
                <a:lnTo>
                  <a:pt x="1644228" y="813395"/>
                </a:lnTo>
                <a:lnTo>
                  <a:pt x="1641441" y="824309"/>
                </a:lnTo>
                <a:lnTo>
                  <a:pt x="1638057" y="834826"/>
                </a:lnTo>
                <a:lnTo>
                  <a:pt x="1634474" y="845542"/>
                </a:lnTo>
                <a:lnTo>
                  <a:pt x="1630692" y="856059"/>
                </a:lnTo>
                <a:lnTo>
                  <a:pt x="1626313" y="866378"/>
                </a:lnTo>
                <a:lnTo>
                  <a:pt x="1621536" y="876300"/>
                </a:lnTo>
                <a:lnTo>
                  <a:pt x="1616758" y="886420"/>
                </a:lnTo>
                <a:lnTo>
                  <a:pt x="1611384" y="896144"/>
                </a:lnTo>
                <a:lnTo>
                  <a:pt x="1605810" y="905470"/>
                </a:lnTo>
                <a:lnTo>
                  <a:pt x="1599839" y="914797"/>
                </a:lnTo>
                <a:lnTo>
                  <a:pt x="1593668" y="923925"/>
                </a:lnTo>
                <a:lnTo>
                  <a:pt x="1331913" y="738187"/>
                </a:lnTo>
                <a:close/>
                <a:moveTo>
                  <a:pt x="459881" y="722312"/>
                </a:moveTo>
                <a:lnTo>
                  <a:pt x="473272" y="728060"/>
                </a:lnTo>
                <a:lnTo>
                  <a:pt x="488461" y="734601"/>
                </a:lnTo>
                <a:lnTo>
                  <a:pt x="507448" y="743125"/>
                </a:lnTo>
                <a:lnTo>
                  <a:pt x="547620" y="811709"/>
                </a:lnTo>
                <a:lnTo>
                  <a:pt x="488861" y="835495"/>
                </a:lnTo>
                <a:lnTo>
                  <a:pt x="557213" y="885645"/>
                </a:lnTo>
                <a:lnTo>
                  <a:pt x="361950" y="1082675"/>
                </a:lnTo>
                <a:lnTo>
                  <a:pt x="459881" y="722312"/>
                </a:lnTo>
                <a:close/>
                <a:moveTo>
                  <a:pt x="264617" y="722312"/>
                </a:moveTo>
                <a:lnTo>
                  <a:pt x="361950" y="1082675"/>
                </a:lnTo>
                <a:lnTo>
                  <a:pt x="168275" y="885645"/>
                </a:lnTo>
                <a:lnTo>
                  <a:pt x="236071" y="835495"/>
                </a:lnTo>
                <a:lnTo>
                  <a:pt x="177790" y="811709"/>
                </a:lnTo>
                <a:lnTo>
                  <a:pt x="217437" y="743125"/>
                </a:lnTo>
                <a:lnTo>
                  <a:pt x="236468" y="734601"/>
                </a:lnTo>
                <a:lnTo>
                  <a:pt x="251335" y="728060"/>
                </a:lnTo>
                <a:lnTo>
                  <a:pt x="264617" y="722312"/>
                </a:lnTo>
                <a:close/>
                <a:moveTo>
                  <a:pt x="1586365" y="509587"/>
                </a:moveTo>
                <a:lnTo>
                  <a:pt x="1594075" y="519906"/>
                </a:lnTo>
                <a:lnTo>
                  <a:pt x="1601390" y="530423"/>
                </a:lnTo>
                <a:lnTo>
                  <a:pt x="1608507" y="541535"/>
                </a:lnTo>
                <a:lnTo>
                  <a:pt x="1611868" y="547092"/>
                </a:lnTo>
                <a:lnTo>
                  <a:pt x="1614834" y="552846"/>
                </a:lnTo>
                <a:lnTo>
                  <a:pt x="1617997" y="558601"/>
                </a:lnTo>
                <a:lnTo>
                  <a:pt x="1620765" y="564356"/>
                </a:lnTo>
                <a:lnTo>
                  <a:pt x="1623730" y="570507"/>
                </a:lnTo>
                <a:lnTo>
                  <a:pt x="1626498" y="576460"/>
                </a:lnTo>
                <a:lnTo>
                  <a:pt x="1629266" y="582413"/>
                </a:lnTo>
                <a:lnTo>
                  <a:pt x="1631638" y="588367"/>
                </a:lnTo>
                <a:lnTo>
                  <a:pt x="1634011" y="594717"/>
                </a:lnTo>
                <a:lnTo>
                  <a:pt x="1636383" y="600868"/>
                </a:lnTo>
                <a:lnTo>
                  <a:pt x="1638360" y="607020"/>
                </a:lnTo>
                <a:lnTo>
                  <a:pt x="1640337" y="613568"/>
                </a:lnTo>
                <a:lnTo>
                  <a:pt x="1642314" y="619720"/>
                </a:lnTo>
                <a:lnTo>
                  <a:pt x="1644093" y="626070"/>
                </a:lnTo>
                <a:lnTo>
                  <a:pt x="1645675" y="632817"/>
                </a:lnTo>
                <a:lnTo>
                  <a:pt x="1647059" y="639167"/>
                </a:lnTo>
                <a:lnTo>
                  <a:pt x="1648443" y="645913"/>
                </a:lnTo>
                <a:lnTo>
                  <a:pt x="1649629" y="652462"/>
                </a:lnTo>
                <a:lnTo>
                  <a:pt x="1650617" y="659209"/>
                </a:lnTo>
                <a:lnTo>
                  <a:pt x="1651606" y="665757"/>
                </a:lnTo>
                <a:lnTo>
                  <a:pt x="1652397" y="672702"/>
                </a:lnTo>
                <a:lnTo>
                  <a:pt x="1653187" y="679648"/>
                </a:lnTo>
                <a:lnTo>
                  <a:pt x="1653583" y="686196"/>
                </a:lnTo>
                <a:lnTo>
                  <a:pt x="1653978" y="693340"/>
                </a:lnTo>
                <a:lnTo>
                  <a:pt x="1654176" y="700285"/>
                </a:lnTo>
                <a:lnTo>
                  <a:pt x="1654176" y="707032"/>
                </a:lnTo>
                <a:lnTo>
                  <a:pt x="1654176" y="716359"/>
                </a:lnTo>
                <a:lnTo>
                  <a:pt x="1653781" y="725487"/>
                </a:lnTo>
                <a:lnTo>
                  <a:pt x="1335088" y="707032"/>
                </a:lnTo>
                <a:lnTo>
                  <a:pt x="1586365" y="509587"/>
                </a:lnTo>
                <a:close/>
                <a:moveTo>
                  <a:pt x="1276395" y="422275"/>
                </a:moveTo>
                <a:lnTo>
                  <a:pt x="1284547" y="422275"/>
                </a:lnTo>
                <a:lnTo>
                  <a:pt x="1284547" y="742950"/>
                </a:lnTo>
                <a:lnTo>
                  <a:pt x="1546226" y="928918"/>
                </a:lnTo>
                <a:lnTo>
                  <a:pt x="1540658" y="936468"/>
                </a:lnTo>
                <a:lnTo>
                  <a:pt x="1534892" y="943819"/>
                </a:lnTo>
                <a:lnTo>
                  <a:pt x="1528927" y="950972"/>
                </a:lnTo>
                <a:lnTo>
                  <a:pt x="1522762" y="958124"/>
                </a:lnTo>
                <a:lnTo>
                  <a:pt x="1516201" y="965078"/>
                </a:lnTo>
                <a:lnTo>
                  <a:pt x="1509838" y="971635"/>
                </a:lnTo>
                <a:lnTo>
                  <a:pt x="1502878" y="978191"/>
                </a:lnTo>
                <a:lnTo>
                  <a:pt x="1495918" y="984350"/>
                </a:lnTo>
                <a:lnTo>
                  <a:pt x="1488959" y="990311"/>
                </a:lnTo>
                <a:lnTo>
                  <a:pt x="1481602" y="996271"/>
                </a:lnTo>
                <a:lnTo>
                  <a:pt x="1474046" y="1001835"/>
                </a:lnTo>
                <a:lnTo>
                  <a:pt x="1466291" y="1007398"/>
                </a:lnTo>
                <a:lnTo>
                  <a:pt x="1458536" y="1012564"/>
                </a:lnTo>
                <a:lnTo>
                  <a:pt x="1450383" y="1017729"/>
                </a:lnTo>
                <a:lnTo>
                  <a:pt x="1442429" y="1022299"/>
                </a:lnTo>
                <a:lnTo>
                  <a:pt x="1434078" y="1026869"/>
                </a:lnTo>
                <a:lnTo>
                  <a:pt x="1425528" y="1031240"/>
                </a:lnTo>
                <a:lnTo>
                  <a:pt x="1417176" y="1035213"/>
                </a:lnTo>
                <a:lnTo>
                  <a:pt x="1408427" y="1038988"/>
                </a:lnTo>
                <a:lnTo>
                  <a:pt x="1399479" y="1042565"/>
                </a:lnTo>
                <a:lnTo>
                  <a:pt x="1390531" y="1045942"/>
                </a:lnTo>
                <a:lnTo>
                  <a:pt x="1381384" y="1048724"/>
                </a:lnTo>
                <a:lnTo>
                  <a:pt x="1372237" y="1051704"/>
                </a:lnTo>
                <a:lnTo>
                  <a:pt x="1362892" y="1054088"/>
                </a:lnTo>
                <a:lnTo>
                  <a:pt x="1353546" y="1056274"/>
                </a:lnTo>
                <a:lnTo>
                  <a:pt x="1344002" y="1058261"/>
                </a:lnTo>
                <a:lnTo>
                  <a:pt x="1334258" y="1059850"/>
                </a:lnTo>
                <a:lnTo>
                  <a:pt x="1324515" y="1061241"/>
                </a:lnTo>
                <a:lnTo>
                  <a:pt x="1314573" y="1062234"/>
                </a:lnTo>
                <a:lnTo>
                  <a:pt x="1304829" y="1063029"/>
                </a:lnTo>
                <a:lnTo>
                  <a:pt x="1294887" y="1063426"/>
                </a:lnTo>
                <a:lnTo>
                  <a:pt x="1284547" y="1063625"/>
                </a:lnTo>
                <a:lnTo>
                  <a:pt x="1276395" y="1063625"/>
                </a:lnTo>
                <a:lnTo>
                  <a:pt x="1268242" y="1063228"/>
                </a:lnTo>
                <a:lnTo>
                  <a:pt x="1259891" y="1062830"/>
                </a:lnTo>
                <a:lnTo>
                  <a:pt x="1251937" y="1062036"/>
                </a:lnTo>
                <a:lnTo>
                  <a:pt x="1243784" y="1061241"/>
                </a:lnTo>
                <a:lnTo>
                  <a:pt x="1235830" y="1059850"/>
                </a:lnTo>
                <a:lnTo>
                  <a:pt x="1227877" y="1058857"/>
                </a:lnTo>
                <a:lnTo>
                  <a:pt x="1219923" y="1057267"/>
                </a:lnTo>
                <a:lnTo>
                  <a:pt x="1212168" y="1055479"/>
                </a:lnTo>
                <a:lnTo>
                  <a:pt x="1204413" y="1053691"/>
                </a:lnTo>
                <a:lnTo>
                  <a:pt x="1196857" y="1051505"/>
                </a:lnTo>
                <a:lnTo>
                  <a:pt x="1189301" y="1049320"/>
                </a:lnTo>
                <a:lnTo>
                  <a:pt x="1181745" y="1046737"/>
                </a:lnTo>
                <a:lnTo>
                  <a:pt x="1174388" y="1044154"/>
                </a:lnTo>
                <a:lnTo>
                  <a:pt x="1167030" y="1041373"/>
                </a:lnTo>
                <a:lnTo>
                  <a:pt x="1159673" y="1038591"/>
                </a:lnTo>
                <a:lnTo>
                  <a:pt x="1152714" y="1035412"/>
                </a:lnTo>
                <a:lnTo>
                  <a:pt x="1145555" y="1032034"/>
                </a:lnTo>
                <a:lnTo>
                  <a:pt x="1138596" y="1028657"/>
                </a:lnTo>
                <a:lnTo>
                  <a:pt x="1131636" y="1025081"/>
                </a:lnTo>
                <a:lnTo>
                  <a:pt x="1124875" y="1021306"/>
                </a:lnTo>
                <a:lnTo>
                  <a:pt x="1118115" y="1017332"/>
                </a:lnTo>
                <a:lnTo>
                  <a:pt x="1111752" y="1013160"/>
                </a:lnTo>
                <a:lnTo>
                  <a:pt x="1105190" y="1008789"/>
                </a:lnTo>
                <a:lnTo>
                  <a:pt x="1098827" y="1004616"/>
                </a:lnTo>
                <a:lnTo>
                  <a:pt x="1092663" y="999848"/>
                </a:lnTo>
                <a:lnTo>
                  <a:pt x="1086697" y="995278"/>
                </a:lnTo>
                <a:lnTo>
                  <a:pt x="1080533" y="990311"/>
                </a:lnTo>
                <a:lnTo>
                  <a:pt x="1074568" y="985543"/>
                </a:lnTo>
                <a:lnTo>
                  <a:pt x="1068801" y="980377"/>
                </a:lnTo>
                <a:lnTo>
                  <a:pt x="1063234" y="975012"/>
                </a:lnTo>
                <a:lnTo>
                  <a:pt x="1057666" y="969648"/>
                </a:lnTo>
                <a:lnTo>
                  <a:pt x="1052297" y="964085"/>
                </a:lnTo>
                <a:lnTo>
                  <a:pt x="1047127" y="958522"/>
                </a:lnTo>
                <a:lnTo>
                  <a:pt x="1041958" y="952760"/>
                </a:lnTo>
                <a:lnTo>
                  <a:pt x="1036986" y="946998"/>
                </a:lnTo>
                <a:lnTo>
                  <a:pt x="1032214" y="941037"/>
                </a:lnTo>
                <a:lnTo>
                  <a:pt x="1027442" y="934878"/>
                </a:lnTo>
                <a:lnTo>
                  <a:pt x="1022869" y="928719"/>
                </a:lnTo>
                <a:lnTo>
                  <a:pt x="1018693" y="922163"/>
                </a:lnTo>
                <a:lnTo>
                  <a:pt x="1014119" y="915805"/>
                </a:lnTo>
                <a:lnTo>
                  <a:pt x="1010143" y="909248"/>
                </a:lnTo>
                <a:lnTo>
                  <a:pt x="1006166" y="902692"/>
                </a:lnTo>
                <a:lnTo>
                  <a:pt x="1002388" y="895738"/>
                </a:lnTo>
                <a:lnTo>
                  <a:pt x="998808" y="888784"/>
                </a:lnTo>
                <a:lnTo>
                  <a:pt x="995229" y="882029"/>
                </a:lnTo>
                <a:lnTo>
                  <a:pt x="992247" y="874876"/>
                </a:lnTo>
                <a:lnTo>
                  <a:pt x="988866" y="867723"/>
                </a:lnTo>
                <a:lnTo>
                  <a:pt x="985884" y="860372"/>
                </a:lnTo>
                <a:lnTo>
                  <a:pt x="983299" y="853219"/>
                </a:lnTo>
                <a:lnTo>
                  <a:pt x="980515" y="845868"/>
                </a:lnTo>
                <a:lnTo>
                  <a:pt x="978129" y="838318"/>
                </a:lnTo>
                <a:lnTo>
                  <a:pt x="975941" y="830768"/>
                </a:lnTo>
                <a:lnTo>
                  <a:pt x="973754" y="823218"/>
                </a:lnTo>
                <a:lnTo>
                  <a:pt x="971964" y="815271"/>
                </a:lnTo>
                <a:lnTo>
                  <a:pt x="970175" y="807522"/>
                </a:lnTo>
                <a:lnTo>
                  <a:pt x="968584" y="799774"/>
                </a:lnTo>
                <a:lnTo>
                  <a:pt x="967391" y="791826"/>
                </a:lnTo>
                <a:lnTo>
                  <a:pt x="966397" y="783879"/>
                </a:lnTo>
                <a:lnTo>
                  <a:pt x="965204" y="775932"/>
                </a:lnTo>
                <a:lnTo>
                  <a:pt x="964607" y="767587"/>
                </a:lnTo>
                <a:lnTo>
                  <a:pt x="964210" y="759441"/>
                </a:lnTo>
                <a:lnTo>
                  <a:pt x="963613" y="751096"/>
                </a:lnTo>
                <a:lnTo>
                  <a:pt x="963613" y="742950"/>
                </a:lnTo>
                <a:lnTo>
                  <a:pt x="963613" y="734804"/>
                </a:lnTo>
                <a:lnTo>
                  <a:pt x="964210" y="726459"/>
                </a:lnTo>
                <a:lnTo>
                  <a:pt x="964607" y="718313"/>
                </a:lnTo>
                <a:lnTo>
                  <a:pt x="965204" y="710167"/>
                </a:lnTo>
                <a:lnTo>
                  <a:pt x="966397" y="702021"/>
                </a:lnTo>
                <a:lnTo>
                  <a:pt x="967391" y="694074"/>
                </a:lnTo>
                <a:lnTo>
                  <a:pt x="968584" y="686126"/>
                </a:lnTo>
                <a:lnTo>
                  <a:pt x="970175" y="678378"/>
                </a:lnTo>
                <a:lnTo>
                  <a:pt x="971964" y="670629"/>
                </a:lnTo>
                <a:lnTo>
                  <a:pt x="973754" y="662880"/>
                </a:lnTo>
                <a:lnTo>
                  <a:pt x="975941" y="654933"/>
                </a:lnTo>
                <a:lnTo>
                  <a:pt x="978129" y="647383"/>
                </a:lnTo>
                <a:lnTo>
                  <a:pt x="980515" y="640231"/>
                </a:lnTo>
                <a:lnTo>
                  <a:pt x="983299" y="632681"/>
                </a:lnTo>
                <a:lnTo>
                  <a:pt x="985884" y="625329"/>
                </a:lnTo>
                <a:lnTo>
                  <a:pt x="988866" y="618177"/>
                </a:lnTo>
                <a:lnTo>
                  <a:pt x="992247" y="610825"/>
                </a:lnTo>
                <a:lnTo>
                  <a:pt x="995229" y="603871"/>
                </a:lnTo>
                <a:lnTo>
                  <a:pt x="998808" y="596918"/>
                </a:lnTo>
                <a:lnTo>
                  <a:pt x="1002388" y="589964"/>
                </a:lnTo>
                <a:lnTo>
                  <a:pt x="1006166" y="583208"/>
                </a:lnTo>
                <a:lnTo>
                  <a:pt x="1010143" y="576652"/>
                </a:lnTo>
                <a:lnTo>
                  <a:pt x="1014119" y="569897"/>
                </a:lnTo>
                <a:lnTo>
                  <a:pt x="1018693" y="563539"/>
                </a:lnTo>
                <a:lnTo>
                  <a:pt x="1022869" y="557380"/>
                </a:lnTo>
                <a:lnTo>
                  <a:pt x="1027442" y="551022"/>
                </a:lnTo>
                <a:lnTo>
                  <a:pt x="1032214" y="544863"/>
                </a:lnTo>
                <a:lnTo>
                  <a:pt x="1036986" y="538902"/>
                </a:lnTo>
                <a:lnTo>
                  <a:pt x="1041958" y="533140"/>
                </a:lnTo>
                <a:lnTo>
                  <a:pt x="1047127" y="527378"/>
                </a:lnTo>
                <a:lnTo>
                  <a:pt x="1052297" y="521617"/>
                </a:lnTo>
                <a:lnTo>
                  <a:pt x="1057666" y="516252"/>
                </a:lnTo>
                <a:lnTo>
                  <a:pt x="1063234" y="510689"/>
                </a:lnTo>
                <a:lnTo>
                  <a:pt x="1068801" y="505523"/>
                </a:lnTo>
                <a:lnTo>
                  <a:pt x="1074568" y="500357"/>
                </a:lnTo>
                <a:lnTo>
                  <a:pt x="1080533" y="495390"/>
                </a:lnTo>
                <a:lnTo>
                  <a:pt x="1086697" y="490622"/>
                </a:lnTo>
                <a:lnTo>
                  <a:pt x="1092663" y="486052"/>
                </a:lnTo>
                <a:lnTo>
                  <a:pt x="1098827" y="481284"/>
                </a:lnTo>
                <a:lnTo>
                  <a:pt x="1105190" y="476913"/>
                </a:lnTo>
                <a:lnTo>
                  <a:pt x="1111752" y="472740"/>
                </a:lnTo>
                <a:lnTo>
                  <a:pt x="1118115" y="468767"/>
                </a:lnTo>
                <a:lnTo>
                  <a:pt x="1124875" y="464594"/>
                </a:lnTo>
                <a:lnTo>
                  <a:pt x="1131636" y="460819"/>
                </a:lnTo>
                <a:lnTo>
                  <a:pt x="1138596" y="457442"/>
                </a:lnTo>
                <a:lnTo>
                  <a:pt x="1145555" y="453866"/>
                </a:lnTo>
                <a:lnTo>
                  <a:pt x="1152714" y="450488"/>
                </a:lnTo>
                <a:lnTo>
                  <a:pt x="1159673" y="447309"/>
                </a:lnTo>
                <a:lnTo>
                  <a:pt x="1167030" y="444527"/>
                </a:lnTo>
                <a:lnTo>
                  <a:pt x="1174388" y="441547"/>
                </a:lnTo>
                <a:lnTo>
                  <a:pt x="1181745" y="438964"/>
                </a:lnTo>
                <a:lnTo>
                  <a:pt x="1189301" y="436779"/>
                </a:lnTo>
                <a:lnTo>
                  <a:pt x="1196857" y="434196"/>
                </a:lnTo>
                <a:lnTo>
                  <a:pt x="1204413" y="432209"/>
                </a:lnTo>
                <a:lnTo>
                  <a:pt x="1212168" y="430421"/>
                </a:lnTo>
                <a:lnTo>
                  <a:pt x="1219923" y="428633"/>
                </a:lnTo>
                <a:lnTo>
                  <a:pt x="1227877" y="427242"/>
                </a:lnTo>
                <a:lnTo>
                  <a:pt x="1235830" y="425851"/>
                </a:lnTo>
                <a:lnTo>
                  <a:pt x="1243784" y="424659"/>
                </a:lnTo>
                <a:lnTo>
                  <a:pt x="1251937" y="423864"/>
                </a:lnTo>
                <a:lnTo>
                  <a:pt x="1259891" y="423070"/>
                </a:lnTo>
                <a:lnTo>
                  <a:pt x="1268242" y="422474"/>
                </a:lnTo>
                <a:lnTo>
                  <a:pt x="1276395" y="422275"/>
                </a:lnTo>
                <a:close/>
                <a:moveTo>
                  <a:pt x="1312863" y="365125"/>
                </a:moveTo>
                <a:lnTo>
                  <a:pt x="1322396" y="365324"/>
                </a:lnTo>
                <a:lnTo>
                  <a:pt x="1331928" y="365721"/>
                </a:lnTo>
                <a:lnTo>
                  <a:pt x="1341262" y="366516"/>
                </a:lnTo>
                <a:lnTo>
                  <a:pt x="1350596" y="367509"/>
                </a:lnTo>
                <a:lnTo>
                  <a:pt x="1359930" y="368502"/>
                </a:lnTo>
                <a:lnTo>
                  <a:pt x="1369264" y="370092"/>
                </a:lnTo>
                <a:lnTo>
                  <a:pt x="1378399" y="371880"/>
                </a:lnTo>
                <a:lnTo>
                  <a:pt x="1387336" y="373867"/>
                </a:lnTo>
                <a:lnTo>
                  <a:pt x="1396074" y="376052"/>
                </a:lnTo>
                <a:lnTo>
                  <a:pt x="1405011" y="378437"/>
                </a:lnTo>
                <a:lnTo>
                  <a:pt x="1413749" y="381417"/>
                </a:lnTo>
                <a:lnTo>
                  <a:pt x="1422288" y="384198"/>
                </a:lnTo>
                <a:lnTo>
                  <a:pt x="1430828" y="387576"/>
                </a:lnTo>
                <a:lnTo>
                  <a:pt x="1438970" y="390954"/>
                </a:lnTo>
                <a:lnTo>
                  <a:pt x="1447510" y="394729"/>
                </a:lnTo>
                <a:lnTo>
                  <a:pt x="1455453" y="398504"/>
                </a:lnTo>
                <a:lnTo>
                  <a:pt x="1463397" y="402676"/>
                </a:lnTo>
                <a:lnTo>
                  <a:pt x="1471142" y="407047"/>
                </a:lnTo>
                <a:lnTo>
                  <a:pt x="1478888" y="411617"/>
                </a:lnTo>
                <a:lnTo>
                  <a:pt x="1486434" y="416187"/>
                </a:lnTo>
                <a:lnTo>
                  <a:pt x="1493981" y="421352"/>
                </a:lnTo>
                <a:lnTo>
                  <a:pt x="1501329" y="426518"/>
                </a:lnTo>
                <a:lnTo>
                  <a:pt x="1508478" y="431882"/>
                </a:lnTo>
                <a:lnTo>
                  <a:pt x="1515429" y="437446"/>
                </a:lnTo>
                <a:lnTo>
                  <a:pt x="1522181" y="443207"/>
                </a:lnTo>
                <a:lnTo>
                  <a:pt x="1528933" y="448969"/>
                </a:lnTo>
                <a:lnTo>
                  <a:pt x="1535288" y="455128"/>
                </a:lnTo>
                <a:lnTo>
                  <a:pt x="1541842" y="461288"/>
                </a:lnTo>
                <a:lnTo>
                  <a:pt x="1547800" y="467844"/>
                </a:lnTo>
                <a:lnTo>
                  <a:pt x="1553758" y="474401"/>
                </a:lnTo>
                <a:lnTo>
                  <a:pt x="1559517" y="481156"/>
                </a:lnTo>
                <a:lnTo>
                  <a:pt x="1565276" y="488110"/>
                </a:lnTo>
                <a:lnTo>
                  <a:pt x="1312863" y="685800"/>
                </a:lnTo>
                <a:lnTo>
                  <a:pt x="1312863" y="365125"/>
                </a:lnTo>
                <a:close/>
                <a:moveTo>
                  <a:pt x="459737" y="320675"/>
                </a:moveTo>
                <a:lnTo>
                  <a:pt x="464088" y="323056"/>
                </a:lnTo>
                <a:lnTo>
                  <a:pt x="468042" y="325437"/>
                </a:lnTo>
                <a:lnTo>
                  <a:pt x="471601" y="328216"/>
                </a:lnTo>
                <a:lnTo>
                  <a:pt x="475161" y="330795"/>
                </a:lnTo>
                <a:lnTo>
                  <a:pt x="478522" y="333772"/>
                </a:lnTo>
                <a:lnTo>
                  <a:pt x="481290" y="336748"/>
                </a:lnTo>
                <a:lnTo>
                  <a:pt x="484256" y="339923"/>
                </a:lnTo>
                <a:lnTo>
                  <a:pt x="486827" y="343297"/>
                </a:lnTo>
                <a:lnTo>
                  <a:pt x="489397" y="346869"/>
                </a:lnTo>
                <a:lnTo>
                  <a:pt x="491572" y="350441"/>
                </a:lnTo>
                <a:lnTo>
                  <a:pt x="493550" y="354211"/>
                </a:lnTo>
                <a:lnTo>
                  <a:pt x="495329" y="357981"/>
                </a:lnTo>
                <a:lnTo>
                  <a:pt x="497109" y="361950"/>
                </a:lnTo>
                <a:lnTo>
                  <a:pt x="498691" y="365919"/>
                </a:lnTo>
                <a:lnTo>
                  <a:pt x="500075" y="370086"/>
                </a:lnTo>
                <a:lnTo>
                  <a:pt x="501459" y="374253"/>
                </a:lnTo>
                <a:lnTo>
                  <a:pt x="504029" y="383381"/>
                </a:lnTo>
                <a:lnTo>
                  <a:pt x="506204" y="392708"/>
                </a:lnTo>
                <a:lnTo>
                  <a:pt x="508182" y="402630"/>
                </a:lnTo>
                <a:lnTo>
                  <a:pt x="510159" y="413147"/>
                </a:lnTo>
                <a:lnTo>
                  <a:pt x="513916" y="435173"/>
                </a:lnTo>
                <a:lnTo>
                  <a:pt x="515893" y="446683"/>
                </a:lnTo>
                <a:lnTo>
                  <a:pt x="518068" y="458589"/>
                </a:lnTo>
                <a:lnTo>
                  <a:pt x="522023" y="459184"/>
                </a:lnTo>
                <a:lnTo>
                  <a:pt x="525780" y="460375"/>
                </a:lnTo>
                <a:lnTo>
                  <a:pt x="529339" y="461764"/>
                </a:lnTo>
                <a:lnTo>
                  <a:pt x="532898" y="462955"/>
                </a:lnTo>
                <a:lnTo>
                  <a:pt x="536260" y="464741"/>
                </a:lnTo>
                <a:lnTo>
                  <a:pt x="539226" y="466725"/>
                </a:lnTo>
                <a:lnTo>
                  <a:pt x="542192" y="469106"/>
                </a:lnTo>
                <a:lnTo>
                  <a:pt x="544960" y="471289"/>
                </a:lnTo>
                <a:lnTo>
                  <a:pt x="547728" y="473670"/>
                </a:lnTo>
                <a:lnTo>
                  <a:pt x="549903" y="476647"/>
                </a:lnTo>
                <a:lnTo>
                  <a:pt x="552078" y="479425"/>
                </a:lnTo>
                <a:lnTo>
                  <a:pt x="553858" y="482402"/>
                </a:lnTo>
                <a:lnTo>
                  <a:pt x="555440" y="485577"/>
                </a:lnTo>
                <a:lnTo>
                  <a:pt x="556824" y="488950"/>
                </a:lnTo>
                <a:lnTo>
                  <a:pt x="557615" y="492324"/>
                </a:lnTo>
                <a:lnTo>
                  <a:pt x="558406" y="495895"/>
                </a:lnTo>
                <a:lnTo>
                  <a:pt x="558801" y="499666"/>
                </a:lnTo>
                <a:lnTo>
                  <a:pt x="558801" y="503436"/>
                </a:lnTo>
                <a:lnTo>
                  <a:pt x="558406" y="507405"/>
                </a:lnTo>
                <a:lnTo>
                  <a:pt x="557812" y="511374"/>
                </a:lnTo>
                <a:lnTo>
                  <a:pt x="556824" y="515342"/>
                </a:lnTo>
                <a:lnTo>
                  <a:pt x="555440" y="519509"/>
                </a:lnTo>
                <a:lnTo>
                  <a:pt x="553462" y="523875"/>
                </a:lnTo>
                <a:lnTo>
                  <a:pt x="551287" y="528042"/>
                </a:lnTo>
                <a:lnTo>
                  <a:pt x="548519" y="532408"/>
                </a:lnTo>
                <a:lnTo>
                  <a:pt x="545553" y="536774"/>
                </a:lnTo>
                <a:lnTo>
                  <a:pt x="541994" y="541139"/>
                </a:lnTo>
                <a:lnTo>
                  <a:pt x="537644" y="545505"/>
                </a:lnTo>
                <a:lnTo>
                  <a:pt x="533294" y="550069"/>
                </a:lnTo>
                <a:lnTo>
                  <a:pt x="528153" y="554236"/>
                </a:lnTo>
                <a:lnTo>
                  <a:pt x="522418" y="558602"/>
                </a:lnTo>
                <a:lnTo>
                  <a:pt x="516486" y="563166"/>
                </a:lnTo>
                <a:lnTo>
                  <a:pt x="514707" y="571302"/>
                </a:lnTo>
                <a:lnTo>
                  <a:pt x="512927" y="579239"/>
                </a:lnTo>
                <a:lnTo>
                  <a:pt x="510752" y="587177"/>
                </a:lnTo>
                <a:lnTo>
                  <a:pt x="508577" y="595313"/>
                </a:lnTo>
                <a:lnTo>
                  <a:pt x="505809" y="603052"/>
                </a:lnTo>
                <a:lnTo>
                  <a:pt x="503041" y="610791"/>
                </a:lnTo>
                <a:lnTo>
                  <a:pt x="500075" y="618331"/>
                </a:lnTo>
                <a:lnTo>
                  <a:pt x="496911" y="625872"/>
                </a:lnTo>
                <a:lnTo>
                  <a:pt x="493352" y="633214"/>
                </a:lnTo>
                <a:lnTo>
                  <a:pt x="489793" y="640556"/>
                </a:lnTo>
                <a:lnTo>
                  <a:pt x="485838" y="647303"/>
                </a:lnTo>
                <a:lnTo>
                  <a:pt x="481883" y="654249"/>
                </a:lnTo>
                <a:lnTo>
                  <a:pt x="477533" y="660996"/>
                </a:lnTo>
                <a:lnTo>
                  <a:pt x="473183" y="667346"/>
                </a:lnTo>
                <a:lnTo>
                  <a:pt x="468635" y="673497"/>
                </a:lnTo>
                <a:lnTo>
                  <a:pt x="463692" y="679450"/>
                </a:lnTo>
                <a:lnTo>
                  <a:pt x="458551" y="685007"/>
                </a:lnTo>
                <a:lnTo>
                  <a:pt x="453608" y="690563"/>
                </a:lnTo>
                <a:lnTo>
                  <a:pt x="448269" y="695722"/>
                </a:lnTo>
                <a:lnTo>
                  <a:pt x="442733" y="700683"/>
                </a:lnTo>
                <a:lnTo>
                  <a:pt x="436998" y="705247"/>
                </a:lnTo>
                <a:lnTo>
                  <a:pt x="431264" y="709414"/>
                </a:lnTo>
                <a:lnTo>
                  <a:pt x="424937" y="713383"/>
                </a:lnTo>
                <a:lnTo>
                  <a:pt x="418807" y="716955"/>
                </a:lnTo>
                <a:lnTo>
                  <a:pt x="412677" y="720130"/>
                </a:lnTo>
                <a:lnTo>
                  <a:pt x="406152" y="722908"/>
                </a:lnTo>
                <a:lnTo>
                  <a:pt x="399627" y="725488"/>
                </a:lnTo>
                <a:lnTo>
                  <a:pt x="392706" y="727671"/>
                </a:lnTo>
                <a:lnTo>
                  <a:pt x="385786" y="729457"/>
                </a:lnTo>
                <a:lnTo>
                  <a:pt x="378865" y="730449"/>
                </a:lnTo>
                <a:lnTo>
                  <a:pt x="371747" y="731441"/>
                </a:lnTo>
                <a:lnTo>
                  <a:pt x="364431" y="731838"/>
                </a:lnTo>
                <a:lnTo>
                  <a:pt x="357115" y="731441"/>
                </a:lnTo>
                <a:lnTo>
                  <a:pt x="349799" y="730449"/>
                </a:lnTo>
                <a:lnTo>
                  <a:pt x="342878" y="729457"/>
                </a:lnTo>
                <a:lnTo>
                  <a:pt x="335958" y="727671"/>
                </a:lnTo>
                <a:lnTo>
                  <a:pt x="329235" y="725488"/>
                </a:lnTo>
                <a:lnTo>
                  <a:pt x="322709" y="722908"/>
                </a:lnTo>
                <a:lnTo>
                  <a:pt x="315987" y="720130"/>
                </a:lnTo>
                <a:lnTo>
                  <a:pt x="309857" y="716955"/>
                </a:lnTo>
                <a:lnTo>
                  <a:pt x="303727" y="713383"/>
                </a:lnTo>
                <a:lnTo>
                  <a:pt x="297795" y="709414"/>
                </a:lnTo>
                <a:lnTo>
                  <a:pt x="291666" y="705247"/>
                </a:lnTo>
                <a:lnTo>
                  <a:pt x="285931" y="700683"/>
                </a:lnTo>
                <a:lnTo>
                  <a:pt x="280395" y="695722"/>
                </a:lnTo>
                <a:lnTo>
                  <a:pt x="275254" y="690563"/>
                </a:lnTo>
                <a:lnTo>
                  <a:pt x="270113" y="685007"/>
                </a:lnTo>
                <a:lnTo>
                  <a:pt x="264972" y="679450"/>
                </a:lnTo>
                <a:lnTo>
                  <a:pt x="260029" y="673497"/>
                </a:lnTo>
                <a:lnTo>
                  <a:pt x="255481" y="667346"/>
                </a:lnTo>
                <a:lnTo>
                  <a:pt x="251131" y="660996"/>
                </a:lnTo>
                <a:lnTo>
                  <a:pt x="246781" y="654249"/>
                </a:lnTo>
                <a:lnTo>
                  <a:pt x="242628" y="647303"/>
                </a:lnTo>
                <a:lnTo>
                  <a:pt x="238871" y="640556"/>
                </a:lnTo>
                <a:lnTo>
                  <a:pt x="235114" y="633214"/>
                </a:lnTo>
                <a:lnTo>
                  <a:pt x="231753" y="625872"/>
                </a:lnTo>
                <a:lnTo>
                  <a:pt x="228589" y="618331"/>
                </a:lnTo>
                <a:lnTo>
                  <a:pt x="225623" y="610791"/>
                </a:lnTo>
                <a:lnTo>
                  <a:pt x="222855" y="603052"/>
                </a:lnTo>
                <a:lnTo>
                  <a:pt x="220087" y="595313"/>
                </a:lnTo>
                <a:lnTo>
                  <a:pt x="217912" y="587177"/>
                </a:lnTo>
                <a:lnTo>
                  <a:pt x="215737" y="579239"/>
                </a:lnTo>
                <a:lnTo>
                  <a:pt x="213957" y="571302"/>
                </a:lnTo>
                <a:lnTo>
                  <a:pt x="212178" y="563166"/>
                </a:lnTo>
                <a:lnTo>
                  <a:pt x="206246" y="558602"/>
                </a:lnTo>
                <a:lnTo>
                  <a:pt x="200511" y="554236"/>
                </a:lnTo>
                <a:lnTo>
                  <a:pt x="195370" y="550069"/>
                </a:lnTo>
                <a:lnTo>
                  <a:pt x="191020" y="545505"/>
                </a:lnTo>
                <a:lnTo>
                  <a:pt x="187066" y="541139"/>
                </a:lnTo>
                <a:lnTo>
                  <a:pt x="183309" y="536774"/>
                </a:lnTo>
                <a:lnTo>
                  <a:pt x="180145" y="532408"/>
                </a:lnTo>
                <a:lnTo>
                  <a:pt x="177377" y="528042"/>
                </a:lnTo>
                <a:lnTo>
                  <a:pt x="175202" y="523875"/>
                </a:lnTo>
                <a:lnTo>
                  <a:pt x="173224" y="519509"/>
                </a:lnTo>
                <a:lnTo>
                  <a:pt x="172038" y="515342"/>
                </a:lnTo>
                <a:lnTo>
                  <a:pt x="170852" y="511374"/>
                </a:lnTo>
                <a:lnTo>
                  <a:pt x="170258" y="507405"/>
                </a:lnTo>
                <a:lnTo>
                  <a:pt x="169863" y="503436"/>
                </a:lnTo>
                <a:lnTo>
                  <a:pt x="169863" y="499666"/>
                </a:lnTo>
                <a:lnTo>
                  <a:pt x="170456" y="495895"/>
                </a:lnTo>
                <a:lnTo>
                  <a:pt x="171049" y="492324"/>
                </a:lnTo>
                <a:lnTo>
                  <a:pt x="172038" y="488950"/>
                </a:lnTo>
                <a:lnTo>
                  <a:pt x="173224" y="485577"/>
                </a:lnTo>
                <a:lnTo>
                  <a:pt x="174806" y="482402"/>
                </a:lnTo>
                <a:lnTo>
                  <a:pt x="176586" y="479425"/>
                </a:lnTo>
                <a:lnTo>
                  <a:pt x="178761" y="476647"/>
                </a:lnTo>
                <a:lnTo>
                  <a:pt x="180936" y="473670"/>
                </a:lnTo>
                <a:lnTo>
                  <a:pt x="183704" y="471289"/>
                </a:lnTo>
                <a:lnTo>
                  <a:pt x="186275" y="469106"/>
                </a:lnTo>
                <a:lnTo>
                  <a:pt x="189438" y="466725"/>
                </a:lnTo>
                <a:lnTo>
                  <a:pt x="192404" y="464741"/>
                </a:lnTo>
                <a:lnTo>
                  <a:pt x="195766" y="462955"/>
                </a:lnTo>
                <a:lnTo>
                  <a:pt x="199325" y="461764"/>
                </a:lnTo>
                <a:lnTo>
                  <a:pt x="202884" y="460375"/>
                </a:lnTo>
                <a:lnTo>
                  <a:pt x="206641" y="459184"/>
                </a:lnTo>
                <a:lnTo>
                  <a:pt x="210398" y="458589"/>
                </a:lnTo>
                <a:lnTo>
                  <a:pt x="213562" y="442913"/>
                </a:lnTo>
                <a:lnTo>
                  <a:pt x="216132" y="427831"/>
                </a:lnTo>
                <a:lnTo>
                  <a:pt x="218505" y="413345"/>
                </a:lnTo>
                <a:lnTo>
                  <a:pt x="221075" y="399852"/>
                </a:lnTo>
                <a:lnTo>
                  <a:pt x="222262" y="393303"/>
                </a:lnTo>
                <a:lnTo>
                  <a:pt x="223646" y="386953"/>
                </a:lnTo>
                <a:lnTo>
                  <a:pt x="225228" y="381000"/>
                </a:lnTo>
                <a:lnTo>
                  <a:pt x="227007" y="375047"/>
                </a:lnTo>
                <a:lnTo>
                  <a:pt x="228787" y="369491"/>
                </a:lnTo>
                <a:lnTo>
                  <a:pt x="230764" y="363934"/>
                </a:lnTo>
                <a:lnTo>
                  <a:pt x="232939" y="358576"/>
                </a:lnTo>
                <a:lnTo>
                  <a:pt x="235312" y="353417"/>
                </a:lnTo>
                <a:lnTo>
                  <a:pt x="240453" y="355203"/>
                </a:lnTo>
                <a:lnTo>
                  <a:pt x="247176" y="357187"/>
                </a:lnTo>
                <a:lnTo>
                  <a:pt x="255481" y="359767"/>
                </a:lnTo>
                <a:lnTo>
                  <a:pt x="265367" y="361950"/>
                </a:lnTo>
                <a:lnTo>
                  <a:pt x="270904" y="362942"/>
                </a:lnTo>
                <a:lnTo>
                  <a:pt x="276638" y="363934"/>
                </a:lnTo>
                <a:lnTo>
                  <a:pt x="282965" y="364926"/>
                </a:lnTo>
                <a:lnTo>
                  <a:pt x="289293" y="365720"/>
                </a:lnTo>
                <a:lnTo>
                  <a:pt x="296213" y="366316"/>
                </a:lnTo>
                <a:lnTo>
                  <a:pt x="303134" y="366712"/>
                </a:lnTo>
                <a:lnTo>
                  <a:pt x="310450" y="367308"/>
                </a:lnTo>
                <a:lnTo>
                  <a:pt x="317964" y="367308"/>
                </a:lnTo>
                <a:lnTo>
                  <a:pt x="325675" y="366911"/>
                </a:lnTo>
                <a:lnTo>
                  <a:pt x="333782" y="366712"/>
                </a:lnTo>
                <a:lnTo>
                  <a:pt x="341889" y="366117"/>
                </a:lnTo>
                <a:lnTo>
                  <a:pt x="350392" y="364926"/>
                </a:lnTo>
                <a:lnTo>
                  <a:pt x="358894" y="363736"/>
                </a:lnTo>
                <a:lnTo>
                  <a:pt x="367595" y="362148"/>
                </a:lnTo>
                <a:lnTo>
                  <a:pt x="376295" y="359966"/>
                </a:lnTo>
                <a:lnTo>
                  <a:pt x="385390" y="357386"/>
                </a:lnTo>
                <a:lnTo>
                  <a:pt x="394486" y="354608"/>
                </a:lnTo>
                <a:lnTo>
                  <a:pt x="403582" y="351234"/>
                </a:lnTo>
                <a:lnTo>
                  <a:pt x="412875" y="347464"/>
                </a:lnTo>
                <a:lnTo>
                  <a:pt x="422168" y="343297"/>
                </a:lnTo>
                <a:lnTo>
                  <a:pt x="431660" y="338336"/>
                </a:lnTo>
                <a:lnTo>
                  <a:pt x="440953" y="332978"/>
                </a:lnTo>
                <a:lnTo>
                  <a:pt x="450444" y="327223"/>
                </a:lnTo>
                <a:lnTo>
                  <a:pt x="459737" y="320675"/>
                </a:lnTo>
                <a:close/>
                <a:moveTo>
                  <a:pt x="364231" y="215900"/>
                </a:moveTo>
                <a:lnTo>
                  <a:pt x="373939" y="216099"/>
                </a:lnTo>
                <a:lnTo>
                  <a:pt x="383251" y="216695"/>
                </a:lnTo>
                <a:lnTo>
                  <a:pt x="392562" y="217689"/>
                </a:lnTo>
                <a:lnTo>
                  <a:pt x="401676" y="218881"/>
                </a:lnTo>
                <a:lnTo>
                  <a:pt x="410591" y="220471"/>
                </a:lnTo>
                <a:lnTo>
                  <a:pt x="418912" y="222260"/>
                </a:lnTo>
                <a:lnTo>
                  <a:pt x="427233" y="224446"/>
                </a:lnTo>
                <a:lnTo>
                  <a:pt x="434959" y="227229"/>
                </a:lnTo>
                <a:lnTo>
                  <a:pt x="442290" y="229813"/>
                </a:lnTo>
                <a:lnTo>
                  <a:pt x="449026" y="232993"/>
                </a:lnTo>
                <a:lnTo>
                  <a:pt x="455563" y="236173"/>
                </a:lnTo>
                <a:lnTo>
                  <a:pt x="461507" y="239751"/>
                </a:lnTo>
                <a:lnTo>
                  <a:pt x="467054" y="243527"/>
                </a:lnTo>
                <a:lnTo>
                  <a:pt x="471809" y="247502"/>
                </a:lnTo>
                <a:lnTo>
                  <a:pt x="473988" y="249490"/>
                </a:lnTo>
                <a:lnTo>
                  <a:pt x="476168" y="251875"/>
                </a:lnTo>
                <a:lnTo>
                  <a:pt x="478149" y="253863"/>
                </a:lnTo>
                <a:lnTo>
                  <a:pt x="479932" y="256049"/>
                </a:lnTo>
                <a:lnTo>
                  <a:pt x="483696" y="256248"/>
                </a:lnTo>
                <a:lnTo>
                  <a:pt x="487460" y="256645"/>
                </a:lnTo>
                <a:lnTo>
                  <a:pt x="490828" y="257440"/>
                </a:lnTo>
                <a:lnTo>
                  <a:pt x="494196" y="258235"/>
                </a:lnTo>
                <a:lnTo>
                  <a:pt x="497564" y="259428"/>
                </a:lnTo>
                <a:lnTo>
                  <a:pt x="500734" y="260621"/>
                </a:lnTo>
                <a:lnTo>
                  <a:pt x="503706" y="262012"/>
                </a:lnTo>
                <a:lnTo>
                  <a:pt x="506678" y="263801"/>
                </a:lnTo>
                <a:lnTo>
                  <a:pt x="509253" y="265788"/>
                </a:lnTo>
                <a:lnTo>
                  <a:pt x="512027" y="267776"/>
                </a:lnTo>
                <a:lnTo>
                  <a:pt x="514404" y="269962"/>
                </a:lnTo>
                <a:lnTo>
                  <a:pt x="516782" y="272546"/>
                </a:lnTo>
                <a:lnTo>
                  <a:pt x="519159" y="275130"/>
                </a:lnTo>
                <a:lnTo>
                  <a:pt x="521537" y="277714"/>
                </a:lnTo>
                <a:lnTo>
                  <a:pt x="523518" y="280695"/>
                </a:lnTo>
                <a:lnTo>
                  <a:pt x="525499" y="283478"/>
                </a:lnTo>
                <a:lnTo>
                  <a:pt x="527282" y="286857"/>
                </a:lnTo>
                <a:lnTo>
                  <a:pt x="529065" y="290037"/>
                </a:lnTo>
                <a:lnTo>
                  <a:pt x="530848" y="293614"/>
                </a:lnTo>
                <a:lnTo>
                  <a:pt x="532235" y="296993"/>
                </a:lnTo>
                <a:lnTo>
                  <a:pt x="535207" y="304149"/>
                </a:lnTo>
                <a:lnTo>
                  <a:pt x="537584" y="312099"/>
                </a:lnTo>
                <a:lnTo>
                  <a:pt x="539763" y="320049"/>
                </a:lnTo>
                <a:lnTo>
                  <a:pt x="541546" y="328397"/>
                </a:lnTo>
                <a:lnTo>
                  <a:pt x="543131" y="336944"/>
                </a:lnTo>
                <a:lnTo>
                  <a:pt x="544518" y="345490"/>
                </a:lnTo>
                <a:lnTo>
                  <a:pt x="545707" y="354236"/>
                </a:lnTo>
                <a:lnTo>
                  <a:pt x="546499" y="363180"/>
                </a:lnTo>
                <a:lnTo>
                  <a:pt x="546896" y="371925"/>
                </a:lnTo>
                <a:lnTo>
                  <a:pt x="547292" y="380671"/>
                </a:lnTo>
                <a:lnTo>
                  <a:pt x="547688" y="389416"/>
                </a:lnTo>
                <a:lnTo>
                  <a:pt x="547688" y="397764"/>
                </a:lnTo>
                <a:lnTo>
                  <a:pt x="547292" y="414062"/>
                </a:lnTo>
                <a:lnTo>
                  <a:pt x="546697" y="429168"/>
                </a:lnTo>
                <a:lnTo>
                  <a:pt x="545905" y="442286"/>
                </a:lnTo>
                <a:lnTo>
                  <a:pt x="544914" y="453217"/>
                </a:lnTo>
                <a:lnTo>
                  <a:pt x="544122" y="461764"/>
                </a:lnTo>
                <a:lnTo>
                  <a:pt x="539565" y="459578"/>
                </a:lnTo>
                <a:lnTo>
                  <a:pt x="535009" y="457590"/>
                </a:lnTo>
                <a:lnTo>
                  <a:pt x="530056" y="456000"/>
                </a:lnTo>
                <a:lnTo>
                  <a:pt x="525103" y="454808"/>
                </a:lnTo>
                <a:lnTo>
                  <a:pt x="521537" y="430162"/>
                </a:lnTo>
                <a:lnTo>
                  <a:pt x="519753" y="418634"/>
                </a:lnTo>
                <a:lnTo>
                  <a:pt x="517772" y="407304"/>
                </a:lnTo>
                <a:lnTo>
                  <a:pt x="515791" y="396373"/>
                </a:lnTo>
                <a:lnTo>
                  <a:pt x="513414" y="386236"/>
                </a:lnTo>
                <a:lnTo>
                  <a:pt x="510838" y="376298"/>
                </a:lnTo>
                <a:lnTo>
                  <a:pt x="509451" y="371528"/>
                </a:lnTo>
                <a:lnTo>
                  <a:pt x="507866" y="366956"/>
                </a:lnTo>
                <a:lnTo>
                  <a:pt x="506281" y="362385"/>
                </a:lnTo>
                <a:lnTo>
                  <a:pt x="504498" y="358012"/>
                </a:lnTo>
                <a:lnTo>
                  <a:pt x="502517" y="353838"/>
                </a:lnTo>
                <a:lnTo>
                  <a:pt x="500338" y="349466"/>
                </a:lnTo>
                <a:lnTo>
                  <a:pt x="498159" y="345490"/>
                </a:lnTo>
                <a:lnTo>
                  <a:pt x="495781" y="341714"/>
                </a:lnTo>
                <a:lnTo>
                  <a:pt x="493404" y="337938"/>
                </a:lnTo>
                <a:lnTo>
                  <a:pt x="490432" y="334360"/>
                </a:lnTo>
                <a:lnTo>
                  <a:pt x="487658" y="331180"/>
                </a:lnTo>
                <a:lnTo>
                  <a:pt x="484489" y="327801"/>
                </a:lnTo>
                <a:lnTo>
                  <a:pt x="481121" y="324422"/>
                </a:lnTo>
                <a:lnTo>
                  <a:pt x="477555" y="321639"/>
                </a:lnTo>
                <a:lnTo>
                  <a:pt x="473988" y="318658"/>
                </a:lnTo>
                <a:lnTo>
                  <a:pt x="470026" y="315875"/>
                </a:lnTo>
                <a:lnTo>
                  <a:pt x="465667" y="313292"/>
                </a:lnTo>
                <a:lnTo>
                  <a:pt x="461309" y="310906"/>
                </a:lnTo>
                <a:lnTo>
                  <a:pt x="451403" y="317664"/>
                </a:lnTo>
                <a:lnTo>
                  <a:pt x="441695" y="323826"/>
                </a:lnTo>
                <a:lnTo>
                  <a:pt x="431789" y="329391"/>
                </a:lnTo>
                <a:lnTo>
                  <a:pt x="422082" y="334360"/>
                </a:lnTo>
                <a:lnTo>
                  <a:pt x="412572" y="338931"/>
                </a:lnTo>
                <a:lnTo>
                  <a:pt x="402864" y="342907"/>
                </a:lnTo>
                <a:lnTo>
                  <a:pt x="393157" y="346285"/>
                </a:lnTo>
                <a:lnTo>
                  <a:pt x="384043" y="349267"/>
                </a:lnTo>
                <a:lnTo>
                  <a:pt x="374732" y="351851"/>
                </a:lnTo>
                <a:lnTo>
                  <a:pt x="365618" y="354037"/>
                </a:lnTo>
                <a:lnTo>
                  <a:pt x="356505" y="355826"/>
                </a:lnTo>
                <a:lnTo>
                  <a:pt x="347590" y="357018"/>
                </a:lnTo>
                <a:lnTo>
                  <a:pt x="339071" y="358211"/>
                </a:lnTo>
                <a:lnTo>
                  <a:pt x="330551" y="358807"/>
                </a:lnTo>
                <a:lnTo>
                  <a:pt x="322429" y="359403"/>
                </a:lnTo>
                <a:lnTo>
                  <a:pt x="314504" y="359602"/>
                </a:lnTo>
                <a:lnTo>
                  <a:pt x="306579" y="359403"/>
                </a:lnTo>
                <a:lnTo>
                  <a:pt x="299051" y="359205"/>
                </a:lnTo>
                <a:lnTo>
                  <a:pt x="291919" y="358410"/>
                </a:lnTo>
                <a:lnTo>
                  <a:pt x="284985" y="357813"/>
                </a:lnTo>
                <a:lnTo>
                  <a:pt x="278249" y="357018"/>
                </a:lnTo>
                <a:lnTo>
                  <a:pt x="271909" y="356025"/>
                </a:lnTo>
                <a:lnTo>
                  <a:pt x="265965" y="355031"/>
                </a:lnTo>
                <a:lnTo>
                  <a:pt x="260220" y="354037"/>
                </a:lnTo>
                <a:lnTo>
                  <a:pt x="249918" y="351652"/>
                </a:lnTo>
                <a:lnTo>
                  <a:pt x="241399" y="349068"/>
                </a:lnTo>
                <a:lnTo>
                  <a:pt x="234465" y="346882"/>
                </a:lnTo>
                <a:lnTo>
                  <a:pt x="229314" y="345093"/>
                </a:lnTo>
                <a:lnTo>
                  <a:pt x="226738" y="350459"/>
                </a:lnTo>
                <a:lnTo>
                  <a:pt x="224361" y="356025"/>
                </a:lnTo>
                <a:lnTo>
                  <a:pt x="222379" y="361789"/>
                </a:lnTo>
                <a:lnTo>
                  <a:pt x="220398" y="367553"/>
                </a:lnTo>
                <a:lnTo>
                  <a:pt x="218813" y="373714"/>
                </a:lnTo>
                <a:lnTo>
                  <a:pt x="217030" y="380273"/>
                </a:lnTo>
                <a:lnTo>
                  <a:pt x="215643" y="386832"/>
                </a:lnTo>
                <a:lnTo>
                  <a:pt x="214257" y="393590"/>
                </a:lnTo>
                <a:lnTo>
                  <a:pt x="211681" y="407702"/>
                </a:lnTo>
                <a:lnTo>
                  <a:pt x="209106" y="422609"/>
                </a:lnTo>
                <a:lnTo>
                  <a:pt x="206332" y="438509"/>
                </a:lnTo>
                <a:lnTo>
                  <a:pt x="203162" y="454808"/>
                </a:lnTo>
                <a:lnTo>
                  <a:pt x="198209" y="456000"/>
                </a:lnTo>
                <a:lnTo>
                  <a:pt x="193058" y="457590"/>
                </a:lnTo>
                <a:lnTo>
                  <a:pt x="188501" y="459578"/>
                </a:lnTo>
                <a:lnTo>
                  <a:pt x="183747" y="461963"/>
                </a:lnTo>
                <a:lnTo>
                  <a:pt x="182360" y="452422"/>
                </a:lnTo>
                <a:lnTo>
                  <a:pt x="181567" y="446460"/>
                </a:lnTo>
                <a:lnTo>
                  <a:pt x="180973" y="439503"/>
                </a:lnTo>
                <a:lnTo>
                  <a:pt x="180180" y="432149"/>
                </a:lnTo>
                <a:lnTo>
                  <a:pt x="179784" y="424000"/>
                </a:lnTo>
                <a:lnTo>
                  <a:pt x="179586" y="415255"/>
                </a:lnTo>
                <a:lnTo>
                  <a:pt x="179388" y="406310"/>
                </a:lnTo>
                <a:lnTo>
                  <a:pt x="179586" y="396571"/>
                </a:lnTo>
                <a:lnTo>
                  <a:pt x="179982" y="386633"/>
                </a:lnTo>
                <a:lnTo>
                  <a:pt x="180973" y="376497"/>
                </a:lnTo>
                <a:lnTo>
                  <a:pt x="181964" y="365963"/>
                </a:lnTo>
                <a:lnTo>
                  <a:pt x="183747" y="355627"/>
                </a:lnTo>
                <a:lnTo>
                  <a:pt x="185926" y="344894"/>
                </a:lnTo>
                <a:lnTo>
                  <a:pt x="187313" y="339528"/>
                </a:lnTo>
                <a:lnTo>
                  <a:pt x="188700" y="334161"/>
                </a:lnTo>
                <a:lnTo>
                  <a:pt x="190483" y="328993"/>
                </a:lnTo>
                <a:lnTo>
                  <a:pt x="192266" y="323627"/>
                </a:lnTo>
                <a:lnTo>
                  <a:pt x="194049" y="318260"/>
                </a:lnTo>
                <a:lnTo>
                  <a:pt x="196228" y="312894"/>
                </a:lnTo>
                <a:lnTo>
                  <a:pt x="198407" y="307726"/>
                </a:lnTo>
                <a:lnTo>
                  <a:pt x="200785" y="302757"/>
                </a:lnTo>
                <a:lnTo>
                  <a:pt x="203162" y="297590"/>
                </a:lnTo>
                <a:lnTo>
                  <a:pt x="206134" y="292621"/>
                </a:lnTo>
                <a:lnTo>
                  <a:pt x="209304" y="287850"/>
                </a:lnTo>
                <a:lnTo>
                  <a:pt x="212275" y="282881"/>
                </a:lnTo>
                <a:lnTo>
                  <a:pt x="215643" y="278310"/>
                </a:lnTo>
                <a:lnTo>
                  <a:pt x="219408" y="273540"/>
                </a:lnTo>
                <a:lnTo>
                  <a:pt x="223172" y="269167"/>
                </a:lnTo>
                <a:lnTo>
                  <a:pt x="227134" y="264596"/>
                </a:lnTo>
                <a:lnTo>
                  <a:pt x="231691" y="260422"/>
                </a:lnTo>
                <a:lnTo>
                  <a:pt x="236050" y="256248"/>
                </a:lnTo>
                <a:lnTo>
                  <a:pt x="240606" y="252273"/>
                </a:lnTo>
                <a:lnTo>
                  <a:pt x="245757" y="248496"/>
                </a:lnTo>
                <a:lnTo>
                  <a:pt x="251106" y="244919"/>
                </a:lnTo>
                <a:lnTo>
                  <a:pt x="256654" y="241341"/>
                </a:lnTo>
                <a:lnTo>
                  <a:pt x="262399" y="238161"/>
                </a:lnTo>
                <a:lnTo>
                  <a:pt x="268343" y="235179"/>
                </a:lnTo>
                <a:lnTo>
                  <a:pt x="274881" y="232198"/>
                </a:lnTo>
                <a:lnTo>
                  <a:pt x="281418" y="229415"/>
                </a:lnTo>
                <a:lnTo>
                  <a:pt x="288353" y="226832"/>
                </a:lnTo>
                <a:lnTo>
                  <a:pt x="295287" y="224645"/>
                </a:lnTo>
                <a:lnTo>
                  <a:pt x="302815" y="222658"/>
                </a:lnTo>
                <a:lnTo>
                  <a:pt x="310740" y="220869"/>
                </a:lnTo>
                <a:lnTo>
                  <a:pt x="318863" y="219279"/>
                </a:lnTo>
                <a:lnTo>
                  <a:pt x="327183" y="218285"/>
                </a:lnTo>
                <a:lnTo>
                  <a:pt x="335901" y="217092"/>
                </a:lnTo>
                <a:lnTo>
                  <a:pt x="345014" y="216496"/>
                </a:lnTo>
                <a:lnTo>
                  <a:pt x="354524" y="216099"/>
                </a:lnTo>
                <a:lnTo>
                  <a:pt x="364231" y="215900"/>
                </a:lnTo>
                <a:close/>
                <a:moveTo>
                  <a:pt x="797521" y="141726"/>
                </a:moveTo>
                <a:lnTo>
                  <a:pt x="797521" y="1281290"/>
                </a:lnTo>
                <a:lnTo>
                  <a:pt x="1820070" y="1281290"/>
                </a:lnTo>
                <a:lnTo>
                  <a:pt x="1820070" y="141726"/>
                </a:lnTo>
                <a:lnTo>
                  <a:pt x="797521" y="141726"/>
                </a:lnTo>
                <a:close/>
                <a:moveTo>
                  <a:pt x="766168" y="0"/>
                </a:moveTo>
                <a:lnTo>
                  <a:pt x="768946" y="0"/>
                </a:lnTo>
                <a:lnTo>
                  <a:pt x="1848645" y="0"/>
                </a:lnTo>
                <a:lnTo>
                  <a:pt x="1851820" y="0"/>
                </a:lnTo>
                <a:lnTo>
                  <a:pt x="1854796" y="595"/>
                </a:lnTo>
                <a:lnTo>
                  <a:pt x="1857773" y="794"/>
                </a:lnTo>
                <a:lnTo>
                  <a:pt x="1860749" y="1389"/>
                </a:lnTo>
                <a:lnTo>
                  <a:pt x="1863527" y="2183"/>
                </a:lnTo>
                <a:lnTo>
                  <a:pt x="1866504" y="2779"/>
                </a:lnTo>
                <a:lnTo>
                  <a:pt x="1869084" y="3771"/>
                </a:lnTo>
                <a:lnTo>
                  <a:pt x="1871862" y="4764"/>
                </a:lnTo>
                <a:lnTo>
                  <a:pt x="1874442" y="6153"/>
                </a:lnTo>
                <a:lnTo>
                  <a:pt x="1877021" y="7344"/>
                </a:lnTo>
                <a:lnTo>
                  <a:pt x="1879601" y="8734"/>
                </a:lnTo>
                <a:lnTo>
                  <a:pt x="1881982" y="10322"/>
                </a:lnTo>
                <a:lnTo>
                  <a:pt x="1884165" y="12108"/>
                </a:lnTo>
                <a:lnTo>
                  <a:pt x="1886745" y="13895"/>
                </a:lnTo>
                <a:lnTo>
                  <a:pt x="1888729" y="15681"/>
                </a:lnTo>
                <a:lnTo>
                  <a:pt x="1890912" y="17666"/>
                </a:lnTo>
                <a:lnTo>
                  <a:pt x="1892896" y="19651"/>
                </a:lnTo>
                <a:lnTo>
                  <a:pt x="1894682" y="21834"/>
                </a:lnTo>
                <a:lnTo>
                  <a:pt x="1896468" y="24018"/>
                </a:lnTo>
                <a:lnTo>
                  <a:pt x="1898056" y="26400"/>
                </a:lnTo>
                <a:lnTo>
                  <a:pt x="1899445" y="28980"/>
                </a:lnTo>
                <a:lnTo>
                  <a:pt x="1901032" y="31362"/>
                </a:lnTo>
                <a:lnTo>
                  <a:pt x="1902421" y="33943"/>
                </a:lnTo>
                <a:lnTo>
                  <a:pt x="1903413" y="36523"/>
                </a:lnTo>
                <a:lnTo>
                  <a:pt x="1904604" y="39302"/>
                </a:lnTo>
                <a:lnTo>
                  <a:pt x="1905596" y="42081"/>
                </a:lnTo>
                <a:lnTo>
                  <a:pt x="1906390" y="44860"/>
                </a:lnTo>
                <a:lnTo>
                  <a:pt x="1906985" y="47837"/>
                </a:lnTo>
                <a:lnTo>
                  <a:pt x="1907581" y="50616"/>
                </a:lnTo>
                <a:lnTo>
                  <a:pt x="1907977" y="53594"/>
                </a:lnTo>
                <a:lnTo>
                  <a:pt x="1908176" y="56770"/>
                </a:lnTo>
                <a:lnTo>
                  <a:pt x="1908176" y="59747"/>
                </a:lnTo>
                <a:lnTo>
                  <a:pt x="1908176" y="141726"/>
                </a:lnTo>
                <a:lnTo>
                  <a:pt x="1834953" y="141726"/>
                </a:lnTo>
                <a:lnTo>
                  <a:pt x="1834953" y="1281290"/>
                </a:lnTo>
                <a:lnTo>
                  <a:pt x="1873648" y="1281290"/>
                </a:lnTo>
                <a:lnTo>
                  <a:pt x="1873648" y="1322180"/>
                </a:lnTo>
                <a:lnTo>
                  <a:pt x="1572618" y="1322180"/>
                </a:lnTo>
                <a:lnTo>
                  <a:pt x="1745457" y="2033588"/>
                </a:lnTo>
                <a:lnTo>
                  <a:pt x="1699420" y="2033588"/>
                </a:lnTo>
                <a:lnTo>
                  <a:pt x="1526581" y="1322180"/>
                </a:lnTo>
                <a:lnTo>
                  <a:pt x="1331318" y="1322180"/>
                </a:lnTo>
                <a:lnTo>
                  <a:pt x="1331318" y="2010761"/>
                </a:lnTo>
                <a:lnTo>
                  <a:pt x="1286471" y="2010761"/>
                </a:lnTo>
                <a:lnTo>
                  <a:pt x="1286471" y="1322180"/>
                </a:lnTo>
                <a:lnTo>
                  <a:pt x="1091010" y="1322180"/>
                </a:lnTo>
                <a:lnTo>
                  <a:pt x="918568" y="2033588"/>
                </a:lnTo>
                <a:lnTo>
                  <a:pt x="872332" y="2033588"/>
                </a:lnTo>
                <a:lnTo>
                  <a:pt x="1045171" y="1322180"/>
                </a:lnTo>
                <a:lnTo>
                  <a:pt x="744141" y="1322180"/>
                </a:lnTo>
                <a:lnTo>
                  <a:pt x="744141" y="1281290"/>
                </a:lnTo>
                <a:lnTo>
                  <a:pt x="782638" y="1281290"/>
                </a:lnTo>
                <a:lnTo>
                  <a:pt x="782638" y="141726"/>
                </a:lnTo>
                <a:lnTo>
                  <a:pt x="709613" y="141726"/>
                </a:lnTo>
                <a:lnTo>
                  <a:pt x="709613" y="59747"/>
                </a:lnTo>
                <a:lnTo>
                  <a:pt x="709613" y="56770"/>
                </a:lnTo>
                <a:lnTo>
                  <a:pt x="709811" y="53594"/>
                </a:lnTo>
                <a:lnTo>
                  <a:pt x="710208" y="50616"/>
                </a:lnTo>
                <a:lnTo>
                  <a:pt x="710605" y="47837"/>
                </a:lnTo>
                <a:lnTo>
                  <a:pt x="711399" y="44860"/>
                </a:lnTo>
                <a:lnTo>
                  <a:pt x="712193" y="42081"/>
                </a:lnTo>
                <a:lnTo>
                  <a:pt x="713185" y="39302"/>
                </a:lnTo>
                <a:lnTo>
                  <a:pt x="714177" y="36523"/>
                </a:lnTo>
                <a:lnTo>
                  <a:pt x="715368" y="33943"/>
                </a:lnTo>
                <a:lnTo>
                  <a:pt x="716558" y="31362"/>
                </a:lnTo>
                <a:lnTo>
                  <a:pt x="718146" y="28980"/>
                </a:lnTo>
                <a:lnTo>
                  <a:pt x="719733" y="26400"/>
                </a:lnTo>
                <a:lnTo>
                  <a:pt x="721321" y="24018"/>
                </a:lnTo>
                <a:lnTo>
                  <a:pt x="723107" y="21834"/>
                </a:lnTo>
                <a:lnTo>
                  <a:pt x="725091" y="19651"/>
                </a:lnTo>
                <a:lnTo>
                  <a:pt x="727076" y="17666"/>
                </a:lnTo>
                <a:lnTo>
                  <a:pt x="729060" y="15681"/>
                </a:lnTo>
                <a:lnTo>
                  <a:pt x="731243" y="13895"/>
                </a:lnTo>
                <a:lnTo>
                  <a:pt x="733426" y="12108"/>
                </a:lnTo>
                <a:lnTo>
                  <a:pt x="735807" y="10322"/>
                </a:lnTo>
                <a:lnTo>
                  <a:pt x="738188" y="8734"/>
                </a:lnTo>
                <a:lnTo>
                  <a:pt x="740569" y="7344"/>
                </a:lnTo>
                <a:lnTo>
                  <a:pt x="743347" y="6153"/>
                </a:lnTo>
                <a:lnTo>
                  <a:pt x="745927" y="4764"/>
                </a:lnTo>
                <a:lnTo>
                  <a:pt x="748507" y="3771"/>
                </a:lnTo>
                <a:lnTo>
                  <a:pt x="751483" y="2779"/>
                </a:lnTo>
                <a:lnTo>
                  <a:pt x="754063" y="2183"/>
                </a:lnTo>
                <a:lnTo>
                  <a:pt x="757040" y="1389"/>
                </a:lnTo>
                <a:lnTo>
                  <a:pt x="760016" y="794"/>
                </a:lnTo>
                <a:lnTo>
                  <a:pt x="762993" y="595"/>
                </a:lnTo>
                <a:lnTo>
                  <a:pt x="766168"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8" name="MH_Other_1"/>
          <p:cNvSpPr/>
          <p:nvPr>
            <p:custDataLst>
              <p:tags r:id="rId4"/>
            </p:custDataLst>
          </p:nvPr>
        </p:nvSpPr>
        <p:spPr>
          <a:xfrm rot="20755605">
            <a:off x="1122638" y="3961161"/>
            <a:ext cx="811686" cy="68909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00"/>
          </a:p>
        </p:txBody>
      </p:sp>
      <p:sp>
        <p:nvSpPr>
          <p:cNvPr id="34" name="MH_Other_2"/>
          <p:cNvSpPr/>
          <p:nvPr>
            <p:custDataLst>
              <p:tags r:id="rId5"/>
            </p:custDataLst>
          </p:nvPr>
        </p:nvSpPr>
        <p:spPr>
          <a:xfrm rot="4370519">
            <a:off x="1323237" y="4310353"/>
            <a:ext cx="230318" cy="501499"/>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00"/>
          </a:p>
        </p:txBody>
      </p:sp>
      <p:sp>
        <p:nvSpPr>
          <p:cNvPr id="35" name="MH_SubTitle_1" descr="#clear#"/>
          <p:cNvSpPr/>
          <p:nvPr>
            <p:custDataLst>
              <p:tags r:id="rId6"/>
            </p:custDataLst>
          </p:nvPr>
        </p:nvSpPr>
        <p:spPr>
          <a:xfrm rot="21420000">
            <a:off x="511095" y="3802391"/>
            <a:ext cx="1151449" cy="7243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anchor="ctr">
            <a:normAutofit/>
          </a:bodyPr>
          <a:lstStyle/>
          <a:p>
            <a:pPr>
              <a:defRPr/>
            </a:pPr>
            <a:r>
              <a:rPr lang="en-US" altLang="zh-CN" sz="3200" b="1" i="1" dirty="0">
                <a:solidFill>
                  <a:srgbClr val="FFFFFF"/>
                </a:solidFill>
              </a:rPr>
              <a:t>02</a:t>
            </a:r>
            <a:endParaRPr lang="zh-CN" altLang="en-US" sz="3200" b="1" i="1" dirty="0">
              <a:solidFill>
                <a:srgbClr val="FFFFFF"/>
              </a:solidFill>
            </a:endParaRPr>
          </a:p>
        </p:txBody>
      </p:sp>
      <p:sp>
        <p:nvSpPr>
          <p:cNvPr id="36" name="矩形 35" descr="#clear#"/>
          <p:cNvSpPr/>
          <p:nvPr/>
        </p:nvSpPr>
        <p:spPr>
          <a:xfrm>
            <a:off x="2289372" y="3433534"/>
            <a:ext cx="6258066" cy="14621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8" name="MH_Other_1"/>
          <p:cNvSpPr/>
          <p:nvPr>
            <p:custDataLst>
              <p:tags r:id="rId7"/>
            </p:custDataLst>
          </p:nvPr>
        </p:nvSpPr>
        <p:spPr>
          <a:xfrm rot="20755605">
            <a:off x="1122638" y="5564878"/>
            <a:ext cx="811686" cy="68909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00"/>
          </a:p>
        </p:txBody>
      </p:sp>
      <p:sp>
        <p:nvSpPr>
          <p:cNvPr id="39" name="MH_Other_2"/>
          <p:cNvSpPr/>
          <p:nvPr>
            <p:custDataLst>
              <p:tags r:id="rId8"/>
            </p:custDataLst>
          </p:nvPr>
        </p:nvSpPr>
        <p:spPr>
          <a:xfrm rot="4370519">
            <a:off x="1323237" y="5914070"/>
            <a:ext cx="230318" cy="501499"/>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000"/>
          </a:p>
        </p:txBody>
      </p:sp>
      <p:sp>
        <p:nvSpPr>
          <p:cNvPr id="40" name="MH_SubTitle_1" descr="#clear#"/>
          <p:cNvSpPr/>
          <p:nvPr>
            <p:custDataLst>
              <p:tags r:id="rId9"/>
            </p:custDataLst>
          </p:nvPr>
        </p:nvSpPr>
        <p:spPr>
          <a:xfrm rot="21420000">
            <a:off x="511095" y="5406108"/>
            <a:ext cx="1151449" cy="7243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anchor="ctr">
            <a:normAutofit/>
          </a:bodyPr>
          <a:lstStyle/>
          <a:p>
            <a:pPr>
              <a:defRPr/>
            </a:pPr>
            <a:r>
              <a:rPr lang="en-US" altLang="zh-CN" sz="3200" b="1" i="1" dirty="0">
                <a:solidFill>
                  <a:srgbClr val="FFFFFF"/>
                </a:solidFill>
              </a:rPr>
              <a:t>03</a:t>
            </a:r>
            <a:endParaRPr lang="zh-CN" altLang="en-US" sz="3200" b="1" i="1" dirty="0">
              <a:solidFill>
                <a:srgbClr val="FFFFFF"/>
              </a:solidFill>
            </a:endParaRPr>
          </a:p>
        </p:txBody>
      </p:sp>
      <p:sp>
        <p:nvSpPr>
          <p:cNvPr id="41" name="矩形 40" descr="#clear#"/>
          <p:cNvSpPr/>
          <p:nvPr/>
        </p:nvSpPr>
        <p:spPr>
          <a:xfrm>
            <a:off x="2289372" y="5037251"/>
            <a:ext cx="6258066" cy="14621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KSO_Shape"/>
          <p:cNvSpPr/>
          <p:nvPr/>
        </p:nvSpPr>
        <p:spPr bwMode="auto">
          <a:xfrm>
            <a:off x="1031859" y="2873002"/>
            <a:ext cx="3323101" cy="2486788"/>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15" name="矩形 14" descr="#clear#"/>
          <p:cNvSpPr/>
          <p:nvPr/>
        </p:nvSpPr>
        <p:spPr>
          <a:xfrm>
            <a:off x="5667517" y="2312911"/>
            <a:ext cx="2627732" cy="1120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16" name="直接连接符 15"/>
          <p:cNvCxnSpPr/>
          <p:nvPr/>
        </p:nvCxnSpPr>
        <p:spPr>
          <a:xfrm>
            <a:off x="5356433" y="2228234"/>
            <a:ext cx="0" cy="12895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矩形 16" descr="#clear#"/>
          <p:cNvSpPr/>
          <p:nvPr/>
        </p:nvSpPr>
        <p:spPr>
          <a:xfrm>
            <a:off x="9142237" y="2312911"/>
            <a:ext cx="2627732" cy="1120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18" name="直接连接符 17"/>
          <p:cNvCxnSpPr/>
          <p:nvPr/>
        </p:nvCxnSpPr>
        <p:spPr>
          <a:xfrm>
            <a:off x="8831153" y="2228234"/>
            <a:ext cx="0" cy="12895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矩形 18" descr="#clear#"/>
          <p:cNvSpPr/>
          <p:nvPr/>
        </p:nvSpPr>
        <p:spPr>
          <a:xfrm>
            <a:off x="5667517" y="4529250"/>
            <a:ext cx="2627732" cy="1120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23" name="直接连接符 22"/>
          <p:cNvCxnSpPr/>
          <p:nvPr/>
        </p:nvCxnSpPr>
        <p:spPr>
          <a:xfrm>
            <a:off x="5356433" y="4444573"/>
            <a:ext cx="0" cy="12895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矩形 28" descr="#clear#"/>
          <p:cNvSpPr/>
          <p:nvPr/>
        </p:nvSpPr>
        <p:spPr>
          <a:xfrm>
            <a:off x="9142237" y="4529250"/>
            <a:ext cx="2627732" cy="1120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31" name="直接连接符 30"/>
          <p:cNvCxnSpPr/>
          <p:nvPr/>
        </p:nvCxnSpPr>
        <p:spPr>
          <a:xfrm>
            <a:off x="8831153" y="4444573"/>
            <a:ext cx="0" cy="12895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文本框 31" descr="#clear#"/>
          <p:cNvSpPr txBox="1"/>
          <p:nvPr/>
        </p:nvSpPr>
        <p:spPr>
          <a:xfrm>
            <a:off x="1589650" y="3305005"/>
            <a:ext cx="2180492" cy="830997"/>
          </a:xfrm>
          <a:prstGeom prst="rect">
            <a:avLst/>
          </a:prstGeom>
          <a:noFill/>
        </p:spPr>
        <p:txBody>
          <a:bodyPr wrap="square" rtlCol="0">
            <a:spAutoFit/>
          </a:bodyPr>
          <a:lstStyle/>
          <a:p>
            <a:pPr algn="dist"/>
            <a:r>
              <a:rPr lang="en-US" altLang="zh-CN" sz="4800" dirty="0">
                <a:latin typeface="+mj-ea"/>
                <a:ea typeface="+mj-ea"/>
              </a:rPr>
              <a:t>938</a:t>
            </a:r>
            <a:r>
              <a:rPr lang="zh-CN" altLang="en-US" sz="2000" dirty="0">
                <a:latin typeface="+mj-ea"/>
                <a:ea typeface="+mj-ea"/>
              </a:rPr>
              <a:t>万</a:t>
            </a:r>
            <a:endParaRPr lang="zh-CN" altLang="en-US" sz="4800" dirty="0">
              <a:latin typeface="+mj-ea"/>
              <a:ea typeface="+mj-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1" name="KSO_Shape"/>
          <p:cNvSpPr/>
          <p:nvPr/>
        </p:nvSpPr>
        <p:spPr bwMode="auto">
          <a:xfrm rot="589353">
            <a:off x="1073137" y="2031086"/>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2" name="Freeform 11"/>
          <p:cNvSpPr/>
          <p:nvPr/>
        </p:nvSpPr>
        <p:spPr bwMode="auto">
          <a:xfrm rot="20671620">
            <a:off x="740888" y="2399357"/>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p>
        </p:txBody>
      </p:sp>
      <p:sp>
        <p:nvSpPr>
          <p:cNvPr id="43" name="矩形 42" descr="#clear#"/>
          <p:cNvSpPr/>
          <p:nvPr/>
        </p:nvSpPr>
        <p:spPr>
          <a:xfrm>
            <a:off x="2615491" y="2263327"/>
            <a:ext cx="8472567" cy="12525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4" name="文本框 43" descr="#clear#"/>
          <p:cNvSpPr txBox="1"/>
          <p:nvPr/>
        </p:nvSpPr>
        <p:spPr>
          <a:xfrm flipV="1">
            <a:off x="10946036" y="1517238"/>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6" name="KSO_Shape"/>
          <p:cNvSpPr/>
          <p:nvPr/>
        </p:nvSpPr>
        <p:spPr bwMode="auto">
          <a:xfrm rot="589353">
            <a:off x="1073137" y="4504463"/>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7" name="Freeform 11"/>
          <p:cNvSpPr/>
          <p:nvPr/>
        </p:nvSpPr>
        <p:spPr bwMode="auto">
          <a:xfrm rot="20671620">
            <a:off x="740888" y="4872734"/>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p>
        </p:txBody>
      </p:sp>
      <p:sp>
        <p:nvSpPr>
          <p:cNvPr id="48" name="矩形 47" descr="#clear#"/>
          <p:cNvSpPr/>
          <p:nvPr/>
        </p:nvSpPr>
        <p:spPr>
          <a:xfrm>
            <a:off x="2615491" y="4736704"/>
            <a:ext cx="8472567" cy="12525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9" name="文本框 48" descr="#clear#"/>
          <p:cNvSpPr txBox="1"/>
          <p:nvPr/>
        </p:nvSpPr>
        <p:spPr>
          <a:xfrm flipV="1">
            <a:off x="10946036" y="399061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descr="#clear#"/>
          <p:cNvSpPr txBox="1">
            <a:spLocks noChangeArrowheads="1"/>
          </p:cNvSpPr>
          <p:nvPr/>
        </p:nvSpPr>
        <p:spPr bwMode="auto">
          <a:xfrm>
            <a:off x="4436621" y="903970"/>
            <a:ext cx="331875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zh-CN" altLang="en-US" sz="6000" b="1" dirty="0">
                <a:solidFill>
                  <a:schemeClr val="accent1"/>
                </a:solidFill>
                <a:latin typeface="+mj-ea"/>
                <a:ea typeface="+mj-ea"/>
              </a:rPr>
              <a:t>目录</a:t>
            </a:r>
            <a:endParaRPr lang="en-US" altLang="zh-CN" sz="6000" b="1" dirty="0">
              <a:solidFill>
                <a:schemeClr val="accent1"/>
              </a:solidFill>
              <a:latin typeface="+mj-ea"/>
              <a:ea typeface="+mj-ea"/>
            </a:endParaRPr>
          </a:p>
        </p:txBody>
      </p:sp>
      <p:sp>
        <p:nvSpPr>
          <p:cNvPr id="12" name="MH_Entry_1" descr="#clear#">
            <a:hlinkClick r:id="rId14" action="ppaction://hlinksldjump"/>
          </p:cNvPr>
          <p:cNvSpPr txBox="1"/>
          <p:nvPr>
            <p:custDataLst>
              <p:tags r:id="rId1"/>
            </p:custDataLst>
          </p:nvPr>
        </p:nvSpPr>
        <p:spPr>
          <a:xfrm>
            <a:off x="2034096" y="3227985"/>
            <a:ext cx="3556610" cy="541829"/>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14" name="MH_Number_1" descr="#clear#">
            <a:hlinkClick r:id="rId14" action="ppaction://hlinksldjump"/>
          </p:cNvPr>
          <p:cNvSpPr txBox="1"/>
          <p:nvPr>
            <p:custDataLst>
              <p:tags r:id="rId2"/>
            </p:custDataLst>
          </p:nvPr>
        </p:nvSpPr>
        <p:spPr>
          <a:xfrm>
            <a:off x="1216494" y="3227985"/>
            <a:ext cx="541829" cy="541829"/>
          </a:xfrm>
          <a:prstGeom prst="ellipse">
            <a:avLst/>
          </a:prstGeom>
          <a:solidFill>
            <a:schemeClr val="accent1"/>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A</a:t>
            </a:r>
            <a:endParaRPr lang="zh-CN" altLang="en-US" dirty="0">
              <a:solidFill>
                <a:srgbClr val="FEFFFF"/>
              </a:solidFill>
              <a:latin typeface="+mj-ea"/>
              <a:ea typeface="+mj-ea"/>
              <a:cs typeface="Times New Roman" panose="02020603050405020304" pitchFamily="18" charset="0"/>
            </a:endParaRPr>
          </a:p>
        </p:txBody>
      </p:sp>
      <p:sp>
        <p:nvSpPr>
          <p:cNvPr id="15" name="MH_Entry_1" descr="#clear#">
            <a:hlinkClick r:id="rId14" action="ppaction://hlinksldjump"/>
          </p:cNvPr>
          <p:cNvSpPr txBox="1"/>
          <p:nvPr>
            <p:custDataLst>
              <p:tags r:id="rId3"/>
            </p:custDataLst>
          </p:nvPr>
        </p:nvSpPr>
        <p:spPr>
          <a:xfrm>
            <a:off x="7418896" y="3227985"/>
            <a:ext cx="3556610" cy="541829"/>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16" name="MH_Number_1" descr="#clear#">
            <a:hlinkClick r:id="rId14" action="ppaction://hlinksldjump"/>
          </p:cNvPr>
          <p:cNvSpPr txBox="1"/>
          <p:nvPr>
            <p:custDataLst>
              <p:tags r:id="rId4"/>
            </p:custDataLst>
          </p:nvPr>
        </p:nvSpPr>
        <p:spPr>
          <a:xfrm>
            <a:off x="6601294" y="3227985"/>
            <a:ext cx="541829" cy="541829"/>
          </a:xfrm>
          <a:prstGeom prst="ellipse">
            <a:avLst/>
          </a:prstGeom>
          <a:solidFill>
            <a:schemeClr val="accent1"/>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B</a:t>
            </a:r>
            <a:endParaRPr lang="zh-CN" altLang="en-US" dirty="0">
              <a:solidFill>
                <a:srgbClr val="FEFFFF"/>
              </a:solidFill>
              <a:latin typeface="+mj-ea"/>
              <a:ea typeface="+mj-ea"/>
              <a:cs typeface="Times New Roman" panose="02020603050405020304" pitchFamily="18" charset="0"/>
            </a:endParaRPr>
          </a:p>
        </p:txBody>
      </p:sp>
      <p:sp>
        <p:nvSpPr>
          <p:cNvPr id="18" name="MH_Entry_1" descr="#clear#">
            <a:hlinkClick r:id="rId14" action="ppaction://hlinksldjump"/>
          </p:cNvPr>
          <p:cNvSpPr txBox="1"/>
          <p:nvPr>
            <p:custDataLst>
              <p:tags r:id="rId5"/>
            </p:custDataLst>
          </p:nvPr>
        </p:nvSpPr>
        <p:spPr>
          <a:xfrm>
            <a:off x="2034096" y="4327638"/>
            <a:ext cx="3556610" cy="541829"/>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20" name="MH_Number_1" descr="#clear#">
            <a:hlinkClick r:id="rId14" action="ppaction://hlinksldjump"/>
          </p:cNvPr>
          <p:cNvSpPr txBox="1"/>
          <p:nvPr>
            <p:custDataLst>
              <p:tags r:id="rId6"/>
            </p:custDataLst>
          </p:nvPr>
        </p:nvSpPr>
        <p:spPr>
          <a:xfrm>
            <a:off x="1216494" y="4327638"/>
            <a:ext cx="541829" cy="541829"/>
          </a:xfrm>
          <a:prstGeom prst="ellipse">
            <a:avLst/>
          </a:prstGeom>
          <a:solidFill>
            <a:schemeClr val="accent1"/>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C</a:t>
            </a:r>
            <a:endParaRPr lang="zh-CN" altLang="en-US" dirty="0">
              <a:solidFill>
                <a:srgbClr val="FEFFFF"/>
              </a:solidFill>
              <a:latin typeface="+mj-ea"/>
              <a:ea typeface="+mj-ea"/>
              <a:cs typeface="Times New Roman" panose="02020603050405020304" pitchFamily="18" charset="0"/>
            </a:endParaRPr>
          </a:p>
        </p:txBody>
      </p:sp>
      <p:sp>
        <p:nvSpPr>
          <p:cNvPr id="22" name="MH_Entry_1" descr="#clear#">
            <a:hlinkClick r:id="rId14" action="ppaction://hlinksldjump"/>
          </p:cNvPr>
          <p:cNvSpPr txBox="1"/>
          <p:nvPr>
            <p:custDataLst>
              <p:tags r:id="rId7"/>
            </p:custDataLst>
          </p:nvPr>
        </p:nvSpPr>
        <p:spPr>
          <a:xfrm>
            <a:off x="7418896" y="4327638"/>
            <a:ext cx="3556610" cy="541829"/>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24" name="MH_Number_1" descr="#clear#">
            <a:hlinkClick r:id="rId14" action="ppaction://hlinksldjump"/>
          </p:cNvPr>
          <p:cNvSpPr txBox="1"/>
          <p:nvPr>
            <p:custDataLst>
              <p:tags r:id="rId8"/>
            </p:custDataLst>
          </p:nvPr>
        </p:nvSpPr>
        <p:spPr>
          <a:xfrm>
            <a:off x="6601294" y="4327638"/>
            <a:ext cx="541829" cy="541829"/>
          </a:xfrm>
          <a:prstGeom prst="ellipse">
            <a:avLst/>
          </a:prstGeom>
          <a:solidFill>
            <a:schemeClr val="accent1"/>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D</a:t>
            </a:r>
            <a:endParaRPr lang="zh-CN" altLang="en-US" dirty="0">
              <a:solidFill>
                <a:srgbClr val="FEFFFF"/>
              </a:solidFill>
              <a:latin typeface="+mj-ea"/>
              <a:ea typeface="+mj-ea"/>
              <a:cs typeface="Times New Roman" panose="02020603050405020304" pitchFamily="18" charset="0"/>
            </a:endParaRPr>
          </a:p>
        </p:txBody>
      </p:sp>
      <p:sp>
        <p:nvSpPr>
          <p:cNvPr id="26" name="MH_Entry_1" descr="#clear#">
            <a:hlinkClick r:id="rId14" action="ppaction://hlinksldjump"/>
          </p:cNvPr>
          <p:cNvSpPr txBox="1"/>
          <p:nvPr>
            <p:custDataLst>
              <p:tags r:id="rId9"/>
            </p:custDataLst>
          </p:nvPr>
        </p:nvSpPr>
        <p:spPr>
          <a:xfrm>
            <a:off x="2034096" y="5427291"/>
            <a:ext cx="3556610" cy="541829"/>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28" name="MH_Number_1" descr="#clear#">
            <a:hlinkClick r:id="rId14" action="ppaction://hlinksldjump"/>
          </p:cNvPr>
          <p:cNvSpPr txBox="1"/>
          <p:nvPr>
            <p:custDataLst>
              <p:tags r:id="rId10"/>
            </p:custDataLst>
          </p:nvPr>
        </p:nvSpPr>
        <p:spPr>
          <a:xfrm>
            <a:off x="1216494" y="5427291"/>
            <a:ext cx="541829" cy="541829"/>
          </a:xfrm>
          <a:prstGeom prst="ellipse">
            <a:avLst/>
          </a:prstGeom>
          <a:solidFill>
            <a:schemeClr val="accent1"/>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E</a:t>
            </a:r>
            <a:endParaRPr lang="zh-CN" altLang="en-US" dirty="0">
              <a:solidFill>
                <a:srgbClr val="FEFFFF"/>
              </a:solidFill>
              <a:latin typeface="+mj-ea"/>
              <a:ea typeface="+mj-ea"/>
              <a:cs typeface="Times New Roman" panose="02020603050405020304" pitchFamily="18" charset="0"/>
            </a:endParaRPr>
          </a:p>
        </p:txBody>
      </p:sp>
      <p:sp>
        <p:nvSpPr>
          <p:cNvPr id="30" name="MH_Entry_1" descr="#clear#">
            <a:hlinkClick r:id="rId14" action="ppaction://hlinksldjump"/>
          </p:cNvPr>
          <p:cNvSpPr txBox="1"/>
          <p:nvPr>
            <p:custDataLst>
              <p:tags r:id="rId11"/>
            </p:custDataLst>
          </p:nvPr>
        </p:nvSpPr>
        <p:spPr>
          <a:xfrm>
            <a:off x="7418896" y="5427291"/>
            <a:ext cx="3556610" cy="541829"/>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31" name="MH_Number_1" descr="#clear#">
            <a:hlinkClick r:id="rId14" action="ppaction://hlinksldjump"/>
          </p:cNvPr>
          <p:cNvSpPr txBox="1"/>
          <p:nvPr>
            <p:custDataLst>
              <p:tags r:id="rId12"/>
            </p:custDataLst>
          </p:nvPr>
        </p:nvSpPr>
        <p:spPr>
          <a:xfrm>
            <a:off x="6601294" y="5427291"/>
            <a:ext cx="541829" cy="541829"/>
          </a:xfrm>
          <a:prstGeom prst="ellipse">
            <a:avLst/>
          </a:prstGeom>
          <a:solidFill>
            <a:schemeClr val="accent1"/>
          </a:solidFill>
          <a:ln w="28575">
            <a:noFill/>
          </a:ln>
          <a:effectLst/>
        </p:spPr>
        <p:txBody>
          <a:bodyPr wrap="square" lIns="0" tIns="0" rIns="0" bIns="0" rtlCol="0" anchor="ctr" anchorCtr="0">
            <a:noAutofit/>
          </a:bodyPr>
          <a:lstStyle/>
          <a:p>
            <a:pPr algn="ctr">
              <a:lnSpc>
                <a:spcPct val="130000"/>
              </a:lnSpc>
            </a:pPr>
            <a:r>
              <a:rPr lang="en-US" altLang="zh-CN" dirty="0">
                <a:solidFill>
                  <a:srgbClr val="FEFFFF"/>
                </a:solidFill>
                <a:latin typeface="+mj-ea"/>
                <a:ea typeface="+mj-ea"/>
                <a:cs typeface="Times New Roman" panose="02020603050405020304" pitchFamily="18" charset="0"/>
              </a:rPr>
              <a:t>F</a:t>
            </a:r>
            <a:endParaRPr lang="zh-CN" altLang="en-US" dirty="0">
              <a:solidFill>
                <a:srgbClr val="FEFFFF"/>
              </a:solidFill>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Freeform 21"/>
          <p:cNvSpPr/>
          <p:nvPr/>
        </p:nvSpPr>
        <p:spPr bwMode="auto">
          <a:xfrm>
            <a:off x="831929" y="1965282"/>
            <a:ext cx="1912101" cy="1912101"/>
          </a:xfrm>
          <a:prstGeom prst="ellipse">
            <a:avLst/>
          </a:pr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endParaRPr lang="zh-CN" altLang="en-US" kern="0">
              <a:solidFill>
                <a:prstClr val="white"/>
              </a:solidFill>
            </a:endParaRPr>
          </a:p>
        </p:txBody>
      </p:sp>
      <p:sp>
        <p:nvSpPr>
          <p:cNvPr id="22" name="Freeform 21"/>
          <p:cNvSpPr/>
          <p:nvPr/>
        </p:nvSpPr>
        <p:spPr bwMode="auto">
          <a:xfrm>
            <a:off x="3748393" y="1965282"/>
            <a:ext cx="1912101" cy="1912101"/>
          </a:xfrm>
          <a:prstGeom prst="ellipse">
            <a:avLst/>
          </a:pr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endParaRPr lang="zh-CN" altLang="en-US" kern="0">
              <a:solidFill>
                <a:prstClr val="white"/>
              </a:solidFill>
            </a:endParaRPr>
          </a:p>
        </p:txBody>
      </p:sp>
      <p:sp>
        <p:nvSpPr>
          <p:cNvPr id="23" name="KSO_Shape"/>
          <p:cNvSpPr/>
          <p:nvPr/>
        </p:nvSpPr>
        <p:spPr bwMode="auto">
          <a:xfrm>
            <a:off x="4319386" y="2360568"/>
            <a:ext cx="770116" cy="1121528"/>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rgbClr val="FEFFFF"/>
          </a:solidFill>
          <a:ln>
            <a:noFill/>
          </a:ln>
        </p:spPr>
        <p:txBody>
          <a:bodyPr/>
          <a:lstStyle/>
          <a:p>
            <a:endParaRPr lang="zh-CN" altLang="en-US"/>
          </a:p>
        </p:txBody>
      </p:sp>
      <p:sp>
        <p:nvSpPr>
          <p:cNvPr id="24" name="Freeform 21"/>
          <p:cNvSpPr/>
          <p:nvPr/>
        </p:nvSpPr>
        <p:spPr bwMode="auto">
          <a:xfrm>
            <a:off x="6664857" y="1965282"/>
            <a:ext cx="1912101" cy="1912101"/>
          </a:xfrm>
          <a:prstGeom prst="ellipse">
            <a:avLst/>
          </a:pr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endParaRPr lang="zh-CN" altLang="en-US" kern="0">
              <a:solidFill>
                <a:prstClr val="white"/>
              </a:solidFill>
            </a:endParaRPr>
          </a:p>
        </p:txBody>
      </p:sp>
      <p:sp>
        <p:nvSpPr>
          <p:cNvPr id="25" name="KSO_Shape"/>
          <p:cNvSpPr/>
          <p:nvPr/>
        </p:nvSpPr>
        <p:spPr bwMode="auto">
          <a:xfrm>
            <a:off x="6922861" y="2432699"/>
            <a:ext cx="1396094" cy="977266"/>
          </a:xfrm>
          <a:custGeom>
            <a:avLst/>
            <a:gdLst/>
            <a:ahLst/>
            <a:cxnLst/>
            <a:rect l="0" t="0" r="r" b="b"/>
            <a:pathLst>
              <a:path w="5226050" h="3657600">
                <a:moveTo>
                  <a:pt x="3327400" y="1387475"/>
                </a:moveTo>
                <a:lnTo>
                  <a:pt x="3327400" y="1631950"/>
                </a:lnTo>
                <a:lnTo>
                  <a:pt x="3092450" y="1631950"/>
                </a:lnTo>
                <a:lnTo>
                  <a:pt x="3092450" y="1622425"/>
                </a:lnTo>
                <a:lnTo>
                  <a:pt x="3327400" y="1387475"/>
                </a:lnTo>
                <a:close/>
                <a:moveTo>
                  <a:pt x="3648075" y="1212850"/>
                </a:moveTo>
                <a:lnTo>
                  <a:pt x="3886200" y="1212850"/>
                </a:lnTo>
                <a:lnTo>
                  <a:pt x="3886200" y="1631950"/>
                </a:lnTo>
                <a:lnTo>
                  <a:pt x="3648075" y="1631950"/>
                </a:lnTo>
                <a:lnTo>
                  <a:pt x="3648075" y="1212850"/>
                </a:lnTo>
                <a:close/>
                <a:moveTo>
                  <a:pt x="3498850" y="1212850"/>
                </a:moveTo>
                <a:lnTo>
                  <a:pt x="3606800" y="1212850"/>
                </a:lnTo>
                <a:lnTo>
                  <a:pt x="3606800" y="1631950"/>
                </a:lnTo>
                <a:lnTo>
                  <a:pt x="3368675" y="1631950"/>
                </a:lnTo>
                <a:lnTo>
                  <a:pt x="3368675" y="1343025"/>
                </a:lnTo>
                <a:lnTo>
                  <a:pt x="3498850" y="1212850"/>
                </a:lnTo>
                <a:close/>
                <a:moveTo>
                  <a:pt x="2470150" y="1060450"/>
                </a:moveTo>
                <a:lnTo>
                  <a:pt x="2489200" y="1060450"/>
                </a:lnTo>
                <a:lnTo>
                  <a:pt x="2511425" y="1060450"/>
                </a:lnTo>
                <a:lnTo>
                  <a:pt x="2530475" y="1066800"/>
                </a:lnTo>
                <a:lnTo>
                  <a:pt x="2549525" y="1076325"/>
                </a:lnTo>
                <a:lnTo>
                  <a:pt x="2565400" y="1089025"/>
                </a:lnTo>
                <a:lnTo>
                  <a:pt x="2578100" y="1104900"/>
                </a:lnTo>
                <a:lnTo>
                  <a:pt x="2590800" y="1123950"/>
                </a:lnTo>
                <a:lnTo>
                  <a:pt x="2597150" y="1143000"/>
                </a:lnTo>
                <a:lnTo>
                  <a:pt x="2600325" y="1165225"/>
                </a:lnTo>
                <a:lnTo>
                  <a:pt x="2597150" y="1187450"/>
                </a:lnTo>
                <a:lnTo>
                  <a:pt x="2590800" y="1206500"/>
                </a:lnTo>
                <a:lnTo>
                  <a:pt x="2581275" y="1225550"/>
                </a:lnTo>
                <a:lnTo>
                  <a:pt x="2568575" y="1241425"/>
                </a:lnTo>
                <a:lnTo>
                  <a:pt x="2552700" y="1254125"/>
                </a:lnTo>
                <a:lnTo>
                  <a:pt x="2533650" y="1266825"/>
                </a:lnTo>
                <a:lnTo>
                  <a:pt x="2514600" y="1273175"/>
                </a:lnTo>
                <a:lnTo>
                  <a:pt x="1568371" y="1588585"/>
                </a:lnTo>
                <a:lnTo>
                  <a:pt x="1470025" y="2333625"/>
                </a:lnTo>
                <a:lnTo>
                  <a:pt x="1463675" y="2362200"/>
                </a:lnTo>
                <a:lnTo>
                  <a:pt x="1457325" y="2387600"/>
                </a:lnTo>
                <a:lnTo>
                  <a:pt x="1444625" y="2409825"/>
                </a:lnTo>
                <a:lnTo>
                  <a:pt x="1441450" y="2414588"/>
                </a:lnTo>
                <a:lnTo>
                  <a:pt x="1441450" y="3508375"/>
                </a:lnTo>
                <a:lnTo>
                  <a:pt x="1438275" y="3536950"/>
                </a:lnTo>
                <a:lnTo>
                  <a:pt x="1431925" y="3565525"/>
                </a:lnTo>
                <a:lnTo>
                  <a:pt x="1416050" y="3590925"/>
                </a:lnTo>
                <a:lnTo>
                  <a:pt x="1400175" y="3613150"/>
                </a:lnTo>
                <a:lnTo>
                  <a:pt x="1377950" y="3632200"/>
                </a:lnTo>
                <a:lnTo>
                  <a:pt x="1352550" y="3644900"/>
                </a:lnTo>
                <a:lnTo>
                  <a:pt x="1323975" y="3654425"/>
                </a:lnTo>
                <a:lnTo>
                  <a:pt x="1292225" y="3657600"/>
                </a:lnTo>
                <a:lnTo>
                  <a:pt x="1263650" y="3654425"/>
                </a:lnTo>
                <a:lnTo>
                  <a:pt x="1235075" y="3644900"/>
                </a:lnTo>
                <a:lnTo>
                  <a:pt x="1209675" y="3632200"/>
                </a:lnTo>
                <a:lnTo>
                  <a:pt x="1187450" y="3613150"/>
                </a:lnTo>
                <a:lnTo>
                  <a:pt x="1168400" y="3590925"/>
                </a:lnTo>
                <a:lnTo>
                  <a:pt x="1155700" y="3565525"/>
                </a:lnTo>
                <a:lnTo>
                  <a:pt x="1146175" y="3536950"/>
                </a:lnTo>
                <a:lnTo>
                  <a:pt x="1143000" y="3508375"/>
                </a:lnTo>
                <a:lnTo>
                  <a:pt x="1143000" y="2473801"/>
                </a:lnTo>
                <a:lnTo>
                  <a:pt x="1139825" y="2473325"/>
                </a:lnTo>
                <a:lnTo>
                  <a:pt x="1031875" y="2459831"/>
                </a:lnTo>
                <a:lnTo>
                  <a:pt x="1031875" y="3508375"/>
                </a:lnTo>
                <a:lnTo>
                  <a:pt x="1028700" y="3536950"/>
                </a:lnTo>
                <a:lnTo>
                  <a:pt x="1019175" y="3565525"/>
                </a:lnTo>
                <a:lnTo>
                  <a:pt x="1006475" y="3590925"/>
                </a:lnTo>
                <a:lnTo>
                  <a:pt x="987425" y="3613150"/>
                </a:lnTo>
                <a:lnTo>
                  <a:pt x="965200" y="3632200"/>
                </a:lnTo>
                <a:lnTo>
                  <a:pt x="939800" y="3644900"/>
                </a:lnTo>
                <a:lnTo>
                  <a:pt x="911225" y="3654425"/>
                </a:lnTo>
                <a:lnTo>
                  <a:pt x="882650" y="3657600"/>
                </a:lnTo>
                <a:lnTo>
                  <a:pt x="850900" y="3654425"/>
                </a:lnTo>
                <a:lnTo>
                  <a:pt x="822325" y="3644900"/>
                </a:lnTo>
                <a:lnTo>
                  <a:pt x="796925" y="3632200"/>
                </a:lnTo>
                <a:lnTo>
                  <a:pt x="774700" y="3613150"/>
                </a:lnTo>
                <a:lnTo>
                  <a:pt x="755650" y="3590925"/>
                </a:lnTo>
                <a:lnTo>
                  <a:pt x="742950" y="3565525"/>
                </a:lnTo>
                <a:lnTo>
                  <a:pt x="733425" y="3536950"/>
                </a:lnTo>
                <a:lnTo>
                  <a:pt x="730250" y="3508375"/>
                </a:lnTo>
                <a:lnTo>
                  <a:pt x="730250" y="2397125"/>
                </a:lnTo>
                <a:lnTo>
                  <a:pt x="733425" y="2368550"/>
                </a:lnTo>
                <a:lnTo>
                  <a:pt x="742950" y="2339975"/>
                </a:lnTo>
                <a:lnTo>
                  <a:pt x="743744" y="2338388"/>
                </a:lnTo>
                <a:lnTo>
                  <a:pt x="742950" y="2336800"/>
                </a:lnTo>
                <a:lnTo>
                  <a:pt x="736600" y="2314575"/>
                </a:lnTo>
                <a:lnTo>
                  <a:pt x="730250" y="2292350"/>
                </a:lnTo>
                <a:lnTo>
                  <a:pt x="730250" y="2263775"/>
                </a:lnTo>
                <a:lnTo>
                  <a:pt x="733425" y="2235200"/>
                </a:lnTo>
                <a:lnTo>
                  <a:pt x="825831" y="1545236"/>
                </a:lnTo>
                <a:lnTo>
                  <a:pt x="679450" y="1892300"/>
                </a:lnTo>
                <a:lnTo>
                  <a:pt x="669925" y="1911350"/>
                </a:lnTo>
                <a:lnTo>
                  <a:pt x="669217" y="1912766"/>
                </a:lnTo>
                <a:lnTo>
                  <a:pt x="666750" y="1917700"/>
                </a:lnTo>
                <a:lnTo>
                  <a:pt x="657225" y="1936750"/>
                </a:lnTo>
                <a:lnTo>
                  <a:pt x="641350" y="1952625"/>
                </a:lnTo>
                <a:lnTo>
                  <a:pt x="625475" y="1962150"/>
                </a:lnTo>
                <a:lnTo>
                  <a:pt x="606425" y="1971675"/>
                </a:lnTo>
                <a:lnTo>
                  <a:pt x="584200" y="1974850"/>
                </a:lnTo>
                <a:lnTo>
                  <a:pt x="561975" y="1974850"/>
                </a:lnTo>
                <a:lnTo>
                  <a:pt x="542925" y="1971675"/>
                </a:lnTo>
                <a:lnTo>
                  <a:pt x="76200" y="1774825"/>
                </a:lnTo>
                <a:lnTo>
                  <a:pt x="57150" y="1765300"/>
                </a:lnTo>
                <a:lnTo>
                  <a:pt x="38100" y="1752600"/>
                </a:lnTo>
                <a:lnTo>
                  <a:pt x="25400" y="1739900"/>
                </a:lnTo>
                <a:lnTo>
                  <a:pt x="12700" y="1720850"/>
                </a:lnTo>
                <a:lnTo>
                  <a:pt x="3175" y="1704975"/>
                </a:lnTo>
                <a:lnTo>
                  <a:pt x="0" y="1682750"/>
                </a:lnTo>
                <a:lnTo>
                  <a:pt x="0" y="1660525"/>
                </a:lnTo>
                <a:lnTo>
                  <a:pt x="3175" y="1641475"/>
                </a:lnTo>
                <a:lnTo>
                  <a:pt x="12700" y="1619250"/>
                </a:lnTo>
                <a:lnTo>
                  <a:pt x="22225" y="1603375"/>
                </a:lnTo>
                <a:lnTo>
                  <a:pt x="38100" y="1587500"/>
                </a:lnTo>
                <a:lnTo>
                  <a:pt x="53975" y="1574800"/>
                </a:lnTo>
                <a:lnTo>
                  <a:pt x="73025" y="1568450"/>
                </a:lnTo>
                <a:lnTo>
                  <a:pt x="95250" y="1562100"/>
                </a:lnTo>
                <a:lnTo>
                  <a:pt x="114300" y="1562100"/>
                </a:lnTo>
                <a:lnTo>
                  <a:pt x="136525" y="1568450"/>
                </a:lnTo>
                <a:lnTo>
                  <a:pt x="516862" y="1728864"/>
                </a:lnTo>
                <a:lnTo>
                  <a:pt x="669925" y="1368425"/>
                </a:lnTo>
                <a:lnTo>
                  <a:pt x="679450" y="1346200"/>
                </a:lnTo>
                <a:lnTo>
                  <a:pt x="688975" y="1330325"/>
                </a:lnTo>
                <a:lnTo>
                  <a:pt x="704850" y="1314450"/>
                </a:lnTo>
                <a:lnTo>
                  <a:pt x="714375" y="1304925"/>
                </a:lnTo>
                <a:lnTo>
                  <a:pt x="730250" y="1295400"/>
                </a:lnTo>
                <a:lnTo>
                  <a:pt x="746125" y="1285875"/>
                </a:lnTo>
                <a:lnTo>
                  <a:pt x="787400" y="1273175"/>
                </a:lnTo>
                <a:lnTo>
                  <a:pt x="831850" y="1260475"/>
                </a:lnTo>
                <a:lnTo>
                  <a:pt x="882650" y="1254125"/>
                </a:lnTo>
                <a:lnTo>
                  <a:pt x="936625" y="1250950"/>
                </a:lnTo>
                <a:lnTo>
                  <a:pt x="990600" y="1250950"/>
                </a:lnTo>
                <a:lnTo>
                  <a:pt x="1092200" y="1250950"/>
                </a:lnTo>
                <a:lnTo>
                  <a:pt x="1171575" y="1260475"/>
                </a:lnTo>
                <a:lnTo>
                  <a:pt x="1301750" y="1276350"/>
                </a:lnTo>
                <a:lnTo>
                  <a:pt x="1377950" y="1289050"/>
                </a:lnTo>
                <a:lnTo>
                  <a:pt x="1473200" y="1311275"/>
                </a:lnTo>
                <a:lnTo>
                  <a:pt x="1524000" y="1323975"/>
                </a:lnTo>
                <a:lnTo>
                  <a:pt x="1571625" y="1339850"/>
                </a:lnTo>
                <a:lnTo>
                  <a:pt x="1604727" y="1351672"/>
                </a:lnTo>
                <a:lnTo>
                  <a:pt x="2470150" y="1060450"/>
                </a:lnTo>
                <a:close/>
                <a:moveTo>
                  <a:pt x="4162425" y="914400"/>
                </a:moveTo>
                <a:lnTo>
                  <a:pt x="4162425" y="1631950"/>
                </a:lnTo>
                <a:lnTo>
                  <a:pt x="3924300" y="1631950"/>
                </a:lnTo>
                <a:lnTo>
                  <a:pt x="3924300" y="1168400"/>
                </a:lnTo>
                <a:lnTo>
                  <a:pt x="4162425" y="914400"/>
                </a:lnTo>
                <a:close/>
                <a:moveTo>
                  <a:pt x="1193800" y="593725"/>
                </a:moveTo>
                <a:lnTo>
                  <a:pt x="1228725" y="596900"/>
                </a:lnTo>
                <a:lnTo>
                  <a:pt x="1260475" y="603250"/>
                </a:lnTo>
                <a:lnTo>
                  <a:pt x="1289050" y="612775"/>
                </a:lnTo>
                <a:lnTo>
                  <a:pt x="1317625" y="625475"/>
                </a:lnTo>
                <a:lnTo>
                  <a:pt x="1346200" y="638175"/>
                </a:lnTo>
                <a:lnTo>
                  <a:pt x="1371600" y="657225"/>
                </a:lnTo>
                <a:lnTo>
                  <a:pt x="1397000" y="676275"/>
                </a:lnTo>
                <a:lnTo>
                  <a:pt x="1419225" y="698500"/>
                </a:lnTo>
                <a:lnTo>
                  <a:pt x="1438275" y="720725"/>
                </a:lnTo>
                <a:lnTo>
                  <a:pt x="1454150" y="746125"/>
                </a:lnTo>
                <a:lnTo>
                  <a:pt x="1470025" y="771525"/>
                </a:lnTo>
                <a:lnTo>
                  <a:pt x="1482725" y="800100"/>
                </a:lnTo>
                <a:lnTo>
                  <a:pt x="1492250" y="828675"/>
                </a:lnTo>
                <a:lnTo>
                  <a:pt x="1498600" y="860425"/>
                </a:lnTo>
                <a:lnTo>
                  <a:pt x="1501775" y="892175"/>
                </a:lnTo>
                <a:lnTo>
                  <a:pt x="1501775" y="923925"/>
                </a:lnTo>
                <a:lnTo>
                  <a:pt x="1498600" y="955675"/>
                </a:lnTo>
                <a:lnTo>
                  <a:pt x="1495425" y="987425"/>
                </a:lnTo>
                <a:lnTo>
                  <a:pt x="1485900" y="1019175"/>
                </a:lnTo>
                <a:lnTo>
                  <a:pt x="1473200" y="1047750"/>
                </a:lnTo>
                <a:lnTo>
                  <a:pt x="1457325" y="1073150"/>
                </a:lnTo>
                <a:lnTo>
                  <a:pt x="1441450" y="1101725"/>
                </a:lnTo>
                <a:lnTo>
                  <a:pt x="1422400" y="1123950"/>
                </a:lnTo>
                <a:lnTo>
                  <a:pt x="1400175" y="1146175"/>
                </a:lnTo>
                <a:lnTo>
                  <a:pt x="1377950" y="1165225"/>
                </a:lnTo>
                <a:lnTo>
                  <a:pt x="1352550" y="1184275"/>
                </a:lnTo>
                <a:lnTo>
                  <a:pt x="1327150" y="1196975"/>
                </a:lnTo>
                <a:lnTo>
                  <a:pt x="1298575" y="1209675"/>
                </a:lnTo>
                <a:lnTo>
                  <a:pt x="1270000" y="1219200"/>
                </a:lnTo>
                <a:lnTo>
                  <a:pt x="1238250" y="1225550"/>
                </a:lnTo>
                <a:lnTo>
                  <a:pt x="1206500" y="1228725"/>
                </a:lnTo>
                <a:lnTo>
                  <a:pt x="1174750" y="1231900"/>
                </a:lnTo>
                <a:lnTo>
                  <a:pt x="1143000" y="1228725"/>
                </a:lnTo>
                <a:lnTo>
                  <a:pt x="1111250" y="1222375"/>
                </a:lnTo>
                <a:lnTo>
                  <a:pt x="1079500" y="1212850"/>
                </a:lnTo>
                <a:lnTo>
                  <a:pt x="1050925" y="1200150"/>
                </a:lnTo>
                <a:lnTo>
                  <a:pt x="1022350" y="1187450"/>
                </a:lnTo>
                <a:lnTo>
                  <a:pt x="996950" y="1168400"/>
                </a:lnTo>
                <a:lnTo>
                  <a:pt x="974725" y="1149350"/>
                </a:lnTo>
                <a:lnTo>
                  <a:pt x="952500" y="1130300"/>
                </a:lnTo>
                <a:lnTo>
                  <a:pt x="933450" y="1104900"/>
                </a:lnTo>
                <a:lnTo>
                  <a:pt x="914400" y="1079500"/>
                </a:lnTo>
                <a:lnTo>
                  <a:pt x="901700" y="1054100"/>
                </a:lnTo>
                <a:lnTo>
                  <a:pt x="889000" y="1025525"/>
                </a:lnTo>
                <a:lnTo>
                  <a:pt x="879475" y="996950"/>
                </a:lnTo>
                <a:lnTo>
                  <a:pt x="873125" y="965200"/>
                </a:lnTo>
                <a:lnTo>
                  <a:pt x="866775" y="936625"/>
                </a:lnTo>
                <a:lnTo>
                  <a:pt x="866775" y="904875"/>
                </a:lnTo>
                <a:lnTo>
                  <a:pt x="869950" y="869950"/>
                </a:lnTo>
                <a:lnTo>
                  <a:pt x="876300" y="838200"/>
                </a:lnTo>
                <a:lnTo>
                  <a:pt x="885825" y="809625"/>
                </a:lnTo>
                <a:lnTo>
                  <a:pt x="895350" y="777875"/>
                </a:lnTo>
                <a:lnTo>
                  <a:pt x="911225" y="752475"/>
                </a:lnTo>
                <a:lnTo>
                  <a:pt x="927100" y="727075"/>
                </a:lnTo>
                <a:lnTo>
                  <a:pt x="946150" y="701675"/>
                </a:lnTo>
                <a:lnTo>
                  <a:pt x="968375" y="679450"/>
                </a:lnTo>
                <a:lnTo>
                  <a:pt x="990600" y="660400"/>
                </a:lnTo>
                <a:lnTo>
                  <a:pt x="1016000" y="644525"/>
                </a:lnTo>
                <a:lnTo>
                  <a:pt x="1044575" y="628650"/>
                </a:lnTo>
                <a:lnTo>
                  <a:pt x="1073150" y="615950"/>
                </a:lnTo>
                <a:lnTo>
                  <a:pt x="1101725" y="606425"/>
                </a:lnTo>
                <a:lnTo>
                  <a:pt x="1130300" y="600075"/>
                </a:lnTo>
                <a:lnTo>
                  <a:pt x="1162050" y="596900"/>
                </a:lnTo>
                <a:lnTo>
                  <a:pt x="1193800" y="593725"/>
                </a:lnTo>
                <a:close/>
                <a:moveTo>
                  <a:pt x="3930650" y="523875"/>
                </a:moveTo>
                <a:lnTo>
                  <a:pt x="4273550" y="523875"/>
                </a:lnTo>
                <a:lnTo>
                  <a:pt x="4289425" y="527050"/>
                </a:lnTo>
                <a:lnTo>
                  <a:pt x="4295775" y="527050"/>
                </a:lnTo>
                <a:lnTo>
                  <a:pt x="4302125" y="530225"/>
                </a:lnTo>
                <a:lnTo>
                  <a:pt x="4311650" y="533400"/>
                </a:lnTo>
                <a:lnTo>
                  <a:pt x="4318000" y="536575"/>
                </a:lnTo>
                <a:lnTo>
                  <a:pt x="4327525" y="546100"/>
                </a:lnTo>
                <a:lnTo>
                  <a:pt x="4337050" y="558800"/>
                </a:lnTo>
                <a:lnTo>
                  <a:pt x="4340225" y="565150"/>
                </a:lnTo>
                <a:lnTo>
                  <a:pt x="4343400" y="571500"/>
                </a:lnTo>
                <a:lnTo>
                  <a:pt x="4346575" y="581025"/>
                </a:lnTo>
                <a:lnTo>
                  <a:pt x="4349750" y="587375"/>
                </a:lnTo>
                <a:lnTo>
                  <a:pt x="4349750" y="603250"/>
                </a:lnTo>
                <a:lnTo>
                  <a:pt x="4349750" y="908050"/>
                </a:lnTo>
                <a:lnTo>
                  <a:pt x="4349750" y="920750"/>
                </a:lnTo>
                <a:lnTo>
                  <a:pt x="4343400" y="936625"/>
                </a:lnTo>
                <a:lnTo>
                  <a:pt x="4337050" y="949325"/>
                </a:lnTo>
                <a:lnTo>
                  <a:pt x="4327525" y="962025"/>
                </a:lnTo>
                <a:lnTo>
                  <a:pt x="4318000" y="971550"/>
                </a:lnTo>
                <a:lnTo>
                  <a:pt x="4305300" y="977900"/>
                </a:lnTo>
                <a:lnTo>
                  <a:pt x="4289425" y="981075"/>
                </a:lnTo>
                <a:lnTo>
                  <a:pt x="4273550" y="984250"/>
                </a:lnTo>
                <a:lnTo>
                  <a:pt x="4257675" y="981075"/>
                </a:lnTo>
                <a:lnTo>
                  <a:pt x="4244975" y="977900"/>
                </a:lnTo>
                <a:lnTo>
                  <a:pt x="4229100" y="971550"/>
                </a:lnTo>
                <a:lnTo>
                  <a:pt x="4219575" y="962025"/>
                </a:lnTo>
                <a:lnTo>
                  <a:pt x="4210050" y="949325"/>
                </a:lnTo>
                <a:lnTo>
                  <a:pt x="4203700" y="936625"/>
                </a:lnTo>
                <a:lnTo>
                  <a:pt x="4197350" y="920750"/>
                </a:lnTo>
                <a:lnTo>
                  <a:pt x="4197350" y="908050"/>
                </a:lnTo>
                <a:lnTo>
                  <a:pt x="4197350" y="787400"/>
                </a:lnTo>
                <a:lnTo>
                  <a:pt x="3873500" y="1127125"/>
                </a:lnTo>
                <a:lnTo>
                  <a:pt x="3863975" y="1136650"/>
                </a:lnTo>
                <a:lnTo>
                  <a:pt x="3851275" y="1146175"/>
                </a:lnTo>
                <a:lnTo>
                  <a:pt x="3838575" y="1152525"/>
                </a:lnTo>
                <a:lnTo>
                  <a:pt x="3825875" y="1158875"/>
                </a:lnTo>
                <a:lnTo>
                  <a:pt x="3813175" y="1158875"/>
                </a:lnTo>
                <a:lnTo>
                  <a:pt x="3810000" y="1158875"/>
                </a:lnTo>
                <a:lnTo>
                  <a:pt x="3806825" y="1158875"/>
                </a:lnTo>
                <a:lnTo>
                  <a:pt x="3473450" y="1162050"/>
                </a:lnTo>
                <a:lnTo>
                  <a:pt x="3022600" y="1612900"/>
                </a:lnTo>
                <a:lnTo>
                  <a:pt x="3009900" y="1622425"/>
                </a:lnTo>
                <a:lnTo>
                  <a:pt x="2997200" y="1628775"/>
                </a:lnTo>
                <a:lnTo>
                  <a:pt x="2981325" y="1631950"/>
                </a:lnTo>
                <a:lnTo>
                  <a:pt x="2968625" y="1635125"/>
                </a:lnTo>
                <a:lnTo>
                  <a:pt x="2952750" y="1631950"/>
                </a:lnTo>
                <a:lnTo>
                  <a:pt x="2940050" y="1628775"/>
                </a:lnTo>
                <a:lnTo>
                  <a:pt x="2924175" y="1622425"/>
                </a:lnTo>
                <a:lnTo>
                  <a:pt x="2914650" y="1612900"/>
                </a:lnTo>
                <a:lnTo>
                  <a:pt x="2901950" y="1600200"/>
                </a:lnTo>
                <a:lnTo>
                  <a:pt x="2895600" y="1587500"/>
                </a:lnTo>
                <a:lnTo>
                  <a:pt x="2892425" y="1571625"/>
                </a:lnTo>
                <a:lnTo>
                  <a:pt x="2889250" y="1555750"/>
                </a:lnTo>
                <a:lnTo>
                  <a:pt x="2892425" y="1543050"/>
                </a:lnTo>
                <a:lnTo>
                  <a:pt x="2895600" y="1527175"/>
                </a:lnTo>
                <a:lnTo>
                  <a:pt x="2901950" y="1514475"/>
                </a:lnTo>
                <a:lnTo>
                  <a:pt x="2914650" y="1501775"/>
                </a:lnTo>
                <a:lnTo>
                  <a:pt x="3371850" y="1044575"/>
                </a:lnTo>
                <a:lnTo>
                  <a:pt x="3381375" y="1031875"/>
                </a:lnTo>
                <a:lnTo>
                  <a:pt x="3394075" y="1019175"/>
                </a:lnTo>
                <a:lnTo>
                  <a:pt x="3409950" y="1012825"/>
                </a:lnTo>
                <a:lnTo>
                  <a:pt x="3425825" y="1009650"/>
                </a:lnTo>
                <a:lnTo>
                  <a:pt x="3435350" y="1006475"/>
                </a:lnTo>
                <a:lnTo>
                  <a:pt x="3438525" y="1006475"/>
                </a:lnTo>
                <a:lnTo>
                  <a:pt x="3441700" y="1006475"/>
                </a:lnTo>
                <a:lnTo>
                  <a:pt x="3775075" y="1006475"/>
                </a:lnTo>
                <a:lnTo>
                  <a:pt x="4086225" y="679450"/>
                </a:lnTo>
                <a:lnTo>
                  <a:pt x="3930650" y="679450"/>
                </a:lnTo>
                <a:lnTo>
                  <a:pt x="3914775" y="676275"/>
                </a:lnTo>
                <a:lnTo>
                  <a:pt x="3902075" y="673100"/>
                </a:lnTo>
                <a:lnTo>
                  <a:pt x="3886200" y="666750"/>
                </a:lnTo>
                <a:lnTo>
                  <a:pt x="3876675" y="657225"/>
                </a:lnTo>
                <a:lnTo>
                  <a:pt x="3867150" y="644525"/>
                </a:lnTo>
                <a:lnTo>
                  <a:pt x="3860800" y="631825"/>
                </a:lnTo>
                <a:lnTo>
                  <a:pt x="3854450" y="615950"/>
                </a:lnTo>
                <a:lnTo>
                  <a:pt x="3854450" y="603250"/>
                </a:lnTo>
                <a:lnTo>
                  <a:pt x="3854450" y="587375"/>
                </a:lnTo>
                <a:lnTo>
                  <a:pt x="3860800" y="571500"/>
                </a:lnTo>
                <a:lnTo>
                  <a:pt x="3867150" y="558800"/>
                </a:lnTo>
                <a:lnTo>
                  <a:pt x="3876675" y="546100"/>
                </a:lnTo>
                <a:lnTo>
                  <a:pt x="3886200" y="536575"/>
                </a:lnTo>
                <a:lnTo>
                  <a:pt x="3902075" y="530225"/>
                </a:lnTo>
                <a:lnTo>
                  <a:pt x="3914775" y="527050"/>
                </a:lnTo>
                <a:lnTo>
                  <a:pt x="3930650" y="523875"/>
                </a:lnTo>
                <a:close/>
                <a:moveTo>
                  <a:pt x="3302000" y="285750"/>
                </a:moveTo>
                <a:lnTo>
                  <a:pt x="3333750" y="317500"/>
                </a:lnTo>
                <a:lnTo>
                  <a:pt x="2622550" y="1104900"/>
                </a:lnTo>
                <a:lnTo>
                  <a:pt x="2543175" y="1028700"/>
                </a:lnTo>
                <a:lnTo>
                  <a:pt x="3302000" y="285750"/>
                </a:lnTo>
                <a:close/>
                <a:moveTo>
                  <a:pt x="2543175" y="0"/>
                </a:moveTo>
                <a:lnTo>
                  <a:pt x="4841875" y="0"/>
                </a:lnTo>
                <a:lnTo>
                  <a:pt x="4879975" y="3175"/>
                </a:lnTo>
                <a:lnTo>
                  <a:pt x="4918075" y="6350"/>
                </a:lnTo>
                <a:lnTo>
                  <a:pt x="4956175" y="15875"/>
                </a:lnTo>
                <a:lnTo>
                  <a:pt x="4991100" y="28575"/>
                </a:lnTo>
                <a:lnTo>
                  <a:pt x="5026025" y="47625"/>
                </a:lnTo>
                <a:lnTo>
                  <a:pt x="5057775" y="66675"/>
                </a:lnTo>
                <a:lnTo>
                  <a:pt x="5086350" y="88900"/>
                </a:lnTo>
                <a:lnTo>
                  <a:pt x="5111750" y="111125"/>
                </a:lnTo>
                <a:lnTo>
                  <a:pt x="5137150" y="139700"/>
                </a:lnTo>
                <a:lnTo>
                  <a:pt x="5159375" y="168275"/>
                </a:lnTo>
                <a:lnTo>
                  <a:pt x="5178425" y="200025"/>
                </a:lnTo>
                <a:lnTo>
                  <a:pt x="5194300" y="234950"/>
                </a:lnTo>
                <a:lnTo>
                  <a:pt x="5207000" y="269875"/>
                </a:lnTo>
                <a:lnTo>
                  <a:pt x="5216525" y="304800"/>
                </a:lnTo>
                <a:lnTo>
                  <a:pt x="5222875" y="342900"/>
                </a:lnTo>
                <a:lnTo>
                  <a:pt x="5226050" y="384175"/>
                </a:lnTo>
                <a:lnTo>
                  <a:pt x="5226050" y="1739900"/>
                </a:lnTo>
                <a:lnTo>
                  <a:pt x="5222875" y="1778000"/>
                </a:lnTo>
                <a:lnTo>
                  <a:pt x="5216525" y="1816100"/>
                </a:lnTo>
                <a:lnTo>
                  <a:pt x="5207000" y="1854200"/>
                </a:lnTo>
                <a:lnTo>
                  <a:pt x="5194300" y="1889125"/>
                </a:lnTo>
                <a:lnTo>
                  <a:pt x="5178425" y="1920875"/>
                </a:lnTo>
                <a:lnTo>
                  <a:pt x="5159375" y="1952625"/>
                </a:lnTo>
                <a:lnTo>
                  <a:pt x="5137150" y="1984375"/>
                </a:lnTo>
                <a:lnTo>
                  <a:pt x="5111750" y="2009775"/>
                </a:lnTo>
                <a:lnTo>
                  <a:pt x="5086350" y="2035175"/>
                </a:lnTo>
                <a:lnTo>
                  <a:pt x="5057775" y="2057400"/>
                </a:lnTo>
                <a:lnTo>
                  <a:pt x="5026025" y="2076450"/>
                </a:lnTo>
                <a:lnTo>
                  <a:pt x="4991100" y="2092325"/>
                </a:lnTo>
                <a:lnTo>
                  <a:pt x="4956175" y="2105025"/>
                </a:lnTo>
                <a:lnTo>
                  <a:pt x="4918075" y="2114550"/>
                </a:lnTo>
                <a:lnTo>
                  <a:pt x="4879975" y="2120900"/>
                </a:lnTo>
                <a:lnTo>
                  <a:pt x="4841875" y="2120900"/>
                </a:lnTo>
                <a:lnTo>
                  <a:pt x="2543175" y="2120900"/>
                </a:lnTo>
                <a:lnTo>
                  <a:pt x="2505075" y="2120900"/>
                </a:lnTo>
                <a:lnTo>
                  <a:pt x="2466975" y="2114550"/>
                </a:lnTo>
                <a:lnTo>
                  <a:pt x="2428875" y="2105025"/>
                </a:lnTo>
                <a:lnTo>
                  <a:pt x="2393950" y="2092325"/>
                </a:lnTo>
                <a:lnTo>
                  <a:pt x="2362200" y="2076450"/>
                </a:lnTo>
                <a:lnTo>
                  <a:pt x="2330450" y="2057400"/>
                </a:lnTo>
                <a:lnTo>
                  <a:pt x="2298700" y="2035175"/>
                </a:lnTo>
                <a:lnTo>
                  <a:pt x="2273300" y="2009775"/>
                </a:lnTo>
                <a:lnTo>
                  <a:pt x="2247900" y="1984375"/>
                </a:lnTo>
                <a:lnTo>
                  <a:pt x="2225675" y="1952625"/>
                </a:lnTo>
                <a:lnTo>
                  <a:pt x="2206625" y="1920875"/>
                </a:lnTo>
                <a:lnTo>
                  <a:pt x="2190750" y="1889125"/>
                </a:lnTo>
                <a:lnTo>
                  <a:pt x="2178050" y="1854200"/>
                </a:lnTo>
                <a:lnTo>
                  <a:pt x="2168525" y="1816100"/>
                </a:lnTo>
                <a:lnTo>
                  <a:pt x="2162175" y="1778000"/>
                </a:lnTo>
                <a:lnTo>
                  <a:pt x="2159000" y="1739900"/>
                </a:lnTo>
                <a:lnTo>
                  <a:pt x="2159000" y="1435100"/>
                </a:lnTo>
                <a:lnTo>
                  <a:pt x="2241550" y="1406525"/>
                </a:lnTo>
                <a:lnTo>
                  <a:pt x="2324100" y="1374775"/>
                </a:lnTo>
                <a:lnTo>
                  <a:pt x="2324100" y="1739900"/>
                </a:lnTo>
                <a:lnTo>
                  <a:pt x="2324100" y="1762125"/>
                </a:lnTo>
                <a:lnTo>
                  <a:pt x="2327275" y="1784350"/>
                </a:lnTo>
                <a:lnTo>
                  <a:pt x="2333625" y="1803400"/>
                </a:lnTo>
                <a:lnTo>
                  <a:pt x="2339975" y="1825625"/>
                </a:lnTo>
                <a:lnTo>
                  <a:pt x="2349500" y="1844675"/>
                </a:lnTo>
                <a:lnTo>
                  <a:pt x="2362200" y="1863725"/>
                </a:lnTo>
                <a:lnTo>
                  <a:pt x="2374900" y="1879600"/>
                </a:lnTo>
                <a:lnTo>
                  <a:pt x="2387600" y="1895475"/>
                </a:lnTo>
                <a:lnTo>
                  <a:pt x="2403475" y="1908175"/>
                </a:lnTo>
                <a:lnTo>
                  <a:pt x="2419350" y="1920875"/>
                </a:lnTo>
                <a:lnTo>
                  <a:pt x="2438400" y="1933575"/>
                </a:lnTo>
                <a:lnTo>
                  <a:pt x="2457450" y="1943100"/>
                </a:lnTo>
                <a:lnTo>
                  <a:pt x="2476500" y="1949450"/>
                </a:lnTo>
                <a:lnTo>
                  <a:pt x="2498725" y="1955800"/>
                </a:lnTo>
                <a:lnTo>
                  <a:pt x="2520950" y="1958975"/>
                </a:lnTo>
                <a:lnTo>
                  <a:pt x="2543175" y="1958975"/>
                </a:lnTo>
                <a:lnTo>
                  <a:pt x="4841875" y="1958975"/>
                </a:lnTo>
                <a:lnTo>
                  <a:pt x="4864100" y="1958975"/>
                </a:lnTo>
                <a:lnTo>
                  <a:pt x="4886325" y="1955800"/>
                </a:lnTo>
                <a:lnTo>
                  <a:pt x="4908550" y="1949450"/>
                </a:lnTo>
                <a:lnTo>
                  <a:pt x="4927600" y="1943100"/>
                </a:lnTo>
                <a:lnTo>
                  <a:pt x="4946650" y="1933575"/>
                </a:lnTo>
                <a:lnTo>
                  <a:pt x="4965700" y="1920875"/>
                </a:lnTo>
                <a:lnTo>
                  <a:pt x="4981575" y="1908175"/>
                </a:lnTo>
                <a:lnTo>
                  <a:pt x="4997450" y="1895475"/>
                </a:lnTo>
                <a:lnTo>
                  <a:pt x="5013325" y="1879600"/>
                </a:lnTo>
                <a:lnTo>
                  <a:pt x="5026025" y="1863725"/>
                </a:lnTo>
                <a:lnTo>
                  <a:pt x="5035550" y="1844675"/>
                </a:lnTo>
                <a:lnTo>
                  <a:pt x="5045075" y="1825625"/>
                </a:lnTo>
                <a:lnTo>
                  <a:pt x="5051425" y="1803400"/>
                </a:lnTo>
                <a:lnTo>
                  <a:pt x="5057775" y="1784350"/>
                </a:lnTo>
                <a:lnTo>
                  <a:pt x="5060950" y="1762125"/>
                </a:lnTo>
                <a:lnTo>
                  <a:pt x="5060950" y="1739900"/>
                </a:lnTo>
                <a:lnTo>
                  <a:pt x="5060950" y="384175"/>
                </a:lnTo>
                <a:lnTo>
                  <a:pt x="5060950" y="361950"/>
                </a:lnTo>
                <a:lnTo>
                  <a:pt x="5057775" y="339725"/>
                </a:lnTo>
                <a:lnTo>
                  <a:pt x="5051425" y="317500"/>
                </a:lnTo>
                <a:lnTo>
                  <a:pt x="5045075" y="298450"/>
                </a:lnTo>
                <a:lnTo>
                  <a:pt x="5035550" y="279400"/>
                </a:lnTo>
                <a:lnTo>
                  <a:pt x="5026025" y="260350"/>
                </a:lnTo>
                <a:lnTo>
                  <a:pt x="5013325" y="244475"/>
                </a:lnTo>
                <a:lnTo>
                  <a:pt x="4997450" y="228600"/>
                </a:lnTo>
                <a:lnTo>
                  <a:pt x="4981575" y="212725"/>
                </a:lnTo>
                <a:lnTo>
                  <a:pt x="4965700" y="200025"/>
                </a:lnTo>
                <a:lnTo>
                  <a:pt x="4946650" y="190500"/>
                </a:lnTo>
                <a:lnTo>
                  <a:pt x="4927600" y="180975"/>
                </a:lnTo>
                <a:lnTo>
                  <a:pt x="4908550" y="171450"/>
                </a:lnTo>
                <a:lnTo>
                  <a:pt x="4886325" y="168275"/>
                </a:lnTo>
                <a:lnTo>
                  <a:pt x="4864100" y="165100"/>
                </a:lnTo>
                <a:lnTo>
                  <a:pt x="4841875" y="161925"/>
                </a:lnTo>
                <a:lnTo>
                  <a:pt x="2543175" y="161925"/>
                </a:lnTo>
                <a:lnTo>
                  <a:pt x="2520950" y="165100"/>
                </a:lnTo>
                <a:lnTo>
                  <a:pt x="2498725" y="168275"/>
                </a:lnTo>
                <a:lnTo>
                  <a:pt x="2476500" y="171450"/>
                </a:lnTo>
                <a:lnTo>
                  <a:pt x="2457450" y="180975"/>
                </a:lnTo>
                <a:lnTo>
                  <a:pt x="2438400" y="190500"/>
                </a:lnTo>
                <a:lnTo>
                  <a:pt x="2419350" y="200025"/>
                </a:lnTo>
                <a:lnTo>
                  <a:pt x="2403475" y="212725"/>
                </a:lnTo>
                <a:lnTo>
                  <a:pt x="2387600" y="228600"/>
                </a:lnTo>
                <a:lnTo>
                  <a:pt x="2374900" y="244475"/>
                </a:lnTo>
                <a:lnTo>
                  <a:pt x="2362200" y="260350"/>
                </a:lnTo>
                <a:lnTo>
                  <a:pt x="2349500" y="279400"/>
                </a:lnTo>
                <a:lnTo>
                  <a:pt x="2339975" y="298450"/>
                </a:lnTo>
                <a:lnTo>
                  <a:pt x="2333625" y="317500"/>
                </a:lnTo>
                <a:lnTo>
                  <a:pt x="2327275" y="339725"/>
                </a:lnTo>
                <a:lnTo>
                  <a:pt x="2324100" y="361950"/>
                </a:lnTo>
                <a:lnTo>
                  <a:pt x="2324100" y="384175"/>
                </a:lnTo>
                <a:lnTo>
                  <a:pt x="2324100" y="1066800"/>
                </a:lnTo>
                <a:lnTo>
                  <a:pt x="2241550" y="1089025"/>
                </a:lnTo>
                <a:lnTo>
                  <a:pt x="2159000" y="1117600"/>
                </a:lnTo>
                <a:lnTo>
                  <a:pt x="2159000" y="384175"/>
                </a:lnTo>
                <a:lnTo>
                  <a:pt x="2162175" y="342900"/>
                </a:lnTo>
                <a:lnTo>
                  <a:pt x="2168525" y="304800"/>
                </a:lnTo>
                <a:lnTo>
                  <a:pt x="2178050" y="269875"/>
                </a:lnTo>
                <a:lnTo>
                  <a:pt x="2190750" y="234950"/>
                </a:lnTo>
                <a:lnTo>
                  <a:pt x="2206625" y="200025"/>
                </a:lnTo>
                <a:lnTo>
                  <a:pt x="2225675" y="168275"/>
                </a:lnTo>
                <a:lnTo>
                  <a:pt x="2247900" y="139700"/>
                </a:lnTo>
                <a:lnTo>
                  <a:pt x="2273300" y="111125"/>
                </a:lnTo>
                <a:lnTo>
                  <a:pt x="2298700" y="88900"/>
                </a:lnTo>
                <a:lnTo>
                  <a:pt x="2330450" y="66675"/>
                </a:lnTo>
                <a:lnTo>
                  <a:pt x="2362200" y="47625"/>
                </a:lnTo>
                <a:lnTo>
                  <a:pt x="2393950" y="28575"/>
                </a:lnTo>
                <a:lnTo>
                  <a:pt x="2428875" y="15875"/>
                </a:lnTo>
                <a:lnTo>
                  <a:pt x="2466975" y="6350"/>
                </a:lnTo>
                <a:lnTo>
                  <a:pt x="2505075" y="3175"/>
                </a:lnTo>
                <a:lnTo>
                  <a:pt x="2543175" y="0"/>
                </a:lnTo>
                <a:close/>
              </a:path>
            </a:pathLst>
          </a:custGeom>
          <a:solidFill>
            <a:srgbClr val="FEFFFF"/>
          </a:solidFill>
          <a:ln>
            <a:noFill/>
          </a:ln>
        </p:spPr>
        <p:txBody>
          <a:bodyPr/>
          <a:lstStyle/>
          <a:p>
            <a:endParaRPr lang="zh-CN" altLang="en-US"/>
          </a:p>
        </p:txBody>
      </p:sp>
      <p:sp>
        <p:nvSpPr>
          <p:cNvPr id="26" name="Freeform 21"/>
          <p:cNvSpPr/>
          <p:nvPr/>
        </p:nvSpPr>
        <p:spPr bwMode="auto">
          <a:xfrm>
            <a:off x="9581322" y="1965282"/>
            <a:ext cx="1912101" cy="1912101"/>
          </a:xfrm>
          <a:prstGeom prst="ellipse">
            <a:avLst/>
          </a:pr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endParaRPr lang="zh-CN" altLang="en-US" kern="0">
              <a:solidFill>
                <a:prstClr val="white"/>
              </a:solidFill>
            </a:endParaRPr>
          </a:p>
        </p:txBody>
      </p:sp>
      <p:sp>
        <p:nvSpPr>
          <p:cNvPr id="27" name="KSO_Shape"/>
          <p:cNvSpPr/>
          <p:nvPr/>
        </p:nvSpPr>
        <p:spPr bwMode="auto">
          <a:xfrm>
            <a:off x="10146707" y="2360568"/>
            <a:ext cx="781331" cy="1121528"/>
          </a:xfrm>
          <a:custGeom>
            <a:avLst/>
            <a:gdLst>
              <a:gd name="T0" fmla="*/ 2147483646 w 78"/>
              <a:gd name="T1" fmla="*/ 2147483646 h 112"/>
              <a:gd name="T2" fmla="*/ 2147483646 w 78"/>
              <a:gd name="T3" fmla="*/ 2147483646 h 112"/>
              <a:gd name="T4" fmla="*/ 2147483646 w 78"/>
              <a:gd name="T5" fmla="*/ 2147483646 h 112"/>
              <a:gd name="T6" fmla="*/ 2147483646 w 78"/>
              <a:gd name="T7" fmla="*/ 2147483646 h 112"/>
              <a:gd name="T8" fmla="*/ 2147483646 w 78"/>
              <a:gd name="T9" fmla="*/ 2147483646 h 112"/>
              <a:gd name="T10" fmla="*/ 2147483646 w 78"/>
              <a:gd name="T11" fmla="*/ 2147483646 h 112"/>
              <a:gd name="T12" fmla="*/ 2147483646 w 78"/>
              <a:gd name="T13" fmla="*/ 2147483646 h 112"/>
              <a:gd name="T14" fmla="*/ 2147483646 w 78"/>
              <a:gd name="T15" fmla="*/ 2147483646 h 112"/>
              <a:gd name="T16" fmla="*/ 2147483646 w 78"/>
              <a:gd name="T17" fmla="*/ 2147483646 h 112"/>
              <a:gd name="T18" fmla="*/ 2147483646 w 78"/>
              <a:gd name="T19" fmla="*/ 2147483646 h 112"/>
              <a:gd name="T20" fmla="*/ 2147483646 w 78"/>
              <a:gd name="T21" fmla="*/ 2147483646 h 112"/>
              <a:gd name="T22" fmla="*/ 2147483646 w 78"/>
              <a:gd name="T23" fmla="*/ 2147483646 h 112"/>
              <a:gd name="T24" fmla="*/ 2147483646 w 78"/>
              <a:gd name="T25" fmla="*/ 2147483646 h 112"/>
              <a:gd name="T26" fmla="*/ 2147483646 w 78"/>
              <a:gd name="T27" fmla="*/ 2147483646 h 112"/>
              <a:gd name="T28" fmla="*/ 2147483646 w 78"/>
              <a:gd name="T29" fmla="*/ 2147483646 h 112"/>
              <a:gd name="T30" fmla="*/ 2147483646 w 78"/>
              <a:gd name="T31" fmla="*/ 2147483646 h 112"/>
              <a:gd name="T32" fmla="*/ 2147483646 w 78"/>
              <a:gd name="T33" fmla="*/ 2147483646 h 112"/>
              <a:gd name="T34" fmla="*/ 2147483646 w 78"/>
              <a:gd name="T35" fmla="*/ 2147483646 h 112"/>
              <a:gd name="T36" fmla="*/ 2147483646 w 78"/>
              <a:gd name="T37" fmla="*/ 2147483646 h 112"/>
              <a:gd name="T38" fmla="*/ 2147483646 w 78"/>
              <a:gd name="T39" fmla="*/ 2147483646 h 112"/>
              <a:gd name="T40" fmla="*/ 2147483646 w 78"/>
              <a:gd name="T41" fmla="*/ 2147483646 h 112"/>
              <a:gd name="T42" fmla="*/ 2147483646 w 78"/>
              <a:gd name="T43" fmla="*/ 2147483646 h 112"/>
              <a:gd name="T44" fmla="*/ 2147483646 w 78"/>
              <a:gd name="T45" fmla="*/ 2147483646 h 112"/>
              <a:gd name="T46" fmla="*/ 2147483646 w 78"/>
              <a:gd name="T47" fmla="*/ 2147483646 h 112"/>
              <a:gd name="T48" fmla="*/ 2147483646 w 78"/>
              <a:gd name="T49" fmla="*/ 2147483646 h 112"/>
              <a:gd name="T50" fmla="*/ 2147483646 w 78"/>
              <a:gd name="T51" fmla="*/ 2147483646 h 112"/>
              <a:gd name="T52" fmla="*/ 2147483646 w 78"/>
              <a:gd name="T53" fmla="*/ 2147483646 h 112"/>
              <a:gd name="T54" fmla="*/ 2147483646 w 78"/>
              <a:gd name="T55" fmla="*/ 2147483646 h 112"/>
              <a:gd name="T56" fmla="*/ 2147483646 w 78"/>
              <a:gd name="T57" fmla="*/ 2147483646 h 112"/>
              <a:gd name="T58" fmla="*/ 2147483646 w 78"/>
              <a:gd name="T59" fmla="*/ 2147483646 h 112"/>
              <a:gd name="T60" fmla="*/ 2147483646 w 78"/>
              <a:gd name="T61" fmla="*/ 2147483646 h 112"/>
              <a:gd name="T62" fmla="*/ 2147483646 w 78"/>
              <a:gd name="T63" fmla="*/ 2147483646 h 112"/>
              <a:gd name="T64" fmla="*/ 2147483646 w 78"/>
              <a:gd name="T65" fmla="*/ 2147483646 h 112"/>
              <a:gd name="T66" fmla="*/ 2147483646 w 78"/>
              <a:gd name="T67" fmla="*/ 2147483646 h 112"/>
              <a:gd name="T68" fmla="*/ 2147483646 w 78"/>
              <a:gd name="T69" fmla="*/ 2147483646 h 112"/>
              <a:gd name="T70" fmla="*/ 2147483646 w 78"/>
              <a:gd name="T71" fmla="*/ 2147483646 h 112"/>
              <a:gd name="T72" fmla="*/ 2147483646 w 78"/>
              <a:gd name="T73" fmla="*/ 2147483646 h 112"/>
              <a:gd name="T74" fmla="*/ 2147483646 w 78"/>
              <a:gd name="T75" fmla="*/ 2147483646 h 112"/>
              <a:gd name="T76" fmla="*/ 2147483646 w 78"/>
              <a:gd name="T77" fmla="*/ 2147483646 h 1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78" h="112">
                <a:moveTo>
                  <a:pt x="21" y="36"/>
                </a:moveTo>
                <a:cubicBezTo>
                  <a:pt x="20" y="27"/>
                  <a:pt x="20" y="19"/>
                  <a:pt x="21" y="11"/>
                </a:cubicBezTo>
                <a:cubicBezTo>
                  <a:pt x="37" y="0"/>
                  <a:pt x="45" y="13"/>
                  <a:pt x="58" y="11"/>
                </a:cubicBezTo>
                <a:cubicBezTo>
                  <a:pt x="59" y="19"/>
                  <a:pt x="59" y="29"/>
                  <a:pt x="57" y="36"/>
                </a:cubicBezTo>
                <a:cubicBezTo>
                  <a:pt x="57" y="40"/>
                  <a:pt x="55" y="44"/>
                  <a:pt x="53" y="47"/>
                </a:cubicBezTo>
                <a:cubicBezTo>
                  <a:pt x="49" y="51"/>
                  <a:pt x="44" y="53"/>
                  <a:pt x="39" y="53"/>
                </a:cubicBezTo>
                <a:cubicBezTo>
                  <a:pt x="39" y="53"/>
                  <a:pt x="39" y="53"/>
                  <a:pt x="39" y="53"/>
                </a:cubicBezTo>
                <a:cubicBezTo>
                  <a:pt x="34" y="53"/>
                  <a:pt x="29" y="51"/>
                  <a:pt x="26" y="47"/>
                </a:cubicBezTo>
                <a:cubicBezTo>
                  <a:pt x="24" y="44"/>
                  <a:pt x="22" y="40"/>
                  <a:pt x="21" y="36"/>
                </a:cubicBezTo>
                <a:close/>
                <a:moveTo>
                  <a:pt x="13" y="107"/>
                </a:moveTo>
                <a:cubicBezTo>
                  <a:pt x="67" y="107"/>
                  <a:pt x="67" y="107"/>
                  <a:pt x="67" y="107"/>
                </a:cubicBezTo>
                <a:cubicBezTo>
                  <a:pt x="64" y="112"/>
                  <a:pt x="64" y="112"/>
                  <a:pt x="64" y="112"/>
                </a:cubicBezTo>
                <a:cubicBezTo>
                  <a:pt x="16" y="112"/>
                  <a:pt x="16" y="112"/>
                  <a:pt x="16" y="112"/>
                </a:cubicBezTo>
                <a:cubicBezTo>
                  <a:pt x="13" y="107"/>
                  <a:pt x="13" y="107"/>
                  <a:pt x="13" y="107"/>
                </a:cubicBezTo>
                <a:close/>
                <a:moveTo>
                  <a:pt x="70" y="67"/>
                </a:moveTo>
                <a:cubicBezTo>
                  <a:pt x="76" y="90"/>
                  <a:pt x="76" y="90"/>
                  <a:pt x="76" y="90"/>
                </a:cubicBezTo>
                <a:cubicBezTo>
                  <a:pt x="78" y="98"/>
                  <a:pt x="77" y="103"/>
                  <a:pt x="68" y="103"/>
                </a:cubicBezTo>
                <a:cubicBezTo>
                  <a:pt x="66" y="103"/>
                  <a:pt x="66" y="103"/>
                  <a:pt x="66" y="103"/>
                </a:cubicBezTo>
                <a:cubicBezTo>
                  <a:pt x="66" y="72"/>
                  <a:pt x="66" y="72"/>
                  <a:pt x="66" y="72"/>
                </a:cubicBezTo>
                <a:cubicBezTo>
                  <a:pt x="42" y="72"/>
                  <a:pt x="42" y="72"/>
                  <a:pt x="42" y="72"/>
                </a:cubicBezTo>
                <a:cubicBezTo>
                  <a:pt x="49" y="56"/>
                  <a:pt x="49" y="56"/>
                  <a:pt x="49" y="56"/>
                </a:cubicBezTo>
                <a:cubicBezTo>
                  <a:pt x="51" y="54"/>
                  <a:pt x="51" y="54"/>
                  <a:pt x="51" y="54"/>
                </a:cubicBezTo>
                <a:cubicBezTo>
                  <a:pt x="65" y="57"/>
                  <a:pt x="65" y="57"/>
                  <a:pt x="65" y="57"/>
                </a:cubicBezTo>
                <a:cubicBezTo>
                  <a:pt x="66" y="57"/>
                  <a:pt x="66" y="57"/>
                  <a:pt x="66" y="57"/>
                </a:cubicBezTo>
                <a:cubicBezTo>
                  <a:pt x="66" y="58"/>
                  <a:pt x="66" y="58"/>
                  <a:pt x="66" y="58"/>
                </a:cubicBezTo>
                <a:cubicBezTo>
                  <a:pt x="68" y="61"/>
                  <a:pt x="69" y="64"/>
                  <a:pt x="70" y="67"/>
                </a:cubicBezTo>
                <a:cubicBezTo>
                  <a:pt x="70" y="67"/>
                  <a:pt x="70" y="67"/>
                  <a:pt x="70" y="67"/>
                </a:cubicBezTo>
                <a:close/>
                <a:moveTo>
                  <a:pt x="14" y="103"/>
                </a:moveTo>
                <a:cubicBezTo>
                  <a:pt x="11" y="103"/>
                  <a:pt x="11" y="103"/>
                  <a:pt x="11" y="103"/>
                </a:cubicBezTo>
                <a:cubicBezTo>
                  <a:pt x="1" y="103"/>
                  <a:pt x="0" y="98"/>
                  <a:pt x="3" y="90"/>
                </a:cubicBezTo>
                <a:cubicBezTo>
                  <a:pt x="9" y="67"/>
                  <a:pt x="9" y="67"/>
                  <a:pt x="9" y="67"/>
                </a:cubicBezTo>
                <a:cubicBezTo>
                  <a:pt x="9" y="63"/>
                  <a:pt x="11" y="60"/>
                  <a:pt x="14" y="58"/>
                </a:cubicBezTo>
                <a:cubicBezTo>
                  <a:pt x="14" y="57"/>
                  <a:pt x="14" y="57"/>
                  <a:pt x="14" y="57"/>
                </a:cubicBezTo>
                <a:cubicBezTo>
                  <a:pt x="14" y="57"/>
                  <a:pt x="14" y="57"/>
                  <a:pt x="14" y="57"/>
                </a:cubicBezTo>
                <a:cubicBezTo>
                  <a:pt x="28" y="54"/>
                  <a:pt x="28" y="54"/>
                  <a:pt x="28" y="54"/>
                </a:cubicBezTo>
                <a:cubicBezTo>
                  <a:pt x="30" y="56"/>
                  <a:pt x="30" y="56"/>
                  <a:pt x="30" y="56"/>
                </a:cubicBezTo>
                <a:cubicBezTo>
                  <a:pt x="38" y="72"/>
                  <a:pt x="38" y="72"/>
                  <a:pt x="38" y="72"/>
                </a:cubicBezTo>
                <a:cubicBezTo>
                  <a:pt x="14" y="72"/>
                  <a:pt x="14" y="72"/>
                  <a:pt x="14" y="72"/>
                </a:cubicBezTo>
                <a:lnTo>
                  <a:pt x="14" y="103"/>
                </a:lnTo>
                <a:close/>
              </a:path>
            </a:pathLst>
          </a:custGeom>
          <a:solidFill>
            <a:srgbClr val="FEFFFF"/>
          </a:solidFill>
          <a:ln>
            <a:noFill/>
          </a:ln>
        </p:spPr>
        <p:txBody>
          <a:bodyPr/>
          <a:lstStyle/>
          <a:p>
            <a:endParaRPr lang="zh-CN" altLang="en-US"/>
          </a:p>
        </p:txBody>
      </p:sp>
      <p:sp>
        <p:nvSpPr>
          <p:cNvPr id="28" name="矩形 27" descr="#clear#"/>
          <p:cNvSpPr/>
          <p:nvPr/>
        </p:nvSpPr>
        <p:spPr>
          <a:xfrm>
            <a:off x="463953" y="407753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41" name="矩形 40" descr="#clear#"/>
          <p:cNvSpPr/>
          <p:nvPr/>
        </p:nvSpPr>
        <p:spPr>
          <a:xfrm>
            <a:off x="3380417" y="405848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42" name="矩形 41" descr="#clear#"/>
          <p:cNvSpPr/>
          <p:nvPr/>
        </p:nvSpPr>
        <p:spPr>
          <a:xfrm>
            <a:off x="6296881" y="405848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43" name="矩形 42" descr="#clear#"/>
          <p:cNvSpPr/>
          <p:nvPr/>
        </p:nvSpPr>
        <p:spPr>
          <a:xfrm>
            <a:off x="9213346" y="405848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15" name="KSO_Shape"/>
          <p:cNvSpPr/>
          <p:nvPr/>
        </p:nvSpPr>
        <p:spPr bwMode="auto">
          <a:xfrm>
            <a:off x="1281610" y="2360568"/>
            <a:ext cx="1012738" cy="1121528"/>
          </a:xfrm>
          <a:custGeom>
            <a:avLst/>
            <a:gdLst>
              <a:gd name="T0" fmla="*/ 1184720 w 3160"/>
              <a:gd name="T1" fmla="*/ 570632 h 3499"/>
              <a:gd name="T2" fmla="*/ 1030393 w 3160"/>
              <a:gd name="T3" fmla="*/ 272195 h 3499"/>
              <a:gd name="T4" fmla="*/ 736656 w 3160"/>
              <a:gd name="T5" fmla="*/ 231546 h 3499"/>
              <a:gd name="T6" fmla="*/ 817935 w 3160"/>
              <a:gd name="T7" fmla="*/ 759470 h 3499"/>
              <a:gd name="T8" fmla="*/ 1184720 w 3160"/>
              <a:gd name="T9" fmla="*/ 570632 h 3499"/>
              <a:gd name="T10" fmla="*/ 760320 w 3160"/>
              <a:gd name="T11" fmla="*/ 810925 h 3499"/>
              <a:gd name="T12" fmla="*/ 571011 w 3160"/>
              <a:gd name="T13" fmla="*/ 410608 h 3499"/>
              <a:gd name="T14" fmla="*/ 272645 w 3160"/>
              <a:gd name="T15" fmla="*/ 564972 h 3499"/>
              <a:gd name="T16" fmla="*/ 232006 w 3160"/>
              <a:gd name="T17" fmla="*/ 858778 h 3499"/>
              <a:gd name="T18" fmla="*/ 760320 w 3160"/>
              <a:gd name="T19" fmla="*/ 810925 h 3499"/>
              <a:gd name="T20" fmla="*/ 361641 w 3160"/>
              <a:gd name="T21" fmla="*/ 1171622 h 3499"/>
              <a:gd name="T22" fmla="*/ 581300 w 3160"/>
              <a:gd name="T23" fmla="*/ 1370751 h 3499"/>
              <a:gd name="T24" fmla="*/ 908988 w 3160"/>
              <a:gd name="T25" fmla="*/ 1297685 h 3499"/>
              <a:gd name="T26" fmla="*/ 785012 w 3160"/>
              <a:gd name="T27" fmla="*/ 862894 h 3499"/>
              <a:gd name="T28" fmla="*/ 361641 w 3160"/>
              <a:gd name="T29" fmla="*/ 1171622 h 3499"/>
              <a:gd name="T30" fmla="*/ 821536 w 3160"/>
              <a:gd name="T31" fmla="*/ 821216 h 3499"/>
              <a:gd name="T32" fmla="*/ 1050970 w 3160"/>
              <a:gd name="T33" fmla="*/ 1206096 h 3499"/>
              <a:gd name="T34" fmla="*/ 1346764 w 3160"/>
              <a:gd name="T35" fmla="*/ 1047101 h 3499"/>
              <a:gd name="T36" fmla="*/ 1383288 w 3160"/>
              <a:gd name="T37" fmla="*/ 752781 h 3499"/>
              <a:gd name="T38" fmla="*/ 821536 w 3160"/>
              <a:gd name="T39" fmla="*/ 821216 h 3499"/>
              <a:gd name="T40" fmla="*/ 1016503 w 3160"/>
              <a:gd name="T41" fmla="*/ 1266813 h 3499"/>
              <a:gd name="T42" fmla="*/ 974320 w 3160"/>
              <a:gd name="T43" fmla="*/ 1299744 h 3499"/>
              <a:gd name="T44" fmla="*/ 1599861 w 3160"/>
              <a:gd name="T45" fmla="*/ 1800397 h 3499"/>
              <a:gd name="T46" fmla="*/ 1625582 w 3160"/>
              <a:gd name="T47" fmla="*/ 1648606 h 3499"/>
              <a:gd name="T48" fmla="*/ 1016503 w 3160"/>
              <a:gd name="T49" fmla="*/ 1266813 h 349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160" h="3499">
                <a:moveTo>
                  <a:pt x="2303" y="1109"/>
                </a:moveTo>
                <a:cubicBezTo>
                  <a:pt x="2403" y="1016"/>
                  <a:pt x="2620" y="582"/>
                  <a:pt x="2003" y="529"/>
                </a:cubicBezTo>
                <a:cubicBezTo>
                  <a:pt x="1693" y="0"/>
                  <a:pt x="1468" y="392"/>
                  <a:pt x="1432" y="450"/>
                </a:cubicBezTo>
                <a:cubicBezTo>
                  <a:pt x="1204" y="805"/>
                  <a:pt x="1590" y="1476"/>
                  <a:pt x="1590" y="1476"/>
                </a:cubicBezTo>
                <a:cubicBezTo>
                  <a:pt x="1590" y="1476"/>
                  <a:pt x="2128" y="1305"/>
                  <a:pt x="2303" y="1109"/>
                </a:cubicBezTo>
                <a:close/>
                <a:moveTo>
                  <a:pt x="1478" y="1576"/>
                </a:moveTo>
                <a:cubicBezTo>
                  <a:pt x="1478" y="1576"/>
                  <a:pt x="1306" y="973"/>
                  <a:pt x="1110" y="798"/>
                </a:cubicBezTo>
                <a:cubicBezTo>
                  <a:pt x="1017" y="698"/>
                  <a:pt x="583" y="481"/>
                  <a:pt x="530" y="1098"/>
                </a:cubicBezTo>
                <a:cubicBezTo>
                  <a:pt x="0" y="1408"/>
                  <a:pt x="392" y="1633"/>
                  <a:pt x="451" y="1669"/>
                </a:cubicBezTo>
                <a:cubicBezTo>
                  <a:pt x="806" y="1897"/>
                  <a:pt x="1478" y="1576"/>
                  <a:pt x="1478" y="1576"/>
                </a:cubicBezTo>
                <a:close/>
                <a:moveTo>
                  <a:pt x="703" y="2277"/>
                </a:moveTo>
                <a:cubicBezTo>
                  <a:pt x="681" y="2342"/>
                  <a:pt x="525" y="2767"/>
                  <a:pt x="1130" y="2664"/>
                </a:cubicBezTo>
                <a:cubicBezTo>
                  <a:pt x="1567" y="3103"/>
                  <a:pt x="1760" y="2658"/>
                  <a:pt x="1767" y="2522"/>
                </a:cubicBezTo>
                <a:cubicBezTo>
                  <a:pt x="1805" y="2262"/>
                  <a:pt x="1526" y="1677"/>
                  <a:pt x="1526" y="1677"/>
                </a:cubicBezTo>
                <a:cubicBezTo>
                  <a:pt x="1526" y="1677"/>
                  <a:pt x="828" y="1875"/>
                  <a:pt x="703" y="2277"/>
                </a:cubicBezTo>
                <a:close/>
                <a:moveTo>
                  <a:pt x="1597" y="1596"/>
                </a:moveTo>
                <a:cubicBezTo>
                  <a:pt x="1597" y="1596"/>
                  <a:pt x="1844" y="2172"/>
                  <a:pt x="2043" y="2344"/>
                </a:cubicBezTo>
                <a:cubicBezTo>
                  <a:pt x="2137" y="2442"/>
                  <a:pt x="2574" y="2653"/>
                  <a:pt x="2618" y="2035"/>
                </a:cubicBezTo>
                <a:cubicBezTo>
                  <a:pt x="3143" y="1717"/>
                  <a:pt x="2748" y="1498"/>
                  <a:pt x="2689" y="1463"/>
                </a:cubicBezTo>
                <a:cubicBezTo>
                  <a:pt x="2330" y="1240"/>
                  <a:pt x="1597" y="1596"/>
                  <a:pt x="1597" y="1596"/>
                </a:cubicBezTo>
                <a:close/>
                <a:moveTo>
                  <a:pt x="1976" y="2462"/>
                </a:moveTo>
                <a:cubicBezTo>
                  <a:pt x="1894" y="2526"/>
                  <a:pt x="1894" y="2526"/>
                  <a:pt x="1894" y="2526"/>
                </a:cubicBezTo>
                <a:cubicBezTo>
                  <a:pt x="1894" y="2526"/>
                  <a:pt x="1982" y="3186"/>
                  <a:pt x="3110" y="3499"/>
                </a:cubicBezTo>
                <a:cubicBezTo>
                  <a:pt x="3116" y="3461"/>
                  <a:pt x="3152" y="3248"/>
                  <a:pt x="3160" y="3204"/>
                </a:cubicBezTo>
                <a:cubicBezTo>
                  <a:pt x="2307" y="3209"/>
                  <a:pt x="1976" y="2462"/>
                  <a:pt x="1976" y="2462"/>
                </a:cubicBezTo>
                <a:close/>
              </a:path>
            </a:pathLst>
          </a:custGeom>
          <a:solidFill>
            <a:srgbClr val="FEFFFF"/>
          </a:solidFill>
          <a:ln>
            <a:noFill/>
          </a:ln>
        </p:spPr>
        <p:txBody>
          <a:bodyPr/>
          <a:lstStyle/>
          <a:p>
            <a:endParaRPr lang="zh-CN" altLang="en-US"/>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请输入第四章大标题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任意多边形: 形状 14"/>
          <p:cNvSpPr/>
          <p:nvPr>
            <p:custDataLst>
              <p:tags r:id="rId1"/>
            </p:custDataLst>
          </p:nvPr>
        </p:nvSpPr>
        <p:spPr>
          <a:xfrm rot="9000000">
            <a:off x="4658845" y="2690885"/>
            <a:ext cx="533508" cy="1845903"/>
          </a:xfrm>
          <a:custGeom>
            <a:avLst/>
            <a:gdLst>
              <a:gd name="connsiteX0" fmla="*/ 209203 w 533508"/>
              <a:gd name="connsiteY0" fmla="*/ 1544545 h 1845903"/>
              <a:gd name="connsiteX1" fmla="*/ 393383 w 533508"/>
              <a:gd name="connsiteY1" fmla="*/ 1495193 h 1845903"/>
              <a:gd name="connsiteX2" fmla="*/ 344032 w 533508"/>
              <a:gd name="connsiteY2" fmla="*/ 1311014 h 1845903"/>
              <a:gd name="connsiteX3" fmla="*/ 310325 w 533508"/>
              <a:gd name="connsiteY3" fmla="*/ 1369397 h 1845903"/>
              <a:gd name="connsiteX4" fmla="*/ 170604 w 533508"/>
              <a:gd name="connsiteY4" fmla="*/ 1288729 h 1845903"/>
              <a:gd name="connsiteX5" fmla="*/ 103189 w 533508"/>
              <a:gd name="connsiteY5" fmla="*/ 1405494 h 1845903"/>
              <a:gd name="connsiteX6" fmla="*/ 242910 w 533508"/>
              <a:gd name="connsiteY6" fmla="*/ 1486162 h 1845903"/>
              <a:gd name="connsiteX7" fmla="*/ 533508 w 533508"/>
              <a:gd name="connsiteY7" fmla="*/ 1845903 h 1845903"/>
              <a:gd name="connsiteX8" fmla="*/ 0 w 533508"/>
              <a:gd name="connsiteY8" fmla="*/ 1537882 h 1845903"/>
              <a:gd name="connsiteX9" fmla="*/ 0 w 533508"/>
              <a:gd name="connsiteY9" fmla="*/ 307853 h 1845903"/>
              <a:gd name="connsiteX10" fmla="*/ 533508 w 533508"/>
              <a:gd name="connsiteY10" fmla="*/ 0 h 184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3508" h="1845903">
                <a:moveTo>
                  <a:pt x="209203" y="1544545"/>
                </a:moveTo>
                <a:lnTo>
                  <a:pt x="393383" y="1495193"/>
                </a:lnTo>
                <a:lnTo>
                  <a:pt x="344032" y="1311014"/>
                </a:lnTo>
                <a:lnTo>
                  <a:pt x="310325" y="1369397"/>
                </a:lnTo>
                <a:lnTo>
                  <a:pt x="170604" y="1288729"/>
                </a:lnTo>
                <a:lnTo>
                  <a:pt x="103189" y="1405494"/>
                </a:lnTo>
                <a:lnTo>
                  <a:pt x="242910" y="1486162"/>
                </a:lnTo>
                <a:close/>
                <a:moveTo>
                  <a:pt x="533508" y="1845903"/>
                </a:moveTo>
                <a:lnTo>
                  <a:pt x="0" y="1537882"/>
                </a:lnTo>
                <a:lnTo>
                  <a:pt x="0" y="307853"/>
                </a:lnTo>
                <a:lnTo>
                  <a:pt x="533508" y="0"/>
                </a:lnTo>
                <a:close/>
              </a:path>
            </a:pathLst>
          </a:custGeom>
          <a:solidFill>
            <a:schemeClr val="accent1"/>
          </a:solidFill>
          <a:ln w="12700" cap="flat" cmpd="sng" algn="ctr">
            <a:noFill/>
            <a:prstDash val="solid"/>
            <a:miter lim="800000"/>
          </a:ln>
          <a:effectLst/>
        </p:spPr>
        <p:txBody>
          <a:bodyPr wrap="square" anchor="ctr">
            <a:noAutofit/>
          </a:bodyPr>
          <a:lstStyle/>
          <a:p>
            <a:pPr algn="ctr">
              <a:defRPr/>
            </a:pPr>
            <a:endParaRPr lang="zh-CN" altLang="en-US" kern="0" dirty="0">
              <a:sym typeface="Arial" panose="020B0604020202020204" pitchFamily="34" charset="0"/>
            </a:endParaRPr>
          </a:p>
        </p:txBody>
      </p:sp>
      <p:sp>
        <p:nvSpPr>
          <p:cNvPr id="16" name="MH_Other_5"/>
          <p:cNvSpPr/>
          <p:nvPr>
            <p:custDataLst>
              <p:tags r:id="rId2"/>
            </p:custDataLst>
          </p:nvPr>
        </p:nvSpPr>
        <p:spPr>
          <a:xfrm>
            <a:off x="2638915" y="4329644"/>
            <a:ext cx="2495202" cy="218521"/>
          </a:xfrm>
          <a:custGeom>
            <a:avLst/>
            <a:gdLst>
              <a:gd name="connsiteX0" fmla="*/ 0 w 4846421"/>
              <a:gd name="connsiteY0" fmla="*/ 0 h 432000"/>
              <a:gd name="connsiteX1" fmla="*/ 4597006 w 4846421"/>
              <a:gd name="connsiteY1" fmla="*/ 0 h 432000"/>
              <a:gd name="connsiteX2" fmla="*/ 4846421 w 4846421"/>
              <a:gd name="connsiteY2" fmla="*/ 432000 h 432000"/>
              <a:gd name="connsiteX3" fmla="*/ 249415 w 4846421"/>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4846421" h="432000">
                <a:moveTo>
                  <a:pt x="0" y="0"/>
                </a:moveTo>
                <a:lnTo>
                  <a:pt x="4597006" y="0"/>
                </a:lnTo>
                <a:lnTo>
                  <a:pt x="4846421" y="432000"/>
                </a:lnTo>
                <a:lnTo>
                  <a:pt x="249415"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18" name="椭圆 17"/>
          <p:cNvSpPr/>
          <p:nvPr/>
        </p:nvSpPr>
        <p:spPr>
          <a:xfrm>
            <a:off x="2367619" y="4020521"/>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 name="KSO_Shape"/>
          <p:cNvSpPr/>
          <p:nvPr/>
        </p:nvSpPr>
        <p:spPr bwMode="auto">
          <a:xfrm>
            <a:off x="2627829" y="4280731"/>
            <a:ext cx="316346" cy="316346"/>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0" name="矩形 19" descr="#clear#"/>
          <p:cNvSpPr/>
          <p:nvPr/>
        </p:nvSpPr>
        <p:spPr>
          <a:xfrm>
            <a:off x="1533905" y="1954455"/>
            <a:ext cx="2352611" cy="16593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文本框 20" descr="#clear#"/>
          <p:cNvSpPr txBox="1"/>
          <p:nvPr/>
        </p:nvSpPr>
        <p:spPr>
          <a:xfrm>
            <a:off x="3183998" y="3507460"/>
            <a:ext cx="1577797"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80</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22" name="任意多边形: 形状 21"/>
          <p:cNvSpPr/>
          <p:nvPr>
            <p:custDataLst>
              <p:tags r:id="rId3"/>
            </p:custDataLst>
          </p:nvPr>
        </p:nvSpPr>
        <p:spPr>
          <a:xfrm rot="9000000">
            <a:off x="10124588" y="2690885"/>
            <a:ext cx="533508" cy="1845903"/>
          </a:xfrm>
          <a:custGeom>
            <a:avLst/>
            <a:gdLst>
              <a:gd name="connsiteX0" fmla="*/ 209203 w 533508"/>
              <a:gd name="connsiteY0" fmla="*/ 1544545 h 1845903"/>
              <a:gd name="connsiteX1" fmla="*/ 393383 w 533508"/>
              <a:gd name="connsiteY1" fmla="*/ 1495193 h 1845903"/>
              <a:gd name="connsiteX2" fmla="*/ 344032 w 533508"/>
              <a:gd name="connsiteY2" fmla="*/ 1311014 h 1845903"/>
              <a:gd name="connsiteX3" fmla="*/ 310325 w 533508"/>
              <a:gd name="connsiteY3" fmla="*/ 1369397 h 1845903"/>
              <a:gd name="connsiteX4" fmla="*/ 170604 w 533508"/>
              <a:gd name="connsiteY4" fmla="*/ 1288729 h 1845903"/>
              <a:gd name="connsiteX5" fmla="*/ 103189 w 533508"/>
              <a:gd name="connsiteY5" fmla="*/ 1405494 h 1845903"/>
              <a:gd name="connsiteX6" fmla="*/ 242910 w 533508"/>
              <a:gd name="connsiteY6" fmla="*/ 1486162 h 1845903"/>
              <a:gd name="connsiteX7" fmla="*/ 533508 w 533508"/>
              <a:gd name="connsiteY7" fmla="*/ 1845903 h 1845903"/>
              <a:gd name="connsiteX8" fmla="*/ 0 w 533508"/>
              <a:gd name="connsiteY8" fmla="*/ 1537882 h 1845903"/>
              <a:gd name="connsiteX9" fmla="*/ 0 w 533508"/>
              <a:gd name="connsiteY9" fmla="*/ 307853 h 1845903"/>
              <a:gd name="connsiteX10" fmla="*/ 533508 w 533508"/>
              <a:gd name="connsiteY10" fmla="*/ 0 h 1845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3508" h="1845903">
                <a:moveTo>
                  <a:pt x="209203" y="1544545"/>
                </a:moveTo>
                <a:lnTo>
                  <a:pt x="393383" y="1495193"/>
                </a:lnTo>
                <a:lnTo>
                  <a:pt x="344032" y="1311014"/>
                </a:lnTo>
                <a:lnTo>
                  <a:pt x="310325" y="1369397"/>
                </a:lnTo>
                <a:lnTo>
                  <a:pt x="170604" y="1288729"/>
                </a:lnTo>
                <a:lnTo>
                  <a:pt x="103189" y="1405494"/>
                </a:lnTo>
                <a:lnTo>
                  <a:pt x="242910" y="1486162"/>
                </a:lnTo>
                <a:close/>
                <a:moveTo>
                  <a:pt x="533508" y="1845903"/>
                </a:moveTo>
                <a:lnTo>
                  <a:pt x="0" y="1537882"/>
                </a:lnTo>
                <a:lnTo>
                  <a:pt x="0" y="307853"/>
                </a:lnTo>
                <a:lnTo>
                  <a:pt x="533508" y="0"/>
                </a:lnTo>
                <a:close/>
              </a:path>
            </a:pathLst>
          </a:custGeom>
          <a:solidFill>
            <a:schemeClr val="accent1"/>
          </a:solidFill>
          <a:ln w="12700" cap="flat" cmpd="sng" algn="ctr">
            <a:noFill/>
            <a:prstDash val="solid"/>
            <a:miter lim="800000"/>
          </a:ln>
          <a:effectLst/>
        </p:spPr>
        <p:txBody>
          <a:bodyPr wrap="square" anchor="ctr">
            <a:noAutofit/>
          </a:bodyPr>
          <a:lstStyle/>
          <a:p>
            <a:pPr algn="ctr">
              <a:defRPr/>
            </a:pPr>
            <a:endParaRPr lang="zh-CN" altLang="en-US" kern="0" dirty="0">
              <a:sym typeface="Arial" panose="020B0604020202020204" pitchFamily="34" charset="0"/>
            </a:endParaRPr>
          </a:p>
        </p:txBody>
      </p:sp>
      <p:sp>
        <p:nvSpPr>
          <p:cNvPr id="23" name="MH_Other_5"/>
          <p:cNvSpPr/>
          <p:nvPr>
            <p:custDataLst>
              <p:tags r:id="rId4"/>
            </p:custDataLst>
          </p:nvPr>
        </p:nvSpPr>
        <p:spPr>
          <a:xfrm>
            <a:off x="8104658" y="4329644"/>
            <a:ext cx="2495202" cy="218521"/>
          </a:xfrm>
          <a:custGeom>
            <a:avLst/>
            <a:gdLst>
              <a:gd name="connsiteX0" fmla="*/ 0 w 4846421"/>
              <a:gd name="connsiteY0" fmla="*/ 0 h 432000"/>
              <a:gd name="connsiteX1" fmla="*/ 4597006 w 4846421"/>
              <a:gd name="connsiteY1" fmla="*/ 0 h 432000"/>
              <a:gd name="connsiteX2" fmla="*/ 4846421 w 4846421"/>
              <a:gd name="connsiteY2" fmla="*/ 432000 h 432000"/>
              <a:gd name="connsiteX3" fmla="*/ 249415 w 4846421"/>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4846421" h="432000">
                <a:moveTo>
                  <a:pt x="0" y="0"/>
                </a:moveTo>
                <a:lnTo>
                  <a:pt x="4597006" y="0"/>
                </a:lnTo>
                <a:lnTo>
                  <a:pt x="4846421" y="432000"/>
                </a:lnTo>
                <a:lnTo>
                  <a:pt x="249415"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4" name="矩形 23" descr="#clear#"/>
          <p:cNvSpPr/>
          <p:nvPr/>
        </p:nvSpPr>
        <p:spPr>
          <a:xfrm>
            <a:off x="6999648" y="1954455"/>
            <a:ext cx="2352611" cy="16593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7" name="文本框 36" descr="#clear#"/>
          <p:cNvSpPr txBox="1"/>
          <p:nvPr/>
        </p:nvSpPr>
        <p:spPr>
          <a:xfrm>
            <a:off x="8649741" y="3507460"/>
            <a:ext cx="1577797"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93</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39" name="椭圆 38"/>
          <p:cNvSpPr/>
          <p:nvPr/>
        </p:nvSpPr>
        <p:spPr>
          <a:xfrm>
            <a:off x="7833362" y="4020521"/>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0" name="KSO_Shape"/>
          <p:cNvSpPr/>
          <p:nvPr/>
        </p:nvSpPr>
        <p:spPr bwMode="auto">
          <a:xfrm>
            <a:off x="7992779" y="4257710"/>
            <a:ext cx="517932" cy="362389"/>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accent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41" name="KSO_Shape"/>
          <p:cNvSpPr/>
          <p:nvPr/>
        </p:nvSpPr>
        <p:spPr bwMode="auto">
          <a:xfrm rot="589353">
            <a:off x="837894" y="5626291"/>
            <a:ext cx="575224" cy="585551"/>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2" name="矩形 41" descr="#clear#"/>
          <p:cNvSpPr/>
          <p:nvPr/>
        </p:nvSpPr>
        <p:spPr>
          <a:xfrm>
            <a:off x="1754972" y="5160641"/>
            <a:ext cx="9328863" cy="12525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五边形 3"/>
          <p:cNvSpPr/>
          <p:nvPr/>
        </p:nvSpPr>
        <p:spPr>
          <a:xfrm rot="5400000">
            <a:off x="779287" y="3394423"/>
            <a:ext cx="2673975" cy="306626"/>
          </a:xfrm>
          <a:custGeom>
            <a:avLst/>
            <a:gdLst>
              <a:gd name="connsiteX0" fmla="*/ 0 w 1944216"/>
              <a:gd name="connsiteY0" fmla="*/ 0 h 288032"/>
              <a:gd name="connsiteX1" fmla="*/ 1800200 w 1944216"/>
              <a:gd name="connsiteY1" fmla="*/ 0 h 288032"/>
              <a:gd name="connsiteX2" fmla="*/ 1944216 w 1944216"/>
              <a:gd name="connsiteY2" fmla="*/ 144016 h 288032"/>
              <a:gd name="connsiteX3" fmla="*/ 1800200 w 1944216"/>
              <a:gd name="connsiteY3" fmla="*/ 288032 h 288032"/>
              <a:gd name="connsiteX4" fmla="*/ 0 w 1944216"/>
              <a:gd name="connsiteY4" fmla="*/ 288032 h 288032"/>
              <a:gd name="connsiteX5" fmla="*/ 0 w 1944216"/>
              <a:gd name="connsiteY5" fmla="*/ 0 h 288032"/>
              <a:gd name="connsiteX0-1" fmla="*/ 0 w 2086105"/>
              <a:gd name="connsiteY0-2" fmla="*/ 0 h 288032"/>
              <a:gd name="connsiteX1-3" fmla="*/ 1800200 w 2086105"/>
              <a:gd name="connsiteY1-4" fmla="*/ 0 h 288032"/>
              <a:gd name="connsiteX2-5" fmla="*/ 2086105 w 2086105"/>
              <a:gd name="connsiteY2-6" fmla="*/ 159782 h 288032"/>
              <a:gd name="connsiteX3-7" fmla="*/ 1800200 w 2086105"/>
              <a:gd name="connsiteY3-8" fmla="*/ 288032 h 288032"/>
              <a:gd name="connsiteX4-9" fmla="*/ 0 w 2086105"/>
              <a:gd name="connsiteY4-10" fmla="*/ 288032 h 288032"/>
              <a:gd name="connsiteX5-11" fmla="*/ 0 w 2086105"/>
              <a:gd name="connsiteY5-12" fmla="*/ 0 h 28803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86105" h="288032">
                <a:moveTo>
                  <a:pt x="0" y="0"/>
                </a:moveTo>
                <a:lnTo>
                  <a:pt x="1800200" y="0"/>
                </a:lnTo>
                <a:lnTo>
                  <a:pt x="2086105" y="159782"/>
                </a:lnTo>
                <a:lnTo>
                  <a:pt x="1800200" y="288032"/>
                </a:lnTo>
                <a:lnTo>
                  <a:pt x="0" y="288032"/>
                </a:lnTo>
                <a:lnTo>
                  <a:pt x="0" y="0"/>
                </a:lnTo>
                <a:close/>
              </a:path>
            </a:pathLst>
          </a:custGeom>
          <a:solidFill>
            <a:schemeClr val="tx1">
              <a:lumMod val="60000"/>
              <a:lumOff val="40000"/>
            </a:schemeClr>
          </a:solidFill>
          <a:ln w="25400" cap="flat" cmpd="sng" algn="ctr">
            <a:noFill/>
            <a:prstDash val="solid"/>
          </a:ln>
          <a:effectLst/>
        </p:spPr>
        <p:txBody>
          <a:bodyPr rtlCol="0" anchor="ctr"/>
          <a:lstStyle/>
          <a:p>
            <a:pPr algn="ctr">
              <a:defRPr/>
            </a:pPr>
            <a:endParaRPr lang="en-US" sz="1350" kern="0">
              <a:solidFill>
                <a:sysClr val="window" lastClr="FFFFFF"/>
              </a:solidFill>
              <a:latin typeface="Calibri" panose="020F0502020204030204"/>
            </a:endParaRPr>
          </a:p>
        </p:txBody>
      </p:sp>
      <p:sp>
        <p:nvSpPr>
          <p:cNvPr id="21" name="圆角矩形 1" descr="#clear#"/>
          <p:cNvSpPr/>
          <p:nvPr/>
        </p:nvSpPr>
        <p:spPr>
          <a:xfrm>
            <a:off x="1884875" y="1647280"/>
            <a:ext cx="459940" cy="1015301"/>
          </a:xfrm>
          <a:custGeom>
            <a:avLst/>
            <a:gdLst/>
            <a:ahLst/>
            <a:cxnLst/>
            <a:rect l="l" t="t" r="r" b="b"/>
            <a:pathLst>
              <a:path w="432048" h="792088">
                <a:moveTo>
                  <a:pt x="216024" y="0"/>
                </a:moveTo>
                <a:cubicBezTo>
                  <a:pt x="335331" y="0"/>
                  <a:pt x="432048" y="96717"/>
                  <a:pt x="432048" y="216024"/>
                </a:cubicBezTo>
                <a:lnTo>
                  <a:pt x="432048" y="792088"/>
                </a:lnTo>
                <a:lnTo>
                  <a:pt x="0" y="792088"/>
                </a:lnTo>
                <a:lnTo>
                  <a:pt x="0" y="216024"/>
                </a:lnTo>
                <a:cubicBezTo>
                  <a:pt x="0" y="96717"/>
                  <a:pt x="96717" y="0"/>
                  <a:pt x="216024" y="0"/>
                </a:cubicBezTo>
                <a:close/>
              </a:path>
            </a:pathLst>
          </a:custGeom>
          <a:solidFill>
            <a:schemeClr val="accent1"/>
          </a:solidFill>
          <a:ln w="25400" cap="flat" cmpd="sng" algn="ctr">
            <a:noFill/>
            <a:prstDash val="solid"/>
          </a:ln>
          <a:effectLst/>
        </p:spPr>
        <p:txBody>
          <a:bodyPr vert="eaVert" lIns="0" tIns="0" rIns="0" bIns="0" rtlCol="0" anchor="ctr"/>
          <a:lstStyle/>
          <a:p>
            <a:pPr algn="ctr">
              <a:defRPr/>
            </a:pPr>
            <a:r>
              <a:rPr lang="zh-CN" altLang="en-US" sz="1800" kern="0" dirty="0">
                <a:solidFill>
                  <a:sysClr val="window" lastClr="FFFFFF"/>
                </a:solidFill>
                <a:latin typeface="Calibri" panose="020F0502020204030204"/>
              </a:rPr>
              <a:t>一季度</a:t>
            </a:r>
            <a:endParaRPr lang="en-US" sz="1800" kern="0" dirty="0">
              <a:solidFill>
                <a:sysClr val="window" lastClr="FFFFFF"/>
              </a:solidFill>
              <a:latin typeface="Calibri" panose="020F0502020204030204"/>
            </a:endParaRPr>
          </a:p>
        </p:txBody>
      </p:sp>
      <p:sp>
        <p:nvSpPr>
          <p:cNvPr id="26" name="Freeform 5" descr="#clear#"/>
          <p:cNvSpPr/>
          <p:nvPr/>
        </p:nvSpPr>
        <p:spPr bwMode="auto">
          <a:xfrm>
            <a:off x="1333795" y="3687417"/>
            <a:ext cx="1562100" cy="1804987"/>
          </a:xfrm>
          <a:prstGeom prst="roundRect">
            <a:avLst/>
          </a:prstGeom>
          <a:solidFill>
            <a:schemeClr val="accent1"/>
          </a:solidFill>
          <a:ln>
            <a:noFill/>
          </a:ln>
        </p:spPr>
        <p:txBody>
          <a:bodyPr anchor="ctr"/>
          <a:lstStyle/>
          <a:p>
            <a:pPr algn="ctr"/>
            <a:r>
              <a:rPr lang="en-US" altLang="zh-CN" sz="3600" dirty="0">
                <a:solidFill>
                  <a:srgbClr val="FFFFFF"/>
                </a:solidFill>
                <a:latin typeface="+mj-ea"/>
                <a:ea typeface="+mj-ea"/>
              </a:rPr>
              <a:t>58%</a:t>
            </a:r>
            <a:endParaRPr lang="zh-CN" altLang="en-US" sz="3600" dirty="0">
              <a:solidFill>
                <a:srgbClr val="FFFFFF"/>
              </a:solidFill>
              <a:latin typeface="+mj-ea"/>
              <a:ea typeface="+mj-ea"/>
            </a:endParaRPr>
          </a:p>
        </p:txBody>
      </p:sp>
      <p:sp>
        <p:nvSpPr>
          <p:cNvPr id="28" name="Rectangle 35"/>
          <p:cNvSpPr>
            <a:spLocks noChangeArrowheads="1"/>
          </p:cNvSpPr>
          <p:nvPr/>
        </p:nvSpPr>
        <p:spPr bwMode="auto">
          <a:xfrm>
            <a:off x="1800262" y="5835702"/>
            <a:ext cx="629166" cy="629166"/>
          </a:xfrm>
          <a:prstGeom prst="ellipse">
            <a:avLst/>
          </a:prstGeom>
          <a:solidFill>
            <a:schemeClr val="accent1"/>
          </a:solidFill>
          <a:ln>
            <a:noFill/>
          </a:ln>
        </p:spPr>
        <p:txBody>
          <a:bodyPr/>
          <a:lstStyle/>
          <a:p>
            <a:pPr>
              <a:defRPr/>
            </a:pPr>
            <a:endParaRPr lang="zh-CN" altLang="en-US"/>
          </a:p>
        </p:txBody>
      </p:sp>
      <p:sp>
        <p:nvSpPr>
          <p:cNvPr id="29" name="KSO_Shape"/>
          <p:cNvSpPr/>
          <p:nvPr/>
        </p:nvSpPr>
        <p:spPr bwMode="auto">
          <a:xfrm>
            <a:off x="1922051" y="6018864"/>
            <a:ext cx="385588" cy="262843"/>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rgbClr val="FFFFFF"/>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30" name="五边形 3"/>
          <p:cNvSpPr/>
          <p:nvPr/>
        </p:nvSpPr>
        <p:spPr>
          <a:xfrm rot="5400000">
            <a:off x="3433391" y="3394423"/>
            <a:ext cx="2673975" cy="306626"/>
          </a:xfrm>
          <a:custGeom>
            <a:avLst/>
            <a:gdLst>
              <a:gd name="connsiteX0" fmla="*/ 0 w 1944216"/>
              <a:gd name="connsiteY0" fmla="*/ 0 h 288032"/>
              <a:gd name="connsiteX1" fmla="*/ 1800200 w 1944216"/>
              <a:gd name="connsiteY1" fmla="*/ 0 h 288032"/>
              <a:gd name="connsiteX2" fmla="*/ 1944216 w 1944216"/>
              <a:gd name="connsiteY2" fmla="*/ 144016 h 288032"/>
              <a:gd name="connsiteX3" fmla="*/ 1800200 w 1944216"/>
              <a:gd name="connsiteY3" fmla="*/ 288032 h 288032"/>
              <a:gd name="connsiteX4" fmla="*/ 0 w 1944216"/>
              <a:gd name="connsiteY4" fmla="*/ 288032 h 288032"/>
              <a:gd name="connsiteX5" fmla="*/ 0 w 1944216"/>
              <a:gd name="connsiteY5" fmla="*/ 0 h 288032"/>
              <a:gd name="connsiteX0-1" fmla="*/ 0 w 2086105"/>
              <a:gd name="connsiteY0-2" fmla="*/ 0 h 288032"/>
              <a:gd name="connsiteX1-3" fmla="*/ 1800200 w 2086105"/>
              <a:gd name="connsiteY1-4" fmla="*/ 0 h 288032"/>
              <a:gd name="connsiteX2-5" fmla="*/ 2086105 w 2086105"/>
              <a:gd name="connsiteY2-6" fmla="*/ 159782 h 288032"/>
              <a:gd name="connsiteX3-7" fmla="*/ 1800200 w 2086105"/>
              <a:gd name="connsiteY3-8" fmla="*/ 288032 h 288032"/>
              <a:gd name="connsiteX4-9" fmla="*/ 0 w 2086105"/>
              <a:gd name="connsiteY4-10" fmla="*/ 288032 h 288032"/>
              <a:gd name="connsiteX5-11" fmla="*/ 0 w 2086105"/>
              <a:gd name="connsiteY5-12" fmla="*/ 0 h 28803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86105" h="288032">
                <a:moveTo>
                  <a:pt x="0" y="0"/>
                </a:moveTo>
                <a:lnTo>
                  <a:pt x="1800200" y="0"/>
                </a:lnTo>
                <a:lnTo>
                  <a:pt x="2086105" y="159782"/>
                </a:lnTo>
                <a:lnTo>
                  <a:pt x="1800200" y="288032"/>
                </a:lnTo>
                <a:lnTo>
                  <a:pt x="0" y="288032"/>
                </a:lnTo>
                <a:lnTo>
                  <a:pt x="0" y="0"/>
                </a:lnTo>
                <a:close/>
              </a:path>
            </a:pathLst>
          </a:custGeom>
          <a:solidFill>
            <a:schemeClr val="tx1">
              <a:lumMod val="60000"/>
              <a:lumOff val="40000"/>
            </a:schemeClr>
          </a:solidFill>
          <a:ln w="25400" cap="flat" cmpd="sng" algn="ctr">
            <a:noFill/>
            <a:prstDash val="solid"/>
          </a:ln>
          <a:effectLst/>
        </p:spPr>
        <p:txBody>
          <a:bodyPr rtlCol="0" anchor="ctr"/>
          <a:lstStyle/>
          <a:p>
            <a:pPr algn="ctr">
              <a:defRPr/>
            </a:pPr>
            <a:endParaRPr lang="en-US" sz="1350" kern="0">
              <a:solidFill>
                <a:sysClr val="window" lastClr="FFFFFF"/>
              </a:solidFill>
              <a:latin typeface="Calibri" panose="020F0502020204030204"/>
            </a:endParaRPr>
          </a:p>
        </p:txBody>
      </p:sp>
      <p:sp>
        <p:nvSpPr>
          <p:cNvPr id="31" name="圆角矩形 1" descr="#clear#"/>
          <p:cNvSpPr/>
          <p:nvPr/>
        </p:nvSpPr>
        <p:spPr>
          <a:xfrm>
            <a:off x="4538979" y="1647280"/>
            <a:ext cx="459940" cy="1015301"/>
          </a:xfrm>
          <a:custGeom>
            <a:avLst/>
            <a:gdLst/>
            <a:ahLst/>
            <a:cxnLst/>
            <a:rect l="l" t="t" r="r" b="b"/>
            <a:pathLst>
              <a:path w="432048" h="792088">
                <a:moveTo>
                  <a:pt x="216024" y="0"/>
                </a:moveTo>
                <a:cubicBezTo>
                  <a:pt x="335331" y="0"/>
                  <a:pt x="432048" y="96717"/>
                  <a:pt x="432048" y="216024"/>
                </a:cubicBezTo>
                <a:lnTo>
                  <a:pt x="432048" y="792088"/>
                </a:lnTo>
                <a:lnTo>
                  <a:pt x="0" y="792088"/>
                </a:lnTo>
                <a:lnTo>
                  <a:pt x="0" y="216024"/>
                </a:lnTo>
                <a:cubicBezTo>
                  <a:pt x="0" y="96717"/>
                  <a:pt x="96717" y="0"/>
                  <a:pt x="216024" y="0"/>
                </a:cubicBezTo>
                <a:close/>
              </a:path>
            </a:pathLst>
          </a:custGeom>
          <a:solidFill>
            <a:schemeClr val="accent1"/>
          </a:solidFill>
          <a:ln w="25400" cap="flat" cmpd="sng" algn="ctr">
            <a:noFill/>
            <a:prstDash val="solid"/>
          </a:ln>
          <a:effectLst/>
        </p:spPr>
        <p:txBody>
          <a:bodyPr vert="eaVert" lIns="0" tIns="0" rIns="0" bIns="0" rtlCol="0" anchor="ctr"/>
          <a:lstStyle/>
          <a:p>
            <a:pPr algn="ctr"/>
            <a:r>
              <a:rPr lang="zh-CN" altLang="en-US" sz="1800" kern="0" dirty="0">
                <a:solidFill>
                  <a:sysClr val="window" lastClr="FFFFFF"/>
                </a:solidFill>
                <a:latin typeface="Calibri" panose="020F0502020204030204"/>
              </a:rPr>
              <a:t>二季度</a:t>
            </a:r>
            <a:endParaRPr lang="en-US" sz="1800" kern="0" dirty="0">
              <a:solidFill>
                <a:sysClr val="window" lastClr="FFFFFF"/>
              </a:solidFill>
              <a:latin typeface="Calibri" panose="020F0502020204030204"/>
            </a:endParaRPr>
          </a:p>
        </p:txBody>
      </p:sp>
      <p:sp>
        <p:nvSpPr>
          <p:cNvPr id="32" name="Freeform 5" descr="#clear#"/>
          <p:cNvSpPr/>
          <p:nvPr/>
        </p:nvSpPr>
        <p:spPr bwMode="auto">
          <a:xfrm>
            <a:off x="3987899" y="3687417"/>
            <a:ext cx="1562100" cy="1804987"/>
          </a:xfrm>
          <a:prstGeom prst="roundRect">
            <a:avLst/>
          </a:prstGeom>
          <a:solidFill>
            <a:schemeClr val="accent1"/>
          </a:solidFill>
          <a:ln>
            <a:noFill/>
          </a:ln>
        </p:spPr>
        <p:txBody>
          <a:bodyPr anchor="ctr"/>
          <a:lstStyle/>
          <a:p>
            <a:pPr algn="ctr"/>
            <a:r>
              <a:rPr lang="en-US" altLang="zh-CN" sz="3600" dirty="0">
                <a:solidFill>
                  <a:srgbClr val="FFFFFF"/>
                </a:solidFill>
                <a:latin typeface="+mj-ea"/>
                <a:ea typeface="+mj-ea"/>
              </a:rPr>
              <a:t>76%</a:t>
            </a:r>
            <a:endParaRPr lang="zh-CN" altLang="en-US" sz="3600" dirty="0">
              <a:solidFill>
                <a:srgbClr val="FFFFFF"/>
              </a:solidFill>
              <a:latin typeface="+mj-ea"/>
              <a:ea typeface="+mj-ea"/>
            </a:endParaRPr>
          </a:p>
        </p:txBody>
      </p:sp>
      <p:sp>
        <p:nvSpPr>
          <p:cNvPr id="33" name="Rectangle 35"/>
          <p:cNvSpPr>
            <a:spLocks noChangeArrowheads="1"/>
          </p:cNvSpPr>
          <p:nvPr/>
        </p:nvSpPr>
        <p:spPr bwMode="auto">
          <a:xfrm>
            <a:off x="4454366" y="5835702"/>
            <a:ext cx="629166" cy="629166"/>
          </a:xfrm>
          <a:prstGeom prst="ellipse">
            <a:avLst/>
          </a:prstGeom>
          <a:solidFill>
            <a:schemeClr val="accent1"/>
          </a:solidFill>
          <a:ln>
            <a:noFill/>
          </a:ln>
        </p:spPr>
        <p:txBody>
          <a:bodyPr/>
          <a:lstStyle/>
          <a:p>
            <a:pPr>
              <a:defRPr/>
            </a:pPr>
            <a:endParaRPr lang="zh-CN" altLang="en-US"/>
          </a:p>
        </p:txBody>
      </p:sp>
      <p:sp>
        <p:nvSpPr>
          <p:cNvPr id="34" name="KSO_Shape"/>
          <p:cNvSpPr/>
          <p:nvPr/>
        </p:nvSpPr>
        <p:spPr bwMode="auto">
          <a:xfrm>
            <a:off x="4630368" y="6018864"/>
            <a:ext cx="277163" cy="262843"/>
          </a:xfrm>
          <a:custGeom>
            <a:avLst/>
            <a:gdLst/>
            <a:ahLst/>
            <a:cxnLst/>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rgbClr val="FFFFFF"/>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35" name="五边形 3"/>
          <p:cNvSpPr/>
          <p:nvPr/>
        </p:nvSpPr>
        <p:spPr>
          <a:xfrm rot="5400000">
            <a:off x="8741598" y="3394423"/>
            <a:ext cx="2673975" cy="306626"/>
          </a:xfrm>
          <a:custGeom>
            <a:avLst/>
            <a:gdLst>
              <a:gd name="connsiteX0" fmla="*/ 0 w 1944216"/>
              <a:gd name="connsiteY0" fmla="*/ 0 h 288032"/>
              <a:gd name="connsiteX1" fmla="*/ 1800200 w 1944216"/>
              <a:gd name="connsiteY1" fmla="*/ 0 h 288032"/>
              <a:gd name="connsiteX2" fmla="*/ 1944216 w 1944216"/>
              <a:gd name="connsiteY2" fmla="*/ 144016 h 288032"/>
              <a:gd name="connsiteX3" fmla="*/ 1800200 w 1944216"/>
              <a:gd name="connsiteY3" fmla="*/ 288032 h 288032"/>
              <a:gd name="connsiteX4" fmla="*/ 0 w 1944216"/>
              <a:gd name="connsiteY4" fmla="*/ 288032 h 288032"/>
              <a:gd name="connsiteX5" fmla="*/ 0 w 1944216"/>
              <a:gd name="connsiteY5" fmla="*/ 0 h 288032"/>
              <a:gd name="connsiteX0-1" fmla="*/ 0 w 2086105"/>
              <a:gd name="connsiteY0-2" fmla="*/ 0 h 288032"/>
              <a:gd name="connsiteX1-3" fmla="*/ 1800200 w 2086105"/>
              <a:gd name="connsiteY1-4" fmla="*/ 0 h 288032"/>
              <a:gd name="connsiteX2-5" fmla="*/ 2086105 w 2086105"/>
              <a:gd name="connsiteY2-6" fmla="*/ 159782 h 288032"/>
              <a:gd name="connsiteX3-7" fmla="*/ 1800200 w 2086105"/>
              <a:gd name="connsiteY3-8" fmla="*/ 288032 h 288032"/>
              <a:gd name="connsiteX4-9" fmla="*/ 0 w 2086105"/>
              <a:gd name="connsiteY4-10" fmla="*/ 288032 h 288032"/>
              <a:gd name="connsiteX5-11" fmla="*/ 0 w 2086105"/>
              <a:gd name="connsiteY5-12" fmla="*/ 0 h 28803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86105" h="288032">
                <a:moveTo>
                  <a:pt x="0" y="0"/>
                </a:moveTo>
                <a:lnTo>
                  <a:pt x="1800200" y="0"/>
                </a:lnTo>
                <a:lnTo>
                  <a:pt x="2086105" y="159782"/>
                </a:lnTo>
                <a:lnTo>
                  <a:pt x="1800200" y="288032"/>
                </a:lnTo>
                <a:lnTo>
                  <a:pt x="0" y="288032"/>
                </a:lnTo>
                <a:lnTo>
                  <a:pt x="0" y="0"/>
                </a:lnTo>
                <a:close/>
              </a:path>
            </a:pathLst>
          </a:custGeom>
          <a:solidFill>
            <a:schemeClr val="tx1">
              <a:lumMod val="60000"/>
              <a:lumOff val="40000"/>
            </a:schemeClr>
          </a:solidFill>
          <a:ln w="25400" cap="flat" cmpd="sng" algn="ctr">
            <a:noFill/>
            <a:prstDash val="solid"/>
          </a:ln>
          <a:effectLst/>
        </p:spPr>
        <p:txBody>
          <a:bodyPr rtlCol="0" anchor="ctr"/>
          <a:lstStyle/>
          <a:p>
            <a:pPr algn="ctr">
              <a:defRPr/>
            </a:pPr>
            <a:endParaRPr lang="en-US" sz="1350" kern="0">
              <a:solidFill>
                <a:sysClr val="window" lastClr="FFFFFF"/>
              </a:solidFill>
              <a:latin typeface="Calibri" panose="020F0502020204030204"/>
            </a:endParaRPr>
          </a:p>
        </p:txBody>
      </p:sp>
      <p:sp>
        <p:nvSpPr>
          <p:cNvPr id="36" name="圆角矩形 1" descr="#clear#"/>
          <p:cNvSpPr/>
          <p:nvPr/>
        </p:nvSpPr>
        <p:spPr>
          <a:xfrm>
            <a:off x="9847186" y="1647280"/>
            <a:ext cx="459940" cy="1015301"/>
          </a:xfrm>
          <a:custGeom>
            <a:avLst/>
            <a:gdLst/>
            <a:ahLst/>
            <a:cxnLst/>
            <a:rect l="l" t="t" r="r" b="b"/>
            <a:pathLst>
              <a:path w="432048" h="792088">
                <a:moveTo>
                  <a:pt x="216024" y="0"/>
                </a:moveTo>
                <a:cubicBezTo>
                  <a:pt x="335331" y="0"/>
                  <a:pt x="432048" y="96717"/>
                  <a:pt x="432048" y="216024"/>
                </a:cubicBezTo>
                <a:lnTo>
                  <a:pt x="432048" y="792088"/>
                </a:lnTo>
                <a:lnTo>
                  <a:pt x="0" y="792088"/>
                </a:lnTo>
                <a:lnTo>
                  <a:pt x="0" y="216024"/>
                </a:lnTo>
                <a:cubicBezTo>
                  <a:pt x="0" y="96717"/>
                  <a:pt x="96717" y="0"/>
                  <a:pt x="216024" y="0"/>
                </a:cubicBezTo>
                <a:close/>
              </a:path>
            </a:pathLst>
          </a:custGeom>
          <a:solidFill>
            <a:schemeClr val="accent1"/>
          </a:solidFill>
          <a:ln w="25400" cap="flat" cmpd="sng" algn="ctr">
            <a:noFill/>
            <a:prstDash val="solid"/>
          </a:ln>
          <a:effectLst/>
        </p:spPr>
        <p:txBody>
          <a:bodyPr vert="eaVert" lIns="0" tIns="0" rIns="0" bIns="0" rtlCol="0" anchor="ctr"/>
          <a:lstStyle/>
          <a:p>
            <a:pPr algn="ctr"/>
            <a:r>
              <a:rPr lang="zh-CN" altLang="en-US" sz="1800" kern="0" dirty="0">
                <a:solidFill>
                  <a:sysClr val="window" lastClr="FFFFFF"/>
                </a:solidFill>
                <a:latin typeface="Calibri" panose="020F0502020204030204"/>
              </a:rPr>
              <a:t>四季度</a:t>
            </a:r>
            <a:endParaRPr lang="en-US" sz="1800" kern="0" dirty="0">
              <a:solidFill>
                <a:sysClr val="window" lastClr="FFFFFF"/>
              </a:solidFill>
              <a:latin typeface="Calibri" panose="020F0502020204030204"/>
            </a:endParaRPr>
          </a:p>
        </p:txBody>
      </p:sp>
      <p:sp>
        <p:nvSpPr>
          <p:cNvPr id="39" name="Freeform 5" descr="#clear#"/>
          <p:cNvSpPr/>
          <p:nvPr/>
        </p:nvSpPr>
        <p:spPr bwMode="auto">
          <a:xfrm>
            <a:off x="9296106" y="3687417"/>
            <a:ext cx="1562100" cy="1804987"/>
          </a:xfrm>
          <a:prstGeom prst="roundRect">
            <a:avLst/>
          </a:prstGeom>
          <a:solidFill>
            <a:schemeClr val="accent1"/>
          </a:solidFill>
          <a:ln>
            <a:noFill/>
          </a:ln>
        </p:spPr>
        <p:txBody>
          <a:bodyPr anchor="ctr"/>
          <a:lstStyle/>
          <a:p>
            <a:pPr algn="ctr"/>
            <a:r>
              <a:rPr lang="en-US" altLang="zh-CN" sz="3600" dirty="0">
                <a:solidFill>
                  <a:srgbClr val="FFFFFF"/>
                </a:solidFill>
                <a:latin typeface="+mj-ea"/>
                <a:ea typeface="+mj-ea"/>
              </a:rPr>
              <a:t>89%</a:t>
            </a:r>
            <a:endParaRPr lang="zh-CN" altLang="en-US" sz="3600" dirty="0">
              <a:solidFill>
                <a:srgbClr val="FFFFFF"/>
              </a:solidFill>
              <a:latin typeface="+mj-ea"/>
              <a:ea typeface="+mj-ea"/>
            </a:endParaRPr>
          </a:p>
        </p:txBody>
      </p:sp>
      <p:sp>
        <p:nvSpPr>
          <p:cNvPr id="40" name="Rectangle 35"/>
          <p:cNvSpPr>
            <a:spLocks noChangeArrowheads="1"/>
          </p:cNvSpPr>
          <p:nvPr/>
        </p:nvSpPr>
        <p:spPr bwMode="auto">
          <a:xfrm>
            <a:off x="9762573" y="5835702"/>
            <a:ext cx="629166" cy="629166"/>
          </a:xfrm>
          <a:prstGeom prst="ellipse">
            <a:avLst/>
          </a:prstGeom>
          <a:solidFill>
            <a:schemeClr val="accent1"/>
          </a:solidFill>
          <a:ln>
            <a:noFill/>
          </a:ln>
        </p:spPr>
        <p:txBody>
          <a:bodyPr/>
          <a:lstStyle/>
          <a:p>
            <a:pPr>
              <a:defRPr/>
            </a:pPr>
            <a:endParaRPr lang="zh-CN" altLang="en-US"/>
          </a:p>
        </p:txBody>
      </p:sp>
      <p:sp>
        <p:nvSpPr>
          <p:cNvPr id="41" name="五边形 3"/>
          <p:cNvSpPr/>
          <p:nvPr/>
        </p:nvSpPr>
        <p:spPr>
          <a:xfrm rot="5400000">
            <a:off x="6087495" y="3394423"/>
            <a:ext cx="2673975" cy="306626"/>
          </a:xfrm>
          <a:custGeom>
            <a:avLst/>
            <a:gdLst>
              <a:gd name="connsiteX0" fmla="*/ 0 w 1944216"/>
              <a:gd name="connsiteY0" fmla="*/ 0 h 288032"/>
              <a:gd name="connsiteX1" fmla="*/ 1800200 w 1944216"/>
              <a:gd name="connsiteY1" fmla="*/ 0 h 288032"/>
              <a:gd name="connsiteX2" fmla="*/ 1944216 w 1944216"/>
              <a:gd name="connsiteY2" fmla="*/ 144016 h 288032"/>
              <a:gd name="connsiteX3" fmla="*/ 1800200 w 1944216"/>
              <a:gd name="connsiteY3" fmla="*/ 288032 h 288032"/>
              <a:gd name="connsiteX4" fmla="*/ 0 w 1944216"/>
              <a:gd name="connsiteY4" fmla="*/ 288032 h 288032"/>
              <a:gd name="connsiteX5" fmla="*/ 0 w 1944216"/>
              <a:gd name="connsiteY5" fmla="*/ 0 h 288032"/>
              <a:gd name="connsiteX0-1" fmla="*/ 0 w 2086105"/>
              <a:gd name="connsiteY0-2" fmla="*/ 0 h 288032"/>
              <a:gd name="connsiteX1-3" fmla="*/ 1800200 w 2086105"/>
              <a:gd name="connsiteY1-4" fmla="*/ 0 h 288032"/>
              <a:gd name="connsiteX2-5" fmla="*/ 2086105 w 2086105"/>
              <a:gd name="connsiteY2-6" fmla="*/ 159782 h 288032"/>
              <a:gd name="connsiteX3-7" fmla="*/ 1800200 w 2086105"/>
              <a:gd name="connsiteY3-8" fmla="*/ 288032 h 288032"/>
              <a:gd name="connsiteX4-9" fmla="*/ 0 w 2086105"/>
              <a:gd name="connsiteY4-10" fmla="*/ 288032 h 288032"/>
              <a:gd name="connsiteX5-11" fmla="*/ 0 w 2086105"/>
              <a:gd name="connsiteY5-12" fmla="*/ 0 h 28803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086105" h="288032">
                <a:moveTo>
                  <a:pt x="0" y="0"/>
                </a:moveTo>
                <a:lnTo>
                  <a:pt x="1800200" y="0"/>
                </a:lnTo>
                <a:lnTo>
                  <a:pt x="2086105" y="159782"/>
                </a:lnTo>
                <a:lnTo>
                  <a:pt x="1800200" y="288032"/>
                </a:lnTo>
                <a:lnTo>
                  <a:pt x="0" y="288032"/>
                </a:lnTo>
                <a:lnTo>
                  <a:pt x="0" y="0"/>
                </a:lnTo>
                <a:close/>
              </a:path>
            </a:pathLst>
          </a:custGeom>
          <a:solidFill>
            <a:schemeClr val="tx1">
              <a:lumMod val="60000"/>
              <a:lumOff val="40000"/>
            </a:schemeClr>
          </a:solidFill>
          <a:ln w="25400" cap="flat" cmpd="sng" algn="ctr">
            <a:noFill/>
            <a:prstDash val="solid"/>
          </a:ln>
          <a:effectLst/>
        </p:spPr>
        <p:txBody>
          <a:bodyPr rtlCol="0" anchor="ctr"/>
          <a:lstStyle/>
          <a:p>
            <a:pPr algn="ctr">
              <a:defRPr/>
            </a:pPr>
            <a:endParaRPr lang="en-US" sz="1350" kern="0">
              <a:solidFill>
                <a:sysClr val="window" lastClr="FFFFFF"/>
              </a:solidFill>
              <a:latin typeface="Calibri" panose="020F0502020204030204"/>
            </a:endParaRPr>
          </a:p>
        </p:txBody>
      </p:sp>
      <p:sp>
        <p:nvSpPr>
          <p:cNvPr id="42" name="圆角矩形 1" descr="#clear#"/>
          <p:cNvSpPr/>
          <p:nvPr/>
        </p:nvSpPr>
        <p:spPr>
          <a:xfrm>
            <a:off x="7193083" y="1647280"/>
            <a:ext cx="459940" cy="1015301"/>
          </a:xfrm>
          <a:custGeom>
            <a:avLst/>
            <a:gdLst/>
            <a:ahLst/>
            <a:cxnLst/>
            <a:rect l="l" t="t" r="r" b="b"/>
            <a:pathLst>
              <a:path w="432048" h="792088">
                <a:moveTo>
                  <a:pt x="216024" y="0"/>
                </a:moveTo>
                <a:cubicBezTo>
                  <a:pt x="335331" y="0"/>
                  <a:pt x="432048" y="96717"/>
                  <a:pt x="432048" y="216024"/>
                </a:cubicBezTo>
                <a:lnTo>
                  <a:pt x="432048" y="792088"/>
                </a:lnTo>
                <a:lnTo>
                  <a:pt x="0" y="792088"/>
                </a:lnTo>
                <a:lnTo>
                  <a:pt x="0" y="216024"/>
                </a:lnTo>
                <a:cubicBezTo>
                  <a:pt x="0" y="96717"/>
                  <a:pt x="96717" y="0"/>
                  <a:pt x="216024" y="0"/>
                </a:cubicBezTo>
                <a:close/>
              </a:path>
            </a:pathLst>
          </a:custGeom>
          <a:solidFill>
            <a:schemeClr val="accent1"/>
          </a:solidFill>
          <a:ln w="25400" cap="flat" cmpd="sng" algn="ctr">
            <a:noFill/>
            <a:prstDash val="solid"/>
          </a:ln>
          <a:effectLst/>
        </p:spPr>
        <p:txBody>
          <a:bodyPr vert="eaVert" lIns="0" tIns="0" rIns="0" bIns="0" rtlCol="0" anchor="ctr"/>
          <a:lstStyle/>
          <a:p>
            <a:pPr algn="ctr"/>
            <a:r>
              <a:rPr lang="zh-CN" altLang="en-US" sz="1800" kern="0" dirty="0">
                <a:solidFill>
                  <a:sysClr val="window" lastClr="FFFFFF"/>
                </a:solidFill>
                <a:latin typeface="Calibri" panose="020F0502020204030204"/>
              </a:rPr>
              <a:t>三季度</a:t>
            </a:r>
            <a:endParaRPr lang="en-US" sz="1800" kern="0" dirty="0">
              <a:solidFill>
                <a:sysClr val="window" lastClr="FFFFFF"/>
              </a:solidFill>
              <a:latin typeface="Calibri" panose="020F0502020204030204"/>
            </a:endParaRPr>
          </a:p>
        </p:txBody>
      </p:sp>
      <p:sp>
        <p:nvSpPr>
          <p:cNvPr id="43" name="Freeform 5" descr="#clear#"/>
          <p:cNvSpPr/>
          <p:nvPr/>
        </p:nvSpPr>
        <p:spPr bwMode="auto">
          <a:xfrm>
            <a:off x="6642003" y="3687417"/>
            <a:ext cx="1562100" cy="1804987"/>
          </a:xfrm>
          <a:prstGeom prst="roundRect">
            <a:avLst/>
          </a:prstGeom>
          <a:solidFill>
            <a:schemeClr val="accent1"/>
          </a:solidFill>
          <a:ln>
            <a:noFill/>
          </a:ln>
        </p:spPr>
        <p:txBody>
          <a:bodyPr anchor="ctr"/>
          <a:lstStyle/>
          <a:p>
            <a:pPr algn="ctr"/>
            <a:r>
              <a:rPr lang="en-US" altLang="zh-CN" sz="3600" dirty="0">
                <a:solidFill>
                  <a:srgbClr val="FFFFFF"/>
                </a:solidFill>
                <a:latin typeface="+mj-ea"/>
                <a:ea typeface="+mj-ea"/>
              </a:rPr>
              <a:t>89%</a:t>
            </a:r>
            <a:endParaRPr lang="zh-CN" altLang="en-US" sz="3600" dirty="0">
              <a:solidFill>
                <a:srgbClr val="FFFFFF"/>
              </a:solidFill>
              <a:latin typeface="+mj-ea"/>
              <a:ea typeface="+mj-ea"/>
            </a:endParaRPr>
          </a:p>
        </p:txBody>
      </p:sp>
      <p:sp>
        <p:nvSpPr>
          <p:cNvPr id="44" name="Rectangle 35"/>
          <p:cNvSpPr>
            <a:spLocks noChangeArrowheads="1"/>
          </p:cNvSpPr>
          <p:nvPr/>
        </p:nvSpPr>
        <p:spPr bwMode="auto">
          <a:xfrm>
            <a:off x="7108470" y="5835702"/>
            <a:ext cx="629166" cy="629166"/>
          </a:xfrm>
          <a:prstGeom prst="ellipse">
            <a:avLst/>
          </a:prstGeom>
          <a:solidFill>
            <a:schemeClr val="accent1"/>
          </a:solidFill>
          <a:ln>
            <a:noFill/>
          </a:ln>
        </p:spPr>
        <p:txBody>
          <a:bodyPr/>
          <a:lstStyle/>
          <a:p>
            <a:pPr>
              <a:defRPr/>
            </a:pPr>
            <a:endParaRPr lang="zh-CN" altLang="en-US"/>
          </a:p>
        </p:txBody>
      </p:sp>
      <p:sp>
        <p:nvSpPr>
          <p:cNvPr id="45" name="KSO_Shape"/>
          <p:cNvSpPr/>
          <p:nvPr/>
        </p:nvSpPr>
        <p:spPr bwMode="auto">
          <a:xfrm>
            <a:off x="7230259" y="6021113"/>
            <a:ext cx="385588" cy="258344"/>
          </a:xfrm>
          <a:custGeom>
            <a:avLst/>
            <a:gdLst>
              <a:gd name="T0" fmla="*/ 885340 w 6524"/>
              <a:gd name="T1" fmla="*/ 839496 h 4376"/>
              <a:gd name="T2" fmla="*/ 828693 w 6524"/>
              <a:gd name="T3" fmla="*/ 733209 h 4376"/>
              <a:gd name="T4" fmla="*/ 858184 w 6524"/>
              <a:gd name="T5" fmla="*/ 652033 h 4376"/>
              <a:gd name="T6" fmla="*/ 887676 w 6524"/>
              <a:gd name="T7" fmla="*/ 591881 h 4376"/>
              <a:gd name="T8" fmla="*/ 927096 w 6524"/>
              <a:gd name="T9" fmla="*/ 529102 h 4376"/>
              <a:gd name="T10" fmla="*/ 924176 w 6524"/>
              <a:gd name="T11" fmla="*/ 420186 h 4376"/>
              <a:gd name="T12" fmla="*/ 909576 w 6524"/>
              <a:gd name="T13" fmla="*/ 333754 h 4376"/>
              <a:gd name="T14" fmla="*/ 906948 w 6524"/>
              <a:gd name="T15" fmla="*/ 127603 h 4376"/>
              <a:gd name="T16" fmla="*/ 800661 w 6524"/>
              <a:gd name="T17" fmla="*/ 33872 h 4376"/>
              <a:gd name="T18" fmla="*/ 661085 w 6524"/>
              <a:gd name="T19" fmla="*/ 584 h 4376"/>
              <a:gd name="T20" fmla="*/ 510122 w 6524"/>
              <a:gd name="T21" fmla="*/ 41756 h 4376"/>
              <a:gd name="T22" fmla="*/ 417850 w 6524"/>
              <a:gd name="T23" fmla="*/ 149503 h 4376"/>
              <a:gd name="T24" fmla="*/ 409674 w 6524"/>
              <a:gd name="T25" fmla="*/ 359742 h 4376"/>
              <a:gd name="T26" fmla="*/ 397118 w 6524"/>
              <a:gd name="T27" fmla="*/ 436830 h 4376"/>
              <a:gd name="T28" fmla="*/ 420186 w 6524"/>
              <a:gd name="T29" fmla="*/ 571441 h 4376"/>
              <a:gd name="T30" fmla="*/ 465446 w 6524"/>
              <a:gd name="T31" fmla="*/ 597137 h 4376"/>
              <a:gd name="T32" fmla="*/ 510998 w 6524"/>
              <a:gd name="T33" fmla="*/ 762408 h 4376"/>
              <a:gd name="T34" fmla="*/ 427486 w 6524"/>
              <a:gd name="T35" fmla="*/ 869280 h 4376"/>
              <a:gd name="T36" fmla="*/ 56648 w 6524"/>
              <a:gd name="T37" fmla="*/ 1014695 h 4376"/>
              <a:gd name="T38" fmla="*/ 3212 w 6524"/>
              <a:gd name="T39" fmla="*/ 1073679 h 4376"/>
              <a:gd name="T40" fmla="*/ 1334726 w 6524"/>
              <a:gd name="T41" fmla="*/ 1073679 h 4376"/>
              <a:gd name="T42" fmla="*/ 1270779 w 6524"/>
              <a:gd name="T43" fmla="*/ 1009439 h 4376"/>
              <a:gd name="T44" fmla="*/ 1406850 w 6524"/>
              <a:gd name="T45" fmla="*/ 904612 h 4376"/>
              <a:gd name="T46" fmla="*/ 1298227 w 6524"/>
              <a:gd name="T47" fmla="*/ 822560 h 4376"/>
              <a:gd name="T48" fmla="*/ 1324506 w 6524"/>
              <a:gd name="T49" fmla="*/ 770292 h 4376"/>
              <a:gd name="T50" fmla="*/ 1336186 w 6524"/>
              <a:gd name="T51" fmla="*/ 705761 h 4376"/>
              <a:gd name="T52" fmla="*/ 1371518 w 6524"/>
              <a:gd name="T53" fmla="*/ 671305 h 4376"/>
              <a:gd name="T54" fmla="*/ 1378526 w 6524"/>
              <a:gd name="T55" fmla="*/ 581661 h 4376"/>
              <a:gd name="T56" fmla="*/ 1365094 w 6524"/>
              <a:gd name="T57" fmla="*/ 511582 h 4376"/>
              <a:gd name="T58" fmla="*/ 1359838 w 6524"/>
              <a:gd name="T59" fmla="*/ 353902 h 4376"/>
              <a:gd name="T60" fmla="*/ 1265815 w 6524"/>
              <a:gd name="T61" fmla="*/ 286743 h 4376"/>
              <a:gd name="T62" fmla="*/ 1161571 w 6524"/>
              <a:gd name="T63" fmla="*/ 277399 h 4376"/>
              <a:gd name="T64" fmla="*/ 1043896 w 6524"/>
              <a:gd name="T65" fmla="*/ 329374 h 4376"/>
              <a:gd name="T66" fmla="*/ 1002724 w 6524"/>
              <a:gd name="T67" fmla="*/ 442086 h 4376"/>
              <a:gd name="T68" fmla="*/ 1010316 w 6524"/>
              <a:gd name="T69" fmla="*/ 560345 h 4376"/>
              <a:gd name="T70" fmla="*/ 1008564 w 6524"/>
              <a:gd name="T71" fmla="*/ 660793 h 4376"/>
              <a:gd name="T72" fmla="*/ 1045648 w 6524"/>
              <a:gd name="T73" fmla="*/ 699337 h 4376"/>
              <a:gd name="T74" fmla="*/ 1076599 w 6524"/>
              <a:gd name="T75" fmla="*/ 806792 h 4376"/>
              <a:gd name="T76" fmla="*/ 1107551 w 6524"/>
              <a:gd name="T77" fmla="*/ 909284 h 4376"/>
              <a:gd name="T78" fmla="*/ 1318082 w 6524"/>
              <a:gd name="T79" fmla="*/ 999803 h 4376"/>
              <a:gd name="T80" fmla="*/ 1366846 w 6524"/>
              <a:gd name="T81" fmla="*/ 1068131 h 4376"/>
              <a:gd name="T82" fmla="*/ 1666145 w 6524"/>
              <a:gd name="T83" fmla="*/ 1034843 h 4376"/>
              <a:gd name="T84" fmla="*/ 1606285 w 6524"/>
              <a:gd name="T85" fmla="*/ 986663 h 4376"/>
              <a:gd name="T86" fmla="*/ 1881932 w 6524"/>
              <a:gd name="T87" fmla="*/ 971187 h 4376"/>
              <a:gd name="T88" fmla="*/ 1692425 w 6524"/>
              <a:gd name="T89" fmla="*/ 895852 h 4376"/>
              <a:gd name="T90" fmla="*/ 1646873 w 6524"/>
              <a:gd name="T91" fmla="*/ 837160 h 4376"/>
              <a:gd name="T92" fmla="*/ 1666145 w 6524"/>
              <a:gd name="T93" fmla="*/ 787812 h 4376"/>
              <a:gd name="T94" fmla="*/ 1689213 w 6524"/>
              <a:gd name="T95" fmla="*/ 752772 h 4376"/>
              <a:gd name="T96" fmla="*/ 1703813 w 6524"/>
              <a:gd name="T97" fmla="*/ 691161 h 4376"/>
              <a:gd name="T98" fmla="*/ 1691549 w 6524"/>
              <a:gd name="T99" fmla="*/ 638893 h 4376"/>
              <a:gd name="T100" fmla="*/ 1686877 w 6524"/>
              <a:gd name="T101" fmla="*/ 515962 h 4376"/>
              <a:gd name="T102" fmla="*/ 1612709 w 6524"/>
              <a:gd name="T103" fmla="*/ 468950 h 4376"/>
              <a:gd name="T104" fmla="*/ 1509926 w 6524"/>
              <a:gd name="T105" fmla="*/ 478002 h 4376"/>
              <a:gd name="T106" fmla="*/ 1453862 w 6524"/>
              <a:gd name="T107" fmla="*/ 522678 h 4376"/>
              <a:gd name="T108" fmla="*/ 1439554 w 6524"/>
              <a:gd name="T109" fmla="*/ 618161 h 4376"/>
              <a:gd name="T110" fmla="*/ 1437218 w 6524"/>
              <a:gd name="T111" fmla="*/ 679481 h 4376"/>
              <a:gd name="T112" fmla="*/ 1455322 w 6524"/>
              <a:gd name="T113" fmla="*/ 756276 h 4376"/>
              <a:gd name="T114" fmla="*/ 1485398 w 6524"/>
              <a:gd name="T115" fmla="*/ 828692 h 4376"/>
              <a:gd name="T116" fmla="*/ 1457074 w 6524"/>
              <a:gd name="T117" fmla="*/ 891180 h 4376"/>
              <a:gd name="T118" fmla="*/ 1654757 w 6524"/>
              <a:gd name="T119" fmla="*/ 974691 h 4376"/>
              <a:gd name="T120" fmla="*/ 1699725 w 6524"/>
              <a:gd name="T121" fmla="*/ 1038931 h 43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524" h="4376">
                <a:moveTo>
                  <a:pt x="4032" y="3336"/>
                </a:moveTo>
                <a:lnTo>
                  <a:pt x="4032" y="3336"/>
                </a:lnTo>
                <a:lnTo>
                  <a:pt x="3856" y="3260"/>
                </a:lnTo>
                <a:lnTo>
                  <a:pt x="3674" y="3182"/>
                </a:lnTo>
                <a:lnTo>
                  <a:pt x="3492" y="3105"/>
                </a:lnTo>
                <a:lnTo>
                  <a:pt x="3315" y="3031"/>
                </a:lnTo>
                <a:lnTo>
                  <a:pt x="3118" y="2977"/>
                </a:lnTo>
                <a:lnTo>
                  <a:pt x="3103" y="2966"/>
                </a:lnTo>
                <a:lnTo>
                  <a:pt x="3089" y="2952"/>
                </a:lnTo>
                <a:lnTo>
                  <a:pt x="3075" y="2934"/>
                </a:lnTo>
                <a:lnTo>
                  <a:pt x="3060" y="2916"/>
                </a:lnTo>
                <a:lnTo>
                  <a:pt x="3046" y="2896"/>
                </a:lnTo>
                <a:lnTo>
                  <a:pt x="3032" y="2875"/>
                </a:lnTo>
                <a:lnTo>
                  <a:pt x="3019" y="2852"/>
                </a:lnTo>
                <a:lnTo>
                  <a:pt x="3006" y="2829"/>
                </a:lnTo>
                <a:lnTo>
                  <a:pt x="2981" y="2781"/>
                </a:lnTo>
                <a:lnTo>
                  <a:pt x="2958" y="2735"/>
                </a:lnTo>
                <a:lnTo>
                  <a:pt x="2921" y="2655"/>
                </a:lnTo>
                <a:lnTo>
                  <a:pt x="2795" y="2636"/>
                </a:lnTo>
                <a:lnTo>
                  <a:pt x="2797" y="2612"/>
                </a:lnTo>
                <a:lnTo>
                  <a:pt x="2801" y="2591"/>
                </a:lnTo>
                <a:lnTo>
                  <a:pt x="2806" y="2571"/>
                </a:lnTo>
                <a:lnTo>
                  <a:pt x="2813" y="2554"/>
                </a:lnTo>
                <a:lnTo>
                  <a:pt x="2820" y="2538"/>
                </a:lnTo>
                <a:lnTo>
                  <a:pt x="2829" y="2525"/>
                </a:lnTo>
                <a:lnTo>
                  <a:pt x="2838" y="2511"/>
                </a:lnTo>
                <a:lnTo>
                  <a:pt x="2847" y="2498"/>
                </a:lnTo>
                <a:lnTo>
                  <a:pt x="2868" y="2475"/>
                </a:lnTo>
                <a:lnTo>
                  <a:pt x="2878" y="2463"/>
                </a:lnTo>
                <a:lnTo>
                  <a:pt x="2888" y="2450"/>
                </a:lnTo>
                <a:lnTo>
                  <a:pt x="2897" y="2436"/>
                </a:lnTo>
                <a:lnTo>
                  <a:pt x="2906" y="2421"/>
                </a:lnTo>
                <a:lnTo>
                  <a:pt x="2913" y="2404"/>
                </a:lnTo>
                <a:lnTo>
                  <a:pt x="2921" y="2386"/>
                </a:lnTo>
                <a:lnTo>
                  <a:pt x="2926" y="2367"/>
                </a:lnTo>
                <a:lnTo>
                  <a:pt x="2930" y="2349"/>
                </a:lnTo>
                <a:lnTo>
                  <a:pt x="2933" y="2331"/>
                </a:lnTo>
                <a:lnTo>
                  <a:pt x="2935" y="2312"/>
                </a:lnTo>
                <a:lnTo>
                  <a:pt x="2937" y="2272"/>
                </a:lnTo>
                <a:lnTo>
                  <a:pt x="2939" y="2233"/>
                </a:lnTo>
                <a:lnTo>
                  <a:pt x="2942" y="2194"/>
                </a:lnTo>
                <a:lnTo>
                  <a:pt x="2944" y="2175"/>
                </a:lnTo>
                <a:lnTo>
                  <a:pt x="2947" y="2155"/>
                </a:lnTo>
                <a:lnTo>
                  <a:pt x="2951" y="2137"/>
                </a:lnTo>
                <a:lnTo>
                  <a:pt x="2956" y="2119"/>
                </a:lnTo>
                <a:lnTo>
                  <a:pt x="2963" y="2102"/>
                </a:lnTo>
                <a:lnTo>
                  <a:pt x="2971" y="2085"/>
                </a:lnTo>
                <a:lnTo>
                  <a:pt x="2977" y="2074"/>
                </a:lnTo>
                <a:lnTo>
                  <a:pt x="2984" y="2065"/>
                </a:lnTo>
                <a:lnTo>
                  <a:pt x="2993" y="2057"/>
                </a:lnTo>
                <a:lnTo>
                  <a:pt x="3002" y="2050"/>
                </a:lnTo>
                <a:lnTo>
                  <a:pt x="3011" y="2043"/>
                </a:lnTo>
                <a:lnTo>
                  <a:pt x="3021" y="2038"/>
                </a:lnTo>
                <a:lnTo>
                  <a:pt x="3040" y="2027"/>
                </a:lnTo>
                <a:lnTo>
                  <a:pt x="3061" y="2015"/>
                </a:lnTo>
                <a:lnTo>
                  <a:pt x="3081" y="2004"/>
                </a:lnTo>
                <a:lnTo>
                  <a:pt x="3090" y="1998"/>
                </a:lnTo>
                <a:lnTo>
                  <a:pt x="3098" y="1991"/>
                </a:lnTo>
                <a:lnTo>
                  <a:pt x="3106" y="1983"/>
                </a:lnTo>
                <a:lnTo>
                  <a:pt x="3113" y="1974"/>
                </a:lnTo>
                <a:lnTo>
                  <a:pt x="3119" y="1965"/>
                </a:lnTo>
                <a:lnTo>
                  <a:pt x="3125" y="1955"/>
                </a:lnTo>
                <a:lnTo>
                  <a:pt x="3137" y="1933"/>
                </a:lnTo>
                <a:lnTo>
                  <a:pt x="3147" y="1910"/>
                </a:lnTo>
                <a:lnTo>
                  <a:pt x="3155" y="1886"/>
                </a:lnTo>
                <a:lnTo>
                  <a:pt x="3163" y="1860"/>
                </a:lnTo>
                <a:lnTo>
                  <a:pt x="3169" y="1836"/>
                </a:lnTo>
                <a:lnTo>
                  <a:pt x="3175" y="1812"/>
                </a:lnTo>
                <a:lnTo>
                  <a:pt x="3179" y="1789"/>
                </a:lnTo>
                <a:lnTo>
                  <a:pt x="3186" y="1749"/>
                </a:lnTo>
                <a:lnTo>
                  <a:pt x="3192" y="1705"/>
                </a:lnTo>
                <a:lnTo>
                  <a:pt x="3196" y="1659"/>
                </a:lnTo>
                <a:lnTo>
                  <a:pt x="3197" y="1637"/>
                </a:lnTo>
                <a:lnTo>
                  <a:pt x="3198" y="1614"/>
                </a:lnTo>
                <a:lnTo>
                  <a:pt x="3197" y="1590"/>
                </a:lnTo>
                <a:lnTo>
                  <a:pt x="3196" y="1568"/>
                </a:lnTo>
                <a:lnTo>
                  <a:pt x="3194" y="1545"/>
                </a:lnTo>
                <a:lnTo>
                  <a:pt x="3191" y="1522"/>
                </a:lnTo>
                <a:lnTo>
                  <a:pt x="3186" y="1501"/>
                </a:lnTo>
                <a:lnTo>
                  <a:pt x="3181" y="1480"/>
                </a:lnTo>
                <a:lnTo>
                  <a:pt x="3174" y="1459"/>
                </a:lnTo>
                <a:lnTo>
                  <a:pt x="3165" y="1439"/>
                </a:lnTo>
                <a:lnTo>
                  <a:pt x="3155" y="1419"/>
                </a:lnTo>
                <a:lnTo>
                  <a:pt x="3146" y="1403"/>
                </a:lnTo>
                <a:lnTo>
                  <a:pt x="3138" y="1389"/>
                </a:lnTo>
                <a:lnTo>
                  <a:pt x="3131" y="1375"/>
                </a:lnTo>
                <a:lnTo>
                  <a:pt x="3124" y="1361"/>
                </a:lnTo>
                <a:lnTo>
                  <a:pt x="3119" y="1345"/>
                </a:lnTo>
                <a:lnTo>
                  <a:pt x="3114" y="1326"/>
                </a:lnTo>
                <a:lnTo>
                  <a:pt x="3111" y="1302"/>
                </a:lnTo>
                <a:lnTo>
                  <a:pt x="3110" y="1283"/>
                </a:lnTo>
                <a:lnTo>
                  <a:pt x="3109" y="1261"/>
                </a:lnTo>
                <a:lnTo>
                  <a:pt x="3110" y="1234"/>
                </a:lnTo>
                <a:lnTo>
                  <a:pt x="3111" y="1206"/>
                </a:lnTo>
                <a:lnTo>
                  <a:pt x="3115" y="1143"/>
                </a:lnTo>
                <a:lnTo>
                  <a:pt x="3120" y="1075"/>
                </a:lnTo>
                <a:lnTo>
                  <a:pt x="3133" y="949"/>
                </a:lnTo>
                <a:lnTo>
                  <a:pt x="3137" y="901"/>
                </a:lnTo>
                <a:lnTo>
                  <a:pt x="3139" y="868"/>
                </a:lnTo>
                <a:lnTo>
                  <a:pt x="3140" y="809"/>
                </a:lnTo>
                <a:lnTo>
                  <a:pt x="3140" y="751"/>
                </a:lnTo>
                <a:lnTo>
                  <a:pt x="3138" y="694"/>
                </a:lnTo>
                <a:lnTo>
                  <a:pt x="3135" y="637"/>
                </a:lnTo>
                <a:lnTo>
                  <a:pt x="3130" y="580"/>
                </a:lnTo>
                <a:lnTo>
                  <a:pt x="3126" y="552"/>
                </a:lnTo>
                <a:lnTo>
                  <a:pt x="3122" y="523"/>
                </a:lnTo>
                <a:lnTo>
                  <a:pt x="3117" y="495"/>
                </a:lnTo>
                <a:lnTo>
                  <a:pt x="3112" y="465"/>
                </a:lnTo>
                <a:lnTo>
                  <a:pt x="3106" y="437"/>
                </a:lnTo>
                <a:lnTo>
                  <a:pt x="3099" y="408"/>
                </a:lnTo>
                <a:lnTo>
                  <a:pt x="3091" y="385"/>
                </a:lnTo>
                <a:lnTo>
                  <a:pt x="3081" y="361"/>
                </a:lnTo>
                <a:lnTo>
                  <a:pt x="3067" y="333"/>
                </a:lnTo>
                <a:lnTo>
                  <a:pt x="3058" y="317"/>
                </a:lnTo>
                <a:lnTo>
                  <a:pt x="3049" y="301"/>
                </a:lnTo>
                <a:lnTo>
                  <a:pt x="3039" y="286"/>
                </a:lnTo>
                <a:lnTo>
                  <a:pt x="3029" y="272"/>
                </a:lnTo>
                <a:lnTo>
                  <a:pt x="3017" y="258"/>
                </a:lnTo>
                <a:lnTo>
                  <a:pt x="3005" y="244"/>
                </a:lnTo>
                <a:lnTo>
                  <a:pt x="2993" y="234"/>
                </a:lnTo>
                <a:lnTo>
                  <a:pt x="2979" y="225"/>
                </a:lnTo>
                <a:lnTo>
                  <a:pt x="2832" y="200"/>
                </a:lnTo>
                <a:lnTo>
                  <a:pt x="2742" y="116"/>
                </a:lnTo>
                <a:lnTo>
                  <a:pt x="2707" y="95"/>
                </a:lnTo>
                <a:lnTo>
                  <a:pt x="2673" y="78"/>
                </a:lnTo>
                <a:lnTo>
                  <a:pt x="2638" y="62"/>
                </a:lnTo>
                <a:lnTo>
                  <a:pt x="2604" y="48"/>
                </a:lnTo>
                <a:lnTo>
                  <a:pt x="2568" y="36"/>
                </a:lnTo>
                <a:lnTo>
                  <a:pt x="2534" y="26"/>
                </a:lnTo>
                <a:lnTo>
                  <a:pt x="2500" y="18"/>
                </a:lnTo>
                <a:lnTo>
                  <a:pt x="2466" y="11"/>
                </a:lnTo>
                <a:lnTo>
                  <a:pt x="2432" y="6"/>
                </a:lnTo>
                <a:lnTo>
                  <a:pt x="2397" y="3"/>
                </a:lnTo>
                <a:lnTo>
                  <a:pt x="2364" y="1"/>
                </a:lnTo>
                <a:lnTo>
                  <a:pt x="2330" y="0"/>
                </a:lnTo>
                <a:lnTo>
                  <a:pt x="2297" y="0"/>
                </a:lnTo>
                <a:lnTo>
                  <a:pt x="2264" y="2"/>
                </a:lnTo>
                <a:lnTo>
                  <a:pt x="2232" y="4"/>
                </a:lnTo>
                <a:lnTo>
                  <a:pt x="2199" y="8"/>
                </a:lnTo>
                <a:lnTo>
                  <a:pt x="2168" y="13"/>
                </a:lnTo>
                <a:lnTo>
                  <a:pt x="2136" y="18"/>
                </a:lnTo>
                <a:lnTo>
                  <a:pt x="2106" y="24"/>
                </a:lnTo>
                <a:lnTo>
                  <a:pt x="2076" y="31"/>
                </a:lnTo>
                <a:lnTo>
                  <a:pt x="2047" y="38"/>
                </a:lnTo>
                <a:lnTo>
                  <a:pt x="2018" y="47"/>
                </a:lnTo>
                <a:lnTo>
                  <a:pt x="1963" y="63"/>
                </a:lnTo>
                <a:lnTo>
                  <a:pt x="1910" y="81"/>
                </a:lnTo>
                <a:lnTo>
                  <a:pt x="1861" y="98"/>
                </a:lnTo>
                <a:lnTo>
                  <a:pt x="1816" y="117"/>
                </a:lnTo>
                <a:lnTo>
                  <a:pt x="1774" y="133"/>
                </a:lnTo>
                <a:lnTo>
                  <a:pt x="1747" y="143"/>
                </a:lnTo>
                <a:lnTo>
                  <a:pt x="1719" y="155"/>
                </a:lnTo>
                <a:lnTo>
                  <a:pt x="1692" y="169"/>
                </a:lnTo>
                <a:lnTo>
                  <a:pt x="1667" y="186"/>
                </a:lnTo>
                <a:lnTo>
                  <a:pt x="1641" y="203"/>
                </a:lnTo>
                <a:lnTo>
                  <a:pt x="1618" y="222"/>
                </a:lnTo>
                <a:lnTo>
                  <a:pt x="1595" y="243"/>
                </a:lnTo>
                <a:lnTo>
                  <a:pt x="1572" y="267"/>
                </a:lnTo>
                <a:lnTo>
                  <a:pt x="1550" y="291"/>
                </a:lnTo>
                <a:lnTo>
                  <a:pt x="1530" y="318"/>
                </a:lnTo>
                <a:lnTo>
                  <a:pt x="1510" y="346"/>
                </a:lnTo>
                <a:lnTo>
                  <a:pt x="1492" y="376"/>
                </a:lnTo>
                <a:lnTo>
                  <a:pt x="1475" y="408"/>
                </a:lnTo>
                <a:lnTo>
                  <a:pt x="1460" y="441"/>
                </a:lnTo>
                <a:lnTo>
                  <a:pt x="1444" y="476"/>
                </a:lnTo>
                <a:lnTo>
                  <a:pt x="1431" y="512"/>
                </a:lnTo>
                <a:lnTo>
                  <a:pt x="1419" y="550"/>
                </a:lnTo>
                <a:lnTo>
                  <a:pt x="1408" y="589"/>
                </a:lnTo>
                <a:lnTo>
                  <a:pt x="1398" y="631"/>
                </a:lnTo>
                <a:lnTo>
                  <a:pt x="1390" y="673"/>
                </a:lnTo>
                <a:lnTo>
                  <a:pt x="1383" y="717"/>
                </a:lnTo>
                <a:lnTo>
                  <a:pt x="1377" y="763"/>
                </a:lnTo>
                <a:lnTo>
                  <a:pt x="1373" y="809"/>
                </a:lnTo>
                <a:lnTo>
                  <a:pt x="1371" y="857"/>
                </a:lnTo>
                <a:lnTo>
                  <a:pt x="1371" y="907"/>
                </a:lnTo>
                <a:lnTo>
                  <a:pt x="1372" y="958"/>
                </a:lnTo>
                <a:lnTo>
                  <a:pt x="1374" y="1010"/>
                </a:lnTo>
                <a:lnTo>
                  <a:pt x="1378" y="1064"/>
                </a:lnTo>
                <a:lnTo>
                  <a:pt x="1385" y="1119"/>
                </a:lnTo>
                <a:lnTo>
                  <a:pt x="1393" y="1176"/>
                </a:lnTo>
                <a:lnTo>
                  <a:pt x="1403" y="1232"/>
                </a:lnTo>
                <a:lnTo>
                  <a:pt x="1414" y="1291"/>
                </a:lnTo>
                <a:lnTo>
                  <a:pt x="1417" y="1311"/>
                </a:lnTo>
                <a:lnTo>
                  <a:pt x="1418" y="1330"/>
                </a:lnTo>
                <a:lnTo>
                  <a:pt x="1417" y="1346"/>
                </a:lnTo>
                <a:lnTo>
                  <a:pt x="1415" y="1362"/>
                </a:lnTo>
                <a:lnTo>
                  <a:pt x="1411" y="1377"/>
                </a:lnTo>
                <a:lnTo>
                  <a:pt x="1406" y="1392"/>
                </a:lnTo>
                <a:lnTo>
                  <a:pt x="1400" y="1405"/>
                </a:lnTo>
                <a:lnTo>
                  <a:pt x="1394" y="1418"/>
                </a:lnTo>
                <a:lnTo>
                  <a:pt x="1382" y="1441"/>
                </a:lnTo>
                <a:lnTo>
                  <a:pt x="1369" y="1464"/>
                </a:lnTo>
                <a:lnTo>
                  <a:pt x="1365" y="1474"/>
                </a:lnTo>
                <a:lnTo>
                  <a:pt x="1362" y="1485"/>
                </a:lnTo>
                <a:lnTo>
                  <a:pt x="1360" y="1496"/>
                </a:lnTo>
                <a:lnTo>
                  <a:pt x="1360" y="1507"/>
                </a:lnTo>
                <a:lnTo>
                  <a:pt x="1364" y="1563"/>
                </a:lnTo>
                <a:lnTo>
                  <a:pt x="1369" y="1631"/>
                </a:lnTo>
                <a:lnTo>
                  <a:pt x="1372" y="1668"/>
                </a:lnTo>
                <a:lnTo>
                  <a:pt x="1376" y="1706"/>
                </a:lnTo>
                <a:lnTo>
                  <a:pt x="1382" y="1746"/>
                </a:lnTo>
                <a:lnTo>
                  <a:pt x="1387" y="1784"/>
                </a:lnTo>
                <a:lnTo>
                  <a:pt x="1395" y="1823"/>
                </a:lnTo>
                <a:lnTo>
                  <a:pt x="1403" y="1859"/>
                </a:lnTo>
                <a:lnTo>
                  <a:pt x="1413" y="1895"/>
                </a:lnTo>
                <a:lnTo>
                  <a:pt x="1419" y="1911"/>
                </a:lnTo>
                <a:lnTo>
                  <a:pt x="1425" y="1927"/>
                </a:lnTo>
                <a:lnTo>
                  <a:pt x="1432" y="1942"/>
                </a:lnTo>
                <a:lnTo>
                  <a:pt x="1439" y="1957"/>
                </a:lnTo>
                <a:lnTo>
                  <a:pt x="1447" y="1971"/>
                </a:lnTo>
                <a:lnTo>
                  <a:pt x="1456" y="1983"/>
                </a:lnTo>
                <a:lnTo>
                  <a:pt x="1465" y="1994"/>
                </a:lnTo>
                <a:lnTo>
                  <a:pt x="1475" y="2005"/>
                </a:lnTo>
                <a:lnTo>
                  <a:pt x="1485" y="2014"/>
                </a:lnTo>
                <a:lnTo>
                  <a:pt x="1496" y="2022"/>
                </a:lnTo>
                <a:lnTo>
                  <a:pt x="1504" y="2026"/>
                </a:lnTo>
                <a:lnTo>
                  <a:pt x="1516" y="2030"/>
                </a:lnTo>
                <a:lnTo>
                  <a:pt x="1550" y="2038"/>
                </a:lnTo>
                <a:lnTo>
                  <a:pt x="1580" y="2045"/>
                </a:lnTo>
                <a:lnTo>
                  <a:pt x="1591" y="2046"/>
                </a:lnTo>
                <a:lnTo>
                  <a:pt x="1593" y="2046"/>
                </a:lnTo>
                <a:lnTo>
                  <a:pt x="1594" y="2045"/>
                </a:lnTo>
                <a:lnTo>
                  <a:pt x="1629" y="2421"/>
                </a:lnTo>
                <a:lnTo>
                  <a:pt x="1635" y="2436"/>
                </a:lnTo>
                <a:lnTo>
                  <a:pt x="1642" y="2450"/>
                </a:lnTo>
                <a:lnTo>
                  <a:pt x="1650" y="2462"/>
                </a:lnTo>
                <a:lnTo>
                  <a:pt x="1658" y="2473"/>
                </a:lnTo>
                <a:lnTo>
                  <a:pt x="1677" y="2493"/>
                </a:lnTo>
                <a:lnTo>
                  <a:pt x="1695" y="2514"/>
                </a:lnTo>
                <a:lnTo>
                  <a:pt x="1704" y="2524"/>
                </a:lnTo>
                <a:lnTo>
                  <a:pt x="1713" y="2536"/>
                </a:lnTo>
                <a:lnTo>
                  <a:pt x="1721" y="2548"/>
                </a:lnTo>
                <a:lnTo>
                  <a:pt x="1730" y="2561"/>
                </a:lnTo>
                <a:lnTo>
                  <a:pt x="1738" y="2575"/>
                </a:lnTo>
                <a:lnTo>
                  <a:pt x="1744" y="2593"/>
                </a:lnTo>
                <a:lnTo>
                  <a:pt x="1750" y="2611"/>
                </a:lnTo>
                <a:lnTo>
                  <a:pt x="1754" y="2631"/>
                </a:lnTo>
                <a:lnTo>
                  <a:pt x="1661" y="2655"/>
                </a:lnTo>
                <a:lnTo>
                  <a:pt x="1623" y="2735"/>
                </a:lnTo>
                <a:lnTo>
                  <a:pt x="1601" y="2781"/>
                </a:lnTo>
                <a:lnTo>
                  <a:pt x="1575" y="2829"/>
                </a:lnTo>
                <a:lnTo>
                  <a:pt x="1563" y="2852"/>
                </a:lnTo>
                <a:lnTo>
                  <a:pt x="1549" y="2875"/>
                </a:lnTo>
                <a:lnTo>
                  <a:pt x="1536" y="2896"/>
                </a:lnTo>
                <a:lnTo>
                  <a:pt x="1522" y="2916"/>
                </a:lnTo>
                <a:lnTo>
                  <a:pt x="1507" y="2934"/>
                </a:lnTo>
                <a:lnTo>
                  <a:pt x="1493" y="2952"/>
                </a:lnTo>
                <a:lnTo>
                  <a:pt x="1478" y="2966"/>
                </a:lnTo>
                <a:lnTo>
                  <a:pt x="1464" y="2977"/>
                </a:lnTo>
                <a:lnTo>
                  <a:pt x="1266" y="3031"/>
                </a:lnTo>
                <a:lnTo>
                  <a:pt x="1089" y="3105"/>
                </a:lnTo>
                <a:lnTo>
                  <a:pt x="908" y="3182"/>
                </a:lnTo>
                <a:lnTo>
                  <a:pt x="726" y="3260"/>
                </a:lnTo>
                <a:lnTo>
                  <a:pt x="549" y="3336"/>
                </a:lnTo>
                <a:lnTo>
                  <a:pt x="509" y="3352"/>
                </a:lnTo>
                <a:lnTo>
                  <a:pt x="469" y="3367"/>
                </a:lnTo>
                <a:lnTo>
                  <a:pt x="386" y="3396"/>
                </a:lnTo>
                <a:lnTo>
                  <a:pt x="346" y="3410"/>
                </a:lnTo>
                <a:lnTo>
                  <a:pt x="306" y="3424"/>
                </a:lnTo>
                <a:lnTo>
                  <a:pt x="267" y="3440"/>
                </a:lnTo>
                <a:lnTo>
                  <a:pt x="229" y="3457"/>
                </a:lnTo>
                <a:lnTo>
                  <a:pt x="194" y="3475"/>
                </a:lnTo>
                <a:lnTo>
                  <a:pt x="175" y="3485"/>
                </a:lnTo>
                <a:lnTo>
                  <a:pt x="159" y="3495"/>
                </a:lnTo>
                <a:lnTo>
                  <a:pt x="143" y="3507"/>
                </a:lnTo>
                <a:lnTo>
                  <a:pt x="127" y="3518"/>
                </a:lnTo>
                <a:lnTo>
                  <a:pt x="111" y="3530"/>
                </a:lnTo>
                <a:lnTo>
                  <a:pt x="97" y="3543"/>
                </a:lnTo>
                <a:lnTo>
                  <a:pt x="83" y="3556"/>
                </a:lnTo>
                <a:lnTo>
                  <a:pt x="71" y="3571"/>
                </a:lnTo>
                <a:lnTo>
                  <a:pt x="59" y="3586"/>
                </a:lnTo>
                <a:lnTo>
                  <a:pt x="46" y="3602"/>
                </a:lnTo>
                <a:lnTo>
                  <a:pt x="36" y="3619"/>
                </a:lnTo>
                <a:lnTo>
                  <a:pt x="27" y="3637"/>
                </a:lnTo>
                <a:lnTo>
                  <a:pt x="18" y="3657"/>
                </a:lnTo>
                <a:lnTo>
                  <a:pt x="11" y="3677"/>
                </a:lnTo>
                <a:lnTo>
                  <a:pt x="10" y="3742"/>
                </a:lnTo>
                <a:lnTo>
                  <a:pt x="9" y="3821"/>
                </a:lnTo>
                <a:lnTo>
                  <a:pt x="4" y="4009"/>
                </a:lnTo>
                <a:lnTo>
                  <a:pt x="1" y="4204"/>
                </a:lnTo>
                <a:lnTo>
                  <a:pt x="0" y="4296"/>
                </a:lnTo>
                <a:lnTo>
                  <a:pt x="1" y="4376"/>
                </a:lnTo>
                <a:lnTo>
                  <a:pt x="4581" y="4376"/>
                </a:lnTo>
                <a:lnTo>
                  <a:pt x="4581" y="4296"/>
                </a:lnTo>
                <a:lnTo>
                  <a:pt x="4581" y="4204"/>
                </a:lnTo>
                <a:lnTo>
                  <a:pt x="4577" y="4009"/>
                </a:lnTo>
                <a:lnTo>
                  <a:pt x="4573" y="3821"/>
                </a:lnTo>
                <a:lnTo>
                  <a:pt x="4571" y="3742"/>
                </a:lnTo>
                <a:lnTo>
                  <a:pt x="4571" y="3677"/>
                </a:lnTo>
                <a:lnTo>
                  <a:pt x="4563" y="3657"/>
                </a:lnTo>
                <a:lnTo>
                  <a:pt x="4555" y="3637"/>
                </a:lnTo>
                <a:lnTo>
                  <a:pt x="4545" y="3619"/>
                </a:lnTo>
                <a:lnTo>
                  <a:pt x="4535" y="3602"/>
                </a:lnTo>
                <a:lnTo>
                  <a:pt x="4523" y="3586"/>
                </a:lnTo>
                <a:lnTo>
                  <a:pt x="4511" y="3571"/>
                </a:lnTo>
                <a:lnTo>
                  <a:pt x="4498" y="3556"/>
                </a:lnTo>
                <a:lnTo>
                  <a:pt x="4484" y="3543"/>
                </a:lnTo>
                <a:lnTo>
                  <a:pt x="4470" y="3530"/>
                </a:lnTo>
                <a:lnTo>
                  <a:pt x="4454" y="3518"/>
                </a:lnTo>
                <a:lnTo>
                  <a:pt x="4439" y="3507"/>
                </a:lnTo>
                <a:lnTo>
                  <a:pt x="4423" y="3495"/>
                </a:lnTo>
                <a:lnTo>
                  <a:pt x="4406" y="3485"/>
                </a:lnTo>
                <a:lnTo>
                  <a:pt x="4388" y="3475"/>
                </a:lnTo>
                <a:lnTo>
                  <a:pt x="4352" y="3457"/>
                </a:lnTo>
                <a:lnTo>
                  <a:pt x="4314" y="3440"/>
                </a:lnTo>
                <a:lnTo>
                  <a:pt x="4275" y="3424"/>
                </a:lnTo>
                <a:lnTo>
                  <a:pt x="4235" y="3410"/>
                </a:lnTo>
                <a:lnTo>
                  <a:pt x="4195" y="3396"/>
                </a:lnTo>
                <a:lnTo>
                  <a:pt x="4113" y="3367"/>
                </a:lnTo>
                <a:lnTo>
                  <a:pt x="4073" y="3352"/>
                </a:lnTo>
                <a:lnTo>
                  <a:pt x="4032" y="3336"/>
                </a:lnTo>
                <a:close/>
                <a:moveTo>
                  <a:pt x="5329" y="3316"/>
                </a:moveTo>
                <a:lnTo>
                  <a:pt x="5329" y="3316"/>
                </a:lnTo>
                <a:lnTo>
                  <a:pt x="5202" y="3262"/>
                </a:lnTo>
                <a:lnTo>
                  <a:pt x="5073" y="3206"/>
                </a:lnTo>
                <a:lnTo>
                  <a:pt x="4943" y="3151"/>
                </a:lnTo>
                <a:lnTo>
                  <a:pt x="4818" y="3098"/>
                </a:lnTo>
                <a:lnTo>
                  <a:pt x="4677" y="3060"/>
                </a:lnTo>
                <a:lnTo>
                  <a:pt x="4666" y="3052"/>
                </a:lnTo>
                <a:lnTo>
                  <a:pt x="4656" y="3042"/>
                </a:lnTo>
                <a:lnTo>
                  <a:pt x="4645" y="3030"/>
                </a:lnTo>
                <a:lnTo>
                  <a:pt x="4635" y="3017"/>
                </a:lnTo>
                <a:lnTo>
                  <a:pt x="4625" y="3002"/>
                </a:lnTo>
                <a:lnTo>
                  <a:pt x="4616" y="2987"/>
                </a:lnTo>
                <a:lnTo>
                  <a:pt x="4596" y="2955"/>
                </a:lnTo>
                <a:lnTo>
                  <a:pt x="4579" y="2920"/>
                </a:lnTo>
                <a:lnTo>
                  <a:pt x="4563" y="2887"/>
                </a:lnTo>
                <a:lnTo>
                  <a:pt x="4536" y="2830"/>
                </a:lnTo>
                <a:lnTo>
                  <a:pt x="4446" y="2817"/>
                </a:lnTo>
                <a:lnTo>
                  <a:pt x="4448" y="2800"/>
                </a:lnTo>
                <a:lnTo>
                  <a:pt x="4450" y="2784"/>
                </a:lnTo>
                <a:lnTo>
                  <a:pt x="4454" y="2770"/>
                </a:lnTo>
                <a:lnTo>
                  <a:pt x="4459" y="2758"/>
                </a:lnTo>
                <a:lnTo>
                  <a:pt x="4465" y="2747"/>
                </a:lnTo>
                <a:lnTo>
                  <a:pt x="4471" y="2737"/>
                </a:lnTo>
                <a:lnTo>
                  <a:pt x="4477" y="2728"/>
                </a:lnTo>
                <a:lnTo>
                  <a:pt x="4484" y="2718"/>
                </a:lnTo>
                <a:lnTo>
                  <a:pt x="4498" y="2702"/>
                </a:lnTo>
                <a:lnTo>
                  <a:pt x="4512" y="2684"/>
                </a:lnTo>
                <a:lnTo>
                  <a:pt x="4519" y="2674"/>
                </a:lnTo>
                <a:lnTo>
                  <a:pt x="4525" y="2664"/>
                </a:lnTo>
                <a:lnTo>
                  <a:pt x="4532" y="2651"/>
                </a:lnTo>
                <a:lnTo>
                  <a:pt x="4536" y="2638"/>
                </a:lnTo>
                <a:lnTo>
                  <a:pt x="4540" y="2625"/>
                </a:lnTo>
                <a:lnTo>
                  <a:pt x="4543" y="2612"/>
                </a:lnTo>
                <a:lnTo>
                  <a:pt x="4545" y="2599"/>
                </a:lnTo>
                <a:lnTo>
                  <a:pt x="4546" y="2586"/>
                </a:lnTo>
                <a:lnTo>
                  <a:pt x="4548" y="2557"/>
                </a:lnTo>
                <a:lnTo>
                  <a:pt x="4549" y="2530"/>
                </a:lnTo>
                <a:lnTo>
                  <a:pt x="4551" y="2501"/>
                </a:lnTo>
                <a:lnTo>
                  <a:pt x="4553" y="2488"/>
                </a:lnTo>
                <a:lnTo>
                  <a:pt x="4555" y="2474"/>
                </a:lnTo>
                <a:lnTo>
                  <a:pt x="4558" y="2461"/>
                </a:lnTo>
                <a:lnTo>
                  <a:pt x="4562" y="2449"/>
                </a:lnTo>
                <a:lnTo>
                  <a:pt x="4566" y="2436"/>
                </a:lnTo>
                <a:lnTo>
                  <a:pt x="4572" y="2424"/>
                </a:lnTo>
                <a:lnTo>
                  <a:pt x="4576" y="2417"/>
                </a:lnTo>
                <a:lnTo>
                  <a:pt x="4581" y="2410"/>
                </a:lnTo>
                <a:lnTo>
                  <a:pt x="4587" y="2404"/>
                </a:lnTo>
                <a:lnTo>
                  <a:pt x="4593" y="2399"/>
                </a:lnTo>
                <a:lnTo>
                  <a:pt x="4608" y="2390"/>
                </a:lnTo>
                <a:lnTo>
                  <a:pt x="4622" y="2383"/>
                </a:lnTo>
                <a:lnTo>
                  <a:pt x="4636" y="2375"/>
                </a:lnTo>
                <a:lnTo>
                  <a:pt x="4650" y="2366"/>
                </a:lnTo>
                <a:lnTo>
                  <a:pt x="4656" y="2362"/>
                </a:lnTo>
                <a:lnTo>
                  <a:pt x="4662" y="2357"/>
                </a:lnTo>
                <a:lnTo>
                  <a:pt x="4668" y="2351"/>
                </a:lnTo>
                <a:lnTo>
                  <a:pt x="4674" y="2345"/>
                </a:lnTo>
                <a:lnTo>
                  <a:pt x="4682" y="2331"/>
                </a:lnTo>
                <a:lnTo>
                  <a:pt x="4690" y="2316"/>
                </a:lnTo>
                <a:lnTo>
                  <a:pt x="4697" y="2299"/>
                </a:lnTo>
                <a:lnTo>
                  <a:pt x="4703" y="2281"/>
                </a:lnTo>
                <a:lnTo>
                  <a:pt x="4709" y="2264"/>
                </a:lnTo>
                <a:lnTo>
                  <a:pt x="4713" y="2246"/>
                </a:lnTo>
                <a:lnTo>
                  <a:pt x="4720" y="2213"/>
                </a:lnTo>
                <a:lnTo>
                  <a:pt x="4725" y="2184"/>
                </a:lnTo>
                <a:lnTo>
                  <a:pt x="4729" y="2153"/>
                </a:lnTo>
                <a:lnTo>
                  <a:pt x="4732" y="2121"/>
                </a:lnTo>
                <a:lnTo>
                  <a:pt x="4733" y="2088"/>
                </a:lnTo>
                <a:lnTo>
                  <a:pt x="4733" y="2071"/>
                </a:lnTo>
                <a:lnTo>
                  <a:pt x="4732" y="2055"/>
                </a:lnTo>
                <a:lnTo>
                  <a:pt x="4731" y="2039"/>
                </a:lnTo>
                <a:lnTo>
                  <a:pt x="4728" y="2024"/>
                </a:lnTo>
                <a:lnTo>
                  <a:pt x="4725" y="2007"/>
                </a:lnTo>
                <a:lnTo>
                  <a:pt x="4721" y="1992"/>
                </a:lnTo>
                <a:lnTo>
                  <a:pt x="4716" y="1978"/>
                </a:lnTo>
                <a:lnTo>
                  <a:pt x="4710" y="1964"/>
                </a:lnTo>
                <a:lnTo>
                  <a:pt x="4703" y="1950"/>
                </a:lnTo>
                <a:lnTo>
                  <a:pt x="4697" y="1937"/>
                </a:lnTo>
                <a:lnTo>
                  <a:pt x="4686" y="1918"/>
                </a:lnTo>
                <a:lnTo>
                  <a:pt x="4682" y="1908"/>
                </a:lnTo>
                <a:lnTo>
                  <a:pt x="4678" y="1897"/>
                </a:lnTo>
                <a:lnTo>
                  <a:pt x="4675" y="1883"/>
                </a:lnTo>
                <a:lnTo>
                  <a:pt x="4672" y="1865"/>
                </a:lnTo>
                <a:lnTo>
                  <a:pt x="4671" y="1852"/>
                </a:lnTo>
                <a:lnTo>
                  <a:pt x="4671" y="1836"/>
                </a:lnTo>
                <a:lnTo>
                  <a:pt x="4672" y="1797"/>
                </a:lnTo>
                <a:lnTo>
                  <a:pt x="4675" y="1752"/>
                </a:lnTo>
                <a:lnTo>
                  <a:pt x="4679" y="1704"/>
                </a:lnTo>
                <a:lnTo>
                  <a:pt x="4687" y="1615"/>
                </a:lnTo>
                <a:lnTo>
                  <a:pt x="4690" y="1580"/>
                </a:lnTo>
                <a:lnTo>
                  <a:pt x="4691" y="1557"/>
                </a:lnTo>
                <a:lnTo>
                  <a:pt x="4692" y="1514"/>
                </a:lnTo>
                <a:lnTo>
                  <a:pt x="4692" y="1473"/>
                </a:lnTo>
                <a:lnTo>
                  <a:pt x="4691" y="1432"/>
                </a:lnTo>
                <a:lnTo>
                  <a:pt x="4689" y="1392"/>
                </a:lnTo>
                <a:lnTo>
                  <a:pt x="4685" y="1351"/>
                </a:lnTo>
                <a:lnTo>
                  <a:pt x="4680" y="1310"/>
                </a:lnTo>
                <a:lnTo>
                  <a:pt x="4673" y="1270"/>
                </a:lnTo>
                <a:lnTo>
                  <a:pt x="4663" y="1228"/>
                </a:lnTo>
                <a:lnTo>
                  <a:pt x="4657" y="1212"/>
                </a:lnTo>
                <a:lnTo>
                  <a:pt x="4650" y="1195"/>
                </a:lnTo>
                <a:lnTo>
                  <a:pt x="4640" y="1175"/>
                </a:lnTo>
                <a:lnTo>
                  <a:pt x="4628" y="1152"/>
                </a:lnTo>
                <a:lnTo>
                  <a:pt x="4621" y="1142"/>
                </a:lnTo>
                <a:lnTo>
                  <a:pt x="4613" y="1131"/>
                </a:lnTo>
                <a:lnTo>
                  <a:pt x="4605" y="1121"/>
                </a:lnTo>
                <a:lnTo>
                  <a:pt x="4596" y="1112"/>
                </a:lnTo>
                <a:lnTo>
                  <a:pt x="4587" y="1105"/>
                </a:lnTo>
                <a:lnTo>
                  <a:pt x="4577" y="1097"/>
                </a:lnTo>
                <a:lnTo>
                  <a:pt x="4473" y="1080"/>
                </a:lnTo>
                <a:lnTo>
                  <a:pt x="4408" y="1020"/>
                </a:lnTo>
                <a:lnTo>
                  <a:pt x="4383" y="1006"/>
                </a:lnTo>
                <a:lnTo>
                  <a:pt x="4359" y="993"/>
                </a:lnTo>
                <a:lnTo>
                  <a:pt x="4335" y="982"/>
                </a:lnTo>
                <a:lnTo>
                  <a:pt x="4310" y="972"/>
                </a:lnTo>
                <a:lnTo>
                  <a:pt x="4285" y="964"/>
                </a:lnTo>
                <a:lnTo>
                  <a:pt x="4261" y="956"/>
                </a:lnTo>
                <a:lnTo>
                  <a:pt x="4236" y="950"/>
                </a:lnTo>
                <a:lnTo>
                  <a:pt x="4212" y="946"/>
                </a:lnTo>
                <a:lnTo>
                  <a:pt x="4188" y="942"/>
                </a:lnTo>
                <a:lnTo>
                  <a:pt x="4163" y="940"/>
                </a:lnTo>
                <a:lnTo>
                  <a:pt x="4139" y="938"/>
                </a:lnTo>
                <a:lnTo>
                  <a:pt x="4115" y="937"/>
                </a:lnTo>
                <a:lnTo>
                  <a:pt x="4091" y="938"/>
                </a:lnTo>
                <a:lnTo>
                  <a:pt x="4068" y="939"/>
                </a:lnTo>
                <a:lnTo>
                  <a:pt x="4045" y="941"/>
                </a:lnTo>
                <a:lnTo>
                  <a:pt x="4022" y="943"/>
                </a:lnTo>
                <a:lnTo>
                  <a:pt x="3999" y="946"/>
                </a:lnTo>
                <a:lnTo>
                  <a:pt x="3978" y="950"/>
                </a:lnTo>
                <a:lnTo>
                  <a:pt x="3934" y="959"/>
                </a:lnTo>
                <a:lnTo>
                  <a:pt x="3892" y="971"/>
                </a:lnTo>
                <a:lnTo>
                  <a:pt x="3853" y="983"/>
                </a:lnTo>
                <a:lnTo>
                  <a:pt x="3815" y="995"/>
                </a:lnTo>
                <a:lnTo>
                  <a:pt x="3781" y="1008"/>
                </a:lnTo>
                <a:lnTo>
                  <a:pt x="3719" y="1033"/>
                </a:lnTo>
                <a:lnTo>
                  <a:pt x="3699" y="1040"/>
                </a:lnTo>
                <a:lnTo>
                  <a:pt x="3679" y="1049"/>
                </a:lnTo>
                <a:lnTo>
                  <a:pt x="3661" y="1059"/>
                </a:lnTo>
                <a:lnTo>
                  <a:pt x="3642" y="1070"/>
                </a:lnTo>
                <a:lnTo>
                  <a:pt x="3625" y="1082"/>
                </a:lnTo>
                <a:lnTo>
                  <a:pt x="3607" y="1096"/>
                </a:lnTo>
                <a:lnTo>
                  <a:pt x="3590" y="1112"/>
                </a:lnTo>
                <a:lnTo>
                  <a:pt x="3575" y="1128"/>
                </a:lnTo>
                <a:lnTo>
                  <a:pt x="3560" y="1145"/>
                </a:lnTo>
                <a:lnTo>
                  <a:pt x="3544" y="1164"/>
                </a:lnTo>
                <a:lnTo>
                  <a:pt x="3531" y="1185"/>
                </a:lnTo>
                <a:lnTo>
                  <a:pt x="3518" y="1206"/>
                </a:lnTo>
                <a:lnTo>
                  <a:pt x="3506" y="1228"/>
                </a:lnTo>
                <a:lnTo>
                  <a:pt x="3495" y="1252"/>
                </a:lnTo>
                <a:lnTo>
                  <a:pt x="3484" y="1277"/>
                </a:lnTo>
                <a:lnTo>
                  <a:pt x="3474" y="1302"/>
                </a:lnTo>
                <a:lnTo>
                  <a:pt x="3465" y="1330"/>
                </a:lnTo>
                <a:lnTo>
                  <a:pt x="3457" y="1358"/>
                </a:lnTo>
                <a:lnTo>
                  <a:pt x="3451" y="1388"/>
                </a:lnTo>
                <a:lnTo>
                  <a:pt x="3445" y="1417"/>
                </a:lnTo>
                <a:lnTo>
                  <a:pt x="3440" y="1448"/>
                </a:lnTo>
                <a:lnTo>
                  <a:pt x="3436" y="1481"/>
                </a:lnTo>
                <a:lnTo>
                  <a:pt x="3434" y="1514"/>
                </a:lnTo>
                <a:lnTo>
                  <a:pt x="3432" y="1549"/>
                </a:lnTo>
                <a:lnTo>
                  <a:pt x="3432" y="1584"/>
                </a:lnTo>
                <a:lnTo>
                  <a:pt x="3432" y="1621"/>
                </a:lnTo>
                <a:lnTo>
                  <a:pt x="3434" y="1658"/>
                </a:lnTo>
                <a:lnTo>
                  <a:pt x="3437" y="1696"/>
                </a:lnTo>
                <a:lnTo>
                  <a:pt x="3442" y="1735"/>
                </a:lnTo>
                <a:lnTo>
                  <a:pt x="3447" y="1775"/>
                </a:lnTo>
                <a:lnTo>
                  <a:pt x="3454" y="1817"/>
                </a:lnTo>
                <a:lnTo>
                  <a:pt x="3462" y="1858"/>
                </a:lnTo>
                <a:lnTo>
                  <a:pt x="3464" y="1872"/>
                </a:lnTo>
                <a:lnTo>
                  <a:pt x="3465" y="1886"/>
                </a:lnTo>
                <a:lnTo>
                  <a:pt x="3464" y="1898"/>
                </a:lnTo>
                <a:lnTo>
                  <a:pt x="3462" y="1909"/>
                </a:lnTo>
                <a:lnTo>
                  <a:pt x="3460" y="1919"/>
                </a:lnTo>
                <a:lnTo>
                  <a:pt x="3456" y="1929"/>
                </a:lnTo>
                <a:lnTo>
                  <a:pt x="3448" y="1949"/>
                </a:lnTo>
                <a:lnTo>
                  <a:pt x="3439" y="1965"/>
                </a:lnTo>
                <a:lnTo>
                  <a:pt x="3431" y="1981"/>
                </a:lnTo>
                <a:lnTo>
                  <a:pt x="3428" y="1988"/>
                </a:lnTo>
                <a:lnTo>
                  <a:pt x="3425" y="1996"/>
                </a:lnTo>
                <a:lnTo>
                  <a:pt x="3424" y="2004"/>
                </a:lnTo>
                <a:lnTo>
                  <a:pt x="3424" y="2011"/>
                </a:lnTo>
                <a:lnTo>
                  <a:pt x="3431" y="2101"/>
                </a:lnTo>
                <a:lnTo>
                  <a:pt x="3435" y="2153"/>
                </a:lnTo>
                <a:lnTo>
                  <a:pt x="3439" y="2182"/>
                </a:lnTo>
                <a:lnTo>
                  <a:pt x="3443" y="2209"/>
                </a:lnTo>
                <a:lnTo>
                  <a:pt x="3448" y="2237"/>
                </a:lnTo>
                <a:lnTo>
                  <a:pt x="3454" y="2263"/>
                </a:lnTo>
                <a:lnTo>
                  <a:pt x="3461" y="2288"/>
                </a:lnTo>
                <a:lnTo>
                  <a:pt x="3470" y="2312"/>
                </a:lnTo>
                <a:lnTo>
                  <a:pt x="3475" y="2323"/>
                </a:lnTo>
                <a:lnTo>
                  <a:pt x="3481" y="2333"/>
                </a:lnTo>
                <a:lnTo>
                  <a:pt x="3486" y="2342"/>
                </a:lnTo>
                <a:lnTo>
                  <a:pt x="3492" y="2351"/>
                </a:lnTo>
                <a:lnTo>
                  <a:pt x="3499" y="2359"/>
                </a:lnTo>
                <a:lnTo>
                  <a:pt x="3506" y="2366"/>
                </a:lnTo>
                <a:lnTo>
                  <a:pt x="3513" y="2374"/>
                </a:lnTo>
                <a:lnTo>
                  <a:pt x="3521" y="2379"/>
                </a:lnTo>
                <a:lnTo>
                  <a:pt x="3526" y="2382"/>
                </a:lnTo>
                <a:lnTo>
                  <a:pt x="3535" y="2384"/>
                </a:lnTo>
                <a:lnTo>
                  <a:pt x="3559" y="2391"/>
                </a:lnTo>
                <a:lnTo>
                  <a:pt x="3581" y="2395"/>
                </a:lnTo>
                <a:lnTo>
                  <a:pt x="3588" y="2396"/>
                </a:lnTo>
                <a:lnTo>
                  <a:pt x="3589" y="2396"/>
                </a:lnTo>
                <a:lnTo>
                  <a:pt x="3590" y="2395"/>
                </a:lnTo>
                <a:lnTo>
                  <a:pt x="3615" y="2664"/>
                </a:lnTo>
                <a:lnTo>
                  <a:pt x="3621" y="2674"/>
                </a:lnTo>
                <a:lnTo>
                  <a:pt x="3625" y="2684"/>
                </a:lnTo>
                <a:lnTo>
                  <a:pt x="3631" y="2692"/>
                </a:lnTo>
                <a:lnTo>
                  <a:pt x="3637" y="2700"/>
                </a:lnTo>
                <a:lnTo>
                  <a:pt x="3649" y="2715"/>
                </a:lnTo>
                <a:lnTo>
                  <a:pt x="3662" y="2730"/>
                </a:lnTo>
                <a:lnTo>
                  <a:pt x="3675" y="2745"/>
                </a:lnTo>
                <a:lnTo>
                  <a:pt x="3681" y="2754"/>
                </a:lnTo>
                <a:lnTo>
                  <a:pt x="3687" y="2763"/>
                </a:lnTo>
                <a:lnTo>
                  <a:pt x="3693" y="2773"/>
                </a:lnTo>
                <a:lnTo>
                  <a:pt x="3698" y="2785"/>
                </a:lnTo>
                <a:lnTo>
                  <a:pt x="3702" y="2799"/>
                </a:lnTo>
                <a:lnTo>
                  <a:pt x="3705" y="2814"/>
                </a:lnTo>
                <a:lnTo>
                  <a:pt x="3638" y="2830"/>
                </a:lnTo>
                <a:lnTo>
                  <a:pt x="3619" y="2869"/>
                </a:lnTo>
                <a:lnTo>
                  <a:pt x="3597" y="2915"/>
                </a:lnTo>
                <a:lnTo>
                  <a:pt x="3585" y="2940"/>
                </a:lnTo>
                <a:lnTo>
                  <a:pt x="3572" y="2963"/>
                </a:lnTo>
                <a:lnTo>
                  <a:pt x="3559" y="2986"/>
                </a:lnTo>
                <a:lnTo>
                  <a:pt x="3544" y="3008"/>
                </a:lnTo>
                <a:lnTo>
                  <a:pt x="3793" y="3114"/>
                </a:lnTo>
                <a:lnTo>
                  <a:pt x="3936" y="3176"/>
                </a:lnTo>
                <a:lnTo>
                  <a:pt x="4076" y="3235"/>
                </a:lnTo>
                <a:lnTo>
                  <a:pt x="4109" y="3248"/>
                </a:lnTo>
                <a:lnTo>
                  <a:pt x="4143" y="3261"/>
                </a:lnTo>
                <a:lnTo>
                  <a:pt x="4214" y="3285"/>
                </a:lnTo>
                <a:lnTo>
                  <a:pt x="4282" y="3310"/>
                </a:lnTo>
                <a:lnTo>
                  <a:pt x="4316" y="3323"/>
                </a:lnTo>
                <a:lnTo>
                  <a:pt x="4351" y="3336"/>
                </a:lnTo>
                <a:lnTo>
                  <a:pt x="4385" y="3351"/>
                </a:lnTo>
                <a:lnTo>
                  <a:pt x="4419" y="3368"/>
                </a:lnTo>
                <a:lnTo>
                  <a:pt x="4451" y="3385"/>
                </a:lnTo>
                <a:lnTo>
                  <a:pt x="4483" y="3404"/>
                </a:lnTo>
                <a:lnTo>
                  <a:pt x="4514" y="3424"/>
                </a:lnTo>
                <a:lnTo>
                  <a:pt x="4528" y="3436"/>
                </a:lnTo>
                <a:lnTo>
                  <a:pt x="4543" y="3448"/>
                </a:lnTo>
                <a:lnTo>
                  <a:pt x="4557" y="3460"/>
                </a:lnTo>
                <a:lnTo>
                  <a:pt x="4570" y="3473"/>
                </a:lnTo>
                <a:lnTo>
                  <a:pt x="4583" y="3486"/>
                </a:lnTo>
                <a:lnTo>
                  <a:pt x="4596" y="3501"/>
                </a:lnTo>
                <a:lnTo>
                  <a:pt x="4609" y="3516"/>
                </a:lnTo>
                <a:lnTo>
                  <a:pt x="4620" y="3531"/>
                </a:lnTo>
                <a:lnTo>
                  <a:pt x="4631" y="3547"/>
                </a:lnTo>
                <a:lnTo>
                  <a:pt x="4641" y="3564"/>
                </a:lnTo>
                <a:lnTo>
                  <a:pt x="4650" y="3583"/>
                </a:lnTo>
                <a:lnTo>
                  <a:pt x="4659" y="3601"/>
                </a:lnTo>
                <a:lnTo>
                  <a:pt x="4667" y="3620"/>
                </a:lnTo>
                <a:lnTo>
                  <a:pt x="4676" y="3640"/>
                </a:lnTo>
                <a:lnTo>
                  <a:pt x="4681" y="3658"/>
                </a:lnTo>
                <a:lnTo>
                  <a:pt x="4681" y="3677"/>
                </a:lnTo>
                <a:lnTo>
                  <a:pt x="4683" y="3786"/>
                </a:lnTo>
                <a:lnTo>
                  <a:pt x="4686" y="3924"/>
                </a:lnTo>
                <a:lnTo>
                  <a:pt x="4689" y="4056"/>
                </a:lnTo>
                <a:lnTo>
                  <a:pt x="5719" y="4056"/>
                </a:lnTo>
                <a:lnTo>
                  <a:pt x="5719" y="4000"/>
                </a:lnTo>
                <a:lnTo>
                  <a:pt x="5719" y="3935"/>
                </a:lnTo>
                <a:lnTo>
                  <a:pt x="5716" y="3796"/>
                </a:lnTo>
                <a:lnTo>
                  <a:pt x="5713" y="3662"/>
                </a:lnTo>
                <a:lnTo>
                  <a:pt x="5712" y="3558"/>
                </a:lnTo>
                <a:lnTo>
                  <a:pt x="5706" y="3544"/>
                </a:lnTo>
                <a:lnTo>
                  <a:pt x="5700" y="3531"/>
                </a:lnTo>
                <a:lnTo>
                  <a:pt x="5694" y="3518"/>
                </a:lnTo>
                <a:lnTo>
                  <a:pt x="5686" y="3506"/>
                </a:lnTo>
                <a:lnTo>
                  <a:pt x="5678" y="3494"/>
                </a:lnTo>
                <a:lnTo>
                  <a:pt x="5670" y="3483"/>
                </a:lnTo>
                <a:lnTo>
                  <a:pt x="5661" y="3473"/>
                </a:lnTo>
                <a:lnTo>
                  <a:pt x="5650" y="3463"/>
                </a:lnTo>
                <a:lnTo>
                  <a:pt x="5640" y="3454"/>
                </a:lnTo>
                <a:lnTo>
                  <a:pt x="5629" y="3445"/>
                </a:lnTo>
                <a:lnTo>
                  <a:pt x="5618" y="3437"/>
                </a:lnTo>
                <a:lnTo>
                  <a:pt x="5607" y="3430"/>
                </a:lnTo>
                <a:lnTo>
                  <a:pt x="5583" y="3414"/>
                </a:lnTo>
                <a:lnTo>
                  <a:pt x="5556" y="3402"/>
                </a:lnTo>
                <a:lnTo>
                  <a:pt x="5530" y="3390"/>
                </a:lnTo>
                <a:lnTo>
                  <a:pt x="5501" y="3379"/>
                </a:lnTo>
                <a:lnTo>
                  <a:pt x="5445" y="3358"/>
                </a:lnTo>
                <a:lnTo>
                  <a:pt x="5386" y="3337"/>
                </a:lnTo>
                <a:lnTo>
                  <a:pt x="5357" y="3327"/>
                </a:lnTo>
                <a:lnTo>
                  <a:pt x="5329" y="3316"/>
                </a:lnTo>
                <a:close/>
                <a:moveTo>
                  <a:pt x="6518" y="3416"/>
                </a:moveTo>
                <a:lnTo>
                  <a:pt x="6518" y="3416"/>
                </a:lnTo>
                <a:lnTo>
                  <a:pt x="6515" y="3406"/>
                </a:lnTo>
                <a:lnTo>
                  <a:pt x="6510" y="3397"/>
                </a:lnTo>
                <a:lnTo>
                  <a:pt x="6506" y="3388"/>
                </a:lnTo>
                <a:lnTo>
                  <a:pt x="6501" y="3380"/>
                </a:lnTo>
                <a:lnTo>
                  <a:pt x="6488" y="3364"/>
                </a:lnTo>
                <a:lnTo>
                  <a:pt x="6475" y="3350"/>
                </a:lnTo>
                <a:lnTo>
                  <a:pt x="6460" y="3337"/>
                </a:lnTo>
                <a:lnTo>
                  <a:pt x="6445" y="3326"/>
                </a:lnTo>
                <a:lnTo>
                  <a:pt x="6428" y="3316"/>
                </a:lnTo>
                <a:lnTo>
                  <a:pt x="6409" y="3307"/>
                </a:lnTo>
                <a:lnTo>
                  <a:pt x="6391" y="3299"/>
                </a:lnTo>
                <a:lnTo>
                  <a:pt x="6372" y="3292"/>
                </a:lnTo>
                <a:lnTo>
                  <a:pt x="6331" y="3276"/>
                </a:lnTo>
                <a:lnTo>
                  <a:pt x="6291" y="3262"/>
                </a:lnTo>
                <a:lnTo>
                  <a:pt x="6270" y="3255"/>
                </a:lnTo>
                <a:lnTo>
                  <a:pt x="6251" y="3247"/>
                </a:lnTo>
                <a:lnTo>
                  <a:pt x="6073" y="3171"/>
                </a:lnTo>
                <a:lnTo>
                  <a:pt x="5982" y="3132"/>
                </a:lnTo>
                <a:lnTo>
                  <a:pt x="5894" y="3096"/>
                </a:lnTo>
                <a:lnTo>
                  <a:pt x="5796" y="3068"/>
                </a:lnTo>
                <a:lnTo>
                  <a:pt x="5788" y="3063"/>
                </a:lnTo>
                <a:lnTo>
                  <a:pt x="5781" y="3056"/>
                </a:lnTo>
                <a:lnTo>
                  <a:pt x="5774" y="3048"/>
                </a:lnTo>
                <a:lnTo>
                  <a:pt x="5767" y="3039"/>
                </a:lnTo>
                <a:lnTo>
                  <a:pt x="5753" y="3018"/>
                </a:lnTo>
                <a:lnTo>
                  <a:pt x="5740" y="2995"/>
                </a:lnTo>
                <a:lnTo>
                  <a:pt x="5728" y="2971"/>
                </a:lnTo>
                <a:lnTo>
                  <a:pt x="5716" y="2948"/>
                </a:lnTo>
                <a:lnTo>
                  <a:pt x="5697" y="2908"/>
                </a:lnTo>
                <a:lnTo>
                  <a:pt x="5635" y="2899"/>
                </a:lnTo>
                <a:lnTo>
                  <a:pt x="5636" y="2887"/>
                </a:lnTo>
                <a:lnTo>
                  <a:pt x="5638" y="2877"/>
                </a:lnTo>
                <a:lnTo>
                  <a:pt x="5640" y="2867"/>
                </a:lnTo>
                <a:lnTo>
                  <a:pt x="5643" y="2858"/>
                </a:lnTo>
                <a:lnTo>
                  <a:pt x="5647" y="2850"/>
                </a:lnTo>
                <a:lnTo>
                  <a:pt x="5652" y="2843"/>
                </a:lnTo>
                <a:lnTo>
                  <a:pt x="5662" y="2831"/>
                </a:lnTo>
                <a:lnTo>
                  <a:pt x="5671" y="2819"/>
                </a:lnTo>
                <a:lnTo>
                  <a:pt x="5681" y="2807"/>
                </a:lnTo>
                <a:lnTo>
                  <a:pt x="5686" y="2800"/>
                </a:lnTo>
                <a:lnTo>
                  <a:pt x="5690" y="2792"/>
                </a:lnTo>
                <a:lnTo>
                  <a:pt x="5694" y="2783"/>
                </a:lnTo>
                <a:lnTo>
                  <a:pt x="5697" y="2774"/>
                </a:lnTo>
                <a:lnTo>
                  <a:pt x="5700" y="2765"/>
                </a:lnTo>
                <a:lnTo>
                  <a:pt x="5702" y="2756"/>
                </a:lnTo>
                <a:lnTo>
                  <a:pt x="5704" y="2738"/>
                </a:lnTo>
                <a:lnTo>
                  <a:pt x="5706" y="2698"/>
                </a:lnTo>
                <a:lnTo>
                  <a:pt x="5708" y="2679"/>
                </a:lnTo>
                <a:lnTo>
                  <a:pt x="5710" y="2660"/>
                </a:lnTo>
                <a:lnTo>
                  <a:pt x="5712" y="2650"/>
                </a:lnTo>
                <a:lnTo>
                  <a:pt x="5715" y="2642"/>
                </a:lnTo>
                <a:lnTo>
                  <a:pt x="5718" y="2633"/>
                </a:lnTo>
                <a:lnTo>
                  <a:pt x="5723" y="2625"/>
                </a:lnTo>
                <a:lnTo>
                  <a:pt x="5726" y="2620"/>
                </a:lnTo>
                <a:lnTo>
                  <a:pt x="5730" y="2615"/>
                </a:lnTo>
                <a:lnTo>
                  <a:pt x="5738" y="2608"/>
                </a:lnTo>
                <a:lnTo>
                  <a:pt x="5747" y="2601"/>
                </a:lnTo>
                <a:lnTo>
                  <a:pt x="5757" y="2596"/>
                </a:lnTo>
                <a:lnTo>
                  <a:pt x="5767" y="2591"/>
                </a:lnTo>
                <a:lnTo>
                  <a:pt x="5777" y="2585"/>
                </a:lnTo>
                <a:lnTo>
                  <a:pt x="5785" y="2578"/>
                </a:lnTo>
                <a:lnTo>
                  <a:pt x="5789" y="2574"/>
                </a:lnTo>
                <a:lnTo>
                  <a:pt x="5794" y="2569"/>
                </a:lnTo>
                <a:lnTo>
                  <a:pt x="5800" y="2560"/>
                </a:lnTo>
                <a:lnTo>
                  <a:pt x="5805" y="2549"/>
                </a:lnTo>
                <a:lnTo>
                  <a:pt x="5810" y="2538"/>
                </a:lnTo>
                <a:lnTo>
                  <a:pt x="5814" y="2526"/>
                </a:lnTo>
                <a:lnTo>
                  <a:pt x="5821" y="2500"/>
                </a:lnTo>
                <a:lnTo>
                  <a:pt x="5826" y="2478"/>
                </a:lnTo>
                <a:lnTo>
                  <a:pt x="5830" y="2458"/>
                </a:lnTo>
                <a:lnTo>
                  <a:pt x="5832" y="2435"/>
                </a:lnTo>
                <a:lnTo>
                  <a:pt x="5835" y="2413"/>
                </a:lnTo>
                <a:lnTo>
                  <a:pt x="5835" y="2391"/>
                </a:lnTo>
                <a:lnTo>
                  <a:pt x="5835" y="2367"/>
                </a:lnTo>
                <a:lnTo>
                  <a:pt x="5832" y="2345"/>
                </a:lnTo>
                <a:lnTo>
                  <a:pt x="5830" y="2334"/>
                </a:lnTo>
                <a:lnTo>
                  <a:pt x="5827" y="2324"/>
                </a:lnTo>
                <a:lnTo>
                  <a:pt x="5823" y="2314"/>
                </a:lnTo>
                <a:lnTo>
                  <a:pt x="5819" y="2304"/>
                </a:lnTo>
                <a:lnTo>
                  <a:pt x="5810" y="2285"/>
                </a:lnTo>
                <a:lnTo>
                  <a:pt x="5802" y="2272"/>
                </a:lnTo>
                <a:lnTo>
                  <a:pt x="5799" y="2265"/>
                </a:lnTo>
                <a:lnTo>
                  <a:pt x="5797" y="2257"/>
                </a:lnTo>
                <a:lnTo>
                  <a:pt x="5794" y="2248"/>
                </a:lnTo>
                <a:lnTo>
                  <a:pt x="5793" y="2236"/>
                </a:lnTo>
                <a:lnTo>
                  <a:pt x="5792" y="2215"/>
                </a:lnTo>
                <a:lnTo>
                  <a:pt x="5793" y="2188"/>
                </a:lnTo>
                <a:lnTo>
                  <a:pt x="5795" y="2156"/>
                </a:lnTo>
                <a:lnTo>
                  <a:pt x="5797" y="2123"/>
                </a:lnTo>
                <a:lnTo>
                  <a:pt x="5803" y="2060"/>
                </a:lnTo>
                <a:lnTo>
                  <a:pt x="5806" y="2020"/>
                </a:lnTo>
                <a:lnTo>
                  <a:pt x="5807" y="1961"/>
                </a:lnTo>
                <a:lnTo>
                  <a:pt x="5806" y="1932"/>
                </a:lnTo>
                <a:lnTo>
                  <a:pt x="5804" y="1904"/>
                </a:lnTo>
                <a:lnTo>
                  <a:pt x="5802" y="1876"/>
                </a:lnTo>
                <a:lnTo>
                  <a:pt x="5798" y="1848"/>
                </a:lnTo>
                <a:lnTo>
                  <a:pt x="5793" y="1820"/>
                </a:lnTo>
                <a:lnTo>
                  <a:pt x="5786" y="1790"/>
                </a:lnTo>
                <a:lnTo>
                  <a:pt x="5782" y="1779"/>
                </a:lnTo>
                <a:lnTo>
                  <a:pt x="5777" y="1767"/>
                </a:lnTo>
                <a:lnTo>
                  <a:pt x="5770" y="1753"/>
                </a:lnTo>
                <a:lnTo>
                  <a:pt x="5761" y="1738"/>
                </a:lnTo>
                <a:lnTo>
                  <a:pt x="5751" y="1722"/>
                </a:lnTo>
                <a:lnTo>
                  <a:pt x="5746" y="1716"/>
                </a:lnTo>
                <a:lnTo>
                  <a:pt x="5740" y="1709"/>
                </a:lnTo>
                <a:lnTo>
                  <a:pt x="5733" y="1704"/>
                </a:lnTo>
                <a:lnTo>
                  <a:pt x="5727" y="1700"/>
                </a:lnTo>
                <a:lnTo>
                  <a:pt x="5654" y="1687"/>
                </a:lnTo>
                <a:lnTo>
                  <a:pt x="5609" y="1645"/>
                </a:lnTo>
                <a:lnTo>
                  <a:pt x="5592" y="1635"/>
                </a:lnTo>
                <a:lnTo>
                  <a:pt x="5574" y="1626"/>
                </a:lnTo>
                <a:lnTo>
                  <a:pt x="5557" y="1619"/>
                </a:lnTo>
                <a:lnTo>
                  <a:pt x="5540" y="1612"/>
                </a:lnTo>
                <a:lnTo>
                  <a:pt x="5523" y="1606"/>
                </a:lnTo>
                <a:lnTo>
                  <a:pt x="5505" y="1601"/>
                </a:lnTo>
                <a:lnTo>
                  <a:pt x="5488" y="1597"/>
                </a:lnTo>
                <a:lnTo>
                  <a:pt x="5471" y="1593"/>
                </a:lnTo>
                <a:lnTo>
                  <a:pt x="5454" y="1590"/>
                </a:lnTo>
                <a:lnTo>
                  <a:pt x="5437" y="1589"/>
                </a:lnTo>
                <a:lnTo>
                  <a:pt x="5420" y="1588"/>
                </a:lnTo>
                <a:lnTo>
                  <a:pt x="5404" y="1587"/>
                </a:lnTo>
                <a:lnTo>
                  <a:pt x="5371" y="1588"/>
                </a:lnTo>
                <a:lnTo>
                  <a:pt x="5339" y="1591"/>
                </a:lnTo>
                <a:lnTo>
                  <a:pt x="5308" y="1597"/>
                </a:lnTo>
                <a:lnTo>
                  <a:pt x="5277" y="1603"/>
                </a:lnTo>
                <a:lnTo>
                  <a:pt x="5249" y="1611"/>
                </a:lnTo>
                <a:lnTo>
                  <a:pt x="5221" y="1619"/>
                </a:lnTo>
                <a:lnTo>
                  <a:pt x="5195" y="1628"/>
                </a:lnTo>
                <a:lnTo>
                  <a:pt x="5171" y="1637"/>
                </a:lnTo>
                <a:lnTo>
                  <a:pt x="5127" y="1654"/>
                </a:lnTo>
                <a:lnTo>
                  <a:pt x="5114" y="1659"/>
                </a:lnTo>
                <a:lnTo>
                  <a:pt x="5100" y="1665"/>
                </a:lnTo>
                <a:lnTo>
                  <a:pt x="5086" y="1672"/>
                </a:lnTo>
                <a:lnTo>
                  <a:pt x="5073" y="1680"/>
                </a:lnTo>
                <a:lnTo>
                  <a:pt x="5061" y="1689"/>
                </a:lnTo>
                <a:lnTo>
                  <a:pt x="5049" y="1698"/>
                </a:lnTo>
                <a:lnTo>
                  <a:pt x="5038" y="1709"/>
                </a:lnTo>
                <a:lnTo>
                  <a:pt x="5027" y="1720"/>
                </a:lnTo>
                <a:lnTo>
                  <a:pt x="5015" y="1732"/>
                </a:lnTo>
                <a:lnTo>
                  <a:pt x="5005" y="1746"/>
                </a:lnTo>
                <a:lnTo>
                  <a:pt x="4996" y="1760"/>
                </a:lnTo>
                <a:lnTo>
                  <a:pt x="4987" y="1775"/>
                </a:lnTo>
                <a:lnTo>
                  <a:pt x="4979" y="1790"/>
                </a:lnTo>
                <a:lnTo>
                  <a:pt x="4971" y="1806"/>
                </a:lnTo>
                <a:lnTo>
                  <a:pt x="4963" y="1825"/>
                </a:lnTo>
                <a:lnTo>
                  <a:pt x="4957" y="1842"/>
                </a:lnTo>
                <a:lnTo>
                  <a:pt x="4951" y="1861"/>
                </a:lnTo>
                <a:lnTo>
                  <a:pt x="4944" y="1881"/>
                </a:lnTo>
                <a:lnTo>
                  <a:pt x="4940" y="1901"/>
                </a:lnTo>
                <a:lnTo>
                  <a:pt x="4936" y="1922"/>
                </a:lnTo>
                <a:lnTo>
                  <a:pt x="4932" y="1944"/>
                </a:lnTo>
                <a:lnTo>
                  <a:pt x="4930" y="1967"/>
                </a:lnTo>
                <a:lnTo>
                  <a:pt x="4928" y="1990"/>
                </a:lnTo>
                <a:lnTo>
                  <a:pt x="4927" y="2014"/>
                </a:lnTo>
                <a:lnTo>
                  <a:pt x="4927" y="2039"/>
                </a:lnTo>
                <a:lnTo>
                  <a:pt x="4927" y="2064"/>
                </a:lnTo>
                <a:lnTo>
                  <a:pt x="4928" y="2091"/>
                </a:lnTo>
                <a:lnTo>
                  <a:pt x="4930" y="2117"/>
                </a:lnTo>
                <a:lnTo>
                  <a:pt x="4933" y="2144"/>
                </a:lnTo>
                <a:lnTo>
                  <a:pt x="4937" y="2173"/>
                </a:lnTo>
                <a:lnTo>
                  <a:pt x="4942" y="2201"/>
                </a:lnTo>
                <a:lnTo>
                  <a:pt x="4948" y="2231"/>
                </a:lnTo>
                <a:lnTo>
                  <a:pt x="4949" y="2240"/>
                </a:lnTo>
                <a:lnTo>
                  <a:pt x="4951" y="2249"/>
                </a:lnTo>
                <a:lnTo>
                  <a:pt x="4949" y="2258"/>
                </a:lnTo>
                <a:lnTo>
                  <a:pt x="4948" y="2265"/>
                </a:lnTo>
                <a:lnTo>
                  <a:pt x="4946" y="2273"/>
                </a:lnTo>
                <a:lnTo>
                  <a:pt x="4944" y="2280"/>
                </a:lnTo>
                <a:lnTo>
                  <a:pt x="4938" y="2292"/>
                </a:lnTo>
                <a:lnTo>
                  <a:pt x="4931" y="2305"/>
                </a:lnTo>
                <a:lnTo>
                  <a:pt x="4926" y="2316"/>
                </a:lnTo>
                <a:lnTo>
                  <a:pt x="4922" y="2327"/>
                </a:lnTo>
                <a:lnTo>
                  <a:pt x="4921" y="2332"/>
                </a:lnTo>
                <a:lnTo>
                  <a:pt x="4921" y="2337"/>
                </a:lnTo>
                <a:lnTo>
                  <a:pt x="4926" y="2399"/>
                </a:lnTo>
                <a:lnTo>
                  <a:pt x="4929" y="2436"/>
                </a:lnTo>
                <a:lnTo>
                  <a:pt x="4934" y="2475"/>
                </a:lnTo>
                <a:lnTo>
                  <a:pt x="4938" y="2494"/>
                </a:lnTo>
                <a:lnTo>
                  <a:pt x="4942" y="2513"/>
                </a:lnTo>
                <a:lnTo>
                  <a:pt x="4947" y="2530"/>
                </a:lnTo>
                <a:lnTo>
                  <a:pt x="4954" y="2546"/>
                </a:lnTo>
                <a:lnTo>
                  <a:pt x="4961" y="2561"/>
                </a:lnTo>
                <a:lnTo>
                  <a:pt x="4969" y="2574"/>
                </a:lnTo>
                <a:lnTo>
                  <a:pt x="4974" y="2579"/>
                </a:lnTo>
                <a:lnTo>
                  <a:pt x="4978" y="2585"/>
                </a:lnTo>
                <a:lnTo>
                  <a:pt x="4984" y="2590"/>
                </a:lnTo>
                <a:lnTo>
                  <a:pt x="4989" y="2594"/>
                </a:lnTo>
                <a:lnTo>
                  <a:pt x="4999" y="2597"/>
                </a:lnTo>
                <a:lnTo>
                  <a:pt x="5015" y="2602"/>
                </a:lnTo>
                <a:lnTo>
                  <a:pt x="5031" y="2605"/>
                </a:lnTo>
                <a:lnTo>
                  <a:pt x="5036" y="2606"/>
                </a:lnTo>
                <a:lnTo>
                  <a:pt x="5038" y="2605"/>
                </a:lnTo>
                <a:lnTo>
                  <a:pt x="5055" y="2792"/>
                </a:lnTo>
                <a:lnTo>
                  <a:pt x="5058" y="2800"/>
                </a:lnTo>
                <a:lnTo>
                  <a:pt x="5062" y="2806"/>
                </a:lnTo>
                <a:lnTo>
                  <a:pt x="5070" y="2818"/>
                </a:lnTo>
                <a:lnTo>
                  <a:pt x="5078" y="2828"/>
                </a:lnTo>
                <a:lnTo>
                  <a:pt x="5087" y="2838"/>
                </a:lnTo>
                <a:lnTo>
                  <a:pt x="5097" y="2849"/>
                </a:lnTo>
                <a:lnTo>
                  <a:pt x="5105" y="2861"/>
                </a:lnTo>
                <a:lnTo>
                  <a:pt x="5109" y="2869"/>
                </a:lnTo>
                <a:lnTo>
                  <a:pt x="5112" y="2877"/>
                </a:lnTo>
                <a:lnTo>
                  <a:pt x="5115" y="2887"/>
                </a:lnTo>
                <a:lnTo>
                  <a:pt x="5117" y="2897"/>
                </a:lnTo>
                <a:lnTo>
                  <a:pt x="5071" y="2908"/>
                </a:lnTo>
                <a:lnTo>
                  <a:pt x="5055" y="2942"/>
                </a:lnTo>
                <a:lnTo>
                  <a:pt x="5036" y="2980"/>
                </a:lnTo>
                <a:lnTo>
                  <a:pt x="5026" y="3000"/>
                </a:lnTo>
                <a:lnTo>
                  <a:pt x="5014" y="3020"/>
                </a:lnTo>
                <a:lnTo>
                  <a:pt x="5002" y="3037"/>
                </a:lnTo>
                <a:lnTo>
                  <a:pt x="4990" y="3052"/>
                </a:lnTo>
                <a:lnTo>
                  <a:pt x="5169" y="3128"/>
                </a:lnTo>
                <a:lnTo>
                  <a:pt x="5371" y="3214"/>
                </a:lnTo>
                <a:lnTo>
                  <a:pt x="5394" y="3224"/>
                </a:lnTo>
                <a:lnTo>
                  <a:pt x="5417" y="3233"/>
                </a:lnTo>
                <a:lnTo>
                  <a:pt x="5467" y="3250"/>
                </a:lnTo>
                <a:lnTo>
                  <a:pt x="5517" y="3267"/>
                </a:lnTo>
                <a:lnTo>
                  <a:pt x="5542" y="3277"/>
                </a:lnTo>
                <a:lnTo>
                  <a:pt x="5567" y="3287"/>
                </a:lnTo>
                <a:lnTo>
                  <a:pt x="5593" y="3299"/>
                </a:lnTo>
                <a:lnTo>
                  <a:pt x="5618" y="3311"/>
                </a:lnTo>
                <a:lnTo>
                  <a:pt x="5642" y="3324"/>
                </a:lnTo>
                <a:lnTo>
                  <a:pt x="5667" y="3338"/>
                </a:lnTo>
                <a:lnTo>
                  <a:pt x="5690" y="3354"/>
                </a:lnTo>
                <a:lnTo>
                  <a:pt x="5712" y="3373"/>
                </a:lnTo>
                <a:lnTo>
                  <a:pt x="5734" y="3392"/>
                </a:lnTo>
                <a:lnTo>
                  <a:pt x="5744" y="3402"/>
                </a:lnTo>
                <a:lnTo>
                  <a:pt x="5754" y="3413"/>
                </a:lnTo>
                <a:lnTo>
                  <a:pt x="5763" y="3425"/>
                </a:lnTo>
                <a:lnTo>
                  <a:pt x="5772" y="3438"/>
                </a:lnTo>
                <a:lnTo>
                  <a:pt x="5780" y="3450"/>
                </a:lnTo>
                <a:lnTo>
                  <a:pt x="5788" y="3463"/>
                </a:lnTo>
                <a:lnTo>
                  <a:pt x="5796" y="3477"/>
                </a:lnTo>
                <a:lnTo>
                  <a:pt x="5803" y="3491"/>
                </a:lnTo>
                <a:lnTo>
                  <a:pt x="5810" y="3507"/>
                </a:lnTo>
                <a:lnTo>
                  <a:pt x="5815" y="3523"/>
                </a:lnTo>
                <a:lnTo>
                  <a:pt x="5821" y="3540"/>
                </a:lnTo>
                <a:lnTo>
                  <a:pt x="5821" y="3558"/>
                </a:lnTo>
                <a:lnTo>
                  <a:pt x="5822" y="3635"/>
                </a:lnTo>
                <a:lnTo>
                  <a:pt x="5824" y="3733"/>
                </a:lnTo>
                <a:lnTo>
                  <a:pt x="5825" y="3764"/>
                </a:lnTo>
                <a:lnTo>
                  <a:pt x="6523" y="3764"/>
                </a:lnTo>
                <a:lnTo>
                  <a:pt x="6524" y="3725"/>
                </a:lnTo>
                <a:lnTo>
                  <a:pt x="6524" y="3679"/>
                </a:lnTo>
                <a:lnTo>
                  <a:pt x="6522" y="3582"/>
                </a:lnTo>
                <a:lnTo>
                  <a:pt x="6519" y="3488"/>
                </a:lnTo>
                <a:lnTo>
                  <a:pt x="6518" y="3416"/>
                </a:lnTo>
                <a:close/>
              </a:path>
            </a:pathLst>
          </a:custGeom>
          <a:solidFill>
            <a:srgbClr val="FFFFFF"/>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46" name="KSO_Shape"/>
          <p:cNvSpPr/>
          <p:nvPr/>
        </p:nvSpPr>
        <p:spPr bwMode="auto">
          <a:xfrm>
            <a:off x="9884362" y="6005368"/>
            <a:ext cx="385588" cy="289834"/>
          </a:xfrm>
          <a:custGeom>
            <a:avLst/>
            <a:gdLst>
              <a:gd name="T0" fmla="*/ 2147483646 w 108"/>
              <a:gd name="T1" fmla="*/ 2147483646 h 81"/>
              <a:gd name="T2" fmla="*/ 2147483646 w 108"/>
              <a:gd name="T3" fmla="*/ 2147483646 h 81"/>
              <a:gd name="T4" fmla="*/ 2147483646 w 108"/>
              <a:gd name="T5" fmla="*/ 2147483646 h 81"/>
              <a:gd name="T6" fmla="*/ 2147483646 w 108"/>
              <a:gd name="T7" fmla="*/ 2147483646 h 81"/>
              <a:gd name="T8" fmla="*/ 2147483646 w 108"/>
              <a:gd name="T9" fmla="*/ 2147483646 h 81"/>
              <a:gd name="T10" fmla="*/ 2147483646 w 108"/>
              <a:gd name="T11" fmla="*/ 2147483646 h 81"/>
              <a:gd name="T12" fmla="*/ 2147483646 w 108"/>
              <a:gd name="T13" fmla="*/ 2147483646 h 81"/>
              <a:gd name="T14" fmla="*/ 2147483646 w 108"/>
              <a:gd name="T15" fmla="*/ 2147483646 h 81"/>
              <a:gd name="T16" fmla="*/ 2147483646 w 108"/>
              <a:gd name="T17" fmla="*/ 2147483646 h 81"/>
              <a:gd name="T18" fmla="*/ 2147483646 w 108"/>
              <a:gd name="T19" fmla="*/ 2147483646 h 81"/>
              <a:gd name="T20" fmla="*/ 2147483646 w 108"/>
              <a:gd name="T21" fmla="*/ 2147483646 h 81"/>
              <a:gd name="T22" fmla="*/ 2147483646 w 108"/>
              <a:gd name="T23" fmla="*/ 2147483646 h 81"/>
              <a:gd name="T24" fmla="*/ 2147483646 w 108"/>
              <a:gd name="T25" fmla="*/ 2147483646 h 81"/>
              <a:gd name="T26" fmla="*/ 2147483646 w 108"/>
              <a:gd name="T27" fmla="*/ 2147483646 h 81"/>
              <a:gd name="T28" fmla="*/ 2147483646 w 108"/>
              <a:gd name="T29" fmla="*/ 2147483646 h 81"/>
              <a:gd name="T30" fmla="*/ 0 w 108"/>
              <a:gd name="T31" fmla="*/ 2147483646 h 81"/>
              <a:gd name="T32" fmla="*/ 2147483646 w 108"/>
              <a:gd name="T33" fmla="*/ 2147483646 h 81"/>
              <a:gd name="T34" fmla="*/ 2147483646 w 108"/>
              <a:gd name="T35" fmla="*/ 2147483646 h 81"/>
              <a:gd name="T36" fmla="*/ 2147483646 w 108"/>
              <a:gd name="T37" fmla="*/ 2147483646 h 81"/>
              <a:gd name="T38" fmla="*/ 2147483646 w 108"/>
              <a:gd name="T39" fmla="*/ 2147483646 h 81"/>
              <a:gd name="T40" fmla="*/ 2147483646 w 108"/>
              <a:gd name="T41" fmla="*/ 2147483646 h 81"/>
              <a:gd name="T42" fmla="*/ 2147483646 w 108"/>
              <a:gd name="T43" fmla="*/ 2147483646 h 81"/>
              <a:gd name="T44" fmla="*/ 2147483646 w 108"/>
              <a:gd name="T45" fmla="*/ 2147483646 h 81"/>
              <a:gd name="T46" fmla="*/ 2147483646 w 108"/>
              <a:gd name="T47" fmla="*/ 2147483646 h 81"/>
              <a:gd name="T48" fmla="*/ 2147483646 w 108"/>
              <a:gd name="T49" fmla="*/ 2147483646 h 81"/>
              <a:gd name="T50" fmla="*/ 2147483646 w 108"/>
              <a:gd name="T51" fmla="*/ 2147483646 h 81"/>
              <a:gd name="T52" fmla="*/ 2147483646 w 108"/>
              <a:gd name="T53" fmla="*/ 2147483646 h 81"/>
              <a:gd name="T54" fmla="*/ 2147483646 w 108"/>
              <a:gd name="T55" fmla="*/ 2147483646 h 81"/>
              <a:gd name="T56" fmla="*/ 2147483646 w 108"/>
              <a:gd name="T57" fmla="*/ 2147483646 h 81"/>
              <a:gd name="T58" fmla="*/ 2147483646 w 108"/>
              <a:gd name="T59" fmla="*/ 2147483646 h 81"/>
              <a:gd name="T60" fmla="*/ 2147483646 w 108"/>
              <a:gd name="T61" fmla="*/ 2147483646 h 81"/>
              <a:gd name="T62" fmla="*/ 2147483646 w 108"/>
              <a:gd name="T63" fmla="*/ 2147483646 h 81"/>
              <a:gd name="T64" fmla="*/ 2147483646 w 108"/>
              <a:gd name="T65" fmla="*/ 2147483646 h 81"/>
              <a:gd name="T66" fmla="*/ 2147483646 w 108"/>
              <a:gd name="T67" fmla="*/ 2147483646 h 81"/>
              <a:gd name="T68" fmla="*/ 2147483646 w 108"/>
              <a:gd name="T69" fmla="*/ 2147483646 h 81"/>
              <a:gd name="T70" fmla="*/ 2147483646 w 108"/>
              <a:gd name="T71" fmla="*/ 2147483646 h 81"/>
              <a:gd name="T72" fmla="*/ 2147483646 w 108"/>
              <a:gd name="T73" fmla="*/ 2147483646 h 81"/>
              <a:gd name="T74" fmla="*/ 2147483646 w 108"/>
              <a:gd name="T75" fmla="*/ 2147483646 h 8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8" h="81">
                <a:moveTo>
                  <a:pt x="3" y="54"/>
                </a:moveTo>
                <a:cubicBezTo>
                  <a:pt x="9" y="51"/>
                  <a:pt x="15" y="49"/>
                  <a:pt x="21" y="47"/>
                </a:cubicBezTo>
                <a:cubicBezTo>
                  <a:pt x="23" y="45"/>
                  <a:pt x="24" y="44"/>
                  <a:pt x="26" y="43"/>
                </a:cubicBezTo>
                <a:cubicBezTo>
                  <a:pt x="35" y="62"/>
                  <a:pt x="35" y="62"/>
                  <a:pt x="35" y="62"/>
                </a:cubicBezTo>
                <a:cubicBezTo>
                  <a:pt x="43" y="43"/>
                  <a:pt x="43" y="43"/>
                  <a:pt x="43" y="43"/>
                </a:cubicBezTo>
                <a:cubicBezTo>
                  <a:pt x="45" y="44"/>
                  <a:pt x="46" y="46"/>
                  <a:pt x="48" y="47"/>
                </a:cubicBezTo>
                <a:cubicBezTo>
                  <a:pt x="60" y="51"/>
                  <a:pt x="60" y="51"/>
                  <a:pt x="60" y="51"/>
                </a:cubicBezTo>
                <a:cubicBezTo>
                  <a:pt x="60" y="51"/>
                  <a:pt x="61" y="50"/>
                  <a:pt x="61" y="50"/>
                </a:cubicBezTo>
                <a:cubicBezTo>
                  <a:pt x="65" y="48"/>
                  <a:pt x="69" y="47"/>
                  <a:pt x="72" y="46"/>
                </a:cubicBezTo>
                <a:cubicBezTo>
                  <a:pt x="75" y="52"/>
                  <a:pt x="79" y="57"/>
                  <a:pt x="84" y="60"/>
                </a:cubicBezTo>
                <a:cubicBezTo>
                  <a:pt x="89" y="57"/>
                  <a:pt x="93" y="52"/>
                  <a:pt x="96" y="46"/>
                </a:cubicBezTo>
                <a:cubicBezTo>
                  <a:pt x="99" y="47"/>
                  <a:pt x="102" y="48"/>
                  <a:pt x="105" y="48"/>
                </a:cubicBezTo>
                <a:cubicBezTo>
                  <a:pt x="108" y="53"/>
                  <a:pt x="108" y="64"/>
                  <a:pt x="108" y="71"/>
                </a:cubicBezTo>
                <a:cubicBezTo>
                  <a:pt x="70" y="71"/>
                  <a:pt x="70" y="71"/>
                  <a:pt x="70" y="71"/>
                </a:cubicBezTo>
                <a:cubicBezTo>
                  <a:pt x="70" y="74"/>
                  <a:pt x="70" y="77"/>
                  <a:pt x="70" y="81"/>
                </a:cubicBezTo>
                <a:cubicBezTo>
                  <a:pt x="47" y="81"/>
                  <a:pt x="24" y="81"/>
                  <a:pt x="0" y="81"/>
                </a:cubicBezTo>
                <a:cubicBezTo>
                  <a:pt x="0" y="68"/>
                  <a:pt x="1" y="58"/>
                  <a:pt x="3" y="54"/>
                </a:cubicBezTo>
                <a:close/>
                <a:moveTo>
                  <a:pt x="74" y="26"/>
                </a:moveTo>
                <a:cubicBezTo>
                  <a:pt x="79" y="27"/>
                  <a:pt x="89" y="26"/>
                  <a:pt x="94" y="24"/>
                </a:cubicBezTo>
                <a:cubicBezTo>
                  <a:pt x="94" y="27"/>
                  <a:pt x="94" y="32"/>
                  <a:pt x="92" y="37"/>
                </a:cubicBezTo>
                <a:cubicBezTo>
                  <a:pt x="91" y="39"/>
                  <a:pt x="90" y="40"/>
                  <a:pt x="89" y="41"/>
                </a:cubicBezTo>
                <a:cubicBezTo>
                  <a:pt x="99" y="42"/>
                  <a:pt x="99" y="42"/>
                  <a:pt x="99" y="42"/>
                </a:cubicBezTo>
                <a:cubicBezTo>
                  <a:pt x="99" y="42"/>
                  <a:pt x="98" y="33"/>
                  <a:pt x="98" y="31"/>
                </a:cubicBezTo>
                <a:cubicBezTo>
                  <a:pt x="102" y="2"/>
                  <a:pt x="65" y="2"/>
                  <a:pt x="69" y="31"/>
                </a:cubicBezTo>
                <a:cubicBezTo>
                  <a:pt x="69" y="33"/>
                  <a:pt x="68" y="42"/>
                  <a:pt x="68" y="42"/>
                </a:cubicBezTo>
                <a:cubicBezTo>
                  <a:pt x="78" y="41"/>
                  <a:pt x="78" y="41"/>
                  <a:pt x="78" y="41"/>
                </a:cubicBezTo>
                <a:cubicBezTo>
                  <a:pt x="77" y="40"/>
                  <a:pt x="76" y="39"/>
                  <a:pt x="75" y="37"/>
                </a:cubicBezTo>
                <a:cubicBezTo>
                  <a:pt x="74" y="33"/>
                  <a:pt x="73" y="29"/>
                  <a:pt x="74" y="26"/>
                </a:cubicBezTo>
                <a:cubicBezTo>
                  <a:pt x="74" y="26"/>
                  <a:pt x="74" y="26"/>
                  <a:pt x="74" y="26"/>
                </a:cubicBezTo>
                <a:close/>
                <a:moveTo>
                  <a:pt x="22" y="30"/>
                </a:moveTo>
                <a:cubicBezTo>
                  <a:pt x="21" y="25"/>
                  <a:pt x="21" y="21"/>
                  <a:pt x="23" y="15"/>
                </a:cubicBezTo>
                <a:cubicBezTo>
                  <a:pt x="29" y="11"/>
                  <a:pt x="37" y="17"/>
                  <a:pt x="47" y="15"/>
                </a:cubicBezTo>
                <a:cubicBezTo>
                  <a:pt x="48" y="20"/>
                  <a:pt x="48" y="24"/>
                  <a:pt x="48" y="31"/>
                </a:cubicBezTo>
                <a:cubicBezTo>
                  <a:pt x="48" y="31"/>
                  <a:pt x="52" y="27"/>
                  <a:pt x="52" y="25"/>
                </a:cubicBezTo>
                <a:cubicBezTo>
                  <a:pt x="53" y="22"/>
                  <a:pt x="52" y="10"/>
                  <a:pt x="50" y="8"/>
                </a:cubicBezTo>
                <a:cubicBezTo>
                  <a:pt x="45" y="0"/>
                  <a:pt x="26" y="0"/>
                  <a:pt x="20" y="6"/>
                </a:cubicBezTo>
                <a:cubicBezTo>
                  <a:pt x="18" y="8"/>
                  <a:pt x="16" y="25"/>
                  <a:pt x="18" y="27"/>
                </a:cubicBezTo>
                <a:cubicBezTo>
                  <a:pt x="20" y="29"/>
                  <a:pt x="22" y="30"/>
                  <a:pt x="22" y="30"/>
                </a:cubicBezTo>
                <a:close/>
              </a:path>
            </a:pathLst>
          </a:custGeom>
          <a:solidFill>
            <a:srgbClr val="FFFFFF"/>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椭圆 11" descr="#clear#"/>
          <p:cNvSpPr/>
          <p:nvPr/>
        </p:nvSpPr>
        <p:spPr>
          <a:xfrm>
            <a:off x="9143997" y="2723333"/>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A</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13" name="椭圆 12" descr="#clear#"/>
          <p:cNvSpPr/>
          <p:nvPr/>
        </p:nvSpPr>
        <p:spPr>
          <a:xfrm>
            <a:off x="8109727" y="4533545"/>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B</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14" name="椭圆 13" descr="#clear#"/>
          <p:cNvSpPr/>
          <p:nvPr/>
        </p:nvSpPr>
        <p:spPr>
          <a:xfrm>
            <a:off x="10179565" y="4542349"/>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C</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15" name="椭圆 5"/>
          <p:cNvSpPr/>
          <p:nvPr/>
        </p:nvSpPr>
        <p:spPr>
          <a:xfrm>
            <a:off x="8254028" y="1916327"/>
            <a:ext cx="2395538" cy="2163763"/>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16" name="圆角矩形 38" descr="#clear#"/>
          <p:cNvSpPr/>
          <p:nvPr/>
        </p:nvSpPr>
        <p:spPr>
          <a:xfrm>
            <a:off x="1675296" y="187392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17" name="直接连接符 16"/>
          <p:cNvCxnSpPr/>
          <p:nvPr/>
        </p:nvCxnSpPr>
        <p:spPr>
          <a:xfrm>
            <a:off x="926274" y="3201215"/>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9" name="圆角矩形 44" descr="#clear#"/>
          <p:cNvSpPr/>
          <p:nvPr/>
        </p:nvSpPr>
        <p:spPr>
          <a:xfrm>
            <a:off x="1675296" y="326295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20" name="直接连接符 19"/>
          <p:cNvCxnSpPr/>
          <p:nvPr/>
        </p:nvCxnSpPr>
        <p:spPr>
          <a:xfrm>
            <a:off x="926274" y="4590241"/>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1" name="圆角矩形 47" descr="#clear#"/>
          <p:cNvSpPr/>
          <p:nvPr/>
        </p:nvSpPr>
        <p:spPr>
          <a:xfrm>
            <a:off x="1675296" y="4651978"/>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24" name="直接连接符 23"/>
          <p:cNvCxnSpPr/>
          <p:nvPr/>
        </p:nvCxnSpPr>
        <p:spPr>
          <a:xfrm>
            <a:off x="926274" y="5979267"/>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5" name="椭圆 24" descr="#clear#"/>
          <p:cNvSpPr/>
          <p:nvPr/>
        </p:nvSpPr>
        <p:spPr>
          <a:xfrm>
            <a:off x="825908" y="2205875"/>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A</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27" name="椭圆 26" descr="#clear#"/>
          <p:cNvSpPr/>
          <p:nvPr/>
        </p:nvSpPr>
        <p:spPr>
          <a:xfrm>
            <a:off x="825908" y="3594901"/>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B</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28" name="椭圆 27" descr="#clear#"/>
          <p:cNvSpPr/>
          <p:nvPr/>
        </p:nvSpPr>
        <p:spPr>
          <a:xfrm>
            <a:off x="825908" y="4983927"/>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C</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34" name="椭圆 5"/>
          <p:cNvSpPr/>
          <p:nvPr/>
        </p:nvSpPr>
        <p:spPr>
          <a:xfrm rot="14398930">
            <a:off x="7188816" y="3764177"/>
            <a:ext cx="2393950" cy="2162175"/>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35" name="椭圆 5"/>
          <p:cNvSpPr/>
          <p:nvPr/>
        </p:nvSpPr>
        <p:spPr>
          <a:xfrm rot="7201070" flipH="1">
            <a:off x="9322416" y="3759414"/>
            <a:ext cx="2395538" cy="2163763"/>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Freeform 5"/>
          <p:cNvSpPr/>
          <p:nvPr/>
        </p:nvSpPr>
        <p:spPr bwMode="auto">
          <a:xfrm>
            <a:off x="1737741" y="2094171"/>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7" name="矩形 16" descr="#clear#"/>
          <p:cNvSpPr/>
          <p:nvPr/>
        </p:nvSpPr>
        <p:spPr>
          <a:xfrm>
            <a:off x="3445213" y="2452085"/>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8" name="Freeform 5"/>
          <p:cNvSpPr/>
          <p:nvPr/>
        </p:nvSpPr>
        <p:spPr bwMode="auto">
          <a:xfrm>
            <a:off x="1737741" y="4250124"/>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矩形 18" descr="#clear#"/>
          <p:cNvSpPr/>
          <p:nvPr/>
        </p:nvSpPr>
        <p:spPr>
          <a:xfrm>
            <a:off x="3445213" y="4630168"/>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0" name="KSO_Shape"/>
          <p:cNvSpPr/>
          <p:nvPr/>
        </p:nvSpPr>
        <p:spPr bwMode="auto">
          <a:xfrm>
            <a:off x="2223501" y="2682448"/>
            <a:ext cx="590579" cy="68012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 name="KSO_Shape"/>
          <p:cNvSpPr/>
          <p:nvPr/>
        </p:nvSpPr>
        <p:spPr>
          <a:xfrm>
            <a:off x="2246499" y="4896784"/>
            <a:ext cx="544584" cy="563363"/>
          </a:xfrm>
          <a:custGeom>
            <a:avLst/>
            <a:gdLst/>
            <a:ahLst/>
            <a:cxnLst/>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22" name="文本框 21" descr="#clear#"/>
          <p:cNvSpPr txBox="1"/>
          <p:nvPr/>
        </p:nvSpPr>
        <p:spPr>
          <a:xfrm>
            <a:off x="8322256" y="2477580"/>
            <a:ext cx="2132003" cy="830997"/>
          </a:xfrm>
          <a:prstGeom prst="rect">
            <a:avLst/>
          </a:prstGeom>
          <a:noFill/>
        </p:spPr>
        <p:txBody>
          <a:bodyPr wrap="square" rtlCol="0">
            <a:spAutoFit/>
          </a:bodyPr>
          <a:lstStyle/>
          <a:p>
            <a:pPr algn="ctr"/>
            <a:r>
              <a:rPr lang="en-US" altLang="zh-CN" sz="4800" b="1" dirty="0">
                <a:solidFill>
                  <a:schemeClr val="accent1">
                    <a:lumMod val="75000"/>
                  </a:schemeClr>
                </a:solidFill>
                <a:latin typeface="+mj-ea"/>
                <a:ea typeface="+mj-ea"/>
              </a:rPr>
              <a:t>72%</a:t>
            </a:r>
            <a:endParaRPr lang="zh-CN" altLang="en-US" sz="4800" b="1" dirty="0">
              <a:solidFill>
                <a:schemeClr val="accent1">
                  <a:lumMod val="75000"/>
                </a:schemeClr>
              </a:solidFill>
              <a:latin typeface="+mj-ea"/>
              <a:ea typeface="+mj-ea"/>
            </a:endParaRPr>
          </a:p>
        </p:txBody>
      </p:sp>
      <p:sp>
        <p:nvSpPr>
          <p:cNvPr id="23" name="矩形 22"/>
          <p:cNvSpPr/>
          <p:nvPr/>
        </p:nvSpPr>
        <p:spPr>
          <a:xfrm>
            <a:off x="8629038" y="3308577"/>
            <a:ext cx="1539661" cy="108000"/>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a:p>
        </p:txBody>
      </p:sp>
      <p:sp>
        <p:nvSpPr>
          <p:cNvPr id="24" name="文本框 23" descr="#clear#"/>
          <p:cNvSpPr txBox="1"/>
          <p:nvPr/>
        </p:nvSpPr>
        <p:spPr>
          <a:xfrm>
            <a:off x="8322256" y="4575150"/>
            <a:ext cx="2132003" cy="830997"/>
          </a:xfrm>
          <a:prstGeom prst="rect">
            <a:avLst/>
          </a:prstGeom>
          <a:noFill/>
        </p:spPr>
        <p:txBody>
          <a:bodyPr wrap="square" rtlCol="0">
            <a:spAutoFit/>
          </a:bodyPr>
          <a:lstStyle/>
          <a:p>
            <a:pPr algn="ctr"/>
            <a:r>
              <a:rPr lang="en-US" altLang="zh-CN" sz="4800" b="1" dirty="0">
                <a:solidFill>
                  <a:schemeClr val="accent1">
                    <a:lumMod val="75000"/>
                  </a:schemeClr>
                </a:solidFill>
                <a:latin typeface="+mj-ea"/>
                <a:ea typeface="+mj-ea"/>
              </a:rPr>
              <a:t>85%</a:t>
            </a:r>
            <a:endParaRPr lang="zh-CN" altLang="en-US" sz="4800" b="1" dirty="0">
              <a:solidFill>
                <a:schemeClr val="accent1">
                  <a:lumMod val="75000"/>
                </a:schemeClr>
              </a:solidFill>
              <a:latin typeface="+mj-ea"/>
              <a:ea typeface="+mj-ea"/>
            </a:endParaRPr>
          </a:p>
        </p:txBody>
      </p:sp>
      <p:sp>
        <p:nvSpPr>
          <p:cNvPr id="25" name="矩形 24"/>
          <p:cNvSpPr/>
          <p:nvPr/>
        </p:nvSpPr>
        <p:spPr>
          <a:xfrm>
            <a:off x="8629038" y="5406147"/>
            <a:ext cx="1539661" cy="108000"/>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MH_Other_1"/>
          <p:cNvSpPr/>
          <p:nvPr>
            <p:custDataLst>
              <p:tags r:id="rId1"/>
            </p:custDataLst>
          </p:nvPr>
        </p:nvSpPr>
        <p:spPr>
          <a:xfrm>
            <a:off x="3933825"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15" name="MH_Other_1"/>
          <p:cNvSpPr/>
          <p:nvPr>
            <p:custDataLst>
              <p:tags r:id="rId2"/>
            </p:custDataLst>
          </p:nvPr>
        </p:nvSpPr>
        <p:spPr>
          <a:xfrm flipV="1">
            <a:off x="5257800" y="3979864"/>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16" name="MH_Other_1"/>
          <p:cNvSpPr/>
          <p:nvPr>
            <p:custDataLst>
              <p:tags r:id="rId3"/>
            </p:custDataLst>
          </p:nvPr>
        </p:nvSpPr>
        <p:spPr>
          <a:xfrm>
            <a:off x="6572250" y="2103439"/>
            <a:ext cx="1685925" cy="1978025"/>
          </a:xfrm>
          <a:custGeom>
            <a:avLst/>
            <a:gdLst>
              <a:gd name="connsiteX0" fmla="*/ 1505188 w 1685110"/>
              <a:gd name="connsiteY0" fmla="*/ 1871330 h 1976954"/>
              <a:gd name="connsiteX1" fmla="*/ 1558001 w 1685110"/>
              <a:gd name="connsiteY1" fmla="*/ 1924142 h 1976954"/>
              <a:gd name="connsiteX2" fmla="*/ 1505188 w 1685110"/>
              <a:gd name="connsiteY2" fmla="*/ 1976954 h 1976954"/>
              <a:gd name="connsiteX3" fmla="*/ 1452376 w 1685110"/>
              <a:gd name="connsiteY3" fmla="*/ 1924142 h 1976954"/>
              <a:gd name="connsiteX4" fmla="*/ 1505188 w 1685110"/>
              <a:gd name="connsiteY4" fmla="*/ 1871330 h 1976954"/>
              <a:gd name="connsiteX5" fmla="*/ 179922 w 1685110"/>
              <a:gd name="connsiteY5" fmla="*/ 1871330 h 1976954"/>
              <a:gd name="connsiteX6" fmla="*/ 232734 w 1685110"/>
              <a:gd name="connsiteY6" fmla="*/ 1924142 h 1976954"/>
              <a:gd name="connsiteX7" fmla="*/ 179922 w 1685110"/>
              <a:gd name="connsiteY7" fmla="*/ 1976954 h 1976954"/>
              <a:gd name="connsiteX8" fmla="*/ 127109 w 1685110"/>
              <a:gd name="connsiteY8" fmla="*/ 1924142 h 1976954"/>
              <a:gd name="connsiteX9" fmla="*/ 179922 w 1685110"/>
              <a:gd name="connsiteY9" fmla="*/ 1871330 h 1976954"/>
              <a:gd name="connsiteX10" fmla="*/ 851064 w 1685110"/>
              <a:gd name="connsiteY10" fmla="*/ 0 h 1976954"/>
              <a:gd name="connsiteX11" fmla="*/ 1685110 w 1685110"/>
              <a:gd name="connsiteY11" fmla="*/ 834045 h 1976954"/>
              <a:gd name="connsiteX12" fmla="*/ 1317387 w 1685110"/>
              <a:gd name="connsiteY12" fmla="*/ 1525648 h 1976954"/>
              <a:gd name="connsiteX13" fmla="*/ 1204499 w 1685110"/>
              <a:gd name="connsiteY13" fmla="*/ 1586922 h 1976954"/>
              <a:gd name="connsiteX14" fmla="*/ 1205188 w 1685110"/>
              <a:gd name="connsiteY14" fmla="*/ 1587411 h 1976954"/>
              <a:gd name="connsiteX15" fmla="*/ 1096842 w 1685110"/>
              <a:gd name="connsiteY15" fmla="*/ 1920952 h 1976954"/>
              <a:gd name="connsiteX16" fmla="*/ 1437117 w 1685110"/>
              <a:gd name="connsiteY16" fmla="*/ 1940344 h 1976954"/>
              <a:gd name="connsiteX17" fmla="*/ 1439652 w 1685110"/>
              <a:gd name="connsiteY17" fmla="*/ 1959201 h 1976954"/>
              <a:gd name="connsiteX18" fmla="*/ 1078909 w 1685110"/>
              <a:gd name="connsiteY18" fmla="*/ 1931784 h 1976954"/>
              <a:gd name="connsiteX19" fmla="*/ 1188163 w 1685110"/>
              <a:gd name="connsiteY19" fmla="*/ 1575316 h 1976954"/>
              <a:gd name="connsiteX20" fmla="*/ 1189182 w 1685110"/>
              <a:gd name="connsiteY20" fmla="*/ 1576040 h 1976954"/>
              <a:gd name="connsiteX21" fmla="*/ 1307912 w 1685110"/>
              <a:gd name="connsiteY21" fmla="*/ 1511596 h 1976954"/>
              <a:gd name="connsiteX22" fmla="*/ 1668162 w 1685110"/>
              <a:gd name="connsiteY22" fmla="*/ 834045 h 1976954"/>
              <a:gd name="connsiteX23" fmla="*/ 851064 w 1685110"/>
              <a:gd name="connsiteY23" fmla="*/ 16948 h 1976954"/>
              <a:gd name="connsiteX24" fmla="*/ 842681 w 1685110"/>
              <a:gd name="connsiteY24" fmla="*/ 17793 h 1976954"/>
              <a:gd name="connsiteX25" fmla="*/ 842681 w 1685110"/>
              <a:gd name="connsiteY25" fmla="*/ 845 h 1976954"/>
              <a:gd name="connsiteX26" fmla="*/ 834046 w 1685110"/>
              <a:gd name="connsiteY26" fmla="*/ 0 h 1976954"/>
              <a:gd name="connsiteX27" fmla="*/ 842429 w 1685110"/>
              <a:gd name="connsiteY27" fmla="*/ 845 h 1976954"/>
              <a:gd name="connsiteX28" fmla="*/ 842429 w 1685110"/>
              <a:gd name="connsiteY28" fmla="*/ 17793 h 1976954"/>
              <a:gd name="connsiteX29" fmla="*/ 834046 w 1685110"/>
              <a:gd name="connsiteY29" fmla="*/ 16948 h 1976954"/>
              <a:gd name="connsiteX30" fmla="*/ 16948 w 1685110"/>
              <a:gd name="connsiteY30" fmla="*/ 834045 h 1976954"/>
              <a:gd name="connsiteX31" fmla="*/ 377198 w 1685110"/>
              <a:gd name="connsiteY31" fmla="*/ 1511596 h 1976954"/>
              <a:gd name="connsiteX32" fmla="*/ 495928 w 1685110"/>
              <a:gd name="connsiteY32" fmla="*/ 1576040 h 1976954"/>
              <a:gd name="connsiteX33" fmla="*/ 496947 w 1685110"/>
              <a:gd name="connsiteY33" fmla="*/ 1575316 h 1976954"/>
              <a:gd name="connsiteX34" fmla="*/ 606201 w 1685110"/>
              <a:gd name="connsiteY34" fmla="*/ 1931784 h 1976954"/>
              <a:gd name="connsiteX35" fmla="*/ 245458 w 1685110"/>
              <a:gd name="connsiteY35" fmla="*/ 1959201 h 1976954"/>
              <a:gd name="connsiteX36" fmla="*/ 247993 w 1685110"/>
              <a:gd name="connsiteY36" fmla="*/ 1940344 h 1976954"/>
              <a:gd name="connsiteX37" fmla="*/ 588268 w 1685110"/>
              <a:gd name="connsiteY37" fmla="*/ 1920952 h 1976954"/>
              <a:gd name="connsiteX38" fmla="*/ 479922 w 1685110"/>
              <a:gd name="connsiteY38" fmla="*/ 1587411 h 1976954"/>
              <a:gd name="connsiteX39" fmla="*/ 480611 w 1685110"/>
              <a:gd name="connsiteY39" fmla="*/ 1586922 h 1976954"/>
              <a:gd name="connsiteX40" fmla="*/ 367723 w 1685110"/>
              <a:gd name="connsiteY40" fmla="*/ 1525648 h 1976954"/>
              <a:gd name="connsiteX41" fmla="*/ 0 w 1685110"/>
              <a:gd name="connsiteY41" fmla="*/ 834045 h 1976954"/>
              <a:gd name="connsiteX42" fmla="*/ 834046 w 1685110"/>
              <a:gd name="connsiteY42" fmla="*/ 0 h 1976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685110" h="1976954">
                <a:moveTo>
                  <a:pt x="1505188" y="1871330"/>
                </a:moveTo>
                <a:cubicBezTo>
                  <a:pt x="1534356" y="1871330"/>
                  <a:pt x="1558001" y="1894974"/>
                  <a:pt x="1558001" y="1924142"/>
                </a:cubicBezTo>
                <a:cubicBezTo>
                  <a:pt x="1558001" y="1953309"/>
                  <a:pt x="1534356" y="1976954"/>
                  <a:pt x="1505188" y="1976954"/>
                </a:cubicBezTo>
                <a:cubicBezTo>
                  <a:pt x="1476021" y="1976954"/>
                  <a:pt x="1452376" y="1953309"/>
                  <a:pt x="1452376" y="1924142"/>
                </a:cubicBezTo>
                <a:cubicBezTo>
                  <a:pt x="1452376" y="1894974"/>
                  <a:pt x="1476021" y="1871330"/>
                  <a:pt x="1505188" y="1871330"/>
                </a:cubicBezTo>
                <a:close/>
                <a:moveTo>
                  <a:pt x="179922" y="1871330"/>
                </a:moveTo>
                <a:cubicBezTo>
                  <a:pt x="209089" y="1871330"/>
                  <a:pt x="232734" y="1894974"/>
                  <a:pt x="232734" y="1924142"/>
                </a:cubicBezTo>
                <a:cubicBezTo>
                  <a:pt x="232734" y="1953309"/>
                  <a:pt x="209089" y="1976954"/>
                  <a:pt x="179922" y="1976954"/>
                </a:cubicBezTo>
                <a:cubicBezTo>
                  <a:pt x="150754" y="1976954"/>
                  <a:pt x="127109" y="1953309"/>
                  <a:pt x="127109" y="1924142"/>
                </a:cubicBezTo>
                <a:cubicBezTo>
                  <a:pt x="127109" y="1894974"/>
                  <a:pt x="150754" y="1871330"/>
                  <a:pt x="179922" y="1871330"/>
                </a:cubicBezTo>
                <a:close/>
                <a:moveTo>
                  <a:pt x="851064" y="0"/>
                </a:moveTo>
                <a:cubicBezTo>
                  <a:pt x="1311695" y="0"/>
                  <a:pt x="1685110" y="373414"/>
                  <a:pt x="1685110" y="834045"/>
                </a:cubicBezTo>
                <a:cubicBezTo>
                  <a:pt x="1685110" y="1121940"/>
                  <a:pt x="1539245" y="1375765"/>
                  <a:pt x="1317387" y="1525648"/>
                </a:cubicBezTo>
                <a:lnTo>
                  <a:pt x="1204499" y="1586922"/>
                </a:lnTo>
                <a:lnTo>
                  <a:pt x="1205188" y="1587411"/>
                </a:lnTo>
                <a:cubicBezTo>
                  <a:pt x="1003994" y="1690931"/>
                  <a:pt x="953417" y="1846629"/>
                  <a:pt x="1096842" y="1920952"/>
                </a:cubicBezTo>
                <a:cubicBezTo>
                  <a:pt x="1177477" y="1962738"/>
                  <a:pt x="1305257" y="1970020"/>
                  <a:pt x="1437117" y="1940344"/>
                </a:cubicBezTo>
                <a:lnTo>
                  <a:pt x="1439652" y="1959201"/>
                </a:lnTo>
                <a:cubicBezTo>
                  <a:pt x="1299336" y="1990374"/>
                  <a:pt x="1163385" y="1980041"/>
                  <a:pt x="1078909" y="1931784"/>
                </a:cubicBezTo>
                <a:cubicBezTo>
                  <a:pt x="934232" y="1849137"/>
                  <a:pt x="984601" y="1684798"/>
                  <a:pt x="1188163" y="1575316"/>
                </a:cubicBezTo>
                <a:lnTo>
                  <a:pt x="1189182" y="1576040"/>
                </a:lnTo>
                <a:lnTo>
                  <a:pt x="1307912" y="1511596"/>
                </a:lnTo>
                <a:cubicBezTo>
                  <a:pt x="1525261" y="1364757"/>
                  <a:pt x="1668162" y="1116089"/>
                  <a:pt x="1668162" y="834045"/>
                </a:cubicBezTo>
                <a:cubicBezTo>
                  <a:pt x="1668162" y="382774"/>
                  <a:pt x="1302335" y="16948"/>
                  <a:pt x="851064" y="16948"/>
                </a:cubicBezTo>
                <a:lnTo>
                  <a:pt x="842681" y="17793"/>
                </a:lnTo>
                <a:lnTo>
                  <a:pt x="842681" y="845"/>
                </a:lnTo>
                <a:close/>
                <a:moveTo>
                  <a:pt x="834046" y="0"/>
                </a:moveTo>
                <a:lnTo>
                  <a:pt x="842429" y="845"/>
                </a:lnTo>
                <a:lnTo>
                  <a:pt x="842429" y="17793"/>
                </a:lnTo>
                <a:lnTo>
                  <a:pt x="834046" y="16948"/>
                </a:lnTo>
                <a:cubicBezTo>
                  <a:pt x="382775" y="16948"/>
                  <a:pt x="16948" y="382774"/>
                  <a:pt x="16948" y="834045"/>
                </a:cubicBezTo>
                <a:cubicBezTo>
                  <a:pt x="16948" y="1116089"/>
                  <a:pt x="159849" y="1364757"/>
                  <a:pt x="377198" y="1511596"/>
                </a:cubicBezTo>
                <a:lnTo>
                  <a:pt x="495928" y="1576040"/>
                </a:lnTo>
                <a:lnTo>
                  <a:pt x="496947" y="1575316"/>
                </a:lnTo>
                <a:cubicBezTo>
                  <a:pt x="700509" y="1684798"/>
                  <a:pt x="750878" y="1849137"/>
                  <a:pt x="606201" y="1931784"/>
                </a:cubicBezTo>
                <a:cubicBezTo>
                  <a:pt x="521725" y="1980041"/>
                  <a:pt x="385774" y="1990374"/>
                  <a:pt x="245458" y="1959201"/>
                </a:cubicBezTo>
                <a:lnTo>
                  <a:pt x="247993" y="1940344"/>
                </a:lnTo>
                <a:cubicBezTo>
                  <a:pt x="379853" y="1970020"/>
                  <a:pt x="507633" y="1962738"/>
                  <a:pt x="588268" y="1920952"/>
                </a:cubicBezTo>
                <a:cubicBezTo>
                  <a:pt x="731693" y="1846629"/>
                  <a:pt x="681116" y="1690931"/>
                  <a:pt x="479922" y="1587411"/>
                </a:cubicBezTo>
                <a:lnTo>
                  <a:pt x="480611" y="1586922"/>
                </a:lnTo>
                <a:lnTo>
                  <a:pt x="367723" y="1525648"/>
                </a:lnTo>
                <a:cubicBezTo>
                  <a:pt x="145865" y="1375765"/>
                  <a:pt x="0" y="1121940"/>
                  <a:pt x="0" y="834045"/>
                </a:cubicBezTo>
                <a:cubicBezTo>
                  <a:pt x="0" y="373414"/>
                  <a:pt x="373415" y="0"/>
                  <a:pt x="8340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b"/>
          <a:lstStyle/>
          <a:p>
            <a:pPr algn="ctr">
              <a:defRPr/>
            </a:pPr>
            <a:endParaRPr lang="zh-CN" altLang="en-US" sz="2400" dirty="0">
              <a:solidFill>
                <a:schemeClr val="tx1"/>
              </a:solidFill>
            </a:endParaRPr>
          </a:p>
        </p:txBody>
      </p:sp>
      <p:sp>
        <p:nvSpPr>
          <p:cNvPr id="17" name="椭圆 16" descr="#clear#"/>
          <p:cNvSpPr/>
          <p:nvPr/>
        </p:nvSpPr>
        <p:spPr>
          <a:xfrm>
            <a:off x="4057649"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18" name="椭圆 17" descr="#clear#"/>
          <p:cNvSpPr/>
          <p:nvPr/>
        </p:nvSpPr>
        <p:spPr>
          <a:xfrm>
            <a:off x="6696074" y="22288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19" name="椭圆 18" descr="#clear#"/>
          <p:cNvSpPr/>
          <p:nvPr/>
        </p:nvSpPr>
        <p:spPr>
          <a:xfrm>
            <a:off x="5381624" y="442277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dirty="0">
                <a:solidFill>
                  <a:srgbClr val="FFFFFF"/>
                </a:solidFill>
                <a:effectLst>
                  <a:outerShdw blurRad="38100" dist="38100" dir="2700000" algn="tl">
                    <a:srgbClr val="000000">
                      <a:alpha val="43137"/>
                    </a:srgbClr>
                  </a:outerShdw>
                </a:effectLst>
              </a:rPr>
              <a:t>90%</a:t>
            </a:r>
            <a:endParaRPr lang="zh-CN" altLang="en-US" sz="4000" b="1" dirty="0">
              <a:solidFill>
                <a:srgbClr val="FFFFFF"/>
              </a:solidFill>
              <a:effectLst>
                <a:outerShdw blurRad="38100" dist="38100" dir="2700000" algn="tl">
                  <a:srgbClr val="000000">
                    <a:alpha val="43137"/>
                  </a:srgbClr>
                </a:outerShdw>
              </a:effectLst>
            </a:endParaRPr>
          </a:p>
        </p:txBody>
      </p:sp>
      <p:sp>
        <p:nvSpPr>
          <p:cNvPr id="20" name="矩形 19" descr="#clear#"/>
          <p:cNvSpPr/>
          <p:nvPr/>
        </p:nvSpPr>
        <p:spPr>
          <a:xfrm>
            <a:off x="822541" y="1776461"/>
            <a:ext cx="2861238" cy="2882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矩形 20" descr="#clear#"/>
          <p:cNvSpPr/>
          <p:nvPr/>
        </p:nvSpPr>
        <p:spPr>
          <a:xfrm>
            <a:off x="8517746" y="1776461"/>
            <a:ext cx="2861238" cy="2882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2" name="矩形 21" descr="#clear#"/>
          <p:cNvSpPr/>
          <p:nvPr/>
        </p:nvSpPr>
        <p:spPr>
          <a:xfrm>
            <a:off x="3573546" y="6001431"/>
            <a:ext cx="5054429" cy="577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accent1"/>
                </a:solidFill>
                <a:latin typeface="幼圆" panose="02010509060101010101" pitchFamily="49" charset="-122"/>
                <a:ea typeface="幼圆" panose="02010509060101010101" pitchFamily="49" charset="-122"/>
              </a:rPr>
              <a:t>请在此输入您的小标题</a:t>
            </a:r>
            <a:endParaRPr lang="en-US" altLang="zh-CN" dirty="0">
              <a:solidFill>
                <a:schemeClr val="accent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descr="#clear#"/>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effectLst>
                  <a:outerShdw blurRad="38100" dist="38100" dir="2700000" algn="tl">
                    <a:srgbClr val="000000">
                      <a:alpha val="43137"/>
                    </a:srgbClr>
                  </a:outerShdw>
                </a:effectLst>
              </a:rPr>
              <a:t>谢</a:t>
            </a:r>
          </a:p>
        </p:txBody>
      </p:sp>
      <p:sp>
        <p:nvSpPr>
          <p:cNvPr id="124" name="椭圆 123" descr="#clear#"/>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effectLst>
                  <a:outerShdw blurRad="38100" dist="38100" dir="2700000" algn="tl">
                    <a:srgbClr val="000000">
                      <a:alpha val="43137"/>
                    </a:srgbClr>
                  </a:outerShdw>
                </a:effectLst>
              </a:rPr>
              <a:t>谢</a:t>
            </a:r>
          </a:p>
        </p:txBody>
      </p:sp>
      <p:sp>
        <p:nvSpPr>
          <p:cNvPr id="125" name="椭圆 124" descr="#clear#"/>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effectLst>
                  <a:outerShdw blurRad="38100" dist="38100" dir="2700000" algn="tl">
                    <a:srgbClr val="000000">
                      <a:alpha val="43137"/>
                    </a:srgbClr>
                  </a:outerShdw>
                </a:effectLst>
              </a:rPr>
              <a:t>观</a:t>
            </a:r>
          </a:p>
        </p:txBody>
      </p:sp>
      <p:sp>
        <p:nvSpPr>
          <p:cNvPr id="126" name="椭圆 125" descr="#clear#"/>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effectLst>
                  <a:outerShdw blurRad="38100" dist="38100" dir="2700000" algn="tl">
                    <a:srgbClr val="000000">
                      <a:alpha val="43137"/>
                    </a:srgbClr>
                  </a:outerShdw>
                </a:effectLst>
              </a:rPr>
              <a:t>看</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请输入第一章大标题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任意多边形 1" descr="#clear#"/>
          <p:cNvSpPr/>
          <p:nvPr/>
        </p:nvSpPr>
        <p:spPr>
          <a:xfrm>
            <a:off x="7137486" y="2967402"/>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p>
        </p:txBody>
      </p:sp>
      <p:sp>
        <p:nvSpPr>
          <p:cNvPr id="24" name="矩形 23" descr="#clear#"/>
          <p:cNvSpPr/>
          <p:nvPr/>
        </p:nvSpPr>
        <p:spPr>
          <a:xfrm>
            <a:off x="6075621" y="5995654"/>
            <a:ext cx="1943881" cy="647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5" name="椭圆 24"/>
          <p:cNvSpPr/>
          <p:nvPr/>
        </p:nvSpPr>
        <p:spPr>
          <a:xfrm>
            <a:off x="6574934" y="4773136"/>
            <a:ext cx="945256" cy="945256"/>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10000"/>
                </a:schemeClr>
              </a:solidFill>
            </a:endParaRPr>
          </a:p>
        </p:txBody>
      </p:sp>
      <p:sp>
        <p:nvSpPr>
          <p:cNvPr id="26" name="任意多边形 6" descr="#clear#"/>
          <p:cNvSpPr/>
          <p:nvPr/>
        </p:nvSpPr>
        <p:spPr>
          <a:xfrm>
            <a:off x="3392271" y="2240870"/>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p>
        </p:txBody>
      </p:sp>
      <p:sp>
        <p:nvSpPr>
          <p:cNvPr id="27" name="矩形 26" descr="#clear#"/>
          <p:cNvSpPr/>
          <p:nvPr/>
        </p:nvSpPr>
        <p:spPr>
          <a:xfrm>
            <a:off x="2330406" y="5269122"/>
            <a:ext cx="1943881" cy="647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9" name="椭圆 28"/>
          <p:cNvSpPr/>
          <p:nvPr/>
        </p:nvSpPr>
        <p:spPr>
          <a:xfrm>
            <a:off x="2829719" y="4046604"/>
            <a:ext cx="945256" cy="945256"/>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10000"/>
                </a:schemeClr>
              </a:solidFill>
            </a:endParaRPr>
          </a:p>
        </p:txBody>
      </p:sp>
      <p:sp>
        <p:nvSpPr>
          <p:cNvPr id="35" name="文本框 34" descr="#clear#"/>
          <p:cNvSpPr txBox="1"/>
          <p:nvPr/>
        </p:nvSpPr>
        <p:spPr>
          <a:xfrm>
            <a:off x="1489147" y="3953344"/>
            <a:ext cx="1018607" cy="1015663"/>
          </a:xfrm>
          <a:prstGeom prst="rect">
            <a:avLst/>
          </a:prstGeom>
          <a:noFill/>
        </p:spPr>
        <p:txBody>
          <a:bodyPr wrap="square" rtlCol="0">
            <a:spAutoFit/>
          </a:bodyPr>
          <a:lstStyle/>
          <a:p>
            <a:r>
              <a:rPr lang="zh-CN" altLang="en-US" sz="6000" b="1" dirty="0">
                <a:solidFill>
                  <a:schemeClr val="accent1"/>
                </a:solidFill>
                <a:latin typeface="Bauhaus 93" panose="04030905020B02020C02" pitchFamily="82" charset="0"/>
              </a:rPr>
              <a:t>“</a:t>
            </a:r>
          </a:p>
        </p:txBody>
      </p:sp>
      <p:sp>
        <p:nvSpPr>
          <p:cNvPr id="36" name="文本框 35" descr="#clear#"/>
          <p:cNvSpPr txBox="1"/>
          <p:nvPr/>
        </p:nvSpPr>
        <p:spPr>
          <a:xfrm>
            <a:off x="5218633" y="4773136"/>
            <a:ext cx="1018607" cy="1015663"/>
          </a:xfrm>
          <a:prstGeom prst="rect">
            <a:avLst/>
          </a:prstGeom>
          <a:noFill/>
        </p:spPr>
        <p:txBody>
          <a:bodyPr wrap="square" rtlCol="0">
            <a:spAutoFit/>
          </a:bodyPr>
          <a:lstStyle/>
          <a:p>
            <a:r>
              <a:rPr lang="zh-CN" altLang="en-US" sz="6000" b="1" dirty="0">
                <a:solidFill>
                  <a:schemeClr val="accent1"/>
                </a:solidFill>
                <a:latin typeface="Bauhaus 93" panose="04030905020B02020C02" pitchFamily="82" charset="0"/>
              </a:rPr>
              <a:t>“</a:t>
            </a:r>
          </a:p>
        </p:txBody>
      </p:sp>
      <p:sp>
        <p:nvSpPr>
          <p:cNvPr id="37" name="KSO_Shape"/>
          <p:cNvSpPr/>
          <p:nvPr/>
        </p:nvSpPr>
        <p:spPr bwMode="auto">
          <a:xfrm>
            <a:off x="6852196" y="5085238"/>
            <a:ext cx="390732" cy="32105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bg2">
                  <a:lumMod val="10000"/>
                </a:schemeClr>
              </a:solidFill>
              <a:latin typeface="+mn-lt"/>
              <a:ea typeface="+mn-ea"/>
            </a:endParaRPr>
          </a:p>
        </p:txBody>
      </p:sp>
      <p:sp>
        <p:nvSpPr>
          <p:cNvPr id="38" name="KSO_Shape"/>
          <p:cNvSpPr/>
          <p:nvPr/>
        </p:nvSpPr>
        <p:spPr bwMode="auto">
          <a:xfrm>
            <a:off x="3106981" y="4373033"/>
            <a:ext cx="390732" cy="292398"/>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solidFill>
                <a:schemeClr val="bg2">
                  <a:lumMod val="10000"/>
                </a:schemeClr>
              </a:solidFill>
              <a:latin typeface="+mn-lt"/>
              <a:ea typeface="+mn-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圆角矩形 5" descr="#clear#"/>
          <p:cNvSpPr/>
          <p:nvPr/>
        </p:nvSpPr>
        <p:spPr>
          <a:xfrm>
            <a:off x="1731870" y="1657252"/>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tileRect/>
          </a:gra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p:txBody>
      </p:sp>
      <p:sp>
        <p:nvSpPr>
          <p:cNvPr id="14" name="椭圆 13"/>
          <p:cNvSpPr/>
          <p:nvPr/>
        </p:nvSpPr>
        <p:spPr>
          <a:xfrm>
            <a:off x="792163" y="1765755"/>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5" name="KSO_Shape"/>
          <p:cNvSpPr/>
          <p:nvPr/>
        </p:nvSpPr>
        <p:spPr bwMode="auto">
          <a:xfrm>
            <a:off x="951580" y="2002944"/>
            <a:ext cx="517932" cy="362389"/>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accent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16" name="圆角矩形 5" descr="#clear#"/>
          <p:cNvSpPr/>
          <p:nvPr/>
        </p:nvSpPr>
        <p:spPr>
          <a:xfrm>
            <a:off x="1731870" y="2881142"/>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tileRect/>
          </a:gra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p:txBody>
      </p:sp>
      <p:sp>
        <p:nvSpPr>
          <p:cNvPr id="17" name="椭圆 16"/>
          <p:cNvSpPr/>
          <p:nvPr/>
        </p:nvSpPr>
        <p:spPr>
          <a:xfrm>
            <a:off x="792163" y="2989645"/>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8" name="圆角矩形 5" descr="#clear#"/>
          <p:cNvSpPr/>
          <p:nvPr/>
        </p:nvSpPr>
        <p:spPr>
          <a:xfrm>
            <a:off x="1731870" y="4105032"/>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tileRect/>
          </a:gra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p:txBody>
      </p:sp>
      <p:sp>
        <p:nvSpPr>
          <p:cNvPr id="19" name="椭圆 18"/>
          <p:cNvSpPr/>
          <p:nvPr/>
        </p:nvSpPr>
        <p:spPr>
          <a:xfrm>
            <a:off x="792163" y="4213535"/>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0" name="圆角矩形 5" descr="#clear#"/>
          <p:cNvSpPr/>
          <p:nvPr/>
        </p:nvSpPr>
        <p:spPr>
          <a:xfrm>
            <a:off x="1731870" y="5328922"/>
            <a:ext cx="3546334" cy="945269"/>
          </a:xfrm>
          <a:custGeom>
            <a:avLst/>
            <a:gdLst/>
            <a:ahLst/>
            <a:cxnLst/>
            <a:rect l="l" t="t" r="r" b="b"/>
            <a:pathLst>
              <a:path w="4647853" h="1238876">
                <a:moveTo>
                  <a:pt x="918749" y="100069"/>
                </a:moveTo>
                <a:cubicBezTo>
                  <a:pt x="631909" y="100069"/>
                  <a:pt x="399380" y="332598"/>
                  <a:pt x="399380" y="619438"/>
                </a:cubicBezTo>
                <a:cubicBezTo>
                  <a:pt x="399380" y="906277"/>
                  <a:pt x="631909" y="1138806"/>
                  <a:pt x="918749" y="1138806"/>
                </a:cubicBezTo>
                <a:lnTo>
                  <a:pt x="3984467" y="1138807"/>
                </a:lnTo>
                <a:cubicBezTo>
                  <a:pt x="4271307" y="1138807"/>
                  <a:pt x="4503836" y="906278"/>
                  <a:pt x="4503836" y="619438"/>
                </a:cubicBezTo>
                <a:lnTo>
                  <a:pt x="4503837" y="619438"/>
                </a:lnTo>
                <a:cubicBezTo>
                  <a:pt x="4503837" y="332598"/>
                  <a:pt x="4271308" y="100069"/>
                  <a:pt x="3984468" y="100069"/>
                </a:cubicBezTo>
                <a:close/>
                <a:moveTo>
                  <a:pt x="874802" y="0"/>
                </a:moveTo>
                <a:lnTo>
                  <a:pt x="4028415" y="0"/>
                </a:lnTo>
                <a:cubicBezTo>
                  <a:pt x="4370521" y="0"/>
                  <a:pt x="4647853" y="277332"/>
                  <a:pt x="4647853" y="619438"/>
                </a:cubicBezTo>
                <a:lnTo>
                  <a:pt x="4647852" y="619438"/>
                </a:lnTo>
                <a:cubicBezTo>
                  <a:pt x="4647852" y="961544"/>
                  <a:pt x="4370520" y="1238876"/>
                  <a:pt x="4028414" y="1238876"/>
                </a:cubicBezTo>
                <a:lnTo>
                  <a:pt x="874802" y="1238875"/>
                </a:lnTo>
                <a:cubicBezTo>
                  <a:pt x="583271" y="1238875"/>
                  <a:pt x="338778" y="1037481"/>
                  <a:pt x="274630" y="765799"/>
                </a:cubicBezTo>
                <a:lnTo>
                  <a:pt x="0" y="662813"/>
                </a:lnTo>
                <a:lnTo>
                  <a:pt x="260853" y="564993"/>
                </a:lnTo>
                <a:cubicBezTo>
                  <a:pt x="285446" y="248244"/>
                  <a:pt x="551134" y="0"/>
                  <a:pt x="874802" y="0"/>
                </a:cubicBezTo>
                <a:close/>
              </a:path>
            </a:pathLst>
          </a:custGeom>
          <a:gradFill flip="none" rotWithShape="1">
            <a:gsLst>
              <a:gs pos="55000">
                <a:schemeClr val="accent1"/>
              </a:gs>
              <a:gs pos="0">
                <a:schemeClr val="accent1"/>
              </a:gs>
              <a:gs pos="56000">
                <a:schemeClr val="accent1">
                  <a:lumMod val="75000"/>
                </a:schemeClr>
              </a:gs>
              <a:gs pos="100000">
                <a:schemeClr val="accent1">
                  <a:lumMod val="75000"/>
                </a:schemeClr>
              </a:gs>
            </a:gsLst>
            <a:lin ang="5400000" scaled="1"/>
            <a:tileRect/>
          </a:gradFill>
          <a:ln w="25400" cap="flat" cmpd="sng" algn="ctr">
            <a:noFill/>
            <a:prstDash val="solid"/>
          </a:ln>
          <a:effectLst/>
        </p:spPr>
        <p:txBody>
          <a:bodyPr lIns="468000" tIns="0" bIns="0" rtlCol="0" anchor="ctr"/>
          <a:lstStyle/>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a:p>
            <a:pPr lvl="0" algn="ctr">
              <a:lnSpc>
                <a:spcPct val="130000"/>
              </a:lnSpc>
              <a:defRPr/>
            </a:pPr>
            <a:r>
              <a:rPr lang="zh-CN" altLang="en-US" sz="1600" kern="0" dirty="0">
                <a:latin typeface="幼圆" panose="02010509060101010101" pitchFamily="49" charset="-122"/>
                <a:ea typeface="幼圆" panose="02010509060101010101" pitchFamily="49" charset="-122"/>
                <a:cs typeface="Arial" panose="020B0604020202020204" pitchFamily="34" charset="0"/>
              </a:rPr>
              <a:t>请在此处输入您的文本</a:t>
            </a:r>
          </a:p>
        </p:txBody>
      </p:sp>
      <p:sp>
        <p:nvSpPr>
          <p:cNvPr id="30" name="椭圆 29"/>
          <p:cNvSpPr/>
          <p:nvPr/>
        </p:nvSpPr>
        <p:spPr>
          <a:xfrm>
            <a:off x="792163" y="5437425"/>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2" name="KSO_Shape"/>
          <p:cNvSpPr/>
          <p:nvPr/>
        </p:nvSpPr>
        <p:spPr bwMode="auto">
          <a:xfrm>
            <a:off x="958618" y="4360542"/>
            <a:ext cx="503856" cy="542753"/>
          </a:xfrm>
          <a:custGeom>
            <a:avLst/>
            <a:gdLst>
              <a:gd name="T0" fmla="*/ 807603 w 2265363"/>
              <a:gd name="T1" fmla="*/ 1870063 h 2438400"/>
              <a:gd name="T2" fmla="*/ 1092591 w 2265363"/>
              <a:gd name="T3" fmla="*/ 1655079 h 2438400"/>
              <a:gd name="T4" fmla="*/ 987378 w 2265363"/>
              <a:gd name="T5" fmla="*/ 1652113 h 2438400"/>
              <a:gd name="T6" fmla="*/ 803619 w 2265363"/>
              <a:gd name="T7" fmla="*/ 1651620 h 2438400"/>
              <a:gd name="T8" fmla="*/ 706514 w 2265363"/>
              <a:gd name="T9" fmla="*/ 1646678 h 2438400"/>
              <a:gd name="T10" fmla="*/ 1698053 w 2265363"/>
              <a:gd name="T11" fmla="*/ 1643680 h 2438400"/>
              <a:gd name="T12" fmla="*/ 1225432 w 2265363"/>
              <a:gd name="T13" fmla="*/ 1730694 h 2438400"/>
              <a:gd name="T14" fmla="*/ 1660611 w 2265363"/>
              <a:gd name="T15" fmla="*/ 1549479 h 2438400"/>
              <a:gd name="T16" fmla="*/ 519545 w 2265363"/>
              <a:gd name="T17" fmla="*/ 1390794 h 2438400"/>
              <a:gd name="T18" fmla="*/ 447643 w 2265363"/>
              <a:gd name="T19" fmla="*/ 1332057 h 2438400"/>
              <a:gd name="T20" fmla="*/ 415235 w 2265363"/>
              <a:gd name="T21" fmla="*/ 1342805 h 2438400"/>
              <a:gd name="T22" fmla="*/ 321688 w 2265363"/>
              <a:gd name="T23" fmla="*/ 1363163 h 2438400"/>
              <a:gd name="T24" fmla="*/ 162704 w 2265363"/>
              <a:gd name="T25" fmla="*/ 1593039 h 2438400"/>
              <a:gd name="T26" fmla="*/ 84577 w 2265363"/>
              <a:gd name="T27" fmla="*/ 1431036 h 2438400"/>
              <a:gd name="T28" fmla="*/ 1375559 w 2265363"/>
              <a:gd name="T29" fmla="*/ 1312415 h 2438400"/>
              <a:gd name="T30" fmla="*/ 1344869 w 2265363"/>
              <a:gd name="T31" fmla="*/ 1307927 h 2438400"/>
              <a:gd name="T32" fmla="*/ 1272476 w 2265363"/>
              <a:gd name="T33" fmla="*/ 1361280 h 2438400"/>
              <a:gd name="T34" fmla="*/ 1218542 w 2265363"/>
              <a:gd name="T35" fmla="*/ 1249731 h 2438400"/>
              <a:gd name="T36" fmla="*/ 652846 w 2265363"/>
              <a:gd name="T37" fmla="*/ 1148691 h 2438400"/>
              <a:gd name="T38" fmla="*/ 606985 w 2265363"/>
              <a:gd name="T39" fmla="*/ 1150938 h 2438400"/>
              <a:gd name="T40" fmla="*/ 1197159 w 2265363"/>
              <a:gd name="T41" fmla="*/ 1148449 h 2438400"/>
              <a:gd name="T42" fmla="*/ 1156511 w 2265363"/>
              <a:gd name="T43" fmla="*/ 1128479 h 2438400"/>
              <a:gd name="T44" fmla="*/ 307346 w 2265363"/>
              <a:gd name="T45" fmla="*/ 921742 h 2438400"/>
              <a:gd name="T46" fmla="*/ 278842 w 2265363"/>
              <a:gd name="T47" fmla="*/ 945059 h 2438400"/>
              <a:gd name="T48" fmla="*/ 1501779 w 2265363"/>
              <a:gd name="T49" fmla="*/ 889737 h 2438400"/>
              <a:gd name="T50" fmla="*/ 1486411 w 2265363"/>
              <a:gd name="T51" fmla="*/ 843173 h 2438400"/>
              <a:gd name="T52" fmla="*/ 1277714 w 2265363"/>
              <a:gd name="T53" fmla="*/ 540246 h 2438400"/>
              <a:gd name="T54" fmla="*/ 1161926 w 2265363"/>
              <a:gd name="T55" fmla="*/ 776388 h 2438400"/>
              <a:gd name="T56" fmla="*/ 840098 w 2265363"/>
              <a:gd name="T57" fmla="*/ 1600895 h 2438400"/>
              <a:gd name="T58" fmla="*/ 611249 w 2265363"/>
              <a:gd name="T59" fmla="*/ 1059905 h 2438400"/>
              <a:gd name="T60" fmla="*/ 546784 w 2265363"/>
              <a:gd name="T61" fmla="*/ 508496 h 2438400"/>
              <a:gd name="T62" fmla="*/ 1022335 w 2265363"/>
              <a:gd name="T63" fmla="*/ 422177 h 2438400"/>
              <a:gd name="T64" fmla="*/ 495405 w 2265363"/>
              <a:gd name="T65" fmla="*/ 982018 h 2438400"/>
              <a:gd name="T66" fmla="*/ 437558 w 2265363"/>
              <a:gd name="T67" fmla="*/ 1315145 h 2438400"/>
              <a:gd name="T68" fmla="*/ 304484 w 2265363"/>
              <a:gd name="T69" fmla="*/ 848569 h 2438400"/>
              <a:gd name="T70" fmla="*/ 267492 w 2265363"/>
              <a:gd name="T71" fmla="*/ 421433 h 2438400"/>
              <a:gd name="T72" fmla="*/ 591551 w 2265363"/>
              <a:gd name="T73" fmla="*/ 418578 h 2438400"/>
              <a:gd name="T74" fmla="*/ 1526543 w 2265363"/>
              <a:gd name="T75" fmla="*/ 392345 h 2438400"/>
              <a:gd name="T76" fmla="*/ 1488091 w 2265363"/>
              <a:gd name="T77" fmla="*/ 816070 h 2438400"/>
              <a:gd name="T78" fmla="*/ 1368522 w 2265363"/>
              <a:gd name="T79" fmla="*/ 1294559 h 2438400"/>
              <a:gd name="T80" fmla="*/ 1288148 w 2265363"/>
              <a:gd name="T81" fmla="*/ 1044536 h 2438400"/>
              <a:gd name="T82" fmla="*/ 1395561 w 2265363"/>
              <a:gd name="T83" fmla="*/ 346998 h 2438400"/>
              <a:gd name="T84" fmla="*/ 1204896 w 2265363"/>
              <a:gd name="T85" fmla="*/ 344070 h 2438400"/>
              <a:gd name="T86" fmla="*/ 581158 w 2265363"/>
              <a:gd name="T87" fmla="*/ 104180 h 2438400"/>
              <a:gd name="T88" fmla="*/ 635289 w 2265363"/>
              <a:gd name="T89" fmla="*/ 328911 h 2438400"/>
              <a:gd name="T90" fmla="*/ 547542 w 2265363"/>
              <a:gd name="T91" fmla="*/ 238126 h 2438400"/>
              <a:gd name="T92" fmla="*/ 404182 w 2265363"/>
              <a:gd name="T93" fmla="*/ 306587 h 2438400"/>
              <a:gd name="T94" fmla="*/ 290236 w 2265363"/>
              <a:gd name="T95" fmla="*/ 335360 h 2438400"/>
              <a:gd name="T96" fmla="*/ 328547 w 2265363"/>
              <a:gd name="T97" fmla="*/ 168920 h 2438400"/>
              <a:gd name="T98" fmla="*/ 1342152 w 2265363"/>
              <a:gd name="T99" fmla="*/ 10914 h 2438400"/>
              <a:gd name="T100" fmla="*/ 1476305 w 2265363"/>
              <a:gd name="T101" fmla="*/ 215305 h 2438400"/>
              <a:gd name="T102" fmla="*/ 1493136 w 2265363"/>
              <a:gd name="T103" fmla="*/ 326182 h 2438400"/>
              <a:gd name="T104" fmla="*/ 1371359 w 2265363"/>
              <a:gd name="T105" fmla="*/ 307083 h 2438400"/>
              <a:gd name="T106" fmla="*/ 1259234 w 2265363"/>
              <a:gd name="T107" fmla="*/ 291208 h 2438400"/>
              <a:gd name="T108" fmla="*/ 1193643 w 2265363"/>
              <a:gd name="T109" fmla="*/ 288231 h 2438400"/>
              <a:gd name="T110" fmla="*/ 1252304 w 2265363"/>
              <a:gd name="T111" fmla="*/ 34975 h 2438400"/>
              <a:gd name="T112" fmla="*/ 1059598 w 2265363"/>
              <a:gd name="T113" fmla="*/ 73089 h 2438400"/>
              <a:gd name="T114" fmla="*/ 1039026 w 2265363"/>
              <a:gd name="T115" fmla="*/ 130569 h 2438400"/>
              <a:gd name="T116" fmla="*/ 1058855 w 2265363"/>
              <a:gd name="T117" fmla="*/ 276498 h 2438400"/>
              <a:gd name="T118" fmla="*/ 921045 w 2265363"/>
              <a:gd name="T119" fmla="*/ 423666 h 2438400"/>
              <a:gd name="T120" fmla="*/ 753244 w 2265363"/>
              <a:gd name="T121" fmla="*/ 275507 h 2438400"/>
              <a:gd name="T122" fmla="*/ 752005 w 2265363"/>
              <a:gd name="T123" fmla="*/ 116446 h 2438400"/>
              <a:gd name="T124" fmla="*/ 900472 w 2265363"/>
              <a:gd name="T125" fmla="*/ 495 h 24384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65363" h="2438400">
                <a:moveTo>
                  <a:pt x="402259" y="2146300"/>
                </a:moveTo>
                <a:lnTo>
                  <a:pt x="432729" y="2155498"/>
                </a:lnTo>
                <a:lnTo>
                  <a:pt x="448916" y="2160572"/>
                </a:lnTo>
                <a:lnTo>
                  <a:pt x="467643" y="2166281"/>
                </a:lnTo>
                <a:lnTo>
                  <a:pt x="489226" y="2172307"/>
                </a:lnTo>
                <a:lnTo>
                  <a:pt x="513665" y="2177698"/>
                </a:lnTo>
                <a:lnTo>
                  <a:pt x="526679" y="2181187"/>
                </a:lnTo>
                <a:lnTo>
                  <a:pt x="539692" y="2184676"/>
                </a:lnTo>
                <a:lnTo>
                  <a:pt x="553657" y="2187847"/>
                </a:lnTo>
                <a:lnTo>
                  <a:pt x="568258" y="2191019"/>
                </a:lnTo>
                <a:lnTo>
                  <a:pt x="630468" y="2203388"/>
                </a:lnTo>
                <a:lnTo>
                  <a:pt x="646972" y="2206242"/>
                </a:lnTo>
                <a:lnTo>
                  <a:pt x="663477" y="2209097"/>
                </a:lnTo>
                <a:lnTo>
                  <a:pt x="697438" y="2214171"/>
                </a:lnTo>
                <a:lnTo>
                  <a:pt x="714578" y="2217343"/>
                </a:lnTo>
                <a:lnTo>
                  <a:pt x="732035" y="2219563"/>
                </a:lnTo>
                <a:lnTo>
                  <a:pt x="749492" y="2221783"/>
                </a:lnTo>
                <a:lnTo>
                  <a:pt x="766949" y="2223686"/>
                </a:lnTo>
                <a:lnTo>
                  <a:pt x="802180" y="2227809"/>
                </a:lnTo>
                <a:lnTo>
                  <a:pt x="836776" y="2230981"/>
                </a:lnTo>
                <a:lnTo>
                  <a:pt x="871372" y="2234152"/>
                </a:lnTo>
                <a:lnTo>
                  <a:pt x="904699" y="2236689"/>
                </a:lnTo>
                <a:lnTo>
                  <a:pt x="921204" y="2238275"/>
                </a:lnTo>
                <a:lnTo>
                  <a:pt x="937073" y="2238909"/>
                </a:lnTo>
                <a:lnTo>
                  <a:pt x="967861" y="2240495"/>
                </a:lnTo>
                <a:lnTo>
                  <a:pt x="997379" y="2241764"/>
                </a:lnTo>
                <a:lnTo>
                  <a:pt x="1024358" y="2243032"/>
                </a:lnTo>
                <a:lnTo>
                  <a:pt x="1037371" y="2243667"/>
                </a:lnTo>
                <a:lnTo>
                  <a:pt x="1049749" y="2243667"/>
                </a:lnTo>
                <a:lnTo>
                  <a:pt x="1073554" y="2243667"/>
                </a:lnTo>
                <a:lnTo>
                  <a:pt x="1108467" y="2243984"/>
                </a:lnTo>
                <a:lnTo>
                  <a:pt x="1111641" y="2221783"/>
                </a:lnTo>
                <a:lnTo>
                  <a:pt x="1338263" y="2284580"/>
                </a:lnTo>
                <a:lnTo>
                  <a:pt x="1082758" y="2438400"/>
                </a:lnTo>
                <a:lnTo>
                  <a:pt x="1088154" y="2395584"/>
                </a:lnTo>
                <a:lnTo>
                  <a:pt x="1071014" y="2394950"/>
                </a:lnTo>
                <a:lnTo>
                  <a:pt x="1047210" y="2393998"/>
                </a:lnTo>
                <a:lnTo>
                  <a:pt x="1034515" y="2393681"/>
                </a:lnTo>
                <a:lnTo>
                  <a:pt x="1020866" y="2393047"/>
                </a:lnTo>
                <a:lnTo>
                  <a:pt x="991348" y="2391144"/>
                </a:lnTo>
                <a:lnTo>
                  <a:pt x="959926" y="2389241"/>
                </a:lnTo>
                <a:lnTo>
                  <a:pt x="926599" y="2386704"/>
                </a:lnTo>
                <a:lnTo>
                  <a:pt x="909777" y="2385118"/>
                </a:lnTo>
                <a:lnTo>
                  <a:pt x="892320" y="2383532"/>
                </a:lnTo>
                <a:lnTo>
                  <a:pt x="820588" y="2375603"/>
                </a:lnTo>
                <a:lnTo>
                  <a:pt x="802497" y="2373383"/>
                </a:lnTo>
                <a:lnTo>
                  <a:pt x="784088" y="2370846"/>
                </a:lnTo>
                <a:lnTo>
                  <a:pt x="746952" y="2364820"/>
                </a:lnTo>
                <a:lnTo>
                  <a:pt x="728543" y="2362283"/>
                </a:lnTo>
                <a:lnTo>
                  <a:pt x="710134" y="2359111"/>
                </a:lnTo>
                <a:lnTo>
                  <a:pt x="692043" y="2355940"/>
                </a:lnTo>
                <a:lnTo>
                  <a:pt x="673634" y="2352134"/>
                </a:lnTo>
                <a:lnTo>
                  <a:pt x="638085" y="2344839"/>
                </a:lnTo>
                <a:lnTo>
                  <a:pt x="620311" y="2341668"/>
                </a:lnTo>
                <a:lnTo>
                  <a:pt x="602854" y="2337545"/>
                </a:lnTo>
                <a:lnTo>
                  <a:pt x="536835" y="2321370"/>
                </a:lnTo>
                <a:lnTo>
                  <a:pt x="528900" y="2319467"/>
                </a:lnTo>
                <a:lnTo>
                  <a:pt x="521283" y="2317564"/>
                </a:lnTo>
                <a:lnTo>
                  <a:pt x="506365" y="2313124"/>
                </a:lnTo>
                <a:lnTo>
                  <a:pt x="478117" y="2304243"/>
                </a:lnTo>
                <a:lnTo>
                  <a:pt x="452090" y="2296632"/>
                </a:lnTo>
                <a:lnTo>
                  <a:pt x="428920" y="2288703"/>
                </a:lnTo>
                <a:lnTo>
                  <a:pt x="408607" y="2281091"/>
                </a:lnTo>
                <a:lnTo>
                  <a:pt x="391467" y="2274748"/>
                </a:lnTo>
                <a:lnTo>
                  <a:pt x="358775" y="2262379"/>
                </a:lnTo>
                <a:lnTo>
                  <a:pt x="402259" y="2146300"/>
                </a:lnTo>
                <a:close/>
                <a:moveTo>
                  <a:pt x="1231900" y="2073275"/>
                </a:moveTo>
                <a:lnTo>
                  <a:pt x="1342313" y="2073275"/>
                </a:lnTo>
                <a:lnTo>
                  <a:pt x="1346426" y="2075805"/>
                </a:lnTo>
                <a:lnTo>
                  <a:pt x="1356866" y="2083079"/>
                </a:lnTo>
                <a:lnTo>
                  <a:pt x="1369205" y="2091618"/>
                </a:lnTo>
                <a:lnTo>
                  <a:pt x="1375532" y="2096362"/>
                </a:lnTo>
                <a:lnTo>
                  <a:pt x="1382492" y="2102055"/>
                </a:lnTo>
                <a:lnTo>
                  <a:pt x="1388820" y="2107431"/>
                </a:lnTo>
                <a:lnTo>
                  <a:pt x="1394514" y="2112808"/>
                </a:lnTo>
                <a:lnTo>
                  <a:pt x="1399576" y="2118501"/>
                </a:lnTo>
                <a:lnTo>
                  <a:pt x="1404005" y="2124193"/>
                </a:lnTo>
                <a:lnTo>
                  <a:pt x="1405903" y="2126723"/>
                </a:lnTo>
                <a:lnTo>
                  <a:pt x="1407485" y="2129570"/>
                </a:lnTo>
                <a:lnTo>
                  <a:pt x="1408751" y="2132100"/>
                </a:lnTo>
                <a:lnTo>
                  <a:pt x="1409384" y="2134630"/>
                </a:lnTo>
                <a:lnTo>
                  <a:pt x="1409700" y="2136844"/>
                </a:lnTo>
                <a:lnTo>
                  <a:pt x="1409700" y="2139058"/>
                </a:lnTo>
                <a:lnTo>
                  <a:pt x="1409384" y="2141271"/>
                </a:lnTo>
                <a:lnTo>
                  <a:pt x="1408751" y="2143801"/>
                </a:lnTo>
                <a:lnTo>
                  <a:pt x="1407169" y="2145383"/>
                </a:lnTo>
                <a:lnTo>
                  <a:pt x="1405271" y="2146964"/>
                </a:lnTo>
                <a:lnTo>
                  <a:pt x="1403056" y="2148862"/>
                </a:lnTo>
                <a:lnTo>
                  <a:pt x="1399892" y="2150127"/>
                </a:lnTo>
                <a:lnTo>
                  <a:pt x="1396412" y="2151076"/>
                </a:lnTo>
                <a:lnTo>
                  <a:pt x="1392300" y="2152341"/>
                </a:lnTo>
                <a:lnTo>
                  <a:pt x="1387238" y="2152973"/>
                </a:lnTo>
                <a:lnTo>
                  <a:pt x="1381543" y="2153922"/>
                </a:lnTo>
                <a:lnTo>
                  <a:pt x="1372685" y="2154238"/>
                </a:lnTo>
                <a:lnTo>
                  <a:pt x="1364459" y="2154238"/>
                </a:lnTo>
                <a:lnTo>
                  <a:pt x="1356233" y="2153289"/>
                </a:lnTo>
                <a:lnTo>
                  <a:pt x="1348641" y="2152657"/>
                </a:lnTo>
                <a:lnTo>
                  <a:pt x="1341048" y="2151076"/>
                </a:lnTo>
                <a:lnTo>
                  <a:pt x="1334087" y="2149494"/>
                </a:lnTo>
                <a:lnTo>
                  <a:pt x="1327444" y="2147280"/>
                </a:lnTo>
                <a:lnTo>
                  <a:pt x="1321116" y="2145067"/>
                </a:lnTo>
                <a:lnTo>
                  <a:pt x="1314473" y="2142536"/>
                </a:lnTo>
                <a:lnTo>
                  <a:pt x="1308461" y="2139690"/>
                </a:lnTo>
                <a:lnTo>
                  <a:pt x="1303083" y="2136211"/>
                </a:lnTo>
                <a:lnTo>
                  <a:pt x="1297389" y="2133049"/>
                </a:lnTo>
                <a:lnTo>
                  <a:pt x="1286632" y="2126091"/>
                </a:lnTo>
                <a:lnTo>
                  <a:pt x="1275559" y="2118184"/>
                </a:lnTo>
                <a:lnTo>
                  <a:pt x="1271130" y="2115338"/>
                </a:lnTo>
                <a:lnTo>
                  <a:pt x="1269232" y="2114389"/>
                </a:lnTo>
                <a:lnTo>
                  <a:pt x="1267650" y="2114073"/>
                </a:lnTo>
                <a:lnTo>
                  <a:pt x="1266701" y="2113757"/>
                </a:lnTo>
                <a:lnTo>
                  <a:pt x="1265752" y="2114073"/>
                </a:lnTo>
                <a:lnTo>
                  <a:pt x="1265119" y="2114073"/>
                </a:lnTo>
                <a:lnTo>
                  <a:pt x="1264802" y="2114705"/>
                </a:lnTo>
                <a:lnTo>
                  <a:pt x="1263537" y="2116287"/>
                </a:lnTo>
                <a:lnTo>
                  <a:pt x="1263221" y="2117552"/>
                </a:lnTo>
                <a:lnTo>
                  <a:pt x="1262588" y="2118817"/>
                </a:lnTo>
                <a:lnTo>
                  <a:pt x="1261639" y="2118817"/>
                </a:lnTo>
                <a:lnTo>
                  <a:pt x="1261006" y="2119449"/>
                </a:lnTo>
                <a:lnTo>
                  <a:pt x="1248351" y="2118501"/>
                </a:lnTo>
                <a:lnTo>
                  <a:pt x="1241391" y="2117868"/>
                </a:lnTo>
                <a:lnTo>
                  <a:pt x="1238860" y="2117552"/>
                </a:lnTo>
                <a:lnTo>
                  <a:pt x="1236962" y="2116603"/>
                </a:lnTo>
                <a:lnTo>
                  <a:pt x="1235064" y="2106799"/>
                </a:lnTo>
                <a:lnTo>
                  <a:pt x="1233798" y="2099209"/>
                </a:lnTo>
                <a:lnTo>
                  <a:pt x="1232849" y="2092251"/>
                </a:lnTo>
                <a:lnTo>
                  <a:pt x="1232533" y="2087191"/>
                </a:lnTo>
                <a:lnTo>
                  <a:pt x="1232849" y="2082130"/>
                </a:lnTo>
                <a:lnTo>
                  <a:pt x="1233165" y="2078968"/>
                </a:lnTo>
                <a:lnTo>
                  <a:pt x="1233798" y="2076754"/>
                </a:lnTo>
                <a:lnTo>
                  <a:pt x="1231900" y="2073275"/>
                </a:lnTo>
                <a:close/>
                <a:moveTo>
                  <a:pt x="952348" y="2073275"/>
                </a:moveTo>
                <a:lnTo>
                  <a:pt x="1063626" y="2073275"/>
                </a:lnTo>
                <a:lnTo>
                  <a:pt x="1062027" y="2076754"/>
                </a:lnTo>
                <a:lnTo>
                  <a:pt x="1062347" y="2078335"/>
                </a:lnTo>
                <a:lnTo>
                  <a:pt x="1062986" y="2081498"/>
                </a:lnTo>
                <a:lnTo>
                  <a:pt x="1063306" y="2085609"/>
                </a:lnTo>
                <a:lnTo>
                  <a:pt x="1062986" y="2090986"/>
                </a:lnTo>
                <a:lnTo>
                  <a:pt x="1062027" y="2097944"/>
                </a:lnTo>
                <a:lnTo>
                  <a:pt x="1061068" y="2106166"/>
                </a:lnTo>
                <a:lnTo>
                  <a:pt x="1058829" y="2116603"/>
                </a:lnTo>
                <a:lnTo>
                  <a:pt x="1056911" y="2117552"/>
                </a:lnTo>
                <a:lnTo>
                  <a:pt x="1054033" y="2117868"/>
                </a:lnTo>
                <a:lnTo>
                  <a:pt x="1047318" y="2118501"/>
                </a:lnTo>
                <a:lnTo>
                  <a:pt x="1034527" y="2119449"/>
                </a:lnTo>
                <a:lnTo>
                  <a:pt x="1033568" y="2118817"/>
                </a:lnTo>
                <a:lnTo>
                  <a:pt x="1032929" y="2118817"/>
                </a:lnTo>
                <a:lnTo>
                  <a:pt x="1032289" y="2117552"/>
                </a:lnTo>
                <a:lnTo>
                  <a:pt x="1031330" y="2116287"/>
                </a:lnTo>
                <a:lnTo>
                  <a:pt x="1030690" y="2114705"/>
                </a:lnTo>
                <a:lnTo>
                  <a:pt x="1030371" y="2114073"/>
                </a:lnTo>
                <a:lnTo>
                  <a:pt x="1029411" y="2114073"/>
                </a:lnTo>
                <a:lnTo>
                  <a:pt x="1028772" y="2113757"/>
                </a:lnTo>
                <a:lnTo>
                  <a:pt x="1027493" y="2114073"/>
                </a:lnTo>
                <a:lnTo>
                  <a:pt x="1026214" y="2114389"/>
                </a:lnTo>
                <a:lnTo>
                  <a:pt x="1024295" y="2115338"/>
                </a:lnTo>
                <a:lnTo>
                  <a:pt x="1019818" y="2118184"/>
                </a:lnTo>
                <a:lnTo>
                  <a:pt x="1008627" y="2126091"/>
                </a:lnTo>
                <a:lnTo>
                  <a:pt x="997754" y="2133049"/>
                </a:lnTo>
                <a:lnTo>
                  <a:pt x="991999" y="2136211"/>
                </a:lnTo>
                <a:lnTo>
                  <a:pt x="986243" y="2139690"/>
                </a:lnTo>
                <a:lnTo>
                  <a:pt x="979848" y="2142536"/>
                </a:lnTo>
                <a:lnTo>
                  <a:pt x="973772" y="2145067"/>
                </a:lnTo>
                <a:lnTo>
                  <a:pt x="967377" y="2147280"/>
                </a:lnTo>
                <a:lnTo>
                  <a:pt x="960662" y="2149494"/>
                </a:lnTo>
                <a:lnTo>
                  <a:pt x="953307" y="2151076"/>
                </a:lnTo>
                <a:lnTo>
                  <a:pt x="945953" y="2152657"/>
                </a:lnTo>
                <a:lnTo>
                  <a:pt x="938278" y="2153289"/>
                </a:lnTo>
                <a:lnTo>
                  <a:pt x="929964" y="2154238"/>
                </a:lnTo>
                <a:lnTo>
                  <a:pt x="921651" y="2154238"/>
                </a:lnTo>
                <a:lnTo>
                  <a:pt x="912377" y="2153922"/>
                </a:lnTo>
                <a:lnTo>
                  <a:pt x="906941" y="2152973"/>
                </a:lnTo>
                <a:lnTo>
                  <a:pt x="901825" y="2152341"/>
                </a:lnTo>
                <a:lnTo>
                  <a:pt x="897668" y="2151392"/>
                </a:lnTo>
                <a:lnTo>
                  <a:pt x="893831" y="2150127"/>
                </a:lnTo>
                <a:lnTo>
                  <a:pt x="890953" y="2148862"/>
                </a:lnTo>
                <a:lnTo>
                  <a:pt x="888715" y="2146964"/>
                </a:lnTo>
                <a:lnTo>
                  <a:pt x="886796" y="2145383"/>
                </a:lnTo>
                <a:lnTo>
                  <a:pt x="885197" y="2143801"/>
                </a:lnTo>
                <a:lnTo>
                  <a:pt x="884558" y="2141271"/>
                </a:lnTo>
                <a:lnTo>
                  <a:pt x="884238" y="2139690"/>
                </a:lnTo>
                <a:lnTo>
                  <a:pt x="884238" y="2137160"/>
                </a:lnTo>
                <a:lnTo>
                  <a:pt x="884558" y="2134630"/>
                </a:lnTo>
                <a:lnTo>
                  <a:pt x="885197" y="2132416"/>
                </a:lnTo>
                <a:lnTo>
                  <a:pt x="886476" y="2129886"/>
                </a:lnTo>
                <a:lnTo>
                  <a:pt x="887755" y="2127040"/>
                </a:lnTo>
                <a:lnTo>
                  <a:pt x="889354" y="2124510"/>
                </a:lnTo>
                <a:lnTo>
                  <a:pt x="893831" y="2118817"/>
                </a:lnTo>
                <a:lnTo>
                  <a:pt x="899267" y="2113440"/>
                </a:lnTo>
                <a:lnTo>
                  <a:pt x="905023" y="2107748"/>
                </a:lnTo>
                <a:lnTo>
                  <a:pt x="911418" y="2102371"/>
                </a:lnTo>
                <a:lnTo>
                  <a:pt x="917813" y="2097311"/>
                </a:lnTo>
                <a:lnTo>
                  <a:pt x="924528" y="2091935"/>
                </a:lnTo>
                <a:lnTo>
                  <a:pt x="936679" y="2083396"/>
                </a:lnTo>
                <a:lnTo>
                  <a:pt x="947871" y="2075805"/>
                </a:lnTo>
                <a:lnTo>
                  <a:pt x="952348" y="2073275"/>
                </a:lnTo>
                <a:close/>
                <a:moveTo>
                  <a:pt x="2074146" y="1830388"/>
                </a:moveTo>
                <a:lnTo>
                  <a:pt x="2084311" y="1836100"/>
                </a:lnTo>
                <a:lnTo>
                  <a:pt x="2094475" y="1842129"/>
                </a:lnTo>
                <a:lnTo>
                  <a:pt x="2113851" y="1854187"/>
                </a:lnTo>
                <a:lnTo>
                  <a:pt x="2132274" y="1866879"/>
                </a:lnTo>
                <a:lnTo>
                  <a:pt x="2149744" y="1879572"/>
                </a:lnTo>
                <a:lnTo>
                  <a:pt x="2166896" y="1892581"/>
                </a:lnTo>
                <a:lnTo>
                  <a:pt x="2182460" y="1904957"/>
                </a:lnTo>
                <a:lnTo>
                  <a:pt x="2196754" y="1917332"/>
                </a:lnTo>
                <a:lnTo>
                  <a:pt x="2210412" y="1928755"/>
                </a:lnTo>
                <a:lnTo>
                  <a:pt x="2222800" y="1940178"/>
                </a:lnTo>
                <a:lnTo>
                  <a:pt x="2233282" y="1950332"/>
                </a:lnTo>
                <a:lnTo>
                  <a:pt x="2250752" y="1967150"/>
                </a:lnTo>
                <a:lnTo>
                  <a:pt x="2261552" y="1978573"/>
                </a:lnTo>
                <a:lnTo>
                  <a:pt x="2265363" y="1982698"/>
                </a:lnTo>
                <a:lnTo>
                  <a:pt x="2231376" y="1980160"/>
                </a:lnTo>
                <a:lnTo>
                  <a:pt x="2231376" y="1983650"/>
                </a:lnTo>
                <a:lnTo>
                  <a:pt x="2230741" y="1990631"/>
                </a:lnTo>
                <a:lnTo>
                  <a:pt x="2230106" y="1994756"/>
                </a:lnTo>
                <a:lnTo>
                  <a:pt x="2228835" y="2000467"/>
                </a:lnTo>
                <a:lnTo>
                  <a:pt x="2225341" y="2013160"/>
                </a:lnTo>
                <a:lnTo>
                  <a:pt x="2221212" y="2026487"/>
                </a:lnTo>
                <a:lnTo>
                  <a:pt x="2218671" y="2033468"/>
                </a:lnTo>
                <a:lnTo>
                  <a:pt x="2216130" y="2040132"/>
                </a:lnTo>
                <a:lnTo>
                  <a:pt x="2212953" y="2046478"/>
                </a:lnTo>
                <a:lnTo>
                  <a:pt x="2209777" y="2052507"/>
                </a:lnTo>
                <a:lnTo>
                  <a:pt x="2206283" y="2059170"/>
                </a:lnTo>
                <a:lnTo>
                  <a:pt x="2202471" y="2065834"/>
                </a:lnTo>
                <a:lnTo>
                  <a:pt x="2198342" y="2072180"/>
                </a:lnTo>
                <a:lnTo>
                  <a:pt x="2194213" y="2078209"/>
                </a:lnTo>
                <a:lnTo>
                  <a:pt x="2184684" y="2090901"/>
                </a:lnTo>
                <a:lnTo>
                  <a:pt x="2175155" y="2103911"/>
                </a:lnTo>
                <a:lnTo>
                  <a:pt x="2163402" y="2115652"/>
                </a:lnTo>
                <a:lnTo>
                  <a:pt x="2151650" y="2128027"/>
                </a:lnTo>
                <a:lnTo>
                  <a:pt x="2145297" y="2134056"/>
                </a:lnTo>
                <a:lnTo>
                  <a:pt x="2138944" y="2139768"/>
                </a:lnTo>
                <a:lnTo>
                  <a:pt x="2132274" y="2145479"/>
                </a:lnTo>
                <a:lnTo>
                  <a:pt x="2125286" y="2150874"/>
                </a:lnTo>
                <a:lnTo>
                  <a:pt x="2118615" y="2156585"/>
                </a:lnTo>
                <a:lnTo>
                  <a:pt x="2111310" y="2162297"/>
                </a:lnTo>
                <a:lnTo>
                  <a:pt x="2096699" y="2172768"/>
                </a:lnTo>
                <a:lnTo>
                  <a:pt x="2081452" y="2182922"/>
                </a:lnTo>
                <a:lnTo>
                  <a:pt x="2065888" y="2193393"/>
                </a:lnTo>
                <a:lnTo>
                  <a:pt x="2049688" y="2202913"/>
                </a:lnTo>
                <a:lnTo>
                  <a:pt x="2033171" y="2212115"/>
                </a:lnTo>
                <a:lnTo>
                  <a:pt x="2016654" y="2221317"/>
                </a:lnTo>
                <a:lnTo>
                  <a:pt x="1999820" y="2229567"/>
                </a:lnTo>
                <a:lnTo>
                  <a:pt x="1991243" y="2234009"/>
                </a:lnTo>
                <a:lnTo>
                  <a:pt x="1982350" y="2238134"/>
                </a:lnTo>
                <a:lnTo>
                  <a:pt x="1965197" y="2246384"/>
                </a:lnTo>
                <a:lnTo>
                  <a:pt x="1929622" y="2261933"/>
                </a:lnTo>
                <a:lnTo>
                  <a:pt x="1894047" y="2275895"/>
                </a:lnTo>
                <a:lnTo>
                  <a:pt x="1858789" y="2288904"/>
                </a:lnTo>
                <a:lnTo>
                  <a:pt x="1841002" y="2294933"/>
                </a:lnTo>
                <a:lnTo>
                  <a:pt x="1823850" y="2300645"/>
                </a:lnTo>
                <a:lnTo>
                  <a:pt x="1806062" y="2306039"/>
                </a:lnTo>
                <a:lnTo>
                  <a:pt x="1789227" y="2311433"/>
                </a:lnTo>
                <a:lnTo>
                  <a:pt x="1772075" y="2316193"/>
                </a:lnTo>
                <a:lnTo>
                  <a:pt x="1755558" y="2321270"/>
                </a:lnTo>
                <a:lnTo>
                  <a:pt x="1723159" y="2329520"/>
                </a:lnTo>
                <a:lnTo>
                  <a:pt x="1692666" y="2337136"/>
                </a:lnTo>
                <a:lnTo>
                  <a:pt x="1664079" y="2343482"/>
                </a:lnTo>
                <a:lnTo>
                  <a:pt x="1638033" y="2349194"/>
                </a:lnTo>
                <a:lnTo>
                  <a:pt x="1613892" y="2353953"/>
                </a:lnTo>
                <a:lnTo>
                  <a:pt x="1593246" y="2358078"/>
                </a:lnTo>
                <a:lnTo>
                  <a:pt x="1575141" y="2360934"/>
                </a:lnTo>
                <a:lnTo>
                  <a:pt x="1541154" y="2366963"/>
                </a:lnTo>
                <a:lnTo>
                  <a:pt x="1520825" y="2221634"/>
                </a:lnTo>
                <a:lnTo>
                  <a:pt x="1552906" y="2217192"/>
                </a:lnTo>
                <a:lnTo>
                  <a:pt x="1569741" y="2215288"/>
                </a:lnTo>
                <a:lnTo>
                  <a:pt x="1589752" y="2212749"/>
                </a:lnTo>
                <a:lnTo>
                  <a:pt x="1612304" y="2208942"/>
                </a:lnTo>
                <a:lnTo>
                  <a:pt x="1637080" y="2204817"/>
                </a:lnTo>
                <a:lnTo>
                  <a:pt x="1664079" y="2200374"/>
                </a:lnTo>
                <a:lnTo>
                  <a:pt x="1692666" y="2194663"/>
                </a:lnTo>
                <a:lnTo>
                  <a:pt x="1723159" y="2188634"/>
                </a:lnTo>
                <a:lnTo>
                  <a:pt x="1754923" y="2181970"/>
                </a:lnTo>
                <a:lnTo>
                  <a:pt x="1770804" y="2178162"/>
                </a:lnTo>
                <a:lnTo>
                  <a:pt x="1787321" y="2174355"/>
                </a:lnTo>
                <a:lnTo>
                  <a:pt x="1820038" y="2165787"/>
                </a:lnTo>
                <a:lnTo>
                  <a:pt x="1852754" y="2155951"/>
                </a:lnTo>
                <a:lnTo>
                  <a:pt x="1885788" y="2145797"/>
                </a:lnTo>
                <a:lnTo>
                  <a:pt x="1918187" y="2134056"/>
                </a:lnTo>
                <a:lnTo>
                  <a:pt x="1934069" y="2128027"/>
                </a:lnTo>
                <a:lnTo>
                  <a:pt x="1941692" y="2124537"/>
                </a:lnTo>
                <a:lnTo>
                  <a:pt x="1949316" y="2121681"/>
                </a:lnTo>
                <a:lnTo>
                  <a:pt x="1964880" y="2115017"/>
                </a:lnTo>
                <a:lnTo>
                  <a:pt x="1979491" y="2108036"/>
                </a:lnTo>
                <a:lnTo>
                  <a:pt x="2007761" y="2093757"/>
                </a:lnTo>
                <a:lnTo>
                  <a:pt x="2033489" y="2078526"/>
                </a:lnTo>
                <a:lnTo>
                  <a:pt x="2045559" y="2070911"/>
                </a:lnTo>
                <a:lnTo>
                  <a:pt x="2051277" y="2066786"/>
                </a:lnTo>
                <a:lnTo>
                  <a:pt x="2056994" y="2062978"/>
                </a:lnTo>
                <a:lnTo>
                  <a:pt x="2062076" y="2058853"/>
                </a:lnTo>
                <a:lnTo>
                  <a:pt x="2067476" y="2055045"/>
                </a:lnTo>
                <a:lnTo>
                  <a:pt x="2077323" y="2046795"/>
                </a:lnTo>
                <a:lnTo>
                  <a:pt x="2094475" y="2031564"/>
                </a:lnTo>
                <a:lnTo>
                  <a:pt x="2107181" y="2016016"/>
                </a:lnTo>
                <a:lnTo>
                  <a:pt x="2112898" y="2009035"/>
                </a:lnTo>
                <a:lnTo>
                  <a:pt x="2115121" y="2005544"/>
                </a:lnTo>
                <a:lnTo>
                  <a:pt x="2117027" y="2002054"/>
                </a:lnTo>
                <a:lnTo>
                  <a:pt x="2119251" y="1998881"/>
                </a:lnTo>
                <a:lnTo>
                  <a:pt x="2120839" y="1995708"/>
                </a:lnTo>
                <a:lnTo>
                  <a:pt x="2123062" y="1990948"/>
                </a:lnTo>
                <a:lnTo>
                  <a:pt x="2124968" y="1987140"/>
                </a:lnTo>
                <a:lnTo>
                  <a:pt x="2125921" y="1985237"/>
                </a:lnTo>
                <a:lnTo>
                  <a:pt x="2126874" y="1983650"/>
                </a:lnTo>
                <a:lnTo>
                  <a:pt x="2127192" y="1983333"/>
                </a:lnTo>
                <a:lnTo>
                  <a:pt x="2128145" y="1982381"/>
                </a:lnTo>
                <a:lnTo>
                  <a:pt x="2128462" y="1979208"/>
                </a:lnTo>
                <a:lnTo>
                  <a:pt x="2129415" y="1972544"/>
                </a:lnTo>
                <a:lnTo>
                  <a:pt x="2129415" y="1971275"/>
                </a:lnTo>
                <a:lnTo>
                  <a:pt x="2107816" y="1970006"/>
                </a:lnTo>
                <a:lnTo>
                  <a:pt x="2104640" y="1943351"/>
                </a:lnTo>
                <a:lnTo>
                  <a:pt x="2101781" y="1921457"/>
                </a:lnTo>
                <a:lnTo>
                  <a:pt x="2098604" y="1903053"/>
                </a:lnTo>
                <a:lnTo>
                  <a:pt x="2094793" y="1887504"/>
                </a:lnTo>
                <a:lnTo>
                  <a:pt x="2090663" y="1873543"/>
                </a:lnTo>
                <a:lnTo>
                  <a:pt x="2086217" y="1860215"/>
                </a:lnTo>
                <a:lnTo>
                  <a:pt x="2081134" y="1846254"/>
                </a:lnTo>
                <a:lnTo>
                  <a:pt x="2074146" y="1830388"/>
                </a:lnTo>
                <a:close/>
                <a:moveTo>
                  <a:pt x="604823" y="1655763"/>
                </a:moveTo>
                <a:lnTo>
                  <a:pt x="607339" y="1664401"/>
                </a:lnTo>
                <a:lnTo>
                  <a:pt x="610484" y="1672399"/>
                </a:lnTo>
                <a:lnTo>
                  <a:pt x="613314" y="1679438"/>
                </a:lnTo>
                <a:lnTo>
                  <a:pt x="616774" y="1685837"/>
                </a:lnTo>
                <a:lnTo>
                  <a:pt x="620234" y="1691595"/>
                </a:lnTo>
                <a:lnTo>
                  <a:pt x="623379" y="1696714"/>
                </a:lnTo>
                <a:lnTo>
                  <a:pt x="626838" y="1701193"/>
                </a:lnTo>
                <a:lnTo>
                  <a:pt x="630298" y="1705352"/>
                </a:lnTo>
                <a:lnTo>
                  <a:pt x="634386" y="1709512"/>
                </a:lnTo>
                <a:lnTo>
                  <a:pt x="638160" y="1713351"/>
                </a:lnTo>
                <a:lnTo>
                  <a:pt x="641620" y="1715910"/>
                </a:lnTo>
                <a:lnTo>
                  <a:pt x="644765" y="1718150"/>
                </a:lnTo>
                <a:lnTo>
                  <a:pt x="649483" y="1720709"/>
                </a:lnTo>
                <a:lnTo>
                  <a:pt x="651055" y="1721669"/>
                </a:lnTo>
                <a:lnTo>
                  <a:pt x="653257" y="1726148"/>
                </a:lnTo>
                <a:lnTo>
                  <a:pt x="657974" y="1738305"/>
                </a:lnTo>
                <a:lnTo>
                  <a:pt x="664579" y="1753662"/>
                </a:lnTo>
                <a:lnTo>
                  <a:pt x="667095" y="1761660"/>
                </a:lnTo>
                <a:lnTo>
                  <a:pt x="669296" y="1769659"/>
                </a:lnTo>
                <a:lnTo>
                  <a:pt x="669925" y="1773178"/>
                </a:lnTo>
                <a:lnTo>
                  <a:pt x="669611" y="1775737"/>
                </a:lnTo>
                <a:lnTo>
                  <a:pt x="668982" y="1777657"/>
                </a:lnTo>
                <a:lnTo>
                  <a:pt x="667409" y="1779576"/>
                </a:lnTo>
                <a:lnTo>
                  <a:pt x="665522" y="1780216"/>
                </a:lnTo>
                <a:lnTo>
                  <a:pt x="663006" y="1781176"/>
                </a:lnTo>
                <a:lnTo>
                  <a:pt x="660490" y="1781176"/>
                </a:lnTo>
                <a:lnTo>
                  <a:pt x="657345" y="1781176"/>
                </a:lnTo>
                <a:lnTo>
                  <a:pt x="654515" y="1780856"/>
                </a:lnTo>
                <a:lnTo>
                  <a:pt x="651370" y="1779896"/>
                </a:lnTo>
                <a:lnTo>
                  <a:pt x="645079" y="1778297"/>
                </a:lnTo>
                <a:lnTo>
                  <a:pt x="640362" y="1776697"/>
                </a:lnTo>
                <a:lnTo>
                  <a:pt x="636902" y="1774778"/>
                </a:lnTo>
                <a:lnTo>
                  <a:pt x="636273" y="1773818"/>
                </a:lnTo>
                <a:lnTo>
                  <a:pt x="635015" y="1772858"/>
                </a:lnTo>
                <a:lnTo>
                  <a:pt x="633443" y="1769659"/>
                </a:lnTo>
                <a:lnTo>
                  <a:pt x="632185" y="1765500"/>
                </a:lnTo>
                <a:lnTo>
                  <a:pt x="630298" y="1760701"/>
                </a:lnTo>
                <a:lnTo>
                  <a:pt x="627467" y="1749503"/>
                </a:lnTo>
                <a:lnTo>
                  <a:pt x="624951" y="1739905"/>
                </a:lnTo>
                <a:lnTo>
                  <a:pt x="623064" y="1730627"/>
                </a:lnTo>
                <a:lnTo>
                  <a:pt x="616460" y="1758461"/>
                </a:lnTo>
                <a:lnTo>
                  <a:pt x="617089" y="1761020"/>
                </a:lnTo>
                <a:lnTo>
                  <a:pt x="617089" y="1762620"/>
                </a:lnTo>
                <a:lnTo>
                  <a:pt x="617089" y="1763260"/>
                </a:lnTo>
                <a:lnTo>
                  <a:pt x="616774" y="1761660"/>
                </a:lnTo>
                <a:lnTo>
                  <a:pt x="615201" y="1757181"/>
                </a:lnTo>
                <a:lnTo>
                  <a:pt x="609855" y="1735746"/>
                </a:lnTo>
                <a:lnTo>
                  <a:pt x="607968" y="1727748"/>
                </a:lnTo>
                <a:lnTo>
                  <a:pt x="606395" y="1719749"/>
                </a:lnTo>
                <a:lnTo>
                  <a:pt x="605137" y="1712071"/>
                </a:lnTo>
                <a:lnTo>
                  <a:pt x="604508" y="1705033"/>
                </a:lnTo>
                <a:lnTo>
                  <a:pt x="603250" y="1691275"/>
                </a:lnTo>
                <a:lnTo>
                  <a:pt x="603250" y="1679438"/>
                </a:lnTo>
                <a:lnTo>
                  <a:pt x="603879" y="1669840"/>
                </a:lnTo>
                <a:lnTo>
                  <a:pt x="604194" y="1662162"/>
                </a:lnTo>
                <a:lnTo>
                  <a:pt x="604823" y="1655763"/>
                </a:lnTo>
                <a:close/>
                <a:moveTo>
                  <a:pt x="572788" y="1655763"/>
                </a:moveTo>
                <a:lnTo>
                  <a:pt x="574046" y="1662162"/>
                </a:lnTo>
                <a:lnTo>
                  <a:pt x="574361" y="1669840"/>
                </a:lnTo>
                <a:lnTo>
                  <a:pt x="574675" y="1679438"/>
                </a:lnTo>
                <a:lnTo>
                  <a:pt x="574361" y="1691275"/>
                </a:lnTo>
                <a:lnTo>
                  <a:pt x="573417" y="1705033"/>
                </a:lnTo>
                <a:lnTo>
                  <a:pt x="572788" y="1712071"/>
                </a:lnTo>
                <a:lnTo>
                  <a:pt x="571530" y="1719749"/>
                </a:lnTo>
                <a:lnTo>
                  <a:pt x="570272" y="1727748"/>
                </a:lnTo>
                <a:lnTo>
                  <a:pt x="568385" y="1735746"/>
                </a:lnTo>
                <a:lnTo>
                  <a:pt x="562724" y="1757181"/>
                </a:lnTo>
                <a:lnTo>
                  <a:pt x="561152" y="1761660"/>
                </a:lnTo>
                <a:lnTo>
                  <a:pt x="560837" y="1763260"/>
                </a:lnTo>
                <a:lnTo>
                  <a:pt x="560837" y="1762620"/>
                </a:lnTo>
                <a:lnTo>
                  <a:pt x="560837" y="1761020"/>
                </a:lnTo>
                <a:lnTo>
                  <a:pt x="561152" y="1758461"/>
                </a:lnTo>
                <a:lnTo>
                  <a:pt x="554547" y="1730627"/>
                </a:lnTo>
                <a:lnTo>
                  <a:pt x="553289" y="1736706"/>
                </a:lnTo>
                <a:lnTo>
                  <a:pt x="550144" y="1751103"/>
                </a:lnTo>
                <a:lnTo>
                  <a:pt x="548257" y="1759101"/>
                </a:lnTo>
                <a:lnTo>
                  <a:pt x="545741" y="1765819"/>
                </a:lnTo>
                <a:lnTo>
                  <a:pt x="543225" y="1771578"/>
                </a:lnTo>
                <a:lnTo>
                  <a:pt x="542281" y="1773498"/>
                </a:lnTo>
                <a:lnTo>
                  <a:pt x="541023" y="1774778"/>
                </a:lnTo>
                <a:lnTo>
                  <a:pt x="537878" y="1776697"/>
                </a:lnTo>
                <a:lnTo>
                  <a:pt x="532532" y="1778297"/>
                </a:lnTo>
                <a:lnTo>
                  <a:pt x="526556" y="1779896"/>
                </a:lnTo>
                <a:lnTo>
                  <a:pt x="523726" y="1780856"/>
                </a:lnTo>
                <a:lnTo>
                  <a:pt x="520581" y="1781176"/>
                </a:lnTo>
                <a:lnTo>
                  <a:pt x="517750" y="1781176"/>
                </a:lnTo>
                <a:lnTo>
                  <a:pt x="514605" y="1781176"/>
                </a:lnTo>
                <a:lnTo>
                  <a:pt x="512403" y="1780216"/>
                </a:lnTo>
                <a:lnTo>
                  <a:pt x="510516" y="1779576"/>
                </a:lnTo>
                <a:lnTo>
                  <a:pt x="509258" y="1777657"/>
                </a:lnTo>
                <a:lnTo>
                  <a:pt x="508000" y="1775737"/>
                </a:lnTo>
                <a:lnTo>
                  <a:pt x="508000" y="1773178"/>
                </a:lnTo>
                <a:lnTo>
                  <a:pt x="508315" y="1769659"/>
                </a:lnTo>
                <a:lnTo>
                  <a:pt x="510831" y="1761660"/>
                </a:lnTo>
                <a:lnTo>
                  <a:pt x="513661" y="1753662"/>
                </a:lnTo>
                <a:lnTo>
                  <a:pt x="519637" y="1738305"/>
                </a:lnTo>
                <a:lnTo>
                  <a:pt x="524669" y="1726148"/>
                </a:lnTo>
                <a:lnTo>
                  <a:pt x="526871" y="1721669"/>
                </a:lnTo>
                <a:lnTo>
                  <a:pt x="528129" y="1721349"/>
                </a:lnTo>
                <a:lnTo>
                  <a:pt x="531903" y="1718790"/>
                </a:lnTo>
                <a:lnTo>
                  <a:pt x="537564" y="1715270"/>
                </a:lnTo>
                <a:lnTo>
                  <a:pt x="540709" y="1712391"/>
                </a:lnTo>
                <a:lnTo>
                  <a:pt x="544168" y="1709192"/>
                </a:lnTo>
                <a:lnTo>
                  <a:pt x="547942" y="1705352"/>
                </a:lnTo>
                <a:lnTo>
                  <a:pt x="552031" y="1700873"/>
                </a:lnTo>
                <a:lnTo>
                  <a:pt x="555805" y="1695435"/>
                </a:lnTo>
                <a:lnTo>
                  <a:pt x="559265" y="1689036"/>
                </a:lnTo>
                <a:lnTo>
                  <a:pt x="563039" y="1682317"/>
                </a:lnTo>
                <a:lnTo>
                  <a:pt x="566813" y="1674319"/>
                </a:lnTo>
                <a:lnTo>
                  <a:pt x="569958" y="1665681"/>
                </a:lnTo>
                <a:lnTo>
                  <a:pt x="572788" y="1655763"/>
                </a:lnTo>
                <a:close/>
                <a:moveTo>
                  <a:pt x="1818954" y="1647825"/>
                </a:moveTo>
                <a:lnTo>
                  <a:pt x="1838895" y="1652921"/>
                </a:lnTo>
                <a:lnTo>
                  <a:pt x="1857254" y="1658335"/>
                </a:lnTo>
                <a:lnTo>
                  <a:pt x="1887641" y="1667252"/>
                </a:lnTo>
                <a:lnTo>
                  <a:pt x="1920876" y="1677444"/>
                </a:lnTo>
                <a:lnTo>
                  <a:pt x="1893022" y="1751013"/>
                </a:lnTo>
                <a:lnTo>
                  <a:pt x="1862952" y="1739548"/>
                </a:lnTo>
                <a:lnTo>
                  <a:pt x="1842377" y="1731904"/>
                </a:lnTo>
                <a:lnTo>
                  <a:pt x="1842061" y="1727764"/>
                </a:lnTo>
                <a:lnTo>
                  <a:pt x="1841744" y="1723624"/>
                </a:lnTo>
                <a:lnTo>
                  <a:pt x="1840795" y="1719802"/>
                </a:lnTo>
                <a:lnTo>
                  <a:pt x="1840162" y="1715662"/>
                </a:lnTo>
                <a:lnTo>
                  <a:pt x="1837313" y="1706744"/>
                </a:lnTo>
                <a:lnTo>
                  <a:pt x="1834147" y="1697190"/>
                </a:lnTo>
                <a:lnTo>
                  <a:pt x="1830666" y="1688272"/>
                </a:lnTo>
                <a:lnTo>
                  <a:pt x="1827500" y="1679355"/>
                </a:lnTo>
                <a:lnTo>
                  <a:pt x="1821486" y="1665979"/>
                </a:lnTo>
                <a:lnTo>
                  <a:pt x="1818321" y="1658972"/>
                </a:lnTo>
                <a:lnTo>
                  <a:pt x="1817688" y="1658016"/>
                </a:lnTo>
                <a:lnTo>
                  <a:pt x="1818954" y="1647825"/>
                </a:lnTo>
                <a:close/>
                <a:moveTo>
                  <a:pt x="471166" y="1647825"/>
                </a:moveTo>
                <a:lnTo>
                  <a:pt x="477838" y="1697288"/>
                </a:lnTo>
                <a:lnTo>
                  <a:pt x="477203" y="1698239"/>
                </a:lnTo>
                <a:lnTo>
                  <a:pt x="473072" y="1707434"/>
                </a:lnTo>
                <a:lnTo>
                  <a:pt x="465447" y="1725190"/>
                </a:lnTo>
                <a:lnTo>
                  <a:pt x="429546" y="1738190"/>
                </a:lnTo>
                <a:lnTo>
                  <a:pt x="412072" y="1744849"/>
                </a:lnTo>
                <a:lnTo>
                  <a:pt x="394280" y="1751507"/>
                </a:lnTo>
                <a:lnTo>
                  <a:pt x="362191" y="1765775"/>
                </a:lnTo>
                <a:lnTo>
                  <a:pt x="346623" y="1773068"/>
                </a:lnTo>
                <a:lnTo>
                  <a:pt x="338680" y="1776873"/>
                </a:lnTo>
                <a:lnTo>
                  <a:pt x="331055" y="1780678"/>
                </a:lnTo>
                <a:lnTo>
                  <a:pt x="316123" y="1788287"/>
                </a:lnTo>
                <a:lnTo>
                  <a:pt x="301508" y="1796214"/>
                </a:lnTo>
                <a:lnTo>
                  <a:pt x="287211" y="1804458"/>
                </a:lnTo>
                <a:lnTo>
                  <a:pt x="273549" y="1812702"/>
                </a:lnTo>
                <a:lnTo>
                  <a:pt x="247815" y="1829824"/>
                </a:lnTo>
                <a:lnTo>
                  <a:pt x="236060" y="1838702"/>
                </a:lnTo>
                <a:lnTo>
                  <a:pt x="230341" y="1842823"/>
                </a:lnTo>
                <a:lnTo>
                  <a:pt x="224940" y="1847897"/>
                </a:lnTo>
                <a:lnTo>
                  <a:pt x="219856" y="1852018"/>
                </a:lnTo>
                <a:lnTo>
                  <a:pt x="214455" y="1856457"/>
                </a:lnTo>
                <a:lnTo>
                  <a:pt x="204924" y="1865335"/>
                </a:lnTo>
                <a:lnTo>
                  <a:pt x="188403" y="1882774"/>
                </a:lnTo>
                <a:lnTo>
                  <a:pt x="176330" y="1899262"/>
                </a:lnTo>
                <a:lnTo>
                  <a:pt x="171246" y="1907189"/>
                </a:lnTo>
                <a:lnTo>
                  <a:pt x="169340" y="1910677"/>
                </a:lnTo>
                <a:lnTo>
                  <a:pt x="167434" y="1914481"/>
                </a:lnTo>
                <a:lnTo>
                  <a:pt x="165528" y="1918286"/>
                </a:lnTo>
                <a:lnTo>
                  <a:pt x="163939" y="1921457"/>
                </a:lnTo>
                <a:lnTo>
                  <a:pt x="162033" y="1926530"/>
                </a:lnTo>
                <a:lnTo>
                  <a:pt x="161080" y="1930969"/>
                </a:lnTo>
                <a:lnTo>
                  <a:pt x="160127" y="1932554"/>
                </a:lnTo>
                <a:lnTo>
                  <a:pt x="159491" y="1934457"/>
                </a:lnTo>
                <a:lnTo>
                  <a:pt x="159173" y="1935091"/>
                </a:lnTo>
                <a:lnTo>
                  <a:pt x="158856" y="1936359"/>
                </a:lnTo>
                <a:lnTo>
                  <a:pt x="157903" y="1939213"/>
                </a:lnTo>
                <a:lnTo>
                  <a:pt x="157585" y="1945871"/>
                </a:lnTo>
                <a:lnTo>
                  <a:pt x="157267" y="1948408"/>
                </a:lnTo>
                <a:lnTo>
                  <a:pt x="191580" y="1949359"/>
                </a:lnTo>
                <a:lnTo>
                  <a:pt x="196346" y="1981700"/>
                </a:lnTo>
                <a:lnTo>
                  <a:pt x="200794" y="2007700"/>
                </a:lnTo>
                <a:lnTo>
                  <a:pt x="203653" y="2019432"/>
                </a:lnTo>
                <a:lnTo>
                  <a:pt x="205877" y="2029578"/>
                </a:lnTo>
                <a:lnTo>
                  <a:pt x="208419" y="2039090"/>
                </a:lnTo>
                <a:lnTo>
                  <a:pt x="210960" y="2048285"/>
                </a:lnTo>
                <a:lnTo>
                  <a:pt x="213820" y="2056529"/>
                </a:lnTo>
                <a:lnTo>
                  <a:pt x="216679" y="2064773"/>
                </a:lnTo>
                <a:lnTo>
                  <a:pt x="222716" y="2080943"/>
                </a:lnTo>
                <a:lnTo>
                  <a:pt x="230341" y="2097431"/>
                </a:lnTo>
                <a:lnTo>
                  <a:pt x="238919" y="2116138"/>
                </a:lnTo>
                <a:lnTo>
                  <a:pt x="226210" y="2109797"/>
                </a:lnTo>
                <a:lnTo>
                  <a:pt x="214137" y="2103138"/>
                </a:lnTo>
                <a:lnTo>
                  <a:pt x="202064" y="2096163"/>
                </a:lnTo>
                <a:lnTo>
                  <a:pt x="189991" y="2089504"/>
                </a:lnTo>
                <a:lnTo>
                  <a:pt x="167116" y="2075236"/>
                </a:lnTo>
                <a:lnTo>
                  <a:pt x="144876" y="2060651"/>
                </a:lnTo>
                <a:lnTo>
                  <a:pt x="123907" y="2046066"/>
                </a:lnTo>
                <a:lnTo>
                  <a:pt x="104209" y="2031797"/>
                </a:lnTo>
                <a:lnTo>
                  <a:pt x="85782" y="2017529"/>
                </a:lnTo>
                <a:lnTo>
                  <a:pt x="69261" y="2003895"/>
                </a:lnTo>
                <a:lnTo>
                  <a:pt x="53693" y="1991212"/>
                </a:lnTo>
                <a:lnTo>
                  <a:pt x="40349" y="1979481"/>
                </a:lnTo>
                <a:lnTo>
                  <a:pt x="28276" y="1969017"/>
                </a:lnTo>
                <a:lnTo>
                  <a:pt x="18427" y="1960139"/>
                </a:lnTo>
                <a:lnTo>
                  <a:pt x="4448" y="1946823"/>
                </a:lnTo>
                <a:lnTo>
                  <a:pt x="0" y="1942066"/>
                </a:lnTo>
                <a:lnTo>
                  <a:pt x="56870" y="1944286"/>
                </a:lnTo>
                <a:lnTo>
                  <a:pt x="57823" y="1934774"/>
                </a:lnTo>
                <a:lnTo>
                  <a:pt x="59094" y="1928432"/>
                </a:lnTo>
                <a:lnTo>
                  <a:pt x="59730" y="1924311"/>
                </a:lnTo>
                <a:lnTo>
                  <a:pt x="61318" y="1918603"/>
                </a:lnTo>
                <a:lnTo>
                  <a:pt x="65131" y="1906238"/>
                </a:lnTo>
                <a:lnTo>
                  <a:pt x="69579" y="1893238"/>
                </a:lnTo>
                <a:lnTo>
                  <a:pt x="72756" y="1886262"/>
                </a:lnTo>
                <a:lnTo>
                  <a:pt x="75615" y="1879921"/>
                </a:lnTo>
                <a:lnTo>
                  <a:pt x="78792" y="1873896"/>
                </a:lnTo>
                <a:lnTo>
                  <a:pt x="82287" y="1868506"/>
                </a:lnTo>
                <a:lnTo>
                  <a:pt x="85782" y="1862165"/>
                </a:lnTo>
                <a:lnTo>
                  <a:pt x="89595" y="1855506"/>
                </a:lnTo>
                <a:lnTo>
                  <a:pt x="94043" y="1849482"/>
                </a:lnTo>
                <a:lnTo>
                  <a:pt x="98491" y="1843458"/>
                </a:lnTo>
                <a:lnTo>
                  <a:pt x="108340" y="1831726"/>
                </a:lnTo>
                <a:lnTo>
                  <a:pt x="118506" y="1819677"/>
                </a:lnTo>
                <a:lnTo>
                  <a:pt x="130262" y="1808263"/>
                </a:lnTo>
                <a:lnTo>
                  <a:pt x="142652" y="1797482"/>
                </a:lnTo>
                <a:lnTo>
                  <a:pt x="149007" y="1791775"/>
                </a:lnTo>
                <a:lnTo>
                  <a:pt x="155361" y="1786068"/>
                </a:lnTo>
                <a:lnTo>
                  <a:pt x="162033" y="1781312"/>
                </a:lnTo>
                <a:lnTo>
                  <a:pt x="169340" y="1775922"/>
                </a:lnTo>
                <a:lnTo>
                  <a:pt x="176330" y="1770848"/>
                </a:lnTo>
                <a:lnTo>
                  <a:pt x="183637" y="1765775"/>
                </a:lnTo>
                <a:lnTo>
                  <a:pt x="190627" y="1761019"/>
                </a:lnTo>
                <a:lnTo>
                  <a:pt x="198252" y="1756263"/>
                </a:lnTo>
                <a:lnTo>
                  <a:pt x="213820" y="1747068"/>
                </a:lnTo>
                <a:lnTo>
                  <a:pt x="229388" y="1737873"/>
                </a:lnTo>
                <a:lnTo>
                  <a:pt x="245591" y="1729312"/>
                </a:lnTo>
                <a:lnTo>
                  <a:pt x="262112" y="1721068"/>
                </a:lnTo>
                <a:lnTo>
                  <a:pt x="279268" y="1713459"/>
                </a:lnTo>
                <a:lnTo>
                  <a:pt x="296425" y="1705849"/>
                </a:lnTo>
                <a:lnTo>
                  <a:pt x="305003" y="1702044"/>
                </a:lnTo>
                <a:lnTo>
                  <a:pt x="313899" y="1698239"/>
                </a:lnTo>
                <a:lnTo>
                  <a:pt x="331055" y="1691581"/>
                </a:lnTo>
                <a:lnTo>
                  <a:pt x="366321" y="1678264"/>
                </a:lnTo>
                <a:lnTo>
                  <a:pt x="392691" y="1670020"/>
                </a:lnTo>
                <a:lnTo>
                  <a:pt x="419061" y="1662093"/>
                </a:lnTo>
                <a:lnTo>
                  <a:pt x="445114" y="1654801"/>
                </a:lnTo>
                <a:lnTo>
                  <a:pt x="471166" y="1647825"/>
                </a:lnTo>
                <a:close/>
                <a:moveTo>
                  <a:pt x="1722423" y="1617663"/>
                </a:moveTo>
                <a:lnTo>
                  <a:pt x="1724939" y="1626279"/>
                </a:lnTo>
                <a:lnTo>
                  <a:pt x="1728084" y="1634257"/>
                </a:lnTo>
                <a:lnTo>
                  <a:pt x="1730914" y="1641278"/>
                </a:lnTo>
                <a:lnTo>
                  <a:pt x="1734374" y="1647660"/>
                </a:lnTo>
                <a:lnTo>
                  <a:pt x="1737519" y="1653404"/>
                </a:lnTo>
                <a:lnTo>
                  <a:pt x="1740978" y="1658829"/>
                </a:lnTo>
                <a:lnTo>
                  <a:pt x="1744438" y="1663297"/>
                </a:lnTo>
                <a:lnTo>
                  <a:pt x="1747583" y="1667126"/>
                </a:lnTo>
                <a:lnTo>
                  <a:pt x="1751672" y="1671594"/>
                </a:lnTo>
                <a:lnTo>
                  <a:pt x="1755446" y="1675104"/>
                </a:lnTo>
                <a:lnTo>
                  <a:pt x="1759220" y="1677657"/>
                </a:lnTo>
                <a:lnTo>
                  <a:pt x="1762050" y="1679891"/>
                </a:lnTo>
                <a:lnTo>
                  <a:pt x="1766768" y="1682444"/>
                </a:lnTo>
                <a:lnTo>
                  <a:pt x="1768655" y="1683401"/>
                </a:lnTo>
                <a:lnTo>
                  <a:pt x="1770856" y="1688188"/>
                </a:lnTo>
                <a:lnTo>
                  <a:pt x="1775574" y="1699995"/>
                </a:lnTo>
                <a:lnTo>
                  <a:pt x="1781549" y="1715313"/>
                </a:lnTo>
                <a:lnTo>
                  <a:pt x="1784695" y="1723291"/>
                </a:lnTo>
                <a:lnTo>
                  <a:pt x="1786896" y="1731269"/>
                </a:lnTo>
                <a:lnTo>
                  <a:pt x="1787525" y="1734779"/>
                </a:lnTo>
                <a:lnTo>
                  <a:pt x="1787211" y="1737332"/>
                </a:lnTo>
                <a:lnTo>
                  <a:pt x="1786267" y="1739566"/>
                </a:lnTo>
                <a:lnTo>
                  <a:pt x="1785009" y="1741161"/>
                </a:lnTo>
                <a:lnTo>
                  <a:pt x="1783122" y="1742438"/>
                </a:lnTo>
                <a:lnTo>
                  <a:pt x="1780606" y="1742757"/>
                </a:lnTo>
                <a:lnTo>
                  <a:pt x="1777775" y="1743076"/>
                </a:lnTo>
                <a:lnTo>
                  <a:pt x="1774945" y="1742757"/>
                </a:lnTo>
                <a:lnTo>
                  <a:pt x="1771800" y="1742438"/>
                </a:lnTo>
                <a:lnTo>
                  <a:pt x="1768655" y="1741800"/>
                </a:lnTo>
                <a:lnTo>
                  <a:pt x="1762679" y="1739885"/>
                </a:lnTo>
                <a:lnTo>
                  <a:pt x="1757647" y="1738289"/>
                </a:lnTo>
                <a:lnTo>
                  <a:pt x="1754502" y="1736375"/>
                </a:lnTo>
                <a:lnTo>
                  <a:pt x="1753559" y="1735417"/>
                </a:lnTo>
                <a:lnTo>
                  <a:pt x="1752615" y="1734460"/>
                </a:lnTo>
                <a:lnTo>
                  <a:pt x="1751043" y="1731269"/>
                </a:lnTo>
                <a:lnTo>
                  <a:pt x="1749470" y="1727120"/>
                </a:lnTo>
                <a:lnTo>
                  <a:pt x="1747583" y="1722334"/>
                </a:lnTo>
                <a:lnTo>
                  <a:pt x="1744752" y="1711803"/>
                </a:lnTo>
                <a:lnTo>
                  <a:pt x="1742551" y="1701591"/>
                </a:lnTo>
                <a:lnTo>
                  <a:pt x="1740664" y="1692337"/>
                </a:lnTo>
                <a:lnTo>
                  <a:pt x="1733745" y="1720100"/>
                </a:lnTo>
                <a:lnTo>
                  <a:pt x="1734374" y="1722653"/>
                </a:lnTo>
                <a:lnTo>
                  <a:pt x="1734688" y="1724248"/>
                </a:lnTo>
                <a:lnTo>
                  <a:pt x="1734688" y="1724886"/>
                </a:lnTo>
                <a:lnTo>
                  <a:pt x="1733745" y="1723291"/>
                </a:lnTo>
                <a:lnTo>
                  <a:pt x="1732801" y="1719142"/>
                </a:lnTo>
                <a:lnTo>
                  <a:pt x="1727140" y="1697442"/>
                </a:lnTo>
                <a:lnTo>
                  <a:pt x="1725253" y="1689464"/>
                </a:lnTo>
                <a:lnTo>
                  <a:pt x="1723995" y="1681806"/>
                </a:lnTo>
                <a:lnTo>
                  <a:pt x="1722737" y="1674147"/>
                </a:lnTo>
                <a:lnTo>
                  <a:pt x="1722108" y="1666807"/>
                </a:lnTo>
                <a:lnTo>
                  <a:pt x="1720850" y="1653404"/>
                </a:lnTo>
                <a:lnTo>
                  <a:pt x="1720850" y="1641278"/>
                </a:lnTo>
                <a:lnTo>
                  <a:pt x="1721165" y="1631704"/>
                </a:lnTo>
                <a:lnTo>
                  <a:pt x="1721479" y="1624045"/>
                </a:lnTo>
                <a:lnTo>
                  <a:pt x="1722423" y="1617663"/>
                </a:lnTo>
                <a:close/>
                <a:moveTo>
                  <a:pt x="1690388" y="1617663"/>
                </a:moveTo>
                <a:lnTo>
                  <a:pt x="1691017" y="1624045"/>
                </a:lnTo>
                <a:lnTo>
                  <a:pt x="1691646" y="1631704"/>
                </a:lnTo>
                <a:lnTo>
                  <a:pt x="1692275" y="1641278"/>
                </a:lnTo>
                <a:lnTo>
                  <a:pt x="1691646" y="1653404"/>
                </a:lnTo>
                <a:lnTo>
                  <a:pt x="1691017" y="1666807"/>
                </a:lnTo>
                <a:lnTo>
                  <a:pt x="1689759" y="1674147"/>
                </a:lnTo>
                <a:lnTo>
                  <a:pt x="1688816" y="1681806"/>
                </a:lnTo>
                <a:lnTo>
                  <a:pt x="1687243" y="1689464"/>
                </a:lnTo>
                <a:lnTo>
                  <a:pt x="1685356" y="1697442"/>
                </a:lnTo>
                <a:lnTo>
                  <a:pt x="1680009" y="1719142"/>
                </a:lnTo>
                <a:lnTo>
                  <a:pt x="1678751" y="1723291"/>
                </a:lnTo>
                <a:lnTo>
                  <a:pt x="1678122" y="1724886"/>
                </a:lnTo>
                <a:lnTo>
                  <a:pt x="1678122" y="1724248"/>
                </a:lnTo>
                <a:lnTo>
                  <a:pt x="1678437" y="1722653"/>
                </a:lnTo>
                <a:lnTo>
                  <a:pt x="1678751" y="1720100"/>
                </a:lnTo>
                <a:lnTo>
                  <a:pt x="1672147" y="1692337"/>
                </a:lnTo>
                <a:lnTo>
                  <a:pt x="1670889" y="1698719"/>
                </a:lnTo>
                <a:lnTo>
                  <a:pt x="1667429" y="1712760"/>
                </a:lnTo>
                <a:lnTo>
                  <a:pt x="1665228" y="1720738"/>
                </a:lnTo>
                <a:lnTo>
                  <a:pt x="1663026" y="1728078"/>
                </a:lnTo>
                <a:lnTo>
                  <a:pt x="1660825" y="1733184"/>
                </a:lnTo>
                <a:lnTo>
                  <a:pt x="1659881" y="1735098"/>
                </a:lnTo>
                <a:lnTo>
                  <a:pt x="1658623" y="1736375"/>
                </a:lnTo>
                <a:lnTo>
                  <a:pt x="1655164" y="1738289"/>
                </a:lnTo>
                <a:lnTo>
                  <a:pt x="1650131" y="1739885"/>
                </a:lnTo>
                <a:lnTo>
                  <a:pt x="1644156" y="1741800"/>
                </a:lnTo>
                <a:lnTo>
                  <a:pt x="1641011" y="1742438"/>
                </a:lnTo>
                <a:lnTo>
                  <a:pt x="1637866" y="1742757"/>
                </a:lnTo>
                <a:lnTo>
                  <a:pt x="1634721" y="1743076"/>
                </a:lnTo>
                <a:lnTo>
                  <a:pt x="1632205" y="1742757"/>
                </a:lnTo>
                <a:lnTo>
                  <a:pt x="1630003" y="1742438"/>
                </a:lnTo>
                <a:lnTo>
                  <a:pt x="1627802" y="1741161"/>
                </a:lnTo>
                <a:lnTo>
                  <a:pt x="1626544" y="1739566"/>
                </a:lnTo>
                <a:lnTo>
                  <a:pt x="1625600" y="1737332"/>
                </a:lnTo>
                <a:lnTo>
                  <a:pt x="1625600" y="1734779"/>
                </a:lnTo>
                <a:lnTo>
                  <a:pt x="1625915" y="1731269"/>
                </a:lnTo>
                <a:lnTo>
                  <a:pt x="1628431" y="1723291"/>
                </a:lnTo>
                <a:lnTo>
                  <a:pt x="1630947" y="1715313"/>
                </a:lnTo>
                <a:lnTo>
                  <a:pt x="1636922" y="1699995"/>
                </a:lnTo>
                <a:lnTo>
                  <a:pt x="1642269" y="1688188"/>
                </a:lnTo>
                <a:lnTo>
                  <a:pt x="1644156" y="1683401"/>
                </a:lnTo>
                <a:lnTo>
                  <a:pt x="1645728" y="1683082"/>
                </a:lnTo>
                <a:lnTo>
                  <a:pt x="1649188" y="1681167"/>
                </a:lnTo>
                <a:lnTo>
                  <a:pt x="1654849" y="1677338"/>
                </a:lnTo>
                <a:lnTo>
                  <a:pt x="1658309" y="1674147"/>
                </a:lnTo>
                <a:lnTo>
                  <a:pt x="1661454" y="1671275"/>
                </a:lnTo>
                <a:lnTo>
                  <a:pt x="1665228" y="1667126"/>
                </a:lnTo>
                <a:lnTo>
                  <a:pt x="1669002" y="1662659"/>
                </a:lnTo>
                <a:lnTo>
                  <a:pt x="1673090" y="1657234"/>
                </a:lnTo>
                <a:lnTo>
                  <a:pt x="1676864" y="1651170"/>
                </a:lnTo>
                <a:lnTo>
                  <a:pt x="1680638" y="1644150"/>
                </a:lnTo>
                <a:lnTo>
                  <a:pt x="1684098" y="1636172"/>
                </a:lnTo>
                <a:lnTo>
                  <a:pt x="1687243" y="1627556"/>
                </a:lnTo>
                <a:lnTo>
                  <a:pt x="1690388" y="1617663"/>
                </a:lnTo>
                <a:close/>
                <a:moveTo>
                  <a:pt x="752205" y="1595438"/>
                </a:moveTo>
                <a:lnTo>
                  <a:pt x="760414" y="1653904"/>
                </a:lnTo>
                <a:lnTo>
                  <a:pt x="728212" y="1659909"/>
                </a:lnTo>
                <a:lnTo>
                  <a:pt x="704851" y="1663701"/>
                </a:lnTo>
                <a:lnTo>
                  <a:pt x="713374" y="1600495"/>
                </a:lnTo>
                <a:lnTo>
                  <a:pt x="719057" y="1599863"/>
                </a:lnTo>
                <a:lnTo>
                  <a:pt x="752205" y="1595438"/>
                </a:lnTo>
                <a:close/>
                <a:moveTo>
                  <a:pt x="1462714" y="1589088"/>
                </a:moveTo>
                <a:lnTo>
                  <a:pt x="1492809" y="1592290"/>
                </a:lnTo>
                <a:lnTo>
                  <a:pt x="1522586" y="1595493"/>
                </a:lnTo>
                <a:lnTo>
                  <a:pt x="1523536" y="1591009"/>
                </a:lnTo>
                <a:lnTo>
                  <a:pt x="1531456" y="1596453"/>
                </a:lnTo>
                <a:lnTo>
                  <a:pt x="1534307" y="1596774"/>
                </a:lnTo>
                <a:lnTo>
                  <a:pt x="1547295" y="1598375"/>
                </a:lnTo>
                <a:lnTo>
                  <a:pt x="1560916" y="1599656"/>
                </a:lnTo>
                <a:lnTo>
                  <a:pt x="1587209" y="1603498"/>
                </a:lnTo>
                <a:lnTo>
                  <a:pt x="1591961" y="1638403"/>
                </a:lnTo>
                <a:lnTo>
                  <a:pt x="1598613" y="1643207"/>
                </a:lnTo>
                <a:lnTo>
                  <a:pt x="1592911" y="1644487"/>
                </a:lnTo>
                <a:lnTo>
                  <a:pt x="1594812" y="1658577"/>
                </a:lnTo>
                <a:lnTo>
                  <a:pt x="1593861" y="1659538"/>
                </a:lnTo>
                <a:lnTo>
                  <a:pt x="1591644" y="1663701"/>
                </a:lnTo>
                <a:lnTo>
                  <a:pt x="1579923" y="1661459"/>
                </a:lnTo>
                <a:lnTo>
                  <a:pt x="1568202" y="1659218"/>
                </a:lnTo>
                <a:lnTo>
                  <a:pt x="1544444" y="1655055"/>
                </a:lnTo>
                <a:lnTo>
                  <a:pt x="1530822" y="1658577"/>
                </a:lnTo>
                <a:lnTo>
                  <a:pt x="1521952" y="1661139"/>
                </a:lnTo>
                <a:lnTo>
                  <a:pt x="1515300" y="1663381"/>
                </a:lnTo>
                <a:lnTo>
                  <a:pt x="1516567" y="1650572"/>
                </a:lnTo>
                <a:lnTo>
                  <a:pt x="1487740" y="1645768"/>
                </a:lnTo>
                <a:lnTo>
                  <a:pt x="1458913" y="1641605"/>
                </a:lnTo>
                <a:lnTo>
                  <a:pt x="1462714" y="1589088"/>
                </a:lnTo>
                <a:close/>
                <a:moveTo>
                  <a:pt x="725488" y="1373188"/>
                </a:moveTo>
                <a:lnTo>
                  <a:pt x="815523" y="1389804"/>
                </a:lnTo>
                <a:lnTo>
                  <a:pt x="816801" y="1390443"/>
                </a:lnTo>
                <a:lnTo>
                  <a:pt x="818397" y="1390762"/>
                </a:lnTo>
                <a:lnTo>
                  <a:pt x="820951" y="1392360"/>
                </a:lnTo>
                <a:lnTo>
                  <a:pt x="823824" y="1394596"/>
                </a:lnTo>
                <a:lnTo>
                  <a:pt x="826059" y="1397472"/>
                </a:lnTo>
                <a:lnTo>
                  <a:pt x="827975" y="1401307"/>
                </a:lnTo>
                <a:lnTo>
                  <a:pt x="829891" y="1405461"/>
                </a:lnTo>
                <a:lnTo>
                  <a:pt x="831168" y="1409934"/>
                </a:lnTo>
                <a:lnTo>
                  <a:pt x="832764" y="1415046"/>
                </a:lnTo>
                <a:lnTo>
                  <a:pt x="834999" y="1425910"/>
                </a:lnTo>
                <a:lnTo>
                  <a:pt x="836915" y="1437094"/>
                </a:lnTo>
                <a:lnTo>
                  <a:pt x="838511" y="1448597"/>
                </a:lnTo>
                <a:lnTo>
                  <a:pt x="839469" y="1460100"/>
                </a:lnTo>
                <a:lnTo>
                  <a:pt x="839788" y="1463615"/>
                </a:lnTo>
                <a:lnTo>
                  <a:pt x="839788" y="1466491"/>
                </a:lnTo>
                <a:lnTo>
                  <a:pt x="839150" y="1468728"/>
                </a:lnTo>
                <a:lnTo>
                  <a:pt x="838511" y="1469686"/>
                </a:lnTo>
                <a:lnTo>
                  <a:pt x="837553" y="1470325"/>
                </a:lnTo>
                <a:lnTo>
                  <a:pt x="836276" y="1470325"/>
                </a:lnTo>
                <a:lnTo>
                  <a:pt x="834680" y="1469367"/>
                </a:lnTo>
                <a:lnTo>
                  <a:pt x="833083" y="1468408"/>
                </a:lnTo>
                <a:lnTo>
                  <a:pt x="829891" y="1464574"/>
                </a:lnTo>
                <a:lnTo>
                  <a:pt x="826059" y="1459461"/>
                </a:lnTo>
                <a:lnTo>
                  <a:pt x="822547" y="1454349"/>
                </a:lnTo>
                <a:lnTo>
                  <a:pt x="819993" y="1448278"/>
                </a:lnTo>
                <a:lnTo>
                  <a:pt x="818397" y="1444124"/>
                </a:lnTo>
                <a:lnTo>
                  <a:pt x="817120" y="1440289"/>
                </a:lnTo>
                <a:lnTo>
                  <a:pt x="816801" y="1438053"/>
                </a:lnTo>
                <a:lnTo>
                  <a:pt x="816481" y="1434218"/>
                </a:lnTo>
                <a:lnTo>
                  <a:pt x="815843" y="1431662"/>
                </a:lnTo>
                <a:lnTo>
                  <a:pt x="814885" y="1430384"/>
                </a:lnTo>
                <a:lnTo>
                  <a:pt x="814246" y="1429745"/>
                </a:lnTo>
                <a:lnTo>
                  <a:pt x="812969" y="1428786"/>
                </a:lnTo>
                <a:lnTo>
                  <a:pt x="812331" y="1428467"/>
                </a:lnTo>
                <a:lnTo>
                  <a:pt x="811692" y="1428786"/>
                </a:lnTo>
                <a:lnTo>
                  <a:pt x="810415" y="1428786"/>
                </a:lnTo>
                <a:lnTo>
                  <a:pt x="809776" y="1429745"/>
                </a:lnTo>
                <a:lnTo>
                  <a:pt x="808499" y="1430384"/>
                </a:lnTo>
                <a:lnTo>
                  <a:pt x="807861" y="1431662"/>
                </a:lnTo>
                <a:lnTo>
                  <a:pt x="806903" y="1433579"/>
                </a:lnTo>
                <a:lnTo>
                  <a:pt x="805945" y="1437094"/>
                </a:lnTo>
                <a:lnTo>
                  <a:pt x="805307" y="1439970"/>
                </a:lnTo>
                <a:lnTo>
                  <a:pt x="804668" y="1443165"/>
                </a:lnTo>
                <a:lnTo>
                  <a:pt x="804349" y="1450514"/>
                </a:lnTo>
                <a:lnTo>
                  <a:pt x="804029" y="1453390"/>
                </a:lnTo>
                <a:lnTo>
                  <a:pt x="803391" y="1456585"/>
                </a:lnTo>
                <a:lnTo>
                  <a:pt x="802433" y="1459461"/>
                </a:lnTo>
                <a:lnTo>
                  <a:pt x="801475" y="1461698"/>
                </a:lnTo>
                <a:lnTo>
                  <a:pt x="799879" y="1464574"/>
                </a:lnTo>
                <a:lnTo>
                  <a:pt x="797963" y="1466491"/>
                </a:lnTo>
                <a:lnTo>
                  <a:pt x="796048" y="1468408"/>
                </a:lnTo>
                <a:lnTo>
                  <a:pt x="793813" y="1469686"/>
                </a:lnTo>
                <a:lnTo>
                  <a:pt x="791259" y="1470964"/>
                </a:lnTo>
                <a:lnTo>
                  <a:pt x="788066" y="1471923"/>
                </a:lnTo>
                <a:lnTo>
                  <a:pt x="785192" y="1472881"/>
                </a:lnTo>
                <a:lnTo>
                  <a:pt x="781361" y="1473201"/>
                </a:lnTo>
                <a:lnTo>
                  <a:pt x="777530" y="1473201"/>
                </a:lnTo>
                <a:lnTo>
                  <a:pt x="773060" y="1473201"/>
                </a:lnTo>
                <a:lnTo>
                  <a:pt x="769867" y="1472562"/>
                </a:lnTo>
                <a:lnTo>
                  <a:pt x="766674" y="1471603"/>
                </a:lnTo>
                <a:lnTo>
                  <a:pt x="763801" y="1470645"/>
                </a:lnTo>
                <a:lnTo>
                  <a:pt x="760927" y="1468728"/>
                </a:lnTo>
                <a:lnTo>
                  <a:pt x="758373" y="1466810"/>
                </a:lnTo>
                <a:lnTo>
                  <a:pt x="755500" y="1464574"/>
                </a:lnTo>
                <a:lnTo>
                  <a:pt x="753265" y="1461698"/>
                </a:lnTo>
                <a:lnTo>
                  <a:pt x="751030" y="1459142"/>
                </a:lnTo>
                <a:lnTo>
                  <a:pt x="746879" y="1452751"/>
                </a:lnTo>
                <a:lnTo>
                  <a:pt x="743048" y="1445721"/>
                </a:lnTo>
                <a:lnTo>
                  <a:pt x="739856" y="1437733"/>
                </a:lnTo>
                <a:lnTo>
                  <a:pt x="736663" y="1429745"/>
                </a:lnTo>
                <a:lnTo>
                  <a:pt x="734428" y="1422076"/>
                </a:lnTo>
                <a:lnTo>
                  <a:pt x="732193" y="1413129"/>
                </a:lnTo>
                <a:lnTo>
                  <a:pt x="730277" y="1404182"/>
                </a:lnTo>
                <a:lnTo>
                  <a:pt x="728362" y="1395875"/>
                </a:lnTo>
                <a:lnTo>
                  <a:pt x="727404" y="1388525"/>
                </a:lnTo>
                <a:lnTo>
                  <a:pt x="725807" y="1377342"/>
                </a:lnTo>
                <a:lnTo>
                  <a:pt x="725488" y="1373188"/>
                </a:lnTo>
                <a:close/>
                <a:moveTo>
                  <a:pt x="1574800" y="1371600"/>
                </a:moveTo>
                <a:lnTo>
                  <a:pt x="1574165" y="1375754"/>
                </a:lnTo>
                <a:lnTo>
                  <a:pt x="1572578" y="1386937"/>
                </a:lnTo>
                <a:lnTo>
                  <a:pt x="1571308" y="1394287"/>
                </a:lnTo>
                <a:lnTo>
                  <a:pt x="1570038" y="1402914"/>
                </a:lnTo>
                <a:lnTo>
                  <a:pt x="1568133" y="1411541"/>
                </a:lnTo>
                <a:lnTo>
                  <a:pt x="1565275" y="1420488"/>
                </a:lnTo>
                <a:lnTo>
                  <a:pt x="1562735" y="1429115"/>
                </a:lnTo>
                <a:lnTo>
                  <a:pt x="1559878" y="1437104"/>
                </a:lnTo>
                <a:lnTo>
                  <a:pt x="1556703" y="1444772"/>
                </a:lnTo>
                <a:lnTo>
                  <a:pt x="1552893" y="1451483"/>
                </a:lnTo>
                <a:lnTo>
                  <a:pt x="1548765" y="1457873"/>
                </a:lnTo>
                <a:lnTo>
                  <a:pt x="1546543" y="1460749"/>
                </a:lnTo>
                <a:lnTo>
                  <a:pt x="1544003" y="1463305"/>
                </a:lnTo>
                <a:lnTo>
                  <a:pt x="1541780" y="1465542"/>
                </a:lnTo>
                <a:lnTo>
                  <a:pt x="1539240" y="1467459"/>
                </a:lnTo>
                <a:lnTo>
                  <a:pt x="1536065" y="1469057"/>
                </a:lnTo>
                <a:lnTo>
                  <a:pt x="1533525" y="1470015"/>
                </a:lnTo>
                <a:lnTo>
                  <a:pt x="1530350" y="1471293"/>
                </a:lnTo>
                <a:lnTo>
                  <a:pt x="1527175" y="1471613"/>
                </a:lnTo>
                <a:lnTo>
                  <a:pt x="1523048" y="1471613"/>
                </a:lnTo>
                <a:lnTo>
                  <a:pt x="1518920" y="1471613"/>
                </a:lnTo>
                <a:lnTo>
                  <a:pt x="1515428" y="1471293"/>
                </a:lnTo>
                <a:lnTo>
                  <a:pt x="1511935" y="1470654"/>
                </a:lnTo>
                <a:lnTo>
                  <a:pt x="1509078" y="1469696"/>
                </a:lnTo>
                <a:lnTo>
                  <a:pt x="1506538" y="1468098"/>
                </a:lnTo>
                <a:lnTo>
                  <a:pt x="1503998" y="1466820"/>
                </a:lnTo>
                <a:lnTo>
                  <a:pt x="1502410" y="1464903"/>
                </a:lnTo>
                <a:lnTo>
                  <a:pt x="1500823" y="1462986"/>
                </a:lnTo>
                <a:lnTo>
                  <a:pt x="1499235" y="1460429"/>
                </a:lnTo>
                <a:lnTo>
                  <a:pt x="1498283" y="1457873"/>
                </a:lnTo>
                <a:lnTo>
                  <a:pt x="1497013" y="1454997"/>
                </a:lnTo>
                <a:lnTo>
                  <a:pt x="1496378" y="1451802"/>
                </a:lnTo>
                <a:lnTo>
                  <a:pt x="1495743" y="1448926"/>
                </a:lnTo>
                <a:lnTo>
                  <a:pt x="1495425" y="1441897"/>
                </a:lnTo>
                <a:lnTo>
                  <a:pt x="1495108" y="1439340"/>
                </a:lnTo>
                <a:lnTo>
                  <a:pt x="1494790" y="1437423"/>
                </a:lnTo>
                <a:lnTo>
                  <a:pt x="1494473" y="1435186"/>
                </a:lnTo>
                <a:lnTo>
                  <a:pt x="1493838" y="1432950"/>
                </a:lnTo>
                <a:lnTo>
                  <a:pt x="1493203" y="1431033"/>
                </a:lnTo>
                <a:lnTo>
                  <a:pt x="1492568" y="1429754"/>
                </a:lnTo>
                <a:lnTo>
                  <a:pt x="1491298" y="1428476"/>
                </a:lnTo>
                <a:lnTo>
                  <a:pt x="1490663" y="1427837"/>
                </a:lnTo>
                <a:lnTo>
                  <a:pt x="1489393" y="1427518"/>
                </a:lnTo>
                <a:lnTo>
                  <a:pt x="1488440" y="1426879"/>
                </a:lnTo>
                <a:lnTo>
                  <a:pt x="1487488" y="1427518"/>
                </a:lnTo>
                <a:lnTo>
                  <a:pt x="1486535" y="1427837"/>
                </a:lnTo>
                <a:lnTo>
                  <a:pt x="1485583" y="1428476"/>
                </a:lnTo>
                <a:lnTo>
                  <a:pt x="1484948" y="1429754"/>
                </a:lnTo>
                <a:lnTo>
                  <a:pt x="1484313" y="1431033"/>
                </a:lnTo>
                <a:lnTo>
                  <a:pt x="1483995" y="1432630"/>
                </a:lnTo>
                <a:lnTo>
                  <a:pt x="1483360" y="1434547"/>
                </a:lnTo>
                <a:lnTo>
                  <a:pt x="1483360" y="1436784"/>
                </a:lnTo>
                <a:lnTo>
                  <a:pt x="1483043" y="1438701"/>
                </a:lnTo>
                <a:lnTo>
                  <a:pt x="1482725" y="1441258"/>
                </a:lnTo>
                <a:lnTo>
                  <a:pt x="1481455" y="1444453"/>
                </a:lnTo>
                <a:lnTo>
                  <a:pt x="1478915" y="1450524"/>
                </a:lnTo>
                <a:lnTo>
                  <a:pt x="1475423" y="1456595"/>
                </a:lnTo>
                <a:lnTo>
                  <a:pt x="1471930" y="1462027"/>
                </a:lnTo>
                <a:lnTo>
                  <a:pt x="1469708" y="1464903"/>
                </a:lnTo>
                <a:lnTo>
                  <a:pt x="1467168" y="1466820"/>
                </a:lnTo>
                <a:lnTo>
                  <a:pt x="1464945" y="1468098"/>
                </a:lnTo>
                <a:lnTo>
                  <a:pt x="1463675" y="1468737"/>
                </a:lnTo>
                <a:lnTo>
                  <a:pt x="1462723" y="1468737"/>
                </a:lnTo>
                <a:lnTo>
                  <a:pt x="1462088" y="1468098"/>
                </a:lnTo>
                <a:lnTo>
                  <a:pt x="1461770" y="1467459"/>
                </a:lnTo>
                <a:lnTo>
                  <a:pt x="1460818" y="1466181"/>
                </a:lnTo>
                <a:lnTo>
                  <a:pt x="1460500" y="1462986"/>
                </a:lnTo>
                <a:lnTo>
                  <a:pt x="1460818" y="1458512"/>
                </a:lnTo>
                <a:lnTo>
                  <a:pt x="1462088" y="1447329"/>
                </a:lnTo>
                <a:lnTo>
                  <a:pt x="1463675" y="1435826"/>
                </a:lnTo>
                <a:lnTo>
                  <a:pt x="1465263" y="1424322"/>
                </a:lnTo>
                <a:lnTo>
                  <a:pt x="1467803" y="1413458"/>
                </a:lnTo>
                <a:lnTo>
                  <a:pt x="1469073" y="1408346"/>
                </a:lnTo>
                <a:lnTo>
                  <a:pt x="1470978" y="1403873"/>
                </a:lnTo>
                <a:lnTo>
                  <a:pt x="1472565" y="1399719"/>
                </a:lnTo>
                <a:lnTo>
                  <a:pt x="1474788" y="1395884"/>
                </a:lnTo>
                <a:lnTo>
                  <a:pt x="1476693" y="1393328"/>
                </a:lnTo>
                <a:lnTo>
                  <a:pt x="1479233" y="1390772"/>
                </a:lnTo>
                <a:lnTo>
                  <a:pt x="1482090" y="1389174"/>
                </a:lnTo>
                <a:lnTo>
                  <a:pt x="1483360" y="1388855"/>
                </a:lnTo>
                <a:lnTo>
                  <a:pt x="1484948" y="1388535"/>
                </a:lnTo>
                <a:lnTo>
                  <a:pt x="1574800" y="1371600"/>
                </a:lnTo>
                <a:close/>
                <a:moveTo>
                  <a:pt x="325438" y="1127125"/>
                </a:moveTo>
                <a:lnTo>
                  <a:pt x="380683" y="1141095"/>
                </a:lnTo>
                <a:lnTo>
                  <a:pt x="381953" y="1141730"/>
                </a:lnTo>
                <a:lnTo>
                  <a:pt x="383858" y="1143000"/>
                </a:lnTo>
                <a:lnTo>
                  <a:pt x="385446" y="1144905"/>
                </a:lnTo>
                <a:lnTo>
                  <a:pt x="386716" y="1147445"/>
                </a:lnTo>
                <a:lnTo>
                  <a:pt x="387986" y="1150302"/>
                </a:lnTo>
                <a:lnTo>
                  <a:pt x="389256" y="1153477"/>
                </a:lnTo>
                <a:lnTo>
                  <a:pt x="391161" y="1161415"/>
                </a:lnTo>
                <a:lnTo>
                  <a:pt x="392748" y="1170305"/>
                </a:lnTo>
                <a:lnTo>
                  <a:pt x="393701" y="1179830"/>
                </a:lnTo>
                <a:lnTo>
                  <a:pt x="395288" y="1198562"/>
                </a:lnTo>
                <a:lnTo>
                  <a:pt x="395288" y="1202372"/>
                </a:lnTo>
                <a:lnTo>
                  <a:pt x="395288" y="1204595"/>
                </a:lnTo>
                <a:lnTo>
                  <a:pt x="394336" y="1206500"/>
                </a:lnTo>
                <a:lnTo>
                  <a:pt x="393701" y="1206817"/>
                </a:lnTo>
                <a:lnTo>
                  <a:pt x="393066" y="1206817"/>
                </a:lnTo>
                <a:lnTo>
                  <a:pt x="391796" y="1205865"/>
                </a:lnTo>
                <a:lnTo>
                  <a:pt x="390208" y="1204277"/>
                </a:lnTo>
                <a:lnTo>
                  <a:pt x="388938" y="1202372"/>
                </a:lnTo>
                <a:lnTo>
                  <a:pt x="386081" y="1197292"/>
                </a:lnTo>
                <a:lnTo>
                  <a:pt x="383858" y="1191577"/>
                </a:lnTo>
                <a:lnTo>
                  <a:pt x="381953" y="1185545"/>
                </a:lnTo>
                <a:lnTo>
                  <a:pt x="381636" y="1183005"/>
                </a:lnTo>
                <a:lnTo>
                  <a:pt x="381318" y="1180465"/>
                </a:lnTo>
                <a:lnTo>
                  <a:pt x="381001" y="1177290"/>
                </a:lnTo>
                <a:lnTo>
                  <a:pt x="380048" y="1174750"/>
                </a:lnTo>
                <a:lnTo>
                  <a:pt x="379731" y="1173480"/>
                </a:lnTo>
                <a:lnTo>
                  <a:pt x="379096" y="1172845"/>
                </a:lnTo>
                <a:lnTo>
                  <a:pt x="378461" y="1172845"/>
                </a:lnTo>
                <a:lnTo>
                  <a:pt x="377508" y="1172210"/>
                </a:lnTo>
                <a:lnTo>
                  <a:pt x="376873" y="1172845"/>
                </a:lnTo>
                <a:lnTo>
                  <a:pt x="376556" y="1173480"/>
                </a:lnTo>
                <a:lnTo>
                  <a:pt x="375603" y="1174115"/>
                </a:lnTo>
                <a:lnTo>
                  <a:pt x="374968" y="1175702"/>
                </a:lnTo>
                <a:lnTo>
                  <a:pt x="374333" y="1179512"/>
                </a:lnTo>
                <a:lnTo>
                  <a:pt x="373698" y="1184592"/>
                </a:lnTo>
                <a:lnTo>
                  <a:pt x="373698" y="1190625"/>
                </a:lnTo>
                <a:lnTo>
                  <a:pt x="373063" y="1196022"/>
                </a:lnTo>
                <a:lnTo>
                  <a:pt x="371476" y="1200150"/>
                </a:lnTo>
                <a:lnTo>
                  <a:pt x="370841" y="1202055"/>
                </a:lnTo>
                <a:lnTo>
                  <a:pt x="369571" y="1203960"/>
                </a:lnTo>
                <a:lnTo>
                  <a:pt x="368618" y="1205547"/>
                </a:lnTo>
                <a:lnTo>
                  <a:pt x="367031" y="1206500"/>
                </a:lnTo>
                <a:lnTo>
                  <a:pt x="365443" y="1207770"/>
                </a:lnTo>
                <a:lnTo>
                  <a:pt x="363538" y="1208405"/>
                </a:lnTo>
                <a:lnTo>
                  <a:pt x="361633" y="1209040"/>
                </a:lnTo>
                <a:lnTo>
                  <a:pt x="359411" y="1209675"/>
                </a:lnTo>
                <a:lnTo>
                  <a:pt x="357188" y="1209675"/>
                </a:lnTo>
                <a:lnTo>
                  <a:pt x="354648" y="1209675"/>
                </a:lnTo>
                <a:lnTo>
                  <a:pt x="352426" y="1208722"/>
                </a:lnTo>
                <a:lnTo>
                  <a:pt x="350203" y="1208087"/>
                </a:lnTo>
                <a:lnTo>
                  <a:pt x="348298" y="1206817"/>
                </a:lnTo>
                <a:lnTo>
                  <a:pt x="346393" y="1204912"/>
                </a:lnTo>
                <a:lnTo>
                  <a:pt x="344488" y="1203325"/>
                </a:lnTo>
                <a:lnTo>
                  <a:pt x="342901" y="1200785"/>
                </a:lnTo>
                <a:lnTo>
                  <a:pt x="339726" y="1195705"/>
                </a:lnTo>
                <a:lnTo>
                  <a:pt x="336868" y="1189355"/>
                </a:lnTo>
                <a:lnTo>
                  <a:pt x="334646" y="1182052"/>
                </a:lnTo>
                <a:lnTo>
                  <a:pt x="332423" y="1175067"/>
                </a:lnTo>
                <a:lnTo>
                  <a:pt x="330836" y="1167447"/>
                </a:lnTo>
                <a:lnTo>
                  <a:pt x="329566" y="1159827"/>
                </a:lnTo>
                <a:lnTo>
                  <a:pt x="327978" y="1152525"/>
                </a:lnTo>
                <a:lnTo>
                  <a:pt x="326391" y="1139507"/>
                </a:lnTo>
                <a:lnTo>
                  <a:pt x="325438" y="1127125"/>
                </a:lnTo>
                <a:close/>
                <a:moveTo>
                  <a:pt x="1965325" y="1058863"/>
                </a:moveTo>
                <a:lnTo>
                  <a:pt x="1964373" y="1071293"/>
                </a:lnTo>
                <a:lnTo>
                  <a:pt x="1962785" y="1084361"/>
                </a:lnTo>
                <a:lnTo>
                  <a:pt x="1961833" y="1091692"/>
                </a:lnTo>
                <a:lnTo>
                  <a:pt x="1960245" y="1099022"/>
                </a:lnTo>
                <a:lnTo>
                  <a:pt x="1958340" y="1106672"/>
                </a:lnTo>
                <a:lnTo>
                  <a:pt x="1956118" y="1114321"/>
                </a:lnTo>
                <a:lnTo>
                  <a:pt x="1953895" y="1121014"/>
                </a:lnTo>
                <a:lnTo>
                  <a:pt x="1951038" y="1127389"/>
                </a:lnTo>
                <a:lnTo>
                  <a:pt x="1948180" y="1132807"/>
                </a:lnTo>
                <a:lnTo>
                  <a:pt x="1946275" y="1135038"/>
                </a:lnTo>
                <a:lnTo>
                  <a:pt x="1944370" y="1136951"/>
                </a:lnTo>
                <a:lnTo>
                  <a:pt x="1942465" y="1138863"/>
                </a:lnTo>
                <a:lnTo>
                  <a:pt x="1940560" y="1139819"/>
                </a:lnTo>
                <a:lnTo>
                  <a:pt x="1938655" y="1141094"/>
                </a:lnTo>
                <a:lnTo>
                  <a:pt x="1936433" y="1141413"/>
                </a:lnTo>
                <a:lnTo>
                  <a:pt x="1933893" y="1141413"/>
                </a:lnTo>
                <a:lnTo>
                  <a:pt x="1931353" y="1141413"/>
                </a:lnTo>
                <a:lnTo>
                  <a:pt x="1928813" y="1141094"/>
                </a:lnTo>
                <a:lnTo>
                  <a:pt x="1927225" y="1140775"/>
                </a:lnTo>
                <a:lnTo>
                  <a:pt x="1925320" y="1139501"/>
                </a:lnTo>
                <a:lnTo>
                  <a:pt x="1923733" y="1138863"/>
                </a:lnTo>
                <a:lnTo>
                  <a:pt x="1922145" y="1137269"/>
                </a:lnTo>
                <a:lnTo>
                  <a:pt x="1921193" y="1135676"/>
                </a:lnTo>
                <a:lnTo>
                  <a:pt x="1919923" y="1134401"/>
                </a:lnTo>
                <a:lnTo>
                  <a:pt x="1919288" y="1132489"/>
                </a:lnTo>
                <a:lnTo>
                  <a:pt x="1917700" y="1127708"/>
                </a:lnTo>
                <a:lnTo>
                  <a:pt x="1917383" y="1122608"/>
                </a:lnTo>
                <a:lnTo>
                  <a:pt x="1917065" y="1116552"/>
                </a:lnTo>
                <a:lnTo>
                  <a:pt x="1916430" y="1111134"/>
                </a:lnTo>
                <a:lnTo>
                  <a:pt x="1915795" y="1107628"/>
                </a:lnTo>
                <a:lnTo>
                  <a:pt x="1915160" y="1106353"/>
                </a:lnTo>
                <a:lnTo>
                  <a:pt x="1914525" y="1105078"/>
                </a:lnTo>
                <a:lnTo>
                  <a:pt x="1913890" y="1104441"/>
                </a:lnTo>
                <a:lnTo>
                  <a:pt x="1913255" y="1104441"/>
                </a:lnTo>
                <a:lnTo>
                  <a:pt x="1912303" y="1104441"/>
                </a:lnTo>
                <a:lnTo>
                  <a:pt x="1911668" y="1104759"/>
                </a:lnTo>
                <a:lnTo>
                  <a:pt x="1911350" y="1105078"/>
                </a:lnTo>
                <a:lnTo>
                  <a:pt x="1910398" y="1106353"/>
                </a:lnTo>
                <a:lnTo>
                  <a:pt x="1909763" y="1108903"/>
                </a:lnTo>
                <a:lnTo>
                  <a:pt x="1909445" y="1112409"/>
                </a:lnTo>
                <a:lnTo>
                  <a:pt x="1909445" y="1114640"/>
                </a:lnTo>
                <a:lnTo>
                  <a:pt x="1908810" y="1117190"/>
                </a:lnTo>
                <a:lnTo>
                  <a:pt x="1907223" y="1123246"/>
                </a:lnTo>
                <a:lnTo>
                  <a:pt x="1904683" y="1129301"/>
                </a:lnTo>
                <a:lnTo>
                  <a:pt x="1901825" y="1134401"/>
                </a:lnTo>
                <a:lnTo>
                  <a:pt x="1900238" y="1136632"/>
                </a:lnTo>
                <a:lnTo>
                  <a:pt x="1899285" y="1137907"/>
                </a:lnTo>
                <a:lnTo>
                  <a:pt x="1898015" y="1138863"/>
                </a:lnTo>
                <a:lnTo>
                  <a:pt x="1897063" y="1139182"/>
                </a:lnTo>
                <a:lnTo>
                  <a:pt x="1896110" y="1138544"/>
                </a:lnTo>
                <a:lnTo>
                  <a:pt x="1895475" y="1136951"/>
                </a:lnTo>
                <a:lnTo>
                  <a:pt x="1895475" y="1134401"/>
                </a:lnTo>
                <a:lnTo>
                  <a:pt x="1895475" y="1130576"/>
                </a:lnTo>
                <a:lnTo>
                  <a:pt x="1897380" y="1111771"/>
                </a:lnTo>
                <a:lnTo>
                  <a:pt x="1898650" y="1102210"/>
                </a:lnTo>
                <a:lnTo>
                  <a:pt x="1899920" y="1093604"/>
                </a:lnTo>
                <a:lnTo>
                  <a:pt x="1901825" y="1085636"/>
                </a:lnTo>
                <a:lnTo>
                  <a:pt x="1902778" y="1082130"/>
                </a:lnTo>
                <a:lnTo>
                  <a:pt x="1904048" y="1079261"/>
                </a:lnTo>
                <a:lnTo>
                  <a:pt x="1905318" y="1076393"/>
                </a:lnTo>
                <a:lnTo>
                  <a:pt x="1906905" y="1074481"/>
                </a:lnTo>
                <a:lnTo>
                  <a:pt x="1908810" y="1073524"/>
                </a:lnTo>
                <a:lnTo>
                  <a:pt x="1910398" y="1072887"/>
                </a:lnTo>
                <a:lnTo>
                  <a:pt x="1965325" y="1058863"/>
                </a:lnTo>
                <a:close/>
                <a:moveTo>
                  <a:pt x="1336576" y="538163"/>
                </a:moveTo>
                <a:lnTo>
                  <a:pt x="1350233" y="538481"/>
                </a:lnTo>
                <a:lnTo>
                  <a:pt x="1363890" y="539116"/>
                </a:lnTo>
                <a:lnTo>
                  <a:pt x="1377547" y="541021"/>
                </a:lnTo>
                <a:lnTo>
                  <a:pt x="1391522" y="543243"/>
                </a:lnTo>
                <a:lnTo>
                  <a:pt x="1405497" y="546101"/>
                </a:lnTo>
                <a:lnTo>
                  <a:pt x="1418836" y="549276"/>
                </a:lnTo>
                <a:lnTo>
                  <a:pt x="1432493" y="553086"/>
                </a:lnTo>
                <a:lnTo>
                  <a:pt x="1446150" y="557531"/>
                </a:lnTo>
                <a:lnTo>
                  <a:pt x="1459490" y="562611"/>
                </a:lnTo>
                <a:lnTo>
                  <a:pt x="1472829" y="567373"/>
                </a:lnTo>
                <a:lnTo>
                  <a:pt x="1485533" y="573088"/>
                </a:lnTo>
                <a:lnTo>
                  <a:pt x="1498237" y="578803"/>
                </a:lnTo>
                <a:lnTo>
                  <a:pt x="1510306" y="584836"/>
                </a:lnTo>
                <a:lnTo>
                  <a:pt x="1522375" y="590868"/>
                </a:lnTo>
                <a:lnTo>
                  <a:pt x="1534127" y="597218"/>
                </a:lnTo>
                <a:lnTo>
                  <a:pt x="1544925" y="603568"/>
                </a:lnTo>
                <a:lnTo>
                  <a:pt x="1555724" y="609918"/>
                </a:lnTo>
                <a:lnTo>
                  <a:pt x="1565887" y="616268"/>
                </a:lnTo>
                <a:lnTo>
                  <a:pt x="1575415" y="622618"/>
                </a:lnTo>
                <a:lnTo>
                  <a:pt x="1584944" y="629285"/>
                </a:lnTo>
                <a:lnTo>
                  <a:pt x="1593201" y="635000"/>
                </a:lnTo>
                <a:lnTo>
                  <a:pt x="1600824" y="641033"/>
                </a:lnTo>
                <a:lnTo>
                  <a:pt x="1608129" y="647065"/>
                </a:lnTo>
                <a:lnTo>
                  <a:pt x="1614481" y="652780"/>
                </a:lnTo>
                <a:lnTo>
                  <a:pt x="1620198" y="657860"/>
                </a:lnTo>
                <a:lnTo>
                  <a:pt x="1624644" y="662623"/>
                </a:lnTo>
                <a:lnTo>
                  <a:pt x="1628773" y="667068"/>
                </a:lnTo>
                <a:lnTo>
                  <a:pt x="1631949" y="671195"/>
                </a:lnTo>
                <a:lnTo>
                  <a:pt x="1634172" y="674688"/>
                </a:lnTo>
                <a:lnTo>
                  <a:pt x="1635443" y="677545"/>
                </a:lnTo>
                <a:lnTo>
                  <a:pt x="1636395" y="683578"/>
                </a:lnTo>
                <a:lnTo>
                  <a:pt x="1636713" y="691515"/>
                </a:lnTo>
                <a:lnTo>
                  <a:pt x="1636713" y="702310"/>
                </a:lnTo>
                <a:lnTo>
                  <a:pt x="1636395" y="715328"/>
                </a:lnTo>
                <a:lnTo>
                  <a:pt x="1635125" y="746760"/>
                </a:lnTo>
                <a:lnTo>
                  <a:pt x="1633219" y="785178"/>
                </a:lnTo>
                <a:lnTo>
                  <a:pt x="1630361" y="829628"/>
                </a:lnTo>
                <a:lnTo>
                  <a:pt x="1626867" y="878523"/>
                </a:lnTo>
                <a:lnTo>
                  <a:pt x="1622738" y="930593"/>
                </a:lnTo>
                <a:lnTo>
                  <a:pt x="1617974" y="984568"/>
                </a:lnTo>
                <a:lnTo>
                  <a:pt x="1612893" y="1039496"/>
                </a:lnTo>
                <a:lnTo>
                  <a:pt x="1607811" y="1093471"/>
                </a:lnTo>
                <a:lnTo>
                  <a:pt x="1602412" y="1146176"/>
                </a:lnTo>
                <a:lnTo>
                  <a:pt x="1597330" y="1195388"/>
                </a:lnTo>
                <a:lnTo>
                  <a:pt x="1591931" y="1240473"/>
                </a:lnTo>
                <a:lnTo>
                  <a:pt x="1586532" y="1280478"/>
                </a:lnTo>
                <a:lnTo>
                  <a:pt x="1582085" y="1313181"/>
                </a:lnTo>
                <a:lnTo>
                  <a:pt x="1579862" y="1326516"/>
                </a:lnTo>
                <a:lnTo>
                  <a:pt x="1577639" y="1337946"/>
                </a:lnTo>
                <a:lnTo>
                  <a:pt x="1562076" y="1343978"/>
                </a:lnTo>
                <a:lnTo>
                  <a:pt x="1547149" y="1348741"/>
                </a:lnTo>
                <a:lnTo>
                  <a:pt x="1533174" y="1352868"/>
                </a:lnTo>
                <a:lnTo>
                  <a:pt x="1526504" y="1354456"/>
                </a:lnTo>
                <a:lnTo>
                  <a:pt x="1519835" y="1356043"/>
                </a:lnTo>
                <a:lnTo>
                  <a:pt x="1513800" y="1356996"/>
                </a:lnTo>
                <a:lnTo>
                  <a:pt x="1507766" y="1357948"/>
                </a:lnTo>
                <a:lnTo>
                  <a:pt x="1502049" y="1358266"/>
                </a:lnTo>
                <a:lnTo>
                  <a:pt x="1496332" y="1358266"/>
                </a:lnTo>
                <a:lnTo>
                  <a:pt x="1491568" y="1357948"/>
                </a:lnTo>
                <a:lnTo>
                  <a:pt x="1487121" y="1356996"/>
                </a:lnTo>
                <a:lnTo>
                  <a:pt x="1482357" y="1356361"/>
                </a:lnTo>
                <a:lnTo>
                  <a:pt x="1478864" y="1354773"/>
                </a:lnTo>
                <a:lnTo>
                  <a:pt x="1479816" y="1336041"/>
                </a:lnTo>
                <a:lnTo>
                  <a:pt x="1481404" y="1308418"/>
                </a:lnTo>
                <a:lnTo>
                  <a:pt x="1482992" y="1274128"/>
                </a:lnTo>
                <a:lnTo>
                  <a:pt x="1483945" y="1233806"/>
                </a:lnTo>
                <a:lnTo>
                  <a:pt x="1486486" y="1141096"/>
                </a:lnTo>
                <a:lnTo>
                  <a:pt x="1487439" y="1091883"/>
                </a:lnTo>
                <a:lnTo>
                  <a:pt x="1488074" y="1042353"/>
                </a:lnTo>
                <a:lnTo>
                  <a:pt x="1488392" y="993776"/>
                </a:lnTo>
                <a:lnTo>
                  <a:pt x="1489027" y="947738"/>
                </a:lnTo>
                <a:lnTo>
                  <a:pt x="1488392" y="905511"/>
                </a:lnTo>
                <a:lnTo>
                  <a:pt x="1487756" y="868681"/>
                </a:lnTo>
                <a:lnTo>
                  <a:pt x="1486486" y="838201"/>
                </a:lnTo>
                <a:lnTo>
                  <a:pt x="1486168" y="826136"/>
                </a:lnTo>
                <a:lnTo>
                  <a:pt x="1485216" y="815976"/>
                </a:lnTo>
                <a:lnTo>
                  <a:pt x="1484263" y="808038"/>
                </a:lnTo>
                <a:lnTo>
                  <a:pt x="1483310" y="802958"/>
                </a:lnTo>
                <a:lnTo>
                  <a:pt x="1482357" y="801371"/>
                </a:lnTo>
                <a:lnTo>
                  <a:pt x="1482040" y="800101"/>
                </a:lnTo>
                <a:lnTo>
                  <a:pt x="1481404" y="800101"/>
                </a:lnTo>
                <a:lnTo>
                  <a:pt x="1480452" y="800736"/>
                </a:lnTo>
                <a:lnTo>
                  <a:pt x="1476958" y="805498"/>
                </a:lnTo>
                <a:lnTo>
                  <a:pt x="1472829" y="810896"/>
                </a:lnTo>
                <a:lnTo>
                  <a:pt x="1465206" y="821691"/>
                </a:lnTo>
                <a:lnTo>
                  <a:pt x="1463301" y="824231"/>
                </a:lnTo>
                <a:lnTo>
                  <a:pt x="1438845" y="1187768"/>
                </a:lnTo>
                <a:lnTo>
                  <a:pt x="1432175" y="1263968"/>
                </a:lnTo>
                <a:lnTo>
                  <a:pt x="1426776" y="1322706"/>
                </a:lnTo>
                <a:lnTo>
                  <a:pt x="1421694" y="1375728"/>
                </a:lnTo>
                <a:lnTo>
                  <a:pt x="1420742" y="1381126"/>
                </a:lnTo>
                <a:lnTo>
                  <a:pt x="1418201" y="1389381"/>
                </a:lnTo>
                <a:lnTo>
                  <a:pt x="1415025" y="1397636"/>
                </a:lnTo>
                <a:lnTo>
                  <a:pt x="1411531" y="1405573"/>
                </a:lnTo>
                <a:lnTo>
                  <a:pt x="1407720" y="1413828"/>
                </a:lnTo>
                <a:lnTo>
                  <a:pt x="1403591" y="1421766"/>
                </a:lnTo>
                <a:lnTo>
                  <a:pt x="1398827" y="1430021"/>
                </a:lnTo>
                <a:lnTo>
                  <a:pt x="1393745" y="1437958"/>
                </a:lnTo>
                <a:lnTo>
                  <a:pt x="1388981" y="1445578"/>
                </a:lnTo>
                <a:lnTo>
                  <a:pt x="1342928" y="2051051"/>
                </a:lnTo>
                <a:lnTo>
                  <a:pt x="1220651" y="2051051"/>
                </a:lnTo>
                <a:lnTo>
                  <a:pt x="1159670" y="1569403"/>
                </a:lnTo>
                <a:lnTo>
                  <a:pt x="1151730" y="1570356"/>
                </a:lnTo>
                <a:lnTo>
                  <a:pt x="1148237" y="1570673"/>
                </a:lnTo>
                <a:lnTo>
                  <a:pt x="1144108" y="1570991"/>
                </a:lnTo>
                <a:lnTo>
                  <a:pt x="1138709" y="1570673"/>
                </a:lnTo>
                <a:lnTo>
                  <a:pt x="1133945" y="1570038"/>
                </a:lnTo>
                <a:lnTo>
                  <a:pt x="1076140" y="2049146"/>
                </a:lnTo>
                <a:lnTo>
                  <a:pt x="949099" y="2051051"/>
                </a:lnTo>
                <a:lnTo>
                  <a:pt x="902728" y="1437641"/>
                </a:lnTo>
                <a:lnTo>
                  <a:pt x="894153" y="1423988"/>
                </a:lnTo>
                <a:lnTo>
                  <a:pt x="890024" y="1417321"/>
                </a:lnTo>
                <a:lnTo>
                  <a:pt x="885895" y="1410018"/>
                </a:lnTo>
                <a:lnTo>
                  <a:pt x="882084" y="1403033"/>
                </a:lnTo>
                <a:lnTo>
                  <a:pt x="879226" y="1396048"/>
                </a:lnTo>
                <a:lnTo>
                  <a:pt x="876050" y="1389063"/>
                </a:lnTo>
                <a:lnTo>
                  <a:pt x="873191" y="1381443"/>
                </a:lnTo>
                <a:lnTo>
                  <a:pt x="872874" y="1375728"/>
                </a:lnTo>
                <a:lnTo>
                  <a:pt x="870650" y="1353186"/>
                </a:lnTo>
                <a:lnTo>
                  <a:pt x="864933" y="1293496"/>
                </a:lnTo>
                <a:lnTo>
                  <a:pt x="856676" y="1203643"/>
                </a:lnTo>
                <a:lnTo>
                  <a:pt x="847465" y="1091248"/>
                </a:lnTo>
                <a:lnTo>
                  <a:pt x="828726" y="815023"/>
                </a:lnTo>
                <a:lnTo>
                  <a:pt x="824915" y="811848"/>
                </a:lnTo>
                <a:lnTo>
                  <a:pt x="821739" y="808038"/>
                </a:lnTo>
                <a:lnTo>
                  <a:pt x="813799" y="800736"/>
                </a:lnTo>
                <a:lnTo>
                  <a:pt x="813481" y="800101"/>
                </a:lnTo>
                <a:lnTo>
                  <a:pt x="812529" y="801053"/>
                </a:lnTo>
                <a:lnTo>
                  <a:pt x="811893" y="803911"/>
                </a:lnTo>
                <a:lnTo>
                  <a:pt x="811576" y="809943"/>
                </a:lnTo>
                <a:lnTo>
                  <a:pt x="810623" y="818198"/>
                </a:lnTo>
                <a:lnTo>
                  <a:pt x="810305" y="841058"/>
                </a:lnTo>
                <a:lnTo>
                  <a:pt x="810623" y="872491"/>
                </a:lnTo>
                <a:lnTo>
                  <a:pt x="811576" y="909638"/>
                </a:lnTo>
                <a:lnTo>
                  <a:pt x="812846" y="951866"/>
                </a:lnTo>
                <a:lnTo>
                  <a:pt x="816340" y="1046481"/>
                </a:lnTo>
                <a:lnTo>
                  <a:pt x="820786" y="1144906"/>
                </a:lnTo>
                <a:lnTo>
                  <a:pt x="825233" y="1236981"/>
                </a:lnTo>
                <a:lnTo>
                  <a:pt x="829997" y="1311593"/>
                </a:lnTo>
                <a:lnTo>
                  <a:pt x="831903" y="1338581"/>
                </a:lnTo>
                <a:lnTo>
                  <a:pt x="833173" y="1357948"/>
                </a:lnTo>
                <a:lnTo>
                  <a:pt x="823962" y="1357948"/>
                </a:lnTo>
                <a:lnTo>
                  <a:pt x="812211" y="1358266"/>
                </a:lnTo>
                <a:lnTo>
                  <a:pt x="798236" y="1357948"/>
                </a:lnTo>
                <a:lnTo>
                  <a:pt x="790932" y="1357313"/>
                </a:lnTo>
                <a:lnTo>
                  <a:pt x="782991" y="1356678"/>
                </a:lnTo>
                <a:lnTo>
                  <a:pt x="775051" y="1355726"/>
                </a:lnTo>
                <a:lnTo>
                  <a:pt x="766794" y="1354456"/>
                </a:lnTo>
                <a:lnTo>
                  <a:pt x="758536" y="1352551"/>
                </a:lnTo>
                <a:lnTo>
                  <a:pt x="749643" y="1350328"/>
                </a:lnTo>
                <a:lnTo>
                  <a:pt x="741385" y="1347153"/>
                </a:lnTo>
                <a:lnTo>
                  <a:pt x="732810" y="1343978"/>
                </a:lnTo>
                <a:lnTo>
                  <a:pt x="724552" y="1340168"/>
                </a:lnTo>
                <a:lnTo>
                  <a:pt x="716612" y="1335406"/>
                </a:lnTo>
                <a:lnTo>
                  <a:pt x="714389" y="1323976"/>
                </a:lnTo>
                <a:lnTo>
                  <a:pt x="712483" y="1310958"/>
                </a:lnTo>
                <a:lnTo>
                  <a:pt x="708037" y="1279208"/>
                </a:lnTo>
                <a:lnTo>
                  <a:pt x="703908" y="1241108"/>
                </a:lnTo>
                <a:lnTo>
                  <a:pt x="699779" y="1198246"/>
                </a:lnTo>
                <a:lnTo>
                  <a:pt x="695650" y="1151256"/>
                </a:lnTo>
                <a:lnTo>
                  <a:pt x="691521" y="1101726"/>
                </a:lnTo>
                <a:lnTo>
                  <a:pt x="687710" y="1050608"/>
                </a:lnTo>
                <a:lnTo>
                  <a:pt x="684216" y="998856"/>
                </a:lnTo>
                <a:lnTo>
                  <a:pt x="681358" y="948056"/>
                </a:lnTo>
                <a:lnTo>
                  <a:pt x="678182" y="899161"/>
                </a:lnTo>
                <a:lnTo>
                  <a:pt x="676594" y="852806"/>
                </a:lnTo>
                <a:lnTo>
                  <a:pt x="674688" y="811213"/>
                </a:lnTo>
                <a:lnTo>
                  <a:pt x="673418" y="774701"/>
                </a:lnTo>
                <a:lnTo>
                  <a:pt x="673100" y="744855"/>
                </a:lnTo>
                <a:lnTo>
                  <a:pt x="673418" y="732473"/>
                </a:lnTo>
                <a:lnTo>
                  <a:pt x="673418" y="722630"/>
                </a:lnTo>
                <a:lnTo>
                  <a:pt x="674053" y="715010"/>
                </a:lnTo>
                <a:lnTo>
                  <a:pt x="675006" y="709295"/>
                </a:lnTo>
                <a:lnTo>
                  <a:pt x="675323" y="704850"/>
                </a:lnTo>
                <a:lnTo>
                  <a:pt x="675641" y="699770"/>
                </a:lnTo>
                <a:lnTo>
                  <a:pt x="676594" y="695643"/>
                </a:lnTo>
                <a:lnTo>
                  <a:pt x="677547" y="691198"/>
                </a:lnTo>
                <a:lnTo>
                  <a:pt x="679135" y="686753"/>
                </a:lnTo>
                <a:lnTo>
                  <a:pt x="680723" y="682625"/>
                </a:lnTo>
                <a:lnTo>
                  <a:pt x="682311" y="678498"/>
                </a:lnTo>
                <a:lnTo>
                  <a:pt x="684216" y="674370"/>
                </a:lnTo>
                <a:lnTo>
                  <a:pt x="688980" y="666433"/>
                </a:lnTo>
                <a:lnTo>
                  <a:pt x="694380" y="658495"/>
                </a:lnTo>
                <a:lnTo>
                  <a:pt x="700414" y="650875"/>
                </a:lnTo>
                <a:lnTo>
                  <a:pt x="707719" y="643890"/>
                </a:lnTo>
                <a:lnTo>
                  <a:pt x="715024" y="636588"/>
                </a:lnTo>
                <a:lnTo>
                  <a:pt x="723917" y="630238"/>
                </a:lnTo>
                <a:lnTo>
                  <a:pt x="732810" y="623571"/>
                </a:lnTo>
                <a:lnTo>
                  <a:pt x="742338" y="617538"/>
                </a:lnTo>
                <a:lnTo>
                  <a:pt x="752501" y="611506"/>
                </a:lnTo>
                <a:lnTo>
                  <a:pt x="763300" y="605791"/>
                </a:lnTo>
                <a:lnTo>
                  <a:pt x="774098" y="600076"/>
                </a:lnTo>
                <a:lnTo>
                  <a:pt x="785850" y="594996"/>
                </a:lnTo>
                <a:lnTo>
                  <a:pt x="797919" y="589916"/>
                </a:lnTo>
                <a:lnTo>
                  <a:pt x="810305" y="585153"/>
                </a:lnTo>
                <a:lnTo>
                  <a:pt x="823010" y="580708"/>
                </a:lnTo>
                <a:lnTo>
                  <a:pt x="836031" y="576581"/>
                </a:lnTo>
                <a:lnTo>
                  <a:pt x="849053" y="572453"/>
                </a:lnTo>
                <a:lnTo>
                  <a:pt x="862710" y="568326"/>
                </a:lnTo>
                <a:lnTo>
                  <a:pt x="876050" y="564516"/>
                </a:lnTo>
                <a:lnTo>
                  <a:pt x="890024" y="561023"/>
                </a:lnTo>
                <a:lnTo>
                  <a:pt x="917973" y="554673"/>
                </a:lnTo>
                <a:lnTo>
                  <a:pt x="945605" y="548958"/>
                </a:lnTo>
                <a:lnTo>
                  <a:pt x="973554" y="544196"/>
                </a:lnTo>
                <a:lnTo>
                  <a:pt x="1000551" y="540386"/>
                </a:lnTo>
                <a:lnTo>
                  <a:pt x="1004044" y="540068"/>
                </a:lnTo>
                <a:lnTo>
                  <a:pt x="1006903" y="539751"/>
                </a:lnTo>
                <a:lnTo>
                  <a:pt x="1013573" y="540068"/>
                </a:lnTo>
                <a:lnTo>
                  <a:pt x="1102184" y="867411"/>
                </a:lnTo>
                <a:lnTo>
                  <a:pt x="1104090" y="854711"/>
                </a:lnTo>
                <a:lnTo>
                  <a:pt x="1134580" y="629920"/>
                </a:lnTo>
                <a:lnTo>
                  <a:pt x="1126004" y="607696"/>
                </a:lnTo>
                <a:lnTo>
                  <a:pt x="1142837" y="578486"/>
                </a:lnTo>
                <a:lnTo>
                  <a:pt x="1181585" y="577851"/>
                </a:lnTo>
                <a:lnTo>
                  <a:pt x="1197783" y="607696"/>
                </a:lnTo>
                <a:lnTo>
                  <a:pt x="1190161" y="634048"/>
                </a:lnTo>
                <a:lnTo>
                  <a:pt x="1217792" y="871221"/>
                </a:lnTo>
                <a:lnTo>
                  <a:pt x="1290524" y="550546"/>
                </a:lnTo>
                <a:lnTo>
                  <a:pt x="1298781" y="546736"/>
                </a:lnTo>
                <a:lnTo>
                  <a:pt x="1304816" y="543243"/>
                </a:lnTo>
                <a:lnTo>
                  <a:pt x="1308627" y="541021"/>
                </a:lnTo>
                <a:lnTo>
                  <a:pt x="1309580" y="540386"/>
                </a:lnTo>
                <a:lnTo>
                  <a:pt x="1322919" y="538798"/>
                </a:lnTo>
                <a:lnTo>
                  <a:pt x="1336576" y="538163"/>
                </a:lnTo>
                <a:close/>
                <a:moveTo>
                  <a:pt x="498483" y="458789"/>
                </a:moveTo>
                <a:lnTo>
                  <a:pt x="502617" y="458789"/>
                </a:lnTo>
                <a:lnTo>
                  <a:pt x="508660" y="488634"/>
                </a:lnTo>
                <a:lnTo>
                  <a:pt x="557318" y="729933"/>
                </a:lnTo>
                <a:lnTo>
                  <a:pt x="558590" y="719138"/>
                </a:lnTo>
                <a:lnTo>
                  <a:pt x="577354" y="533084"/>
                </a:lnTo>
                <a:lnTo>
                  <a:pt x="571947" y="514669"/>
                </a:lnTo>
                <a:lnTo>
                  <a:pt x="577672" y="501651"/>
                </a:lnTo>
                <a:lnTo>
                  <a:pt x="582442" y="490539"/>
                </a:lnTo>
                <a:lnTo>
                  <a:pt x="606294" y="490221"/>
                </a:lnTo>
                <a:lnTo>
                  <a:pt x="610747" y="501969"/>
                </a:lnTo>
                <a:lnTo>
                  <a:pt x="616471" y="514669"/>
                </a:lnTo>
                <a:lnTo>
                  <a:pt x="611701" y="536576"/>
                </a:lnTo>
                <a:lnTo>
                  <a:pt x="622196" y="655955"/>
                </a:lnTo>
                <a:lnTo>
                  <a:pt x="618061" y="664845"/>
                </a:lnTo>
                <a:lnTo>
                  <a:pt x="614563" y="673735"/>
                </a:lnTo>
                <a:lnTo>
                  <a:pt x="611701" y="682308"/>
                </a:lnTo>
                <a:lnTo>
                  <a:pt x="609475" y="691198"/>
                </a:lnTo>
                <a:lnTo>
                  <a:pt x="607566" y="699770"/>
                </a:lnTo>
                <a:lnTo>
                  <a:pt x="605976" y="708025"/>
                </a:lnTo>
                <a:lnTo>
                  <a:pt x="604704" y="716598"/>
                </a:lnTo>
                <a:lnTo>
                  <a:pt x="604068" y="724853"/>
                </a:lnTo>
                <a:lnTo>
                  <a:pt x="603750" y="735330"/>
                </a:lnTo>
                <a:lnTo>
                  <a:pt x="603432" y="747395"/>
                </a:lnTo>
                <a:lnTo>
                  <a:pt x="602796" y="777240"/>
                </a:lnTo>
                <a:lnTo>
                  <a:pt x="603750" y="812165"/>
                </a:lnTo>
                <a:lnTo>
                  <a:pt x="604704" y="851535"/>
                </a:lnTo>
                <a:lnTo>
                  <a:pt x="606612" y="894715"/>
                </a:lnTo>
                <a:lnTo>
                  <a:pt x="609475" y="941070"/>
                </a:lnTo>
                <a:lnTo>
                  <a:pt x="612019" y="988695"/>
                </a:lnTo>
                <a:lnTo>
                  <a:pt x="615199" y="1037273"/>
                </a:lnTo>
                <a:lnTo>
                  <a:pt x="619015" y="1085533"/>
                </a:lnTo>
                <a:lnTo>
                  <a:pt x="622832" y="1132523"/>
                </a:lnTo>
                <a:lnTo>
                  <a:pt x="626648" y="1177608"/>
                </a:lnTo>
                <a:lnTo>
                  <a:pt x="630465" y="1219200"/>
                </a:lnTo>
                <a:lnTo>
                  <a:pt x="634599" y="1256983"/>
                </a:lnTo>
                <a:lnTo>
                  <a:pt x="638415" y="1289685"/>
                </a:lnTo>
                <a:lnTo>
                  <a:pt x="641595" y="1316038"/>
                </a:lnTo>
                <a:lnTo>
                  <a:pt x="643504" y="1326833"/>
                </a:lnTo>
                <a:lnTo>
                  <a:pt x="645094" y="1335405"/>
                </a:lnTo>
                <a:lnTo>
                  <a:pt x="646366" y="1339215"/>
                </a:lnTo>
                <a:lnTo>
                  <a:pt x="648910" y="1348423"/>
                </a:lnTo>
                <a:lnTo>
                  <a:pt x="651773" y="1356678"/>
                </a:lnTo>
                <a:lnTo>
                  <a:pt x="655907" y="1364615"/>
                </a:lnTo>
                <a:lnTo>
                  <a:pt x="660677" y="1372235"/>
                </a:lnTo>
                <a:lnTo>
                  <a:pt x="666084" y="1379538"/>
                </a:lnTo>
                <a:lnTo>
                  <a:pt x="671808" y="1386205"/>
                </a:lnTo>
                <a:lnTo>
                  <a:pt x="678487" y="1392238"/>
                </a:lnTo>
                <a:lnTo>
                  <a:pt x="685801" y="1398270"/>
                </a:lnTo>
                <a:lnTo>
                  <a:pt x="653681" y="1631951"/>
                </a:lnTo>
                <a:lnTo>
                  <a:pt x="644458" y="1700213"/>
                </a:lnTo>
                <a:lnTo>
                  <a:pt x="640323" y="1698626"/>
                </a:lnTo>
                <a:lnTo>
                  <a:pt x="636189" y="1696721"/>
                </a:lnTo>
                <a:lnTo>
                  <a:pt x="630783" y="1694181"/>
                </a:lnTo>
                <a:lnTo>
                  <a:pt x="625058" y="1690053"/>
                </a:lnTo>
                <a:lnTo>
                  <a:pt x="622196" y="1687831"/>
                </a:lnTo>
                <a:lnTo>
                  <a:pt x="619333" y="1685291"/>
                </a:lnTo>
                <a:lnTo>
                  <a:pt x="617743" y="1683386"/>
                </a:lnTo>
                <a:lnTo>
                  <a:pt x="616153" y="1681163"/>
                </a:lnTo>
                <a:lnTo>
                  <a:pt x="612973" y="1675766"/>
                </a:lnTo>
                <a:lnTo>
                  <a:pt x="610429" y="1669733"/>
                </a:lnTo>
                <a:lnTo>
                  <a:pt x="608203" y="1663383"/>
                </a:lnTo>
                <a:lnTo>
                  <a:pt x="604704" y="1652906"/>
                </a:lnTo>
                <a:lnTo>
                  <a:pt x="603750" y="1648778"/>
                </a:lnTo>
                <a:lnTo>
                  <a:pt x="599934" y="1608138"/>
                </a:lnTo>
                <a:lnTo>
                  <a:pt x="589121" y="1487488"/>
                </a:lnTo>
                <a:lnTo>
                  <a:pt x="578944" y="1601788"/>
                </a:lnTo>
                <a:lnTo>
                  <a:pt x="574810" y="1648778"/>
                </a:lnTo>
                <a:lnTo>
                  <a:pt x="573537" y="1652906"/>
                </a:lnTo>
                <a:lnTo>
                  <a:pt x="570039" y="1663383"/>
                </a:lnTo>
                <a:lnTo>
                  <a:pt x="567813" y="1669733"/>
                </a:lnTo>
                <a:lnTo>
                  <a:pt x="565269" y="1675766"/>
                </a:lnTo>
                <a:lnTo>
                  <a:pt x="562088" y="1681163"/>
                </a:lnTo>
                <a:lnTo>
                  <a:pt x="560498" y="1683386"/>
                </a:lnTo>
                <a:lnTo>
                  <a:pt x="558908" y="1685291"/>
                </a:lnTo>
                <a:lnTo>
                  <a:pt x="554456" y="1689418"/>
                </a:lnTo>
                <a:lnTo>
                  <a:pt x="550321" y="1692276"/>
                </a:lnTo>
                <a:lnTo>
                  <a:pt x="546187" y="1695133"/>
                </a:lnTo>
                <a:lnTo>
                  <a:pt x="542371" y="1697356"/>
                </a:lnTo>
                <a:lnTo>
                  <a:pt x="536328" y="1699578"/>
                </a:lnTo>
                <a:lnTo>
                  <a:pt x="534102" y="1700213"/>
                </a:lnTo>
                <a:lnTo>
                  <a:pt x="524561" y="1631951"/>
                </a:lnTo>
                <a:lnTo>
                  <a:pt x="487670" y="1361440"/>
                </a:lnTo>
                <a:lnTo>
                  <a:pt x="463182" y="1356360"/>
                </a:lnTo>
                <a:lnTo>
                  <a:pt x="452369" y="1297305"/>
                </a:lnTo>
                <a:lnTo>
                  <a:pt x="440920" y="1236345"/>
                </a:lnTo>
                <a:lnTo>
                  <a:pt x="434559" y="1201738"/>
                </a:lnTo>
                <a:lnTo>
                  <a:pt x="428835" y="1190308"/>
                </a:lnTo>
                <a:lnTo>
                  <a:pt x="424064" y="1179195"/>
                </a:lnTo>
                <a:lnTo>
                  <a:pt x="419930" y="1167448"/>
                </a:lnTo>
                <a:lnTo>
                  <a:pt x="418022" y="1161415"/>
                </a:lnTo>
                <a:lnTo>
                  <a:pt x="416113" y="1155383"/>
                </a:lnTo>
                <a:lnTo>
                  <a:pt x="415796" y="1150938"/>
                </a:lnTo>
                <a:lnTo>
                  <a:pt x="411979" y="1094423"/>
                </a:lnTo>
                <a:lnTo>
                  <a:pt x="406573" y="1016318"/>
                </a:lnTo>
                <a:lnTo>
                  <a:pt x="400212" y="915035"/>
                </a:lnTo>
                <a:lnTo>
                  <a:pt x="389081" y="686118"/>
                </a:lnTo>
                <a:lnTo>
                  <a:pt x="388763" y="686118"/>
                </a:lnTo>
                <a:lnTo>
                  <a:pt x="384629" y="681038"/>
                </a:lnTo>
                <a:lnTo>
                  <a:pt x="379540" y="674370"/>
                </a:lnTo>
                <a:lnTo>
                  <a:pt x="379222" y="674053"/>
                </a:lnTo>
                <a:lnTo>
                  <a:pt x="378904" y="674370"/>
                </a:lnTo>
                <a:lnTo>
                  <a:pt x="378586" y="676275"/>
                </a:lnTo>
                <a:lnTo>
                  <a:pt x="377632" y="685483"/>
                </a:lnTo>
                <a:lnTo>
                  <a:pt x="377632" y="700088"/>
                </a:lnTo>
                <a:lnTo>
                  <a:pt x="377632" y="720090"/>
                </a:lnTo>
                <a:lnTo>
                  <a:pt x="378586" y="772795"/>
                </a:lnTo>
                <a:lnTo>
                  <a:pt x="380176" y="836613"/>
                </a:lnTo>
                <a:lnTo>
                  <a:pt x="382721" y="906145"/>
                </a:lnTo>
                <a:lnTo>
                  <a:pt x="385265" y="975043"/>
                </a:lnTo>
                <a:lnTo>
                  <a:pt x="387491" y="1036955"/>
                </a:lnTo>
                <a:lnTo>
                  <a:pt x="390035" y="1086168"/>
                </a:lnTo>
                <a:lnTo>
                  <a:pt x="391625" y="1114108"/>
                </a:lnTo>
                <a:lnTo>
                  <a:pt x="385901" y="1114425"/>
                </a:lnTo>
                <a:lnTo>
                  <a:pt x="378586" y="1114425"/>
                </a:lnTo>
                <a:lnTo>
                  <a:pt x="370317" y="1114425"/>
                </a:lnTo>
                <a:lnTo>
                  <a:pt x="360776" y="1113155"/>
                </a:lnTo>
                <a:lnTo>
                  <a:pt x="356006" y="1112520"/>
                </a:lnTo>
                <a:lnTo>
                  <a:pt x="350600" y="1111568"/>
                </a:lnTo>
                <a:lnTo>
                  <a:pt x="345193" y="1109980"/>
                </a:lnTo>
                <a:lnTo>
                  <a:pt x="340423" y="1108075"/>
                </a:lnTo>
                <a:lnTo>
                  <a:pt x="335016" y="1105535"/>
                </a:lnTo>
                <a:lnTo>
                  <a:pt x="329928" y="1102678"/>
                </a:lnTo>
                <a:lnTo>
                  <a:pt x="324521" y="1099503"/>
                </a:lnTo>
                <a:lnTo>
                  <a:pt x="319751" y="1095693"/>
                </a:lnTo>
                <a:lnTo>
                  <a:pt x="318161" y="1085215"/>
                </a:lnTo>
                <a:lnTo>
                  <a:pt x="317207" y="1073150"/>
                </a:lnTo>
                <a:lnTo>
                  <a:pt x="314662" y="1050290"/>
                </a:lnTo>
                <a:lnTo>
                  <a:pt x="312754" y="1023303"/>
                </a:lnTo>
                <a:lnTo>
                  <a:pt x="311164" y="994093"/>
                </a:lnTo>
                <a:lnTo>
                  <a:pt x="309574" y="962660"/>
                </a:lnTo>
                <a:lnTo>
                  <a:pt x="307030" y="895350"/>
                </a:lnTo>
                <a:lnTo>
                  <a:pt x="304486" y="826453"/>
                </a:lnTo>
                <a:lnTo>
                  <a:pt x="303531" y="761365"/>
                </a:lnTo>
                <a:lnTo>
                  <a:pt x="303213" y="704533"/>
                </a:lnTo>
                <a:lnTo>
                  <a:pt x="303213" y="681355"/>
                </a:lnTo>
                <a:lnTo>
                  <a:pt x="303531" y="661670"/>
                </a:lnTo>
                <a:lnTo>
                  <a:pt x="304168" y="646748"/>
                </a:lnTo>
                <a:lnTo>
                  <a:pt x="305122" y="637223"/>
                </a:lnTo>
                <a:lnTo>
                  <a:pt x="305758" y="626745"/>
                </a:lnTo>
                <a:lnTo>
                  <a:pt x="307030" y="616586"/>
                </a:lnTo>
                <a:lnTo>
                  <a:pt x="308620" y="606426"/>
                </a:lnTo>
                <a:lnTo>
                  <a:pt x="311482" y="596901"/>
                </a:lnTo>
                <a:lnTo>
                  <a:pt x="314344" y="587694"/>
                </a:lnTo>
                <a:lnTo>
                  <a:pt x="318161" y="579121"/>
                </a:lnTo>
                <a:lnTo>
                  <a:pt x="321977" y="570231"/>
                </a:lnTo>
                <a:lnTo>
                  <a:pt x="326430" y="561976"/>
                </a:lnTo>
                <a:lnTo>
                  <a:pt x="331836" y="554039"/>
                </a:lnTo>
                <a:lnTo>
                  <a:pt x="336924" y="546736"/>
                </a:lnTo>
                <a:lnTo>
                  <a:pt x="342649" y="539434"/>
                </a:lnTo>
                <a:lnTo>
                  <a:pt x="349009" y="532449"/>
                </a:lnTo>
                <a:lnTo>
                  <a:pt x="355370" y="526099"/>
                </a:lnTo>
                <a:lnTo>
                  <a:pt x="362367" y="519749"/>
                </a:lnTo>
                <a:lnTo>
                  <a:pt x="369363" y="513716"/>
                </a:lnTo>
                <a:lnTo>
                  <a:pt x="376996" y="508001"/>
                </a:lnTo>
                <a:lnTo>
                  <a:pt x="383675" y="502921"/>
                </a:lnTo>
                <a:lnTo>
                  <a:pt x="390035" y="498794"/>
                </a:lnTo>
                <a:lnTo>
                  <a:pt x="397350" y="494349"/>
                </a:lnTo>
                <a:lnTo>
                  <a:pt x="404346" y="490539"/>
                </a:lnTo>
                <a:lnTo>
                  <a:pt x="411661" y="486729"/>
                </a:lnTo>
                <a:lnTo>
                  <a:pt x="418658" y="483236"/>
                </a:lnTo>
                <a:lnTo>
                  <a:pt x="426290" y="479744"/>
                </a:lnTo>
                <a:lnTo>
                  <a:pt x="433287" y="476886"/>
                </a:lnTo>
                <a:lnTo>
                  <a:pt x="448870" y="471171"/>
                </a:lnTo>
                <a:lnTo>
                  <a:pt x="463818" y="466091"/>
                </a:lnTo>
                <a:lnTo>
                  <a:pt x="479401" y="461964"/>
                </a:lnTo>
                <a:lnTo>
                  <a:pt x="494985" y="459106"/>
                </a:lnTo>
                <a:lnTo>
                  <a:pt x="498483" y="458789"/>
                </a:lnTo>
                <a:close/>
                <a:moveTo>
                  <a:pt x="702090" y="457201"/>
                </a:moveTo>
                <a:lnTo>
                  <a:pt x="710728" y="457519"/>
                </a:lnTo>
                <a:lnTo>
                  <a:pt x="719367" y="458791"/>
                </a:lnTo>
                <a:lnTo>
                  <a:pt x="728005" y="460700"/>
                </a:lnTo>
                <a:lnTo>
                  <a:pt x="736323" y="462927"/>
                </a:lnTo>
                <a:lnTo>
                  <a:pt x="744642" y="465790"/>
                </a:lnTo>
                <a:lnTo>
                  <a:pt x="752960" y="469290"/>
                </a:lnTo>
                <a:lnTo>
                  <a:pt x="760959" y="473426"/>
                </a:lnTo>
                <a:lnTo>
                  <a:pt x="768317" y="477562"/>
                </a:lnTo>
                <a:lnTo>
                  <a:pt x="775996" y="482334"/>
                </a:lnTo>
                <a:lnTo>
                  <a:pt x="783674" y="487424"/>
                </a:lnTo>
                <a:lnTo>
                  <a:pt x="790713" y="492514"/>
                </a:lnTo>
                <a:lnTo>
                  <a:pt x="797752" y="498240"/>
                </a:lnTo>
                <a:lnTo>
                  <a:pt x="804470" y="503967"/>
                </a:lnTo>
                <a:lnTo>
                  <a:pt x="810869" y="510012"/>
                </a:lnTo>
                <a:lnTo>
                  <a:pt x="814388" y="513193"/>
                </a:lnTo>
                <a:lnTo>
                  <a:pt x="799031" y="518919"/>
                </a:lnTo>
                <a:lnTo>
                  <a:pt x="784634" y="524328"/>
                </a:lnTo>
                <a:lnTo>
                  <a:pt x="771197" y="530372"/>
                </a:lnTo>
                <a:lnTo>
                  <a:pt x="757759" y="535780"/>
                </a:lnTo>
                <a:lnTo>
                  <a:pt x="745282" y="541825"/>
                </a:lnTo>
                <a:lnTo>
                  <a:pt x="733764" y="548506"/>
                </a:lnTo>
                <a:lnTo>
                  <a:pt x="722246" y="554869"/>
                </a:lnTo>
                <a:lnTo>
                  <a:pt x="711688" y="561231"/>
                </a:lnTo>
                <a:lnTo>
                  <a:pt x="701770" y="567594"/>
                </a:lnTo>
                <a:lnTo>
                  <a:pt x="692172" y="574275"/>
                </a:lnTo>
                <a:lnTo>
                  <a:pt x="683534" y="580638"/>
                </a:lnTo>
                <a:lnTo>
                  <a:pt x="675215" y="587955"/>
                </a:lnTo>
                <a:lnTo>
                  <a:pt x="667537" y="594636"/>
                </a:lnTo>
                <a:lnTo>
                  <a:pt x="660498" y="601635"/>
                </a:lnTo>
                <a:lnTo>
                  <a:pt x="653779" y="608634"/>
                </a:lnTo>
                <a:lnTo>
                  <a:pt x="647700" y="615951"/>
                </a:lnTo>
                <a:lnTo>
                  <a:pt x="670096" y="482334"/>
                </a:lnTo>
                <a:lnTo>
                  <a:pt x="672656" y="467381"/>
                </a:lnTo>
                <a:lnTo>
                  <a:pt x="677775" y="464200"/>
                </a:lnTo>
                <a:lnTo>
                  <a:pt x="681614" y="461655"/>
                </a:lnTo>
                <a:lnTo>
                  <a:pt x="683854" y="459746"/>
                </a:lnTo>
                <a:lnTo>
                  <a:pt x="684494" y="459110"/>
                </a:lnTo>
                <a:lnTo>
                  <a:pt x="693452" y="457519"/>
                </a:lnTo>
                <a:lnTo>
                  <a:pt x="702090" y="457201"/>
                </a:lnTo>
                <a:close/>
                <a:moveTo>
                  <a:pt x="1819767" y="419101"/>
                </a:moveTo>
                <a:lnTo>
                  <a:pt x="1828029" y="419418"/>
                </a:lnTo>
                <a:lnTo>
                  <a:pt x="1836609" y="420687"/>
                </a:lnTo>
                <a:lnTo>
                  <a:pt x="1845189" y="422272"/>
                </a:lnTo>
                <a:lnTo>
                  <a:pt x="1853451" y="424810"/>
                </a:lnTo>
                <a:lnTo>
                  <a:pt x="1862030" y="427347"/>
                </a:lnTo>
                <a:lnTo>
                  <a:pt x="1869657" y="431153"/>
                </a:lnTo>
                <a:lnTo>
                  <a:pt x="1877601" y="434959"/>
                </a:lnTo>
                <a:lnTo>
                  <a:pt x="1885545" y="439400"/>
                </a:lnTo>
                <a:lnTo>
                  <a:pt x="1893172" y="443840"/>
                </a:lnTo>
                <a:lnTo>
                  <a:pt x="1900480" y="449232"/>
                </a:lnTo>
                <a:lnTo>
                  <a:pt x="1907789" y="454307"/>
                </a:lnTo>
                <a:lnTo>
                  <a:pt x="1914462" y="460016"/>
                </a:lnTo>
                <a:lnTo>
                  <a:pt x="1921453" y="465725"/>
                </a:lnTo>
                <a:lnTo>
                  <a:pt x="1927809" y="471434"/>
                </a:lnTo>
                <a:lnTo>
                  <a:pt x="1937977" y="481901"/>
                </a:lnTo>
                <a:lnTo>
                  <a:pt x="1947193" y="492051"/>
                </a:lnTo>
                <a:lnTo>
                  <a:pt x="1955455" y="502201"/>
                </a:lnTo>
                <a:lnTo>
                  <a:pt x="1962763" y="511399"/>
                </a:lnTo>
                <a:lnTo>
                  <a:pt x="1968483" y="520279"/>
                </a:lnTo>
                <a:lnTo>
                  <a:pt x="1973250" y="528209"/>
                </a:lnTo>
                <a:lnTo>
                  <a:pt x="1976427" y="534552"/>
                </a:lnTo>
                <a:lnTo>
                  <a:pt x="1977381" y="537090"/>
                </a:lnTo>
                <a:lnTo>
                  <a:pt x="1977698" y="539310"/>
                </a:lnTo>
                <a:lnTo>
                  <a:pt x="1979923" y="545654"/>
                </a:lnTo>
                <a:lnTo>
                  <a:pt x="1981829" y="552949"/>
                </a:lnTo>
                <a:lnTo>
                  <a:pt x="1983418" y="561512"/>
                </a:lnTo>
                <a:lnTo>
                  <a:pt x="1984689" y="571345"/>
                </a:lnTo>
                <a:lnTo>
                  <a:pt x="1985643" y="582129"/>
                </a:lnTo>
                <a:lnTo>
                  <a:pt x="1986914" y="594181"/>
                </a:lnTo>
                <a:lnTo>
                  <a:pt x="1988185" y="620507"/>
                </a:lnTo>
                <a:lnTo>
                  <a:pt x="1989138" y="649687"/>
                </a:lnTo>
                <a:lnTo>
                  <a:pt x="1989138" y="681404"/>
                </a:lnTo>
                <a:lnTo>
                  <a:pt x="1988820" y="715025"/>
                </a:lnTo>
                <a:lnTo>
                  <a:pt x="1987549" y="749914"/>
                </a:lnTo>
                <a:lnTo>
                  <a:pt x="1986596" y="785438"/>
                </a:lnTo>
                <a:lnTo>
                  <a:pt x="1984689" y="820961"/>
                </a:lnTo>
                <a:lnTo>
                  <a:pt x="1982783" y="856485"/>
                </a:lnTo>
                <a:lnTo>
                  <a:pt x="1980558" y="890423"/>
                </a:lnTo>
                <a:lnTo>
                  <a:pt x="1978016" y="922775"/>
                </a:lnTo>
                <a:lnTo>
                  <a:pt x="1975474" y="952906"/>
                </a:lnTo>
                <a:lnTo>
                  <a:pt x="1973250" y="979866"/>
                </a:lnTo>
                <a:lnTo>
                  <a:pt x="1970707" y="1003972"/>
                </a:lnTo>
                <a:lnTo>
                  <a:pt x="1968801" y="1018244"/>
                </a:lnTo>
                <a:lnTo>
                  <a:pt x="1967212" y="1030614"/>
                </a:lnTo>
                <a:lnTo>
                  <a:pt x="1957997" y="1035689"/>
                </a:lnTo>
                <a:lnTo>
                  <a:pt x="1948464" y="1039812"/>
                </a:lnTo>
                <a:lnTo>
                  <a:pt x="1939884" y="1042984"/>
                </a:lnTo>
                <a:lnTo>
                  <a:pt x="1931622" y="1045522"/>
                </a:lnTo>
                <a:lnTo>
                  <a:pt x="1923995" y="1047107"/>
                </a:lnTo>
                <a:lnTo>
                  <a:pt x="1920500" y="1047107"/>
                </a:lnTo>
                <a:lnTo>
                  <a:pt x="1917322" y="1047425"/>
                </a:lnTo>
                <a:lnTo>
                  <a:pt x="1914145" y="1047107"/>
                </a:lnTo>
                <a:lnTo>
                  <a:pt x="1911285" y="1046790"/>
                </a:lnTo>
                <a:lnTo>
                  <a:pt x="1908425" y="1045522"/>
                </a:lnTo>
                <a:lnTo>
                  <a:pt x="1906200" y="1044570"/>
                </a:lnTo>
                <a:lnTo>
                  <a:pt x="1907789" y="1016024"/>
                </a:lnTo>
                <a:lnTo>
                  <a:pt x="1909378" y="968765"/>
                </a:lnTo>
                <a:lnTo>
                  <a:pt x="1910331" y="910088"/>
                </a:lnTo>
                <a:lnTo>
                  <a:pt x="1911602" y="845701"/>
                </a:lnTo>
                <a:lnTo>
                  <a:pt x="1912238" y="781314"/>
                </a:lnTo>
                <a:lnTo>
                  <a:pt x="1912238" y="722320"/>
                </a:lnTo>
                <a:lnTo>
                  <a:pt x="1911920" y="696629"/>
                </a:lnTo>
                <a:lnTo>
                  <a:pt x="1911602" y="674426"/>
                </a:lnTo>
                <a:lnTo>
                  <a:pt x="1910649" y="656982"/>
                </a:lnTo>
                <a:lnTo>
                  <a:pt x="1910014" y="644295"/>
                </a:lnTo>
                <a:lnTo>
                  <a:pt x="1909696" y="639537"/>
                </a:lnTo>
                <a:lnTo>
                  <a:pt x="1909060" y="636682"/>
                </a:lnTo>
                <a:lnTo>
                  <a:pt x="1908107" y="635414"/>
                </a:lnTo>
                <a:lnTo>
                  <a:pt x="1907789" y="635414"/>
                </a:lnTo>
                <a:lnTo>
                  <a:pt x="1907471" y="635731"/>
                </a:lnTo>
                <a:lnTo>
                  <a:pt x="1902387" y="644295"/>
                </a:lnTo>
                <a:lnTo>
                  <a:pt x="1897938" y="653175"/>
                </a:lnTo>
                <a:lnTo>
                  <a:pt x="1896985" y="655713"/>
                </a:lnTo>
                <a:lnTo>
                  <a:pt x="1881732" y="956395"/>
                </a:lnTo>
                <a:lnTo>
                  <a:pt x="1876966" y="1027760"/>
                </a:lnTo>
                <a:lnTo>
                  <a:pt x="1872835" y="1088340"/>
                </a:lnTo>
                <a:lnTo>
                  <a:pt x="1870928" y="1111811"/>
                </a:lnTo>
                <a:lnTo>
                  <a:pt x="1870610" y="1115935"/>
                </a:lnTo>
                <a:lnTo>
                  <a:pt x="1867750" y="1127670"/>
                </a:lnTo>
                <a:lnTo>
                  <a:pt x="1866797" y="1132428"/>
                </a:lnTo>
                <a:lnTo>
                  <a:pt x="1864890" y="1136868"/>
                </a:lnTo>
                <a:lnTo>
                  <a:pt x="1862348" y="1141309"/>
                </a:lnTo>
                <a:lnTo>
                  <a:pt x="1859170" y="1145432"/>
                </a:lnTo>
                <a:lnTo>
                  <a:pt x="1854722" y="1150507"/>
                </a:lnTo>
                <a:lnTo>
                  <a:pt x="1848684" y="1155581"/>
                </a:lnTo>
                <a:lnTo>
                  <a:pt x="1847731" y="1163194"/>
                </a:lnTo>
                <a:lnTo>
                  <a:pt x="1833431" y="1252320"/>
                </a:lnTo>
                <a:lnTo>
                  <a:pt x="1822627" y="1317024"/>
                </a:lnTo>
                <a:lnTo>
                  <a:pt x="1808010" y="1320513"/>
                </a:lnTo>
                <a:lnTo>
                  <a:pt x="1770513" y="1592332"/>
                </a:lnTo>
                <a:lnTo>
                  <a:pt x="1760980" y="1660525"/>
                </a:lnTo>
                <a:lnTo>
                  <a:pt x="1757166" y="1658939"/>
                </a:lnTo>
                <a:lnTo>
                  <a:pt x="1753035" y="1657036"/>
                </a:lnTo>
                <a:lnTo>
                  <a:pt x="1747951" y="1654499"/>
                </a:lnTo>
                <a:lnTo>
                  <a:pt x="1742231" y="1650693"/>
                </a:lnTo>
                <a:lnTo>
                  <a:pt x="1739054" y="1648472"/>
                </a:lnTo>
                <a:lnTo>
                  <a:pt x="1736511" y="1645618"/>
                </a:lnTo>
                <a:lnTo>
                  <a:pt x="1734605" y="1643715"/>
                </a:lnTo>
                <a:lnTo>
                  <a:pt x="1733016" y="1641495"/>
                </a:lnTo>
                <a:lnTo>
                  <a:pt x="1730156" y="1636103"/>
                </a:lnTo>
                <a:lnTo>
                  <a:pt x="1727614" y="1630076"/>
                </a:lnTo>
                <a:lnTo>
                  <a:pt x="1725390" y="1624050"/>
                </a:lnTo>
                <a:lnTo>
                  <a:pt x="1721894" y="1613583"/>
                </a:lnTo>
                <a:lnTo>
                  <a:pt x="1720305" y="1609143"/>
                </a:lnTo>
                <a:lnTo>
                  <a:pt x="1717128" y="1568861"/>
                </a:lnTo>
                <a:lnTo>
                  <a:pt x="1706006" y="1448334"/>
                </a:lnTo>
                <a:lnTo>
                  <a:pt x="1695837" y="1562201"/>
                </a:lnTo>
                <a:lnTo>
                  <a:pt x="1691706" y="1609143"/>
                </a:lnTo>
                <a:lnTo>
                  <a:pt x="1690753" y="1613583"/>
                </a:lnTo>
                <a:lnTo>
                  <a:pt x="1687257" y="1624050"/>
                </a:lnTo>
                <a:lnTo>
                  <a:pt x="1685033" y="1630076"/>
                </a:lnTo>
                <a:lnTo>
                  <a:pt x="1681855" y="1636103"/>
                </a:lnTo>
                <a:lnTo>
                  <a:pt x="1678995" y="1641495"/>
                </a:lnTo>
                <a:lnTo>
                  <a:pt x="1677406" y="1643715"/>
                </a:lnTo>
                <a:lnTo>
                  <a:pt x="1675818" y="1645618"/>
                </a:lnTo>
                <a:lnTo>
                  <a:pt x="1671369" y="1649741"/>
                </a:lnTo>
                <a:lnTo>
                  <a:pt x="1667238" y="1652913"/>
                </a:lnTo>
                <a:lnTo>
                  <a:pt x="1663107" y="1655767"/>
                </a:lnTo>
                <a:lnTo>
                  <a:pt x="1658976" y="1657670"/>
                </a:lnTo>
                <a:lnTo>
                  <a:pt x="1653256" y="1659891"/>
                </a:lnTo>
                <a:lnTo>
                  <a:pt x="1651032" y="1660525"/>
                </a:lnTo>
                <a:lnTo>
                  <a:pt x="1641816" y="1592332"/>
                </a:lnTo>
                <a:lnTo>
                  <a:pt x="1614488" y="1395366"/>
                </a:lnTo>
                <a:lnTo>
                  <a:pt x="1621161" y="1389657"/>
                </a:lnTo>
                <a:lnTo>
                  <a:pt x="1627199" y="1383313"/>
                </a:lnTo>
                <a:lnTo>
                  <a:pt x="1632283" y="1376653"/>
                </a:lnTo>
                <a:lnTo>
                  <a:pt x="1637367" y="1369358"/>
                </a:lnTo>
                <a:lnTo>
                  <a:pt x="1641498" y="1362063"/>
                </a:lnTo>
                <a:lnTo>
                  <a:pt x="1644994" y="1354133"/>
                </a:lnTo>
                <a:lnTo>
                  <a:pt x="1647854" y="1345887"/>
                </a:lnTo>
                <a:lnTo>
                  <a:pt x="1650078" y="1337006"/>
                </a:lnTo>
                <a:lnTo>
                  <a:pt x="1652620" y="1321464"/>
                </a:lnTo>
                <a:lnTo>
                  <a:pt x="1656116" y="1299896"/>
                </a:lnTo>
                <a:lnTo>
                  <a:pt x="1659929" y="1270399"/>
                </a:lnTo>
                <a:lnTo>
                  <a:pt x="1664378" y="1234875"/>
                </a:lnTo>
                <a:lnTo>
                  <a:pt x="1668827" y="1195546"/>
                </a:lnTo>
                <a:lnTo>
                  <a:pt x="1673275" y="1152410"/>
                </a:lnTo>
                <a:lnTo>
                  <a:pt x="1678360" y="1106419"/>
                </a:lnTo>
                <a:lnTo>
                  <a:pt x="1683126" y="1058843"/>
                </a:lnTo>
                <a:lnTo>
                  <a:pt x="1687575" y="1009998"/>
                </a:lnTo>
                <a:lnTo>
                  <a:pt x="1692024" y="961470"/>
                </a:lnTo>
                <a:lnTo>
                  <a:pt x="1695837" y="913894"/>
                </a:lnTo>
                <a:lnTo>
                  <a:pt x="1699332" y="867903"/>
                </a:lnTo>
                <a:lnTo>
                  <a:pt x="1702192" y="824767"/>
                </a:lnTo>
                <a:lnTo>
                  <a:pt x="1704417" y="785438"/>
                </a:lnTo>
                <a:lnTo>
                  <a:pt x="1705688" y="750548"/>
                </a:lnTo>
                <a:lnTo>
                  <a:pt x="1706006" y="721051"/>
                </a:lnTo>
                <a:lnTo>
                  <a:pt x="1706006" y="708364"/>
                </a:lnTo>
                <a:lnTo>
                  <a:pt x="1705688" y="697897"/>
                </a:lnTo>
                <a:lnTo>
                  <a:pt x="1705052" y="688699"/>
                </a:lnTo>
                <a:lnTo>
                  <a:pt x="1703781" y="681721"/>
                </a:lnTo>
                <a:lnTo>
                  <a:pt x="1701557" y="672840"/>
                </a:lnTo>
                <a:lnTo>
                  <a:pt x="1699968" y="668083"/>
                </a:lnTo>
                <a:lnTo>
                  <a:pt x="1698061" y="663325"/>
                </a:lnTo>
                <a:lnTo>
                  <a:pt x="1695837" y="658567"/>
                </a:lnTo>
                <a:lnTo>
                  <a:pt x="1693613" y="653493"/>
                </a:lnTo>
                <a:lnTo>
                  <a:pt x="1690753" y="648735"/>
                </a:lnTo>
                <a:lnTo>
                  <a:pt x="1687575" y="643660"/>
                </a:lnTo>
                <a:lnTo>
                  <a:pt x="1680266" y="633511"/>
                </a:lnTo>
                <a:lnTo>
                  <a:pt x="1694566" y="494588"/>
                </a:lnTo>
                <a:lnTo>
                  <a:pt x="1689164" y="476509"/>
                </a:lnTo>
                <a:lnTo>
                  <a:pt x="1694884" y="463505"/>
                </a:lnTo>
                <a:lnTo>
                  <a:pt x="1699650" y="452087"/>
                </a:lnTo>
                <a:lnTo>
                  <a:pt x="1723483" y="452087"/>
                </a:lnTo>
                <a:lnTo>
                  <a:pt x="1727932" y="463505"/>
                </a:lnTo>
                <a:lnTo>
                  <a:pt x="1733016" y="476509"/>
                </a:lnTo>
                <a:lnTo>
                  <a:pt x="1728567" y="498077"/>
                </a:lnTo>
                <a:lnTo>
                  <a:pt x="1745727" y="694408"/>
                </a:lnTo>
                <a:lnTo>
                  <a:pt x="1787672" y="444157"/>
                </a:lnTo>
                <a:lnTo>
                  <a:pt x="1790532" y="429250"/>
                </a:lnTo>
                <a:lnTo>
                  <a:pt x="1795617" y="425761"/>
                </a:lnTo>
                <a:lnTo>
                  <a:pt x="1799430" y="423224"/>
                </a:lnTo>
                <a:lnTo>
                  <a:pt x="1801654" y="421321"/>
                </a:lnTo>
                <a:lnTo>
                  <a:pt x="1801972" y="420687"/>
                </a:lnTo>
                <a:lnTo>
                  <a:pt x="1810552" y="419418"/>
                </a:lnTo>
                <a:lnTo>
                  <a:pt x="1819767" y="419101"/>
                </a:lnTo>
                <a:close/>
                <a:moveTo>
                  <a:pt x="1616502" y="419101"/>
                </a:moveTo>
                <a:lnTo>
                  <a:pt x="1620650" y="419419"/>
                </a:lnTo>
                <a:lnTo>
                  <a:pt x="1626712" y="449632"/>
                </a:lnTo>
                <a:lnTo>
                  <a:pt x="1658938" y="608014"/>
                </a:lnTo>
                <a:lnTo>
                  <a:pt x="1650004" y="600063"/>
                </a:lnTo>
                <a:lnTo>
                  <a:pt x="1640751" y="591794"/>
                </a:lnTo>
                <a:lnTo>
                  <a:pt x="1630860" y="583525"/>
                </a:lnTo>
                <a:lnTo>
                  <a:pt x="1620331" y="575574"/>
                </a:lnTo>
                <a:lnTo>
                  <a:pt x="1609163" y="567623"/>
                </a:lnTo>
                <a:lnTo>
                  <a:pt x="1597996" y="559990"/>
                </a:lnTo>
                <a:lnTo>
                  <a:pt x="1585871" y="552358"/>
                </a:lnTo>
                <a:lnTo>
                  <a:pt x="1573747" y="544725"/>
                </a:lnTo>
                <a:lnTo>
                  <a:pt x="1561303" y="537728"/>
                </a:lnTo>
                <a:lnTo>
                  <a:pt x="1548221" y="530413"/>
                </a:lnTo>
                <a:lnTo>
                  <a:pt x="1534820" y="523734"/>
                </a:lnTo>
                <a:lnTo>
                  <a:pt x="1521419" y="517374"/>
                </a:lnTo>
                <a:lnTo>
                  <a:pt x="1507699" y="511013"/>
                </a:lnTo>
                <a:lnTo>
                  <a:pt x="1493660" y="504970"/>
                </a:lnTo>
                <a:lnTo>
                  <a:pt x="1479621" y="499245"/>
                </a:lnTo>
                <a:lnTo>
                  <a:pt x="1465263" y="494475"/>
                </a:lnTo>
                <a:lnTo>
                  <a:pt x="1472283" y="487160"/>
                </a:lnTo>
                <a:lnTo>
                  <a:pt x="1479302" y="480799"/>
                </a:lnTo>
                <a:lnTo>
                  <a:pt x="1486641" y="474439"/>
                </a:lnTo>
                <a:lnTo>
                  <a:pt x="1494298" y="468396"/>
                </a:lnTo>
                <a:lnTo>
                  <a:pt x="1500999" y="463944"/>
                </a:lnTo>
                <a:lnTo>
                  <a:pt x="1507699" y="459173"/>
                </a:lnTo>
                <a:lnTo>
                  <a:pt x="1514719" y="455039"/>
                </a:lnTo>
                <a:lnTo>
                  <a:pt x="1521738" y="450904"/>
                </a:lnTo>
                <a:lnTo>
                  <a:pt x="1528758" y="447406"/>
                </a:lnTo>
                <a:lnTo>
                  <a:pt x="1536415" y="443907"/>
                </a:lnTo>
                <a:lnTo>
                  <a:pt x="1543435" y="440409"/>
                </a:lnTo>
                <a:lnTo>
                  <a:pt x="1551093" y="437229"/>
                </a:lnTo>
                <a:lnTo>
                  <a:pt x="1566089" y="431504"/>
                </a:lnTo>
                <a:lnTo>
                  <a:pt x="1581723" y="426415"/>
                </a:lnTo>
                <a:lnTo>
                  <a:pt x="1597358" y="422917"/>
                </a:lnTo>
                <a:lnTo>
                  <a:pt x="1612673" y="419419"/>
                </a:lnTo>
                <a:lnTo>
                  <a:pt x="1616502" y="419101"/>
                </a:lnTo>
                <a:close/>
                <a:moveTo>
                  <a:pt x="610198" y="38100"/>
                </a:moveTo>
                <a:lnTo>
                  <a:pt x="618114" y="38418"/>
                </a:lnTo>
                <a:lnTo>
                  <a:pt x="620963" y="38418"/>
                </a:lnTo>
                <a:lnTo>
                  <a:pt x="612731" y="41593"/>
                </a:lnTo>
                <a:lnTo>
                  <a:pt x="605449" y="44768"/>
                </a:lnTo>
                <a:lnTo>
                  <a:pt x="597850" y="48260"/>
                </a:lnTo>
                <a:lnTo>
                  <a:pt x="590568" y="52071"/>
                </a:lnTo>
                <a:lnTo>
                  <a:pt x="593418" y="53023"/>
                </a:lnTo>
                <a:lnTo>
                  <a:pt x="601650" y="52388"/>
                </a:lnTo>
                <a:lnTo>
                  <a:pt x="610832" y="52071"/>
                </a:lnTo>
                <a:lnTo>
                  <a:pt x="620647" y="52388"/>
                </a:lnTo>
                <a:lnTo>
                  <a:pt x="630462" y="53023"/>
                </a:lnTo>
                <a:lnTo>
                  <a:pt x="640911" y="54293"/>
                </a:lnTo>
                <a:lnTo>
                  <a:pt x="651359" y="56198"/>
                </a:lnTo>
                <a:lnTo>
                  <a:pt x="662124" y="59055"/>
                </a:lnTo>
                <a:lnTo>
                  <a:pt x="672573" y="62548"/>
                </a:lnTo>
                <a:lnTo>
                  <a:pt x="677639" y="64771"/>
                </a:lnTo>
                <a:lnTo>
                  <a:pt x="682705" y="67311"/>
                </a:lnTo>
                <a:lnTo>
                  <a:pt x="687771" y="70168"/>
                </a:lnTo>
                <a:lnTo>
                  <a:pt x="693153" y="73025"/>
                </a:lnTo>
                <a:lnTo>
                  <a:pt x="697902" y="76200"/>
                </a:lnTo>
                <a:lnTo>
                  <a:pt x="702968" y="79693"/>
                </a:lnTo>
                <a:lnTo>
                  <a:pt x="707718" y="83503"/>
                </a:lnTo>
                <a:lnTo>
                  <a:pt x="712150" y="87630"/>
                </a:lnTo>
                <a:lnTo>
                  <a:pt x="716583" y="92393"/>
                </a:lnTo>
                <a:lnTo>
                  <a:pt x="721332" y="96838"/>
                </a:lnTo>
                <a:lnTo>
                  <a:pt x="725765" y="101918"/>
                </a:lnTo>
                <a:lnTo>
                  <a:pt x="729881" y="107633"/>
                </a:lnTo>
                <a:lnTo>
                  <a:pt x="733680" y="113348"/>
                </a:lnTo>
                <a:lnTo>
                  <a:pt x="737480" y="119698"/>
                </a:lnTo>
                <a:lnTo>
                  <a:pt x="740963" y="126366"/>
                </a:lnTo>
                <a:lnTo>
                  <a:pt x="744446" y="133351"/>
                </a:lnTo>
                <a:lnTo>
                  <a:pt x="750778" y="148908"/>
                </a:lnTo>
                <a:lnTo>
                  <a:pt x="756794" y="163831"/>
                </a:lnTo>
                <a:lnTo>
                  <a:pt x="761860" y="178118"/>
                </a:lnTo>
                <a:lnTo>
                  <a:pt x="765976" y="191453"/>
                </a:lnTo>
                <a:lnTo>
                  <a:pt x="769142" y="204153"/>
                </a:lnTo>
                <a:lnTo>
                  <a:pt x="772308" y="216853"/>
                </a:lnTo>
                <a:lnTo>
                  <a:pt x="774208" y="228601"/>
                </a:lnTo>
                <a:lnTo>
                  <a:pt x="775474" y="240348"/>
                </a:lnTo>
                <a:lnTo>
                  <a:pt x="776741" y="251461"/>
                </a:lnTo>
                <a:lnTo>
                  <a:pt x="777058" y="262256"/>
                </a:lnTo>
                <a:lnTo>
                  <a:pt x="777058" y="273051"/>
                </a:lnTo>
                <a:lnTo>
                  <a:pt x="776424" y="283211"/>
                </a:lnTo>
                <a:lnTo>
                  <a:pt x="775474" y="293371"/>
                </a:lnTo>
                <a:lnTo>
                  <a:pt x="774525" y="303531"/>
                </a:lnTo>
                <a:lnTo>
                  <a:pt x="772941" y="313691"/>
                </a:lnTo>
                <a:lnTo>
                  <a:pt x="771042" y="323851"/>
                </a:lnTo>
                <a:lnTo>
                  <a:pt x="769459" y="334011"/>
                </a:lnTo>
                <a:lnTo>
                  <a:pt x="768509" y="343536"/>
                </a:lnTo>
                <a:lnTo>
                  <a:pt x="767559" y="352426"/>
                </a:lnTo>
                <a:lnTo>
                  <a:pt x="767559" y="360364"/>
                </a:lnTo>
                <a:lnTo>
                  <a:pt x="768192" y="367984"/>
                </a:lnTo>
                <a:lnTo>
                  <a:pt x="768509" y="374651"/>
                </a:lnTo>
                <a:lnTo>
                  <a:pt x="769459" y="380684"/>
                </a:lnTo>
                <a:lnTo>
                  <a:pt x="771042" y="386716"/>
                </a:lnTo>
                <a:lnTo>
                  <a:pt x="772625" y="391479"/>
                </a:lnTo>
                <a:lnTo>
                  <a:pt x="774841" y="395924"/>
                </a:lnTo>
                <a:lnTo>
                  <a:pt x="777058" y="400051"/>
                </a:lnTo>
                <a:lnTo>
                  <a:pt x="779274" y="403861"/>
                </a:lnTo>
                <a:lnTo>
                  <a:pt x="781807" y="407036"/>
                </a:lnTo>
                <a:lnTo>
                  <a:pt x="784656" y="409894"/>
                </a:lnTo>
                <a:lnTo>
                  <a:pt x="787506" y="412116"/>
                </a:lnTo>
                <a:lnTo>
                  <a:pt x="790672" y="414339"/>
                </a:lnTo>
                <a:lnTo>
                  <a:pt x="793522" y="415926"/>
                </a:lnTo>
                <a:lnTo>
                  <a:pt x="796688" y="417514"/>
                </a:lnTo>
                <a:lnTo>
                  <a:pt x="799854" y="418784"/>
                </a:lnTo>
                <a:lnTo>
                  <a:pt x="803020" y="419419"/>
                </a:lnTo>
                <a:lnTo>
                  <a:pt x="808720" y="420371"/>
                </a:lnTo>
                <a:lnTo>
                  <a:pt x="813786" y="421006"/>
                </a:lnTo>
                <a:lnTo>
                  <a:pt x="818852" y="421006"/>
                </a:lnTo>
                <a:lnTo>
                  <a:pt x="822018" y="420371"/>
                </a:lnTo>
                <a:lnTo>
                  <a:pt x="825501" y="420054"/>
                </a:lnTo>
                <a:lnTo>
                  <a:pt x="824551" y="422911"/>
                </a:lnTo>
                <a:lnTo>
                  <a:pt x="823601" y="425451"/>
                </a:lnTo>
                <a:lnTo>
                  <a:pt x="822018" y="429261"/>
                </a:lnTo>
                <a:lnTo>
                  <a:pt x="819801" y="433389"/>
                </a:lnTo>
                <a:lnTo>
                  <a:pt x="817268" y="437834"/>
                </a:lnTo>
                <a:lnTo>
                  <a:pt x="813469" y="442279"/>
                </a:lnTo>
                <a:lnTo>
                  <a:pt x="809353" y="446724"/>
                </a:lnTo>
                <a:lnTo>
                  <a:pt x="806820" y="448629"/>
                </a:lnTo>
                <a:lnTo>
                  <a:pt x="803970" y="450534"/>
                </a:lnTo>
                <a:lnTo>
                  <a:pt x="801121" y="452439"/>
                </a:lnTo>
                <a:lnTo>
                  <a:pt x="797954" y="454344"/>
                </a:lnTo>
                <a:lnTo>
                  <a:pt x="794788" y="455614"/>
                </a:lnTo>
                <a:lnTo>
                  <a:pt x="790989" y="456884"/>
                </a:lnTo>
                <a:lnTo>
                  <a:pt x="787189" y="457836"/>
                </a:lnTo>
                <a:lnTo>
                  <a:pt x="783073" y="458471"/>
                </a:lnTo>
                <a:lnTo>
                  <a:pt x="778641" y="458789"/>
                </a:lnTo>
                <a:lnTo>
                  <a:pt x="774208" y="458789"/>
                </a:lnTo>
                <a:lnTo>
                  <a:pt x="768825" y="458471"/>
                </a:lnTo>
                <a:lnTo>
                  <a:pt x="763443" y="458154"/>
                </a:lnTo>
                <a:lnTo>
                  <a:pt x="758060" y="456884"/>
                </a:lnTo>
                <a:lnTo>
                  <a:pt x="752361" y="454979"/>
                </a:lnTo>
                <a:lnTo>
                  <a:pt x="746029" y="453074"/>
                </a:lnTo>
                <a:lnTo>
                  <a:pt x="739696" y="450534"/>
                </a:lnTo>
                <a:lnTo>
                  <a:pt x="693470" y="431484"/>
                </a:lnTo>
                <a:lnTo>
                  <a:pt x="695686" y="420371"/>
                </a:lnTo>
                <a:lnTo>
                  <a:pt x="697586" y="407354"/>
                </a:lnTo>
                <a:lnTo>
                  <a:pt x="699802" y="390526"/>
                </a:lnTo>
                <a:lnTo>
                  <a:pt x="701702" y="369889"/>
                </a:lnTo>
                <a:lnTo>
                  <a:pt x="702968" y="358459"/>
                </a:lnTo>
                <a:lnTo>
                  <a:pt x="703285" y="346394"/>
                </a:lnTo>
                <a:lnTo>
                  <a:pt x="703602" y="333694"/>
                </a:lnTo>
                <a:lnTo>
                  <a:pt x="703602" y="320359"/>
                </a:lnTo>
                <a:lnTo>
                  <a:pt x="703602" y="307024"/>
                </a:lnTo>
                <a:lnTo>
                  <a:pt x="702968" y="293053"/>
                </a:lnTo>
                <a:lnTo>
                  <a:pt x="701385" y="304801"/>
                </a:lnTo>
                <a:lnTo>
                  <a:pt x="699169" y="315596"/>
                </a:lnTo>
                <a:lnTo>
                  <a:pt x="696952" y="326391"/>
                </a:lnTo>
                <a:lnTo>
                  <a:pt x="694103" y="337504"/>
                </a:lnTo>
                <a:lnTo>
                  <a:pt x="691253" y="347664"/>
                </a:lnTo>
                <a:lnTo>
                  <a:pt x="687771" y="357189"/>
                </a:lnTo>
                <a:lnTo>
                  <a:pt x="684604" y="367031"/>
                </a:lnTo>
                <a:lnTo>
                  <a:pt x="680488" y="376239"/>
                </a:lnTo>
                <a:lnTo>
                  <a:pt x="676372" y="384811"/>
                </a:lnTo>
                <a:lnTo>
                  <a:pt x="671623" y="393066"/>
                </a:lnTo>
                <a:lnTo>
                  <a:pt x="666874" y="401004"/>
                </a:lnTo>
                <a:lnTo>
                  <a:pt x="662124" y="407989"/>
                </a:lnTo>
                <a:lnTo>
                  <a:pt x="656742" y="414974"/>
                </a:lnTo>
                <a:lnTo>
                  <a:pt x="651042" y="421006"/>
                </a:lnTo>
                <a:lnTo>
                  <a:pt x="645027" y="426404"/>
                </a:lnTo>
                <a:lnTo>
                  <a:pt x="639011" y="431484"/>
                </a:lnTo>
                <a:lnTo>
                  <a:pt x="633312" y="435294"/>
                </a:lnTo>
                <a:lnTo>
                  <a:pt x="627929" y="438151"/>
                </a:lnTo>
                <a:lnTo>
                  <a:pt x="622230" y="441326"/>
                </a:lnTo>
                <a:lnTo>
                  <a:pt x="616531" y="443549"/>
                </a:lnTo>
                <a:lnTo>
                  <a:pt x="610515" y="444819"/>
                </a:lnTo>
                <a:lnTo>
                  <a:pt x="604183" y="446089"/>
                </a:lnTo>
                <a:lnTo>
                  <a:pt x="597850" y="446724"/>
                </a:lnTo>
                <a:lnTo>
                  <a:pt x="591201" y="446724"/>
                </a:lnTo>
                <a:lnTo>
                  <a:pt x="586135" y="446406"/>
                </a:lnTo>
                <a:lnTo>
                  <a:pt x="581703" y="445771"/>
                </a:lnTo>
                <a:lnTo>
                  <a:pt x="576953" y="444501"/>
                </a:lnTo>
                <a:lnTo>
                  <a:pt x="572204" y="442914"/>
                </a:lnTo>
                <a:lnTo>
                  <a:pt x="567771" y="441326"/>
                </a:lnTo>
                <a:lnTo>
                  <a:pt x="563339" y="438786"/>
                </a:lnTo>
                <a:lnTo>
                  <a:pt x="559222" y="436246"/>
                </a:lnTo>
                <a:lnTo>
                  <a:pt x="555106" y="433706"/>
                </a:lnTo>
                <a:lnTo>
                  <a:pt x="549091" y="429261"/>
                </a:lnTo>
                <a:lnTo>
                  <a:pt x="543391" y="424181"/>
                </a:lnTo>
                <a:lnTo>
                  <a:pt x="538009" y="419101"/>
                </a:lnTo>
                <a:lnTo>
                  <a:pt x="532626" y="413069"/>
                </a:lnTo>
                <a:lnTo>
                  <a:pt x="527244" y="406719"/>
                </a:lnTo>
                <a:lnTo>
                  <a:pt x="522495" y="399416"/>
                </a:lnTo>
                <a:lnTo>
                  <a:pt x="517745" y="392431"/>
                </a:lnTo>
                <a:lnTo>
                  <a:pt x="512996" y="384494"/>
                </a:lnTo>
                <a:lnTo>
                  <a:pt x="508563" y="376556"/>
                </a:lnTo>
                <a:lnTo>
                  <a:pt x="504447" y="367984"/>
                </a:lnTo>
                <a:lnTo>
                  <a:pt x="500648" y="359094"/>
                </a:lnTo>
                <a:lnTo>
                  <a:pt x="496848" y="349886"/>
                </a:lnTo>
                <a:lnTo>
                  <a:pt x="493366" y="340679"/>
                </a:lnTo>
                <a:lnTo>
                  <a:pt x="489883" y="331154"/>
                </a:lnTo>
                <a:lnTo>
                  <a:pt x="486717" y="321311"/>
                </a:lnTo>
                <a:lnTo>
                  <a:pt x="483867" y="311151"/>
                </a:lnTo>
                <a:lnTo>
                  <a:pt x="484500" y="323534"/>
                </a:lnTo>
                <a:lnTo>
                  <a:pt x="485450" y="335599"/>
                </a:lnTo>
                <a:lnTo>
                  <a:pt x="487666" y="358459"/>
                </a:lnTo>
                <a:lnTo>
                  <a:pt x="490199" y="378779"/>
                </a:lnTo>
                <a:lnTo>
                  <a:pt x="493366" y="396559"/>
                </a:lnTo>
                <a:lnTo>
                  <a:pt x="495899" y="411164"/>
                </a:lnTo>
                <a:lnTo>
                  <a:pt x="498115" y="421959"/>
                </a:lnTo>
                <a:lnTo>
                  <a:pt x="500015" y="431484"/>
                </a:lnTo>
                <a:lnTo>
                  <a:pt x="454105" y="450534"/>
                </a:lnTo>
                <a:lnTo>
                  <a:pt x="447772" y="453074"/>
                </a:lnTo>
                <a:lnTo>
                  <a:pt x="441440" y="454979"/>
                </a:lnTo>
                <a:lnTo>
                  <a:pt x="435424" y="456884"/>
                </a:lnTo>
                <a:lnTo>
                  <a:pt x="429725" y="458154"/>
                </a:lnTo>
                <a:lnTo>
                  <a:pt x="424659" y="458471"/>
                </a:lnTo>
                <a:lnTo>
                  <a:pt x="419593" y="458789"/>
                </a:lnTo>
                <a:lnTo>
                  <a:pt x="414844" y="458789"/>
                </a:lnTo>
                <a:lnTo>
                  <a:pt x="410728" y="458471"/>
                </a:lnTo>
                <a:lnTo>
                  <a:pt x="406611" y="457836"/>
                </a:lnTo>
                <a:lnTo>
                  <a:pt x="402495" y="456884"/>
                </a:lnTo>
                <a:lnTo>
                  <a:pt x="399013" y="455614"/>
                </a:lnTo>
                <a:lnTo>
                  <a:pt x="395846" y="454344"/>
                </a:lnTo>
                <a:lnTo>
                  <a:pt x="392364" y="452439"/>
                </a:lnTo>
                <a:lnTo>
                  <a:pt x="389831" y="450534"/>
                </a:lnTo>
                <a:lnTo>
                  <a:pt x="386664" y="448629"/>
                </a:lnTo>
                <a:lnTo>
                  <a:pt x="384448" y="446724"/>
                </a:lnTo>
                <a:lnTo>
                  <a:pt x="380015" y="442279"/>
                </a:lnTo>
                <a:lnTo>
                  <a:pt x="376533" y="437834"/>
                </a:lnTo>
                <a:lnTo>
                  <a:pt x="374000" y="433389"/>
                </a:lnTo>
                <a:lnTo>
                  <a:pt x="371783" y="429261"/>
                </a:lnTo>
                <a:lnTo>
                  <a:pt x="370200" y="425451"/>
                </a:lnTo>
                <a:lnTo>
                  <a:pt x="369250" y="422911"/>
                </a:lnTo>
                <a:lnTo>
                  <a:pt x="368300" y="420054"/>
                </a:lnTo>
                <a:lnTo>
                  <a:pt x="371467" y="420371"/>
                </a:lnTo>
                <a:lnTo>
                  <a:pt x="375266" y="421006"/>
                </a:lnTo>
                <a:lnTo>
                  <a:pt x="379699" y="421006"/>
                </a:lnTo>
                <a:lnTo>
                  <a:pt x="384765" y="420371"/>
                </a:lnTo>
                <a:lnTo>
                  <a:pt x="390780" y="419419"/>
                </a:lnTo>
                <a:lnTo>
                  <a:pt x="393947" y="418784"/>
                </a:lnTo>
                <a:lnTo>
                  <a:pt x="396796" y="417514"/>
                </a:lnTo>
                <a:lnTo>
                  <a:pt x="399962" y="415926"/>
                </a:lnTo>
                <a:lnTo>
                  <a:pt x="403129" y="414339"/>
                </a:lnTo>
                <a:lnTo>
                  <a:pt x="406295" y="412116"/>
                </a:lnTo>
                <a:lnTo>
                  <a:pt x="408828" y="409894"/>
                </a:lnTo>
                <a:lnTo>
                  <a:pt x="411994" y="407036"/>
                </a:lnTo>
                <a:lnTo>
                  <a:pt x="414527" y="403861"/>
                </a:lnTo>
                <a:lnTo>
                  <a:pt x="416743" y="400051"/>
                </a:lnTo>
                <a:lnTo>
                  <a:pt x="418960" y="395924"/>
                </a:lnTo>
                <a:lnTo>
                  <a:pt x="420859" y="391479"/>
                </a:lnTo>
                <a:lnTo>
                  <a:pt x="422759" y="386716"/>
                </a:lnTo>
                <a:lnTo>
                  <a:pt x="423709" y="380684"/>
                </a:lnTo>
                <a:lnTo>
                  <a:pt x="424976" y="374651"/>
                </a:lnTo>
                <a:lnTo>
                  <a:pt x="425609" y="367984"/>
                </a:lnTo>
                <a:lnTo>
                  <a:pt x="426242" y="360364"/>
                </a:lnTo>
                <a:lnTo>
                  <a:pt x="425609" y="352426"/>
                </a:lnTo>
                <a:lnTo>
                  <a:pt x="425292" y="343536"/>
                </a:lnTo>
                <a:lnTo>
                  <a:pt x="424342" y="334011"/>
                </a:lnTo>
                <a:lnTo>
                  <a:pt x="422443" y="323851"/>
                </a:lnTo>
                <a:lnTo>
                  <a:pt x="420859" y="313691"/>
                </a:lnTo>
                <a:lnTo>
                  <a:pt x="419276" y="303531"/>
                </a:lnTo>
                <a:lnTo>
                  <a:pt x="418010" y="293371"/>
                </a:lnTo>
                <a:lnTo>
                  <a:pt x="417060" y="283211"/>
                </a:lnTo>
                <a:lnTo>
                  <a:pt x="416427" y="272733"/>
                </a:lnTo>
                <a:lnTo>
                  <a:pt x="416427" y="262256"/>
                </a:lnTo>
                <a:lnTo>
                  <a:pt x="416743" y="251461"/>
                </a:lnTo>
                <a:lnTo>
                  <a:pt x="417377" y="240031"/>
                </a:lnTo>
                <a:lnTo>
                  <a:pt x="418960" y="228283"/>
                </a:lnTo>
                <a:lnTo>
                  <a:pt x="420859" y="216218"/>
                </a:lnTo>
                <a:lnTo>
                  <a:pt x="423709" y="203836"/>
                </a:lnTo>
                <a:lnTo>
                  <a:pt x="427192" y="191136"/>
                </a:lnTo>
                <a:lnTo>
                  <a:pt x="431308" y="177483"/>
                </a:lnTo>
                <a:lnTo>
                  <a:pt x="436690" y="163831"/>
                </a:lnTo>
                <a:lnTo>
                  <a:pt x="442706" y="148591"/>
                </a:lnTo>
                <a:lnTo>
                  <a:pt x="449355" y="133351"/>
                </a:lnTo>
                <a:lnTo>
                  <a:pt x="453471" y="125096"/>
                </a:lnTo>
                <a:lnTo>
                  <a:pt x="457904" y="117476"/>
                </a:lnTo>
                <a:lnTo>
                  <a:pt x="462970" y="109856"/>
                </a:lnTo>
                <a:lnTo>
                  <a:pt x="467719" y="103188"/>
                </a:lnTo>
                <a:lnTo>
                  <a:pt x="463920" y="103506"/>
                </a:lnTo>
                <a:lnTo>
                  <a:pt x="467719" y="100966"/>
                </a:lnTo>
                <a:lnTo>
                  <a:pt x="471835" y="97791"/>
                </a:lnTo>
                <a:lnTo>
                  <a:pt x="479118" y="89853"/>
                </a:lnTo>
                <a:lnTo>
                  <a:pt x="486400" y="82868"/>
                </a:lnTo>
                <a:lnTo>
                  <a:pt x="493999" y="76518"/>
                </a:lnTo>
                <a:lnTo>
                  <a:pt x="501914" y="70803"/>
                </a:lnTo>
                <a:lnTo>
                  <a:pt x="506980" y="67311"/>
                </a:lnTo>
                <a:lnTo>
                  <a:pt x="512363" y="64453"/>
                </a:lnTo>
                <a:lnTo>
                  <a:pt x="522811" y="58738"/>
                </a:lnTo>
                <a:lnTo>
                  <a:pt x="532943" y="53976"/>
                </a:lnTo>
                <a:lnTo>
                  <a:pt x="543391" y="49848"/>
                </a:lnTo>
                <a:lnTo>
                  <a:pt x="553523" y="46673"/>
                </a:lnTo>
                <a:lnTo>
                  <a:pt x="563339" y="44133"/>
                </a:lnTo>
                <a:lnTo>
                  <a:pt x="573154" y="42228"/>
                </a:lnTo>
                <a:lnTo>
                  <a:pt x="581703" y="40641"/>
                </a:lnTo>
                <a:lnTo>
                  <a:pt x="589935" y="39688"/>
                </a:lnTo>
                <a:lnTo>
                  <a:pt x="597850" y="38735"/>
                </a:lnTo>
                <a:lnTo>
                  <a:pt x="610198" y="38100"/>
                </a:lnTo>
                <a:close/>
                <a:moveTo>
                  <a:pt x="1727817" y="0"/>
                </a:moveTo>
                <a:lnTo>
                  <a:pt x="1736060" y="0"/>
                </a:lnTo>
                <a:lnTo>
                  <a:pt x="1738914" y="0"/>
                </a:lnTo>
                <a:lnTo>
                  <a:pt x="1730670" y="3175"/>
                </a:lnTo>
                <a:lnTo>
                  <a:pt x="1723061" y="6350"/>
                </a:lnTo>
                <a:lnTo>
                  <a:pt x="1715768" y="10160"/>
                </a:lnTo>
                <a:lnTo>
                  <a:pt x="1708476" y="13970"/>
                </a:lnTo>
                <a:lnTo>
                  <a:pt x="1710695" y="14605"/>
                </a:lnTo>
                <a:lnTo>
                  <a:pt x="1719256" y="13970"/>
                </a:lnTo>
                <a:lnTo>
                  <a:pt x="1728768" y="13970"/>
                </a:lnTo>
                <a:lnTo>
                  <a:pt x="1738597" y="13970"/>
                </a:lnTo>
                <a:lnTo>
                  <a:pt x="1748425" y="14605"/>
                </a:lnTo>
                <a:lnTo>
                  <a:pt x="1758888" y="15875"/>
                </a:lnTo>
                <a:lnTo>
                  <a:pt x="1769034" y="18098"/>
                </a:lnTo>
                <a:lnTo>
                  <a:pt x="1779497" y="20638"/>
                </a:lnTo>
                <a:lnTo>
                  <a:pt x="1789960" y="24448"/>
                </a:lnTo>
                <a:lnTo>
                  <a:pt x="1795350" y="26670"/>
                </a:lnTo>
                <a:lnTo>
                  <a:pt x="1800423" y="28893"/>
                </a:lnTo>
                <a:lnTo>
                  <a:pt x="1805813" y="31750"/>
                </a:lnTo>
                <a:lnTo>
                  <a:pt x="1810569" y="34608"/>
                </a:lnTo>
                <a:lnTo>
                  <a:pt x="1815959" y="38100"/>
                </a:lnTo>
                <a:lnTo>
                  <a:pt x="1820715" y="41593"/>
                </a:lnTo>
                <a:lnTo>
                  <a:pt x="1825788" y="45085"/>
                </a:lnTo>
                <a:lnTo>
                  <a:pt x="1830227" y="49213"/>
                </a:lnTo>
                <a:lnTo>
                  <a:pt x="1834666" y="53975"/>
                </a:lnTo>
                <a:lnTo>
                  <a:pt x="1839105" y="58738"/>
                </a:lnTo>
                <a:lnTo>
                  <a:pt x="1843226" y="64135"/>
                </a:lnTo>
                <a:lnTo>
                  <a:pt x="1847348" y="69215"/>
                </a:lnTo>
                <a:lnTo>
                  <a:pt x="1851470" y="75248"/>
                </a:lnTo>
                <a:lnTo>
                  <a:pt x="1855275" y="81280"/>
                </a:lnTo>
                <a:lnTo>
                  <a:pt x="1858762" y="87948"/>
                </a:lnTo>
                <a:lnTo>
                  <a:pt x="1862250" y="95250"/>
                </a:lnTo>
                <a:lnTo>
                  <a:pt x="1868908" y="110490"/>
                </a:lnTo>
                <a:lnTo>
                  <a:pt x="1874932" y="125413"/>
                </a:lnTo>
                <a:lnTo>
                  <a:pt x="1879688" y="139700"/>
                </a:lnTo>
                <a:lnTo>
                  <a:pt x="1883810" y="153036"/>
                </a:lnTo>
                <a:lnTo>
                  <a:pt x="1887298" y="165736"/>
                </a:lnTo>
                <a:lnTo>
                  <a:pt x="1890151" y="178435"/>
                </a:lnTo>
                <a:lnTo>
                  <a:pt x="1892053" y="190183"/>
                </a:lnTo>
                <a:lnTo>
                  <a:pt x="1893639" y="201931"/>
                </a:lnTo>
                <a:lnTo>
                  <a:pt x="1894907" y="213361"/>
                </a:lnTo>
                <a:lnTo>
                  <a:pt x="1895224" y="224156"/>
                </a:lnTo>
                <a:lnTo>
                  <a:pt x="1894907" y="234633"/>
                </a:lnTo>
                <a:lnTo>
                  <a:pt x="1894273" y="245111"/>
                </a:lnTo>
                <a:lnTo>
                  <a:pt x="1893639" y="255271"/>
                </a:lnTo>
                <a:lnTo>
                  <a:pt x="1892371" y="265431"/>
                </a:lnTo>
                <a:lnTo>
                  <a:pt x="1891102" y="275591"/>
                </a:lnTo>
                <a:lnTo>
                  <a:pt x="1889200" y="285433"/>
                </a:lnTo>
                <a:lnTo>
                  <a:pt x="1887615" y="295593"/>
                </a:lnTo>
                <a:lnTo>
                  <a:pt x="1886346" y="305436"/>
                </a:lnTo>
                <a:lnTo>
                  <a:pt x="1885712" y="314008"/>
                </a:lnTo>
                <a:lnTo>
                  <a:pt x="1885712" y="321946"/>
                </a:lnTo>
                <a:lnTo>
                  <a:pt x="1885712" y="329566"/>
                </a:lnTo>
                <a:lnTo>
                  <a:pt x="1886346" y="336233"/>
                </a:lnTo>
                <a:lnTo>
                  <a:pt x="1887615" y="342583"/>
                </a:lnTo>
                <a:lnTo>
                  <a:pt x="1889200" y="348298"/>
                </a:lnTo>
                <a:lnTo>
                  <a:pt x="1890785" y="353061"/>
                </a:lnTo>
                <a:lnTo>
                  <a:pt x="1892371" y="358141"/>
                </a:lnTo>
                <a:lnTo>
                  <a:pt x="1894907" y="361633"/>
                </a:lnTo>
                <a:lnTo>
                  <a:pt x="1897443" y="365443"/>
                </a:lnTo>
                <a:lnTo>
                  <a:pt x="1899980" y="368936"/>
                </a:lnTo>
                <a:lnTo>
                  <a:pt x="1902516" y="371476"/>
                </a:lnTo>
                <a:lnTo>
                  <a:pt x="1905687" y="373698"/>
                </a:lnTo>
                <a:lnTo>
                  <a:pt x="1908541" y="375921"/>
                </a:lnTo>
                <a:lnTo>
                  <a:pt x="1911711" y="377508"/>
                </a:lnTo>
                <a:lnTo>
                  <a:pt x="1914565" y="379096"/>
                </a:lnTo>
                <a:lnTo>
                  <a:pt x="1917735" y="380366"/>
                </a:lnTo>
                <a:lnTo>
                  <a:pt x="1920589" y="381001"/>
                </a:lnTo>
                <a:lnTo>
                  <a:pt x="1926613" y="381953"/>
                </a:lnTo>
                <a:lnTo>
                  <a:pt x="1932003" y="382906"/>
                </a:lnTo>
                <a:lnTo>
                  <a:pt x="1936442" y="382906"/>
                </a:lnTo>
                <a:lnTo>
                  <a:pt x="1940247" y="382589"/>
                </a:lnTo>
                <a:lnTo>
                  <a:pt x="1943100" y="381636"/>
                </a:lnTo>
                <a:lnTo>
                  <a:pt x="1942466" y="384494"/>
                </a:lnTo>
                <a:lnTo>
                  <a:pt x="1941832" y="387351"/>
                </a:lnTo>
                <a:lnTo>
                  <a:pt x="1940247" y="390843"/>
                </a:lnTo>
                <a:lnTo>
                  <a:pt x="1938027" y="394971"/>
                </a:lnTo>
                <a:lnTo>
                  <a:pt x="1934857" y="399416"/>
                </a:lnTo>
                <a:lnTo>
                  <a:pt x="1931686" y="403861"/>
                </a:lnTo>
                <a:lnTo>
                  <a:pt x="1927564" y="408306"/>
                </a:lnTo>
                <a:lnTo>
                  <a:pt x="1924711" y="410211"/>
                </a:lnTo>
                <a:lnTo>
                  <a:pt x="1922174" y="412433"/>
                </a:lnTo>
                <a:lnTo>
                  <a:pt x="1919321" y="414021"/>
                </a:lnTo>
                <a:lnTo>
                  <a:pt x="1916150" y="415926"/>
                </a:lnTo>
                <a:lnTo>
                  <a:pt x="1912662" y="417513"/>
                </a:lnTo>
                <a:lnTo>
                  <a:pt x="1909175" y="418466"/>
                </a:lnTo>
                <a:lnTo>
                  <a:pt x="1905370" y="419736"/>
                </a:lnTo>
                <a:lnTo>
                  <a:pt x="1901248" y="420053"/>
                </a:lnTo>
                <a:lnTo>
                  <a:pt x="1896492" y="420371"/>
                </a:lnTo>
                <a:lnTo>
                  <a:pt x="1891736" y="420689"/>
                </a:lnTo>
                <a:lnTo>
                  <a:pt x="1886981" y="420371"/>
                </a:lnTo>
                <a:lnTo>
                  <a:pt x="1881591" y="419736"/>
                </a:lnTo>
                <a:lnTo>
                  <a:pt x="1875883" y="418466"/>
                </a:lnTo>
                <a:lnTo>
                  <a:pt x="1869859" y="417196"/>
                </a:lnTo>
                <a:lnTo>
                  <a:pt x="1863835" y="414656"/>
                </a:lnTo>
                <a:lnTo>
                  <a:pt x="1857177" y="412116"/>
                </a:lnTo>
                <a:lnTo>
                  <a:pt x="1811520" y="393066"/>
                </a:lnTo>
                <a:lnTo>
                  <a:pt x="1813740" y="381953"/>
                </a:lnTo>
                <a:lnTo>
                  <a:pt x="1815642" y="369253"/>
                </a:lnTo>
                <a:lnTo>
                  <a:pt x="1817862" y="352108"/>
                </a:lnTo>
                <a:lnTo>
                  <a:pt x="1819764" y="331788"/>
                </a:lnTo>
                <a:lnTo>
                  <a:pt x="1820398" y="320041"/>
                </a:lnTo>
                <a:lnTo>
                  <a:pt x="1821032" y="307976"/>
                </a:lnTo>
                <a:lnTo>
                  <a:pt x="1821666" y="295593"/>
                </a:lnTo>
                <a:lnTo>
                  <a:pt x="1821666" y="282576"/>
                </a:lnTo>
                <a:lnTo>
                  <a:pt x="1821666" y="268923"/>
                </a:lnTo>
                <a:lnTo>
                  <a:pt x="1820715" y="254636"/>
                </a:lnTo>
                <a:lnTo>
                  <a:pt x="1819447" y="266383"/>
                </a:lnTo>
                <a:lnTo>
                  <a:pt x="1816910" y="277496"/>
                </a:lnTo>
                <a:lnTo>
                  <a:pt x="1814691" y="288608"/>
                </a:lnTo>
                <a:lnTo>
                  <a:pt x="1812154" y="299086"/>
                </a:lnTo>
                <a:lnTo>
                  <a:pt x="1809301" y="309246"/>
                </a:lnTo>
                <a:lnTo>
                  <a:pt x="1805813" y="319406"/>
                </a:lnTo>
                <a:lnTo>
                  <a:pt x="1802326" y="328613"/>
                </a:lnTo>
                <a:lnTo>
                  <a:pt x="1798204" y="337821"/>
                </a:lnTo>
                <a:lnTo>
                  <a:pt x="1794082" y="346393"/>
                </a:lnTo>
                <a:lnTo>
                  <a:pt x="1789643" y="354648"/>
                </a:lnTo>
                <a:lnTo>
                  <a:pt x="1784887" y="362586"/>
                </a:lnTo>
                <a:lnTo>
                  <a:pt x="1779814" y="369571"/>
                </a:lnTo>
                <a:lnTo>
                  <a:pt x="1774107" y="376556"/>
                </a:lnTo>
                <a:lnTo>
                  <a:pt x="1768717" y="382589"/>
                </a:lnTo>
                <a:lnTo>
                  <a:pt x="1763010" y="387986"/>
                </a:lnTo>
                <a:lnTo>
                  <a:pt x="1756669" y="393066"/>
                </a:lnTo>
                <a:lnTo>
                  <a:pt x="1751279" y="396876"/>
                </a:lnTo>
                <a:lnTo>
                  <a:pt x="1745572" y="400051"/>
                </a:lnTo>
                <a:lnTo>
                  <a:pt x="1740182" y="402908"/>
                </a:lnTo>
                <a:lnTo>
                  <a:pt x="1734158" y="405131"/>
                </a:lnTo>
                <a:lnTo>
                  <a:pt x="1728134" y="407036"/>
                </a:lnTo>
                <a:lnTo>
                  <a:pt x="1722110" y="407988"/>
                </a:lnTo>
                <a:lnTo>
                  <a:pt x="1715768" y="408306"/>
                </a:lnTo>
                <a:lnTo>
                  <a:pt x="1708793" y="408306"/>
                </a:lnTo>
                <a:lnTo>
                  <a:pt x="1704037" y="407988"/>
                </a:lnTo>
                <a:lnTo>
                  <a:pt x="1699598" y="407353"/>
                </a:lnTo>
                <a:lnTo>
                  <a:pt x="1694525" y="406084"/>
                </a:lnTo>
                <a:lnTo>
                  <a:pt x="1690086" y="404813"/>
                </a:lnTo>
                <a:lnTo>
                  <a:pt x="1685648" y="402908"/>
                </a:lnTo>
                <a:lnTo>
                  <a:pt x="1681209" y="400368"/>
                </a:lnTo>
                <a:lnTo>
                  <a:pt x="1677087" y="398146"/>
                </a:lnTo>
                <a:lnTo>
                  <a:pt x="1672331" y="395288"/>
                </a:lnTo>
                <a:lnTo>
                  <a:pt x="1666941" y="391161"/>
                </a:lnTo>
                <a:lnTo>
                  <a:pt x="1660917" y="386081"/>
                </a:lnTo>
                <a:lnTo>
                  <a:pt x="1655527" y="380683"/>
                </a:lnTo>
                <a:lnTo>
                  <a:pt x="1650454" y="374651"/>
                </a:lnTo>
                <a:lnTo>
                  <a:pt x="1645064" y="368301"/>
                </a:lnTo>
                <a:lnTo>
                  <a:pt x="1640308" y="361316"/>
                </a:lnTo>
                <a:lnTo>
                  <a:pt x="1635235" y="354013"/>
                </a:lnTo>
                <a:lnTo>
                  <a:pt x="1630796" y="346076"/>
                </a:lnTo>
                <a:lnTo>
                  <a:pt x="1626357" y="338138"/>
                </a:lnTo>
                <a:lnTo>
                  <a:pt x="1622236" y="329566"/>
                </a:lnTo>
                <a:lnTo>
                  <a:pt x="1618431" y="320676"/>
                </a:lnTo>
                <a:lnTo>
                  <a:pt x="1614309" y="311786"/>
                </a:lnTo>
                <a:lnTo>
                  <a:pt x="1610822" y="302261"/>
                </a:lnTo>
                <a:lnTo>
                  <a:pt x="1607651" y="292736"/>
                </a:lnTo>
                <a:lnTo>
                  <a:pt x="1604480" y="282893"/>
                </a:lnTo>
                <a:lnTo>
                  <a:pt x="1601627" y="272733"/>
                </a:lnTo>
                <a:lnTo>
                  <a:pt x="1601944" y="285116"/>
                </a:lnTo>
                <a:lnTo>
                  <a:pt x="1602895" y="297181"/>
                </a:lnTo>
                <a:lnTo>
                  <a:pt x="1605114" y="320041"/>
                </a:lnTo>
                <a:lnTo>
                  <a:pt x="1607968" y="340361"/>
                </a:lnTo>
                <a:lnTo>
                  <a:pt x="1610505" y="358458"/>
                </a:lnTo>
                <a:lnTo>
                  <a:pt x="1613041" y="372746"/>
                </a:lnTo>
                <a:lnTo>
                  <a:pt x="1615260" y="383858"/>
                </a:lnTo>
                <a:lnTo>
                  <a:pt x="1617797" y="393066"/>
                </a:lnTo>
                <a:lnTo>
                  <a:pt x="1571823" y="412116"/>
                </a:lnTo>
                <a:lnTo>
                  <a:pt x="1565165" y="414656"/>
                </a:lnTo>
                <a:lnTo>
                  <a:pt x="1559141" y="417196"/>
                </a:lnTo>
                <a:lnTo>
                  <a:pt x="1553117" y="418466"/>
                </a:lnTo>
                <a:lnTo>
                  <a:pt x="1547410" y="419736"/>
                </a:lnTo>
                <a:lnTo>
                  <a:pt x="1542337" y="420371"/>
                </a:lnTo>
                <a:lnTo>
                  <a:pt x="1537264" y="420689"/>
                </a:lnTo>
                <a:lnTo>
                  <a:pt x="1532508" y="420371"/>
                </a:lnTo>
                <a:lnTo>
                  <a:pt x="1528069" y="420053"/>
                </a:lnTo>
                <a:lnTo>
                  <a:pt x="1523630" y="419736"/>
                </a:lnTo>
                <a:lnTo>
                  <a:pt x="1520143" y="418466"/>
                </a:lnTo>
                <a:lnTo>
                  <a:pt x="1516338" y="417513"/>
                </a:lnTo>
                <a:lnTo>
                  <a:pt x="1512850" y="415926"/>
                </a:lnTo>
                <a:lnTo>
                  <a:pt x="1509997" y="414021"/>
                </a:lnTo>
                <a:lnTo>
                  <a:pt x="1506826" y="412433"/>
                </a:lnTo>
                <a:lnTo>
                  <a:pt x="1504290" y="410211"/>
                </a:lnTo>
                <a:lnTo>
                  <a:pt x="1502070" y="408306"/>
                </a:lnTo>
                <a:lnTo>
                  <a:pt x="1497631" y="403861"/>
                </a:lnTo>
                <a:lnTo>
                  <a:pt x="1494144" y="399416"/>
                </a:lnTo>
                <a:lnTo>
                  <a:pt x="1490973" y="394971"/>
                </a:lnTo>
                <a:lnTo>
                  <a:pt x="1489388" y="390843"/>
                </a:lnTo>
                <a:lnTo>
                  <a:pt x="1487802" y="387351"/>
                </a:lnTo>
                <a:lnTo>
                  <a:pt x="1486534" y="384494"/>
                </a:lnTo>
                <a:lnTo>
                  <a:pt x="1485900" y="381636"/>
                </a:lnTo>
                <a:lnTo>
                  <a:pt x="1488754" y="382589"/>
                </a:lnTo>
                <a:lnTo>
                  <a:pt x="1492558" y="382906"/>
                </a:lnTo>
                <a:lnTo>
                  <a:pt x="1496997" y="382906"/>
                </a:lnTo>
                <a:lnTo>
                  <a:pt x="1502387" y="381953"/>
                </a:lnTo>
                <a:lnTo>
                  <a:pt x="1508411" y="381001"/>
                </a:lnTo>
                <a:lnTo>
                  <a:pt x="1511265" y="380366"/>
                </a:lnTo>
                <a:lnTo>
                  <a:pt x="1514435" y="379096"/>
                </a:lnTo>
                <a:lnTo>
                  <a:pt x="1517289" y="377508"/>
                </a:lnTo>
                <a:lnTo>
                  <a:pt x="1520460" y="375921"/>
                </a:lnTo>
                <a:lnTo>
                  <a:pt x="1523313" y="373698"/>
                </a:lnTo>
                <a:lnTo>
                  <a:pt x="1526484" y="371476"/>
                </a:lnTo>
                <a:lnTo>
                  <a:pt x="1529020" y="368936"/>
                </a:lnTo>
                <a:lnTo>
                  <a:pt x="1531557" y="365443"/>
                </a:lnTo>
                <a:lnTo>
                  <a:pt x="1534410" y="361633"/>
                </a:lnTo>
                <a:lnTo>
                  <a:pt x="1536630" y="358141"/>
                </a:lnTo>
                <a:lnTo>
                  <a:pt x="1538532" y="353061"/>
                </a:lnTo>
                <a:lnTo>
                  <a:pt x="1540434" y="348298"/>
                </a:lnTo>
                <a:lnTo>
                  <a:pt x="1541386" y="342583"/>
                </a:lnTo>
                <a:lnTo>
                  <a:pt x="1542654" y="336233"/>
                </a:lnTo>
                <a:lnTo>
                  <a:pt x="1543288" y="329566"/>
                </a:lnTo>
                <a:lnTo>
                  <a:pt x="1543605" y="321946"/>
                </a:lnTo>
                <a:lnTo>
                  <a:pt x="1543288" y="314008"/>
                </a:lnTo>
                <a:lnTo>
                  <a:pt x="1542971" y="305436"/>
                </a:lnTo>
                <a:lnTo>
                  <a:pt x="1541703" y="295593"/>
                </a:lnTo>
                <a:lnTo>
                  <a:pt x="1539800" y="285433"/>
                </a:lnTo>
                <a:lnTo>
                  <a:pt x="1538532" y="275591"/>
                </a:lnTo>
                <a:lnTo>
                  <a:pt x="1536630" y="265431"/>
                </a:lnTo>
                <a:lnTo>
                  <a:pt x="1535361" y="255271"/>
                </a:lnTo>
                <a:lnTo>
                  <a:pt x="1534727" y="244793"/>
                </a:lnTo>
                <a:lnTo>
                  <a:pt x="1533776" y="234633"/>
                </a:lnTo>
                <a:lnTo>
                  <a:pt x="1533776" y="223838"/>
                </a:lnTo>
                <a:lnTo>
                  <a:pt x="1534410" y="213043"/>
                </a:lnTo>
                <a:lnTo>
                  <a:pt x="1535044" y="201613"/>
                </a:lnTo>
                <a:lnTo>
                  <a:pt x="1536630" y="190183"/>
                </a:lnTo>
                <a:lnTo>
                  <a:pt x="1538532" y="178435"/>
                </a:lnTo>
                <a:lnTo>
                  <a:pt x="1541386" y="165736"/>
                </a:lnTo>
                <a:lnTo>
                  <a:pt x="1544873" y="152718"/>
                </a:lnTo>
                <a:lnTo>
                  <a:pt x="1548995" y="139066"/>
                </a:lnTo>
                <a:lnTo>
                  <a:pt x="1554068" y="125413"/>
                </a:lnTo>
                <a:lnTo>
                  <a:pt x="1559775" y="110490"/>
                </a:lnTo>
                <a:lnTo>
                  <a:pt x="1567067" y="95250"/>
                </a:lnTo>
                <a:lnTo>
                  <a:pt x="1571189" y="86995"/>
                </a:lnTo>
                <a:lnTo>
                  <a:pt x="1575628" y="79058"/>
                </a:lnTo>
                <a:lnTo>
                  <a:pt x="1580384" y="71755"/>
                </a:lnTo>
                <a:lnTo>
                  <a:pt x="1585457" y="64770"/>
                </a:lnTo>
                <a:lnTo>
                  <a:pt x="1581335" y="65088"/>
                </a:lnTo>
                <a:lnTo>
                  <a:pt x="1585457" y="62865"/>
                </a:lnTo>
                <a:lnTo>
                  <a:pt x="1589579" y="59373"/>
                </a:lnTo>
                <a:lnTo>
                  <a:pt x="1596554" y="52070"/>
                </a:lnTo>
                <a:lnTo>
                  <a:pt x="1604163" y="44768"/>
                </a:lnTo>
                <a:lnTo>
                  <a:pt x="1611773" y="38418"/>
                </a:lnTo>
                <a:lnTo>
                  <a:pt x="1619382" y="32385"/>
                </a:lnTo>
                <a:lnTo>
                  <a:pt x="1624772" y="28893"/>
                </a:lnTo>
                <a:lnTo>
                  <a:pt x="1630162" y="26035"/>
                </a:lnTo>
                <a:lnTo>
                  <a:pt x="1640308" y="20320"/>
                </a:lnTo>
                <a:lnTo>
                  <a:pt x="1650771" y="15558"/>
                </a:lnTo>
                <a:lnTo>
                  <a:pt x="1661234" y="11748"/>
                </a:lnTo>
                <a:lnTo>
                  <a:pt x="1671380" y="8255"/>
                </a:lnTo>
                <a:lnTo>
                  <a:pt x="1681209" y="5715"/>
                </a:lnTo>
                <a:lnTo>
                  <a:pt x="1690404" y="3810"/>
                </a:lnTo>
                <a:lnTo>
                  <a:pt x="1699598" y="2223"/>
                </a:lnTo>
                <a:lnTo>
                  <a:pt x="1707842" y="1270"/>
                </a:lnTo>
                <a:lnTo>
                  <a:pt x="1715134" y="318"/>
                </a:lnTo>
                <a:lnTo>
                  <a:pt x="1727817" y="0"/>
                </a:lnTo>
                <a:close/>
                <a:moveTo>
                  <a:pt x="1161733" y="0"/>
                </a:moveTo>
                <a:lnTo>
                  <a:pt x="1177608" y="0"/>
                </a:lnTo>
                <a:lnTo>
                  <a:pt x="1192848" y="317"/>
                </a:lnTo>
                <a:lnTo>
                  <a:pt x="1207453" y="1903"/>
                </a:lnTo>
                <a:lnTo>
                  <a:pt x="1221423" y="4123"/>
                </a:lnTo>
                <a:lnTo>
                  <a:pt x="1234758" y="6660"/>
                </a:lnTo>
                <a:lnTo>
                  <a:pt x="1247458" y="9831"/>
                </a:lnTo>
                <a:lnTo>
                  <a:pt x="1259841" y="13637"/>
                </a:lnTo>
                <a:lnTo>
                  <a:pt x="1271588" y="17759"/>
                </a:lnTo>
                <a:lnTo>
                  <a:pt x="1282701" y="22199"/>
                </a:lnTo>
                <a:lnTo>
                  <a:pt x="1293178" y="26639"/>
                </a:lnTo>
                <a:lnTo>
                  <a:pt x="1303021" y="31713"/>
                </a:lnTo>
                <a:lnTo>
                  <a:pt x="1311911" y="36787"/>
                </a:lnTo>
                <a:lnTo>
                  <a:pt x="1320166" y="41861"/>
                </a:lnTo>
                <a:lnTo>
                  <a:pt x="1328103" y="46618"/>
                </a:lnTo>
                <a:lnTo>
                  <a:pt x="1335088" y="51375"/>
                </a:lnTo>
                <a:lnTo>
                  <a:pt x="1341121" y="56132"/>
                </a:lnTo>
                <a:lnTo>
                  <a:pt x="1351598" y="64695"/>
                </a:lnTo>
                <a:lnTo>
                  <a:pt x="1359536" y="71354"/>
                </a:lnTo>
                <a:lnTo>
                  <a:pt x="1364298" y="75477"/>
                </a:lnTo>
                <a:lnTo>
                  <a:pt x="1365568" y="77380"/>
                </a:lnTo>
                <a:lnTo>
                  <a:pt x="1363663" y="81820"/>
                </a:lnTo>
                <a:lnTo>
                  <a:pt x="1361123" y="86894"/>
                </a:lnTo>
                <a:lnTo>
                  <a:pt x="1357313" y="93554"/>
                </a:lnTo>
                <a:lnTo>
                  <a:pt x="1352233" y="100530"/>
                </a:lnTo>
                <a:lnTo>
                  <a:pt x="1346201" y="108459"/>
                </a:lnTo>
                <a:lnTo>
                  <a:pt x="1342708" y="112581"/>
                </a:lnTo>
                <a:lnTo>
                  <a:pt x="1338898" y="116704"/>
                </a:lnTo>
                <a:lnTo>
                  <a:pt x="1334771" y="120510"/>
                </a:lnTo>
                <a:lnTo>
                  <a:pt x="1330326" y="124632"/>
                </a:lnTo>
                <a:lnTo>
                  <a:pt x="1325563" y="128121"/>
                </a:lnTo>
                <a:lnTo>
                  <a:pt x="1320483" y="131926"/>
                </a:lnTo>
                <a:lnTo>
                  <a:pt x="1314768" y="134780"/>
                </a:lnTo>
                <a:lnTo>
                  <a:pt x="1309371" y="137952"/>
                </a:lnTo>
                <a:lnTo>
                  <a:pt x="1303338" y="140489"/>
                </a:lnTo>
                <a:lnTo>
                  <a:pt x="1296988" y="142392"/>
                </a:lnTo>
                <a:lnTo>
                  <a:pt x="1290003" y="144295"/>
                </a:lnTo>
                <a:lnTo>
                  <a:pt x="1283018" y="145246"/>
                </a:lnTo>
                <a:lnTo>
                  <a:pt x="1275398" y="145880"/>
                </a:lnTo>
                <a:lnTo>
                  <a:pt x="1267778" y="145880"/>
                </a:lnTo>
                <a:lnTo>
                  <a:pt x="1259523" y="144929"/>
                </a:lnTo>
                <a:lnTo>
                  <a:pt x="1250951" y="143343"/>
                </a:lnTo>
                <a:lnTo>
                  <a:pt x="1242378" y="141757"/>
                </a:lnTo>
                <a:lnTo>
                  <a:pt x="1232853" y="138586"/>
                </a:lnTo>
                <a:lnTo>
                  <a:pt x="1223011" y="134463"/>
                </a:lnTo>
                <a:lnTo>
                  <a:pt x="1213486" y="130024"/>
                </a:lnTo>
                <a:lnTo>
                  <a:pt x="1201738" y="124315"/>
                </a:lnTo>
                <a:lnTo>
                  <a:pt x="1189673" y="118924"/>
                </a:lnTo>
                <a:lnTo>
                  <a:pt x="1214121" y="130975"/>
                </a:lnTo>
                <a:lnTo>
                  <a:pt x="1237933" y="142392"/>
                </a:lnTo>
                <a:lnTo>
                  <a:pt x="1249046" y="147466"/>
                </a:lnTo>
                <a:lnTo>
                  <a:pt x="1260476" y="152540"/>
                </a:lnTo>
                <a:lnTo>
                  <a:pt x="1270953" y="156980"/>
                </a:lnTo>
                <a:lnTo>
                  <a:pt x="1281431" y="160785"/>
                </a:lnTo>
                <a:lnTo>
                  <a:pt x="1291591" y="163639"/>
                </a:lnTo>
                <a:lnTo>
                  <a:pt x="1301116" y="166494"/>
                </a:lnTo>
                <a:lnTo>
                  <a:pt x="1310323" y="167762"/>
                </a:lnTo>
                <a:lnTo>
                  <a:pt x="1314451" y="168396"/>
                </a:lnTo>
                <a:lnTo>
                  <a:pt x="1318896" y="168396"/>
                </a:lnTo>
                <a:lnTo>
                  <a:pt x="1323023" y="168396"/>
                </a:lnTo>
                <a:lnTo>
                  <a:pt x="1326833" y="167762"/>
                </a:lnTo>
                <a:lnTo>
                  <a:pt x="1330961" y="167128"/>
                </a:lnTo>
                <a:lnTo>
                  <a:pt x="1334771" y="166494"/>
                </a:lnTo>
                <a:lnTo>
                  <a:pt x="1338263" y="164908"/>
                </a:lnTo>
                <a:lnTo>
                  <a:pt x="1341438" y="163322"/>
                </a:lnTo>
                <a:lnTo>
                  <a:pt x="1344931" y="161419"/>
                </a:lnTo>
                <a:lnTo>
                  <a:pt x="1348106" y="159200"/>
                </a:lnTo>
                <a:lnTo>
                  <a:pt x="1349058" y="167445"/>
                </a:lnTo>
                <a:lnTo>
                  <a:pt x="1350011" y="175373"/>
                </a:lnTo>
                <a:lnTo>
                  <a:pt x="1350328" y="182984"/>
                </a:lnTo>
                <a:lnTo>
                  <a:pt x="1350328" y="190278"/>
                </a:lnTo>
                <a:lnTo>
                  <a:pt x="1350328" y="204549"/>
                </a:lnTo>
                <a:lnTo>
                  <a:pt x="1349376" y="218186"/>
                </a:lnTo>
                <a:lnTo>
                  <a:pt x="1350646" y="217234"/>
                </a:lnTo>
                <a:lnTo>
                  <a:pt x="1351598" y="215966"/>
                </a:lnTo>
                <a:lnTo>
                  <a:pt x="1353186" y="215332"/>
                </a:lnTo>
                <a:lnTo>
                  <a:pt x="1354456" y="214697"/>
                </a:lnTo>
                <a:lnTo>
                  <a:pt x="1356361" y="215332"/>
                </a:lnTo>
                <a:lnTo>
                  <a:pt x="1357631" y="216283"/>
                </a:lnTo>
                <a:lnTo>
                  <a:pt x="1359536" y="217869"/>
                </a:lnTo>
                <a:lnTo>
                  <a:pt x="1361123" y="220406"/>
                </a:lnTo>
                <a:lnTo>
                  <a:pt x="1362711" y="223260"/>
                </a:lnTo>
                <a:lnTo>
                  <a:pt x="1364298" y="226748"/>
                </a:lnTo>
                <a:lnTo>
                  <a:pt x="1365251" y="230554"/>
                </a:lnTo>
                <a:lnTo>
                  <a:pt x="1366521" y="234994"/>
                </a:lnTo>
                <a:lnTo>
                  <a:pt x="1368743" y="245776"/>
                </a:lnTo>
                <a:lnTo>
                  <a:pt x="1370013" y="257193"/>
                </a:lnTo>
                <a:lnTo>
                  <a:pt x="1371283" y="270512"/>
                </a:lnTo>
                <a:lnTo>
                  <a:pt x="1371601" y="284466"/>
                </a:lnTo>
                <a:lnTo>
                  <a:pt x="1371283" y="298737"/>
                </a:lnTo>
                <a:lnTo>
                  <a:pt x="1370013" y="311422"/>
                </a:lnTo>
                <a:lnTo>
                  <a:pt x="1368743" y="323473"/>
                </a:lnTo>
                <a:lnTo>
                  <a:pt x="1366521" y="333621"/>
                </a:lnTo>
                <a:lnTo>
                  <a:pt x="1365251" y="338061"/>
                </a:lnTo>
                <a:lnTo>
                  <a:pt x="1364298" y="342184"/>
                </a:lnTo>
                <a:lnTo>
                  <a:pt x="1362711" y="345672"/>
                </a:lnTo>
                <a:lnTo>
                  <a:pt x="1361123" y="348527"/>
                </a:lnTo>
                <a:lnTo>
                  <a:pt x="1359536" y="350746"/>
                </a:lnTo>
                <a:lnTo>
                  <a:pt x="1357631" y="352649"/>
                </a:lnTo>
                <a:lnTo>
                  <a:pt x="1356361" y="353918"/>
                </a:lnTo>
                <a:lnTo>
                  <a:pt x="1354456" y="354235"/>
                </a:lnTo>
                <a:lnTo>
                  <a:pt x="1352868" y="353918"/>
                </a:lnTo>
                <a:lnTo>
                  <a:pt x="1350963" y="352649"/>
                </a:lnTo>
                <a:lnTo>
                  <a:pt x="1349058" y="350746"/>
                </a:lnTo>
                <a:lnTo>
                  <a:pt x="1347471" y="348209"/>
                </a:lnTo>
                <a:lnTo>
                  <a:pt x="1346201" y="344721"/>
                </a:lnTo>
                <a:lnTo>
                  <a:pt x="1344613" y="340915"/>
                </a:lnTo>
                <a:lnTo>
                  <a:pt x="1343343" y="336793"/>
                </a:lnTo>
                <a:lnTo>
                  <a:pt x="1342073" y="332036"/>
                </a:lnTo>
                <a:lnTo>
                  <a:pt x="1340486" y="344087"/>
                </a:lnTo>
                <a:lnTo>
                  <a:pt x="1338581" y="356138"/>
                </a:lnTo>
                <a:lnTo>
                  <a:pt x="1336041" y="367237"/>
                </a:lnTo>
                <a:lnTo>
                  <a:pt x="1332866" y="378654"/>
                </a:lnTo>
                <a:lnTo>
                  <a:pt x="1329691" y="389436"/>
                </a:lnTo>
                <a:lnTo>
                  <a:pt x="1326198" y="400219"/>
                </a:lnTo>
                <a:lnTo>
                  <a:pt x="1322071" y="410367"/>
                </a:lnTo>
                <a:lnTo>
                  <a:pt x="1317626" y="420515"/>
                </a:lnTo>
                <a:lnTo>
                  <a:pt x="1312546" y="430029"/>
                </a:lnTo>
                <a:lnTo>
                  <a:pt x="1307783" y="439543"/>
                </a:lnTo>
                <a:lnTo>
                  <a:pt x="1302068" y="448423"/>
                </a:lnTo>
                <a:lnTo>
                  <a:pt x="1296353" y="456668"/>
                </a:lnTo>
                <a:lnTo>
                  <a:pt x="1290956" y="464913"/>
                </a:lnTo>
                <a:lnTo>
                  <a:pt x="1284923" y="472842"/>
                </a:lnTo>
                <a:lnTo>
                  <a:pt x="1278573" y="480453"/>
                </a:lnTo>
                <a:lnTo>
                  <a:pt x="1271906" y="487430"/>
                </a:lnTo>
                <a:lnTo>
                  <a:pt x="1265238" y="494406"/>
                </a:lnTo>
                <a:lnTo>
                  <a:pt x="1258571" y="500115"/>
                </a:lnTo>
                <a:lnTo>
                  <a:pt x="1251268" y="506140"/>
                </a:lnTo>
                <a:lnTo>
                  <a:pt x="1244601" y="511849"/>
                </a:lnTo>
                <a:lnTo>
                  <a:pt x="1237298" y="517240"/>
                </a:lnTo>
                <a:lnTo>
                  <a:pt x="1230313" y="521680"/>
                </a:lnTo>
                <a:lnTo>
                  <a:pt x="1222693" y="525802"/>
                </a:lnTo>
                <a:lnTo>
                  <a:pt x="1215708" y="529925"/>
                </a:lnTo>
                <a:lnTo>
                  <a:pt x="1208406" y="533413"/>
                </a:lnTo>
                <a:lnTo>
                  <a:pt x="1201421" y="536268"/>
                </a:lnTo>
                <a:lnTo>
                  <a:pt x="1193801" y="538805"/>
                </a:lnTo>
                <a:lnTo>
                  <a:pt x="1186816" y="540708"/>
                </a:lnTo>
                <a:lnTo>
                  <a:pt x="1179831" y="542293"/>
                </a:lnTo>
                <a:lnTo>
                  <a:pt x="1172846" y="543879"/>
                </a:lnTo>
                <a:lnTo>
                  <a:pt x="1165861" y="544513"/>
                </a:lnTo>
                <a:lnTo>
                  <a:pt x="1159193" y="544513"/>
                </a:lnTo>
                <a:lnTo>
                  <a:pt x="1153478" y="544196"/>
                </a:lnTo>
                <a:lnTo>
                  <a:pt x="1148081" y="543562"/>
                </a:lnTo>
                <a:lnTo>
                  <a:pt x="1142048" y="542293"/>
                </a:lnTo>
                <a:lnTo>
                  <a:pt x="1136016" y="540708"/>
                </a:lnTo>
                <a:lnTo>
                  <a:pt x="1129666" y="538488"/>
                </a:lnTo>
                <a:lnTo>
                  <a:pt x="1122998" y="535951"/>
                </a:lnTo>
                <a:lnTo>
                  <a:pt x="1116648" y="532462"/>
                </a:lnTo>
                <a:lnTo>
                  <a:pt x="1109981" y="529291"/>
                </a:lnTo>
                <a:lnTo>
                  <a:pt x="1103313" y="525168"/>
                </a:lnTo>
                <a:lnTo>
                  <a:pt x="1096011" y="521045"/>
                </a:lnTo>
                <a:lnTo>
                  <a:pt x="1089343" y="515971"/>
                </a:lnTo>
                <a:lnTo>
                  <a:pt x="1082041" y="510897"/>
                </a:lnTo>
                <a:lnTo>
                  <a:pt x="1075373" y="505189"/>
                </a:lnTo>
                <a:lnTo>
                  <a:pt x="1068388" y="499164"/>
                </a:lnTo>
                <a:lnTo>
                  <a:pt x="1061403" y="493138"/>
                </a:lnTo>
                <a:lnTo>
                  <a:pt x="1054736" y="486478"/>
                </a:lnTo>
                <a:lnTo>
                  <a:pt x="1048068" y="479184"/>
                </a:lnTo>
                <a:lnTo>
                  <a:pt x="1041083" y="472207"/>
                </a:lnTo>
                <a:lnTo>
                  <a:pt x="1034416" y="464279"/>
                </a:lnTo>
                <a:lnTo>
                  <a:pt x="1028066" y="456351"/>
                </a:lnTo>
                <a:lnTo>
                  <a:pt x="1022033" y="448106"/>
                </a:lnTo>
                <a:lnTo>
                  <a:pt x="1016001" y="439543"/>
                </a:lnTo>
                <a:lnTo>
                  <a:pt x="1009968" y="430346"/>
                </a:lnTo>
                <a:lnTo>
                  <a:pt x="1004253" y="421467"/>
                </a:lnTo>
                <a:lnTo>
                  <a:pt x="999173" y="411953"/>
                </a:lnTo>
                <a:lnTo>
                  <a:pt x="993776" y="402122"/>
                </a:lnTo>
                <a:lnTo>
                  <a:pt x="989013" y="392608"/>
                </a:lnTo>
                <a:lnTo>
                  <a:pt x="984251" y="382460"/>
                </a:lnTo>
                <a:lnTo>
                  <a:pt x="980123" y="372311"/>
                </a:lnTo>
                <a:lnTo>
                  <a:pt x="976631" y="361529"/>
                </a:lnTo>
                <a:lnTo>
                  <a:pt x="973138" y="350746"/>
                </a:lnTo>
                <a:lnTo>
                  <a:pt x="969646" y="339964"/>
                </a:lnTo>
                <a:lnTo>
                  <a:pt x="967423" y="346941"/>
                </a:lnTo>
                <a:lnTo>
                  <a:pt x="966471" y="350112"/>
                </a:lnTo>
                <a:lnTo>
                  <a:pt x="964883" y="352649"/>
                </a:lnTo>
                <a:lnTo>
                  <a:pt x="963296" y="354552"/>
                </a:lnTo>
                <a:lnTo>
                  <a:pt x="961708" y="356138"/>
                </a:lnTo>
                <a:lnTo>
                  <a:pt x="960438" y="357089"/>
                </a:lnTo>
                <a:lnTo>
                  <a:pt x="958851" y="357089"/>
                </a:lnTo>
                <a:lnTo>
                  <a:pt x="956946" y="356772"/>
                </a:lnTo>
                <a:lnTo>
                  <a:pt x="955041" y="356138"/>
                </a:lnTo>
                <a:lnTo>
                  <a:pt x="953453" y="354235"/>
                </a:lnTo>
                <a:lnTo>
                  <a:pt x="952183" y="352015"/>
                </a:lnTo>
                <a:lnTo>
                  <a:pt x="950596" y="348844"/>
                </a:lnTo>
                <a:lnTo>
                  <a:pt x="949008" y="345672"/>
                </a:lnTo>
                <a:lnTo>
                  <a:pt x="948056" y="341550"/>
                </a:lnTo>
                <a:lnTo>
                  <a:pt x="946786" y="336793"/>
                </a:lnTo>
                <a:lnTo>
                  <a:pt x="944563" y="326644"/>
                </a:lnTo>
                <a:lnTo>
                  <a:pt x="942976" y="314593"/>
                </a:lnTo>
                <a:lnTo>
                  <a:pt x="942023" y="301908"/>
                </a:lnTo>
                <a:lnTo>
                  <a:pt x="941388" y="287637"/>
                </a:lnTo>
                <a:lnTo>
                  <a:pt x="942023" y="273684"/>
                </a:lnTo>
                <a:lnTo>
                  <a:pt x="942976" y="260681"/>
                </a:lnTo>
                <a:lnTo>
                  <a:pt x="944563" y="248947"/>
                </a:lnTo>
                <a:lnTo>
                  <a:pt x="946786" y="238482"/>
                </a:lnTo>
                <a:lnTo>
                  <a:pt x="948056" y="234042"/>
                </a:lnTo>
                <a:lnTo>
                  <a:pt x="949008" y="229920"/>
                </a:lnTo>
                <a:lnTo>
                  <a:pt x="950596" y="226431"/>
                </a:lnTo>
                <a:lnTo>
                  <a:pt x="952183" y="223577"/>
                </a:lnTo>
                <a:lnTo>
                  <a:pt x="953453" y="221357"/>
                </a:lnTo>
                <a:lnTo>
                  <a:pt x="955041" y="219772"/>
                </a:lnTo>
                <a:lnTo>
                  <a:pt x="956946" y="218503"/>
                </a:lnTo>
                <a:lnTo>
                  <a:pt x="958851" y="218186"/>
                </a:lnTo>
                <a:lnTo>
                  <a:pt x="959486" y="218503"/>
                </a:lnTo>
                <a:lnTo>
                  <a:pt x="960756" y="218820"/>
                </a:lnTo>
                <a:lnTo>
                  <a:pt x="961073" y="209623"/>
                </a:lnTo>
                <a:lnTo>
                  <a:pt x="961708" y="201061"/>
                </a:lnTo>
                <a:lnTo>
                  <a:pt x="962661" y="192181"/>
                </a:lnTo>
                <a:lnTo>
                  <a:pt x="963931" y="184887"/>
                </a:lnTo>
                <a:lnTo>
                  <a:pt x="963296" y="175056"/>
                </a:lnTo>
                <a:lnTo>
                  <a:pt x="962978" y="165859"/>
                </a:lnTo>
                <a:lnTo>
                  <a:pt x="962978" y="156980"/>
                </a:lnTo>
                <a:lnTo>
                  <a:pt x="963296" y="149051"/>
                </a:lnTo>
                <a:lnTo>
                  <a:pt x="963931" y="141123"/>
                </a:lnTo>
                <a:lnTo>
                  <a:pt x="965201" y="134146"/>
                </a:lnTo>
                <a:lnTo>
                  <a:pt x="966788" y="127486"/>
                </a:lnTo>
                <a:lnTo>
                  <a:pt x="968058" y="121461"/>
                </a:lnTo>
                <a:lnTo>
                  <a:pt x="970598" y="115435"/>
                </a:lnTo>
                <a:lnTo>
                  <a:pt x="973138" y="110044"/>
                </a:lnTo>
                <a:lnTo>
                  <a:pt x="975678" y="105287"/>
                </a:lnTo>
                <a:lnTo>
                  <a:pt x="979171" y="100530"/>
                </a:lnTo>
                <a:lnTo>
                  <a:pt x="982663" y="96408"/>
                </a:lnTo>
                <a:lnTo>
                  <a:pt x="986156" y="92919"/>
                </a:lnTo>
                <a:lnTo>
                  <a:pt x="989966" y="89431"/>
                </a:lnTo>
                <a:lnTo>
                  <a:pt x="994411" y="86260"/>
                </a:lnTo>
                <a:lnTo>
                  <a:pt x="975361" y="86260"/>
                </a:lnTo>
                <a:lnTo>
                  <a:pt x="960756" y="87211"/>
                </a:lnTo>
                <a:lnTo>
                  <a:pt x="948373" y="87845"/>
                </a:lnTo>
                <a:lnTo>
                  <a:pt x="952501" y="85625"/>
                </a:lnTo>
                <a:lnTo>
                  <a:pt x="956946" y="83088"/>
                </a:lnTo>
                <a:lnTo>
                  <a:pt x="965836" y="77380"/>
                </a:lnTo>
                <a:lnTo>
                  <a:pt x="975043" y="71037"/>
                </a:lnTo>
                <a:lnTo>
                  <a:pt x="983616" y="64378"/>
                </a:lnTo>
                <a:lnTo>
                  <a:pt x="1001078" y="51375"/>
                </a:lnTo>
                <a:lnTo>
                  <a:pt x="1009333" y="45984"/>
                </a:lnTo>
                <a:lnTo>
                  <a:pt x="1016318" y="41227"/>
                </a:lnTo>
                <a:lnTo>
                  <a:pt x="1026478" y="36470"/>
                </a:lnTo>
                <a:lnTo>
                  <a:pt x="1036321" y="32030"/>
                </a:lnTo>
                <a:lnTo>
                  <a:pt x="1046163" y="27590"/>
                </a:lnTo>
                <a:lnTo>
                  <a:pt x="1055688" y="23785"/>
                </a:lnTo>
                <a:lnTo>
                  <a:pt x="1065213" y="19979"/>
                </a:lnTo>
                <a:lnTo>
                  <a:pt x="1074738" y="16491"/>
                </a:lnTo>
                <a:lnTo>
                  <a:pt x="1083946" y="13954"/>
                </a:lnTo>
                <a:lnTo>
                  <a:pt x="1093153" y="11417"/>
                </a:lnTo>
                <a:lnTo>
                  <a:pt x="1102043" y="8563"/>
                </a:lnTo>
                <a:lnTo>
                  <a:pt x="1111251" y="6660"/>
                </a:lnTo>
                <a:lnTo>
                  <a:pt x="1119823" y="4757"/>
                </a:lnTo>
                <a:lnTo>
                  <a:pt x="1128396" y="3488"/>
                </a:lnTo>
                <a:lnTo>
                  <a:pt x="1136968" y="2220"/>
                </a:lnTo>
                <a:lnTo>
                  <a:pt x="1145223" y="1586"/>
                </a:lnTo>
                <a:lnTo>
                  <a:pt x="1153478" y="634"/>
                </a:lnTo>
                <a:lnTo>
                  <a:pt x="1161733" y="0"/>
                </a:lnTo>
                <a:close/>
              </a:path>
            </a:pathLst>
          </a:custGeom>
          <a:solidFill>
            <a:schemeClr val="accent1"/>
          </a:solidFill>
          <a:ln>
            <a:noFill/>
          </a:ln>
        </p:spPr>
        <p:txBody>
          <a:bodyPr vert="horz" wrap="square" lIns="91440" tIns="45720" rIns="91440" bIns="45720" numCol="1" anchor="t" anchorCtr="0" compatLnSpc="1"/>
          <a:lstStyle/>
          <a:p>
            <a:endParaRPr lang="zh-CN" altLang="en-US" dirty="0"/>
          </a:p>
        </p:txBody>
      </p:sp>
      <p:sp>
        <p:nvSpPr>
          <p:cNvPr id="33" name="KSO_Shape"/>
          <p:cNvSpPr/>
          <p:nvPr/>
        </p:nvSpPr>
        <p:spPr bwMode="auto">
          <a:xfrm>
            <a:off x="901131" y="3197110"/>
            <a:ext cx="618830" cy="421836"/>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4" name="KSO_Shape"/>
          <p:cNvSpPr/>
          <p:nvPr/>
        </p:nvSpPr>
        <p:spPr bwMode="auto">
          <a:xfrm>
            <a:off x="1001179" y="5573516"/>
            <a:ext cx="418733" cy="564584"/>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5" name="矩形 34" descr="#clear#"/>
          <p:cNvSpPr/>
          <p:nvPr/>
        </p:nvSpPr>
        <p:spPr>
          <a:xfrm>
            <a:off x="5954854" y="1336430"/>
            <a:ext cx="5341504" cy="5310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nSpc>
                <a:spcPct val="150000"/>
              </a:lnSpc>
              <a:buFont typeface="Wingdings" panose="05000000000000000000" pitchFamily="2" charset="2"/>
              <a:buChar char="Ø"/>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r>
              <a:rPr lang="zh-CN" altLang="en-US"/>
              <a:t>请在此输入您的大标题</a:t>
            </a:r>
            <a:endParaRPr lang="en-US" altLang="zh-CN" dirty="0"/>
          </a:p>
        </p:txBody>
      </p:sp>
      <p:sp>
        <p:nvSpPr>
          <p:cNvPr id="23" name="MH_SubTitle_1"/>
          <p:cNvSpPr/>
          <p:nvPr>
            <p:custDataLst>
              <p:tags r:id="rId1"/>
            </p:custDataLst>
          </p:nvPr>
        </p:nvSpPr>
        <p:spPr>
          <a:xfrm rot="5400000">
            <a:off x="3503418" y="823807"/>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24" name="KSO_Shape"/>
          <p:cNvSpPr/>
          <p:nvPr/>
        </p:nvSpPr>
        <p:spPr>
          <a:xfrm>
            <a:off x="4988632" y="2411544"/>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5" name="文本框 24" descr="#clear#"/>
          <p:cNvSpPr txBox="1"/>
          <p:nvPr/>
        </p:nvSpPr>
        <p:spPr>
          <a:xfrm>
            <a:off x="2278009" y="2244866"/>
            <a:ext cx="2710623" cy="830997"/>
          </a:xfrm>
          <a:prstGeom prst="rect">
            <a:avLst/>
          </a:prstGeom>
          <a:noFill/>
        </p:spPr>
        <p:txBody>
          <a:bodyPr wrap="square" rtlCol="0">
            <a:spAutoFit/>
          </a:bodyPr>
          <a:lstStyle/>
          <a:p>
            <a:pPr algn="ctr"/>
            <a:r>
              <a:rPr lang="en-US" altLang="zh-CN" sz="4800" b="1" dirty="0">
                <a:solidFill>
                  <a:srgbClr val="FFFFFF"/>
                </a:solidFill>
                <a:latin typeface="+mj-ea"/>
                <a:ea typeface="+mj-ea"/>
              </a:rPr>
              <a:t>8380</a:t>
            </a:r>
            <a:r>
              <a:rPr lang="zh-CN" altLang="en-US" sz="2800" dirty="0">
                <a:solidFill>
                  <a:srgbClr val="FFFFFF"/>
                </a:solidFill>
                <a:latin typeface="+mj-ea"/>
                <a:ea typeface="+mj-ea"/>
              </a:rPr>
              <a:t>万</a:t>
            </a:r>
            <a:endParaRPr lang="zh-CN" altLang="en-US" sz="4800" dirty="0">
              <a:solidFill>
                <a:srgbClr val="FFFFFF"/>
              </a:solidFill>
              <a:latin typeface="+mj-ea"/>
              <a:ea typeface="+mj-ea"/>
            </a:endParaRPr>
          </a:p>
        </p:txBody>
      </p:sp>
      <p:sp>
        <p:nvSpPr>
          <p:cNvPr id="26" name="矩形 25" descr="#clear#"/>
          <p:cNvSpPr/>
          <p:nvPr/>
        </p:nvSpPr>
        <p:spPr>
          <a:xfrm>
            <a:off x="6177267" y="1908330"/>
            <a:ext cx="4968964" cy="1504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MH_SubTitle_1"/>
          <p:cNvSpPr/>
          <p:nvPr>
            <p:custDataLst>
              <p:tags r:id="rId2"/>
            </p:custDataLst>
          </p:nvPr>
        </p:nvSpPr>
        <p:spPr>
          <a:xfrm rot="5400000">
            <a:off x="3503418" y="3314092"/>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28" name="KSO_Shape"/>
          <p:cNvSpPr/>
          <p:nvPr/>
        </p:nvSpPr>
        <p:spPr>
          <a:xfrm>
            <a:off x="4988632" y="4901829"/>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9" name="文本框 28" descr="#clear#"/>
          <p:cNvSpPr txBox="1"/>
          <p:nvPr/>
        </p:nvSpPr>
        <p:spPr>
          <a:xfrm>
            <a:off x="2278009" y="4735151"/>
            <a:ext cx="2710623" cy="830997"/>
          </a:xfrm>
          <a:prstGeom prst="rect">
            <a:avLst/>
          </a:prstGeom>
          <a:noFill/>
        </p:spPr>
        <p:txBody>
          <a:bodyPr wrap="square" rtlCol="0">
            <a:spAutoFit/>
          </a:bodyPr>
          <a:lstStyle/>
          <a:p>
            <a:pPr algn="ctr"/>
            <a:r>
              <a:rPr lang="en-US" altLang="zh-CN" sz="4800" b="1" dirty="0">
                <a:solidFill>
                  <a:srgbClr val="FFFFFF"/>
                </a:solidFill>
                <a:latin typeface="+mj-ea"/>
                <a:ea typeface="+mj-ea"/>
              </a:rPr>
              <a:t>9020</a:t>
            </a:r>
            <a:r>
              <a:rPr lang="zh-CN" altLang="en-US" sz="2800" dirty="0">
                <a:solidFill>
                  <a:srgbClr val="FFFFFF"/>
                </a:solidFill>
                <a:latin typeface="+mj-ea"/>
                <a:ea typeface="+mj-ea"/>
              </a:rPr>
              <a:t>万</a:t>
            </a:r>
            <a:endParaRPr lang="zh-CN" altLang="en-US" sz="4800" dirty="0">
              <a:solidFill>
                <a:srgbClr val="FFFFFF"/>
              </a:solidFill>
              <a:latin typeface="+mj-ea"/>
              <a:ea typeface="+mj-ea"/>
            </a:endParaRPr>
          </a:p>
        </p:txBody>
      </p:sp>
      <p:sp>
        <p:nvSpPr>
          <p:cNvPr id="30" name="矩形 29" descr="#clear#"/>
          <p:cNvSpPr/>
          <p:nvPr/>
        </p:nvSpPr>
        <p:spPr>
          <a:xfrm>
            <a:off x="6177267" y="4398615"/>
            <a:ext cx="4968964" cy="1504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1" name="文本框 30" descr="#clear#"/>
          <p:cNvSpPr txBox="1"/>
          <p:nvPr/>
        </p:nvSpPr>
        <p:spPr>
          <a:xfrm>
            <a:off x="1912149" y="3404675"/>
            <a:ext cx="3715500" cy="461665"/>
          </a:xfrm>
          <a:prstGeom prst="rect">
            <a:avLst/>
          </a:prstGeom>
          <a:noFill/>
        </p:spPr>
        <p:txBody>
          <a:bodyPr wrap="square" rtlCol="0">
            <a:spAutoFit/>
          </a:bodyPr>
          <a:lstStyle/>
          <a:p>
            <a:pPr algn="r"/>
            <a:r>
              <a:rPr lang="zh-CN" altLang="en-US" dirty="0">
                <a:latin typeface="+mj-ea"/>
                <a:ea typeface="+mj-ea"/>
              </a:rPr>
              <a:t>上半年   </a:t>
            </a:r>
            <a:r>
              <a:rPr lang="en-US" altLang="zh-CN" dirty="0">
                <a:latin typeface="+mj-ea"/>
                <a:ea typeface="+mj-ea"/>
              </a:rPr>
              <a:t>|   </a:t>
            </a:r>
            <a:r>
              <a:rPr lang="zh-CN" altLang="en-US" dirty="0">
                <a:latin typeface="+mj-ea"/>
                <a:ea typeface="+mj-ea"/>
              </a:rPr>
              <a:t>同比上涨</a:t>
            </a:r>
            <a:r>
              <a:rPr lang="en-US" altLang="zh-CN" dirty="0">
                <a:latin typeface="+mj-ea"/>
                <a:ea typeface="+mj-ea"/>
              </a:rPr>
              <a:t>5%</a:t>
            </a:r>
            <a:endParaRPr lang="en-US" altLang="zh-CN" sz="1200" dirty="0">
              <a:latin typeface="+mj-ea"/>
              <a:ea typeface="+mj-ea"/>
            </a:endParaRPr>
          </a:p>
        </p:txBody>
      </p:sp>
      <p:sp>
        <p:nvSpPr>
          <p:cNvPr id="32" name="文本框 31" descr="#clear#"/>
          <p:cNvSpPr txBox="1"/>
          <p:nvPr/>
        </p:nvSpPr>
        <p:spPr>
          <a:xfrm>
            <a:off x="1912149" y="5929309"/>
            <a:ext cx="3715500" cy="461665"/>
          </a:xfrm>
          <a:prstGeom prst="rect">
            <a:avLst/>
          </a:prstGeom>
          <a:noFill/>
        </p:spPr>
        <p:txBody>
          <a:bodyPr wrap="square" rtlCol="0">
            <a:spAutoFit/>
          </a:bodyPr>
          <a:lstStyle/>
          <a:p>
            <a:pPr algn="r"/>
            <a:r>
              <a:rPr lang="zh-CN" altLang="en-US" dirty="0">
                <a:latin typeface="+mj-ea"/>
                <a:ea typeface="+mj-ea"/>
              </a:rPr>
              <a:t>下半年   </a:t>
            </a:r>
            <a:r>
              <a:rPr lang="en-US" altLang="zh-CN" dirty="0">
                <a:latin typeface="+mj-ea"/>
                <a:ea typeface="+mj-ea"/>
              </a:rPr>
              <a:t>|   </a:t>
            </a:r>
            <a:r>
              <a:rPr lang="zh-CN" altLang="en-US" dirty="0">
                <a:latin typeface="+mj-ea"/>
                <a:ea typeface="+mj-ea"/>
              </a:rPr>
              <a:t>同比上涨</a:t>
            </a:r>
            <a:r>
              <a:rPr lang="en-US" altLang="zh-CN" dirty="0">
                <a:latin typeface="+mj-ea"/>
                <a:ea typeface="+mj-ea"/>
              </a:rPr>
              <a:t>12%</a:t>
            </a:r>
            <a:endParaRPr lang="en-US" altLang="zh-CN" sz="1200" dirty="0">
              <a:latin typeface="+mj-ea"/>
              <a:ea typeface="+mj-ea"/>
            </a:endParaRPr>
          </a:p>
        </p:txBody>
      </p:sp>
      <p:sp>
        <p:nvSpPr>
          <p:cNvPr id="33" name="KSO_Shape"/>
          <p:cNvSpPr/>
          <p:nvPr/>
        </p:nvSpPr>
        <p:spPr bwMode="auto">
          <a:xfrm>
            <a:off x="1050779" y="2083401"/>
            <a:ext cx="861648" cy="1161773"/>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4" name="KSO_Shape"/>
          <p:cNvSpPr/>
          <p:nvPr/>
        </p:nvSpPr>
        <p:spPr bwMode="auto">
          <a:xfrm>
            <a:off x="1045769" y="4801325"/>
            <a:ext cx="1006931" cy="761911"/>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MH_Other_5"/>
          <p:cNvSpPr/>
          <p:nvPr>
            <p:custDataLst>
              <p:tags r:id="rId1"/>
            </p:custDataLst>
          </p:nvPr>
        </p:nvSpPr>
        <p:spPr>
          <a:xfrm>
            <a:off x="7894569" y="2314575"/>
            <a:ext cx="778512" cy="2646364"/>
          </a:xfrm>
          <a:custGeom>
            <a:avLst/>
            <a:gdLst>
              <a:gd name="connsiteX0" fmla="*/ 242455 w 1502447"/>
              <a:gd name="connsiteY0" fmla="*/ 0 h 5111146"/>
              <a:gd name="connsiteX1" fmla="*/ 484909 w 1502447"/>
              <a:gd name="connsiteY1" fmla="*/ 519546 h 5111146"/>
              <a:gd name="connsiteX2" fmla="*/ 363682 w 1502447"/>
              <a:gd name="connsiteY2" fmla="*/ 519546 h 5111146"/>
              <a:gd name="connsiteX3" fmla="*/ 363682 w 1502447"/>
              <a:gd name="connsiteY3" fmla="*/ 1837719 h 5111146"/>
              <a:gd name="connsiteX4" fmla="*/ 1373845 w 1502447"/>
              <a:gd name="connsiteY4" fmla="*/ 1837719 h 5111146"/>
              <a:gd name="connsiteX5" fmla="*/ 1373845 w 1502447"/>
              <a:gd name="connsiteY5" fmla="*/ 1838928 h 5111146"/>
              <a:gd name="connsiteX6" fmla="*/ 1378610 w 1502447"/>
              <a:gd name="connsiteY6" fmla="*/ 1837781 h 5111146"/>
              <a:gd name="connsiteX7" fmla="*/ 1443150 w 1502447"/>
              <a:gd name="connsiteY7" fmla="*/ 1857630 h 5111146"/>
              <a:gd name="connsiteX8" fmla="*/ 1502182 w 1502447"/>
              <a:gd name="connsiteY8" fmla="*/ 1973732 h 5111146"/>
              <a:gd name="connsiteX9" fmla="*/ 1500846 w 1502447"/>
              <a:gd name="connsiteY9" fmla="*/ 1973646 h 5111146"/>
              <a:gd name="connsiteX10" fmla="*/ 1500846 w 1502447"/>
              <a:gd name="connsiteY10" fmla="*/ 4528702 h 5111146"/>
              <a:gd name="connsiteX11" fmla="*/ 1502447 w 1502447"/>
              <a:gd name="connsiteY11" fmla="*/ 4528702 h 5111146"/>
              <a:gd name="connsiteX12" fmla="*/ 1502447 w 1502447"/>
              <a:gd name="connsiteY12" fmla="*/ 5111146 h 5111146"/>
              <a:gd name="connsiteX13" fmla="*/ 1246847 w 1502447"/>
              <a:gd name="connsiteY13" fmla="*/ 5111146 h 5111146"/>
              <a:gd name="connsiteX14" fmla="*/ 1246847 w 1502447"/>
              <a:gd name="connsiteY14" fmla="*/ 4809520 h 5111146"/>
              <a:gd name="connsiteX15" fmla="*/ 1246846 w 1502447"/>
              <a:gd name="connsiteY15" fmla="*/ 4809520 h 5111146"/>
              <a:gd name="connsiteX16" fmla="*/ 1246846 w 1502447"/>
              <a:gd name="connsiteY16" fmla="*/ 2093320 h 5111146"/>
              <a:gd name="connsiteX17" fmla="*/ 243256 w 1502447"/>
              <a:gd name="connsiteY17" fmla="*/ 2093320 h 5111146"/>
              <a:gd name="connsiteX18" fmla="*/ 243256 w 1502447"/>
              <a:gd name="connsiteY18" fmla="*/ 2091375 h 5111146"/>
              <a:gd name="connsiteX19" fmla="*/ 231327 w 1502447"/>
              <a:gd name="connsiteY19" fmla="*/ 2091983 h 5111146"/>
              <a:gd name="connsiteX20" fmla="*/ 122858 w 1502447"/>
              <a:gd name="connsiteY20" fmla="*/ 1950478 h 5111146"/>
              <a:gd name="connsiteX21" fmla="*/ 124618 w 1502447"/>
              <a:gd name="connsiteY21" fmla="*/ 1945055 h 5111146"/>
              <a:gd name="connsiteX22" fmla="*/ 121227 w 1502447"/>
              <a:gd name="connsiteY22" fmla="*/ 1945055 h 5111146"/>
              <a:gd name="connsiteX23" fmla="*/ 121227 w 1502447"/>
              <a:gd name="connsiteY23" fmla="*/ 519546 h 5111146"/>
              <a:gd name="connsiteX24" fmla="*/ 0 w 1502447"/>
              <a:gd name="connsiteY24" fmla="*/ 519546 h 511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502447" h="5111146">
                <a:moveTo>
                  <a:pt x="242455" y="0"/>
                </a:moveTo>
                <a:lnTo>
                  <a:pt x="484909" y="519546"/>
                </a:lnTo>
                <a:lnTo>
                  <a:pt x="363682" y="519546"/>
                </a:lnTo>
                <a:lnTo>
                  <a:pt x="363682" y="1837719"/>
                </a:lnTo>
                <a:lnTo>
                  <a:pt x="1373845" y="1837719"/>
                </a:lnTo>
                <a:lnTo>
                  <a:pt x="1373845" y="1838928"/>
                </a:lnTo>
                <a:lnTo>
                  <a:pt x="1378610" y="1837781"/>
                </a:lnTo>
                <a:cubicBezTo>
                  <a:pt x="1401122" y="1838479"/>
                  <a:pt x="1423449" y="1845121"/>
                  <a:pt x="1443150" y="1857630"/>
                </a:cubicBezTo>
                <a:cubicBezTo>
                  <a:pt x="1482552" y="1882648"/>
                  <a:pt x="1505182" y="1927156"/>
                  <a:pt x="1502182" y="1973732"/>
                </a:cubicBezTo>
                <a:lnTo>
                  <a:pt x="1500846" y="1973646"/>
                </a:lnTo>
                <a:lnTo>
                  <a:pt x="1500846" y="4528702"/>
                </a:lnTo>
                <a:lnTo>
                  <a:pt x="1502447" y="4528702"/>
                </a:lnTo>
                <a:lnTo>
                  <a:pt x="1502447" y="5111146"/>
                </a:lnTo>
                <a:lnTo>
                  <a:pt x="1246847" y="5111146"/>
                </a:lnTo>
                <a:lnTo>
                  <a:pt x="1246847" y="4809520"/>
                </a:lnTo>
                <a:lnTo>
                  <a:pt x="1246846" y="4809520"/>
                </a:lnTo>
                <a:lnTo>
                  <a:pt x="1246846" y="2093320"/>
                </a:lnTo>
                <a:lnTo>
                  <a:pt x="243256" y="2093320"/>
                </a:lnTo>
                <a:lnTo>
                  <a:pt x="243256" y="2091375"/>
                </a:lnTo>
                <a:lnTo>
                  <a:pt x="231327" y="2091983"/>
                </a:lnTo>
                <a:cubicBezTo>
                  <a:pt x="162805" y="2081990"/>
                  <a:pt x="114707" y="2019243"/>
                  <a:pt x="122858" y="1950478"/>
                </a:cubicBezTo>
                <a:lnTo>
                  <a:pt x="124618" y="1945055"/>
                </a:lnTo>
                <a:lnTo>
                  <a:pt x="121227" y="1945055"/>
                </a:lnTo>
                <a:lnTo>
                  <a:pt x="121227" y="519546"/>
                </a:lnTo>
                <a:lnTo>
                  <a:pt x="0" y="519546"/>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1" name="MH_Other_5"/>
          <p:cNvSpPr/>
          <p:nvPr>
            <p:custDataLst>
              <p:tags r:id="rId2"/>
            </p:custDataLst>
          </p:nvPr>
        </p:nvSpPr>
        <p:spPr>
          <a:xfrm rot="16200000">
            <a:off x="7753824" y="3082464"/>
            <a:ext cx="778512" cy="2646364"/>
          </a:xfrm>
          <a:custGeom>
            <a:avLst/>
            <a:gdLst>
              <a:gd name="connsiteX0" fmla="*/ 242455 w 1502447"/>
              <a:gd name="connsiteY0" fmla="*/ 0 h 5111146"/>
              <a:gd name="connsiteX1" fmla="*/ 484909 w 1502447"/>
              <a:gd name="connsiteY1" fmla="*/ 519546 h 5111146"/>
              <a:gd name="connsiteX2" fmla="*/ 363682 w 1502447"/>
              <a:gd name="connsiteY2" fmla="*/ 519546 h 5111146"/>
              <a:gd name="connsiteX3" fmla="*/ 363682 w 1502447"/>
              <a:gd name="connsiteY3" fmla="*/ 1837719 h 5111146"/>
              <a:gd name="connsiteX4" fmla="*/ 1373845 w 1502447"/>
              <a:gd name="connsiteY4" fmla="*/ 1837719 h 5111146"/>
              <a:gd name="connsiteX5" fmla="*/ 1373845 w 1502447"/>
              <a:gd name="connsiteY5" fmla="*/ 1838928 h 5111146"/>
              <a:gd name="connsiteX6" fmla="*/ 1378610 w 1502447"/>
              <a:gd name="connsiteY6" fmla="*/ 1837781 h 5111146"/>
              <a:gd name="connsiteX7" fmla="*/ 1443150 w 1502447"/>
              <a:gd name="connsiteY7" fmla="*/ 1857630 h 5111146"/>
              <a:gd name="connsiteX8" fmla="*/ 1502182 w 1502447"/>
              <a:gd name="connsiteY8" fmla="*/ 1973732 h 5111146"/>
              <a:gd name="connsiteX9" fmla="*/ 1500846 w 1502447"/>
              <a:gd name="connsiteY9" fmla="*/ 1973646 h 5111146"/>
              <a:gd name="connsiteX10" fmla="*/ 1500846 w 1502447"/>
              <a:gd name="connsiteY10" fmla="*/ 4528702 h 5111146"/>
              <a:gd name="connsiteX11" fmla="*/ 1502447 w 1502447"/>
              <a:gd name="connsiteY11" fmla="*/ 4528702 h 5111146"/>
              <a:gd name="connsiteX12" fmla="*/ 1502447 w 1502447"/>
              <a:gd name="connsiteY12" fmla="*/ 5111146 h 5111146"/>
              <a:gd name="connsiteX13" fmla="*/ 1246847 w 1502447"/>
              <a:gd name="connsiteY13" fmla="*/ 5111146 h 5111146"/>
              <a:gd name="connsiteX14" fmla="*/ 1246847 w 1502447"/>
              <a:gd name="connsiteY14" fmla="*/ 4809520 h 5111146"/>
              <a:gd name="connsiteX15" fmla="*/ 1246846 w 1502447"/>
              <a:gd name="connsiteY15" fmla="*/ 4809520 h 5111146"/>
              <a:gd name="connsiteX16" fmla="*/ 1246846 w 1502447"/>
              <a:gd name="connsiteY16" fmla="*/ 2093320 h 5111146"/>
              <a:gd name="connsiteX17" fmla="*/ 243256 w 1502447"/>
              <a:gd name="connsiteY17" fmla="*/ 2093320 h 5111146"/>
              <a:gd name="connsiteX18" fmla="*/ 243256 w 1502447"/>
              <a:gd name="connsiteY18" fmla="*/ 2091375 h 5111146"/>
              <a:gd name="connsiteX19" fmla="*/ 231327 w 1502447"/>
              <a:gd name="connsiteY19" fmla="*/ 2091983 h 5111146"/>
              <a:gd name="connsiteX20" fmla="*/ 122858 w 1502447"/>
              <a:gd name="connsiteY20" fmla="*/ 1950478 h 5111146"/>
              <a:gd name="connsiteX21" fmla="*/ 124618 w 1502447"/>
              <a:gd name="connsiteY21" fmla="*/ 1945055 h 5111146"/>
              <a:gd name="connsiteX22" fmla="*/ 121227 w 1502447"/>
              <a:gd name="connsiteY22" fmla="*/ 1945055 h 5111146"/>
              <a:gd name="connsiteX23" fmla="*/ 121227 w 1502447"/>
              <a:gd name="connsiteY23" fmla="*/ 519546 h 5111146"/>
              <a:gd name="connsiteX24" fmla="*/ 0 w 1502447"/>
              <a:gd name="connsiteY24" fmla="*/ 519546 h 511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502447" h="5111146">
                <a:moveTo>
                  <a:pt x="242455" y="0"/>
                </a:moveTo>
                <a:lnTo>
                  <a:pt x="484909" y="519546"/>
                </a:lnTo>
                <a:lnTo>
                  <a:pt x="363682" y="519546"/>
                </a:lnTo>
                <a:lnTo>
                  <a:pt x="363682" y="1837719"/>
                </a:lnTo>
                <a:lnTo>
                  <a:pt x="1373845" y="1837719"/>
                </a:lnTo>
                <a:lnTo>
                  <a:pt x="1373845" y="1838928"/>
                </a:lnTo>
                <a:lnTo>
                  <a:pt x="1378610" y="1837781"/>
                </a:lnTo>
                <a:cubicBezTo>
                  <a:pt x="1401122" y="1838479"/>
                  <a:pt x="1423449" y="1845121"/>
                  <a:pt x="1443150" y="1857630"/>
                </a:cubicBezTo>
                <a:cubicBezTo>
                  <a:pt x="1482552" y="1882648"/>
                  <a:pt x="1505182" y="1927156"/>
                  <a:pt x="1502182" y="1973732"/>
                </a:cubicBezTo>
                <a:lnTo>
                  <a:pt x="1500846" y="1973646"/>
                </a:lnTo>
                <a:lnTo>
                  <a:pt x="1500846" y="4528702"/>
                </a:lnTo>
                <a:lnTo>
                  <a:pt x="1502447" y="4528702"/>
                </a:lnTo>
                <a:lnTo>
                  <a:pt x="1502447" y="5111146"/>
                </a:lnTo>
                <a:lnTo>
                  <a:pt x="1246847" y="5111146"/>
                </a:lnTo>
                <a:lnTo>
                  <a:pt x="1246847" y="4809520"/>
                </a:lnTo>
                <a:lnTo>
                  <a:pt x="1246846" y="4809520"/>
                </a:lnTo>
                <a:lnTo>
                  <a:pt x="1246846" y="2093320"/>
                </a:lnTo>
                <a:lnTo>
                  <a:pt x="243256" y="2093320"/>
                </a:lnTo>
                <a:lnTo>
                  <a:pt x="243256" y="2091375"/>
                </a:lnTo>
                <a:lnTo>
                  <a:pt x="231327" y="2091983"/>
                </a:lnTo>
                <a:cubicBezTo>
                  <a:pt x="162805" y="2081990"/>
                  <a:pt x="114707" y="2019243"/>
                  <a:pt x="122858" y="1950478"/>
                </a:cubicBezTo>
                <a:lnTo>
                  <a:pt x="124618" y="1945055"/>
                </a:lnTo>
                <a:lnTo>
                  <a:pt x="121227" y="1945055"/>
                </a:lnTo>
                <a:lnTo>
                  <a:pt x="121227" y="519546"/>
                </a:lnTo>
                <a:lnTo>
                  <a:pt x="0" y="519546"/>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2" name="矩形 21" descr="#clear#"/>
          <p:cNvSpPr/>
          <p:nvPr/>
        </p:nvSpPr>
        <p:spPr>
          <a:xfrm>
            <a:off x="9545596" y="3367253"/>
            <a:ext cx="2322554" cy="13990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3" name="矩形 22" descr="#clear#"/>
          <p:cNvSpPr/>
          <p:nvPr/>
        </p:nvSpPr>
        <p:spPr>
          <a:xfrm>
            <a:off x="7454654" y="5069067"/>
            <a:ext cx="2322554" cy="13990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4" name="文本框 23" descr="#clear#"/>
          <p:cNvSpPr txBox="1"/>
          <p:nvPr/>
        </p:nvSpPr>
        <p:spPr>
          <a:xfrm>
            <a:off x="5392686" y="4405645"/>
            <a:ext cx="1377084" cy="646331"/>
          </a:xfrm>
          <a:prstGeom prst="rect">
            <a:avLst/>
          </a:prstGeom>
          <a:noFill/>
        </p:spPr>
        <p:txBody>
          <a:bodyPr wrap="square" rtlCol="0">
            <a:spAutoFit/>
          </a:bodyPr>
          <a:lstStyle/>
          <a:p>
            <a:pPr algn="ctr"/>
            <a:r>
              <a:rPr lang="en-US" altLang="zh-CN" sz="3600" b="1" dirty="0">
                <a:latin typeface="+mj-ea"/>
                <a:ea typeface="+mj-ea"/>
              </a:rPr>
              <a:t>56%</a:t>
            </a:r>
            <a:endParaRPr lang="zh-CN" altLang="en-US" sz="3600" b="1" dirty="0">
              <a:latin typeface="+mj-ea"/>
              <a:ea typeface="+mj-ea"/>
            </a:endParaRPr>
          </a:p>
        </p:txBody>
      </p:sp>
      <p:sp>
        <p:nvSpPr>
          <p:cNvPr id="25" name="文本框 24" descr="#clear#"/>
          <p:cNvSpPr txBox="1"/>
          <p:nvPr/>
        </p:nvSpPr>
        <p:spPr>
          <a:xfrm>
            <a:off x="7324572" y="1599951"/>
            <a:ext cx="1377084" cy="646331"/>
          </a:xfrm>
          <a:prstGeom prst="rect">
            <a:avLst/>
          </a:prstGeom>
          <a:noFill/>
        </p:spPr>
        <p:txBody>
          <a:bodyPr wrap="square" rtlCol="0">
            <a:spAutoFit/>
          </a:bodyPr>
          <a:lstStyle/>
          <a:p>
            <a:pPr algn="ctr"/>
            <a:r>
              <a:rPr lang="en-US" altLang="zh-CN" sz="3600" b="1" dirty="0">
                <a:latin typeface="+mj-ea"/>
                <a:ea typeface="+mj-ea"/>
              </a:rPr>
              <a:t>88%</a:t>
            </a:r>
            <a:endParaRPr lang="zh-CN" altLang="en-US" sz="3600" b="1" dirty="0">
              <a:latin typeface="+mj-ea"/>
              <a:ea typeface="+mj-ea"/>
            </a:endParaRPr>
          </a:p>
        </p:txBody>
      </p:sp>
      <p:sp>
        <p:nvSpPr>
          <p:cNvPr id="26" name="矩形 25" descr="#clear#"/>
          <p:cNvSpPr/>
          <p:nvPr/>
        </p:nvSpPr>
        <p:spPr>
          <a:xfrm>
            <a:off x="983730" y="1847850"/>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文本框 26" descr="#clear#"/>
          <p:cNvSpPr txBox="1"/>
          <p:nvPr/>
        </p:nvSpPr>
        <p:spPr>
          <a:xfrm>
            <a:off x="376046" y="186183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0" name="矩形 39" descr="#clear#"/>
          <p:cNvSpPr/>
          <p:nvPr/>
        </p:nvSpPr>
        <p:spPr>
          <a:xfrm>
            <a:off x="983730" y="3724275"/>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任意多边形: 形状 10" descr="#clear#"/>
          <p:cNvSpPr/>
          <p:nvPr/>
        </p:nvSpPr>
        <p:spPr>
          <a:xfrm>
            <a:off x="933304"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01</a:t>
            </a:r>
            <a:endParaRPr lang="zh-CN" altLang="en-US" sz="3200" b="1" i="1" dirty="0">
              <a:effectLst>
                <a:outerShdw blurRad="38100" dist="38100" dir="2700000" algn="tl">
                  <a:srgbClr val="000000">
                    <a:alpha val="43137"/>
                  </a:srgbClr>
                </a:outerShdw>
              </a:effectLst>
              <a:latin typeface="+mj-ea"/>
              <a:ea typeface="+mj-ea"/>
            </a:endParaRPr>
          </a:p>
        </p:txBody>
      </p:sp>
      <p:sp>
        <p:nvSpPr>
          <p:cNvPr id="12" name="타원 108" descr="#clear#"/>
          <p:cNvSpPr/>
          <p:nvPr/>
        </p:nvSpPr>
        <p:spPr>
          <a:xfrm>
            <a:off x="335751"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13" name="矩形 12" descr="#clear#"/>
          <p:cNvSpPr/>
          <p:nvPr/>
        </p:nvSpPr>
        <p:spPr>
          <a:xfrm>
            <a:off x="397413"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任意多边形: 形状 13" descr="#clear#"/>
          <p:cNvSpPr/>
          <p:nvPr/>
        </p:nvSpPr>
        <p:spPr>
          <a:xfrm>
            <a:off x="4886325"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02</a:t>
            </a:r>
            <a:endParaRPr lang="zh-CN" altLang="en-US" sz="3200" b="1" i="1" dirty="0">
              <a:effectLst>
                <a:outerShdw blurRad="38100" dist="38100" dir="2700000" algn="tl">
                  <a:srgbClr val="000000">
                    <a:alpha val="43137"/>
                  </a:srgbClr>
                </a:outerShdw>
              </a:effectLst>
              <a:latin typeface="+mj-ea"/>
              <a:ea typeface="+mj-ea"/>
            </a:endParaRPr>
          </a:p>
        </p:txBody>
      </p:sp>
      <p:sp>
        <p:nvSpPr>
          <p:cNvPr id="15" name="타원 108" descr="#clear#"/>
          <p:cNvSpPr/>
          <p:nvPr/>
        </p:nvSpPr>
        <p:spPr>
          <a:xfrm>
            <a:off x="4288772"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16" name="矩形 15" descr="#clear#"/>
          <p:cNvSpPr/>
          <p:nvPr/>
        </p:nvSpPr>
        <p:spPr>
          <a:xfrm>
            <a:off x="4350434"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任意多边形: 形状 16" descr="#clear#"/>
          <p:cNvSpPr/>
          <p:nvPr/>
        </p:nvSpPr>
        <p:spPr>
          <a:xfrm>
            <a:off x="8839346"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03</a:t>
            </a:r>
            <a:endParaRPr lang="zh-CN" altLang="en-US" sz="3200" b="1" i="1" dirty="0">
              <a:effectLst>
                <a:outerShdw blurRad="38100" dist="38100" dir="2700000" algn="tl">
                  <a:srgbClr val="000000">
                    <a:alpha val="43137"/>
                  </a:srgbClr>
                </a:outerShdw>
              </a:effectLst>
              <a:latin typeface="+mj-ea"/>
              <a:ea typeface="+mj-ea"/>
            </a:endParaRPr>
          </a:p>
        </p:txBody>
      </p:sp>
      <p:sp>
        <p:nvSpPr>
          <p:cNvPr id="18" name="타원 108" descr="#clear#"/>
          <p:cNvSpPr/>
          <p:nvPr/>
        </p:nvSpPr>
        <p:spPr>
          <a:xfrm>
            <a:off x="8241793"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19" name="矩形 18" descr="#clear#"/>
          <p:cNvSpPr/>
          <p:nvPr/>
        </p:nvSpPr>
        <p:spPr>
          <a:xfrm>
            <a:off x="8303455"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0" name="直接连接符 19"/>
          <p:cNvCxnSpPr/>
          <p:nvPr/>
        </p:nvCxnSpPr>
        <p:spPr>
          <a:xfrm>
            <a:off x="335751" y="5177351"/>
            <a:ext cx="1152049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矩形 22" descr="#clear#"/>
          <p:cNvSpPr/>
          <p:nvPr/>
        </p:nvSpPr>
        <p:spPr>
          <a:xfrm>
            <a:off x="1136129" y="5403511"/>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请输入第二章大标题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16.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17.xml><?xml version="1.0" encoding="utf-8"?>
<p:tagLst xmlns:a="http://schemas.openxmlformats.org/drawingml/2006/main" xmlns:r="http://schemas.openxmlformats.org/officeDocument/2006/relationships" xmlns:p="http://schemas.openxmlformats.org/presentationml/2006/main">
  <p:tag name="MH" val="20161103154648"/>
  <p:tag name="MH_LIBRARY" val="GRAPHIC"/>
  <p:tag name="MH_TYPE" val="Other"/>
  <p:tag name="MH_ORDER" val="1"/>
</p:tagLst>
</file>

<file path=ppt/tags/tag18.xml><?xml version="1.0" encoding="utf-8"?>
<p:tagLst xmlns:a="http://schemas.openxmlformats.org/drawingml/2006/main" xmlns:r="http://schemas.openxmlformats.org/officeDocument/2006/relationships" xmlns:p="http://schemas.openxmlformats.org/presentationml/2006/main">
  <p:tag name="MH" val="20161103154648"/>
  <p:tag name="MH_LIBRARY" val="GRAPHIC"/>
  <p:tag name="MH_TYPE" val="Other"/>
  <p:tag name="MH_ORDER" val="2"/>
</p:tagLst>
</file>

<file path=ppt/tags/tag19.xml><?xml version="1.0" encoding="utf-8"?>
<p:tagLst xmlns:a="http://schemas.openxmlformats.org/drawingml/2006/main" xmlns:r="http://schemas.openxmlformats.org/officeDocument/2006/relationships" xmlns:p="http://schemas.openxmlformats.org/presentationml/2006/main">
  <p:tag name="MH" val="20161103154648"/>
  <p:tag name="MH_LIBRARY" val="GRAPHIC"/>
  <p:tag name="MH_TYPE" val="SubTitle"/>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61103154648"/>
  <p:tag name="MH_LIBRARY" val="GRAPHIC"/>
  <p:tag name="MH_TYPE" val="Other"/>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61103154648"/>
  <p:tag name="MH_LIBRARY" val="GRAPHIC"/>
  <p:tag name="MH_TYPE" val="Other"/>
  <p:tag name="MH_ORDER" val="2"/>
</p:tagLst>
</file>

<file path=ppt/tags/tag22.xml><?xml version="1.0" encoding="utf-8"?>
<p:tagLst xmlns:a="http://schemas.openxmlformats.org/drawingml/2006/main" xmlns:r="http://schemas.openxmlformats.org/officeDocument/2006/relationships" xmlns:p="http://schemas.openxmlformats.org/presentationml/2006/main">
  <p:tag name="MH" val="20161103154648"/>
  <p:tag name="MH_LIBRARY" val="GRAPHIC"/>
  <p:tag name="MH_TYPE" val="SubTitle"/>
  <p:tag name="MH_ORDER" val="1"/>
</p:tagLst>
</file>

<file path=ppt/tags/tag23.xml><?xml version="1.0" encoding="utf-8"?>
<p:tagLst xmlns:a="http://schemas.openxmlformats.org/drawingml/2006/main" xmlns:r="http://schemas.openxmlformats.org/officeDocument/2006/relationships" xmlns:p="http://schemas.openxmlformats.org/presentationml/2006/main">
  <p:tag name="MH" val="20161103154648"/>
  <p:tag name="MH_LIBRARY" val="GRAPHIC"/>
  <p:tag name="MH_TYPE" val="Other"/>
  <p:tag name="MH_ORDER" val="1"/>
</p:tagLst>
</file>

<file path=ppt/tags/tag24.xml><?xml version="1.0" encoding="utf-8"?>
<p:tagLst xmlns:a="http://schemas.openxmlformats.org/drawingml/2006/main" xmlns:r="http://schemas.openxmlformats.org/officeDocument/2006/relationships" xmlns:p="http://schemas.openxmlformats.org/presentationml/2006/main">
  <p:tag name="MH" val="20161103154648"/>
  <p:tag name="MH_LIBRARY" val="GRAPHIC"/>
  <p:tag name="MH_TYPE" val="Other"/>
  <p:tag name="MH_ORDER" val="2"/>
</p:tagLst>
</file>

<file path=ppt/tags/tag25.xml><?xml version="1.0" encoding="utf-8"?>
<p:tagLst xmlns:a="http://schemas.openxmlformats.org/drawingml/2006/main" xmlns:r="http://schemas.openxmlformats.org/officeDocument/2006/relationships" xmlns:p="http://schemas.openxmlformats.org/presentationml/2006/main">
  <p:tag name="MH" val="20161103154648"/>
  <p:tag name="MH_LIBRARY" val="GRAPHIC"/>
  <p:tag name="MH_TYPE" val="SubTitle"/>
  <p:tag name="MH_ORDER" val="1"/>
</p:tagLst>
</file>

<file path=ppt/tags/tag26.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3"/>
</p:tagLst>
</file>

<file path=ppt/tags/tag27.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5"/>
</p:tagLst>
</file>

<file path=ppt/tags/tag28.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3"/>
</p:tagLst>
</file>

<file path=ppt/tags/tag29.xml><?xml version="1.0" encoding="utf-8"?>
<p:tagLst xmlns:a="http://schemas.openxmlformats.org/drawingml/2006/main" xmlns:r="http://schemas.openxmlformats.org/officeDocument/2006/relationships" xmlns:p="http://schemas.openxmlformats.org/presentationml/2006/main">
  <p:tag name="MH" val="20161027160000"/>
  <p:tag name="MH_LIBRARY" val="GRAPHIC"/>
  <p:tag name="MH_TYPE" val="Other"/>
  <p:tag name="MH_ORDER" val="5"/>
</p:tagLst>
</file>

<file path=ppt/tags/tag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30.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1.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2.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A000120141119A01PPBG">
  <a:themeElements>
    <a:clrScheme name="自定义 121">
      <a:dk1>
        <a:srgbClr val="262626"/>
      </a:dk1>
      <a:lt1>
        <a:srgbClr val="FFFFFF"/>
      </a:lt1>
      <a:dk2>
        <a:srgbClr val="262626"/>
      </a:dk2>
      <a:lt2>
        <a:srgbClr val="FFFFFF"/>
      </a:lt2>
      <a:accent1>
        <a:srgbClr val="B62D34"/>
      </a:accent1>
      <a:accent2>
        <a:srgbClr val="CB77A9"/>
      </a:accent2>
      <a:accent3>
        <a:srgbClr val="BE6666"/>
      </a:accent3>
      <a:accent4>
        <a:srgbClr val="9E7556"/>
      </a:accent4>
      <a:accent5>
        <a:srgbClr val="92D050"/>
      </a:accent5>
      <a:accent6>
        <a:srgbClr val="00AEC0"/>
      </a:accent6>
      <a:hlink>
        <a:srgbClr val="6292BA"/>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1957</Words>
  <Application>Microsoft Office PowerPoint</Application>
  <PresentationFormat>宽屏</PresentationFormat>
  <Paragraphs>181</Paragraphs>
  <Slides>27</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27</vt:i4>
      </vt:variant>
    </vt:vector>
  </HeadingPairs>
  <TitlesOfParts>
    <vt:vector size="39" baseType="lpstr">
      <vt:lpstr>等线</vt:lpstr>
      <vt:lpstr>等线 Light</vt:lpstr>
      <vt:lpstr>微软雅黑</vt:lpstr>
      <vt:lpstr>幼圆</vt:lpstr>
      <vt:lpstr>Arial</vt:lpstr>
      <vt:lpstr>Bauhaus 93</vt:lpstr>
      <vt:lpstr>Bernard MT Condensed</vt:lpstr>
      <vt:lpstr>Calibri</vt:lpstr>
      <vt:lpstr>Tempus Sans ITC</vt:lpstr>
      <vt:lpstr>Wingdings</vt:lpstr>
      <vt:lpstr>Wingdings 2</vt:lpstr>
      <vt:lpstr>A000120141119A01PPBG</vt:lpstr>
      <vt:lpstr>工作汇报 年中总结商务模板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工作汇报 年中总结商务模板</dc:title>
  <dc:creator/>
  <cp:lastModifiedBy>天 下</cp:lastModifiedBy>
  <cp:revision>4</cp:revision>
  <dcterms:created xsi:type="dcterms:W3CDTF">2018-06-29T03:40:00Z</dcterms:created>
  <dcterms:modified xsi:type="dcterms:W3CDTF">2021-01-05T00:27:22Z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