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8"/>
  </p:notesMasterIdLst>
  <p:sldIdLst>
    <p:sldId id="533" r:id="rId2"/>
    <p:sldId id="534" r:id="rId3"/>
    <p:sldId id="510" r:id="rId4"/>
    <p:sldId id="309" r:id="rId5"/>
    <p:sldId id="268" r:id="rId6"/>
    <p:sldId id="265" r:id="rId7"/>
    <p:sldId id="293" r:id="rId8"/>
    <p:sldId id="535" r:id="rId9"/>
    <p:sldId id="270" r:id="rId10"/>
    <p:sldId id="273" r:id="rId11"/>
    <p:sldId id="280" r:id="rId12"/>
    <p:sldId id="276" r:id="rId13"/>
    <p:sldId id="281" r:id="rId14"/>
    <p:sldId id="536" r:id="rId15"/>
    <p:sldId id="290" r:id="rId16"/>
    <p:sldId id="271" r:id="rId17"/>
    <p:sldId id="300" r:id="rId18"/>
    <p:sldId id="297" r:id="rId19"/>
    <p:sldId id="313" r:id="rId20"/>
    <p:sldId id="292" r:id="rId21"/>
    <p:sldId id="294" r:id="rId22"/>
    <p:sldId id="537" r:id="rId23"/>
    <p:sldId id="310" r:id="rId24"/>
    <p:sldId id="311" r:id="rId25"/>
    <p:sldId id="367" r:id="rId26"/>
    <p:sldId id="538"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0" d="100"/>
          <a:sy n="60" d="100"/>
        </p:scale>
        <p:origin x="3030" y="1338"/>
      </p:cViewPr>
      <p:guideLst>
        <p:guide orient="horz" pos="1623"/>
        <p:guide pos="290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chemeClr val="accent2"/>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0" scaled="1"/>
                <a:tileRect/>
              </a:gradFill>
              <a:ln w="12700" cap="flat">
                <a:noFill/>
                <a:miter lim="400000"/>
              </a:ln>
              <a:effectLst/>
            </c:spPr>
            <c:extLst>
              <c:ext xmlns:c16="http://schemas.microsoft.com/office/drawing/2014/chart" uri="{C3380CC4-5D6E-409C-BE32-E72D297353CC}">
                <c16:uniqueId val="{00000001-E227-425D-A24A-324A2E7CBDE3}"/>
              </c:ext>
            </c:extLst>
          </c:dPt>
          <c:dPt>
            <c:idx val="1"/>
            <c:bubble3D val="0"/>
            <c:spPr>
              <a:gradFill flip="none" rotWithShape="1">
                <a:gsLst>
                  <a:gs pos="0">
                    <a:schemeClr val="accent4"/>
                  </a:gs>
                  <a:gs pos="100000">
                    <a:schemeClr val="accent3"/>
                  </a:gs>
                </a:gsLst>
                <a:lin ang="0" scaled="1"/>
                <a:tileRect/>
              </a:gradFill>
              <a:ln w="12700" cap="flat">
                <a:noFill/>
                <a:miter lim="400000"/>
              </a:ln>
              <a:effectLst/>
            </c:spPr>
            <c:extLst>
              <c:ext xmlns:c16="http://schemas.microsoft.com/office/drawing/2014/chart" uri="{C3380CC4-5D6E-409C-BE32-E72D297353CC}">
                <c16:uniqueId val="{00000003-E227-425D-A24A-324A2E7CBDE3}"/>
              </c:ext>
            </c:extLst>
          </c:dPt>
          <c:dPt>
            <c:idx val="2"/>
            <c:bubble3D val="0"/>
            <c:spPr>
              <a:gradFill flip="none" rotWithShape="1">
                <a:gsLst>
                  <a:gs pos="0">
                    <a:schemeClr val="accent6"/>
                  </a:gs>
                  <a:gs pos="100000">
                    <a:schemeClr val="accent5"/>
                  </a:gs>
                </a:gsLst>
                <a:lin ang="0" scaled="1"/>
                <a:tileRect/>
              </a:gradFill>
              <a:ln w="12700" cap="flat">
                <a:noFill/>
                <a:miter lim="400000"/>
              </a:ln>
              <a:effectLst/>
            </c:spPr>
            <c:extLst>
              <c:ext xmlns:c16="http://schemas.microsoft.com/office/drawing/2014/chart" uri="{C3380CC4-5D6E-409C-BE32-E72D297353CC}">
                <c16:uniqueId val="{00000005-E227-425D-A24A-324A2E7CBDE3}"/>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E227-425D-A24A-324A2E7CBDE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8A19-4E36-B44F-B811C7FD10CD}"/>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8A19-4E36-B44F-B811C7FD10CD}"/>
              </c:ext>
            </c:extLst>
          </c:dPt>
          <c:cat>
            <c:strRef>
              <c:f>Sheet1!$B$1:$C$1</c:f>
              <c:strCache>
                <c:ptCount val="2"/>
                <c:pt idx="0">
                  <c:v>April</c:v>
                </c:pt>
                <c:pt idx="1">
                  <c:v>May</c:v>
                </c:pt>
              </c:strCache>
            </c:strRef>
          </c:cat>
          <c:val>
            <c:numRef>
              <c:f>Sheet1!$B$2:$C$2</c:f>
              <c:numCache>
                <c:formatCode>General</c:formatCode>
                <c:ptCount val="2"/>
                <c:pt idx="0">
                  <c:v>35</c:v>
                </c:pt>
                <c:pt idx="1">
                  <c:v>76</c:v>
                </c:pt>
              </c:numCache>
            </c:numRef>
          </c:val>
          <c:extLst>
            <c:ext xmlns:c16="http://schemas.microsoft.com/office/drawing/2014/chart" uri="{C3380CC4-5D6E-409C-BE32-E72D297353CC}">
              <c16:uniqueId val="{00000004-8A19-4E36-B44F-B811C7FD10CD}"/>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96ABC3"/>
                </a:gs>
                <a:gs pos="100000">
                  <a:srgbClr val="818399"/>
                </a:gs>
              </a:gsLst>
              <a:lin ang="5400000" scaled="0"/>
            </a:gradFill>
            <a:ln w="12700" cap="flat">
              <a:noFill/>
              <a:miter lim="400000"/>
            </a:ln>
            <a:effectLst/>
          </c:spPr>
          <c:dPt>
            <c:idx val="0"/>
            <c:bubble3D val="0"/>
            <c:spPr>
              <a:gradFill flip="none" rotWithShape="1">
                <a:gsLst>
                  <a:gs pos="0">
                    <a:schemeClr val="accent4"/>
                  </a:gs>
                  <a:gs pos="100000">
                    <a:schemeClr val="accent3"/>
                  </a:gs>
                </a:gsLst>
                <a:lin ang="5400000" scaled="0"/>
              </a:gradFill>
              <a:ln w="12700" cap="flat">
                <a:noFill/>
                <a:miter lim="400000"/>
              </a:ln>
              <a:effectLst/>
            </c:spPr>
            <c:extLst>
              <c:ext xmlns:c16="http://schemas.microsoft.com/office/drawing/2014/chart" uri="{C3380CC4-5D6E-409C-BE32-E72D297353CC}">
                <c16:uniqueId val="{00000001-3252-4EC5-9877-8B1C467B0BDA}"/>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3252-4EC5-9877-8B1C467B0BDA}"/>
              </c:ext>
            </c:extLst>
          </c:dPt>
          <c:cat>
            <c:strRef>
              <c:f>Sheet1!$B$1:$C$1</c:f>
              <c:strCache>
                <c:ptCount val="2"/>
                <c:pt idx="0">
                  <c:v>April</c:v>
                </c:pt>
                <c:pt idx="1">
                  <c:v>May</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4-3252-4EC5-9877-8B1C467B0BD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938E-46D1-B0F1-AD285E293495}"/>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938E-46D1-B0F1-AD285E293495}"/>
              </c:ext>
            </c:extLst>
          </c:dPt>
          <c:cat>
            <c:strRef>
              <c:f>Sheet1!$B$1:$C$1</c:f>
              <c:strCache>
                <c:ptCount val="2"/>
                <c:pt idx="0">
                  <c:v>April</c:v>
                </c:pt>
                <c:pt idx="1">
                  <c:v>May</c:v>
                </c:pt>
              </c:strCache>
            </c:strRef>
          </c:cat>
          <c:val>
            <c:numRef>
              <c:f>Sheet1!$B$2:$C$2</c:f>
              <c:numCache>
                <c:formatCode>General</c:formatCode>
                <c:ptCount val="2"/>
                <c:pt idx="0">
                  <c:v>55</c:v>
                </c:pt>
                <c:pt idx="1">
                  <c:v>25</c:v>
                </c:pt>
              </c:numCache>
            </c:numRef>
          </c:val>
          <c:extLst>
            <c:ext xmlns:c16="http://schemas.microsoft.com/office/drawing/2014/chart" uri="{C3380CC4-5D6E-409C-BE32-E72D297353CC}">
              <c16:uniqueId val="{00000004-938E-46D1-B0F1-AD285E293495}"/>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FC785B"/>
                </a:gs>
                <a:gs pos="100000">
                  <a:srgbClr val="E52F6D"/>
                </a:gs>
              </a:gsLst>
              <a:lin ang="5400000" scaled="0"/>
            </a:gradFill>
            <a:ln w="12700" cap="flat">
              <a:noFill/>
              <a:miter lim="400000"/>
            </a:ln>
            <a:effectLst/>
          </c:spPr>
          <c:dPt>
            <c:idx val="0"/>
            <c:bubble3D val="0"/>
            <c:spPr>
              <a:gradFill flip="none" rotWithShape="1">
                <a:gsLst>
                  <a:gs pos="0">
                    <a:schemeClr val="accent6"/>
                  </a:gs>
                  <a:gs pos="100000">
                    <a:schemeClr val="accent5"/>
                  </a:gs>
                </a:gsLst>
                <a:lin ang="5400000" scaled="0"/>
              </a:gradFill>
              <a:ln w="12700" cap="flat">
                <a:noFill/>
                <a:miter lim="400000"/>
              </a:ln>
              <a:effectLst/>
            </c:spPr>
            <c:extLst>
              <c:ext xmlns:c16="http://schemas.microsoft.com/office/drawing/2014/chart" uri="{C3380CC4-5D6E-409C-BE32-E72D297353CC}">
                <c16:uniqueId val="{00000001-A4F1-4E35-8287-BF78F2BA94D1}"/>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A4F1-4E35-8287-BF78F2BA94D1}"/>
              </c:ext>
            </c:extLst>
          </c:dPt>
          <c:cat>
            <c:strRef>
              <c:f>Sheet1!$B$1:$C$1</c:f>
              <c:strCache>
                <c:ptCount val="2"/>
                <c:pt idx="0">
                  <c:v>April</c:v>
                </c:pt>
                <c:pt idx="1">
                  <c:v>May</c:v>
                </c:pt>
              </c:strCache>
            </c:strRef>
          </c:cat>
          <c:val>
            <c:numRef>
              <c:f>Sheet1!$B$2:$C$2</c:f>
              <c:numCache>
                <c:formatCode>General</c:formatCode>
                <c:ptCount val="2"/>
                <c:pt idx="0">
                  <c:v>40</c:v>
                </c:pt>
                <c:pt idx="1">
                  <c:v>25</c:v>
                </c:pt>
              </c:numCache>
            </c:numRef>
          </c:val>
          <c:extLst>
            <c:ext xmlns:c16="http://schemas.microsoft.com/office/drawing/2014/chart" uri="{C3380CC4-5D6E-409C-BE32-E72D297353CC}">
              <c16:uniqueId val="{00000004-A4F1-4E35-8287-BF78F2BA94D1}"/>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A5EB-488E-A527-BA37B4A28192}"/>
              </c:ext>
            </c:extLst>
          </c:dPt>
          <c:dPt>
            <c:idx val="1"/>
            <c:bubble3D val="0"/>
            <c:spPr>
              <a:gradFill flip="none" rotWithShape="1">
                <a:gsLst>
                  <a:gs pos="0">
                    <a:schemeClr val="accent6"/>
                  </a:gs>
                  <a:gs pos="100000">
                    <a:schemeClr val="accent5"/>
                  </a:gs>
                </a:gsLst>
                <a:lin ang="5400000" scaled="0"/>
              </a:gradFill>
              <a:ln w="12700" cap="flat">
                <a:noFill/>
                <a:miter lim="400000"/>
              </a:ln>
              <a:effectLst/>
            </c:spPr>
            <c:extLst>
              <c:ext xmlns:c16="http://schemas.microsoft.com/office/drawing/2014/chart" uri="{C3380CC4-5D6E-409C-BE32-E72D297353CC}">
                <c16:uniqueId val="{00000003-A5EB-488E-A527-BA37B4A28192}"/>
              </c:ext>
            </c:extLst>
          </c:dPt>
          <c:dPt>
            <c:idx val="2"/>
            <c:bubble3D val="0"/>
            <c:spPr>
              <a:gradFill flip="none" rotWithShape="1">
                <a:gsLst>
                  <a:gs pos="0">
                    <a:schemeClr val="accent4"/>
                  </a:gs>
                  <a:gs pos="100000">
                    <a:schemeClr val="accent3"/>
                  </a:gs>
                </a:gsLst>
                <a:lin ang="5400000" scaled="0"/>
              </a:gradFill>
              <a:ln w="12700" cap="flat">
                <a:noFill/>
                <a:miter lim="400000"/>
              </a:ln>
              <a:effectLst/>
            </c:spPr>
            <c:extLst>
              <c:ext xmlns:c16="http://schemas.microsoft.com/office/drawing/2014/chart" uri="{C3380CC4-5D6E-409C-BE32-E72D297353CC}">
                <c16:uniqueId val="{00000005-A5EB-488E-A527-BA37B4A28192}"/>
              </c:ext>
            </c:extLst>
          </c:dPt>
          <c:cat>
            <c:strRef>
              <c:f>Sheet1!$B$1:$D$1</c:f>
              <c:strCache>
                <c:ptCount val="3"/>
                <c:pt idx="0">
                  <c:v>1st Qtr</c:v>
                </c:pt>
                <c:pt idx="1">
                  <c:v>2nd Qtr</c:v>
                </c:pt>
                <c:pt idx="2">
                  <c:v>3rd Qtr</c:v>
                </c:pt>
              </c:strCache>
            </c:strRef>
          </c:cat>
          <c:val>
            <c:numRef>
              <c:f>Sheet1!$B$2:$D$2</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A5EB-488E-A527-BA37B4A28192}"/>
            </c:ext>
          </c:extLst>
        </c:ser>
        <c:dLbls>
          <c:showLegendKey val="0"/>
          <c:showVal val="0"/>
          <c:showCatName val="0"/>
          <c:showSerName val="0"/>
          <c:showPercent val="0"/>
          <c:showBubbleSize val="0"/>
          <c:showLeaderLines val="1"/>
        </c:dLbls>
        <c:firstSliceAng val="172"/>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6B26-49BD-B968-99C274869D1C}"/>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6B26-49BD-B968-99C274869D1C}"/>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6B26-49BD-B968-99C274869D1C}"/>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6545-4D98-B88E-174696E699C4}"/>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6545-4D98-B88E-174696E699C4}"/>
              </c:ext>
            </c:extLst>
          </c:dPt>
          <c:cat>
            <c:strRef>
              <c:f>Sheet1!$B$1:$C$1</c:f>
              <c:strCache>
                <c:ptCount val="2"/>
                <c:pt idx="0">
                  <c:v>April</c:v>
                </c:pt>
                <c:pt idx="1">
                  <c:v>May</c:v>
                </c:pt>
              </c:strCache>
            </c:strRef>
          </c:cat>
          <c:val>
            <c:numRef>
              <c:f>Sheet1!$B$2:$C$2</c:f>
              <c:numCache>
                <c:formatCode>General</c:formatCode>
                <c:ptCount val="2"/>
                <c:pt idx="0">
                  <c:v>35</c:v>
                </c:pt>
                <c:pt idx="1">
                  <c:v>76</c:v>
                </c:pt>
              </c:numCache>
            </c:numRef>
          </c:val>
          <c:extLst>
            <c:ext xmlns:c16="http://schemas.microsoft.com/office/drawing/2014/chart" uri="{C3380CC4-5D6E-409C-BE32-E72D297353CC}">
              <c16:uniqueId val="{00000004-6545-4D98-B88E-174696E699C4}"/>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FC785B"/>
                </a:gs>
                <a:gs pos="100000">
                  <a:srgbClr val="E52F6D"/>
                </a:gs>
              </a:gsLst>
              <a:lin ang="5400000" scaled="0"/>
            </a:gradFill>
            <a:ln w="12700" cap="flat">
              <a:noFill/>
              <a:miter lim="400000"/>
            </a:ln>
            <a:effectLst/>
          </c:spPr>
          <c:dPt>
            <c:idx val="0"/>
            <c:bubble3D val="0"/>
            <c:spPr>
              <a:gradFill flip="none" rotWithShape="1">
                <a:gsLst>
                  <a:gs pos="0">
                    <a:schemeClr val="accent6"/>
                  </a:gs>
                  <a:gs pos="100000">
                    <a:schemeClr val="accent5"/>
                  </a:gs>
                </a:gsLst>
                <a:lin ang="5400000" scaled="0"/>
              </a:gradFill>
              <a:ln w="12700" cap="flat">
                <a:noFill/>
                <a:miter lim="400000"/>
              </a:ln>
              <a:effectLst/>
            </c:spPr>
            <c:extLst>
              <c:ext xmlns:c16="http://schemas.microsoft.com/office/drawing/2014/chart" uri="{C3380CC4-5D6E-409C-BE32-E72D297353CC}">
                <c16:uniqueId val="{00000001-F6AA-46D3-81CE-CFE73966E7E5}"/>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F6AA-46D3-81CE-CFE73966E7E5}"/>
              </c:ext>
            </c:extLst>
          </c:dPt>
          <c:cat>
            <c:strRef>
              <c:f>Sheet1!$B$1:$C$1</c:f>
              <c:strCache>
                <c:ptCount val="2"/>
                <c:pt idx="0">
                  <c:v>April</c:v>
                </c:pt>
                <c:pt idx="1">
                  <c:v>May</c:v>
                </c:pt>
              </c:strCache>
            </c:strRef>
          </c:cat>
          <c:val>
            <c:numRef>
              <c:f>Sheet1!$B$2:$C$2</c:f>
              <c:numCache>
                <c:formatCode>General</c:formatCode>
                <c:ptCount val="2"/>
                <c:pt idx="0">
                  <c:v>180</c:v>
                </c:pt>
                <c:pt idx="1">
                  <c:v>76</c:v>
                </c:pt>
              </c:numCache>
            </c:numRef>
          </c:val>
          <c:extLst>
            <c:ext xmlns:c16="http://schemas.microsoft.com/office/drawing/2014/chart" uri="{C3380CC4-5D6E-409C-BE32-E72D297353CC}">
              <c16:uniqueId val="{00000004-F6AA-46D3-81CE-CFE73966E7E5}"/>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D00B-4B18-8E2B-02D5F6680C0E}"/>
              </c:ext>
            </c:extLst>
          </c:dPt>
          <c:dPt>
            <c:idx val="1"/>
            <c:bubble3D val="0"/>
            <c:spPr>
              <a:noFill/>
              <a:ln w="12700" cap="flat">
                <a:noFill/>
                <a:miter lim="400000"/>
              </a:ln>
              <a:effectLst/>
            </c:spPr>
            <c:extLst>
              <c:ext xmlns:c16="http://schemas.microsoft.com/office/drawing/2014/chart" uri="{C3380CC4-5D6E-409C-BE32-E72D297353CC}">
                <c16:uniqueId val="{00000003-D00B-4B18-8E2B-02D5F6680C0E}"/>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D00B-4B18-8E2B-02D5F6680C0E}"/>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96ABC3"/>
                </a:gs>
                <a:gs pos="100000">
                  <a:srgbClr val="808197"/>
                </a:gs>
              </a:gsLst>
              <a:lin ang="5400000" scaled="0"/>
            </a:gradFill>
            <a:ln w="12700" cap="flat">
              <a:noFill/>
              <a:miter lim="400000"/>
            </a:ln>
            <a:effectLst/>
          </c:spPr>
          <c:dPt>
            <c:idx val="0"/>
            <c:bubble3D val="0"/>
            <c:spPr>
              <a:gradFill flip="none" rotWithShape="1">
                <a:gsLst>
                  <a:gs pos="0">
                    <a:schemeClr val="accent4"/>
                  </a:gs>
                  <a:gs pos="100000">
                    <a:schemeClr val="accent3"/>
                  </a:gs>
                </a:gsLst>
                <a:lin ang="5400000" scaled="0"/>
              </a:gradFill>
              <a:ln w="12700" cap="flat">
                <a:noFill/>
                <a:miter lim="400000"/>
              </a:ln>
              <a:effectLst/>
            </c:spPr>
            <c:extLst>
              <c:ext xmlns:c16="http://schemas.microsoft.com/office/drawing/2014/chart" uri="{C3380CC4-5D6E-409C-BE32-E72D297353CC}">
                <c16:uniqueId val="{00000001-B3D1-44D5-880A-09AB2BEE75A2}"/>
              </c:ext>
            </c:extLst>
          </c:dPt>
          <c:dPt>
            <c:idx val="1"/>
            <c:bubble3D val="0"/>
            <c:spPr>
              <a:noFill/>
              <a:ln w="12700" cap="flat">
                <a:noFill/>
                <a:miter lim="400000"/>
              </a:ln>
              <a:effectLst/>
            </c:spPr>
            <c:extLst>
              <c:ext xmlns:c16="http://schemas.microsoft.com/office/drawing/2014/chart" uri="{C3380CC4-5D6E-409C-BE32-E72D297353CC}">
                <c16:uniqueId val="{00000003-B3D1-44D5-880A-09AB2BEE75A2}"/>
              </c:ext>
            </c:extLst>
          </c:dPt>
          <c:cat>
            <c:strRef>
              <c:f>Sheet1!$B$1:$C$1</c:f>
              <c:strCache>
                <c:ptCount val="2"/>
                <c:pt idx="0">
                  <c:v>April</c:v>
                </c:pt>
                <c:pt idx="1">
                  <c:v>May</c:v>
                </c:pt>
              </c:strCache>
            </c:strRef>
          </c:cat>
          <c:val>
            <c:numRef>
              <c:f>Sheet1!$B$2:$C$2</c:f>
              <c:numCache>
                <c:formatCode>General</c:formatCode>
                <c:ptCount val="2"/>
                <c:pt idx="0">
                  <c:v>91</c:v>
                </c:pt>
                <c:pt idx="1">
                  <c:v>120</c:v>
                </c:pt>
              </c:numCache>
            </c:numRef>
          </c:val>
          <c:extLst>
            <c:ext xmlns:c16="http://schemas.microsoft.com/office/drawing/2014/chart" uri="{C3380CC4-5D6E-409C-BE32-E72D297353CC}">
              <c16:uniqueId val="{00000004-B3D1-44D5-880A-09AB2BEE75A2}"/>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FC785B"/>
                </a:gs>
                <a:gs pos="100000">
                  <a:srgbClr val="E52F6D"/>
                </a:gs>
              </a:gsLst>
              <a:lin ang="5400000" scaled="0"/>
            </a:gradFill>
            <a:ln w="12700" cap="flat">
              <a:noFill/>
              <a:miter lim="400000"/>
            </a:ln>
            <a:effectLst/>
          </c:spPr>
          <c:dPt>
            <c:idx val="0"/>
            <c:bubble3D val="0"/>
            <c:spPr>
              <a:gradFill flip="none" rotWithShape="1">
                <a:gsLst>
                  <a:gs pos="0">
                    <a:schemeClr val="accent6"/>
                  </a:gs>
                  <a:gs pos="100000">
                    <a:schemeClr val="accent5"/>
                  </a:gs>
                </a:gsLst>
                <a:lin ang="5400000" scaled="0"/>
              </a:gradFill>
              <a:ln w="12700" cap="flat">
                <a:noFill/>
                <a:miter lim="400000"/>
              </a:ln>
              <a:effectLst/>
            </c:spPr>
            <c:extLst>
              <c:ext xmlns:c16="http://schemas.microsoft.com/office/drawing/2014/chart" uri="{C3380CC4-5D6E-409C-BE32-E72D297353CC}">
                <c16:uniqueId val="{00000001-28C6-466B-9237-A1CF385DE299}"/>
              </c:ext>
            </c:extLst>
          </c:dPt>
          <c:dPt>
            <c:idx val="1"/>
            <c:bubble3D val="0"/>
            <c:spPr>
              <a:noFill/>
              <a:ln w="12700" cap="flat">
                <a:noFill/>
                <a:miter lim="400000"/>
              </a:ln>
              <a:effectLst/>
            </c:spPr>
            <c:extLst>
              <c:ext xmlns:c16="http://schemas.microsoft.com/office/drawing/2014/chart" uri="{C3380CC4-5D6E-409C-BE32-E72D297353CC}">
                <c16:uniqueId val="{00000003-28C6-466B-9237-A1CF385DE299}"/>
              </c:ext>
            </c:extLst>
          </c:dPt>
          <c:cat>
            <c:strRef>
              <c:f>Sheet1!$B$1:$C$1</c:f>
              <c:strCache>
                <c:ptCount val="2"/>
                <c:pt idx="0">
                  <c:v>April</c:v>
                </c:pt>
                <c:pt idx="1">
                  <c:v>May</c:v>
                </c:pt>
              </c:strCache>
            </c:strRef>
          </c:cat>
          <c:val>
            <c:numRef>
              <c:f>Sheet1!$B$2:$C$2</c:f>
              <c:numCache>
                <c:formatCode>General</c:formatCode>
                <c:ptCount val="2"/>
                <c:pt idx="0">
                  <c:v>180</c:v>
                </c:pt>
                <c:pt idx="1">
                  <c:v>76</c:v>
                </c:pt>
              </c:numCache>
            </c:numRef>
          </c:val>
          <c:extLst>
            <c:ext xmlns:c16="http://schemas.microsoft.com/office/drawing/2014/chart" uri="{C3380CC4-5D6E-409C-BE32-E72D297353CC}">
              <c16:uniqueId val="{00000004-28C6-466B-9237-A1CF385DE299}"/>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c:ext xmlns:c16="http://schemas.microsoft.com/office/drawing/2014/chart" uri="{C3380CC4-5D6E-409C-BE32-E72D297353CC}">
                <c16:uniqueId val="{00000001-0AF4-4D0D-B56D-562608587814}"/>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0AF4-4D0D-B56D-562608587814}"/>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0AF4-4D0D-B56D-562608587814}"/>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FC785B"/>
                </a:gs>
                <a:gs pos="100000">
                  <a:srgbClr val="E52F6D"/>
                </a:gs>
              </a:gsLst>
              <a:lin ang="5400000" scaled="0"/>
            </a:gradFill>
            <a:ln w="12700" cap="flat">
              <a:noFill/>
              <a:miter lim="400000"/>
            </a:ln>
            <a:effectLst/>
          </c:spPr>
          <c:dPt>
            <c:idx val="0"/>
            <c:bubble3D val="0"/>
            <c:spPr>
              <a:gradFill flip="none" rotWithShape="1">
                <a:gsLst>
                  <a:gs pos="0">
                    <a:schemeClr val="accent6"/>
                  </a:gs>
                  <a:gs pos="100000">
                    <a:schemeClr val="accent5"/>
                  </a:gs>
                </a:gsLst>
                <a:lin ang="5400000" scaled="0"/>
              </a:gradFill>
              <a:ln w="12700" cap="flat">
                <a:noFill/>
                <a:miter lim="400000"/>
              </a:ln>
              <a:effectLst/>
            </c:spPr>
            <c:extLst>
              <c:ext xmlns:c16="http://schemas.microsoft.com/office/drawing/2014/chart" uri="{C3380CC4-5D6E-409C-BE32-E72D297353CC}">
                <c16:uniqueId val="{00000001-FDF3-4950-9CA0-4A05856E4701}"/>
              </c:ext>
            </c:extLst>
          </c:dPt>
          <c:dPt>
            <c:idx val="1"/>
            <c:bubble3D val="0"/>
            <c:spPr>
              <a:solidFill>
                <a:srgbClr val="D7D8DE"/>
              </a:solidFill>
              <a:ln w="12700" cap="flat">
                <a:noFill/>
                <a:miter lim="400000"/>
              </a:ln>
              <a:effectLst/>
            </c:spPr>
            <c:extLst>
              <c:ext xmlns:c16="http://schemas.microsoft.com/office/drawing/2014/chart" uri="{C3380CC4-5D6E-409C-BE32-E72D297353CC}">
                <c16:uniqueId val="{00000003-FDF3-4950-9CA0-4A05856E4701}"/>
              </c:ext>
            </c:extLst>
          </c:dPt>
          <c:cat>
            <c:strRef>
              <c:f>Sheet1!$B$1:$C$1</c:f>
              <c:strCache>
                <c:ptCount val="2"/>
                <c:pt idx="0">
                  <c:v>April</c:v>
                </c:pt>
                <c:pt idx="1">
                  <c:v>May</c:v>
                </c:pt>
              </c:strCache>
            </c:strRef>
          </c:cat>
          <c:val>
            <c:numRef>
              <c:f>Sheet1!$B$2:$C$2</c:f>
              <c:numCache>
                <c:formatCode>General</c:formatCode>
                <c:ptCount val="2"/>
                <c:pt idx="0">
                  <c:v>180</c:v>
                </c:pt>
                <c:pt idx="1">
                  <c:v>76</c:v>
                </c:pt>
              </c:numCache>
            </c:numRef>
          </c:val>
          <c:extLst>
            <c:ext xmlns:c16="http://schemas.microsoft.com/office/drawing/2014/chart" uri="{C3380CC4-5D6E-409C-BE32-E72D297353CC}">
              <c16:uniqueId val="{00000004-FDF3-4950-9CA0-4A05856E4701}"/>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at">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3073268" y="373098"/>
            <a:ext cx="2984632" cy="3114648"/>
          </a:xfrm>
          <a:prstGeom prst="rect">
            <a:avLst/>
          </a:prstGeom>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7323" b="4682"/>
          <a:stretch>
            <a:fillRect/>
          </a:stretch>
        </p:blipFill>
        <p:spPr>
          <a:xfrm>
            <a:off x="-1" y="202147"/>
            <a:ext cx="4603899" cy="4941353"/>
          </a:xfrm>
          <a:prstGeom prst="rect">
            <a:avLst/>
          </a:prstGeom>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EF08EFC-7D94-413E-A9DD-4B457B09E705}" type="datetimeFigureOut">
              <a:rPr lang="zh-CN" altLang="en-US" smtClean="0"/>
              <a:t>2021/1/5</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D1579DB7-20A5-4116-A6D7-555C79E36870}" type="slidenum">
              <a:rPr lang="zh-CN" altLang="en-US" smtClean="0"/>
              <a:t>‹#›</a:t>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irc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92480" y="1551980"/>
            <a:ext cx="1904123" cy="1904123"/>
          </a:xfrm>
          <a:prstGeom prst="ellipse">
            <a:avLst/>
          </a:prstGeom>
        </p:spPr>
        <p:txBody>
          <a:bodyPr/>
          <a:lstStyle/>
          <a:p>
            <a:endParaRPr lang="ru-RU"/>
          </a:p>
        </p:txBody>
      </p:sp>
      <p:sp>
        <p:nvSpPr>
          <p:cNvPr id="11" name="Picture Placeholder 2"/>
          <p:cNvSpPr>
            <a:spLocks noGrp="1"/>
          </p:cNvSpPr>
          <p:nvPr>
            <p:ph type="pic" sz="quarter" idx="11"/>
          </p:nvPr>
        </p:nvSpPr>
        <p:spPr>
          <a:xfrm>
            <a:off x="3355182" y="1551980"/>
            <a:ext cx="1904123" cy="1904123"/>
          </a:xfrm>
          <a:prstGeom prst="ellipse">
            <a:avLst/>
          </a:prstGeom>
        </p:spPr>
        <p:txBody>
          <a:bodyPr/>
          <a:lstStyle/>
          <a:p>
            <a:endParaRPr lang="ru-RU"/>
          </a:p>
        </p:txBody>
      </p:sp>
      <p:sp>
        <p:nvSpPr>
          <p:cNvPr id="12" name="Picture Placeholder 2"/>
          <p:cNvSpPr>
            <a:spLocks noGrp="1"/>
          </p:cNvSpPr>
          <p:nvPr>
            <p:ph type="pic" sz="quarter" idx="12"/>
          </p:nvPr>
        </p:nvSpPr>
        <p:spPr>
          <a:xfrm>
            <a:off x="5717883" y="1551980"/>
            <a:ext cx="1904123" cy="1904123"/>
          </a:xfrm>
          <a:prstGeom prst="ellipse">
            <a:avLst/>
          </a:prstGeom>
        </p:spPr>
        <p:txBody>
          <a:bodyPr/>
          <a:lstStyle/>
          <a:p>
            <a:endParaRPr lang="ru-R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irc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69106" y="1571532"/>
            <a:ext cx="1904123" cy="1904123"/>
          </a:xfrm>
          <a:prstGeom prst="ellipse">
            <a:avLst/>
          </a:prstGeom>
        </p:spPr>
        <p:txBody>
          <a:bodyPr/>
          <a:lstStyle/>
          <a:p>
            <a:endParaRPr lang="ru-RU"/>
          </a:p>
        </p:txBody>
      </p:sp>
      <p:sp>
        <p:nvSpPr>
          <p:cNvPr id="11" name="Picture Placeholder 2"/>
          <p:cNvSpPr>
            <a:spLocks noGrp="1"/>
          </p:cNvSpPr>
          <p:nvPr>
            <p:ph type="pic" sz="quarter" idx="11"/>
          </p:nvPr>
        </p:nvSpPr>
        <p:spPr>
          <a:xfrm>
            <a:off x="2517483" y="1571532"/>
            <a:ext cx="1904123" cy="1904123"/>
          </a:xfrm>
          <a:prstGeom prst="ellipse">
            <a:avLst/>
          </a:prstGeom>
        </p:spPr>
        <p:txBody>
          <a:bodyPr/>
          <a:lstStyle/>
          <a:p>
            <a:endParaRPr lang="ru-RU"/>
          </a:p>
        </p:txBody>
      </p:sp>
      <p:sp>
        <p:nvSpPr>
          <p:cNvPr id="12" name="Picture Placeholder 2"/>
          <p:cNvSpPr>
            <a:spLocks noGrp="1"/>
          </p:cNvSpPr>
          <p:nvPr>
            <p:ph type="pic" sz="quarter" idx="12"/>
          </p:nvPr>
        </p:nvSpPr>
        <p:spPr>
          <a:xfrm>
            <a:off x="4565859" y="1571532"/>
            <a:ext cx="1904123" cy="1904123"/>
          </a:xfrm>
          <a:prstGeom prst="ellipse">
            <a:avLst/>
          </a:prstGeom>
        </p:spPr>
        <p:txBody>
          <a:bodyPr/>
          <a:lstStyle/>
          <a:p>
            <a:endParaRPr lang="ru-RU"/>
          </a:p>
        </p:txBody>
      </p:sp>
      <p:sp>
        <p:nvSpPr>
          <p:cNvPr id="13" name="Picture Placeholder 2"/>
          <p:cNvSpPr>
            <a:spLocks noGrp="1"/>
          </p:cNvSpPr>
          <p:nvPr>
            <p:ph type="pic" sz="quarter" idx="13"/>
          </p:nvPr>
        </p:nvSpPr>
        <p:spPr>
          <a:xfrm>
            <a:off x="6614236" y="1571532"/>
            <a:ext cx="1904123" cy="1904123"/>
          </a:xfrm>
          <a:prstGeom prst="ellipse">
            <a:avLst/>
          </a:prstGeom>
        </p:spPr>
        <p:txBody>
          <a:bodyPr/>
          <a:lstStyle/>
          <a:p>
            <a:endParaRPr lang="ru-RU"/>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hoto bloc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1059" y="1545964"/>
            <a:ext cx="1904123" cy="1353647"/>
          </a:xfrm>
          <a:prstGeom prst="round2SameRect">
            <a:avLst>
              <a:gd name="adj1" fmla="val 3398"/>
              <a:gd name="adj2" fmla="val 0"/>
            </a:avLst>
          </a:prstGeom>
        </p:spPr>
        <p:txBody>
          <a:bodyPr/>
          <a:lstStyle/>
          <a:p>
            <a:endParaRPr lang="ru-RU"/>
          </a:p>
        </p:txBody>
      </p:sp>
      <p:sp>
        <p:nvSpPr>
          <p:cNvPr id="13" name="Picture Placeholder 2"/>
          <p:cNvSpPr>
            <a:spLocks noGrp="1"/>
          </p:cNvSpPr>
          <p:nvPr>
            <p:ph type="pic" sz="quarter" idx="13"/>
          </p:nvPr>
        </p:nvSpPr>
        <p:spPr>
          <a:xfrm>
            <a:off x="2573630" y="1545964"/>
            <a:ext cx="1904123" cy="1353647"/>
          </a:xfrm>
          <a:prstGeom prst="round2SameRect">
            <a:avLst>
              <a:gd name="adj1" fmla="val 3398"/>
              <a:gd name="adj2" fmla="val 0"/>
            </a:avLst>
          </a:prstGeom>
        </p:spPr>
        <p:txBody>
          <a:bodyPr/>
          <a:lstStyle/>
          <a:p>
            <a:endParaRPr lang="ru-RU"/>
          </a:p>
        </p:txBody>
      </p:sp>
      <p:sp>
        <p:nvSpPr>
          <p:cNvPr id="14" name="Picture Placeholder 2"/>
          <p:cNvSpPr>
            <a:spLocks noGrp="1"/>
          </p:cNvSpPr>
          <p:nvPr>
            <p:ph type="pic" sz="quarter" idx="14"/>
          </p:nvPr>
        </p:nvSpPr>
        <p:spPr>
          <a:xfrm>
            <a:off x="4696201" y="1545964"/>
            <a:ext cx="1904123" cy="1353647"/>
          </a:xfrm>
          <a:prstGeom prst="round2SameRect">
            <a:avLst>
              <a:gd name="adj1" fmla="val 3398"/>
              <a:gd name="adj2" fmla="val 0"/>
            </a:avLst>
          </a:prstGeom>
        </p:spPr>
        <p:txBody>
          <a:bodyPr/>
          <a:lstStyle/>
          <a:p>
            <a:endParaRPr lang="ru-RU"/>
          </a:p>
        </p:txBody>
      </p:sp>
      <p:sp>
        <p:nvSpPr>
          <p:cNvPr id="15" name="Picture Placeholder 2"/>
          <p:cNvSpPr>
            <a:spLocks noGrp="1"/>
          </p:cNvSpPr>
          <p:nvPr>
            <p:ph type="pic" sz="quarter" idx="15"/>
          </p:nvPr>
        </p:nvSpPr>
        <p:spPr>
          <a:xfrm>
            <a:off x="6818772" y="1545964"/>
            <a:ext cx="1904123" cy="1353647"/>
          </a:xfrm>
          <a:prstGeom prst="round2SameRect">
            <a:avLst>
              <a:gd name="adj1" fmla="val 3398"/>
              <a:gd name="adj2" fmla="val 0"/>
            </a:avLst>
          </a:prstGeom>
        </p:spPr>
        <p:txBody>
          <a:bodyPr/>
          <a:lstStyle/>
          <a:p>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hoto block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5970" y="1826638"/>
            <a:ext cx="1246585" cy="1100984"/>
          </a:xfrm>
          <a:prstGeom prst="roundRect">
            <a:avLst>
              <a:gd name="adj" fmla="val 5195"/>
            </a:avLst>
          </a:prstGeom>
        </p:spPr>
        <p:txBody>
          <a:bodyPr/>
          <a:lstStyle/>
          <a:p>
            <a:endParaRPr lang="ru-RU"/>
          </a:p>
        </p:txBody>
      </p:sp>
      <p:sp>
        <p:nvSpPr>
          <p:cNvPr id="29" name="Picture Placeholder 2"/>
          <p:cNvSpPr>
            <a:spLocks noGrp="1"/>
          </p:cNvSpPr>
          <p:nvPr>
            <p:ph type="pic" sz="quarter" idx="11"/>
          </p:nvPr>
        </p:nvSpPr>
        <p:spPr>
          <a:xfrm>
            <a:off x="2373228" y="1826638"/>
            <a:ext cx="1246585" cy="1100984"/>
          </a:xfrm>
          <a:prstGeom prst="roundRect">
            <a:avLst>
              <a:gd name="adj" fmla="val 5195"/>
            </a:avLst>
          </a:prstGeom>
        </p:spPr>
        <p:txBody>
          <a:bodyPr/>
          <a:lstStyle/>
          <a:p>
            <a:endParaRPr lang="ru-RU"/>
          </a:p>
        </p:txBody>
      </p:sp>
      <p:sp>
        <p:nvSpPr>
          <p:cNvPr id="30" name="Picture Placeholder 2"/>
          <p:cNvSpPr>
            <a:spLocks noGrp="1"/>
          </p:cNvSpPr>
          <p:nvPr>
            <p:ph type="pic" sz="quarter" idx="12"/>
          </p:nvPr>
        </p:nvSpPr>
        <p:spPr>
          <a:xfrm>
            <a:off x="3900486" y="1826638"/>
            <a:ext cx="1246585" cy="1100984"/>
          </a:xfrm>
          <a:prstGeom prst="roundRect">
            <a:avLst>
              <a:gd name="adj" fmla="val 5195"/>
            </a:avLst>
          </a:prstGeom>
        </p:spPr>
        <p:txBody>
          <a:bodyPr/>
          <a:lstStyle/>
          <a:p>
            <a:endParaRPr lang="ru-RU"/>
          </a:p>
        </p:txBody>
      </p:sp>
      <p:sp>
        <p:nvSpPr>
          <p:cNvPr id="31" name="Picture Placeholder 2"/>
          <p:cNvSpPr>
            <a:spLocks noGrp="1"/>
          </p:cNvSpPr>
          <p:nvPr>
            <p:ph type="pic" sz="quarter" idx="13"/>
          </p:nvPr>
        </p:nvSpPr>
        <p:spPr>
          <a:xfrm>
            <a:off x="5427744" y="1826638"/>
            <a:ext cx="1246585" cy="1100984"/>
          </a:xfrm>
          <a:prstGeom prst="roundRect">
            <a:avLst>
              <a:gd name="adj" fmla="val 5195"/>
            </a:avLst>
          </a:prstGeom>
        </p:spPr>
        <p:txBody>
          <a:bodyPr/>
          <a:lstStyle/>
          <a:p>
            <a:endParaRPr lang="ru-RU"/>
          </a:p>
        </p:txBody>
      </p:sp>
      <p:sp>
        <p:nvSpPr>
          <p:cNvPr id="32" name="Picture Placeholder 2"/>
          <p:cNvSpPr>
            <a:spLocks noGrp="1"/>
          </p:cNvSpPr>
          <p:nvPr>
            <p:ph type="pic" sz="quarter" idx="14"/>
          </p:nvPr>
        </p:nvSpPr>
        <p:spPr>
          <a:xfrm>
            <a:off x="6955003" y="1826638"/>
            <a:ext cx="1246585" cy="1100984"/>
          </a:xfrm>
          <a:prstGeom prst="roundRect">
            <a:avLst>
              <a:gd name="adj" fmla="val 5195"/>
            </a:avLst>
          </a:prstGeom>
        </p:spPr>
        <p:txBody>
          <a:bodyPr/>
          <a:lstStyle/>
          <a:p>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 Photo block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55732" y="1613078"/>
            <a:ext cx="2258179" cy="1232391"/>
          </a:xfrm>
          <a:prstGeom prst="roundRect">
            <a:avLst>
              <a:gd name="adj" fmla="val 5195"/>
            </a:avLst>
          </a:prstGeom>
        </p:spPr>
        <p:txBody>
          <a:bodyPr/>
          <a:lstStyle/>
          <a:p>
            <a:endParaRPr lang="ru-RU"/>
          </a:p>
        </p:txBody>
      </p:sp>
      <p:sp>
        <p:nvSpPr>
          <p:cNvPr id="27" name="Picture Placeholder 2"/>
          <p:cNvSpPr>
            <a:spLocks noGrp="1"/>
          </p:cNvSpPr>
          <p:nvPr>
            <p:ph type="pic" sz="quarter" idx="11"/>
          </p:nvPr>
        </p:nvSpPr>
        <p:spPr>
          <a:xfrm>
            <a:off x="3429751" y="1613078"/>
            <a:ext cx="2258179" cy="1232391"/>
          </a:xfrm>
          <a:prstGeom prst="roundRect">
            <a:avLst>
              <a:gd name="adj" fmla="val 5195"/>
            </a:avLst>
          </a:prstGeom>
        </p:spPr>
        <p:txBody>
          <a:bodyPr/>
          <a:lstStyle/>
          <a:p>
            <a:endParaRPr lang="ru-RU"/>
          </a:p>
        </p:txBody>
      </p:sp>
      <p:sp>
        <p:nvSpPr>
          <p:cNvPr id="28" name="Picture Placeholder 2"/>
          <p:cNvSpPr>
            <a:spLocks noGrp="1"/>
          </p:cNvSpPr>
          <p:nvPr>
            <p:ph type="pic" sz="quarter" idx="12"/>
          </p:nvPr>
        </p:nvSpPr>
        <p:spPr>
          <a:xfrm>
            <a:off x="6103770" y="1613078"/>
            <a:ext cx="2258179" cy="1232391"/>
          </a:xfrm>
          <a:prstGeom prst="roundRect">
            <a:avLst>
              <a:gd name="adj" fmla="val 5195"/>
            </a:avLst>
          </a:prstGeom>
        </p:spPr>
        <p:txBody>
          <a:bodyPr/>
          <a:lstStyle/>
          <a:p>
            <a:endParaRPr lang="ru-RU"/>
          </a:p>
        </p:txBody>
      </p:sp>
      <p:sp>
        <p:nvSpPr>
          <p:cNvPr id="33" name="Picture Placeholder 2"/>
          <p:cNvSpPr>
            <a:spLocks noGrp="1"/>
          </p:cNvSpPr>
          <p:nvPr>
            <p:ph type="pic" sz="quarter" idx="13"/>
          </p:nvPr>
        </p:nvSpPr>
        <p:spPr>
          <a:xfrm>
            <a:off x="749717" y="3222302"/>
            <a:ext cx="2258179" cy="1232391"/>
          </a:xfrm>
          <a:prstGeom prst="roundRect">
            <a:avLst>
              <a:gd name="adj" fmla="val 5195"/>
            </a:avLst>
          </a:prstGeom>
        </p:spPr>
        <p:txBody>
          <a:bodyPr/>
          <a:lstStyle/>
          <a:p>
            <a:endParaRPr lang="ru-RU"/>
          </a:p>
        </p:txBody>
      </p:sp>
      <p:sp>
        <p:nvSpPr>
          <p:cNvPr id="34" name="Picture Placeholder 2"/>
          <p:cNvSpPr>
            <a:spLocks noGrp="1"/>
          </p:cNvSpPr>
          <p:nvPr>
            <p:ph type="pic" sz="quarter" idx="14"/>
          </p:nvPr>
        </p:nvSpPr>
        <p:spPr>
          <a:xfrm>
            <a:off x="3423735" y="3222302"/>
            <a:ext cx="2258179" cy="1232391"/>
          </a:xfrm>
          <a:prstGeom prst="roundRect">
            <a:avLst>
              <a:gd name="adj" fmla="val 5195"/>
            </a:avLst>
          </a:prstGeom>
        </p:spPr>
        <p:txBody>
          <a:bodyPr/>
          <a:lstStyle/>
          <a:p>
            <a:endParaRPr lang="ru-RU"/>
          </a:p>
        </p:txBody>
      </p:sp>
      <p:sp>
        <p:nvSpPr>
          <p:cNvPr id="35" name="Picture Placeholder 2"/>
          <p:cNvSpPr>
            <a:spLocks noGrp="1"/>
          </p:cNvSpPr>
          <p:nvPr>
            <p:ph type="pic" sz="quarter" idx="15"/>
          </p:nvPr>
        </p:nvSpPr>
        <p:spPr>
          <a:xfrm>
            <a:off x="6097754" y="3222302"/>
            <a:ext cx="2258179" cy="1232391"/>
          </a:xfrm>
          <a:prstGeom prst="roundRect">
            <a:avLst>
              <a:gd name="adj" fmla="val 5195"/>
            </a:avLst>
          </a:prstGeom>
        </p:spPr>
        <p:txBody>
          <a:bodyPr/>
          <a:lstStyle/>
          <a:p>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hoto circ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51334" y="3304875"/>
            <a:ext cx="880925" cy="880925"/>
          </a:xfrm>
          <a:prstGeom prst="ellipse">
            <a:avLst/>
          </a:prstGeom>
        </p:spPr>
        <p:txBody>
          <a:bodyPr/>
          <a:lstStyle/>
          <a:p>
            <a:endParaRPr lang="ru-RU"/>
          </a:p>
        </p:txBody>
      </p:sp>
      <p:sp>
        <p:nvSpPr>
          <p:cNvPr id="16" name="Picture Placeholder 4"/>
          <p:cNvSpPr>
            <a:spLocks noGrp="1"/>
          </p:cNvSpPr>
          <p:nvPr>
            <p:ph type="pic" sz="quarter" idx="11"/>
          </p:nvPr>
        </p:nvSpPr>
        <p:spPr>
          <a:xfrm>
            <a:off x="5849241" y="3304875"/>
            <a:ext cx="880925" cy="880925"/>
          </a:xfrm>
          <a:prstGeom prst="ellipse">
            <a:avLst/>
          </a:prstGeom>
        </p:spPr>
        <p:txBody>
          <a:bodyPr/>
          <a:lstStyle/>
          <a:p>
            <a:endParaRPr lang="ru-RU"/>
          </a:p>
        </p:txBody>
      </p:sp>
      <p:sp>
        <p:nvSpPr>
          <p:cNvPr id="17" name="Picture Placeholder 4"/>
          <p:cNvSpPr>
            <a:spLocks noGrp="1"/>
          </p:cNvSpPr>
          <p:nvPr>
            <p:ph type="pic" sz="quarter" idx="12"/>
          </p:nvPr>
        </p:nvSpPr>
        <p:spPr>
          <a:xfrm>
            <a:off x="7147147" y="3304875"/>
            <a:ext cx="880925" cy="880925"/>
          </a:xfrm>
          <a:prstGeom prst="ellipse">
            <a:avLst/>
          </a:prstGeom>
        </p:spPr>
        <p:txBody>
          <a:bodyPr/>
          <a:lstStyle/>
          <a:p>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hoto fac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224853" y="2683746"/>
            <a:ext cx="473158" cy="473158"/>
          </a:xfrm>
          <a:prstGeom prst="ellipse">
            <a:avLst/>
          </a:prstGeom>
        </p:spPr>
        <p:txBody>
          <a:bodyPr/>
          <a:lstStyle/>
          <a:p>
            <a:endParaRPr lang="ru-RU"/>
          </a:p>
        </p:txBody>
      </p:sp>
      <p:sp>
        <p:nvSpPr>
          <p:cNvPr id="25" name="Picture Placeholder 4"/>
          <p:cNvSpPr>
            <a:spLocks noGrp="1"/>
          </p:cNvSpPr>
          <p:nvPr>
            <p:ph type="pic" sz="quarter" idx="11"/>
          </p:nvPr>
        </p:nvSpPr>
        <p:spPr>
          <a:xfrm>
            <a:off x="3834453" y="2683746"/>
            <a:ext cx="473158" cy="473158"/>
          </a:xfrm>
          <a:prstGeom prst="ellipse">
            <a:avLst/>
          </a:prstGeom>
        </p:spPr>
        <p:txBody>
          <a:bodyPr/>
          <a:lstStyle/>
          <a:p>
            <a:endParaRPr lang="ru-RU"/>
          </a:p>
        </p:txBody>
      </p:sp>
      <p:sp>
        <p:nvSpPr>
          <p:cNvPr id="26" name="Picture Placeholder 4"/>
          <p:cNvSpPr>
            <a:spLocks noGrp="1"/>
          </p:cNvSpPr>
          <p:nvPr>
            <p:ph type="pic" sz="quarter" idx="12"/>
          </p:nvPr>
        </p:nvSpPr>
        <p:spPr>
          <a:xfrm>
            <a:off x="4444053" y="2683746"/>
            <a:ext cx="473158" cy="473158"/>
          </a:xfrm>
          <a:prstGeom prst="ellipse">
            <a:avLst/>
          </a:prstGeom>
        </p:spPr>
        <p:txBody>
          <a:bodyPr/>
          <a:lstStyle/>
          <a:p>
            <a:endParaRPr lang="ru-RU"/>
          </a:p>
        </p:txBody>
      </p:sp>
      <p:sp>
        <p:nvSpPr>
          <p:cNvPr id="27" name="Picture Placeholder 4"/>
          <p:cNvSpPr>
            <a:spLocks noGrp="1"/>
          </p:cNvSpPr>
          <p:nvPr>
            <p:ph type="pic" sz="quarter" idx="13"/>
          </p:nvPr>
        </p:nvSpPr>
        <p:spPr>
          <a:xfrm>
            <a:off x="5053653" y="2683746"/>
            <a:ext cx="473158" cy="473158"/>
          </a:xfrm>
          <a:prstGeom prst="ellipse">
            <a:avLst/>
          </a:prstGeom>
        </p:spPr>
        <p:txBody>
          <a:bodyPr/>
          <a:lstStyle/>
          <a:p>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t="18322" b="27567"/>
          <a:stretch>
            <a:fillRect/>
          </a:stretch>
        </p:blipFill>
        <p:spPr>
          <a:xfrm>
            <a:off x="11230" y="-1"/>
            <a:ext cx="9108708" cy="5143501"/>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309245" rtl="0" latinLnBrk="0">
        <a:lnSpc>
          <a:spcPct val="100000"/>
        </a:lnSpc>
        <a:spcBef>
          <a:spcPts val="0"/>
        </a:spcBef>
        <a:spcAft>
          <a:spcPts val="0"/>
        </a:spcAft>
        <a:buClrTx/>
        <a:buSzTx/>
        <a:buFontTx/>
        <a:buNone/>
        <a:defRPr sz="2250" b="1" i="0" u="none" strike="noStrike" cap="none" spc="0" baseline="0">
          <a:ln>
            <a:noFill/>
          </a:ln>
          <a:solidFill>
            <a:schemeClr val="bg1"/>
          </a:solidFill>
          <a:uFillTx/>
          <a:latin typeface="+mj-lt"/>
          <a:ea typeface="+mj-ea"/>
          <a:cs typeface="+mj-cs"/>
          <a:sym typeface="Open Sans"/>
        </a:defRPr>
      </a:lvl1pPr>
      <a:lvl2pPr marL="0" marR="0" indent="85725"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2pPr>
      <a:lvl3pPr marL="0" marR="0" indent="171450"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3pPr>
      <a:lvl4pPr marL="0" marR="0" indent="257175"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4pPr>
      <a:lvl5pPr marL="0" marR="0" indent="342900"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5pPr>
      <a:lvl6pPr marL="0" marR="0" indent="428625"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6pPr>
      <a:lvl7pPr marL="0" marR="0" indent="514350"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7pPr>
      <a:lvl8pPr marL="0" marR="0" indent="600075"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8pPr>
      <a:lvl9pPr marL="0" marR="0" indent="685800" algn="l" defTabSz="309245" rtl="0" latinLnBrk="0">
        <a:lnSpc>
          <a:spcPct val="100000"/>
        </a:lnSpc>
        <a:spcBef>
          <a:spcPts val="0"/>
        </a:spcBef>
        <a:spcAft>
          <a:spcPts val="0"/>
        </a:spcAft>
        <a:buClrTx/>
        <a:buSzTx/>
        <a:buFontTx/>
        <a:buNone/>
        <a:defRPr sz="2250" b="1" i="0" u="none" strike="noStrike" cap="none" spc="0" baseline="0">
          <a:ln>
            <a:noFill/>
          </a:ln>
          <a:solidFill>
            <a:srgbClr val="FFFFFF"/>
          </a:solidFill>
          <a:uFillTx/>
          <a:latin typeface="+mj-lt"/>
          <a:ea typeface="+mj-ea"/>
          <a:cs typeface="+mj-cs"/>
          <a:sym typeface="Open Sans"/>
        </a:defRPr>
      </a:lvl9pPr>
    </p:titleStyle>
    <p:bodyStyle>
      <a:lvl1pPr marL="109855"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chemeClr val="bg2"/>
          </a:solidFill>
          <a:uFillTx/>
          <a:latin typeface="+mj-lt"/>
          <a:ea typeface="+mj-ea"/>
          <a:cs typeface="+mj-cs"/>
          <a:sym typeface="Open Sans"/>
        </a:defRPr>
      </a:lvl1pPr>
      <a:lvl2pPr marL="347980"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chemeClr val="bg2"/>
          </a:solidFill>
          <a:uFillTx/>
          <a:latin typeface="+mj-lt"/>
          <a:ea typeface="+mj-ea"/>
          <a:cs typeface="+mj-cs"/>
          <a:sym typeface="Open Sans"/>
        </a:defRPr>
      </a:lvl2pPr>
      <a:lvl3pPr marL="586105"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chemeClr val="bg2"/>
          </a:solidFill>
          <a:uFillTx/>
          <a:latin typeface="+mj-lt"/>
          <a:ea typeface="+mj-ea"/>
          <a:cs typeface="+mj-cs"/>
          <a:sym typeface="Open Sans"/>
        </a:defRPr>
      </a:lvl3pPr>
      <a:lvl4pPr marL="824230"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chemeClr val="bg2"/>
          </a:solidFill>
          <a:uFillTx/>
          <a:latin typeface="+mj-lt"/>
          <a:ea typeface="+mj-ea"/>
          <a:cs typeface="+mj-cs"/>
          <a:sym typeface="Open Sans"/>
        </a:defRPr>
      </a:lvl4pPr>
      <a:lvl5pPr marL="1062355"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chemeClr val="bg2"/>
          </a:solidFill>
          <a:uFillTx/>
          <a:latin typeface="+mj-lt"/>
          <a:ea typeface="+mj-ea"/>
          <a:cs typeface="+mj-cs"/>
          <a:sym typeface="Open Sans"/>
        </a:defRPr>
      </a:lvl5pPr>
      <a:lvl6pPr marL="1300480"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rgbClr val="8DA6C0"/>
          </a:solidFill>
          <a:uFillTx/>
          <a:latin typeface="+mj-lt"/>
          <a:ea typeface="+mj-ea"/>
          <a:cs typeface="+mj-cs"/>
          <a:sym typeface="Open Sans"/>
        </a:defRPr>
      </a:lvl6pPr>
      <a:lvl7pPr marL="1538605"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rgbClr val="8DA6C0"/>
          </a:solidFill>
          <a:uFillTx/>
          <a:latin typeface="+mj-lt"/>
          <a:ea typeface="+mj-ea"/>
          <a:cs typeface="+mj-cs"/>
          <a:sym typeface="Open Sans"/>
        </a:defRPr>
      </a:lvl7pPr>
      <a:lvl8pPr marL="1776730"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rgbClr val="8DA6C0"/>
          </a:solidFill>
          <a:uFillTx/>
          <a:latin typeface="+mj-lt"/>
          <a:ea typeface="+mj-ea"/>
          <a:cs typeface="+mj-cs"/>
          <a:sym typeface="Open Sans"/>
        </a:defRPr>
      </a:lvl8pPr>
      <a:lvl9pPr marL="2014855" marR="0" indent="-109855" algn="l" defTabSz="309245" latinLnBrk="0">
        <a:lnSpc>
          <a:spcPct val="90000"/>
        </a:lnSpc>
        <a:spcBef>
          <a:spcPts val="1950"/>
        </a:spcBef>
        <a:spcAft>
          <a:spcPts val="0"/>
        </a:spcAft>
        <a:buClrTx/>
        <a:buSzPct val="75000"/>
        <a:buFontTx/>
        <a:buChar char="•"/>
        <a:defRPr sz="900" b="0" i="0" u="none" strike="noStrike" cap="none" spc="0" baseline="0">
          <a:ln>
            <a:noFill/>
          </a:ln>
          <a:solidFill>
            <a:srgbClr val="8DA6C0"/>
          </a:solidFill>
          <a:uFillTx/>
          <a:latin typeface="+mj-lt"/>
          <a:ea typeface="+mj-ea"/>
          <a:cs typeface="+mj-cs"/>
          <a:sym typeface="Open Sans"/>
        </a:defRPr>
      </a:lvl9pPr>
    </p:bodyStyle>
    <p:otherStyle>
      <a:lvl1pPr marL="0" marR="0" indent="0"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1pPr>
      <a:lvl2pPr marL="0" marR="0" indent="85725"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2pPr>
      <a:lvl3pPr marL="0" marR="0" indent="171450"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3pPr>
      <a:lvl4pPr marL="0" marR="0" indent="257175"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4pPr>
      <a:lvl5pPr marL="0" marR="0" indent="342900"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5pPr>
      <a:lvl6pPr marL="0" marR="0" indent="428625"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6pPr>
      <a:lvl7pPr marL="0" marR="0" indent="514350"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7pPr>
      <a:lvl8pPr marL="0" marR="0" indent="600075"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8pPr>
      <a:lvl9pPr marL="0" marR="0" indent="685800" algn="ctr" defTabSz="309245" latinLnBrk="0">
        <a:lnSpc>
          <a:spcPct val="100000"/>
        </a:lnSpc>
        <a:spcBef>
          <a:spcPts val="0"/>
        </a:spcBef>
        <a:spcAft>
          <a:spcPts val="0"/>
        </a:spcAft>
        <a:buClrTx/>
        <a:buSzTx/>
        <a:buFontTx/>
        <a:buNone/>
        <a:defRPr sz="1125" b="0" i="0" u="none" strike="noStrike" cap="none" spc="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hart" Target="../charts/chart6.xml"/><Relationship Id="rId7" Type="http://schemas.openxmlformats.org/officeDocument/2006/relationships/image" Target="../media/image8.jpe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V="1">
            <a:off x="4279210" y="3750322"/>
            <a:ext cx="585580" cy="66850"/>
            <a:chOff x="6435723" y="-1272091"/>
            <a:chExt cx="1793876" cy="204788"/>
          </a:xfrm>
          <a:solidFill>
            <a:schemeClr val="tx1"/>
          </a:solidFill>
        </p:grpSpPr>
        <p:sp>
          <p:nvSpPr>
            <p:cNvPr id="4" name="椭圆 3"/>
            <p:cNvSpPr/>
            <p:nvPr/>
          </p:nvSpPr>
          <p:spPr>
            <a:xfrm>
              <a:off x="6435723"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cs typeface="+mn-ea"/>
                <a:sym typeface="+mn-lt"/>
              </a:endParaRPr>
            </a:p>
          </p:txBody>
        </p:sp>
        <p:sp>
          <p:nvSpPr>
            <p:cNvPr id="5" name="椭圆 4"/>
            <p:cNvSpPr/>
            <p:nvPr/>
          </p:nvSpPr>
          <p:spPr>
            <a:xfrm>
              <a:off x="6753541"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6" name="椭圆 5"/>
            <p:cNvSpPr/>
            <p:nvPr/>
          </p:nvSpPr>
          <p:spPr>
            <a:xfrm>
              <a:off x="7071359"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7" name="椭圆 6"/>
            <p:cNvSpPr/>
            <p:nvPr/>
          </p:nvSpPr>
          <p:spPr>
            <a:xfrm>
              <a:off x="7389177"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8" name="椭圆 7"/>
            <p:cNvSpPr/>
            <p:nvPr/>
          </p:nvSpPr>
          <p:spPr>
            <a:xfrm>
              <a:off x="7706995"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9" name="椭圆 8"/>
            <p:cNvSpPr/>
            <p:nvPr/>
          </p:nvSpPr>
          <p:spPr>
            <a:xfrm>
              <a:off x="8024811"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grpSp>
      <p:sp>
        <p:nvSpPr>
          <p:cNvPr id="10" name="椭圆 9"/>
          <p:cNvSpPr/>
          <p:nvPr/>
        </p:nvSpPr>
        <p:spPr>
          <a:xfrm>
            <a:off x="2698239" y="727677"/>
            <a:ext cx="3747523" cy="3747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 name="文本框 5"/>
          <p:cNvSpPr txBox="1">
            <a:spLocks noChangeArrowheads="1"/>
          </p:cNvSpPr>
          <p:nvPr/>
        </p:nvSpPr>
        <p:spPr bwMode="auto">
          <a:xfrm>
            <a:off x="3002501" y="1999635"/>
            <a:ext cx="3139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3715" fontAlgn="base">
              <a:spcBef>
                <a:spcPct val="0"/>
              </a:spcBef>
              <a:spcAft>
                <a:spcPct val="0"/>
              </a:spcAft>
              <a:defRPr/>
            </a:pPr>
            <a:r>
              <a:rPr lang="zh-CN" altLang="en-US" sz="2800" dirty="0">
                <a:latin typeface="+mn-lt"/>
                <a:ea typeface="+mn-ea"/>
                <a:cs typeface="+mn-ea"/>
                <a:sym typeface="+mn-lt"/>
              </a:rPr>
              <a:t>简约清新通用模板</a:t>
            </a:r>
          </a:p>
        </p:txBody>
      </p:sp>
      <p:sp>
        <p:nvSpPr>
          <p:cNvPr id="12" name="文本框 6"/>
          <p:cNvSpPr txBox="1">
            <a:spLocks noChangeArrowheads="1"/>
          </p:cNvSpPr>
          <p:nvPr/>
        </p:nvSpPr>
        <p:spPr bwMode="auto">
          <a:xfrm>
            <a:off x="2885117" y="2674897"/>
            <a:ext cx="337376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defTabSz="513715" fontAlgn="base">
              <a:spcBef>
                <a:spcPct val="0"/>
              </a:spcBef>
              <a:spcAft>
                <a:spcPct val="0"/>
              </a:spcAft>
              <a:defRPr/>
            </a:pPr>
            <a:r>
              <a:rPr lang="zh-CN" altLang="en-US" sz="1050" i="1" dirty="0">
                <a:cs typeface="+mn-ea"/>
                <a:sym typeface="+mn-lt"/>
              </a:rPr>
              <a:t>● 计划总结 ● 商务汇报 ● 答辩述职 ●</a:t>
            </a:r>
          </a:p>
        </p:txBody>
      </p:sp>
      <p:sp>
        <p:nvSpPr>
          <p:cNvPr id="13" name="矩形 12"/>
          <p:cNvSpPr/>
          <p:nvPr/>
        </p:nvSpPr>
        <p:spPr>
          <a:xfrm>
            <a:off x="2885121" y="2867489"/>
            <a:ext cx="3373760" cy="552011"/>
          </a:xfrm>
          <a:prstGeom prst="rect">
            <a:avLst/>
          </a:prstGeom>
        </p:spPr>
        <p:txBody>
          <a:bodyPr wrap="square">
            <a:spAutoFit/>
          </a:bodyPr>
          <a:lstStyle/>
          <a:p>
            <a:pPr algn="ctr" defTabSz="913765">
              <a:lnSpc>
                <a:spcPct val="150000"/>
              </a:lnSpc>
              <a:defRPr/>
            </a:pPr>
            <a:r>
              <a:rPr lang="en-US" altLang="zh-CN" sz="1050" kern="0" dirty="0">
                <a:cs typeface="+mn-ea"/>
                <a:sym typeface="+mn-lt"/>
              </a:rPr>
              <a:t>Lorem ipsum dolor sit </a:t>
            </a:r>
            <a:r>
              <a:rPr lang="en-US" altLang="zh-CN" sz="1050" kern="0" dirty="0" err="1">
                <a:cs typeface="+mn-ea"/>
                <a:sym typeface="+mn-lt"/>
              </a:rPr>
              <a:t>amet</a:t>
            </a:r>
            <a:r>
              <a:rPr lang="en-US" altLang="zh-CN" sz="1050" kern="0" dirty="0">
                <a:cs typeface="+mn-ea"/>
                <a:sym typeface="+mn-lt"/>
              </a:rPr>
              <a:t>, </a:t>
            </a:r>
            <a:r>
              <a:rPr lang="en-US" altLang="zh-CN" sz="1050" kern="0" dirty="0" err="1">
                <a:cs typeface="+mn-ea"/>
                <a:sym typeface="+mn-lt"/>
              </a:rPr>
              <a:t>consectetuer</a:t>
            </a:r>
            <a:r>
              <a:rPr lang="en-US" altLang="zh-CN" sz="1050" kern="0" dirty="0">
                <a:cs typeface="+mn-ea"/>
                <a:sym typeface="+mn-lt"/>
              </a:rPr>
              <a:t> </a:t>
            </a:r>
            <a:r>
              <a:rPr lang="en-US" altLang="zh-CN" sz="1050" kern="0" dirty="0" err="1">
                <a:cs typeface="+mn-ea"/>
                <a:sym typeface="+mn-lt"/>
              </a:rPr>
              <a:t>adipiscing</a:t>
            </a:r>
            <a:r>
              <a:rPr lang="en-US" altLang="zh-CN" sz="1050" kern="0" dirty="0">
                <a:cs typeface="+mn-ea"/>
                <a:sym typeface="+mn-lt"/>
              </a:rPr>
              <a:t> </a:t>
            </a:r>
            <a:r>
              <a:rPr lang="en-US" altLang="zh-CN" sz="1050" kern="0" dirty="0" err="1">
                <a:cs typeface="+mn-ea"/>
                <a:sym typeface="+mn-lt"/>
              </a:rPr>
              <a:t>elit</a:t>
            </a:r>
            <a:r>
              <a:rPr lang="en-US" altLang="zh-CN" sz="1050" kern="0" dirty="0">
                <a:cs typeface="+mn-ea"/>
                <a:sym typeface="+mn-lt"/>
              </a:rPr>
              <a:t>. </a:t>
            </a:r>
            <a:r>
              <a:rPr lang="en-US" altLang="zh-CN" sz="1050" kern="0" dirty="0" err="1">
                <a:cs typeface="+mn-ea"/>
                <a:sym typeface="+mn-lt"/>
              </a:rPr>
              <a:t>Aenean</a:t>
            </a:r>
            <a:r>
              <a:rPr lang="en-US" altLang="zh-CN" sz="1050" kern="0" dirty="0">
                <a:cs typeface="+mn-ea"/>
                <a:sym typeface="+mn-lt"/>
              </a:rPr>
              <a:t> </a:t>
            </a:r>
            <a:r>
              <a:rPr lang="en-US" altLang="zh-CN" sz="1050" kern="0" dirty="0" err="1">
                <a:cs typeface="+mn-ea"/>
                <a:sym typeface="+mn-lt"/>
              </a:rPr>
              <a:t>commodo</a:t>
            </a:r>
            <a:r>
              <a:rPr lang="en-US" altLang="zh-CN" sz="1050" kern="0" dirty="0">
                <a:cs typeface="+mn-ea"/>
                <a:sym typeface="+mn-lt"/>
              </a:rPr>
              <a:t> ligula </a:t>
            </a:r>
            <a:r>
              <a:rPr lang="en-US" altLang="zh-CN" sz="1050" kern="0" dirty="0" err="1">
                <a:cs typeface="+mn-ea"/>
                <a:sym typeface="+mn-lt"/>
              </a:rPr>
              <a:t>eget</a:t>
            </a:r>
            <a:r>
              <a:rPr lang="en-US" altLang="zh-CN" sz="1050" kern="0" dirty="0">
                <a:cs typeface="+mn-ea"/>
                <a:sym typeface="+mn-lt"/>
              </a:rPr>
              <a:t> dolor</a:t>
            </a:r>
            <a:endParaRPr lang="zh-CN" altLang="en-US" sz="1400" kern="0" dirty="0">
              <a:cs typeface="+mn-ea"/>
              <a:sym typeface="+mn-lt"/>
            </a:endParaRPr>
          </a:p>
        </p:txBody>
      </p:sp>
      <p:cxnSp>
        <p:nvCxnSpPr>
          <p:cNvPr id="14" name="直接连接符 13"/>
          <p:cNvCxnSpPr/>
          <p:nvPr/>
        </p:nvCxnSpPr>
        <p:spPr>
          <a:xfrm>
            <a:off x="4378445" y="2575967"/>
            <a:ext cx="387113" cy="0"/>
          </a:xfrm>
          <a:prstGeom prst="line">
            <a:avLst/>
          </a:prstGeom>
          <a:noFill/>
          <a:ln w="25400" cap="flat" cmpd="sng" algn="ctr">
            <a:solidFill>
              <a:schemeClr val="tx1"/>
            </a:solidFill>
            <a:prstDash val="solid"/>
            <a:miter lim="800000"/>
          </a:ln>
          <a:effectLst/>
        </p:spPr>
      </p:cxnSp>
      <p:sp>
        <p:nvSpPr>
          <p:cNvPr id="15" name="文本框 5"/>
          <p:cNvSpPr txBox="1">
            <a:spLocks noChangeArrowheads="1"/>
          </p:cNvSpPr>
          <p:nvPr/>
        </p:nvSpPr>
        <p:spPr bwMode="auto">
          <a:xfrm>
            <a:off x="3547110" y="1146810"/>
            <a:ext cx="2153920" cy="85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defTabSz="513715" fontAlgn="base">
              <a:spcBef>
                <a:spcPct val="0"/>
              </a:spcBef>
              <a:spcAft>
                <a:spcPct val="0"/>
              </a:spcAft>
              <a:defRPr/>
            </a:pPr>
            <a:r>
              <a:rPr lang="en-US" altLang="zh-CN" sz="4950" b="1" dirty="0">
                <a:latin typeface="+mn-lt"/>
                <a:ea typeface="+mn-ea"/>
                <a:cs typeface="+mn-ea"/>
                <a:sym typeface="+mn-lt"/>
              </a:rPr>
              <a:t>202X</a:t>
            </a:r>
            <a:endParaRPr lang="zh-CN" altLang="en-US" sz="4950" b="1" dirty="0">
              <a:latin typeface="+mn-lt"/>
              <a:ea typeface="+mn-ea"/>
              <a:cs typeface="+mn-ea"/>
              <a:sym typeface="+mn-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7794" y="1710193"/>
            <a:ext cx="3597545" cy="1116782"/>
            <a:chOff x="2020782" y="4560514"/>
            <a:chExt cx="9593453" cy="2978086"/>
          </a:xfrm>
        </p:grpSpPr>
        <p:sp>
          <p:nvSpPr>
            <p:cNvPr id="670" name="Shape 670"/>
            <p:cNvSpPr/>
            <p:nvPr/>
          </p:nvSpPr>
          <p:spPr>
            <a:xfrm>
              <a:off x="2020782" y="5774013"/>
              <a:ext cx="9593453" cy="1764587"/>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an unknown printer took a galley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671" name="Shape 671"/>
            <p:cNvSpPr/>
            <p:nvPr/>
          </p:nvSpPr>
          <p:spPr>
            <a:xfrm>
              <a:off x="2040609" y="4560514"/>
              <a:ext cx="977255" cy="977255"/>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defRPr sz="3500">
                  <a:solidFill>
                    <a:srgbClr val="35343A"/>
                  </a:solidFill>
                </a:defRPr>
              </a:lvl1pPr>
            </a:lstStyle>
            <a:p>
              <a:pPr algn="ctr" defTabSz="309245" hangingPunct="0"/>
              <a:endParaRPr sz="1315" kern="0" dirty="0">
                <a:solidFill>
                  <a:srgbClr val="908D9A"/>
                </a:solidFill>
                <a:latin typeface="linecons"/>
                <a:sym typeface="linecons"/>
              </a:endParaRPr>
            </a:p>
          </p:txBody>
        </p:sp>
        <p:sp>
          <p:nvSpPr>
            <p:cNvPr id="13" name="Freeform 33"/>
            <p:cNvSpPr>
              <a:spLocks noEditPoints="1"/>
            </p:cNvSpPr>
            <p:nvPr/>
          </p:nvSpPr>
          <p:spPr bwMode="auto">
            <a:xfrm>
              <a:off x="2239482" y="4851493"/>
              <a:ext cx="565673" cy="423758"/>
            </a:xfrm>
            <a:custGeom>
              <a:avLst/>
              <a:gdLst>
                <a:gd name="T0" fmla="*/ 481 w 489"/>
                <a:gd name="T1" fmla="*/ 128 h 366"/>
                <a:gd name="T2" fmla="*/ 245 w 489"/>
                <a:gd name="T3" fmla="*/ 366 h 366"/>
                <a:gd name="T4" fmla="*/ 8 w 489"/>
                <a:gd name="T5" fmla="*/ 128 h 366"/>
                <a:gd name="T6" fmla="*/ 9 w 489"/>
                <a:gd name="T7" fmla="*/ 86 h 366"/>
                <a:gd name="T8" fmla="*/ 108 w 489"/>
                <a:gd name="T9" fmla="*/ 0 h 366"/>
                <a:gd name="T10" fmla="*/ 402 w 489"/>
                <a:gd name="T11" fmla="*/ 9 h 366"/>
                <a:gd name="T12" fmla="*/ 489 w 489"/>
                <a:gd name="T13" fmla="*/ 107 h 366"/>
                <a:gd name="T14" fmla="*/ 97 w 489"/>
                <a:gd name="T15" fmla="*/ 106 h 366"/>
                <a:gd name="T16" fmla="*/ 102 w 489"/>
                <a:gd name="T17" fmla="*/ 36 h 366"/>
                <a:gd name="T18" fmla="*/ 99 w 489"/>
                <a:gd name="T19" fmla="*/ 122 h 366"/>
                <a:gd name="T20" fmla="*/ 194 w 489"/>
                <a:gd name="T21" fmla="*/ 282 h 366"/>
                <a:gd name="T22" fmla="*/ 116 w 489"/>
                <a:gd name="T23" fmla="*/ 122 h 366"/>
                <a:gd name="T24" fmla="*/ 191 w 489"/>
                <a:gd name="T25" fmla="*/ 122 h 366"/>
                <a:gd name="T26" fmla="*/ 118 w 489"/>
                <a:gd name="T27" fmla="*/ 106 h 366"/>
                <a:gd name="T28" fmla="*/ 149 w 489"/>
                <a:gd name="T29" fmla="*/ 75 h 366"/>
                <a:gd name="T30" fmla="*/ 173 w 489"/>
                <a:gd name="T31" fmla="*/ 30 h 366"/>
                <a:gd name="T32" fmla="*/ 148 w 489"/>
                <a:gd name="T33" fmla="*/ 55 h 366"/>
                <a:gd name="T34" fmla="*/ 233 w 489"/>
                <a:gd name="T35" fmla="*/ 68 h 366"/>
                <a:gd name="T36" fmla="*/ 160 w 489"/>
                <a:gd name="T37" fmla="*/ 64 h 366"/>
                <a:gd name="T38" fmla="*/ 233 w 489"/>
                <a:gd name="T39" fmla="*/ 68 h 366"/>
                <a:gd name="T40" fmla="*/ 245 w 489"/>
                <a:gd name="T41" fmla="*/ 312 h 366"/>
                <a:gd name="T42" fmla="*/ 206 w 489"/>
                <a:gd name="T43" fmla="*/ 122 h 366"/>
                <a:gd name="T44" fmla="*/ 210 w 489"/>
                <a:gd name="T45" fmla="*/ 30 h 366"/>
                <a:gd name="T46" fmla="*/ 278 w 489"/>
                <a:gd name="T47" fmla="*/ 30 h 366"/>
                <a:gd name="T48" fmla="*/ 210 w 489"/>
                <a:gd name="T49" fmla="*/ 106 h 366"/>
                <a:gd name="T50" fmla="*/ 245 w 489"/>
                <a:gd name="T51" fmla="*/ 79 h 366"/>
                <a:gd name="T52" fmla="*/ 329 w 489"/>
                <a:gd name="T53" fmla="*/ 64 h 366"/>
                <a:gd name="T54" fmla="*/ 257 w 489"/>
                <a:gd name="T55" fmla="*/ 68 h 366"/>
                <a:gd name="T56" fmla="*/ 261 w 489"/>
                <a:gd name="T57" fmla="*/ 309 h 366"/>
                <a:gd name="T58" fmla="*/ 298 w 489"/>
                <a:gd name="T59" fmla="*/ 122 h 366"/>
                <a:gd name="T60" fmla="*/ 295 w 489"/>
                <a:gd name="T61" fmla="*/ 282 h 366"/>
                <a:gd name="T62" fmla="*/ 391 w 489"/>
                <a:gd name="T63" fmla="*/ 122 h 366"/>
                <a:gd name="T64" fmla="*/ 371 w 489"/>
                <a:gd name="T65" fmla="*/ 106 h 366"/>
                <a:gd name="T66" fmla="*/ 302 w 489"/>
                <a:gd name="T67" fmla="*/ 106 h 366"/>
                <a:gd name="T68" fmla="*/ 341 w 489"/>
                <a:gd name="T69" fmla="*/ 55 h 366"/>
                <a:gd name="T70" fmla="*/ 316 w 489"/>
                <a:gd name="T71" fmla="*/ 30 h 366"/>
                <a:gd name="T72" fmla="*/ 457 w 489"/>
                <a:gd name="T73" fmla="*/ 106 h 366"/>
                <a:gd name="T74" fmla="*/ 351 w 489"/>
                <a:gd name="T75" fmla="*/ 65 h 366"/>
                <a:gd name="T76" fmla="*/ 457 w 489"/>
                <a:gd name="T77"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9" h="366">
                  <a:moveTo>
                    <a:pt x="489" y="107"/>
                  </a:moveTo>
                  <a:cubicBezTo>
                    <a:pt x="489" y="115"/>
                    <a:pt x="486" y="122"/>
                    <a:pt x="481" y="128"/>
                  </a:cubicBezTo>
                  <a:cubicBezTo>
                    <a:pt x="267" y="355"/>
                    <a:pt x="267" y="355"/>
                    <a:pt x="267" y="355"/>
                  </a:cubicBezTo>
                  <a:cubicBezTo>
                    <a:pt x="261" y="362"/>
                    <a:pt x="253" y="366"/>
                    <a:pt x="245" y="366"/>
                  </a:cubicBezTo>
                  <a:cubicBezTo>
                    <a:pt x="236" y="366"/>
                    <a:pt x="228" y="362"/>
                    <a:pt x="222" y="355"/>
                  </a:cubicBezTo>
                  <a:cubicBezTo>
                    <a:pt x="8" y="128"/>
                    <a:pt x="8" y="128"/>
                    <a:pt x="8" y="128"/>
                  </a:cubicBezTo>
                  <a:cubicBezTo>
                    <a:pt x="3" y="123"/>
                    <a:pt x="0" y="116"/>
                    <a:pt x="0" y="108"/>
                  </a:cubicBezTo>
                  <a:cubicBezTo>
                    <a:pt x="0" y="99"/>
                    <a:pt x="3" y="92"/>
                    <a:pt x="9" y="86"/>
                  </a:cubicBezTo>
                  <a:cubicBezTo>
                    <a:pt x="87" y="9"/>
                    <a:pt x="87" y="9"/>
                    <a:pt x="87" y="9"/>
                  </a:cubicBezTo>
                  <a:cubicBezTo>
                    <a:pt x="93" y="3"/>
                    <a:pt x="100" y="0"/>
                    <a:pt x="108" y="0"/>
                  </a:cubicBezTo>
                  <a:cubicBezTo>
                    <a:pt x="381" y="0"/>
                    <a:pt x="381" y="0"/>
                    <a:pt x="381" y="0"/>
                  </a:cubicBezTo>
                  <a:cubicBezTo>
                    <a:pt x="389" y="0"/>
                    <a:pt x="396" y="3"/>
                    <a:pt x="402" y="9"/>
                  </a:cubicBezTo>
                  <a:cubicBezTo>
                    <a:pt x="480" y="86"/>
                    <a:pt x="480" y="86"/>
                    <a:pt x="480" y="86"/>
                  </a:cubicBezTo>
                  <a:cubicBezTo>
                    <a:pt x="486" y="92"/>
                    <a:pt x="489" y="99"/>
                    <a:pt x="489" y="107"/>
                  </a:cubicBezTo>
                  <a:close/>
                  <a:moveTo>
                    <a:pt x="31" y="106"/>
                  </a:moveTo>
                  <a:cubicBezTo>
                    <a:pt x="97" y="106"/>
                    <a:pt x="97" y="106"/>
                    <a:pt x="97" y="106"/>
                  </a:cubicBezTo>
                  <a:cubicBezTo>
                    <a:pt x="138" y="65"/>
                    <a:pt x="138" y="65"/>
                    <a:pt x="138" y="65"/>
                  </a:cubicBezTo>
                  <a:cubicBezTo>
                    <a:pt x="102" y="36"/>
                    <a:pt x="102" y="36"/>
                    <a:pt x="102" y="36"/>
                  </a:cubicBezTo>
                  <a:lnTo>
                    <a:pt x="31" y="106"/>
                  </a:lnTo>
                  <a:close/>
                  <a:moveTo>
                    <a:pt x="99" y="122"/>
                  </a:moveTo>
                  <a:cubicBezTo>
                    <a:pt x="44" y="122"/>
                    <a:pt x="44" y="122"/>
                    <a:pt x="44" y="122"/>
                  </a:cubicBezTo>
                  <a:cubicBezTo>
                    <a:pt x="194" y="282"/>
                    <a:pt x="194" y="282"/>
                    <a:pt x="194" y="282"/>
                  </a:cubicBezTo>
                  <a:lnTo>
                    <a:pt x="99" y="122"/>
                  </a:lnTo>
                  <a:close/>
                  <a:moveTo>
                    <a:pt x="116" y="122"/>
                  </a:moveTo>
                  <a:cubicBezTo>
                    <a:pt x="228" y="309"/>
                    <a:pt x="228" y="309"/>
                    <a:pt x="228" y="309"/>
                  </a:cubicBezTo>
                  <a:cubicBezTo>
                    <a:pt x="191" y="122"/>
                    <a:pt x="191" y="122"/>
                    <a:pt x="191" y="122"/>
                  </a:cubicBezTo>
                  <a:lnTo>
                    <a:pt x="116" y="122"/>
                  </a:lnTo>
                  <a:close/>
                  <a:moveTo>
                    <a:pt x="118" y="106"/>
                  </a:moveTo>
                  <a:cubicBezTo>
                    <a:pt x="187" y="106"/>
                    <a:pt x="187" y="106"/>
                    <a:pt x="187" y="106"/>
                  </a:cubicBezTo>
                  <a:cubicBezTo>
                    <a:pt x="149" y="75"/>
                    <a:pt x="149" y="75"/>
                    <a:pt x="149" y="75"/>
                  </a:cubicBezTo>
                  <a:lnTo>
                    <a:pt x="118" y="106"/>
                  </a:lnTo>
                  <a:close/>
                  <a:moveTo>
                    <a:pt x="173" y="30"/>
                  </a:moveTo>
                  <a:cubicBezTo>
                    <a:pt x="119" y="30"/>
                    <a:pt x="119" y="30"/>
                    <a:pt x="119" y="30"/>
                  </a:cubicBezTo>
                  <a:cubicBezTo>
                    <a:pt x="148" y="55"/>
                    <a:pt x="148" y="55"/>
                    <a:pt x="148" y="55"/>
                  </a:cubicBezTo>
                  <a:lnTo>
                    <a:pt x="173" y="30"/>
                  </a:lnTo>
                  <a:close/>
                  <a:moveTo>
                    <a:pt x="233" y="68"/>
                  </a:moveTo>
                  <a:cubicBezTo>
                    <a:pt x="191" y="34"/>
                    <a:pt x="191" y="34"/>
                    <a:pt x="191" y="34"/>
                  </a:cubicBezTo>
                  <a:cubicBezTo>
                    <a:pt x="160" y="64"/>
                    <a:pt x="160" y="64"/>
                    <a:pt x="160" y="64"/>
                  </a:cubicBezTo>
                  <a:cubicBezTo>
                    <a:pt x="199" y="97"/>
                    <a:pt x="199" y="97"/>
                    <a:pt x="199" y="97"/>
                  </a:cubicBezTo>
                  <a:lnTo>
                    <a:pt x="233" y="68"/>
                  </a:lnTo>
                  <a:close/>
                  <a:moveTo>
                    <a:pt x="206" y="122"/>
                  </a:moveTo>
                  <a:cubicBezTo>
                    <a:pt x="245" y="312"/>
                    <a:pt x="245" y="312"/>
                    <a:pt x="245" y="312"/>
                  </a:cubicBezTo>
                  <a:cubicBezTo>
                    <a:pt x="283" y="122"/>
                    <a:pt x="283" y="122"/>
                    <a:pt x="283" y="122"/>
                  </a:cubicBezTo>
                  <a:lnTo>
                    <a:pt x="206" y="122"/>
                  </a:lnTo>
                  <a:close/>
                  <a:moveTo>
                    <a:pt x="278" y="30"/>
                  </a:moveTo>
                  <a:cubicBezTo>
                    <a:pt x="210" y="30"/>
                    <a:pt x="210" y="30"/>
                    <a:pt x="210" y="30"/>
                  </a:cubicBezTo>
                  <a:cubicBezTo>
                    <a:pt x="245" y="59"/>
                    <a:pt x="245" y="59"/>
                    <a:pt x="245" y="59"/>
                  </a:cubicBezTo>
                  <a:lnTo>
                    <a:pt x="278" y="30"/>
                  </a:lnTo>
                  <a:close/>
                  <a:moveTo>
                    <a:pt x="245" y="79"/>
                  </a:moveTo>
                  <a:cubicBezTo>
                    <a:pt x="210" y="106"/>
                    <a:pt x="210" y="106"/>
                    <a:pt x="210" y="106"/>
                  </a:cubicBezTo>
                  <a:cubicBezTo>
                    <a:pt x="279" y="106"/>
                    <a:pt x="279" y="106"/>
                    <a:pt x="279" y="106"/>
                  </a:cubicBezTo>
                  <a:lnTo>
                    <a:pt x="245" y="79"/>
                  </a:lnTo>
                  <a:close/>
                  <a:moveTo>
                    <a:pt x="290" y="97"/>
                  </a:moveTo>
                  <a:cubicBezTo>
                    <a:pt x="329" y="64"/>
                    <a:pt x="329" y="64"/>
                    <a:pt x="329" y="64"/>
                  </a:cubicBezTo>
                  <a:cubicBezTo>
                    <a:pt x="298" y="34"/>
                    <a:pt x="298" y="34"/>
                    <a:pt x="298" y="34"/>
                  </a:cubicBezTo>
                  <a:cubicBezTo>
                    <a:pt x="257" y="68"/>
                    <a:pt x="257" y="68"/>
                    <a:pt x="257" y="68"/>
                  </a:cubicBezTo>
                  <a:lnTo>
                    <a:pt x="290" y="97"/>
                  </a:lnTo>
                  <a:close/>
                  <a:moveTo>
                    <a:pt x="261" y="309"/>
                  </a:moveTo>
                  <a:cubicBezTo>
                    <a:pt x="373" y="122"/>
                    <a:pt x="373" y="122"/>
                    <a:pt x="373" y="122"/>
                  </a:cubicBezTo>
                  <a:cubicBezTo>
                    <a:pt x="298" y="122"/>
                    <a:pt x="298" y="122"/>
                    <a:pt x="298" y="122"/>
                  </a:cubicBezTo>
                  <a:lnTo>
                    <a:pt x="261" y="309"/>
                  </a:lnTo>
                  <a:close/>
                  <a:moveTo>
                    <a:pt x="295" y="282"/>
                  </a:moveTo>
                  <a:cubicBezTo>
                    <a:pt x="445" y="122"/>
                    <a:pt x="445" y="122"/>
                    <a:pt x="445" y="122"/>
                  </a:cubicBezTo>
                  <a:cubicBezTo>
                    <a:pt x="391" y="122"/>
                    <a:pt x="391" y="122"/>
                    <a:pt x="391" y="122"/>
                  </a:cubicBezTo>
                  <a:lnTo>
                    <a:pt x="295" y="282"/>
                  </a:lnTo>
                  <a:close/>
                  <a:moveTo>
                    <a:pt x="371" y="106"/>
                  </a:moveTo>
                  <a:cubicBezTo>
                    <a:pt x="340" y="75"/>
                    <a:pt x="340" y="75"/>
                    <a:pt x="340" y="75"/>
                  </a:cubicBezTo>
                  <a:cubicBezTo>
                    <a:pt x="302" y="106"/>
                    <a:pt x="302" y="106"/>
                    <a:pt x="302" y="106"/>
                  </a:cubicBezTo>
                  <a:lnTo>
                    <a:pt x="371" y="106"/>
                  </a:lnTo>
                  <a:close/>
                  <a:moveTo>
                    <a:pt x="341" y="55"/>
                  </a:moveTo>
                  <a:cubicBezTo>
                    <a:pt x="371" y="30"/>
                    <a:pt x="371" y="30"/>
                    <a:pt x="371" y="30"/>
                  </a:cubicBezTo>
                  <a:cubicBezTo>
                    <a:pt x="316" y="30"/>
                    <a:pt x="316" y="30"/>
                    <a:pt x="316" y="30"/>
                  </a:cubicBezTo>
                  <a:lnTo>
                    <a:pt x="341" y="55"/>
                  </a:lnTo>
                  <a:close/>
                  <a:moveTo>
                    <a:pt x="457" y="106"/>
                  </a:moveTo>
                  <a:cubicBezTo>
                    <a:pt x="387" y="36"/>
                    <a:pt x="387" y="36"/>
                    <a:pt x="387" y="36"/>
                  </a:cubicBezTo>
                  <a:cubicBezTo>
                    <a:pt x="351" y="65"/>
                    <a:pt x="351" y="65"/>
                    <a:pt x="351" y="65"/>
                  </a:cubicBezTo>
                  <a:cubicBezTo>
                    <a:pt x="392" y="106"/>
                    <a:pt x="392" y="106"/>
                    <a:pt x="392" y="106"/>
                  </a:cubicBezTo>
                  <a:lnTo>
                    <a:pt x="457" y="106"/>
                  </a:ln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3" name="Group 2"/>
          <p:cNvGrpSpPr/>
          <p:nvPr/>
        </p:nvGrpSpPr>
        <p:grpSpPr>
          <a:xfrm>
            <a:off x="4674031" y="1710193"/>
            <a:ext cx="3597545" cy="1116782"/>
            <a:chOff x="12464081" y="4560514"/>
            <a:chExt cx="9593452" cy="2978086"/>
          </a:xfrm>
        </p:grpSpPr>
        <p:sp>
          <p:nvSpPr>
            <p:cNvPr id="661" name="Shape 661"/>
            <p:cNvSpPr/>
            <p:nvPr/>
          </p:nvSpPr>
          <p:spPr>
            <a:xfrm>
              <a:off x="12464081" y="5774013"/>
              <a:ext cx="9593452" cy="1764587"/>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an unknown printer took a galley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662" name="Shape 662"/>
            <p:cNvSpPr/>
            <p:nvPr/>
          </p:nvSpPr>
          <p:spPr>
            <a:xfrm>
              <a:off x="12483908" y="4560514"/>
              <a:ext cx="977255" cy="977255"/>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defRPr sz="3500">
                  <a:solidFill>
                    <a:srgbClr val="35343A"/>
                  </a:solidFill>
                </a:defRPr>
              </a:lvl1pPr>
            </a:lstStyle>
            <a:p>
              <a:pPr algn="ctr" defTabSz="309245" hangingPunct="0"/>
              <a:endParaRPr sz="1315" kern="0" dirty="0">
                <a:solidFill>
                  <a:srgbClr val="908D9A"/>
                </a:solidFill>
                <a:latin typeface="linecons"/>
                <a:sym typeface="linecons"/>
              </a:endParaRPr>
            </a:p>
          </p:txBody>
        </p:sp>
        <p:sp>
          <p:nvSpPr>
            <p:cNvPr id="14" name="Freeform 34"/>
            <p:cNvSpPr>
              <a:spLocks noEditPoints="1"/>
            </p:cNvSpPr>
            <p:nvPr/>
          </p:nvSpPr>
          <p:spPr bwMode="auto">
            <a:xfrm>
              <a:off x="12671938" y="4783517"/>
              <a:ext cx="564538" cy="530195"/>
            </a:xfrm>
            <a:custGeom>
              <a:avLst/>
              <a:gdLst>
                <a:gd name="T0" fmla="*/ 475 w 488"/>
                <a:gd name="T1" fmla="*/ 13 h 458"/>
                <a:gd name="T2" fmla="*/ 488 w 488"/>
                <a:gd name="T3" fmla="*/ 46 h 458"/>
                <a:gd name="T4" fmla="*/ 488 w 488"/>
                <a:gd name="T5" fmla="*/ 351 h 458"/>
                <a:gd name="T6" fmla="*/ 475 w 488"/>
                <a:gd name="T7" fmla="*/ 383 h 458"/>
                <a:gd name="T8" fmla="*/ 442 w 488"/>
                <a:gd name="T9" fmla="*/ 397 h 458"/>
                <a:gd name="T10" fmla="*/ 290 w 488"/>
                <a:gd name="T11" fmla="*/ 397 h 458"/>
                <a:gd name="T12" fmla="*/ 290 w 488"/>
                <a:gd name="T13" fmla="*/ 415 h 458"/>
                <a:gd name="T14" fmla="*/ 385 w 488"/>
                <a:gd name="T15" fmla="*/ 427 h 458"/>
                <a:gd name="T16" fmla="*/ 397 w 488"/>
                <a:gd name="T17" fmla="*/ 443 h 458"/>
                <a:gd name="T18" fmla="*/ 392 w 488"/>
                <a:gd name="T19" fmla="*/ 453 h 458"/>
                <a:gd name="T20" fmla="*/ 381 w 488"/>
                <a:gd name="T21" fmla="*/ 458 h 458"/>
                <a:gd name="T22" fmla="*/ 107 w 488"/>
                <a:gd name="T23" fmla="*/ 458 h 458"/>
                <a:gd name="T24" fmla="*/ 96 w 488"/>
                <a:gd name="T25" fmla="*/ 453 h 458"/>
                <a:gd name="T26" fmla="*/ 91 w 488"/>
                <a:gd name="T27" fmla="*/ 443 h 458"/>
                <a:gd name="T28" fmla="*/ 103 w 488"/>
                <a:gd name="T29" fmla="*/ 427 h 458"/>
                <a:gd name="T30" fmla="*/ 198 w 488"/>
                <a:gd name="T31" fmla="*/ 415 h 458"/>
                <a:gd name="T32" fmla="*/ 198 w 488"/>
                <a:gd name="T33" fmla="*/ 397 h 458"/>
                <a:gd name="T34" fmla="*/ 45 w 488"/>
                <a:gd name="T35" fmla="*/ 397 h 458"/>
                <a:gd name="T36" fmla="*/ 13 w 488"/>
                <a:gd name="T37" fmla="*/ 383 h 458"/>
                <a:gd name="T38" fmla="*/ 0 w 488"/>
                <a:gd name="T39" fmla="*/ 351 h 458"/>
                <a:gd name="T40" fmla="*/ 0 w 488"/>
                <a:gd name="T41" fmla="*/ 46 h 458"/>
                <a:gd name="T42" fmla="*/ 13 w 488"/>
                <a:gd name="T43" fmla="*/ 13 h 458"/>
                <a:gd name="T44" fmla="*/ 45 w 488"/>
                <a:gd name="T45" fmla="*/ 0 h 458"/>
                <a:gd name="T46" fmla="*/ 442 w 488"/>
                <a:gd name="T47" fmla="*/ 0 h 458"/>
                <a:gd name="T48" fmla="*/ 475 w 488"/>
                <a:gd name="T49" fmla="*/ 13 h 458"/>
                <a:gd name="T50" fmla="*/ 458 w 488"/>
                <a:gd name="T51" fmla="*/ 46 h 458"/>
                <a:gd name="T52" fmla="*/ 453 w 488"/>
                <a:gd name="T53" fmla="*/ 35 h 458"/>
                <a:gd name="T54" fmla="*/ 442 w 488"/>
                <a:gd name="T55" fmla="*/ 30 h 458"/>
                <a:gd name="T56" fmla="*/ 45 w 488"/>
                <a:gd name="T57" fmla="*/ 30 h 458"/>
                <a:gd name="T58" fmla="*/ 35 w 488"/>
                <a:gd name="T59" fmla="*/ 35 h 458"/>
                <a:gd name="T60" fmla="*/ 30 w 488"/>
                <a:gd name="T61" fmla="*/ 46 h 458"/>
                <a:gd name="T62" fmla="*/ 30 w 488"/>
                <a:gd name="T63" fmla="*/ 351 h 458"/>
                <a:gd name="T64" fmla="*/ 35 w 488"/>
                <a:gd name="T65" fmla="*/ 362 h 458"/>
                <a:gd name="T66" fmla="*/ 45 w 488"/>
                <a:gd name="T67" fmla="*/ 366 h 458"/>
                <a:gd name="T68" fmla="*/ 183 w 488"/>
                <a:gd name="T69" fmla="*/ 366 h 458"/>
                <a:gd name="T70" fmla="*/ 305 w 488"/>
                <a:gd name="T71" fmla="*/ 366 h 458"/>
                <a:gd name="T72" fmla="*/ 442 w 488"/>
                <a:gd name="T73" fmla="*/ 366 h 458"/>
                <a:gd name="T74" fmla="*/ 453 w 488"/>
                <a:gd name="T75" fmla="*/ 362 h 458"/>
                <a:gd name="T76" fmla="*/ 458 w 488"/>
                <a:gd name="T77" fmla="*/ 351 h 458"/>
                <a:gd name="T78" fmla="*/ 458 w 488"/>
                <a:gd name="T79" fmla="*/ 46 h 458"/>
                <a:gd name="T80" fmla="*/ 423 w 488"/>
                <a:gd name="T81" fmla="*/ 65 h 458"/>
                <a:gd name="T82" fmla="*/ 427 w 488"/>
                <a:gd name="T83" fmla="*/ 76 h 458"/>
                <a:gd name="T84" fmla="*/ 427 w 488"/>
                <a:gd name="T85" fmla="*/ 290 h 458"/>
                <a:gd name="T86" fmla="*/ 423 w 488"/>
                <a:gd name="T87" fmla="*/ 301 h 458"/>
                <a:gd name="T88" fmla="*/ 412 w 488"/>
                <a:gd name="T89" fmla="*/ 305 h 458"/>
                <a:gd name="T90" fmla="*/ 76 w 488"/>
                <a:gd name="T91" fmla="*/ 305 h 458"/>
                <a:gd name="T92" fmla="*/ 65 w 488"/>
                <a:gd name="T93" fmla="*/ 301 h 458"/>
                <a:gd name="T94" fmla="*/ 61 w 488"/>
                <a:gd name="T95" fmla="*/ 290 h 458"/>
                <a:gd name="T96" fmla="*/ 61 w 488"/>
                <a:gd name="T97" fmla="*/ 76 h 458"/>
                <a:gd name="T98" fmla="*/ 65 w 488"/>
                <a:gd name="T99" fmla="*/ 65 h 458"/>
                <a:gd name="T100" fmla="*/ 76 w 488"/>
                <a:gd name="T101" fmla="*/ 61 h 458"/>
                <a:gd name="T102" fmla="*/ 412 w 488"/>
                <a:gd name="T103" fmla="*/ 61 h 458"/>
                <a:gd name="T104" fmla="*/ 423 w 488"/>
                <a:gd name="T105" fmla="*/ 65 h 458"/>
                <a:gd name="T106" fmla="*/ 412 w 488"/>
                <a:gd name="T107" fmla="*/ 76 h 458"/>
                <a:gd name="T108" fmla="*/ 76 w 488"/>
                <a:gd name="T109" fmla="*/ 76 h 458"/>
                <a:gd name="T110" fmla="*/ 76 w 488"/>
                <a:gd name="T111" fmla="*/ 290 h 458"/>
                <a:gd name="T112" fmla="*/ 412 w 488"/>
                <a:gd name="T113" fmla="*/ 290 h 458"/>
                <a:gd name="T114" fmla="*/ 412 w 488"/>
                <a:gd name="T115" fmla="*/ 7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58">
                  <a:moveTo>
                    <a:pt x="475" y="13"/>
                  </a:moveTo>
                  <a:cubicBezTo>
                    <a:pt x="484" y="22"/>
                    <a:pt x="488" y="33"/>
                    <a:pt x="488" y="46"/>
                  </a:cubicBezTo>
                  <a:cubicBezTo>
                    <a:pt x="488" y="351"/>
                    <a:pt x="488" y="351"/>
                    <a:pt x="488" y="351"/>
                  </a:cubicBezTo>
                  <a:cubicBezTo>
                    <a:pt x="488" y="364"/>
                    <a:pt x="484" y="374"/>
                    <a:pt x="475" y="383"/>
                  </a:cubicBezTo>
                  <a:cubicBezTo>
                    <a:pt x="466" y="392"/>
                    <a:pt x="455" y="397"/>
                    <a:pt x="442" y="397"/>
                  </a:cubicBezTo>
                  <a:cubicBezTo>
                    <a:pt x="290" y="397"/>
                    <a:pt x="290" y="397"/>
                    <a:pt x="290" y="397"/>
                  </a:cubicBezTo>
                  <a:cubicBezTo>
                    <a:pt x="290" y="415"/>
                    <a:pt x="290" y="415"/>
                    <a:pt x="290" y="415"/>
                  </a:cubicBezTo>
                  <a:cubicBezTo>
                    <a:pt x="385" y="427"/>
                    <a:pt x="385" y="427"/>
                    <a:pt x="385" y="427"/>
                  </a:cubicBezTo>
                  <a:cubicBezTo>
                    <a:pt x="393" y="429"/>
                    <a:pt x="397" y="434"/>
                    <a:pt x="397" y="443"/>
                  </a:cubicBezTo>
                  <a:cubicBezTo>
                    <a:pt x="397" y="447"/>
                    <a:pt x="395" y="451"/>
                    <a:pt x="392" y="453"/>
                  </a:cubicBezTo>
                  <a:cubicBezTo>
                    <a:pt x="389" y="456"/>
                    <a:pt x="386" y="458"/>
                    <a:pt x="381" y="458"/>
                  </a:cubicBezTo>
                  <a:cubicBezTo>
                    <a:pt x="107" y="458"/>
                    <a:pt x="107" y="458"/>
                    <a:pt x="107" y="458"/>
                  </a:cubicBezTo>
                  <a:cubicBezTo>
                    <a:pt x="102" y="458"/>
                    <a:pt x="98" y="456"/>
                    <a:pt x="96" y="453"/>
                  </a:cubicBezTo>
                  <a:cubicBezTo>
                    <a:pt x="93" y="451"/>
                    <a:pt x="91" y="447"/>
                    <a:pt x="91" y="443"/>
                  </a:cubicBezTo>
                  <a:cubicBezTo>
                    <a:pt x="91" y="434"/>
                    <a:pt x="95" y="429"/>
                    <a:pt x="103" y="427"/>
                  </a:cubicBezTo>
                  <a:cubicBezTo>
                    <a:pt x="198" y="415"/>
                    <a:pt x="198" y="415"/>
                    <a:pt x="198" y="415"/>
                  </a:cubicBezTo>
                  <a:cubicBezTo>
                    <a:pt x="198" y="397"/>
                    <a:pt x="198" y="397"/>
                    <a:pt x="198" y="397"/>
                  </a:cubicBezTo>
                  <a:cubicBezTo>
                    <a:pt x="45" y="397"/>
                    <a:pt x="45" y="397"/>
                    <a:pt x="45" y="397"/>
                  </a:cubicBezTo>
                  <a:cubicBezTo>
                    <a:pt x="33" y="397"/>
                    <a:pt x="22" y="392"/>
                    <a:pt x="13" y="383"/>
                  </a:cubicBezTo>
                  <a:cubicBezTo>
                    <a:pt x="4" y="374"/>
                    <a:pt x="0" y="364"/>
                    <a:pt x="0" y="351"/>
                  </a:cubicBezTo>
                  <a:cubicBezTo>
                    <a:pt x="0" y="46"/>
                    <a:pt x="0" y="46"/>
                    <a:pt x="0" y="46"/>
                  </a:cubicBezTo>
                  <a:cubicBezTo>
                    <a:pt x="0" y="33"/>
                    <a:pt x="4" y="22"/>
                    <a:pt x="13" y="13"/>
                  </a:cubicBezTo>
                  <a:cubicBezTo>
                    <a:pt x="22" y="4"/>
                    <a:pt x="33" y="0"/>
                    <a:pt x="45" y="0"/>
                  </a:cubicBezTo>
                  <a:cubicBezTo>
                    <a:pt x="442" y="0"/>
                    <a:pt x="442" y="0"/>
                    <a:pt x="442" y="0"/>
                  </a:cubicBezTo>
                  <a:cubicBezTo>
                    <a:pt x="455" y="0"/>
                    <a:pt x="466" y="4"/>
                    <a:pt x="475" y="13"/>
                  </a:cubicBezTo>
                  <a:close/>
                  <a:moveTo>
                    <a:pt x="458" y="46"/>
                  </a:moveTo>
                  <a:cubicBezTo>
                    <a:pt x="458" y="41"/>
                    <a:pt x="456" y="37"/>
                    <a:pt x="453" y="35"/>
                  </a:cubicBezTo>
                  <a:cubicBezTo>
                    <a:pt x="451" y="32"/>
                    <a:pt x="447" y="30"/>
                    <a:pt x="442" y="30"/>
                  </a:cubicBezTo>
                  <a:cubicBezTo>
                    <a:pt x="45" y="30"/>
                    <a:pt x="45" y="30"/>
                    <a:pt x="45" y="30"/>
                  </a:cubicBezTo>
                  <a:cubicBezTo>
                    <a:pt x="41" y="30"/>
                    <a:pt x="37" y="32"/>
                    <a:pt x="35" y="35"/>
                  </a:cubicBezTo>
                  <a:cubicBezTo>
                    <a:pt x="32" y="37"/>
                    <a:pt x="30" y="41"/>
                    <a:pt x="30" y="46"/>
                  </a:cubicBezTo>
                  <a:cubicBezTo>
                    <a:pt x="30" y="351"/>
                    <a:pt x="30" y="351"/>
                    <a:pt x="30" y="351"/>
                  </a:cubicBezTo>
                  <a:cubicBezTo>
                    <a:pt x="30" y="355"/>
                    <a:pt x="32" y="359"/>
                    <a:pt x="35" y="362"/>
                  </a:cubicBezTo>
                  <a:cubicBezTo>
                    <a:pt x="37" y="365"/>
                    <a:pt x="41" y="366"/>
                    <a:pt x="45" y="366"/>
                  </a:cubicBezTo>
                  <a:cubicBezTo>
                    <a:pt x="183" y="366"/>
                    <a:pt x="183" y="366"/>
                    <a:pt x="183" y="366"/>
                  </a:cubicBezTo>
                  <a:cubicBezTo>
                    <a:pt x="305" y="366"/>
                    <a:pt x="305" y="366"/>
                    <a:pt x="305" y="366"/>
                  </a:cubicBezTo>
                  <a:cubicBezTo>
                    <a:pt x="442" y="366"/>
                    <a:pt x="442" y="366"/>
                    <a:pt x="442" y="366"/>
                  </a:cubicBezTo>
                  <a:cubicBezTo>
                    <a:pt x="447" y="366"/>
                    <a:pt x="451" y="365"/>
                    <a:pt x="453" y="362"/>
                  </a:cubicBezTo>
                  <a:cubicBezTo>
                    <a:pt x="456" y="359"/>
                    <a:pt x="458" y="355"/>
                    <a:pt x="458" y="351"/>
                  </a:cubicBezTo>
                  <a:lnTo>
                    <a:pt x="458" y="46"/>
                  </a:lnTo>
                  <a:close/>
                  <a:moveTo>
                    <a:pt x="423" y="65"/>
                  </a:moveTo>
                  <a:cubicBezTo>
                    <a:pt x="426" y="68"/>
                    <a:pt x="427" y="72"/>
                    <a:pt x="427" y="76"/>
                  </a:cubicBezTo>
                  <a:cubicBezTo>
                    <a:pt x="427" y="290"/>
                    <a:pt x="427" y="290"/>
                    <a:pt x="427" y="290"/>
                  </a:cubicBezTo>
                  <a:cubicBezTo>
                    <a:pt x="427" y="294"/>
                    <a:pt x="426" y="298"/>
                    <a:pt x="423" y="301"/>
                  </a:cubicBezTo>
                  <a:cubicBezTo>
                    <a:pt x="420" y="304"/>
                    <a:pt x="416" y="305"/>
                    <a:pt x="412" y="305"/>
                  </a:cubicBezTo>
                  <a:cubicBezTo>
                    <a:pt x="76" y="305"/>
                    <a:pt x="76" y="305"/>
                    <a:pt x="76" y="305"/>
                  </a:cubicBezTo>
                  <a:cubicBezTo>
                    <a:pt x="72" y="305"/>
                    <a:pt x="68" y="304"/>
                    <a:pt x="65" y="301"/>
                  </a:cubicBezTo>
                  <a:cubicBezTo>
                    <a:pt x="62" y="298"/>
                    <a:pt x="61" y="294"/>
                    <a:pt x="61" y="290"/>
                  </a:cubicBezTo>
                  <a:cubicBezTo>
                    <a:pt x="61" y="76"/>
                    <a:pt x="61" y="76"/>
                    <a:pt x="61" y="76"/>
                  </a:cubicBezTo>
                  <a:cubicBezTo>
                    <a:pt x="61" y="72"/>
                    <a:pt x="62" y="68"/>
                    <a:pt x="65" y="65"/>
                  </a:cubicBezTo>
                  <a:cubicBezTo>
                    <a:pt x="68" y="62"/>
                    <a:pt x="72" y="61"/>
                    <a:pt x="76" y="61"/>
                  </a:cubicBezTo>
                  <a:cubicBezTo>
                    <a:pt x="412" y="61"/>
                    <a:pt x="412" y="61"/>
                    <a:pt x="412" y="61"/>
                  </a:cubicBezTo>
                  <a:cubicBezTo>
                    <a:pt x="416" y="61"/>
                    <a:pt x="420" y="62"/>
                    <a:pt x="423" y="65"/>
                  </a:cubicBezTo>
                  <a:close/>
                  <a:moveTo>
                    <a:pt x="412" y="76"/>
                  </a:moveTo>
                  <a:cubicBezTo>
                    <a:pt x="76" y="76"/>
                    <a:pt x="76" y="76"/>
                    <a:pt x="76" y="76"/>
                  </a:cubicBezTo>
                  <a:cubicBezTo>
                    <a:pt x="76" y="290"/>
                    <a:pt x="76" y="290"/>
                    <a:pt x="76" y="290"/>
                  </a:cubicBezTo>
                  <a:cubicBezTo>
                    <a:pt x="412" y="290"/>
                    <a:pt x="412" y="290"/>
                    <a:pt x="412" y="290"/>
                  </a:cubicBezTo>
                  <a:lnTo>
                    <a:pt x="412" y="76"/>
                  </a:ln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5" name="Group 4"/>
          <p:cNvGrpSpPr/>
          <p:nvPr/>
        </p:nvGrpSpPr>
        <p:grpSpPr>
          <a:xfrm>
            <a:off x="757794" y="3159942"/>
            <a:ext cx="3597545" cy="1116783"/>
            <a:chOff x="2020782" y="8426507"/>
            <a:chExt cx="9593453" cy="2978085"/>
          </a:xfrm>
        </p:grpSpPr>
        <p:sp>
          <p:nvSpPr>
            <p:cNvPr id="673" name="Shape 673"/>
            <p:cNvSpPr/>
            <p:nvPr/>
          </p:nvSpPr>
          <p:spPr>
            <a:xfrm>
              <a:off x="2020782" y="9640007"/>
              <a:ext cx="9593453" cy="1764585"/>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an unknown printer took a galley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674" name="Shape 674"/>
            <p:cNvSpPr/>
            <p:nvPr/>
          </p:nvSpPr>
          <p:spPr>
            <a:xfrm>
              <a:off x="2040609" y="8426507"/>
              <a:ext cx="977255" cy="977256"/>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defRPr sz="3500">
                  <a:solidFill>
                    <a:srgbClr val="35343A"/>
                  </a:solidFill>
                </a:defRPr>
              </a:lvl1pPr>
            </a:lstStyle>
            <a:p>
              <a:pPr algn="ctr" defTabSz="309245" hangingPunct="0"/>
              <a:endParaRPr sz="1315" kern="0" dirty="0">
                <a:solidFill>
                  <a:srgbClr val="908D9A"/>
                </a:solidFill>
                <a:latin typeface="linecons"/>
                <a:sym typeface="linecons"/>
              </a:endParaRPr>
            </a:p>
          </p:txBody>
        </p:sp>
        <p:sp>
          <p:nvSpPr>
            <p:cNvPr id="15" name="Freeform 68"/>
            <p:cNvSpPr>
              <a:spLocks noEditPoints="1"/>
            </p:cNvSpPr>
            <p:nvPr/>
          </p:nvSpPr>
          <p:spPr bwMode="auto">
            <a:xfrm>
              <a:off x="2208114" y="8618961"/>
              <a:ext cx="560280" cy="556874"/>
            </a:xfrm>
            <a:custGeom>
              <a:avLst/>
              <a:gdLst>
                <a:gd name="T0" fmla="*/ 460 w 460"/>
                <a:gd name="T1" fmla="*/ 28 h 457"/>
                <a:gd name="T2" fmla="*/ 460 w 460"/>
                <a:gd name="T3" fmla="*/ 57 h 457"/>
                <a:gd name="T4" fmla="*/ 460 w 460"/>
                <a:gd name="T5" fmla="*/ 71 h 457"/>
                <a:gd name="T6" fmla="*/ 460 w 460"/>
                <a:gd name="T7" fmla="*/ 328 h 457"/>
                <a:gd name="T8" fmla="*/ 453 w 460"/>
                <a:gd name="T9" fmla="*/ 359 h 457"/>
                <a:gd name="T10" fmla="*/ 393 w 460"/>
                <a:gd name="T11" fmla="*/ 408 h 457"/>
                <a:gd name="T12" fmla="*/ 357 w 460"/>
                <a:gd name="T13" fmla="*/ 414 h 457"/>
                <a:gd name="T14" fmla="*/ 308 w 460"/>
                <a:gd name="T15" fmla="*/ 401 h 457"/>
                <a:gd name="T16" fmla="*/ 278 w 460"/>
                <a:gd name="T17" fmla="*/ 366 h 457"/>
                <a:gd name="T18" fmla="*/ 281 w 460"/>
                <a:gd name="T19" fmla="*/ 312 h 457"/>
                <a:gd name="T20" fmla="*/ 341 w 460"/>
                <a:gd name="T21" fmla="*/ 263 h 457"/>
                <a:gd name="T22" fmla="*/ 377 w 460"/>
                <a:gd name="T23" fmla="*/ 257 h 457"/>
                <a:gd name="T24" fmla="*/ 431 w 460"/>
                <a:gd name="T25" fmla="*/ 274 h 457"/>
                <a:gd name="T26" fmla="*/ 431 w 460"/>
                <a:gd name="T27" fmla="*/ 101 h 457"/>
                <a:gd name="T28" fmla="*/ 193 w 460"/>
                <a:gd name="T29" fmla="*/ 143 h 457"/>
                <a:gd name="T30" fmla="*/ 188 w 460"/>
                <a:gd name="T31" fmla="*/ 143 h 457"/>
                <a:gd name="T32" fmla="*/ 188 w 460"/>
                <a:gd name="T33" fmla="*/ 371 h 457"/>
                <a:gd name="T34" fmla="*/ 181 w 460"/>
                <a:gd name="T35" fmla="*/ 402 h 457"/>
                <a:gd name="T36" fmla="*/ 121 w 460"/>
                <a:gd name="T37" fmla="*/ 451 h 457"/>
                <a:gd name="T38" fmla="*/ 85 w 460"/>
                <a:gd name="T39" fmla="*/ 457 h 457"/>
                <a:gd name="T40" fmla="*/ 36 w 460"/>
                <a:gd name="T41" fmla="*/ 444 h 457"/>
                <a:gd name="T42" fmla="*/ 6 w 460"/>
                <a:gd name="T43" fmla="*/ 409 h 457"/>
                <a:gd name="T44" fmla="*/ 9 w 460"/>
                <a:gd name="T45" fmla="*/ 355 h 457"/>
                <a:gd name="T46" fmla="*/ 69 w 460"/>
                <a:gd name="T47" fmla="*/ 306 h 457"/>
                <a:gd name="T48" fmla="*/ 105 w 460"/>
                <a:gd name="T49" fmla="*/ 300 h 457"/>
                <a:gd name="T50" fmla="*/ 159 w 460"/>
                <a:gd name="T51" fmla="*/ 317 h 457"/>
                <a:gd name="T52" fmla="*/ 159 w 460"/>
                <a:gd name="T53" fmla="*/ 114 h 457"/>
                <a:gd name="T54" fmla="*/ 159 w 460"/>
                <a:gd name="T55" fmla="*/ 100 h 457"/>
                <a:gd name="T56" fmla="*/ 159 w 460"/>
                <a:gd name="T57" fmla="*/ 71 h 457"/>
                <a:gd name="T58" fmla="*/ 166 w 460"/>
                <a:gd name="T59" fmla="*/ 53 h 457"/>
                <a:gd name="T60" fmla="*/ 183 w 460"/>
                <a:gd name="T61" fmla="*/ 42 h 457"/>
                <a:gd name="T62" fmla="*/ 426 w 460"/>
                <a:gd name="T63" fmla="*/ 0 h 457"/>
                <a:gd name="T64" fmla="*/ 431 w 460"/>
                <a:gd name="T65" fmla="*/ 0 h 457"/>
                <a:gd name="T66" fmla="*/ 450 w 460"/>
                <a:gd name="T67" fmla="*/ 7 h 457"/>
                <a:gd name="T68" fmla="*/ 460 w 460"/>
                <a:gd name="T69" fmla="*/ 28 h 457"/>
                <a:gd name="T70" fmla="*/ 157 w 460"/>
                <a:gd name="T71" fmla="*/ 358 h 457"/>
                <a:gd name="T72" fmla="*/ 127 w 460"/>
                <a:gd name="T73" fmla="*/ 332 h 457"/>
                <a:gd name="T74" fmla="*/ 78 w 460"/>
                <a:gd name="T75" fmla="*/ 333 h 457"/>
                <a:gd name="T76" fmla="*/ 39 w 460"/>
                <a:gd name="T77" fmla="*/ 361 h 457"/>
                <a:gd name="T78" fmla="*/ 33 w 460"/>
                <a:gd name="T79" fmla="*/ 399 h 457"/>
                <a:gd name="T80" fmla="*/ 63 w 460"/>
                <a:gd name="T81" fmla="*/ 425 h 457"/>
                <a:gd name="T82" fmla="*/ 112 w 460"/>
                <a:gd name="T83" fmla="*/ 424 h 457"/>
                <a:gd name="T84" fmla="*/ 151 w 460"/>
                <a:gd name="T85" fmla="*/ 396 h 457"/>
                <a:gd name="T86" fmla="*/ 157 w 460"/>
                <a:gd name="T87" fmla="*/ 358 h 457"/>
                <a:gd name="T88" fmla="*/ 430 w 460"/>
                <a:gd name="T89" fmla="*/ 57 h 457"/>
                <a:gd name="T90" fmla="*/ 430 w 460"/>
                <a:gd name="T91" fmla="*/ 28 h 457"/>
                <a:gd name="T92" fmla="*/ 187 w 460"/>
                <a:gd name="T93" fmla="*/ 71 h 457"/>
                <a:gd name="T94" fmla="*/ 187 w 460"/>
                <a:gd name="T95" fmla="*/ 100 h 457"/>
                <a:gd name="T96" fmla="*/ 187 w 460"/>
                <a:gd name="T97" fmla="*/ 114 h 457"/>
                <a:gd name="T98" fmla="*/ 430 w 460"/>
                <a:gd name="T99" fmla="*/ 71 h 457"/>
                <a:gd name="T100" fmla="*/ 430 w 460"/>
                <a:gd name="T101" fmla="*/ 57 h 457"/>
                <a:gd name="T102" fmla="*/ 428 w 460"/>
                <a:gd name="T103" fmla="*/ 315 h 457"/>
                <a:gd name="T104" fmla="*/ 398 w 460"/>
                <a:gd name="T105" fmla="*/ 289 h 457"/>
                <a:gd name="T106" fmla="*/ 349 w 460"/>
                <a:gd name="T107" fmla="*/ 290 h 457"/>
                <a:gd name="T108" fmla="*/ 310 w 460"/>
                <a:gd name="T109" fmla="*/ 318 h 457"/>
                <a:gd name="T110" fmla="*/ 304 w 460"/>
                <a:gd name="T111" fmla="*/ 356 h 457"/>
                <a:gd name="T112" fmla="*/ 335 w 460"/>
                <a:gd name="T113" fmla="*/ 383 h 457"/>
                <a:gd name="T114" fmla="*/ 383 w 460"/>
                <a:gd name="T115" fmla="*/ 381 h 457"/>
                <a:gd name="T116" fmla="*/ 422 w 460"/>
                <a:gd name="T117" fmla="*/ 353 h 457"/>
                <a:gd name="T118" fmla="*/ 428 w 460"/>
                <a:gd name="T119" fmla="*/ 3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 h="457">
                  <a:moveTo>
                    <a:pt x="460" y="28"/>
                  </a:moveTo>
                  <a:cubicBezTo>
                    <a:pt x="460" y="57"/>
                    <a:pt x="460" y="57"/>
                    <a:pt x="460" y="57"/>
                  </a:cubicBezTo>
                  <a:cubicBezTo>
                    <a:pt x="460" y="71"/>
                    <a:pt x="460" y="71"/>
                    <a:pt x="460" y="71"/>
                  </a:cubicBezTo>
                  <a:cubicBezTo>
                    <a:pt x="460" y="328"/>
                    <a:pt x="460" y="328"/>
                    <a:pt x="460" y="328"/>
                  </a:cubicBezTo>
                  <a:cubicBezTo>
                    <a:pt x="460" y="339"/>
                    <a:pt x="457" y="349"/>
                    <a:pt x="453" y="359"/>
                  </a:cubicBezTo>
                  <a:cubicBezTo>
                    <a:pt x="441" y="382"/>
                    <a:pt x="421" y="399"/>
                    <a:pt x="393" y="408"/>
                  </a:cubicBezTo>
                  <a:cubicBezTo>
                    <a:pt x="381" y="412"/>
                    <a:pt x="369" y="414"/>
                    <a:pt x="357" y="414"/>
                  </a:cubicBezTo>
                  <a:cubicBezTo>
                    <a:pt x="338" y="414"/>
                    <a:pt x="322" y="410"/>
                    <a:pt x="308" y="401"/>
                  </a:cubicBezTo>
                  <a:cubicBezTo>
                    <a:pt x="293" y="393"/>
                    <a:pt x="284" y="381"/>
                    <a:pt x="278" y="366"/>
                  </a:cubicBezTo>
                  <a:cubicBezTo>
                    <a:pt x="272" y="349"/>
                    <a:pt x="273" y="331"/>
                    <a:pt x="281" y="312"/>
                  </a:cubicBezTo>
                  <a:cubicBezTo>
                    <a:pt x="292" y="289"/>
                    <a:pt x="312" y="273"/>
                    <a:pt x="341" y="263"/>
                  </a:cubicBezTo>
                  <a:cubicBezTo>
                    <a:pt x="353" y="259"/>
                    <a:pt x="365" y="257"/>
                    <a:pt x="377" y="257"/>
                  </a:cubicBezTo>
                  <a:cubicBezTo>
                    <a:pt x="397" y="257"/>
                    <a:pt x="416" y="263"/>
                    <a:pt x="431" y="274"/>
                  </a:cubicBezTo>
                  <a:cubicBezTo>
                    <a:pt x="431" y="101"/>
                    <a:pt x="431" y="101"/>
                    <a:pt x="431" y="101"/>
                  </a:cubicBezTo>
                  <a:cubicBezTo>
                    <a:pt x="193" y="143"/>
                    <a:pt x="193" y="143"/>
                    <a:pt x="193" y="143"/>
                  </a:cubicBezTo>
                  <a:cubicBezTo>
                    <a:pt x="191" y="143"/>
                    <a:pt x="190" y="143"/>
                    <a:pt x="188" y="143"/>
                  </a:cubicBezTo>
                  <a:cubicBezTo>
                    <a:pt x="188" y="371"/>
                    <a:pt x="188" y="371"/>
                    <a:pt x="188" y="371"/>
                  </a:cubicBezTo>
                  <a:cubicBezTo>
                    <a:pt x="188" y="382"/>
                    <a:pt x="186" y="392"/>
                    <a:pt x="181" y="402"/>
                  </a:cubicBezTo>
                  <a:cubicBezTo>
                    <a:pt x="169" y="425"/>
                    <a:pt x="149" y="441"/>
                    <a:pt x="121" y="451"/>
                  </a:cubicBezTo>
                  <a:cubicBezTo>
                    <a:pt x="109" y="455"/>
                    <a:pt x="97" y="457"/>
                    <a:pt x="85" y="457"/>
                  </a:cubicBezTo>
                  <a:cubicBezTo>
                    <a:pt x="67" y="457"/>
                    <a:pt x="50" y="453"/>
                    <a:pt x="36" y="444"/>
                  </a:cubicBezTo>
                  <a:cubicBezTo>
                    <a:pt x="22" y="436"/>
                    <a:pt x="12" y="424"/>
                    <a:pt x="6" y="409"/>
                  </a:cubicBezTo>
                  <a:cubicBezTo>
                    <a:pt x="0" y="392"/>
                    <a:pt x="1" y="374"/>
                    <a:pt x="9" y="355"/>
                  </a:cubicBezTo>
                  <a:cubicBezTo>
                    <a:pt x="20" y="332"/>
                    <a:pt x="40" y="316"/>
                    <a:pt x="69" y="306"/>
                  </a:cubicBezTo>
                  <a:cubicBezTo>
                    <a:pt x="81" y="302"/>
                    <a:pt x="93" y="300"/>
                    <a:pt x="105" y="300"/>
                  </a:cubicBezTo>
                  <a:cubicBezTo>
                    <a:pt x="126" y="300"/>
                    <a:pt x="144" y="306"/>
                    <a:pt x="159" y="317"/>
                  </a:cubicBezTo>
                  <a:cubicBezTo>
                    <a:pt x="159" y="114"/>
                    <a:pt x="159" y="114"/>
                    <a:pt x="159" y="114"/>
                  </a:cubicBezTo>
                  <a:cubicBezTo>
                    <a:pt x="159" y="100"/>
                    <a:pt x="159" y="100"/>
                    <a:pt x="159" y="100"/>
                  </a:cubicBezTo>
                  <a:cubicBezTo>
                    <a:pt x="159" y="71"/>
                    <a:pt x="159" y="71"/>
                    <a:pt x="159" y="71"/>
                  </a:cubicBezTo>
                  <a:cubicBezTo>
                    <a:pt x="159" y="64"/>
                    <a:pt x="162" y="58"/>
                    <a:pt x="166" y="53"/>
                  </a:cubicBezTo>
                  <a:cubicBezTo>
                    <a:pt x="170" y="48"/>
                    <a:pt x="176" y="44"/>
                    <a:pt x="183" y="42"/>
                  </a:cubicBezTo>
                  <a:cubicBezTo>
                    <a:pt x="426" y="0"/>
                    <a:pt x="426" y="0"/>
                    <a:pt x="426" y="0"/>
                  </a:cubicBezTo>
                  <a:cubicBezTo>
                    <a:pt x="427" y="0"/>
                    <a:pt x="429" y="0"/>
                    <a:pt x="431" y="0"/>
                  </a:cubicBezTo>
                  <a:cubicBezTo>
                    <a:pt x="438" y="0"/>
                    <a:pt x="444" y="2"/>
                    <a:pt x="450" y="7"/>
                  </a:cubicBezTo>
                  <a:cubicBezTo>
                    <a:pt x="456" y="12"/>
                    <a:pt x="460" y="19"/>
                    <a:pt x="460" y="28"/>
                  </a:cubicBezTo>
                  <a:close/>
                  <a:moveTo>
                    <a:pt x="157" y="358"/>
                  </a:moveTo>
                  <a:cubicBezTo>
                    <a:pt x="152" y="345"/>
                    <a:pt x="142" y="337"/>
                    <a:pt x="127" y="332"/>
                  </a:cubicBezTo>
                  <a:cubicBezTo>
                    <a:pt x="111" y="327"/>
                    <a:pt x="95" y="327"/>
                    <a:pt x="78" y="333"/>
                  </a:cubicBezTo>
                  <a:cubicBezTo>
                    <a:pt x="61" y="339"/>
                    <a:pt x="48" y="348"/>
                    <a:pt x="39" y="361"/>
                  </a:cubicBezTo>
                  <a:cubicBezTo>
                    <a:pt x="30" y="374"/>
                    <a:pt x="28" y="387"/>
                    <a:pt x="33" y="399"/>
                  </a:cubicBezTo>
                  <a:cubicBezTo>
                    <a:pt x="37" y="412"/>
                    <a:pt x="47" y="420"/>
                    <a:pt x="63" y="425"/>
                  </a:cubicBezTo>
                  <a:cubicBezTo>
                    <a:pt x="78" y="431"/>
                    <a:pt x="95" y="430"/>
                    <a:pt x="112" y="424"/>
                  </a:cubicBezTo>
                  <a:cubicBezTo>
                    <a:pt x="129" y="418"/>
                    <a:pt x="142" y="409"/>
                    <a:pt x="151" y="396"/>
                  </a:cubicBezTo>
                  <a:cubicBezTo>
                    <a:pt x="159" y="383"/>
                    <a:pt x="161" y="371"/>
                    <a:pt x="157" y="358"/>
                  </a:cubicBezTo>
                  <a:close/>
                  <a:moveTo>
                    <a:pt x="430" y="57"/>
                  </a:moveTo>
                  <a:cubicBezTo>
                    <a:pt x="430" y="28"/>
                    <a:pt x="430" y="28"/>
                    <a:pt x="430" y="28"/>
                  </a:cubicBezTo>
                  <a:cubicBezTo>
                    <a:pt x="187" y="71"/>
                    <a:pt x="187" y="71"/>
                    <a:pt x="187" y="71"/>
                  </a:cubicBezTo>
                  <a:cubicBezTo>
                    <a:pt x="187" y="100"/>
                    <a:pt x="187" y="100"/>
                    <a:pt x="187" y="100"/>
                  </a:cubicBezTo>
                  <a:cubicBezTo>
                    <a:pt x="187" y="114"/>
                    <a:pt x="187" y="114"/>
                    <a:pt x="187" y="114"/>
                  </a:cubicBezTo>
                  <a:cubicBezTo>
                    <a:pt x="430" y="71"/>
                    <a:pt x="430" y="71"/>
                    <a:pt x="430" y="71"/>
                  </a:cubicBezTo>
                  <a:lnTo>
                    <a:pt x="430" y="57"/>
                  </a:lnTo>
                  <a:close/>
                  <a:moveTo>
                    <a:pt x="428" y="315"/>
                  </a:moveTo>
                  <a:cubicBezTo>
                    <a:pt x="424" y="303"/>
                    <a:pt x="413" y="294"/>
                    <a:pt x="398" y="289"/>
                  </a:cubicBezTo>
                  <a:cubicBezTo>
                    <a:pt x="382" y="284"/>
                    <a:pt x="366" y="284"/>
                    <a:pt x="349" y="290"/>
                  </a:cubicBezTo>
                  <a:cubicBezTo>
                    <a:pt x="332" y="296"/>
                    <a:pt x="319" y="305"/>
                    <a:pt x="310" y="318"/>
                  </a:cubicBezTo>
                  <a:cubicBezTo>
                    <a:pt x="301" y="331"/>
                    <a:pt x="299" y="344"/>
                    <a:pt x="304" y="356"/>
                  </a:cubicBezTo>
                  <a:cubicBezTo>
                    <a:pt x="309" y="369"/>
                    <a:pt x="319" y="378"/>
                    <a:pt x="335" y="383"/>
                  </a:cubicBezTo>
                  <a:cubicBezTo>
                    <a:pt x="350" y="388"/>
                    <a:pt x="366" y="387"/>
                    <a:pt x="383" y="381"/>
                  </a:cubicBezTo>
                  <a:cubicBezTo>
                    <a:pt x="400" y="375"/>
                    <a:pt x="413" y="366"/>
                    <a:pt x="422" y="353"/>
                  </a:cubicBezTo>
                  <a:cubicBezTo>
                    <a:pt x="431" y="340"/>
                    <a:pt x="433" y="328"/>
                    <a:pt x="428" y="315"/>
                  </a:cubicBez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4" name="Group 3"/>
          <p:cNvGrpSpPr/>
          <p:nvPr/>
        </p:nvGrpSpPr>
        <p:grpSpPr>
          <a:xfrm>
            <a:off x="4674031" y="3159942"/>
            <a:ext cx="3597545" cy="1116783"/>
            <a:chOff x="12464081" y="8426507"/>
            <a:chExt cx="9593452" cy="2978085"/>
          </a:xfrm>
        </p:grpSpPr>
        <p:sp>
          <p:nvSpPr>
            <p:cNvPr id="664" name="Shape 664"/>
            <p:cNvSpPr/>
            <p:nvPr/>
          </p:nvSpPr>
          <p:spPr>
            <a:xfrm>
              <a:off x="12464081" y="9640007"/>
              <a:ext cx="9593452" cy="1764585"/>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an unknown printer took a galley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665" name="Shape 665"/>
            <p:cNvSpPr/>
            <p:nvPr/>
          </p:nvSpPr>
          <p:spPr>
            <a:xfrm>
              <a:off x="12483908" y="8426507"/>
              <a:ext cx="977255" cy="977256"/>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defRPr sz="3500">
                  <a:solidFill>
                    <a:srgbClr val="35343A"/>
                  </a:solidFill>
                </a:defRPr>
              </a:lvl1pPr>
            </a:lstStyle>
            <a:p>
              <a:pPr algn="ctr" defTabSz="309245" hangingPunct="0"/>
              <a:endParaRPr sz="1315" kern="0" dirty="0">
                <a:solidFill>
                  <a:srgbClr val="908D9A"/>
                </a:solidFill>
                <a:latin typeface="linecons"/>
                <a:sym typeface="linecons"/>
              </a:endParaRPr>
            </a:p>
          </p:txBody>
        </p:sp>
        <p:sp>
          <p:nvSpPr>
            <p:cNvPr id="16" name="Freeform 69"/>
            <p:cNvSpPr>
              <a:spLocks noEditPoints="1"/>
            </p:cNvSpPr>
            <p:nvPr/>
          </p:nvSpPr>
          <p:spPr bwMode="auto">
            <a:xfrm>
              <a:off x="12678146" y="8643023"/>
              <a:ext cx="556591" cy="556874"/>
            </a:xfrm>
            <a:custGeom>
              <a:avLst/>
              <a:gdLst>
                <a:gd name="T0" fmla="*/ 457 w 457"/>
                <a:gd name="T1" fmla="*/ 200 h 457"/>
                <a:gd name="T2" fmla="*/ 357 w 457"/>
                <a:gd name="T3" fmla="*/ 400 h 457"/>
                <a:gd name="T4" fmla="*/ 288 w 457"/>
                <a:gd name="T5" fmla="*/ 349 h 457"/>
                <a:gd name="T6" fmla="*/ 193 w 457"/>
                <a:gd name="T7" fmla="*/ 273 h 457"/>
                <a:gd name="T8" fmla="*/ 188 w 457"/>
                <a:gd name="T9" fmla="*/ 278 h 457"/>
                <a:gd name="T10" fmla="*/ 186 w 457"/>
                <a:gd name="T11" fmla="*/ 285 h 457"/>
                <a:gd name="T12" fmla="*/ 186 w 457"/>
                <a:gd name="T13" fmla="*/ 386 h 457"/>
                <a:gd name="T14" fmla="*/ 200 w 457"/>
                <a:gd name="T15" fmla="*/ 414 h 457"/>
                <a:gd name="T16" fmla="*/ 192 w 457"/>
                <a:gd name="T17" fmla="*/ 449 h 457"/>
                <a:gd name="T18" fmla="*/ 114 w 457"/>
                <a:gd name="T19" fmla="*/ 457 h 457"/>
                <a:gd name="T20" fmla="*/ 86 w 457"/>
                <a:gd name="T21" fmla="*/ 429 h 457"/>
                <a:gd name="T22" fmla="*/ 77 w 457"/>
                <a:gd name="T23" fmla="*/ 280 h 457"/>
                <a:gd name="T24" fmla="*/ 16 w 457"/>
                <a:gd name="T25" fmla="*/ 251 h 457"/>
                <a:gd name="T26" fmla="*/ 16 w 457"/>
                <a:gd name="T27" fmla="*/ 149 h 457"/>
                <a:gd name="T28" fmla="*/ 116 w 457"/>
                <a:gd name="T29" fmla="*/ 128 h 457"/>
                <a:gd name="T30" fmla="*/ 189 w 457"/>
                <a:gd name="T31" fmla="*/ 128 h 457"/>
                <a:gd name="T32" fmla="*/ 288 w 457"/>
                <a:gd name="T33" fmla="*/ 50 h 457"/>
                <a:gd name="T34" fmla="*/ 357 w 457"/>
                <a:gd name="T35" fmla="*/ 0 h 457"/>
                <a:gd name="T36" fmla="*/ 57 w 457"/>
                <a:gd name="T37" fmla="*/ 243 h 457"/>
                <a:gd name="T38" fmla="*/ 157 w 457"/>
                <a:gd name="T39" fmla="*/ 243 h 457"/>
                <a:gd name="T40" fmla="*/ 157 w 457"/>
                <a:gd name="T41" fmla="*/ 157 h 457"/>
                <a:gd name="T42" fmla="*/ 116 w 457"/>
                <a:gd name="T43" fmla="*/ 157 h 457"/>
                <a:gd name="T44" fmla="*/ 37 w 457"/>
                <a:gd name="T45" fmla="*/ 169 h 457"/>
                <a:gd name="T46" fmla="*/ 37 w 457"/>
                <a:gd name="T47" fmla="*/ 230 h 457"/>
                <a:gd name="T48" fmla="*/ 171 w 457"/>
                <a:gd name="T49" fmla="*/ 416 h 457"/>
                <a:gd name="T50" fmla="*/ 157 w 457"/>
                <a:gd name="T51" fmla="*/ 386 h 457"/>
                <a:gd name="T52" fmla="*/ 160 w 457"/>
                <a:gd name="T53" fmla="*/ 271 h 457"/>
                <a:gd name="T54" fmla="*/ 106 w 457"/>
                <a:gd name="T55" fmla="*/ 271 h 457"/>
                <a:gd name="T56" fmla="*/ 114 w 457"/>
                <a:gd name="T57" fmla="*/ 429 h 457"/>
                <a:gd name="T58" fmla="*/ 171 w 457"/>
                <a:gd name="T59" fmla="*/ 416 h 457"/>
                <a:gd name="T60" fmla="*/ 257 w 457"/>
                <a:gd name="T61" fmla="*/ 200 h 457"/>
                <a:gd name="T62" fmla="*/ 189 w 457"/>
                <a:gd name="T63" fmla="*/ 157 h 457"/>
                <a:gd name="T64" fmla="*/ 166 w 457"/>
                <a:gd name="T65" fmla="*/ 169 h 457"/>
                <a:gd name="T66" fmla="*/ 166 w 457"/>
                <a:gd name="T67" fmla="*/ 230 h 457"/>
                <a:gd name="T68" fmla="*/ 189 w 457"/>
                <a:gd name="T69" fmla="*/ 243 h 457"/>
                <a:gd name="T70" fmla="*/ 289 w 457"/>
                <a:gd name="T71" fmla="*/ 243 h 457"/>
                <a:gd name="T72" fmla="*/ 349 w 457"/>
                <a:gd name="T73" fmla="*/ 230 h 457"/>
                <a:gd name="T74" fmla="*/ 349 w 457"/>
                <a:gd name="T75" fmla="*/ 169 h 457"/>
                <a:gd name="T76" fmla="*/ 289 w 457"/>
                <a:gd name="T77" fmla="*/ 157 h 457"/>
                <a:gd name="T78" fmla="*/ 289 w 457"/>
                <a:gd name="T79" fmla="*/ 243 h 457"/>
                <a:gd name="T80" fmla="*/ 429 w 457"/>
                <a:gd name="T81" fmla="*/ 200 h 457"/>
                <a:gd name="T82" fmla="*/ 357 w 457"/>
                <a:gd name="T83" fmla="*/ 28 h 457"/>
                <a:gd name="T84" fmla="*/ 292 w 457"/>
                <a:gd name="T85" fmla="*/ 128 h 457"/>
                <a:gd name="T86" fmla="*/ 369 w 457"/>
                <a:gd name="T87" fmla="*/ 149 h 457"/>
                <a:gd name="T88" fmla="*/ 369 w 457"/>
                <a:gd name="T89" fmla="*/ 251 h 457"/>
                <a:gd name="T90" fmla="*/ 292 w 457"/>
                <a:gd name="T91" fmla="*/ 271 h 457"/>
                <a:gd name="T92" fmla="*/ 357 w 457"/>
                <a:gd name="T93" fmla="*/ 37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7" h="457">
                  <a:moveTo>
                    <a:pt x="431" y="59"/>
                  </a:moveTo>
                  <a:cubicBezTo>
                    <a:pt x="449" y="99"/>
                    <a:pt x="457" y="146"/>
                    <a:pt x="457" y="200"/>
                  </a:cubicBezTo>
                  <a:cubicBezTo>
                    <a:pt x="457" y="253"/>
                    <a:pt x="449" y="300"/>
                    <a:pt x="431" y="340"/>
                  </a:cubicBezTo>
                  <a:cubicBezTo>
                    <a:pt x="413" y="380"/>
                    <a:pt x="388" y="400"/>
                    <a:pt x="357" y="400"/>
                  </a:cubicBezTo>
                  <a:cubicBezTo>
                    <a:pt x="329" y="400"/>
                    <a:pt x="306" y="383"/>
                    <a:pt x="289" y="349"/>
                  </a:cubicBezTo>
                  <a:cubicBezTo>
                    <a:pt x="288" y="349"/>
                    <a:pt x="288" y="349"/>
                    <a:pt x="288" y="349"/>
                  </a:cubicBezTo>
                  <a:cubicBezTo>
                    <a:pt x="264" y="302"/>
                    <a:pt x="233" y="276"/>
                    <a:pt x="196" y="272"/>
                  </a:cubicBezTo>
                  <a:cubicBezTo>
                    <a:pt x="195" y="273"/>
                    <a:pt x="193" y="273"/>
                    <a:pt x="193" y="273"/>
                  </a:cubicBezTo>
                  <a:cubicBezTo>
                    <a:pt x="193" y="274"/>
                    <a:pt x="193" y="274"/>
                    <a:pt x="193" y="274"/>
                  </a:cubicBezTo>
                  <a:cubicBezTo>
                    <a:pt x="191" y="275"/>
                    <a:pt x="190" y="276"/>
                    <a:pt x="188" y="278"/>
                  </a:cubicBezTo>
                  <a:cubicBezTo>
                    <a:pt x="188" y="278"/>
                    <a:pt x="188" y="279"/>
                    <a:pt x="188" y="279"/>
                  </a:cubicBezTo>
                  <a:cubicBezTo>
                    <a:pt x="186" y="281"/>
                    <a:pt x="186" y="283"/>
                    <a:pt x="186" y="285"/>
                  </a:cubicBezTo>
                  <a:cubicBezTo>
                    <a:pt x="186" y="286"/>
                    <a:pt x="186" y="286"/>
                    <a:pt x="186" y="286"/>
                  </a:cubicBezTo>
                  <a:cubicBezTo>
                    <a:pt x="186" y="386"/>
                    <a:pt x="186" y="386"/>
                    <a:pt x="186" y="386"/>
                  </a:cubicBezTo>
                  <a:cubicBezTo>
                    <a:pt x="186" y="388"/>
                    <a:pt x="188" y="392"/>
                    <a:pt x="193" y="398"/>
                  </a:cubicBezTo>
                  <a:cubicBezTo>
                    <a:pt x="198" y="403"/>
                    <a:pt x="200" y="409"/>
                    <a:pt x="200" y="414"/>
                  </a:cubicBezTo>
                  <a:cubicBezTo>
                    <a:pt x="200" y="429"/>
                    <a:pt x="200" y="429"/>
                    <a:pt x="200" y="429"/>
                  </a:cubicBezTo>
                  <a:cubicBezTo>
                    <a:pt x="200" y="436"/>
                    <a:pt x="197" y="443"/>
                    <a:pt x="192" y="449"/>
                  </a:cubicBezTo>
                  <a:cubicBezTo>
                    <a:pt x="186" y="454"/>
                    <a:pt x="179" y="457"/>
                    <a:pt x="171" y="457"/>
                  </a:cubicBezTo>
                  <a:cubicBezTo>
                    <a:pt x="114" y="457"/>
                    <a:pt x="114" y="457"/>
                    <a:pt x="114" y="457"/>
                  </a:cubicBezTo>
                  <a:cubicBezTo>
                    <a:pt x="106" y="457"/>
                    <a:pt x="100" y="454"/>
                    <a:pt x="94" y="449"/>
                  </a:cubicBezTo>
                  <a:cubicBezTo>
                    <a:pt x="88" y="443"/>
                    <a:pt x="86" y="436"/>
                    <a:pt x="86" y="429"/>
                  </a:cubicBezTo>
                  <a:cubicBezTo>
                    <a:pt x="86" y="300"/>
                    <a:pt x="86" y="300"/>
                    <a:pt x="86" y="300"/>
                  </a:cubicBezTo>
                  <a:cubicBezTo>
                    <a:pt x="86" y="292"/>
                    <a:pt x="83" y="285"/>
                    <a:pt x="77" y="280"/>
                  </a:cubicBezTo>
                  <a:cubicBezTo>
                    <a:pt x="71" y="274"/>
                    <a:pt x="65" y="271"/>
                    <a:pt x="57" y="271"/>
                  </a:cubicBezTo>
                  <a:cubicBezTo>
                    <a:pt x="41" y="271"/>
                    <a:pt x="27" y="264"/>
                    <a:pt x="16" y="251"/>
                  </a:cubicBezTo>
                  <a:cubicBezTo>
                    <a:pt x="5" y="237"/>
                    <a:pt x="0" y="220"/>
                    <a:pt x="0" y="200"/>
                  </a:cubicBezTo>
                  <a:cubicBezTo>
                    <a:pt x="0" y="180"/>
                    <a:pt x="5" y="163"/>
                    <a:pt x="16" y="149"/>
                  </a:cubicBezTo>
                  <a:cubicBezTo>
                    <a:pt x="27" y="135"/>
                    <a:pt x="41" y="128"/>
                    <a:pt x="57" y="128"/>
                  </a:cubicBezTo>
                  <a:cubicBezTo>
                    <a:pt x="116" y="128"/>
                    <a:pt x="116" y="128"/>
                    <a:pt x="116" y="128"/>
                  </a:cubicBezTo>
                  <a:cubicBezTo>
                    <a:pt x="179" y="128"/>
                    <a:pt x="179" y="128"/>
                    <a:pt x="179" y="128"/>
                  </a:cubicBezTo>
                  <a:cubicBezTo>
                    <a:pt x="189" y="128"/>
                    <a:pt x="189" y="128"/>
                    <a:pt x="189" y="128"/>
                  </a:cubicBezTo>
                  <a:cubicBezTo>
                    <a:pt x="208" y="128"/>
                    <a:pt x="227" y="121"/>
                    <a:pt x="244" y="108"/>
                  </a:cubicBezTo>
                  <a:cubicBezTo>
                    <a:pt x="261" y="94"/>
                    <a:pt x="276" y="75"/>
                    <a:pt x="288" y="50"/>
                  </a:cubicBezTo>
                  <a:cubicBezTo>
                    <a:pt x="289" y="50"/>
                    <a:pt x="289" y="50"/>
                    <a:pt x="289" y="50"/>
                  </a:cubicBezTo>
                  <a:cubicBezTo>
                    <a:pt x="306" y="17"/>
                    <a:pt x="329" y="0"/>
                    <a:pt x="357" y="0"/>
                  </a:cubicBezTo>
                  <a:cubicBezTo>
                    <a:pt x="388" y="0"/>
                    <a:pt x="413" y="19"/>
                    <a:pt x="431" y="59"/>
                  </a:cubicBezTo>
                  <a:close/>
                  <a:moveTo>
                    <a:pt x="57" y="243"/>
                  </a:moveTo>
                  <a:cubicBezTo>
                    <a:pt x="129" y="243"/>
                    <a:pt x="129" y="243"/>
                    <a:pt x="129" y="243"/>
                  </a:cubicBezTo>
                  <a:cubicBezTo>
                    <a:pt x="157" y="243"/>
                    <a:pt x="157" y="243"/>
                    <a:pt x="157" y="243"/>
                  </a:cubicBezTo>
                  <a:cubicBezTo>
                    <a:pt x="148" y="231"/>
                    <a:pt x="143" y="217"/>
                    <a:pt x="143" y="200"/>
                  </a:cubicBezTo>
                  <a:cubicBezTo>
                    <a:pt x="143" y="182"/>
                    <a:pt x="148" y="168"/>
                    <a:pt x="157" y="157"/>
                  </a:cubicBezTo>
                  <a:cubicBezTo>
                    <a:pt x="129" y="157"/>
                    <a:pt x="129" y="157"/>
                    <a:pt x="129" y="157"/>
                  </a:cubicBezTo>
                  <a:cubicBezTo>
                    <a:pt x="116" y="157"/>
                    <a:pt x="116" y="157"/>
                    <a:pt x="116" y="157"/>
                  </a:cubicBezTo>
                  <a:cubicBezTo>
                    <a:pt x="57" y="157"/>
                    <a:pt x="57" y="157"/>
                    <a:pt x="57" y="157"/>
                  </a:cubicBezTo>
                  <a:cubicBezTo>
                    <a:pt x="49" y="157"/>
                    <a:pt x="43" y="161"/>
                    <a:pt x="37" y="169"/>
                  </a:cubicBezTo>
                  <a:cubicBezTo>
                    <a:pt x="31" y="178"/>
                    <a:pt x="28" y="188"/>
                    <a:pt x="28" y="200"/>
                  </a:cubicBezTo>
                  <a:cubicBezTo>
                    <a:pt x="28" y="212"/>
                    <a:pt x="31" y="222"/>
                    <a:pt x="37" y="230"/>
                  </a:cubicBezTo>
                  <a:cubicBezTo>
                    <a:pt x="43" y="239"/>
                    <a:pt x="49" y="243"/>
                    <a:pt x="57" y="243"/>
                  </a:cubicBezTo>
                  <a:close/>
                  <a:moveTo>
                    <a:pt x="171" y="416"/>
                  </a:moveTo>
                  <a:cubicBezTo>
                    <a:pt x="170" y="414"/>
                    <a:pt x="170" y="414"/>
                    <a:pt x="170" y="414"/>
                  </a:cubicBezTo>
                  <a:cubicBezTo>
                    <a:pt x="161" y="404"/>
                    <a:pt x="157" y="395"/>
                    <a:pt x="157" y="386"/>
                  </a:cubicBezTo>
                  <a:cubicBezTo>
                    <a:pt x="157" y="286"/>
                    <a:pt x="157" y="286"/>
                    <a:pt x="157" y="286"/>
                  </a:cubicBezTo>
                  <a:cubicBezTo>
                    <a:pt x="157" y="281"/>
                    <a:pt x="158" y="276"/>
                    <a:pt x="160" y="271"/>
                  </a:cubicBezTo>
                  <a:cubicBezTo>
                    <a:pt x="116" y="271"/>
                    <a:pt x="116" y="271"/>
                    <a:pt x="116" y="271"/>
                  </a:cubicBezTo>
                  <a:cubicBezTo>
                    <a:pt x="106" y="271"/>
                    <a:pt x="106" y="271"/>
                    <a:pt x="106" y="271"/>
                  </a:cubicBezTo>
                  <a:cubicBezTo>
                    <a:pt x="112" y="280"/>
                    <a:pt x="114" y="290"/>
                    <a:pt x="114" y="300"/>
                  </a:cubicBezTo>
                  <a:cubicBezTo>
                    <a:pt x="114" y="429"/>
                    <a:pt x="114" y="429"/>
                    <a:pt x="114" y="429"/>
                  </a:cubicBezTo>
                  <a:cubicBezTo>
                    <a:pt x="171" y="429"/>
                    <a:pt x="171" y="429"/>
                    <a:pt x="171" y="429"/>
                  </a:cubicBezTo>
                  <a:lnTo>
                    <a:pt x="171" y="416"/>
                  </a:lnTo>
                  <a:close/>
                  <a:moveTo>
                    <a:pt x="264" y="271"/>
                  </a:moveTo>
                  <a:cubicBezTo>
                    <a:pt x="259" y="249"/>
                    <a:pt x="257" y="225"/>
                    <a:pt x="257" y="200"/>
                  </a:cubicBezTo>
                  <a:cubicBezTo>
                    <a:pt x="257" y="175"/>
                    <a:pt x="259" y="151"/>
                    <a:pt x="264" y="128"/>
                  </a:cubicBezTo>
                  <a:cubicBezTo>
                    <a:pt x="240" y="147"/>
                    <a:pt x="216" y="157"/>
                    <a:pt x="189" y="157"/>
                  </a:cubicBezTo>
                  <a:cubicBezTo>
                    <a:pt x="186" y="157"/>
                    <a:pt x="186" y="157"/>
                    <a:pt x="186" y="157"/>
                  </a:cubicBezTo>
                  <a:cubicBezTo>
                    <a:pt x="178" y="157"/>
                    <a:pt x="171" y="161"/>
                    <a:pt x="166" y="169"/>
                  </a:cubicBezTo>
                  <a:cubicBezTo>
                    <a:pt x="160" y="178"/>
                    <a:pt x="157" y="188"/>
                    <a:pt x="157" y="200"/>
                  </a:cubicBezTo>
                  <a:cubicBezTo>
                    <a:pt x="157" y="212"/>
                    <a:pt x="160" y="222"/>
                    <a:pt x="166" y="230"/>
                  </a:cubicBezTo>
                  <a:cubicBezTo>
                    <a:pt x="171" y="239"/>
                    <a:pt x="178" y="243"/>
                    <a:pt x="186" y="243"/>
                  </a:cubicBezTo>
                  <a:cubicBezTo>
                    <a:pt x="189" y="243"/>
                    <a:pt x="189" y="243"/>
                    <a:pt x="189" y="243"/>
                  </a:cubicBezTo>
                  <a:cubicBezTo>
                    <a:pt x="216" y="243"/>
                    <a:pt x="240" y="252"/>
                    <a:pt x="264" y="271"/>
                  </a:cubicBezTo>
                  <a:close/>
                  <a:moveTo>
                    <a:pt x="289" y="243"/>
                  </a:moveTo>
                  <a:cubicBezTo>
                    <a:pt x="329" y="243"/>
                    <a:pt x="329" y="243"/>
                    <a:pt x="329" y="243"/>
                  </a:cubicBezTo>
                  <a:cubicBezTo>
                    <a:pt x="337" y="243"/>
                    <a:pt x="343" y="239"/>
                    <a:pt x="349" y="230"/>
                  </a:cubicBezTo>
                  <a:cubicBezTo>
                    <a:pt x="355" y="222"/>
                    <a:pt x="357" y="212"/>
                    <a:pt x="357" y="200"/>
                  </a:cubicBezTo>
                  <a:cubicBezTo>
                    <a:pt x="357" y="188"/>
                    <a:pt x="355" y="178"/>
                    <a:pt x="349" y="169"/>
                  </a:cubicBezTo>
                  <a:cubicBezTo>
                    <a:pt x="343" y="161"/>
                    <a:pt x="337" y="157"/>
                    <a:pt x="329" y="157"/>
                  </a:cubicBezTo>
                  <a:cubicBezTo>
                    <a:pt x="289" y="157"/>
                    <a:pt x="289" y="157"/>
                    <a:pt x="289" y="157"/>
                  </a:cubicBezTo>
                  <a:cubicBezTo>
                    <a:pt x="287" y="171"/>
                    <a:pt x="286" y="185"/>
                    <a:pt x="286" y="200"/>
                  </a:cubicBezTo>
                  <a:cubicBezTo>
                    <a:pt x="286" y="214"/>
                    <a:pt x="287" y="228"/>
                    <a:pt x="289" y="243"/>
                  </a:cubicBezTo>
                  <a:close/>
                  <a:moveTo>
                    <a:pt x="408" y="321"/>
                  </a:moveTo>
                  <a:cubicBezTo>
                    <a:pt x="422" y="288"/>
                    <a:pt x="429" y="247"/>
                    <a:pt x="429" y="200"/>
                  </a:cubicBezTo>
                  <a:cubicBezTo>
                    <a:pt x="429" y="152"/>
                    <a:pt x="422" y="112"/>
                    <a:pt x="408" y="78"/>
                  </a:cubicBezTo>
                  <a:cubicBezTo>
                    <a:pt x="394" y="45"/>
                    <a:pt x="377" y="28"/>
                    <a:pt x="357" y="28"/>
                  </a:cubicBezTo>
                  <a:cubicBezTo>
                    <a:pt x="343" y="28"/>
                    <a:pt x="330" y="37"/>
                    <a:pt x="318" y="56"/>
                  </a:cubicBezTo>
                  <a:cubicBezTo>
                    <a:pt x="307" y="74"/>
                    <a:pt x="298" y="98"/>
                    <a:pt x="292" y="128"/>
                  </a:cubicBezTo>
                  <a:cubicBezTo>
                    <a:pt x="329" y="128"/>
                    <a:pt x="329" y="128"/>
                    <a:pt x="329" y="128"/>
                  </a:cubicBezTo>
                  <a:cubicBezTo>
                    <a:pt x="345" y="128"/>
                    <a:pt x="358" y="135"/>
                    <a:pt x="369" y="149"/>
                  </a:cubicBezTo>
                  <a:cubicBezTo>
                    <a:pt x="380" y="163"/>
                    <a:pt x="386" y="180"/>
                    <a:pt x="386" y="200"/>
                  </a:cubicBezTo>
                  <a:cubicBezTo>
                    <a:pt x="386" y="220"/>
                    <a:pt x="380" y="237"/>
                    <a:pt x="369" y="251"/>
                  </a:cubicBezTo>
                  <a:cubicBezTo>
                    <a:pt x="358" y="264"/>
                    <a:pt x="345" y="271"/>
                    <a:pt x="329" y="271"/>
                  </a:cubicBezTo>
                  <a:cubicBezTo>
                    <a:pt x="292" y="271"/>
                    <a:pt x="292" y="271"/>
                    <a:pt x="292" y="271"/>
                  </a:cubicBezTo>
                  <a:cubicBezTo>
                    <a:pt x="298" y="301"/>
                    <a:pt x="307" y="325"/>
                    <a:pt x="318" y="344"/>
                  </a:cubicBezTo>
                  <a:cubicBezTo>
                    <a:pt x="330" y="362"/>
                    <a:pt x="343" y="371"/>
                    <a:pt x="357" y="371"/>
                  </a:cubicBezTo>
                  <a:cubicBezTo>
                    <a:pt x="377" y="371"/>
                    <a:pt x="394" y="355"/>
                    <a:pt x="408" y="321"/>
                  </a:cubicBez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pic>
        <p:nvPicPr>
          <p:cNvPr id="18" name="图片 17"/>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19" name="直接连接符 18"/>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1"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863" r="5863"/>
          <a:stretch>
            <a:fillRect/>
          </a:stretch>
        </p:blipFill>
        <p:spPr>
          <a:xfrm>
            <a:off x="753666" y="1454944"/>
            <a:ext cx="1765697" cy="1333500"/>
          </a:xfrm>
          <a:prstGeom prst="round2SameRect">
            <a:avLst>
              <a:gd name="adj1" fmla="val 5193"/>
              <a:gd name="adj2" fmla="val 0"/>
            </a:avLst>
          </a:prstGeom>
        </p:spPr>
      </p:pic>
      <p:pic>
        <p:nvPicPr>
          <p:cNvPr id="9" name="图片占位符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5723" r="5723"/>
          <a:stretch>
            <a:fillRect/>
          </a:stretch>
        </p:blipFill>
        <p:spPr>
          <a:xfrm>
            <a:off x="2708673" y="1451372"/>
            <a:ext cx="1769269" cy="1332309"/>
          </a:xfrm>
          <a:prstGeom prst="round2SameRect">
            <a:avLst>
              <a:gd name="adj1" fmla="val 5193"/>
              <a:gd name="adj2" fmla="val 0"/>
            </a:avLst>
          </a:prstGeom>
        </p:spPr>
      </p:pic>
      <p:pic>
        <p:nvPicPr>
          <p:cNvPr id="11" name="图片占位符 10"/>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5765" r="5765"/>
          <a:stretch>
            <a:fillRect/>
          </a:stretch>
        </p:blipFill>
        <p:spPr>
          <a:xfrm>
            <a:off x="4668442" y="1451372"/>
            <a:ext cx="1763315" cy="1328738"/>
          </a:xfrm>
          <a:prstGeom prst="round2SameRect">
            <a:avLst>
              <a:gd name="adj1" fmla="val 5499"/>
              <a:gd name="adj2" fmla="val 0"/>
            </a:avLst>
          </a:prstGeom>
        </p:spPr>
      </p:pic>
      <p:pic>
        <p:nvPicPr>
          <p:cNvPr id="13" name="图片占位符 12"/>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5858" r="5858"/>
          <a:stretch>
            <a:fillRect/>
          </a:stretch>
        </p:blipFill>
        <p:spPr>
          <a:xfrm>
            <a:off x="6618685" y="1451372"/>
            <a:ext cx="1770459" cy="1337072"/>
          </a:xfrm>
          <a:prstGeom prst="round2SameRect">
            <a:avLst>
              <a:gd name="adj1" fmla="val 4890"/>
              <a:gd name="adj2" fmla="val 0"/>
            </a:avLst>
          </a:prstGeom>
        </p:spPr>
      </p:pic>
      <p:sp>
        <p:nvSpPr>
          <p:cNvPr id="864" name="Shape 864"/>
          <p:cNvSpPr/>
          <p:nvPr/>
        </p:nvSpPr>
        <p:spPr>
          <a:xfrm>
            <a:off x="874749" y="3035338"/>
            <a:ext cx="1528405" cy="911019"/>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is simply dummy text of the printing Lorem Ipsum has been the industry's standard dummy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 Lorem typesetting industry.</a:t>
            </a:r>
          </a:p>
        </p:txBody>
      </p:sp>
      <p:sp>
        <p:nvSpPr>
          <p:cNvPr id="865" name="Shape 865"/>
          <p:cNvSpPr/>
          <p:nvPr/>
        </p:nvSpPr>
        <p:spPr>
          <a:xfrm>
            <a:off x="752751" y="1455332"/>
            <a:ext cx="1772401" cy="3123693"/>
          </a:xfrm>
          <a:prstGeom prst="roundRect">
            <a:avLst>
              <a:gd name="adj" fmla="val 4031"/>
            </a:avLst>
          </a:prstGeom>
          <a:noFill/>
          <a:ln w="254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866" name="Shape 866"/>
          <p:cNvSpPr/>
          <p:nvPr/>
        </p:nvSpPr>
        <p:spPr>
          <a:xfrm>
            <a:off x="1159755" y="4156637"/>
            <a:ext cx="958394" cy="214313"/>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C3D47"/>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More Inform</a:t>
            </a:r>
          </a:p>
        </p:txBody>
      </p:sp>
      <p:sp>
        <p:nvSpPr>
          <p:cNvPr id="869" name="Shape 869"/>
          <p:cNvSpPr/>
          <p:nvPr/>
        </p:nvSpPr>
        <p:spPr>
          <a:xfrm>
            <a:off x="2830115" y="3035338"/>
            <a:ext cx="1528404" cy="911019"/>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is simply dummy text of the printing Lorem Ipsum has been the industry's standard dummy with the release of Letraset sheets containing. Lorem typesetting industry.</a:t>
            </a:r>
          </a:p>
        </p:txBody>
      </p:sp>
      <p:sp>
        <p:nvSpPr>
          <p:cNvPr id="870" name="Shape 870"/>
          <p:cNvSpPr/>
          <p:nvPr/>
        </p:nvSpPr>
        <p:spPr>
          <a:xfrm>
            <a:off x="2708117" y="1450753"/>
            <a:ext cx="1772400" cy="3128272"/>
          </a:xfrm>
          <a:prstGeom prst="roundRect">
            <a:avLst>
              <a:gd name="adj" fmla="val 4031"/>
            </a:avLst>
          </a:prstGeom>
          <a:noFill/>
          <a:ln w="254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871" name="Shape 871"/>
          <p:cNvSpPr/>
          <p:nvPr/>
        </p:nvSpPr>
        <p:spPr>
          <a:xfrm>
            <a:off x="3115121" y="4156637"/>
            <a:ext cx="958394" cy="214313"/>
          </a:xfrm>
          <a:prstGeom prst="roundRect">
            <a:avLst>
              <a:gd name="adj" fmla="val 50000"/>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C3D47"/>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More Inform</a:t>
            </a:r>
          </a:p>
        </p:txBody>
      </p:sp>
      <p:sp>
        <p:nvSpPr>
          <p:cNvPr id="874" name="Shape 874"/>
          <p:cNvSpPr/>
          <p:nvPr/>
        </p:nvSpPr>
        <p:spPr>
          <a:xfrm>
            <a:off x="4785482" y="3035338"/>
            <a:ext cx="1528405" cy="911019"/>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is simply dummy text of the printing Lorem Ipsum has been the industry's standard dummy with the release of Letraset sheets containing. Lorem typesetting industry.</a:t>
            </a:r>
          </a:p>
        </p:txBody>
      </p:sp>
      <p:sp>
        <p:nvSpPr>
          <p:cNvPr id="875" name="Shape 875"/>
          <p:cNvSpPr/>
          <p:nvPr/>
        </p:nvSpPr>
        <p:spPr>
          <a:xfrm>
            <a:off x="4663484" y="1450753"/>
            <a:ext cx="1772401" cy="3128272"/>
          </a:xfrm>
          <a:prstGeom prst="roundRect">
            <a:avLst>
              <a:gd name="adj" fmla="val 4031"/>
            </a:avLst>
          </a:prstGeom>
          <a:noFill/>
          <a:ln w="254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876" name="Shape 876"/>
          <p:cNvSpPr/>
          <p:nvPr/>
        </p:nvSpPr>
        <p:spPr>
          <a:xfrm>
            <a:off x="5070487" y="4156637"/>
            <a:ext cx="958394" cy="214313"/>
          </a:xfrm>
          <a:prstGeom prst="roundRect">
            <a:avLst>
              <a:gd name="adj" fmla="val 50000"/>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C3D47"/>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More Inform</a:t>
            </a:r>
          </a:p>
        </p:txBody>
      </p:sp>
      <p:sp>
        <p:nvSpPr>
          <p:cNvPr id="879" name="Shape 879"/>
          <p:cNvSpPr/>
          <p:nvPr/>
        </p:nvSpPr>
        <p:spPr>
          <a:xfrm>
            <a:off x="6740848" y="3035338"/>
            <a:ext cx="1528404" cy="911019"/>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is simply dummy text of the printing Lorem Ipsum has been the industry's standard dummy with the release of Letraset sheets containing. Lorem typesetting industry.</a:t>
            </a:r>
          </a:p>
        </p:txBody>
      </p:sp>
      <p:sp>
        <p:nvSpPr>
          <p:cNvPr id="880" name="Shape 880"/>
          <p:cNvSpPr/>
          <p:nvPr/>
        </p:nvSpPr>
        <p:spPr>
          <a:xfrm>
            <a:off x="6618850" y="1450753"/>
            <a:ext cx="1772400" cy="3128272"/>
          </a:xfrm>
          <a:prstGeom prst="roundRect">
            <a:avLst>
              <a:gd name="adj" fmla="val 4031"/>
            </a:avLst>
          </a:prstGeom>
          <a:noFill/>
          <a:ln w="254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881" name="Shape 881"/>
          <p:cNvSpPr/>
          <p:nvPr/>
        </p:nvSpPr>
        <p:spPr>
          <a:xfrm>
            <a:off x="7025853" y="4156637"/>
            <a:ext cx="958394" cy="214313"/>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C3D47"/>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More Inform</a:t>
            </a:r>
          </a:p>
        </p:txBody>
      </p:sp>
      <p:pic>
        <p:nvPicPr>
          <p:cNvPr id="18" name="图片 17"/>
          <p:cNvPicPr>
            <a:picLocks noChangeAspect="1"/>
          </p:cNvPicPr>
          <p:nvPr/>
        </p:nvPicPr>
        <p:blipFill>
          <a:blip r:embed="rId6"/>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19" name="直接连接符 18"/>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1"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16963" y="1759438"/>
            <a:ext cx="2254359" cy="2416913"/>
            <a:chOff x="9111902" y="4691834"/>
            <a:chExt cx="6011623" cy="6445100"/>
          </a:xfrm>
        </p:grpSpPr>
        <p:sp>
          <p:nvSpPr>
            <p:cNvPr id="731" name="Shape 731"/>
            <p:cNvSpPr/>
            <p:nvPr/>
          </p:nvSpPr>
          <p:spPr>
            <a:xfrm>
              <a:off x="9111902" y="7045559"/>
              <a:ext cx="6011623" cy="4091375"/>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732" name="Shape 732"/>
            <p:cNvSpPr/>
            <p:nvPr/>
          </p:nvSpPr>
          <p:spPr>
            <a:xfrm>
              <a:off x="9187048" y="4691834"/>
              <a:ext cx="1655457" cy="1655456"/>
            </a:xfrm>
            <a:prstGeom prst="roundRect">
              <a:avLst>
                <a:gd name="adj" fmla="val 11893"/>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908D9A"/>
                </a:solidFill>
                <a:latin typeface="Helvetica Light"/>
                <a:sym typeface="Helvetica Light"/>
              </a:endParaRPr>
            </a:p>
          </p:txBody>
        </p:sp>
        <p:sp>
          <p:nvSpPr>
            <p:cNvPr id="14" name="Freeform 63"/>
            <p:cNvSpPr>
              <a:spLocks noEditPoints="1"/>
            </p:cNvSpPr>
            <p:nvPr/>
          </p:nvSpPr>
          <p:spPr bwMode="auto">
            <a:xfrm>
              <a:off x="9724567" y="5077636"/>
              <a:ext cx="596481" cy="858617"/>
            </a:xfrm>
            <a:custGeom>
              <a:avLst/>
              <a:gdLst>
                <a:gd name="T0" fmla="*/ 359 w 369"/>
                <a:gd name="T1" fmla="*/ 415 h 531"/>
                <a:gd name="T2" fmla="*/ 313 w 369"/>
                <a:gd name="T3" fmla="*/ 496 h 531"/>
                <a:gd name="T4" fmla="*/ 166 w 369"/>
                <a:gd name="T5" fmla="*/ 531 h 531"/>
                <a:gd name="T6" fmla="*/ 0 w 369"/>
                <a:gd name="T7" fmla="*/ 380 h 531"/>
                <a:gd name="T8" fmla="*/ 27 w 369"/>
                <a:gd name="T9" fmla="*/ 208 h 531"/>
                <a:gd name="T10" fmla="*/ 16 w 369"/>
                <a:gd name="T11" fmla="*/ 0 h 531"/>
                <a:gd name="T12" fmla="*/ 54 w 369"/>
                <a:gd name="T13" fmla="*/ 31 h 531"/>
                <a:gd name="T14" fmla="*/ 122 w 369"/>
                <a:gd name="T15" fmla="*/ 119 h 531"/>
                <a:gd name="T16" fmla="*/ 183 w 369"/>
                <a:gd name="T17" fmla="*/ 83 h 531"/>
                <a:gd name="T18" fmla="*/ 231 w 369"/>
                <a:gd name="T19" fmla="*/ 158 h 531"/>
                <a:gd name="T20" fmla="*/ 256 w 369"/>
                <a:gd name="T21" fmla="*/ 221 h 531"/>
                <a:gd name="T22" fmla="*/ 282 w 369"/>
                <a:gd name="T23" fmla="*/ 149 h 531"/>
                <a:gd name="T24" fmla="*/ 293 w 369"/>
                <a:gd name="T25" fmla="*/ 224 h 531"/>
                <a:gd name="T26" fmla="*/ 210 w 369"/>
                <a:gd name="T27" fmla="*/ 222 h 531"/>
                <a:gd name="T28" fmla="*/ 137 w 369"/>
                <a:gd name="T29" fmla="*/ 260 h 531"/>
                <a:gd name="T30" fmla="*/ 107 w 369"/>
                <a:gd name="T31" fmla="*/ 169 h 531"/>
                <a:gd name="T32" fmla="*/ 50 w 369"/>
                <a:gd name="T33" fmla="*/ 260 h 531"/>
                <a:gd name="T34" fmla="*/ 70 w 369"/>
                <a:gd name="T35" fmla="*/ 462 h 531"/>
                <a:gd name="T36" fmla="*/ 234 w 369"/>
                <a:gd name="T37" fmla="*/ 492 h 531"/>
                <a:gd name="T38" fmla="*/ 305 w 369"/>
                <a:gd name="T39" fmla="*/ 457 h 531"/>
                <a:gd name="T40" fmla="*/ 327 w 369"/>
                <a:gd name="T41" fmla="*/ 407 h 531"/>
                <a:gd name="T42" fmla="*/ 275 w 369"/>
                <a:gd name="T43" fmla="*/ 295 h 531"/>
                <a:gd name="T44" fmla="*/ 233 w 369"/>
                <a:gd name="T45" fmla="*/ 335 h 531"/>
                <a:gd name="T46" fmla="*/ 185 w 369"/>
                <a:gd name="T47" fmla="*/ 285 h 531"/>
                <a:gd name="T48" fmla="*/ 160 w 369"/>
                <a:gd name="T49" fmla="*/ 297 h 531"/>
                <a:gd name="T50" fmla="*/ 98 w 369"/>
                <a:gd name="T51" fmla="*/ 249 h 531"/>
                <a:gd name="T52" fmla="*/ 82 w 369"/>
                <a:gd name="T53" fmla="*/ 252 h 531"/>
                <a:gd name="T54" fmla="*/ 68 w 369"/>
                <a:gd name="T55" fmla="*/ 401 h 531"/>
                <a:gd name="T56" fmla="*/ 90 w 369"/>
                <a:gd name="T57" fmla="*/ 277 h 531"/>
                <a:gd name="T58" fmla="*/ 131 w 369"/>
                <a:gd name="T59" fmla="*/ 368 h 531"/>
                <a:gd name="T60" fmla="*/ 170 w 369"/>
                <a:gd name="T61" fmla="*/ 312 h 531"/>
                <a:gd name="T62" fmla="*/ 188 w 369"/>
                <a:gd name="T63" fmla="*/ 380 h 531"/>
                <a:gd name="T64" fmla="*/ 278 w 369"/>
                <a:gd name="T65" fmla="*/ 317 h 531"/>
                <a:gd name="T66" fmla="*/ 272 w 369"/>
                <a:gd name="T67" fmla="*/ 416 h 531"/>
                <a:gd name="T68" fmla="*/ 282 w 369"/>
                <a:gd name="T69" fmla="*/ 412 h 531"/>
                <a:gd name="T70" fmla="*/ 289 w 369"/>
                <a:gd name="T71" fmla="*/ 27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9" h="531">
                  <a:moveTo>
                    <a:pt x="354" y="283"/>
                  </a:moveTo>
                  <a:cubicBezTo>
                    <a:pt x="368" y="329"/>
                    <a:pt x="369" y="374"/>
                    <a:pt x="359" y="415"/>
                  </a:cubicBezTo>
                  <a:cubicBezTo>
                    <a:pt x="354" y="433"/>
                    <a:pt x="349" y="448"/>
                    <a:pt x="342" y="460"/>
                  </a:cubicBezTo>
                  <a:cubicBezTo>
                    <a:pt x="336" y="472"/>
                    <a:pt x="326" y="483"/>
                    <a:pt x="313" y="496"/>
                  </a:cubicBezTo>
                  <a:cubicBezTo>
                    <a:pt x="299" y="508"/>
                    <a:pt x="280" y="517"/>
                    <a:pt x="256" y="523"/>
                  </a:cubicBezTo>
                  <a:cubicBezTo>
                    <a:pt x="232" y="528"/>
                    <a:pt x="202" y="531"/>
                    <a:pt x="166" y="531"/>
                  </a:cubicBezTo>
                  <a:cubicBezTo>
                    <a:pt x="117" y="531"/>
                    <a:pt x="78" y="516"/>
                    <a:pt x="47" y="486"/>
                  </a:cubicBezTo>
                  <a:cubicBezTo>
                    <a:pt x="15" y="456"/>
                    <a:pt x="0" y="421"/>
                    <a:pt x="0" y="380"/>
                  </a:cubicBezTo>
                  <a:cubicBezTo>
                    <a:pt x="0" y="353"/>
                    <a:pt x="3" y="323"/>
                    <a:pt x="9" y="291"/>
                  </a:cubicBezTo>
                  <a:cubicBezTo>
                    <a:pt x="15" y="259"/>
                    <a:pt x="21" y="231"/>
                    <a:pt x="27" y="208"/>
                  </a:cubicBezTo>
                  <a:cubicBezTo>
                    <a:pt x="32" y="185"/>
                    <a:pt x="35" y="155"/>
                    <a:pt x="34" y="118"/>
                  </a:cubicBezTo>
                  <a:cubicBezTo>
                    <a:pt x="33" y="81"/>
                    <a:pt x="27" y="41"/>
                    <a:pt x="16" y="0"/>
                  </a:cubicBezTo>
                  <a:cubicBezTo>
                    <a:pt x="27" y="7"/>
                    <a:pt x="27" y="7"/>
                    <a:pt x="27" y="7"/>
                  </a:cubicBezTo>
                  <a:cubicBezTo>
                    <a:pt x="34" y="12"/>
                    <a:pt x="43" y="20"/>
                    <a:pt x="54" y="31"/>
                  </a:cubicBezTo>
                  <a:cubicBezTo>
                    <a:pt x="65" y="41"/>
                    <a:pt x="76" y="54"/>
                    <a:pt x="88" y="67"/>
                  </a:cubicBezTo>
                  <a:cubicBezTo>
                    <a:pt x="100" y="81"/>
                    <a:pt x="111" y="98"/>
                    <a:pt x="122" y="119"/>
                  </a:cubicBezTo>
                  <a:cubicBezTo>
                    <a:pt x="133" y="139"/>
                    <a:pt x="142" y="160"/>
                    <a:pt x="148" y="182"/>
                  </a:cubicBezTo>
                  <a:cubicBezTo>
                    <a:pt x="170" y="148"/>
                    <a:pt x="182" y="115"/>
                    <a:pt x="183" y="83"/>
                  </a:cubicBezTo>
                  <a:cubicBezTo>
                    <a:pt x="199" y="102"/>
                    <a:pt x="199" y="102"/>
                    <a:pt x="199" y="102"/>
                  </a:cubicBezTo>
                  <a:cubicBezTo>
                    <a:pt x="209" y="114"/>
                    <a:pt x="220" y="133"/>
                    <a:pt x="231" y="158"/>
                  </a:cubicBezTo>
                  <a:cubicBezTo>
                    <a:pt x="242" y="183"/>
                    <a:pt x="248" y="207"/>
                    <a:pt x="248" y="231"/>
                  </a:cubicBezTo>
                  <a:cubicBezTo>
                    <a:pt x="256" y="221"/>
                    <a:pt x="256" y="221"/>
                    <a:pt x="256" y="221"/>
                  </a:cubicBezTo>
                  <a:cubicBezTo>
                    <a:pt x="262" y="213"/>
                    <a:pt x="267" y="203"/>
                    <a:pt x="273" y="189"/>
                  </a:cubicBezTo>
                  <a:cubicBezTo>
                    <a:pt x="279" y="176"/>
                    <a:pt x="282" y="163"/>
                    <a:pt x="282" y="149"/>
                  </a:cubicBezTo>
                  <a:cubicBezTo>
                    <a:pt x="316" y="192"/>
                    <a:pt x="340" y="236"/>
                    <a:pt x="354" y="283"/>
                  </a:cubicBezTo>
                  <a:close/>
                  <a:moveTo>
                    <a:pt x="293" y="224"/>
                  </a:moveTo>
                  <a:cubicBezTo>
                    <a:pt x="271" y="261"/>
                    <a:pt x="245" y="291"/>
                    <a:pt x="216" y="315"/>
                  </a:cubicBezTo>
                  <a:cubicBezTo>
                    <a:pt x="216" y="283"/>
                    <a:pt x="214" y="252"/>
                    <a:pt x="210" y="222"/>
                  </a:cubicBezTo>
                  <a:cubicBezTo>
                    <a:pt x="206" y="192"/>
                    <a:pt x="202" y="172"/>
                    <a:pt x="197" y="162"/>
                  </a:cubicBezTo>
                  <a:cubicBezTo>
                    <a:pt x="189" y="183"/>
                    <a:pt x="169" y="215"/>
                    <a:pt x="137" y="260"/>
                  </a:cubicBezTo>
                  <a:cubicBezTo>
                    <a:pt x="137" y="258"/>
                    <a:pt x="135" y="249"/>
                    <a:pt x="131" y="233"/>
                  </a:cubicBezTo>
                  <a:cubicBezTo>
                    <a:pt x="126" y="218"/>
                    <a:pt x="119" y="197"/>
                    <a:pt x="107" y="169"/>
                  </a:cubicBezTo>
                  <a:cubicBezTo>
                    <a:pt x="96" y="141"/>
                    <a:pt x="82" y="116"/>
                    <a:pt x="67" y="95"/>
                  </a:cubicBezTo>
                  <a:cubicBezTo>
                    <a:pt x="70" y="140"/>
                    <a:pt x="64" y="195"/>
                    <a:pt x="50" y="260"/>
                  </a:cubicBezTo>
                  <a:cubicBezTo>
                    <a:pt x="39" y="311"/>
                    <a:pt x="33" y="351"/>
                    <a:pt x="33" y="380"/>
                  </a:cubicBezTo>
                  <a:cubicBezTo>
                    <a:pt x="33" y="411"/>
                    <a:pt x="45" y="439"/>
                    <a:pt x="70" y="462"/>
                  </a:cubicBezTo>
                  <a:cubicBezTo>
                    <a:pt x="94" y="486"/>
                    <a:pt x="126" y="498"/>
                    <a:pt x="166" y="498"/>
                  </a:cubicBezTo>
                  <a:cubicBezTo>
                    <a:pt x="192" y="498"/>
                    <a:pt x="215" y="496"/>
                    <a:pt x="234" y="492"/>
                  </a:cubicBezTo>
                  <a:cubicBezTo>
                    <a:pt x="254" y="489"/>
                    <a:pt x="269" y="484"/>
                    <a:pt x="279" y="479"/>
                  </a:cubicBezTo>
                  <a:cubicBezTo>
                    <a:pt x="289" y="474"/>
                    <a:pt x="298" y="466"/>
                    <a:pt x="305" y="457"/>
                  </a:cubicBezTo>
                  <a:cubicBezTo>
                    <a:pt x="312" y="447"/>
                    <a:pt x="317" y="439"/>
                    <a:pt x="319" y="433"/>
                  </a:cubicBezTo>
                  <a:cubicBezTo>
                    <a:pt x="321" y="427"/>
                    <a:pt x="324" y="419"/>
                    <a:pt x="327" y="407"/>
                  </a:cubicBezTo>
                  <a:cubicBezTo>
                    <a:pt x="341" y="351"/>
                    <a:pt x="329" y="290"/>
                    <a:pt x="293" y="224"/>
                  </a:cubicBezTo>
                  <a:close/>
                  <a:moveTo>
                    <a:pt x="275" y="295"/>
                  </a:moveTo>
                  <a:cubicBezTo>
                    <a:pt x="267" y="304"/>
                    <a:pt x="261" y="311"/>
                    <a:pt x="256" y="316"/>
                  </a:cubicBezTo>
                  <a:cubicBezTo>
                    <a:pt x="251" y="321"/>
                    <a:pt x="244" y="328"/>
                    <a:pt x="233" y="335"/>
                  </a:cubicBezTo>
                  <a:cubicBezTo>
                    <a:pt x="223" y="343"/>
                    <a:pt x="211" y="350"/>
                    <a:pt x="197" y="357"/>
                  </a:cubicBezTo>
                  <a:cubicBezTo>
                    <a:pt x="189" y="333"/>
                    <a:pt x="185" y="309"/>
                    <a:pt x="185" y="285"/>
                  </a:cubicBezTo>
                  <a:cubicBezTo>
                    <a:pt x="185" y="257"/>
                    <a:pt x="185" y="257"/>
                    <a:pt x="185" y="257"/>
                  </a:cubicBezTo>
                  <a:cubicBezTo>
                    <a:pt x="160" y="297"/>
                    <a:pt x="160" y="297"/>
                    <a:pt x="160" y="297"/>
                  </a:cubicBezTo>
                  <a:cubicBezTo>
                    <a:pt x="149" y="313"/>
                    <a:pt x="141" y="326"/>
                    <a:pt x="134" y="336"/>
                  </a:cubicBezTo>
                  <a:cubicBezTo>
                    <a:pt x="117" y="298"/>
                    <a:pt x="105" y="269"/>
                    <a:pt x="98" y="249"/>
                  </a:cubicBezTo>
                  <a:cubicBezTo>
                    <a:pt x="90" y="227"/>
                    <a:pt x="90" y="227"/>
                    <a:pt x="90" y="227"/>
                  </a:cubicBezTo>
                  <a:cubicBezTo>
                    <a:pt x="82" y="252"/>
                    <a:pt x="82" y="252"/>
                    <a:pt x="82" y="252"/>
                  </a:cubicBezTo>
                  <a:cubicBezTo>
                    <a:pt x="67" y="294"/>
                    <a:pt x="60" y="340"/>
                    <a:pt x="60" y="392"/>
                  </a:cubicBezTo>
                  <a:cubicBezTo>
                    <a:pt x="60" y="398"/>
                    <a:pt x="63" y="401"/>
                    <a:pt x="68" y="401"/>
                  </a:cubicBezTo>
                  <a:cubicBezTo>
                    <a:pt x="74" y="401"/>
                    <a:pt x="77" y="398"/>
                    <a:pt x="77" y="392"/>
                  </a:cubicBezTo>
                  <a:cubicBezTo>
                    <a:pt x="77" y="345"/>
                    <a:pt x="81" y="307"/>
                    <a:pt x="90" y="277"/>
                  </a:cubicBezTo>
                  <a:cubicBezTo>
                    <a:pt x="98" y="295"/>
                    <a:pt x="109" y="321"/>
                    <a:pt x="124" y="356"/>
                  </a:cubicBezTo>
                  <a:cubicBezTo>
                    <a:pt x="131" y="368"/>
                    <a:pt x="131" y="368"/>
                    <a:pt x="131" y="368"/>
                  </a:cubicBezTo>
                  <a:cubicBezTo>
                    <a:pt x="139" y="357"/>
                    <a:pt x="139" y="357"/>
                    <a:pt x="139" y="357"/>
                  </a:cubicBezTo>
                  <a:cubicBezTo>
                    <a:pt x="149" y="343"/>
                    <a:pt x="159" y="328"/>
                    <a:pt x="170" y="312"/>
                  </a:cubicBezTo>
                  <a:cubicBezTo>
                    <a:pt x="171" y="328"/>
                    <a:pt x="176" y="348"/>
                    <a:pt x="185" y="372"/>
                  </a:cubicBezTo>
                  <a:cubicBezTo>
                    <a:pt x="188" y="380"/>
                    <a:pt x="188" y="380"/>
                    <a:pt x="188" y="380"/>
                  </a:cubicBezTo>
                  <a:cubicBezTo>
                    <a:pt x="196" y="377"/>
                    <a:pt x="196" y="377"/>
                    <a:pt x="196" y="377"/>
                  </a:cubicBezTo>
                  <a:cubicBezTo>
                    <a:pt x="230" y="360"/>
                    <a:pt x="257" y="340"/>
                    <a:pt x="278" y="317"/>
                  </a:cubicBezTo>
                  <a:cubicBezTo>
                    <a:pt x="281" y="350"/>
                    <a:pt x="277" y="380"/>
                    <a:pt x="268" y="406"/>
                  </a:cubicBezTo>
                  <a:cubicBezTo>
                    <a:pt x="266" y="411"/>
                    <a:pt x="267" y="414"/>
                    <a:pt x="272" y="416"/>
                  </a:cubicBezTo>
                  <a:cubicBezTo>
                    <a:pt x="272" y="417"/>
                    <a:pt x="274" y="417"/>
                    <a:pt x="275" y="417"/>
                  </a:cubicBezTo>
                  <a:cubicBezTo>
                    <a:pt x="278" y="417"/>
                    <a:pt x="281" y="415"/>
                    <a:pt x="282" y="412"/>
                  </a:cubicBezTo>
                  <a:cubicBezTo>
                    <a:pt x="297" y="377"/>
                    <a:pt x="300" y="338"/>
                    <a:pt x="293" y="296"/>
                  </a:cubicBezTo>
                  <a:cubicBezTo>
                    <a:pt x="289" y="279"/>
                    <a:pt x="289" y="279"/>
                    <a:pt x="289" y="279"/>
                  </a:cubicBezTo>
                  <a:lnTo>
                    <a:pt x="275" y="295"/>
                  </a:ln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2" name="Group 1"/>
          <p:cNvGrpSpPr/>
          <p:nvPr/>
        </p:nvGrpSpPr>
        <p:grpSpPr>
          <a:xfrm>
            <a:off x="757794" y="1759438"/>
            <a:ext cx="2254358" cy="2416913"/>
            <a:chOff x="2020782" y="4691834"/>
            <a:chExt cx="6011622" cy="6445100"/>
          </a:xfrm>
        </p:grpSpPr>
        <p:sp>
          <p:nvSpPr>
            <p:cNvPr id="726" name="Shape 726"/>
            <p:cNvSpPr/>
            <p:nvPr/>
          </p:nvSpPr>
          <p:spPr>
            <a:xfrm>
              <a:off x="2020782" y="7045559"/>
              <a:ext cx="6011622" cy="4091375"/>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727" name="Shape 727"/>
            <p:cNvSpPr/>
            <p:nvPr/>
          </p:nvSpPr>
          <p:spPr>
            <a:xfrm>
              <a:off x="2095928" y="4691834"/>
              <a:ext cx="1655456" cy="1655456"/>
            </a:xfrm>
            <a:prstGeom prst="roundRect">
              <a:avLst>
                <a:gd name="adj" fmla="val 11893"/>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908D9A"/>
                </a:solidFill>
                <a:latin typeface="Helvetica Light"/>
                <a:sym typeface="Helvetica Light"/>
              </a:endParaRPr>
            </a:p>
          </p:txBody>
        </p:sp>
        <p:sp>
          <p:nvSpPr>
            <p:cNvPr id="15" name="Freeform 70"/>
            <p:cNvSpPr>
              <a:spLocks noEditPoints="1"/>
            </p:cNvSpPr>
            <p:nvPr/>
          </p:nvSpPr>
          <p:spPr bwMode="auto">
            <a:xfrm>
              <a:off x="2528071" y="5132671"/>
              <a:ext cx="859931" cy="859056"/>
            </a:xfrm>
            <a:custGeom>
              <a:avLst/>
              <a:gdLst>
                <a:gd name="T0" fmla="*/ 458 w 458"/>
                <a:gd name="T1" fmla="*/ 200 h 457"/>
                <a:gd name="T2" fmla="*/ 415 w 458"/>
                <a:gd name="T3" fmla="*/ 243 h 457"/>
                <a:gd name="T4" fmla="*/ 406 w 458"/>
                <a:gd name="T5" fmla="*/ 449 h 457"/>
                <a:gd name="T6" fmla="*/ 71 w 458"/>
                <a:gd name="T7" fmla="*/ 457 h 457"/>
                <a:gd name="T8" fmla="*/ 43 w 458"/>
                <a:gd name="T9" fmla="*/ 429 h 457"/>
                <a:gd name="T10" fmla="*/ 12 w 458"/>
                <a:gd name="T11" fmla="*/ 230 h 457"/>
                <a:gd name="T12" fmla="*/ 0 w 458"/>
                <a:gd name="T13" fmla="*/ 186 h 457"/>
                <a:gd name="T14" fmla="*/ 52 w 458"/>
                <a:gd name="T15" fmla="*/ 103 h 457"/>
                <a:gd name="T16" fmla="*/ 57 w 458"/>
                <a:gd name="T17" fmla="*/ 28 h 457"/>
                <a:gd name="T18" fmla="*/ 86 w 458"/>
                <a:gd name="T19" fmla="*/ 0 h 457"/>
                <a:gd name="T20" fmla="*/ 392 w 458"/>
                <a:gd name="T21" fmla="*/ 8 h 457"/>
                <a:gd name="T22" fmla="*/ 400 w 458"/>
                <a:gd name="T23" fmla="*/ 96 h 457"/>
                <a:gd name="T24" fmla="*/ 449 w 458"/>
                <a:gd name="T25" fmla="*/ 160 h 457"/>
                <a:gd name="T26" fmla="*/ 33 w 458"/>
                <a:gd name="T27" fmla="*/ 210 h 457"/>
                <a:gd name="T28" fmla="*/ 70 w 458"/>
                <a:gd name="T29" fmla="*/ 214 h 457"/>
                <a:gd name="T30" fmla="*/ 86 w 458"/>
                <a:gd name="T31" fmla="*/ 114 h 457"/>
                <a:gd name="T32" fmla="*/ 31 w 458"/>
                <a:gd name="T33" fmla="*/ 177 h 457"/>
                <a:gd name="T34" fmla="*/ 29 w 458"/>
                <a:gd name="T35" fmla="*/ 200 h 457"/>
                <a:gd name="T36" fmla="*/ 386 w 458"/>
                <a:gd name="T37" fmla="*/ 243 h 457"/>
                <a:gd name="T38" fmla="*/ 71 w 458"/>
                <a:gd name="T39" fmla="*/ 429 h 457"/>
                <a:gd name="T40" fmla="*/ 164 w 458"/>
                <a:gd name="T41" fmla="*/ 286 h 457"/>
                <a:gd name="T42" fmla="*/ 179 w 458"/>
                <a:gd name="T43" fmla="*/ 272 h 457"/>
                <a:gd name="T44" fmla="*/ 296 w 458"/>
                <a:gd name="T45" fmla="*/ 276 h 457"/>
                <a:gd name="T46" fmla="*/ 300 w 458"/>
                <a:gd name="T47" fmla="*/ 429 h 457"/>
                <a:gd name="T48" fmla="*/ 386 w 458"/>
                <a:gd name="T49" fmla="*/ 243 h 457"/>
                <a:gd name="T50" fmla="*/ 86 w 458"/>
                <a:gd name="T51" fmla="*/ 86 h 457"/>
                <a:gd name="T52" fmla="*/ 372 w 458"/>
                <a:gd name="T53" fmla="*/ 28 h 457"/>
                <a:gd name="T54" fmla="*/ 174 w 458"/>
                <a:gd name="T55" fmla="*/ 114 h 457"/>
                <a:gd name="T56" fmla="*/ 86 w 458"/>
                <a:gd name="T57" fmla="*/ 214 h 457"/>
                <a:gd name="T58" fmla="*/ 174 w 458"/>
                <a:gd name="T59" fmla="*/ 114 h 457"/>
                <a:gd name="T60" fmla="*/ 222 w 458"/>
                <a:gd name="T61" fmla="*/ 214 h 457"/>
                <a:gd name="T62" fmla="*/ 189 w 458"/>
                <a:gd name="T63" fmla="*/ 114 h 457"/>
                <a:gd name="T64" fmla="*/ 286 w 458"/>
                <a:gd name="T65" fmla="*/ 286 h 457"/>
                <a:gd name="T66" fmla="*/ 179 w 458"/>
                <a:gd name="T67" fmla="*/ 429 h 457"/>
                <a:gd name="T68" fmla="*/ 286 w 458"/>
                <a:gd name="T69" fmla="*/ 286 h 457"/>
                <a:gd name="T70" fmla="*/ 297 w 458"/>
                <a:gd name="T71" fmla="*/ 214 h 457"/>
                <a:gd name="T72" fmla="*/ 236 w 458"/>
                <a:gd name="T73" fmla="*/ 114 h 457"/>
                <a:gd name="T74" fmla="*/ 312 w 458"/>
                <a:gd name="T75" fmla="*/ 214 h 457"/>
                <a:gd name="T76" fmla="*/ 315 w 458"/>
                <a:gd name="T77" fmla="*/ 114 h 457"/>
                <a:gd name="T78" fmla="*/ 312 w 458"/>
                <a:gd name="T79" fmla="*/ 214 h 457"/>
                <a:gd name="T80" fmla="*/ 426 w 458"/>
                <a:gd name="T81" fmla="*/ 177 h 457"/>
                <a:gd name="T82" fmla="*/ 372 w 458"/>
                <a:gd name="T83" fmla="*/ 114 h 457"/>
                <a:gd name="T84" fmla="*/ 388 w 458"/>
                <a:gd name="T85" fmla="*/ 214 h 457"/>
                <a:gd name="T86" fmla="*/ 425 w 458"/>
                <a:gd name="T87" fmla="*/ 210 h 457"/>
                <a:gd name="T88" fmla="*/ 429 w 458"/>
                <a:gd name="T89" fmla="*/ 18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457">
                  <a:moveTo>
                    <a:pt x="458" y="186"/>
                  </a:moveTo>
                  <a:cubicBezTo>
                    <a:pt x="458" y="200"/>
                    <a:pt x="458" y="200"/>
                    <a:pt x="458" y="200"/>
                  </a:cubicBezTo>
                  <a:cubicBezTo>
                    <a:pt x="458" y="212"/>
                    <a:pt x="453" y="222"/>
                    <a:pt x="445" y="230"/>
                  </a:cubicBezTo>
                  <a:cubicBezTo>
                    <a:pt x="437" y="239"/>
                    <a:pt x="427" y="243"/>
                    <a:pt x="415" y="243"/>
                  </a:cubicBezTo>
                  <a:cubicBezTo>
                    <a:pt x="415" y="429"/>
                    <a:pt x="415" y="429"/>
                    <a:pt x="415" y="429"/>
                  </a:cubicBezTo>
                  <a:cubicBezTo>
                    <a:pt x="415" y="437"/>
                    <a:pt x="412" y="443"/>
                    <a:pt x="406" y="449"/>
                  </a:cubicBezTo>
                  <a:cubicBezTo>
                    <a:pt x="401" y="455"/>
                    <a:pt x="394" y="457"/>
                    <a:pt x="386" y="457"/>
                  </a:cubicBezTo>
                  <a:cubicBezTo>
                    <a:pt x="71" y="457"/>
                    <a:pt x="71" y="457"/>
                    <a:pt x="71" y="457"/>
                  </a:cubicBezTo>
                  <a:cubicBezTo>
                    <a:pt x="64" y="457"/>
                    <a:pt x="57" y="455"/>
                    <a:pt x="51" y="449"/>
                  </a:cubicBezTo>
                  <a:cubicBezTo>
                    <a:pt x="46" y="443"/>
                    <a:pt x="43" y="437"/>
                    <a:pt x="43" y="429"/>
                  </a:cubicBezTo>
                  <a:cubicBezTo>
                    <a:pt x="43" y="243"/>
                    <a:pt x="43" y="243"/>
                    <a:pt x="43" y="243"/>
                  </a:cubicBezTo>
                  <a:cubicBezTo>
                    <a:pt x="31" y="243"/>
                    <a:pt x="21" y="239"/>
                    <a:pt x="12" y="230"/>
                  </a:cubicBezTo>
                  <a:cubicBezTo>
                    <a:pt x="4" y="222"/>
                    <a:pt x="0" y="212"/>
                    <a:pt x="0" y="200"/>
                  </a:cubicBezTo>
                  <a:cubicBezTo>
                    <a:pt x="0" y="186"/>
                    <a:pt x="0" y="186"/>
                    <a:pt x="0" y="186"/>
                  </a:cubicBezTo>
                  <a:cubicBezTo>
                    <a:pt x="0" y="176"/>
                    <a:pt x="3" y="168"/>
                    <a:pt x="9" y="160"/>
                  </a:cubicBezTo>
                  <a:cubicBezTo>
                    <a:pt x="52" y="103"/>
                    <a:pt x="52" y="103"/>
                    <a:pt x="52" y="103"/>
                  </a:cubicBezTo>
                  <a:cubicBezTo>
                    <a:pt x="53" y="101"/>
                    <a:pt x="55" y="99"/>
                    <a:pt x="57" y="96"/>
                  </a:cubicBezTo>
                  <a:cubicBezTo>
                    <a:pt x="57" y="28"/>
                    <a:pt x="57" y="28"/>
                    <a:pt x="57" y="28"/>
                  </a:cubicBezTo>
                  <a:cubicBezTo>
                    <a:pt x="57" y="21"/>
                    <a:pt x="60" y="14"/>
                    <a:pt x="66" y="8"/>
                  </a:cubicBezTo>
                  <a:cubicBezTo>
                    <a:pt x="71" y="3"/>
                    <a:pt x="78" y="0"/>
                    <a:pt x="86" y="0"/>
                  </a:cubicBezTo>
                  <a:cubicBezTo>
                    <a:pt x="372" y="0"/>
                    <a:pt x="372" y="0"/>
                    <a:pt x="372" y="0"/>
                  </a:cubicBezTo>
                  <a:cubicBezTo>
                    <a:pt x="380" y="0"/>
                    <a:pt x="386" y="3"/>
                    <a:pt x="392" y="8"/>
                  </a:cubicBezTo>
                  <a:cubicBezTo>
                    <a:pt x="398" y="14"/>
                    <a:pt x="400" y="21"/>
                    <a:pt x="400" y="28"/>
                  </a:cubicBezTo>
                  <a:cubicBezTo>
                    <a:pt x="400" y="96"/>
                    <a:pt x="400" y="96"/>
                    <a:pt x="400" y="96"/>
                  </a:cubicBezTo>
                  <a:cubicBezTo>
                    <a:pt x="403" y="99"/>
                    <a:pt x="405" y="101"/>
                    <a:pt x="406" y="103"/>
                  </a:cubicBezTo>
                  <a:cubicBezTo>
                    <a:pt x="449" y="160"/>
                    <a:pt x="449" y="160"/>
                    <a:pt x="449" y="160"/>
                  </a:cubicBezTo>
                  <a:cubicBezTo>
                    <a:pt x="455" y="168"/>
                    <a:pt x="458" y="176"/>
                    <a:pt x="458" y="186"/>
                  </a:cubicBezTo>
                  <a:close/>
                  <a:moveTo>
                    <a:pt x="33" y="210"/>
                  </a:moveTo>
                  <a:cubicBezTo>
                    <a:pt x="35" y="213"/>
                    <a:pt x="39" y="214"/>
                    <a:pt x="43" y="214"/>
                  </a:cubicBezTo>
                  <a:cubicBezTo>
                    <a:pt x="70" y="214"/>
                    <a:pt x="70" y="214"/>
                    <a:pt x="70" y="214"/>
                  </a:cubicBezTo>
                  <a:cubicBezTo>
                    <a:pt x="127" y="114"/>
                    <a:pt x="127" y="114"/>
                    <a:pt x="127" y="114"/>
                  </a:cubicBezTo>
                  <a:cubicBezTo>
                    <a:pt x="86" y="114"/>
                    <a:pt x="86" y="114"/>
                    <a:pt x="86" y="114"/>
                  </a:cubicBezTo>
                  <a:cubicBezTo>
                    <a:pt x="81" y="114"/>
                    <a:pt x="77" y="116"/>
                    <a:pt x="74" y="120"/>
                  </a:cubicBezTo>
                  <a:cubicBezTo>
                    <a:pt x="31" y="177"/>
                    <a:pt x="31" y="177"/>
                    <a:pt x="31" y="177"/>
                  </a:cubicBezTo>
                  <a:cubicBezTo>
                    <a:pt x="29" y="180"/>
                    <a:pt x="29" y="183"/>
                    <a:pt x="29" y="186"/>
                  </a:cubicBezTo>
                  <a:cubicBezTo>
                    <a:pt x="29" y="200"/>
                    <a:pt x="29" y="200"/>
                    <a:pt x="29" y="200"/>
                  </a:cubicBezTo>
                  <a:cubicBezTo>
                    <a:pt x="29" y="204"/>
                    <a:pt x="30" y="208"/>
                    <a:pt x="33" y="210"/>
                  </a:cubicBezTo>
                  <a:close/>
                  <a:moveTo>
                    <a:pt x="386" y="243"/>
                  </a:moveTo>
                  <a:cubicBezTo>
                    <a:pt x="71" y="243"/>
                    <a:pt x="71" y="243"/>
                    <a:pt x="71" y="243"/>
                  </a:cubicBezTo>
                  <a:cubicBezTo>
                    <a:pt x="71" y="429"/>
                    <a:pt x="71" y="429"/>
                    <a:pt x="71" y="429"/>
                  </a:cubicBezTo>
                  <a:cubicBezTo>
                    <a:pt x="164" y="429"/>
                    <a:pt x="164" y="429"/>
                    <a:pt x="164" y="429"/>
                  </a:cubicBezTo>
                  <a:cubicBezTo>
                    <a:pt x="164" y="286"/>
                    <a:pt x="164" y="286"/>
                    <a:pt x="164" y="286"/>
                  </a:cubicBezTo>
                  <a:cubicBezTo>
                    <a:pt x="164" y="282"/>
                    <a:pt x="166" y="278"/>
                    <a:pt x="168" y="276"/>
                  </a:cubicBezTo>
                  <a:cubicBezTo>
                    <a:pt x="171" y="273"/>
                    <a:pt x="175" y="272"/>
                    <a:pt x="179" y="272"/>
                  </a:cubicBezTo>
                  <a:cubicBezTo>
                    <a:pt x="286" y="272"/>
                    <a:pt x="286" y="272"/>
                    <a:pt x="286" y="272"/>
                  </a:cubicBezTo>
                  <a:cubicBezTo>
                    <a:pt x="290" y="272"/>
                    <a:pt x="294" y="273"/>
                    <a:pt x="296" y="276"/>
                  </a:cubicBezTo>
                  <a:cubicBezTo>
                    <a:pt x="299" y="278"/>
                    <a:pt x="300" y="282"/>
                    <a:pt x="300" y="286"/>
                  </a:cubicBezTo>
                  <a:cubicBezTo>
                    <a:pt x="300" y="429"/>
                    <a:pt x="300" y="429"/>
                    <a:pt x="300" y="429"/>
                  </a:cubicBezTo>
                  <a:cubicBezTo>
                    <a:pt x="386" y="429"/>
                    <a:pt x="386" y="429"/>
                    <a:pt x="386" y="429"/>
                  </a:cubicBezTo>
                  <a:lnTo>
                    <a:pt x="386" y="243"/>
                  </a:lnTo>
                  <a:close/>
                  <a:moveTo>
                    <a:pt x="86" y="28"/>
                  </a:moveTo>
                  <a:cubicBezTo>
                    <a:pt x="86" y="86"/>
                    <a:pt x="86" y="86"/>
                    <a:pt x="86" y="86"/>
                  </a:cubicBezTo>
                  <a:cubicBezTo>
                    <a:pt x="372" y="86"/>
                    <a:pt x="372" y="86"/>
                    <a:pt x="372" y="86"/>
                  </a:cubicBezTo>
                  <a:cubicBezTo>
                    <a:pt x="372" y="28"/>
                    <a:pt x="372" y="28"/>
                    <a:pt x="372" y="28"/>
                  </a:cubicBezTo>
                  <a:lnTo>
                    <a:pt x="86" y="28"/>
                  </a:lnTo>
                  <a:close/>
                  <a:moveTo>
                    <a:pt x="174" y="114"/>
                  </a:moveTo>
                  <a:cubicBezTo>
                    <a:pt x="143" y="114"/>
                    <a:pt x="143" y="114"/>
                    <a:pt x="143" y="114"/>
                  </a:cubicBezTo>
                  <a:cubicBezTo>
                    <a:pt x="86" y="214"/>
                    <a:pt x="86" y="214"/>
                    <a:pt x="86" y="214"/>
                  </a:cubicBezTo>
                  <a:cubicBezTo>
                    <a:pt x="146" y="214"/>
                    <a:pt x="146" y="214"/>
                    <a:pt x="146" y="214"/>
                  </a:cubicBezTo>
                  <a:lnTo>
                    <a:pt x="174" y="114"/>
                  </a:lnTo>
                  <a:close/>
                  <a:moveTo>
                    <a:pt x="161" y="214"/>
                  </a:moveTo>
                  <a:cubicBezTo>
                    <a:pt x="222" y="214"/>
                    <a:pt x="222" y="214"/>
                    <a:pt x="222" y="214"/>
                  </a:cubicBezTo>
                  <a:cubicBezTo>
                    <a:pt x="222" y="114"/>
                    <a:pt x="222" y="114"/>
                    <a:pt x="222" y="114"/>
                  </a:cubicBezTo>
                  <a:cubicBezTo>
                    <a:pt x="189" y="114"/>
                    <a:pt x="189" y="114"/>
                    <a:pt x="189" y="114"/>
                  </a:cubicBezTo>
                  <a:lnTo>
                    <a:pt x="161" y="214"/>
                  </a:lnTo>
                  <a:close/>
                  <a:moveTo>
                    <a:pt x="286" y="286"/>
                  </a:moveTo>
                  <a:cubicBezTo>
                    <a:pt x="179" y="286"/>
                    <a:pt x="179" y="286"/>
                    <a:pt x="179" y="286"/>
                  </a:cubicBezTo>
                  <a:cubicBezTo>
                    <a:pt x="179" y="429"/>
                    <a:pt x="179" y="429"/>
                    <a:pt x="179" y="429"/>
                  </a:cubicBezTo>
                  <a:cubicBezTo>
                    <a:pt x="286" y="429"/>
                    <a:pt x="286" y="429"/>
                    <a:pt x="286" y="429"/>
                  </a:cubicBezTo>
                  <a:lnTo>
                    <a:pt x="286" y="286"/>
                  </a:lnTo>
                  <a:close/>
                  <a:moveTo>
                    <a:pt x="236" y="214"/>
                  </a:moveTo>
                  <a:cubicBezTo>
                    <a:pt x="297" y="214"/>
                    <a:pt x="297" y="214"/>
                    <a:pt x="297" y="214"/>
                  </a:cubicBezTo>
                  <a:cubicBezTo>
                    <a:pt x="268" y="114"/>
                    <a:pt x="268" y="114"/>
                    <a:pt x="268" y="114"/>
                  </a:cubicBezTo>
                  <a:cubicBezTo>
                    <a:pt x="236" y="114"/>
                    <a:pt x="236" y="114"/>
                    <a:pt x="236" y="114"/>
                  </a:cubicBezTo>
                  <a:lnTo>
                    <a:pt x="236" y="214"/>
                  </a:lnTo>
                  <a:close/>
                  <a:moveTo>
                    <a:pt x="312" y="214"/>
                  </a:moveTo>
                  <a:cubicBezTo>
                    <a:pt x="372" y="214"/>
                    <a:pt x="372" y="214"/>
                    <a:pt x="372" y="214"/>
                  </a:cubicBezTo>
                  <a:cubicBezTo>
                    <a:pt x="315" y="114"/>
                    <a:pt x="315" y="114"/>
                    <a:pt x="315" y="114"/>
                  </a:cubicBezTo>
                  <a:cubicBezTo>
                    <a:pt x="283" y="114"/>
                    <a:pt x="283" y="114"/>
                    <a:pt x="283" y="114"/>
                  </a:cubicBezTo>
                  <a:lnTo>
                    <a:pt x="312" y="214"/>
                  </a:lnTo>
                  <a:close/>
                  <a:moveTo>
                    <a:pt x="429" y="186"/>
                  </a:moveTo>
                  <a:cubicBezTo>
                    <a:pt x="429" y="183"/>
                    <a:pt x="428" y="180"/>
                    <a:pt x="426" y="177"/>
                  </a:cubicBezTo>
                  <a:cubicBezTo>
                    <a:pt x="383" y="120"/>
                    <a:pt x="383" y="120"/>
                    <a:pt x="383" y="120"/>
                  </a:cubicBezTo>
                  <a:cubicBezTo>
                    <a:pt x="380" y="116"/>
                    <a:pt x="377" y="114"/>
                    <a:pt x="372" y="114"/>
                  </a:cubicBezTo>
                  <a:cubicBezTo>
                    <a:pt x="331" y="114"/>
                    <a:pt x="331" y="114"/>
                    <a:pt x="331" y="114"/>
                  </a:cubicBezTo>
                  <a:cubicBezTo>
                    <a:pt x="388" y="214"/>
                    <a:pt x="388" y="214"/>
                    <a:pt x="388" y="214"/>
                  </a:cubicBezTo>
                  <a:cubicBezTo>
                    <a:pt x="415" y="214"/>
                    <a:pt x="415" y="214"/>
                    <a:pt x="415" y="214"/>
                  </a:cubicBezTo>
                  <a:cubicBezTo>
                    <a:pt x="419" y="214"/>
                    <a:pt x="422" y="213"/>
                    <a:pt x="425" y="210"/>
                  </a:cubicBezTo>
                  <a:cubicBezTo>
                    <a:pt x="428" y="208"/>
                    <a:pt x="429" y="204"/>
                    <a:pt x="429" y="200"/>
                  </a:cubicBezTo>
                  <a:lnTo>
                    <a:pt x="429" y="186"/>
                  </a:ln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4" name="Group 3"/>
          <p:cNvGrpSpPr/>
          <p:nvPr/>
        </p:nvGrpSpPr>
        <p:grpSpPr>
          <a:xfrm>
            <a:off x="6076135" y="1759438"/>
            <a:ext cx="2254358" cy="2416913"/>
            <a:chOff x="16203023" y="4691834"/>
            <a:chExt cx="6011622" cy="6445100"/>
          </a:xfrm>
        </p:grpSpPr>
        <p:sp>
          <p:nvSpPr>
            <p:cNvPr id="736" name="Shape 736"/>
            <p:cNvSpPr/>
            <p:nvPr/>
          </p:nvSpPr>
          <p:spPr>
            <a:xfrm>
              <a:off x="16203023" y="7045559"/>
              <a:ext cx="6011622" cy="4091375"/>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737" name="Shape 737"/>
            <p:cNvSpPr/>
            <p:nvPr/>
          </p:nvSpPr>
          <p:spPr>
            <a:xfrm>
              <a:off x="16278168" y="4691834"/>
              <a:ext cx="1655457" cy="1655456"/>
            </a:xfrm>
            <a:prstGeom prst="roundRect">
              <a:avLst>
                <a:gd name="adj" fmla="val 11893"/>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908D9A"/>
                </a:solidFill>
                <a:latin typeface="Helvetica Light"/>
                <a:sym typeface="Helvetica Light"/>
              </a:endParaRPr>
            </a:p>
          </p:txBody>
        </p:sp>
        <p:sp>
          <p:nvSpPr>
            <p:cNvPr id="16" name="Freeform 77"/>
            <p:cNvSpPr>
              <a:spLocks noEditPoints="1"/>
            </p:cNvSpPr>
            <p:nvPr/>
          </p:nvSpPr>
          <p:spPr bwMode="auto">
            <a:xfrm>
              <a:off x="16699178" y="5120960"/>
              <a:ext cx="858180" cy="833236"/>
            </a:xfrm>
            <a:custGeom>
              <a:avLst/>
              <a:gdLst>
                <a:gd name="T0" fmla="*/ 456 w 503"/>
                <a:gd name="T1" fmla="*/ 378 h 488"/>
                <a:gd name="T2" fmla="*/ 430 w 503"/>
                <a:gd name="T3" fmla="*/ 462 h 488"/>
                <a:gd name="T4" fmla="*/ 87 w 503"/>
                <a:gd name="T5" fmla="*/ 488 h 488"/>
                <a:gd name="T6" fmla="*/ 0 w 503"/>
                <a:gd name="T7" fmla="*/ 401 h 488"/>
                <a:gd name="T8" fmla="*/ 26 w 503"/>
                <a:gd name="T9" fmla="*/ 26 h 488"/>
                <a:gd name="T10" fmla="*/ 346 w 503"/>
                <a:gd name="T11" fmla="*/ 0 h 488"/>
                <a:gd name="T12" fmla="*/ 442 w 503"/>
                <a:gd name="T13" fmla="*/ 14 h 488"/>
                <a:gd name="T14" fmla="*/ 456 w 503"/>
                <a:gd name="T15" fmla="*/ 87 h 488"/>
                <a:gd name="T16" fmla="*/ 456 w 503"/>
                <a:gd name="T17" fmla="*/ 189 h 488"/>
                <a:gd name="T18" fmla="*/ 48 w 503"/>
                <a:gd name="T19" fmla="*/ 48 h 488"/>
                <a:gd name="T20" fmla="*/ 47 w 503"/>
                <a:gd name="T21" fmla="*/ 125 h 488"/>
                <a:gd name="T22" fmla="*/ 47 w 503"/>
                <a:gd name="T23" fmla="*/ 63 h 488"/>
                <a:gd name="T24" fmla="*/ 63 w 503"/>
                <a:gd name="T25" fmla="*/ 48 h 488"/>
                <a:gd name="T26" fmla="*/ 404 w 503"/>
                <a:gd name="T27" fmla="*/ 52 h 488"/>
                <a:gd name="T28" fmla="*/ 409 w 503"/>
                <a:gd name="T29" fmla="*/ 95 h 488"/>
                <a:gd name="T30" fmla="*/ 409 w 503"/>
                <a:gd name="T31" fmla="*/ 142 h 488"/>
                <a:gd name="T32" fmla="*/ 425 w 503"/>
                <a:gd name="T33" fmla="*/ 95 h 488"/>
                <a:gd name="T34" fmla="*/ 425 w 503"/>
                <a:gd name="T35" fmla="*/ 48 h 488"/>
                <a:gd name="T36" fmla="*/ 409 w 503"/>
                <a:gd name="T37" fmla="*/ 32 h 488"/>
                <a:gd name="T38" fmla="*/ 87 w 503"/>
                <a:gd name="T39" fmla="*/ 32 h 488"/>
                <a:gd name="T40" fmla="*/ 425 w 503"/>
                <a:gd name="T41" fmla="*/ 378 h 488"/>
                <a:gd name="T42" fmla="*/ 228 w 503"/>
                <a:gd name="T43" fmla="*/ 355 h 488"/>
                <a:gd name="T44" fmla="*/ 228 w 503"/>
                <a:gd name="T45" fmla="*/ 244 h 488"/>
                <a:gd name="T46" fmla="*/ 425 w 503"/>
                <a:gd name="T47" fmla="*/ 221 h 488"/>
                <a:gd name="T48" fmla="*/ 420 w 503"/>
                <a:gd name="T49" fmla="*/ 178 h 488"/>
                <a:gd name="T50" fmla="*/ 346 w 503"/>
                <a:gd name="T51" fmla="*/ 173 h 488"/>
                <a:gd name="T52" fmla="*/ 31 w 503"/>
                <a:gd name="T53" fmla="*/ 154 h 488"/>
                <a:gd name="T54" fmla="*/ 48 w 503"/>
                <a:gd name="T55" fmla="*/ 440 h 488"/>
                <a:gd name="T56" fmla="*/ 369 w 503"/>
                <a:gd name="T57" fmla="*/ 456 h 488"/>
                <a:gd name="T58" fmla="*/ 425 w 503"/>
                <a:gd name="T59" fmla="*/ 401 h 488"/>
                <a:gd name="T60" fmla="*/ 393 w 503"/>
                <a:gd name="T61" fmla="*/ 63 h 488"/>
                <a:gd name="T62" fmla="*/ 63 w 503"/>
                <a:gd name="T63" fmla="*/ 79 h 488"/>
                <a:gd name="T64" fmla="*/ 393 w 503"/>
                <a:gd name="T65" fmla="*/ 63 h 488"/>
                <a:gd name="T66" fmla="*/ 63 w 503"/>
                <a:gd name="T67" fmla="*/ 110 h 488"/>
                <a:gd name="T68" fmla="*/ 393 w 503"/>
                <a:gd name="T69" fmla="*/ 95 h 488"/>
                <a:gd name="T70" fmla="*/ 63 w 503"/>
                <a:gd name="T71" fmla="*/ 126 h 488"/>
                <a:gd name="T72" fmla="*/ 87 w 503"/>
                <a:gd name="T73" fmla="*/ 142 h 488"/>
                <a:gd name="T74" fmla="*/ 393 w 503"/>
                <a:gd name="T75" fmla="*/ 142 h 488"/>
                <a:gd name="T76" fmla="*/ 63 w 503"/>
                <a:gd name="T77" fmla="*/ 126 h 488"/>
                <a:gd name="T78" fmla="*/ 454 w 503"/>
                <a:gd name="T79" fmla="*/ 231 h 488"/>
                <a:gd name="T80" fmla="*/ 450 w 503"/>
                <a:gd name="T81" fmla="*/ 239 h 488"/>
                <a:gd name="T82" fmla="*/ 283 w 503"/>
                <a:gd name="T83" fmla="*/ 252 h 488"/>
                <a:gd name="T84" fmla="*/ 236 w 503"/>
                <a:gd name="T85" fmla="*/ 299 h 488"/>
                <a:gd name="T86" fmla="*/ 283 w 503"/>
                <a:gd name="T87" fmla="*/ 346 h 488"/>
                <a:gd name="T88" fmla="*/ 472 w 503"/>
                <a:gd name="T89" fmla="*/ 283 h 488"/>
                <a:gd name="T90" fmla="*/ 305 w 503"/>
                <a:gd name="T91" fmla="*/ 321 h 488"/>
                <a:gd name="T92" fmla="*/ 305 w 503"/>
                <a:gd name="T93" fmla="*/ 277 h 488"/>
                <a:gd name="T94" fmla="*/ 261 w 503"/>
                <a:gd name="T95" fmla="*/ 277 h 488"/>
                <a:gd name="T96" fmla="*/ 261 w 503"/>
                <a:gd name="T97" fmla="*/ 32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3" h="488">
                  <a:moveTo>
                    <a:pt x="503" y="283"/>
                  </a:moveTo>
                  <a:cubicBezTo>
                    <a:pt x="503" y="323"/>
                    <a:pt x="487" y="354"/>
                    <a:pt x="456" y="378"/>
                  </a:cubicBezTo>
                  <a:cubicBezTo>
                    <a:pt x="456" y="401"/>
                    <a:pt x="456" y="401"/>
                    <a:pt x="456" y="401"/>
                  </a:cubicBezTo>
                  <a:cubicBezTo>
                    <a:pt x="456" y="425"/>
                    <a:pt x="447" y="445"/>
                    <a:pt x="430" y="462"/>
                  </a:cubicBezTo>
                  <a:cubicBezTo>
                    <a:pt x="413" y="479"/>
                    <a:pt x="393" y="488"/>
                    <a:pt x="369" y="488"/>
                  </a:cubicBezTo>
                  <a:cubicBezTo>
                    <a:pt x="87" y="488"/>
                    <a:pt x="87" y="488"/>
                    <a:pt x="87" y="488"/>
                  </a:cubicBezTo>
                  <a:cubicBezTo>
                    <a:pt x="63" y="488"/>
                    <a:pt x="43" y="479"/>
                    <a:pt x="26" y="462"/>
                  </a:cubicBezTo>
                  <a:cubicBezTo>
                    <a:pt x="9" y="445"/>
                    <a:pt x="0" y="425"/>
                    <a:pt x="0" y="401"/>
                  </a:cubicBezTo>
                  <a:cubicBezTo>
                    <a:pt x="0" y="87"/>
                    <a:pt x="0" y="87"/>
                    <a:pt x="0" y="87"/>
                  </a:cubicBezTo>
                  <a:cubicBezTo>
                    <a:pt x="0" y="63"/>
                    <a:pt x="9" y="43"/>
                    <a:pt x="26" y="26"/>
                  </a:cubicBezTo>
                  <a:cubicBezTo>
                    <a:pt x="43" y="9"/>
                    <a:pt x="63" y="0"/>
                    <a:pt x="87" y="0"/>
                  </a:cubicBezTo>
                  <a:cubicBezTo>
                    <a:pt x="346" y="0"/>
                    <a:pt x="346" y="0"/>
                    <a:pt x="346" y="0"/>
                  </a:cubicBezTo>
                  <a:cubicBezTo>
                    <a:pt x="409" y="0"/>
                    <a:pt x="409" y="0"/>
                    <a:pt x="409" y="0"/>
                  </a:cubicBezTo>
                  <a:cubicBezTo>
                    <a:pt x="422" y="0"/>
                    <a:pt x="433" y="5"/>
                    <a:pt x="442" y="14"/>
                  </a:cubicBezTo>
                  <a:cubicBezTo>
                    <a:pt x="451" y="23"/>
                    <a:pt x="456" y="34"/>
                    <a:pt x="456" y="48"/>
                  </a:cubicBezTo>
                  <a:cubicBezTo>
                    <a:pt x="456" y="87"/>
                    <a:pt x="456" y="87"/>
                    <a:pt x="456" y="87"/>
                  </a:cubicBezTo>
                  <a:cubicBezTo>
                    <a:pt x="456" y="95"/>
                    <a:pt x="456" y="95"/>
                    <a:pt x="456" y="95"/>
                  </a:cubicBezTo>
                  <a:cubicBezTo>
                    <a:pt x="456" y="189"/>
                    <a:pt x="456" y="189"/>
                    <a:pt x="456" y="189"/>
                  </a:cubicBezTo>
                  <a:cubicBezTo>
                    <a:pt x="487" y="213"/>
                    <a:pt x="503" y="244"/>
                    <a:pt x="503" y="283"/>
                  </a:cubicBezTo>
                  <a:close/>
                  <a:moveTo>
                    <a:pt x="48" y="48"/>
                  </a:moveTo>
                  <a:cubicBezTo>
                    <a:pt x="37" y="59"/>
                    <a:pt x="31" y="72"/>
                    <a:pt x="31" y="87"/>
                  </a:cubicBezTo>
                  <a:cubicBezTo>
                    <a:pt x="31" y="102"/>
                    <a:pt x="37" y="115"/>
                    <a:pt x="47" y="125"/>
                  </a:cubicBezTo>
                  <a:cubicBezTo>
                    <a:pt x="47" y="95"/>
                    <a:pt x="47" y="95"/>
                    <a:pt x="47" y="95"/>
                  </a:cubicBezTo>
                  <a:cubicBezTo>
                    <a:pt x="47" y="63"/>
                    <a:pt x="47" y="63"/>
                    <a:pt x="47" y="63"/>
                  </a:cubicBezTo>
                  <a:cubicBezTo>
                    <a:pt x="47" y="59"/>
                    <a:pt x="49" y="55"/>
                    <a:pt x="52" y="52"/>
                  </a:cubicBezTo>
                  <a:cubicBezTo>
                    <a:pt x="55" y="49"/>
                    <a:pt x="58" y="48"/>
                    <a:pt x="63" y="48"/>
                  </a:cubicBezTo>
                  <a:cubicBezTo>
                    <a:pt x="393" y="48"/>
                    <a:pt x="393" y="48"/>
                    <a:pt x="393" y="48"/>
                  </a:cubicBezTo>
                  <a:cubicBezTo>
                    <a:pt x="398" y="48"/>
                    <a:pt x="401" y="49"/>
                    <a:pt x="404" y="52"/>
                  </a:cubicBezTo>
                  <a:cubicBezTo>
                    <a:pt x="407" y="55"/>
                    <a:pt x="409" y="59"/>
                    <a:pt x="409" y="63"/>
                  </a:cubicBezTo>
                  <a:cubicBezTo>
                    <a:pt x="409" y="95"/>
                    <a:pt x="409" y="95"/>
                    <a:pt x="409" y="95"/>
                  </a:cubicBezTo>
                  <a:cubicBezTo>
                    <a:pt x="409" y="126"/>
                    <a:pt x="409" y="126"/>
                    <a:pt x="409" y="126"/>
                  </a:cubicBezTo>
                  <a:cubicBezTo>
                    <a:pt x="409" y="142"/>
                    <a:pt x="409" y="142"/>
                    <a:pt x="409" y="142"/>
                  </a:cubicBezTo>
                  <a:cubicBezTo>
                    <a:pt x="414" y="142"/>
                    <a:pt x="419" y="143"/>
                    <a:pt x="425" y="145"/>
                  </a:cubicBezTo>
                  <a:cubicBezTo>
                    <a:pt x="425" y="95"/>
                    <a:pt x="425" y="95"/>
                    <a:pt x="425" y="95"/>
                  </a:cubicBezTo>
                  <a:cubicBezTo>
                    <a:pt x="425" y="87"/>
                    <a:pt x="425" y="87"/>
                    <a:pt x="425" y="87"/>
                  </a:cubicBezTo>
                  <a:cubicBezTo>
                    <a:pt x="425" y="48"/>
                    <a:pt x="425" y="48"/>
                    <a:pt x="425" y="48"/>
                  </a:cubicBezTo>
                  <a:cubicBezTo>
                    <a:pt x="425" y="43"/>
                    <a:pt x="423" y="39"/>
                    <a:pt x="420" y="36"/>
                  </a:cubicBezTo>
                  <a:cubicBezTo>
                    <a:pt x="417" y="33"/>
                    <a:pt x="413" y="32"/>
                    <a:pt x="409" y="32"/>
                  </a:cubicBezTo>
                  <a:cubicBezTo>
                    <a:pt x="346" y="32"/>
                    <a:pt x="346" y="32"/>
                    <a:pt x="346" y="32"/>
                  </a:cubicBezTo>
                  <a:cubicBezTo>
                    <a:pt x="87" y="32"/>
                    <a:pt x="87" y="32"/>
                    <a:pt x="87" y="32"/>
                  </a:cubicBezTo>
                  <a:cubicBezTo>
                    <a:pt x="71" y="32"/>
                    <a:pt x="59" y="37"/>
                    <a:pt x="48" y="48"/>
                  </a:cubicBezTo>
                  <a:close/>
                  <a:moveTo>
                    <a:pt x="425" y="378"/>
                  </a:moveTo>
                  <a:cubicBezTo>
                    <a:pt x="283" y="378"/>
                    <a:pt x="283" y="378"/>
                    <a:pt x="283" y="378"/>
                  </a:cubicBezTo>
                  <a:cubicBezTo>
                    <a:pt x="261" y="378"/>
                    <a:pt x="243" y="370"/>
                    <a:pt x="228" y="355"/>
                  </a:cubicBezTo>
                  <a:cubicBezTo>
                    <a:pt x="212" y="339"/>
                    <a:pt x="204" y="321"/>
                    <a:pt x="204" y="299"/>
                  </a:cubicBezTo>
                  <a:cubicBezTo>
                    <a:pt x="204" y="278"/>
                    <a:pt x="212" y="259"/>
                    <a:pt x="228" y="244"/>
                  </a:cubicBezTo>
                  <a:cubicBezTo>
                    <a:pt x="243" y="228"/>
                    <a:pt x="261" y="221"/>
                    <a:pt x="283" y="221"/>
                  </a:cubicBezTo>
                  <a:cubicBezTo>
                    <a:pt x="425" y="221"/>
                    <a:pt x="425" y="221"/>
                    <a:pt x="425" y="221"/>
                  </a:cubicBezTo>
                  <a:cubicBezTo>
                    <a:pt x="425" y="189"/>
                    <a:pt x="425" y="189"/>
                    <a:pt x="425" y="189"/>
                  </a:cubicBezTo>
                  <a:cubicBezTo>
                    <a:pt x="425" y="185"/>
                    <a:pt x="423" y="181"/>
                    <a:pt x="420" y="178"/>
                  </a:cubicBezTo>
                  <a:cubicBezTo>
                    <a:pt x="417" y="175"/>
                    <a:pt x="413" y="173"/>
                    <a:pt x="409" y="173"/>
                  </a:cubicBezTo>
                  <a:cubicBezTo>
                    <a:pt x="346" y="173"/>
                    <a:pt x="346" y="173"/>
                    <a:pt x="346" y="173"/>
                  </a:cubicBezTo>
                  <a:cubicBezTo>
                    <a:pt x="87" y="173"/>
                    <a:pt x="87" y="173"/>
                    <a:pt x="87" y="173"/>
                  </a:cubicBezTo>
                  <a:cubicBezTo>
                    <a:pt x="66" y="173"/>
                    <a:pt x="47" y="167"/>
                    <a:pt x="31" y="154"/>
                  </a:cubicBezTo>
                  <a:cubicBezTo>
                    <a:pt x="31" y="401"/>
                    <a:pt x="31" y="401"/>
                    <a:pt x="31" y="401"/>
                  </a:cubicBezTo>
                  <a:cubicBezTo>
                    <a:pt x="31" y="416"/>
                    <a:pt x="37" y="429"/>
                    <a:pt x="48" y="440"/>
                  </a:cubicBezTo>
                  <a:cubicBezTo>
                    <a:pt x="59" y="451"/>
                    <a:pt x="71" y="456"/>
                    <a:pt x="87" y="456"/>
                  </a:cubicBezTo>
                  <a:cubicBezTo>
                    <a:pt x="369" y="456"/>
                    <a:pt x="369" y="456"/>
                    <a:pt x="369" y="456"/>
                  </a:cubicBezTo>
                  <a:cubicBezTo>
                    <a:pt x="385" y="456"/>
                    <a:pt x="398" y="451"/>
                    <a:pt x="408" y="440"/>
                  </a:cubicBezTo>
                  <a:cubicBezTo>
                    <a:pt x="419" y="429"/>
                    <a:pt x="425" y="416"/>
                    <a:pt x="425" y="401"/>
                  </a:cubicBezTo>
                  <a:lnTo>
                    <a:pt x="425" y="378"/>
                  </a:lnTo>
                  <a:close/>
                  <a:moveTo>
                    <a:pt x="393" y="63"/>
                  </a:moveTo>
                  <a:cubicBezTo>
                    <a:pt x="63" y="63"/>
                    <a:pt x="63" y="63"/>
                    <a:pt x="63" y="63"/>
                  </a:cubicBezTo>
                  <a:cubicBezTo>
                    <a:pt x="63" y="79"/>
                    <a:pt x="63" y="79"/>
                    <a:pt x="63" y="79"/>
                  </a:cubicBezTo>
                  <a:cubicBezTo>
                    <a:pt x="393" y="79"/>
                    <a:pt x="393" y="79"/>
                    <a:pt x="393" y="79"/>
                  </a:cubicBezTo>
                  <a:lnTo>
                    <a:pt x="393" y="63"/>
                  </a:lnTo>
                  <a:close/>
                  <a:moveTo>
                    <a:pt x="63" y="95"/>
                  </a:moveTo>
                  <a:cubicBezTo>
                    <a:pt x="63" y="110"/>
                    <a:pt x="63" y="110"/>
                    <a:pt x="63" y="110"/>
                  </a:cubicBezTo>
                  <a:cubicBezTo>
                    <a:pt x="393" y="110"/>
                    <a:pt x="393" y="110"/>
                    <a:pt x="393" y="110"/>
                  </a:cubicBezTo>
                  <a:cubicBezTo>
                    <a:pt x="393" y="95"/>
                    <a:pt x="393" y="95"/>
                    <a:pt x="393" y="95"/>
                  </a:cubicBezTo>
                  <a:lnTo>
                    <a:pt x="63" y="95"/>
                  </a:lnTo>
                  <a:close/>
                  <a:moveTo>
                    <a:pt x="63" y="126"/>
                  </a:moveTo>
                  <a:cubicBezTo>
                    <a:pt x="63" y="136"/>
                    <a:pt x="63" y="136"/>
                    <a:pt x="63" y="136"/>
                  </a:cubicBezTo>
                  <a:cubicBezTo>
                    <a:pt x="71" y="140"/>
                    <a:pt x="79" y="142"/>
                    <a:pt x="87" y="142"/>
                  </a:cubicBezTo>
                  <a:cubicBezTo>
                    <a:pt x="346" y="142"/>
                    <a:pt x="346" y="142"/>
                    <a:pt x="346" y="142"/>
                  </a:cubicBezTo>
                  <a:cubicBezTo>
                    <a:pt x="393" y="142"/>
                    <a:pt x="393" y="142"/>
                    <a:pt x="393" y="142"/>
                  </a:cubicBezTo>
                  <a:cubicBezTo>
                    <a:pt x="393" y="126"/>
                    <a:pt x="393" y="126"/>
                    <a:pt x="393" y="126"/>
                  </a:cubicBezTo>
                  <a:lnTo>
                    <a:pt x="63" y="126"/>
                  </a:lnTo>
                  <a:close/>
                  <a:moveTo>
                    <a:pt x="472" y="283"/>
                  </a:moveTo>
                  <a:cubicBezTo>
                    <a:pt x="472" y="264"/>
                    <a:pt x="466" y="246"/>
                    <a:pt x="454" y="231"/>
                  </a:cubicBezTo>
                  <a:cubicBezTo>
                    <a:pt x="454" y="232"/>
                    <a:pt x="454" y="232"/>
                    <a:pt x="454" y="232"/>
                  </a:cubicBezTo>
                  <a:cubicBezTo>
                    <a:pt x="453" y="235"/>
                    <a:pt x="451" y="237"/>
                    <a:pt x="450" y="239"/>
                  </a:cubicBezTo>
                  <a:cubicBezTo>
                    <a:pt x="444" y="248"/>
                    <a:pt x="435" y="252"/>
                    <a:pt x="425" y="252"/>
                  </a:cubicBezTo>
                  <a:cubicBezTo>
                    <a:pt x="283" y="252"/>
                    <a:pt x="283" y="252"/>
                    <a:pt x="283" y="252"/>
                  </a:cubicBezTo>
                  <a:cubicBezTo>
                    <a:pt x="270" y="252"/>
                    <a:pt x="259" y="257"/>
                    <a:pt x="250" y="266"/>
                  </a:cubicBezTo>
                  <a:cubicBezTo>
                    <a:pt x="240" y="275"/>
                    <a:pt x="236" y="286"/>
                    <a:pt x="236" y="299"/>
                  </a:cubicBezTo>
                  <a:cubicBezTo>
                    <a:pt x="236" y="312"/>
                    <a:pt x="240" y="323"/>
                    <a:pt x="250" y="333"/>
                  </a:cubicBezTo>
                  <a:cubicBezTo>
                    <a:pt x="259" y="342"/>
                    <a:pt x="270" y="346"/>
                    <a:pt x="283" y="346"/>
                  </a:cubicBezTo>
                  <a:cubicBezTo>
                    <a:pt x="444" y="346"/>
                    <a:pt x="444" y="346"/>
                    <a:pt x="444" y="346"/>
                  </a:cubicBezTo>
                  <a:cubicBezTo>
                    <a:pt x="463" y="329"/>
                    <a:pt x="472" y="308"/>
                    <a:pt x="472" y="283"/>
                  </a:cubicBezTo>
                  <a:close/>
                  <a:moveTo>
                    <a:pt x="283" y="331"/>
                  </a:moveTo>
                  <a:cubicBezTo>
                    <a:pt x="292" y="331"/>
                    <a:pt x="299" y="327"/>
                    <a:pt x="305" y="321"/>
                  </a:cubicBezTo>
                  <a:cubicBezTo>
                    <a:pt x="311" y="315"/>
                    <a:pt x="314" y="308"/>
                    <a:pt x="314" y="299"/>
                  </a:cubicBezTo>
                  <a:cubicBezTo>
                    <a:pt x="314" y="291"/>
                    <a:pt x="311" y="283"/>
                    <a:pt x="305" y="277"/>
                  </a:cubicBezTo>
                  <a:cubicBezTo>
                    <a:pt x="299" y="271"/>
                    <a:pt x="292" y="268"/>
                    <a:pt x="283" y="268"/>
                  </a:cubicBezTo>
                  <a:cubicBezTo>
                    <a:pt x="275" y="268"/>
                    <a:pt x="267" y="271"/>
                    <a:pt x="261" y="277"/>
                  </a:cubicBezTo>
                  <a:cubicBezTo>
                    <a:pt x="255" y="283"/>
                    <a:pt x="252" y="291"/>
                    <a:pt x="252" y="299"/>
                  </a:cubicBezTo>
                  <a:cubicBezTo>
                    <a:pt x="252" y="308"/>
                    <a:pt x="255" y="315"/>
                    <a:pt x="261" y="321"/>
                  </a:cubicBezTo>
                  <a:cubicBezTo>
                    <a:pt x="267" y="327"/>
                    <a:pt x="275" y="331"/>
                    <a:pt x="283" y="331"/>
                  </a:cubicBez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pic>
        <p:nvPicPr>
          <p:cNvPr id="17" name="图片 16"/>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18" name="直接连接符 17"/>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0"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14210" y="1446927"/>
            <a:ext cx="1334124" cy="1334124"/>
            <a:chOff x="2171225" y="3858472"/>
            <a:chExt cx="3557664" cy="3557663"/>
          </a:xfrm>
        </p:grpSpPr>
        <p:sp>
          <p:nvSpPr>
            <p:cNvPr id="888" name="Shape 888"/>
            <p:cNvSpPr/>
            <p:nvPr/>
          </p:nvSpPr>
          <p:spPr>
            <a:xfrm>
              <a:off x="2171225" y="3858472"/>
              <a:ext cx="3557664" cy="355766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889" name="Shape 889"/>
            <p:cNvSpPr/>
            <p:nvPr/>
          </p:nvSpPr>
          <p:spPr>
            <a:xfrm>
              <a:off x="2233021" y="3920267"/>
              <a:ext cx="3434072" cy="3434072"/>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pic>
        <p:nvPicPr>
          <p:cNvPr id="7" name="图片占位符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703" r="16703"/>
          <a:stretch>
            <a:fillRect/>
          </a:stretch>
        </p:blipFill>
        <p:spPr>
          <a:xfrm>
            <a:off x="929878" y="1563291"/>
            <a:ext cx="1100138" cy="1101328"/>
          </a:xfrm>
        </p:spPr>
      </p:pic>
      <p:grpSp>
        <p:nvGrpSpPr>
          <p:cNvPr id="12" name="Group 11"/>
          <p:cNvGrpSpPr/>
          <p:nvPr/>
        </p:nvGrpSpPr>
        <p:grpSpPr>
          <a:xfrm>
            <a:off x="2873879" y="1446927"/>
            <a:ext cx="1334125" cy="1334124"/>
            <a:chOff x="7663676" y="3858472"/>
            <a:chExt cx="3557665" cy="3557663"/>
          </a:xfrm>
        </p:grpSpPr>
        <p:sp>
          <p:nvSpPr>
            <p:cNvPr id="894" name="Shape 894"/>
            <p:cNvSpPr/>
            <p:nvPr/>
          </p:nvSpPr>
          <p:spPr>
            <a:xfrm>
              <a:off x="7663676" y="3858472"/>
              <a:ext cx="3557665" cy="3557663"/>
            </a:xfrm>
            <a:prstGeom prst="ellipse">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895" name="Shape 895"/>
            <p:cNvSpPr/>
            <p:nvPr/>
          </p:nvSpPr>
          <p:spPr>
            <a:xfrm>
              <a:off x="7725472" y="3920267"/>
              <a:ext cx="3434072" cy="3434072"/>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pic>
        <p:nvPicPr>
          <p:cNvPr id="9" name="图片占位符 8"/>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658" r="16658"/>
          <a:stretch>
            <a:fillRect/>
          </a:stretch>
        </p:blipFill>
        <p:spPr>
          <a:xfrm>
            <a:off x="2993232" y="1560910"/>
            <a:ext cx="1097756" cy="1097756"/>
          </a:xfrm>
        </p:spPr>
      </p:pic>
      <p:grpSp>
        <p:nvGrpSpPr>
          <p:cNvPr id="11" name="Group 10"/>
          <p:cNvGrpSpPr/>
          <p:nvPr/>
        </p:nvGrpSpPr>
        <p:grpSpPr>
          <a:xfrm>
            <a:off x="4933548" y="1446927"/>
            <a:ext cx="1334124" cy="1334124"/>
            <a:chOff x="13156127" y="3858472"/>
            <a:chExt cx="3557664" cy="3557663"/>
          </a:xfrm>
        </p:grpSpPr>
        <p:sp>
          <p:nvSpPr>
            <p:cNvPr id="900" name="Shape 900"/>
            <p:cNvSpPr/>
            <p:nvPr/>
          </p:nvSpPr>
          <p:spPr>
            <a:xfrm>
              <a:off x="13156127" y="3858472"/>
              <a:ext cx="3557664" cy="355766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901" name="Shape 901"/>
            <p:cNvSpPr/>
            <p:nvPr/>
          </p:nvSpPr>
          <p:spPr>
            <a:xfrm>
              <a:off x="13217923" y="3920267"/>
              <a:ext cx="3434072" cy="3434072"/>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pic>
        <p:nvPicPr>
          <p:cNvPr id="15" name="图片占位符 1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6703" r="16703"/>
          <a:stretch>
            <a:fillRect/>
          </a:stretch>
        </p:blipFill>
        <p:spPr>
          <a:xfrm>
            <a:off x="5053012" y="1558529"/>
            <a:ext cx="1101329" cy="1102519"/>
          </a:xfrm>
        </p:spPr>
      </p:pic>
      <p:grpSp>
        <p:nvGrpSpPr>
          <p:cNvPr id="10" name="Group 9"/>
          <p:cNvGrpSpPr/>
          <p:nvPr/>
        </p:nvGrpSpPr>
        <p:grpSpPr>
          <a:xfrm>
            <a:off x="6993217" y="1446927"/>
            <a:ext cx="1334125" cy="1334124"/>
            <a:chOff x="18648578" y="3858472"/>
            <a:chExt cx="3557665" cy="3557663"/>
          </a:xfrm>
        </p:grpSpPr>
        <p:sp>
          <p:nvSpPr>
            <p:cNvPr id="906" name="Shape 906"/>
            <p:cNvSpPr/>
            <p:nvPr/>
          </p:nvSpPr>
          <p:spPr>
            <a:xfrm>
              <a:off x="18648578" y="3858472"/>
              <a:ext cx="3557665" cy="355766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907" name="Shape 907"/>
            <p:cNvSpPr/>
            <p:nvPr/>
          </p:nvSpPr>
          <p:spPr>
            <a:xfrm>
              <a:off x="18710373" y="3920267"/>
              <a:ext cx="3434072" cy="3434072"/>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pic>
        <p:nvPicPr>
          <p:cNvPr id="17" name="图片占位符 16"/>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14470" r="14470"/>
          <a:stretch>
            <a:fillRect/>
          </a:stretch>
        </p:blipFill>
        <p:spPr>
          <a:xfrm>
            <a:off x="7106841" y="1565673"/>
            <a:ext cx="1103709" cy="1102519"/>
          </a:xfrm>
        </p:spPr>
      </p:pic>
      <p:sp>
        <p:nvSpPr>
          <p:cNvPr id="891" name="Shape 891"/>
          <p:cNvSpPr/>
          <p:nvPr/>
        </p:nvSpPr>
        <p:spPr>
          <a:xfrm>
            <a:off x="698020" y="3018307"/>
            <a:ext cx="1528405" cy="1160318"/>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 Lorem typesetting industry. Lorem Ipsum has been the</a:t>
            </a:r>
          </a:p>
        </p:txBody>
      </p:sp>
      <p:sp>
        <p:nvSpPr>
          <p:cNvPr id="897" name="Shape 897"/>
          <p:cNvSpPr/>
          <p:nvPr/>
        </p:nvSpPr>
        <p:spPr>
          <a:xfrm>
            <a:off x="2757689" y="3018307"/>
            <a:ext cx="1528405" cy="1160318"/>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is simply dummy text of the printing and typesetting industry. Lorem Ipsum has been the industry's standard dummy with the release of Letraset sheets containing. Lorem typesetting industry. Lorem Ipsum has been the</a:t>
            </a:r>
          </a:p>
        </p:txBody>
      </p:sp>
      <p:sp>
        <p:nvSpPr>
          <p:cNvPr id="903" name="Shape 903"/>
          <p:cNvSpPr/>
          <p:nvPr/>
        </p:nvSpPr>
        <p:spPr>
          <a:xfrm>
            <a:off x="4817358" y="3018307"/>
            <a:ext cx="1528404" cy="1160318"/>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is simply dummy text of the printing and typesetting industry. Lorem Ipsum has been the industry's standard dummy with the release of Letraset sheets containing. Lorem typesetting industry. Lorem Ipsum has been the</a:t>
            </a:r>
          </a:p>
        </p:txBody>
      </p:sp>
      <p:sp>
        <p:nvSpPr>
          <p:cNvPr id="909" name="Shape 909"/>
          <p:cNvSpPr/>
          <p:nvPr/>
        </p:nvSpPr>
        <p:spPr>
          <a:xfrm>
            <a:off x="6877027" y="3018307"/>
            <a:ext cx="1528405" cy="1160318"/>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is simply dummy text of the printing and typesetting industry. Lorem Ipsum has been the industry's standard dummy with the release of Letraset sheets containing. Lorem typesetting industry. Lorem Ipsum has been the</a:t>
            </a:r>
          </a:p>
        </p:txBody>
      </p:sp>
      <p:pic>
        <p:nvPicPr>
          <p:cNvPr id="22" name="图片 21"/>
          <p:cNvPicPr>
            <a:picLocks noChangeAspect="1"/>
          </p:cNvPicPr>
          <p:nvPr/>
        </p:nvPicPr>
        <p:blipFill>
          <a:blip r:embed="rId6"/>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3" name="直接连接符 22"/>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5"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2802" y="3463910"/>
            <a:ext cx="3758394" cy="512448"/>
          </a:xfrm>
          <a:prstGeom prst="rect">
            <a:avLst/>
          </a:prstGeom>
        </p:spPr>
        <p:txBody>
          <a:bodyPr wrap="square">
            <a:spAutoFit/>
          </a:bodyPr>
          <a:lstStyle/>
          <a:p>
            <a:pPr algn="ctr">
              <a:lnSpc>
                <a:spcPct val="130000"/>
              </a:lnSpc>
              <a:defRPr/>
            </a:pP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t>
            </a:r>
            <a:r>
              <a:rPr lang="en-US" altLang="zh-CN" sz="1050" dirty="0" err="1">
                <a:solidFill>
                  <a:schemeClr val="bg1"/>
                </a:solidFill>
                <a:cs typeface="+mn-ea"/>
                <a:sym typeface="+mn-lt"/>
              </a:rPr>
              <a:t>Aenean</a:t>
            </a:r>
            <a:r>
              <a:rPr lang="en-US" altLang="zh-CN" sz="1050" dirty="0">
                <a:solidFill>
                  <a:schemeClr val="bg1"/>
                </a:solidFill>
                <a:cs typeface="+mn-ea"/>
                <a:sym typeface="+mn-lt"/>
              </a:rPr>
              <a:t>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a:t>
            </a:r>
            <a:endParaRPr lang="zh-CN" altLang="en-US" sz="1050" dirty="0">
              <a:solidFill>
                <a:schemeClr val="bg1"/>
              </a:solidFill>
              <a:cs typeface="+mn-ea"/>
              <a:sym typeface="+mn-lt"/>
            </a:endParaRPr>
          </a:p>
        </p:txBody>
      </p:sp>
      <p:sp>
        <p:nvSpPr>
          <p:cNvPr id="7" name="文本框 7"/>
          <p:cNvSpPr txBox="1">
            <a:spLocks noChangeArrowheads="1"/>
          </p:cNvSpPr>
          <p:nvPr/>
        </p:nvSpPr>
        <p:spPr bwMode="auto">
          <a:xfrm>
            <a:off x="3556337" y="2839142"/>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2400" dirty="0">
                <a:solidFill>
                  <a:schemeClr val="bg2"/>
                </a:solidFill>
                <a:latin typeface="+mn-lt"/>
                <a:ea typeface="+mn-ea"/>
                <a:cs typeface="+mn-ea"/>
                <a:sym typeface="+mn-lt"/>
              </a:rPr>
              <a:t>输入章节标题</a:t>
            </a:r>
          </a:p>
        </p:txBody>
      </p:sp>
      <p:cxnSp>
        <p:nvCxnSpPr>
          <p:cNvPr id="11" name="直接连接符 10"/>
          <p:cNvCxnSpPr/>
          <p:nvPr/>
        </p:nvCxnSpPr>
        <p:spPr>
          <a:xfrm>
            <a:off x="4439894" y="3463910"/>
            <a:ext cx="26421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996225" y="1201837"/>
            <a:ext cx="1151549" cy="11515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03</a:t>
            </a:r>
            <a:endParaRPr lang="zh-CN" altLang="en-US" sz="44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 name="Group 1454"/>
          <p:cNvGrpSpPr/>
          <p:nvPr/>
        </p:nvGrpSpPr>
        <p:grpSpPr>
          <a:xfrm>
            <a:off x="3824200" y="3879069"/>
            <a:ext cx="1495602" cy="417596"/>
            <a:chOff x="-23464" y="33659"/>
            <a:chExt cx="3988268" cy="1113589"/>
          </a:xfrm>
        </p:grpSpPr>
        <p:sp>
          <p:nvSpPr>
            <p:cNvPr id="1452" name="Shape 1452"/>
            <p:cNvSpPr/>
            <p:nvPr/>
          </p:nvSpPr>
          <p:spPr>
            <a:xfrm>
              <a:off x="1335671" y="712256"/>
              <a:ext cx="1270002" cy="434992"/>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28272C"/>
                  </a:solidFill>
                  <a:latin typeface="Open Sans"/>
                  <a:ea typeface="Open Sans"/>
                  <a:cs typeface="Open Sans"/>
                </a:rPr>
                <a:t>CEO</a:t>
              </a:r>
            </a:p>
          </p:txBody>
        </p:sp>
        <p:sp>
          <p:nvSpPr>
            <p:cNvPr id="1453" name="Shape 1453"/>
            <p:cNvSpPr/>
            <p:nvPr/>
          </p:nvSpPr>
          <p:spPr>
            <a:xfrm>
              <a:off x="-23464" y="33659"/>
              <a:ext cx="3988268" cy="656589"/>
            </a:xfrm>
            <a:prstGeom prst="rect">
              <a:avLst/>
            </a:prstGeom>
            <a:noFill/>
            <a:ln w="12700" cap="flat">
              <a:noFill/>
              <a:miter lim="400000"/>
            </a:ln>
            <a:effectLst/>
          </p:spPr>
          <p:txBody>
            <a:bodyPr wrap="non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Anastasia Brown</a:t>
              </a:r>
            </a:p>
          </p:txBody>
        </p:sp>
      </p:grpSp>
      <p:sp>
        <p:nvSpPr>
          <p:cNvPr id="1455" name="Shape 1455"/>
          <p:cNvSpPr/>
          <p:nvPr/>
        </p:nvSpPr>
        <p:spPr>
          <a:xfrm>
            <a:off x="5744106" y="3541035"/>
            <a:ext cx="2400411" cy="537070"/>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a:solidFill>
                  <a:srgbClr val="908D9A"/>
                </a:solidFill>
                <a:latin typeface="Open Sans"/>
                <a:ea typeface="Open Sans"/>
                <a:cs typeface="Open Sans"/>
              </a:rPr>
              <a:t>Lorem Ipsum is simply dummy text of the printing and typesetting industry. Lorem Ipsum has been the industry's standard dummy text ever since the 1500s, when</a:t>
            </a:r>
          </a:p>
        </p:txBody>
      </p:sp>
      <p:sp>
        <p:nvSpPr>
          <p:cNvPr id="1456" name="Shape 1456"/>
          <p:cNvSpPr/>
          <p:nvPr/>
        </p:nvSpPr>
        <p:spPr>
          <a:xfrm>
            <a:off x="999484" y="3541035"/>
            <a:ext cx="2400411" cy="537070"/>
          </a:xfrm>
          <a:prstGeom prst="rect">
            <a:avLst/>
          </a:prstGeom>
          <a:ln w="12700">
            <a:miter lim="400000"/>
          </a:ln>
        </p:spPr>
        <p:txBody>
          <a:bodyPr lIns="19050" tIns="19050" rIns="19050" bIns="19050"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a:t>
            </a:r>
          </a:p>
        </p:txBody>
      </p:sp>
      <p:grpSp>
        <p:nvGrpSpPr>
          <p:cNvPr id="3" name="Group 2"/>
          <p:cNvGrpSpPr/>
          <p:nvPr/>
        </p:nvGrpSpPr>
        <p:grpSpPr>
          <a:xfrm>
            <a:off x="483656" y="2160008"/>
            <a:ext cx="8176688" cy="1120538"/>
            <a:chOff x="1289750" y="5760019"/>
            <a:chExt cx="21804500" cy="2988102"/>
          </a:xfrm>
        </p:grpSpPr>
        <p:sp>
          <p:nvSpPr>
            <p:cNvPr id="1416" name="Shape 1416"/>
            <p:cNvSpPr/>
            <p:nvPr/>
          </p:nvSpPr>
          <p:spPr>
            <a:xfrm>
              <a:off x="1289750" y="6968318"/>
              <a:ext cx="21804500" cy="571501"/>
            </a:xfrm>
            <a:prstGeom prst="roundRect">
              <a:avLst>
                <a:gd name="adj" fmla="val 50000"/>
              </a:avLst>
            </a:prstGeom>
            <a:solidFill>
              <a:srgbClr val="D7D8DE"/>
            </a:soli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17" name="Shape 1417"/>
            <p:cNvSpPr/>
            <p:nvPr/>
          </p:nvSpPr>
          <p:spPr>
            <a:xfrm>
              <a:off x="10234341" y="7067913"/>
              <a:ext cx="12764404" cy="372312"/>
            </a:xfrm>
            <a:prstGeom prst="roundRect">
              <a:avLst>
                <a:gd name="adj" fmla="val 50000"/>
              </a:avLst>
            </a:prstGeom>
            <a:gradFill>
              <a:gsLst>
                <a:gs pos="0">
                  <a:schemeClr val="accent2"/>
                </a:gs>
                <a:gs pos="100000">
                  <a:schemeClr val="accent1"/>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18" name="Shape 1418"/>
            <p:cNvSpPr/>
            <p:nvPr/>
          </p:nvSpPr>
          <p:spPr>
            <a:xfrm>
              <a:off x="1405670" y="7067913"/>
              <a:ext cx="11976555" cy="372312"/>
            </a:xfrm>
            <a:prstGeom prst="roundRect">
              <a:avLst>
                <a:gd name="adj" fmla="val 50000"/>
              </a:avLst>
            </a:prstGeom>
            <a:gradFill>
              <a:gsLst>
                <a:gs pos="0">
                  <a:schemeClr val="accent4"/>
                </a:gs>
                <a:gs pos="100000">
                  <a:schemeClr val="accent3"/>
                </a:gs>
              </a:gsLst>
              <a:lin ang="5400000" scaled="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26" name="Shape 1426"/>
            <p:cNvSpPr/>
            <p:nvPr/>
          </p:nvSpPr>
          <p:spPr>
            <a:xfrm>
              <a:off x="19938459" y="6357593"/>
              <a:ext cx="1792953" cy="1792954"/>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27" name="Shape 1427"/>
            <p:cNvSpPr/>
            <p:nvPr/>
          </p:nvSpPr>
          <p:spPr>
            <a:xfrm>
              <a:off x="20021007" y="6440139"/>
              <a:ext cx="1627858" cy="1627860"/>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28" name="Shape 1428"/>
            <p:cNvSpPr/>
            <p:nvPr/>
          </p:nvSpPr>
          <p:spPr>
            <a:xfrm>
              <a:off x="20155558" y="6574691"/>
              <a:ext cx="1358757" cy="1358756"/>
            </a:xfrm>
            <a:prstGeom prst="ellipse">
              <a:avLst/>
            </a:prstGeom>
            <a:solidFill>
              <a:srgbClr val="D7D8DE"/>
            </a:solidFill>
            <a:ln w="12700" cap="flat">
              <a:noFill/>
              <a:miter lim="400000"/>
            </a:ln>
            <a:effectLst/>
          </p:spPr>
          <p:txBody>
            <a:bodyPr wrap="square" lIns="19050" tIns="19050" rIns="19050" bIns="19050" numCol="1" anchor="ctr">
              <a:noAutofit/>
            </a:bodyPr>
            <a:lstStyle>
              <a:lvl1pPr>
                <a:defRPr sz="4600"/>
              </a:lvl1pPr>
            </a:lstStyle>
            <a:p>
              <a:pPr algn="ctr" defTabSz="309245" hangingPunct="0"/>
              <a:endParaRPr sz="1725" kern="0" dirty="0">
                <a:solidFill>
                  <a:srgbClr val="FFFFFB"/>
                </a:solidFill>
                <a:latin typeface="linecons"/>
                <a:sym typeface="linecons"/>
              </a:endParaRPr>
            </a:p>
          </p:txBody>
        </p:sp>
        <p:sp>
          <p:nvSpPr>
            <p:cNvPr id="1430" name="Shape 1430"/>
            <p:cNvSpPr/>
            <p:nvPr/>
          </p:nvSpPr>
          <p:spPr>
            <a:xfrm>
              <a:off x="17946649" y="6067431"/>
              <a:ext cx="2373276" cy="2373278"/>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31" name="Shape 1431"/>
            <p:cNvSpPr/>
            <p:nvPr/>
          </p:nvSpPr>
          <p:spPr>
            <a:xfrm>
              <a:off x="18031660" y="6152442"/>
              <a:ext cx="2203254" cy="2203256"/>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32" name="Shape 1432"/>
            <p:cNvSpPr/>
            <p:nvPr/>
          </p:nvSpPr>
          <p:spPr>
            <a:xfrm>
              <a:off x="18213770" y="6334553"/>
              <a:ext cx="1839033" cy="1839033"/>
            </a:xfrm>
            <a:prstGeom prst="ellipse">
              <a:avLst/>
            </a:prstGeom>
            <a:solidFill>
              <a:srgbClr val="D7D8DE"/>
            </a:solidFill>
            <a:ln w="12700" cap="flat">
              <a:noFill/>
              <a:miter lim="400000"/>
            </a:ln>
            <a:effectLst/>
          </p:spPr>
          <p:txBody>
            <a:bodyPr wrap="square" lIns="19050" tIns="19050" rIns="19050" bIns="19050" numCol="1" anchor="ctr">
              <a:noAutofit/>
            </a:bodyPr>
            <a:lstStyle>
              <a:lvl1pPr>
                <a:defRPr sz="6500"/>
              </a:lvl1pPr>
            </a:lstStyle>
            <a:p>
              <a:pPr algn="ctr" defTabSz="309245" hangingPunct="0"/>
              <a:endParaRPr sz="2440" kern="0" dirty="0">
                <a:solidFill>
                  <a:srgbClr val="FFFFFB"/>
                </a:solidFill>
                <a:latin typeface="linecons"/>
                <a:sym typeface="linecons"/>
              </a:endParaRPr>
            </a:p>
          </p:txBody>
        </p:sp>
        <p:sp>
          <p:nvSpPr>
            <p:cNvPr id="1434" name="Shape 1434"/>
            <p:cNvSpPr/>
            <p:nvPr/>
          </p:nvSpPr>
          <p:spPr>
            <a:xfrm>
              <a:off x="15330315" y="5760019"/>
              <a:ext cx="2988100" cy="2988102"/>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35" name="Shape 1435"/>
            <p:cNvSpPr/>
            <p:nvPr/>
          </p:nvSpPr>
          <p:spPr>
            <a:xfrm>
              <a:off x="15410381" y="5840085"/>
              <a:ext cx="2827968" cy="2827970"/>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36" name="Shape 1436"/>
            <p:cNvSpPr/>
            <p:nvPr/>
          </p:nvSpPr>
          <p:spPr>
            <a:xfrm>
              <a:off x="15644128" y="6073832"/>
              <a:ext cx="2360474" cy="2360475"/>
            </a:xfrm>
            <a:prstGeom prst="ellipse">
              <a:avLst/>
            </a:prstGeom>
            <a:solidFill>
              <a:srgbClr val="D7D8DE"/>
            </a:solidFill>
            <a:ln w="12700" cap="flat">
              <a:noFill/>
              <a:miter lim="400000"/>
            </a:ln>
            <a:effectLst/>
          </p:spPr>
          <p:txBody>
            <a:bodyPr wrap="square" lIns="19050" tIns="19050" rIns="19050" bIns="19050" numCol="1" anchor="ctr">
              <a:noAutofit/>
            </a:bodyPr>
            <a:lstStyle>
              <a:lvl1pPr>
                <a:defRPr sz="8000"/>
              </a:lvl1pPr>
            </a:lstStyle>
            <a:p>
              <a:pPr algn="ctr" defTabSz="309245" hangingPunct="0"/>
              <a:endParaRPr sz="3000" kern="0" dirty="0">
                <a:solidFill>
                  <a:srgbClr val="FFFFFB"/>
                </a:solidFill>
                <a:latin typeface="linecons"/>
                <a:sym typeface="linecons"/>
              </a:endParaRPr>
            </a:p>
          </p:txBody>
        </p:sp>
        <p:sp>
          <p:nvSpPr>
            <p:cNvPr id="1439" name="Shape 1439"/>
            <p:cNvSpPr/>
            <p:nvPr/>
          </p:nvSpPr>
          <p:spPr>
            <a:xfrm>
              <a:off x="2651898" y="6357593"/>
              <a:ext cx="1792953" cy="1792954"/>
            </a:xfrm>
            <a:prstGeom prst="ellipse">
              <a:avLst/>
            </a:prstGeom>
            <a:gradFill>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40" name="Shape 1440"/>
            <p:cNvSpPr/>
            <p:nvPr/>
          </p:nvSpPr>
          <p:spPr>
            <a:xfrm>
              <a:off x="2734446" y="6440139"/>
              <a:ext cx="1627858" cy="1627860"/>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41" name="Shape 1441"/>
            <p:cNvSpPr/>
            <p:nvPr/>
          </p:nvSpPr>
          <p:spPr>
            <a:xfrm>
              <a:off x="2868997" y="6574691"/>
              <a:ext cx="1358757" cy="1358756"/>
            </a:xfrm>
            <a:prstGeom prst="ellipse">
              <a:avLst/>
            </a:prstGeom>
            <a:solidFill>
              <a:srgbClr val="D7D8DE"/>
            </a:solidFill>
            <a:ln w="12700" cap="flat">
              <a:noFill/>
              <a:miter lim="400000"/>
            </a:ln>
            <a:effectLst/>
          </p:spPr>
          <p:txBody>
            <a:bodyPr wrap="square" lIns="19050" tIns="19050" rIns="19050" bIns="19050" numCol="1" anchor="ctr">
              <a:noAutofit/>
            </a:bodyPr>
            <a:lstStyle>
              <a:lvl1pPr>
                <a:defRPr sz="4600"/>
              </a:lvl1pPr>
            </a:lstStyle>
            <a:p>
              <a:pPr algn="ctr" defTabSz="309245" hangingPunct="0"/>
              <a:endParaRPr sz="1725" kern="0" dirty="0">
                <a:solidFill>
                  <a:srgbClr val="FFFFFB"/>
                </a:solidFill>
                <a:latin typeface="linecons"/>
                <a:sym typeface="linecons"/>
              </a:endParaRPr>
            </a:p>
          </p:txBody>
        </p:sp>
        <p:sp>
          <p:nvSpPr>
            <p:cNvPr id="1443" name="Shape 1443"/>
            <p:cNvSpPr/>
            <p:nvPr/>
          </p:nvSpPr>
          <p:spPr>
            <a:xfrm>
              <a:off x="4068579" y="6067432"/>
              <a:ext cx="2373277" cy="2373277"/>
            </a:xfrm>
            <a:prstGeom prst="ellipse">
              <a:avLst/>
            </a:prstGeom>
            <a:gradFill>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44" name="Shape 1444"/>
            <p:cNvSpPr/>
            <p:nvPr/>
          </p:nvSpPr>
          <p:spPr>
            <a:xfrm>
              <a:off x="4153590" y="6152443"/>
              <a:ext cx="2203255" cy="2203254"/>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45" name="Shape 1445"/>
            <p:cNvSpPr/>
            <p:nvPr/>
          </p:nvSpPr>
          <p:spPr>
            <a:xfrm>
              <a:off x="4335700" y="6334553"/>
              <a:ext cx="1839032" cy="1839033"/>
            </a:xfrm>
            <a:prstGeom prst="ellipse">
              <a:avLst/>
            </a:prstGeom>
            <a:solidFill>
              <a:srgbClr val="D7D8DE"/>
            </a:solidFill>
            <a:ln w="12700" cap="flat">
              <a:noFill/>
              <a:miter lim="400000"/>
            </a:ln>
            <a:effectLst/>
          </p:spPr>
          <p:txBody>
            <a:bodyPr wrap="square" lIns="19050" tIns="19050" rIns="19050" bIns="19050" numCol="1" anchor="ctr">
              <a:noAutofit/>
            </a:bodyPr>
            <a:lstStyle>
              <a:lvl1pPr>
                <a:defRPr sz="6500"/>
              </a:lvl1pPr>
            </a:lstStyle>
            <a:p>
              <a:pPr algn="ctr" defTabSz="309245" hangingPunct="0"/>
              <a:endParaRPr sz="2440" kern="0" dirty="0">
                <a:solidFill>
                  <a:srgbClr val="FFFFFB"/>
                </a:solidFill>
                <a:latin typeface="linecons"/>
                <a:sym typeface="linecons"/>
              </a:endParaRPr>
            </a:p>
          </p:txBody>
        </p:sp>
        <p:sp>
          <p:nvSpPr>
            <p:cNvPr id="1447" name="Shape 1447"/>
            <p:cNvSpPr/>
            <p:nvPr/>
          </p:nvSpPr>
          <p:spPr>
            <a:xfrm>
              <a:off x="6065585" y="5760020"/>
              <a:ext cx="2988102" cy="2988101"/>
            </a:xfrm>
            <a:prstGeom prst="ellipse">
              <a:avLst/>
            </a:prstGeom>
            <a:gradFill>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48" name="Shape 1448"/>
            <p:cNvSpPr/>
            <p:nvPr/>
          </p:nvSpPr>
          <p:spPr>
            <a:xfrm>
              <a:off x="6145651" y="5840086"/>
              <a:ext cx="2827970" cy="2827969"/>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49" name="Shape 1449"/>
            <p:cNvSpPr/>
            <p:nvPr/>
          </p:nvSpPr>
          <p:spPr>
            <a:xfrm>
              <a:off x="6379398" y="6073833"/>
              <a:ext cx="2360475" cy="2360475"/>
            </a:xfrm>
            <a:prstGeom prst="ellipse">
              <a:avLst/>
            </a:prstGeom>
            <a:solidFill>
              <a:srgbClr val="D7D8DE"/>
            </a:solidFill>
            <a:ln w="12700" cap="flat">
              <a:noFill/>
              <a:miter lim="400000"/>
            </a:ln>
            <a:effectLst/>
          </p:spPr>
          <p:txBody>
            <a:bodyPr wrap="square" lIns="19050" tIns="19050" rIns="19050" bIns="19050" numCol="1" anchor="ctr">
              <a:noAutofit/>
            </a:bodyPr>
            <a:lstStyle>
              <a:lvl1pPr>
                <a:defRPr sz="8000"/>
              </a:lvl1pPr>
            </a:lstStyle>
            <a:p>
              <a:pPr algn="ctr" defTabSz="309245" hangingPunct="0"/>
              <a:endParaRPr sz="3000" kern="0" dirty="0">
                <a:solidFill>
                  <a:srgbClr val="FFFFFB"/>
                </a:solidFill>
                <a:latin typeface="linecons"/>
                <a:sym typeface="linecons"/>
              </a:endParaRPr>
            </a:p>
          </p:txBody>
        </p:sp>
        <p:sp>
          <p:nvSpPr>
            <p:cNvPr id="35" name="Freeform 14"/>
            <p:cNvSpPr>
              <a:spLocks noEditPoints="1"/>
            </p:cNvSpPr>
            <p:nvPr/>
          </p:nvSpPr>
          <p:spPr bwMode="auto">
            <a:xfrm>
              <a:off x="6880057" y="6566684"/>
              <a:ext cx="1375539" cy="1374158"/>
            </a:xfrm>
            <a:custGeom>
              <a:avLst/>
              <a:gdLst>
                <a:gd name="T0" fmla="*/ 519 w 519"/>
                <a:gd name="T1" fmla="*/ 281 h 518"/>
                <a:gd name="T2" fmla="*/ 443 w 519"/>
                <a:gd name="T3" fmla="*/ 323 h 518"/>
                <a:gd name="T4" fmla="*/ 468 w 519"/>
                <a:gd name="T5" fmla="*/ 407 h 518"/>
                <a:gd name="T6" fmla="*/ 404 w 519"/>
                <a:gd name="T7" fmla="*/ 468 h 518"/>
                <a:gd name="T8" fmla="*/ 323 w 519"/>
                <a:gd name="T9" fmla="*/ 442 h 518"/>
                <a:gd name="T10" fmla="*/ 282 w 519"/>
                <a:gd name="T11" fmla="*/ 518 h 518"/>
                <a:gd name="T12" fmla="*/ 206 w 519"/>
                <a:gd name="T13" fmla="*/ 492 h 518"/>
                <a:gd name="T14" fmla="*/ 133 w 519"/>
                <a:gd name="T15" fmla="*/ 462 h 518"/>
                <a:gd name="T16" fmla="*/ 61 w 519"/>
                <a:gd name="T17" fmla="*/ 427 h 518"/>
                <a:gd name="T18" fmla="*/ 84 w 519"/>
                <a:gd name="T19" fmla="*/ 344 h 518"/>
                <a:gd name="T20" fmla="*/ 8 w 519"/>
                <a:gd name="T21" fmla="*/ 302 h 518"/>
                <a:gd name="T22" fmla="*/ 8 w 519"/>
                <a:gd name="T23" fmla="*/ 217 h 518"/>
                <a:gd name="T24" fmla="*/ 84 w 519"/>
                <a:gd name="T25" fmla="*/ 174 h 518"/>
                <a:gd name="T26" fmla="*/ 61 w 519"/>
                <a:gd name="T27" fmla="*/ 91 h 518"/>
                <a:gd name="T28" fmla="*/ 133 w 519"/>
                <a:gd name="T29" fmla="*/ 57 h 518"/>
                <a:gd name="T30" fmla="*/ 206 w 519"/>
                <a:gd name="T31" fmla="*/ 26 h 518"/>
                <a:gd name="T32" fmla="*/ 282 w 519"/>
                <a:gd name="T33" fmla="*/ 0 h 518"/>
                <a:gd name="T34" fmla="*/ 323 w 519"/>
                <a:gd name="T35" fmla="*/ 76 h 518"/>
                <a:gd name="T36" fmla="*/ 404 w 519"/>
                <a:gd name="T37" fmla="*/ 51 h 518"/>
                <a:gd name="T38" fmla="*/ 468 w 519"/>
                <a:gd name="T39" fmla="*/ 111 h 518"/>
                <a:gd name="T40" fmla="*/ 443 w 519"/>
                <a:gd name="T41" fmla="*/ 195 h 518"/>
                <a:gd name="T42" fmla="*/ 486 w 519"/>
                <a:gd name="T43" fmla="*/ 281 h 518"/>
                <a:gd name="T44" fmla="*/ 412 w 519"/>
                <a:gd name="T45" fmla="*/ 207 h 518"/>
                <a:gd name="T46" fmla="*/ 436 w 519"/>
                <a:gd name="T47" fmla="*/ 114 h 518"/>
                <a:gd name="T48" fmla="*/ 345 w 519"/>
                <a:gd name="T49" fmla="*/ 116 h 518"/>
                <a:gd name="T50" fmla="*/ 292 w 519"/>
                <a:gd name="T51" fmla="*/ 82 h 518"/>
                <a:gd name="T52" fmla="*/ 227 w 519"/>
                <a:gd name="T53" fmla="*/ 82 h 518"/>
                <a:gd name="T54" fmla="*/ 175 w 519"/>
                <a:gd name="T55" fmla="*/ 116 h 518"/>
                <a:gd name="T56" fmla="*/ 83 w 519"/>
                <a:gd name="T57" fmla="*/ 114 h 518"/>
                <a:gd name="T58" fmla="*/ 107 w 519"/>
                <a:gd name="T59" fmla="*/ 207 h 518"/>
                <a:gd name="T60" fmla="*/ 33 w 519"/>
                <a:gd name="T61" fmla="*/ 281 h 518"/>
                <a:gd name="T62" fmla="*/ 114 w 519"/>
                <a:gd name="T63" fmla="*/ 330 h 518"/>
                <a:gd name="T64" fmla="*/ 115 w 519"/>
                <a:gd name="T65" fmla="*/ 435 h 518"/>
                <a:gd name="T66" fmla="*/ 189 w 519"/>
                <a:gd name="T67" fmla="*/ 405 h 518"/>
                <a:gd name="T68" fmla="*/ 237 w 519"/>
                <a:gd name="T69" fmla="*/ 486 h 518"/>
                <a:gd name="T70" fmla="*/ 312 w 519"/>
                <a:gd name="T71" fmla="*/ 412 h 518"/>
                <a:gd name="T72" fmla="*/ 362 w 519"/>
                <a:gd name="T73" fmla="*/ 407 h 518"/>
                <a:gd name="T74" fmla="*/ 407 w 519"/>
                <a:gd name="T75" fmla="*/ 361 h 518"/>
                <a:gd name="T76" fmla="*/ 437 w 519"/>
                <a:gd name="T77" fmla="*/ 292 h 518"/>
                <a:gd name="T78" fmla="*/ 340 w 519"/>
                <a:gd name="T79" fmla="*/ 339 h 518"/>
                <a:gd name="T80" fmla="*/ 146 w 519"/>
                <a:gd name="T81" fmla="*/ 259 h 518"/>
                <a:gd name="T82" fmla="*/ 340 w 519"/>
                <a:gd name="T83" fmla="*/ 179 h 518"/>
                <a:gd name="T84" fmla="*/ 330 w 519"/>
                <a:gd name="T85" fmla="*/ 189 h 518"/>
                <a:gd name="T86" fmla="*/ 160 w 519"/>
                <a:gd name="T87" fmla="*/ 259 h 518"/>
                <a:gd name="T88" fmla="*/ 330 w 519"/>
                <a:gd name="T89" fmla="*/ 330 h 518"/>
                <a:gd name="T90" fmla="*/ 306 w 519"/>
                <a:gd name="T91" fmla="*/ 305 h 518"/>
                <a:gd name="T92" fmla="*/ 195 w 519"/>
                <a:gd name="T93" fmla="*/ 259 h 518"/>
                <a:gd name="T94" fmla="*/ 306 w 519"/>
                <a:gd name="T95" fmla="*/ 214 h 518"/>
                <a:gd name="T96" fmla="*/ 294 w 519"/>
                <a:gd name="T97" fmla="*/ 225 h 518"/>
                <a:gd name="T98" fmla="*/ 211 w 519"/>
                <a:gd name="T99" fmla="*/ 259 h 518"/>
                <a:gd name="T100" fmla="*/ 294 w 519"/>
                <a:gd name="T101" fmla="*/ 29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 h="518">
                  <a:moveTo>
                    <a:pt x="511" y="217"/>
                  </a:moveTo>
                  <a:cubicBezTo>
                    <a:pt x="516" y="223"/>
                    <a:pt x="519" y="229"/>
                    <a:pt x="519" y="237"/>
                  </a:cubicBezTo>
                  <a:cubicBezTo>
                    <a:pt x="519" y="281"/>
                    <a:pt x="519" y="281"/>
                    <a:pt x="519" y="281"/>
                  </a:cubicBezTo>
                  <a:cubicBezTo>
                    <a:pt x="519" y="289"/>
                    <a:pt x="516" y="296"/>
                    <a:pt x="511" y="302"/>
                  </a:cubicBezTo>
                  <a:cubicBezTo>
                    <a:pt x="506" y="308"/>
                    <a:pt x="500" y="311"/>
                    <a:pt x="492" y="313"/>
                  </a:cubicBezTo>
                  <a:cubicBezTo>
                    <a:pt x="443" y="323"/>
                    <a:pt x="443" y="323"/>
                    <a:pt x="443" y="323"/>
                  </a:cubicBezTo>
                  <a:cubicBezTo>
                    <a:pt x="441" y="330"/>
                    <a:pt x="438" y="337"/>
                    <a:pt x="435" y="344"/>
                  </a:cubicBezTo>
                  <a:cubicBezTo>
                    <a:pt x="462" y="386"/>
                    <a:pt x="462" y="386"/>
                    <a:pt x="462" y="386"/>
                  </a:cubicBezTo>
                  <a:cubicBezTo>
                    <a:pt x="467" y="392"/>
                    <a:pt x="469" y="400"/>
                    <a:pt x="468" y="407"/>
                  </a:cubicBezTo>
                  <a:cubicBezTo>
                    <a:pt x="467" y="415"/>
                    <a:pt x="464" y="422"/>
                    <a:pt x="458" y="427"/>
                  </a:cubicBezTo>
                  <a:cubicBezTo>
                    <a:pt x="428" y="458"/>
                    <a:pt x="428" y="458"/>
                    <a:pt x="428" y="458"/>
                  </a:cubicBezTo>
                  <a:cubicBezTo>
                    <a:pt x="421" y="464"/>
                    <a:pt x="413" y="468"/>
                    <a:pt x="404" y="468"/>
                  </a:cubicBezTo>
                  <a:cubicBezTo>
                    <a:pt x="398" y="468"/>
                    <a:pt x="392" y="466"/>
                    <a:pt x="386" y="462"/>
                  </a:cubicBezTo>
                  <a:cubicBezTo>
                    <a:pt x="345" y="434"/>
                    <a:pt x="345" y="434"/>
                    <a:pt x="345" y="434"/>
                  </a:cubicBezTo>
                  <a:cubicBezTo>
                    <a:pt x="337" y="438"/>
                    <a:pt x="330" y="440"/>
                    <a:pt x="323" y="442"/>
                  </a:cubicBezTo>
                  <a:cubicBezTo>
                    <a:pt x="313" y="492"/>
                    <a:pt x="313" y="492"/>
                    <a:pt x="313" y="492"/>
                  </a:cubicBezTo>
                  <a:cubicBezTo>
                    <a:pt x="312" y="499"/>
                    <a:pt x="308" y="506"/>
                    <a:pt x="302" y="511"/>
                  </a:cubicBezTo>
                  <a:cubicBezTo>
                    <a:pt x="296" y="516"/>
                    <a:pt x="289" y="518"/>
                    <a:pt x="282" y="518"/>
                  </a:cubicBezTo>
                  <a:cubicBezTo>
                    <a:pt x="237" y="518"/>
                    <a:pt x="237" y="518"/>
                    <a:pt x="237" y="518"/>
                  </a:cubicBezTo>
                  <a:cubicBezTo>
                    <a:pt x="230" y="518"/>
                    <a:pt x="223" y="516"/>
                    <a:pt x="217" y="511"/>
                  </a:cubicBezTo>
                  <a:cubicBezTo>
                    <a:pt x="211" y="507"/>
                    <a:pt x="207" y="500"/>
                    <a:pt x="206" y="492"/>
                  </a:cubicBezTo>
                  <a:cubicBezTo>
                    <a:pt x="196" y="442"/>
                    <a:pt x="196" y="442"/>
                    <a:pt x="196" y="442"/>
                  </a:cubicBezTo>
                  <a:cubicBezTo>
                    <a:pt x="189" y="440"/>
                    <a:pt x="182" y="438"/>
                    <a:pt x="175" y="434"/>
                  </a:cubicBezTo>
                  <a:cubicBezTo>
                    <a:pt x="133" y="462"/>
                    <a:pt x="133" y="462"/>
                    <a:pt x="133" y="462"/>
                  </a:cubicBezTo>
                  <a:cubicBezTo>
                    <a:pt x="128" y="466"/>
                    <a:pt x="122" y="468"/>
                    <a:pt x="115" y="468"/>
                  </a:cubicBezTo>
                  <a:cubicBezTo>
                    <a:pt x="106" y="468"/>
                    <a:pt x="98" y="464"/>
                    <a:pt x="92" y="458"/>
                  </a:cubicBezTo>
                  <a:cubicBezTo>
                    <a:pt x="61" y="427"/>
                    <a:pt x="61" y="427"/>
                    <a:pt x="61" y="427"/>
                  </a:cubicBezTo>
                  <a:cubicBezTo>
                    <a:pt x="56" y="422"/>
                    <a:pt x="53" y="415"/>
                    <a:pt x="52" y="407"/>
                  </a:cubicBezTo>
                  <a:cubicBezTo>
                    <a:pt x="51" y="400"/>
                    <a:pt x="52" y="392"/>
                    <a:pt x="57" y="386"/>
                  </a:cubicBezTo>
                  <a:cubicBezTo>
                    <a:pt x="84" y="344"/>
                    <a:pt x="84" y="344"/>
                    <a:pt x="84" y="344"/>
                  </a:cubicBezTo>
                  <a:cubicBezTo>
                    <a:pt x="81" y="337"/>
                    <a:pt x="78" y="330"/>
                    <a:pt x="76" y="323"/>
                  </a:cubicBezTo>
                  <a:cubicBezTo>
                    <a:pt x="27" y="313"/>
                    <a:pt x="27" y="313"/>
                    <a:pt x="27" y="313"/>
                  </a:cubicBezTo>
                  <a:cubicBezTo>
                    <a:pt x="19" y="311"/>
                    <a:pt x="13" y="308"/>
                    <a:pt x="8" y="302"/>
                  </a:cubicBezTo>
                  <a:cubicBezTo>
                    <a:pt x="3" y="296"/>
                    <a:pt x="0" y="289"/>
                    <a:pt x="0" y="281"/>
                  </a:cubicBezTo>
                  <a:cubicBezTo>
                    <a:pt x="0" y="237"/>
                    <a:pt x="0" y="237"/>
                    <a:pt x="0" y="237"/>
                  </a:cubicBezTo>
                  <a:cubicBezTo>
                    <a:pt x="0" y="229"/>
                    <a:pt x="3" y="223"/>
                    <a:pt x="8" y="217"/>
                  </a:cubicBezTo>
                  <a:cubicBezTo>
                    <a:pt x="13" y="211"/>
                    <a:pt x="19" y="207"/>
                    <a:pt x="27" y="206"/>
                  </a:cubicBezTo>
                  <a:cubicBezTo>
                    <a:pt x="76" y="195"/>
                    <a:pt x="76" y="195"/>
                    <a:pt x="76" y="195"/>
                  </a:cubicBezTo>
                  <a:cubicBezTo>
                    <a:pt x="78" y="189"/>
                    <a:pt x="81" y="182"/>
                    <a:pt x="84" y="174"/>
                  </a:cubicBezTo>
                  <a:cubicBezTo>
                    <a:pt x="57" y="133"/>
                    <a:pt x="57" y="133"/>
                    <a:pt x="57" y="133"/>
                  </a:cubicBezTo>
                  <a:cubicBezTo>
                    <a:pt x="52" y="126"/>
                    <a:pt x="51" y="119"/>
                    <a:pt x="52" y="111"/>
                  </a:cubicBezTo>
                  <a:cubicBezTo>
                    <a:pt x="53" y="103"/>
                    <a:pt x="56" y="97"/>
                    <a:pt x="61" y="91"/>
                  </a:cubicBezTo>
                  <a:cubicBezTo>
                    <a:pt x="92" y="61"/>
                    <a:pt x="92" y="61"/>
                    <a:pt x="92" y="61"/>
                  </a:cubicBezTo>
                  <a:cubicBezTo>
                    <a:pt x="98" y="54"/>
                    <a:pt x="106" y="51"/>
                    <a:pt x="115" y="51"/>
                  </a:cubicBezTo>
                  <a:cubicBezTo>
                    <a:pt x="122" y="51"/>
                    <a:pt x="128" y="53"/>
                    <a:pt x="133" y="57"/>
                  </a:cubicBezTo>
                  <a:cubicBezTo>
                    <a:pt x="175" y="84"/>
                    <a:pt x="175" y="84"/>
                    <a:pt x="175" y="84"/>
                  </a:cubicBezTo>
                  <a:cubicBezTo>
                    <a:pt x="182" y="81"/>
                    <a:pt x="189" y="78"/>
                    <a:pt x="196" y="76"/>
                  </a:cubicBezTo>
                  <a:cubicBezTo>
                    <a:pt x="206" y="26"/>
                    <a:pt x="206" y="26"/>
                    <a:pt x="206" y="26"/>
                  </a:cubicBezTo>
                  <a:cubicBezTo>
                    <a:pt x="207" y="19"/>
                    <a:pt x="211" y="13"/>
                    <a:pt x="217" y="8"/>
                  </a:cubicBezTo>
                  <a:cubicBezTo>
                    <a:pt x="223" y="3"/>
                    <a:pt x="230" y="0"/>
                    <a:pt x="237" y="0"/>
                  </a:cubicBezTo>
                  <a:cubicBezTo>
                    <a:pt x="282" y="0"/>
                    <a:pt x="282" y="0"/>
                    <a:pt x="282" y="0"/>
                  </a:cubicBezTo>
                  <a:cubicBezTo>
                    <a:pt x="289" y="0"/>
                    <a:pt x="296" y="3"/>
                    <a:pt x="302" y="8"/>
                  </a:cubicBezTo>
                  <a:cubicBezTo>
                    <a:pt x="308" y="13"/>
                    <a:pt x="312" y="19"/>
                    <a:pt x="313" y="26"/>
                  </a:cubicBezTo>
                  <a:cubicBezTo>
                    <a:pt x="323" y="76"/>
                    <a:pt x="323" y="76"/>
                    <a:pt x="323" y="76"/>
                  </a:cubicBezTo>
                  <a:cubicBezTo>
                    <a:pt x="330" y="78"/>
                    <a:pt x="337" y="81"/>
                    <a:pt x="345" y="84"/>
                  </a:cubicBezTo>
                  <a:cubicBezTo>
                    <a:pt x="386" y="57"/>
                    <a:pt x="386" y="57"/>
                    <a:pt x="386" y="57"/>
                  </a:cubicBezTo>
                  <a:cubicBezTo>
                    <a:pt x="392" y="53"/>
                    <a:pt x="398" y="51"/>
                    <a:pt x="404" y="51"/>
                  </a:cubicBezTo>
                  <a:cubicBezTo>
                    <a:pt x="413" y="51"/>
                    <a:pt x="421" y="54"/>
                    <a:pt x="428" y="61"/>
                  </a:cubicBezTo>
                  <a:cubicBezTo>
                    <a:pt x="458" y="91"/>
                    <a:pt x="458" y="91"/>
                    <a:pt x="458" y="91"/>
                  </a:cubicBezTo>
                  <a:cubicBezTo>
                    <a:pt x="464" y="97"/>
                    <a:pt x="467" y="103"/>
                    <a:pt x="468" y="111"/>
                  </a:cubicBezTo>
                  <a:cubicBezTo>
                    <a:pt x="469" y="119"/>
                    <a:pt x="467" y="126"/>
                    <a:pt x="462" y="133"/>
                  </a:cubicBezTo>
                  <a:cubicBezTo>
                    <a:pt x="435" y="174"/>
                    <a:pt x="435" y="174"/>
                    <a:pt x="435" y="174"/>
                  </a:cubicBezTo>
                  <a:cubicBezTo>
                    <a:pt x="438" y="182"/>
                    <a:pt x="441" y="189"/>
                    <a:pt x="443" y="195"/>
                  </a:cubicBezTo>
                  <a:cubicBezTo>
                    <a:pt x="492" y="206"/>
                    <a:pt x="492" y="206"/>
                    <a:pt x="492" y="206"/>
                  </a:cubicBezTo>
                  <a:cubicBezTo>
                    <a:pt x="500" y="207"/>
                    <a:pt x="506" y="211"/>
                    <a:pt x="511" y="217"/>
                  </a:cubicBezTo>
                  <a:close/>
                  <a:moveTo>
                    <a:pt x="486" y="281"/>
                  </a:moveTo>
                  <a:cubicBezTo>
                    <a:pt x="486" y="237"/>
                    <a:pt x="486" y="237"/>
                    <a:pt x="486" y="237"/>
                  </a:cubicBezTo>
                  <a:cubicBezTo>
                    <a:pt x="437" y="227"/>
                    <a:pt x="437" y="227"/>
                    <a:pt x="437" y="227"/>
                  </a:cubicBezTo>
                  <a:cubicBezTo>
                    <a:pt x="425" y="225"/>
                    <a:pt x="417" y="218"/>
                    <a:pt x="412" y="207"/>
                  </a:cubicBezTo>
                  <a:cubicBezTo>
                    <a:pt x="410" y="200"/>
                    <a:pt x="408" y="194"/>
                    <a:pt x="405" y="188"/>
                  </a:cubicBezTo>
                  <a:cubicBezTo>
                    <a:pt x="400" y="178"/>
                    <a:pt x="401" y="167"/>
                    <a:pt x="407" y="157"/>
                  </a:cubicBezTo>
                  <a:cubicBezTo>
                    <a:pt x="436" y="114"/>
                    <a:pt x="436" y="114"/>
                    <a:pt x="436" y="114"/>
                  </a:cubicBezTo>
                  <a:cubicBezTo>
                    <a:pt x="404" y="83"/>
                    <a:pt x="404" y="83"/>
                    <a:pt x="404" y="83"/>
                  </a:cubicBezTo>
                  <a:cubicBezTo>
                    <a:pt x="362" y="111"/>
                    <a:pt x="362" y="111"/>
                    <a:pt x="362" y="111"/>
                  </a:cubicBezTo>
                  <a:cubicBezTo>
                    <a:pt x="356" y="115"/>
                    <a:pt x="351" y="116"/>
                    <a:pt x="345" y="116"/>
                  </a:cubicBezTo>
                  <a:cubicBezTo>
                    <a:pt x="339" y="116"/>
                    <a:pt x="335" y="115"/>
                    <a:pt x="330" y="113"/>
                  </a:cubicBezTo>
                  <a:cubicBezTo>
                    <a:pt x="324" y="111"/>
                    <a:pt x="318" y="108"/>
                    <a:pt x="312" y="106"/>
                  </a:cubicBezTo>
                  <a:cubicBezTo>
                    <a:pt x="301" y="102"/>
                    <a:pt x="294" y="94"/>
                    <a:pt x="292" y="82"/>
                  </a:cubicBezTo>
                  <a:cubicBezTo>
                    <a:pt x="282" y="32"/>
                    <a:pt x="282" y="32"/>
                    <a:pt x="282" y="32"/>
                  </a:cubicBezTo>
                  <a:cubicBezTo>
                    <a:pt x="237" y="32"/>
                    <a:pt x="237" y="32"/>
                    <a:pt x="237" y="32"/>
                  </a:cubicBezTo>
                  <a:cubicBezTo>
                    <a:pt x="227" y="82"/>
                    <a:pt x="227" y="82"/>
                    <a:pt x="227" y="82"/>
                  </a:cubicBezTo>
                  <a:cubicBezTo>
                    <a:pt x="225" y="94"/>
                    <a:pt x="218" y="102"/>
                    <a:pt x="207" y="106"/>
                  </a:cubicBezTo>
                  <a:cubicBezTo>
                    <a:pt x="201" y="108"/>
                    <a:pt x="195" y="111"/>
                    <a:pt x="189" y="113"/>
                  </a:cubicBezTo>
                  <a:cubicBezTo>
                    <a:pt x="185" y="115"/>
                    <a:pt x="180" y="116"/>
                    <a:pt x="175" y="116"/>
                  </a:cubicBezTo>
                  <a:cubicBezTo>
                    <a:pt x="169" y="116"/>
                    <a:pt x="163" y="115"/>
                    <a:pt x="157" y="111"/>
                  </a:cubicBezTo>
                  <a:cubicBezTo>
                    <a:pt x="115" y="83"/>
                    <a:pt x="115" y="83"/>
                    <a:pt x="115" y="83"/>
                  </a:cubicBezTo>
                  <a:cubicBezTo>
                    <a:pt x="83" y="114"/>
                    <a:pt x="83" y="114"/>
                    <a:pt x="83" y="114"/>
                  </a:cubicBezTo>
                  <a:cubicBezTo>
                    <a:pt x="112" y="157"/>
                    <a:pt x="112" y="157"/>
                    <a:pt x="112" y="157"/>
                  </a:cubicBezTo>
                  <a:cubicBezTo>
                    <a:pt x="119" y="167"/>
                    <a:pt x="119" y="178"/>
                    <a:pt x="114" y="188"/>
                  </a:cubicBezTo>
                  <a:cubicBezTo>
                    <a:pt x="111" y="194"/>
                    <a:pt x="109" y="200"/>
                    <a:pt x="107" y="207"/>
                  </a:cubicBezTo>
                  <a:cubicBezTo>
                    <a:pt x="103" y="218"/>
                    <a:pt x="95" y="225"/>
                    <a:pt x="82" y="227"/>
                  </a:cubicBezTo>
                  <a:cubicBezTo>
                    <a:pt x="33" y="237"/>
                    <a:pt x="33" y="237"/>
                    <a:pt x="33" y="237"/>
                  </a:cubicBezTo>
                  <a:cubicBezTo>
                    <a:pt x="33" y="281"/>
                    <a:pt x="33" y="281"/>
                    <a:pt x="33" y="281"/>
                  </a:cubicBezTo>
                  <a:cubicBezTo>
                    <a:pt x="82" y="292"/>
                    <a:pt x="82" y="292"/>
                    <a:pt x="82" y="292"/>
                  </a:cubicBezTo>
                  <a:cubicBezTo>
                    <a:pt x="95" y="294"/>
                    <a:pt x="103" y="300"/>
                    <a:pt x="107" y="312"/>
                  </a:cubicBezTo>
                  <a:cubicBezTo>
                    <a:pt x="109" y="318"/>
                    <a:pt x="111" y="324"/>
                    <a:pt x="114" y="330"/>
                  </a:cubicBezTo>
                  <a:cubicBezTo>
                    <a:pt x="119" y="341"/>
                    <a:pt x="119" y="351"/>
                    <a:pt x="112" y="361"/>
                  </a:cubicBezTo>
                  <a:cubicBezTo>
                    <a:pt x="83" y="404"/>
                    <a:pt x="83" y="404"/>
                    <a:pt x="83" y="404"/>
                  </a:cubicBezTo>
                  <a:cubicBezTo>
                    <a:pt x="115" y="435"/>
                    <a:pt x="115" y="435"/>
                    <a:pt x="115" y="435"/>
                  </a:cubicBezTo>
                  <a:cubicBezTo>
                    <a:pt x="157" y="407"/>
                    <a:pt x="157" y="407"/>
                    <a:pt x="157" y="407"/>
                  </a:cubicBezTo>
                  <a:cubicBezTo>
                    <a:pt x="163" y="404"/>
                    <a:pt x="169" y="402"/>
                    <a:pt x="175" y="402"/>
                  </a:cubicBezTo>
                  <a:cubicBezTo>
                    <a:pt x="180" y="402"/>
                    <a:pt x="185" y="403"/>
                    <a:pt x="189" y="405"/>
                  </a:cubicBezTo>
                  <a:cubicBezTo>
                    <a:pt x="195" y="408"/>
                    <a:pt x="201" y="410"/>
                    <a:pt x="207" y="412"/>
                  </a:cubicBezTo>
                  <a:cubicBezTo>
                    <a:pt x="218" y="416"/>
                    <a:pt x="225" y="424"/>
                    <a:pt x="227" y="436"/>
                  </a:cubicBezTo>
                  <a:cubicBezTo>
                    <a:pt x="237" y="486"/>
                    <a:pt x="237" y="486"/>
                    <a:pt x="237" y="486"/>
                  </a:cubicBezTo>
                  <a:cubicBezTo>
                    <a:pt x="282" y="486"/>
                    <a:pt x="282" y="486"/>
                    <a:pt x="282" y="486"/>
                  </a:cubicBezTo>
                  <a:cubicBezTo>
                    <a:pt x="292" y="436"/>
                    <a:pt x="292" y="436"/>
                    <a:pt x="292" y="436"/>
                  </a:cubicBezTo>
                  <a:cubicBezTo>
                    <a:pt x="294" y="424"/>
                    <a:pt x="301" y="416"/>
                    <a:pt x="312" y="412"/>
                  </a:cubicBezTo>
                  <a:cubicBezTo>
                    <a:pt x="318" y="410"/>
                    <a:pt x="324" y="408"/>
                    <a:pt x="330" y="405"/>
                  </a:cubicBezTo>
                  <a:cubicBezTo>
                    <a:pt x="335" y="403"/>
                    <a:pt x="339" y="402"/>
                    <a:pt x="345" y="402"/>
                  </a:cubicBezTo>
                  <a:cubicBezTo>
                    <a:pt x="351" y="402"/>
                    <a:pt x="356" y="404"/>
                    <a:pt x="362" y="407"/>
                  </a:cubicBezTo>
                  <a:cubicBezTo>
                    <a:pt x="404" y="435"/>
                    <a:pt x="404" y="435"/>
                    <a:pt x="404" y="435"/>
                  </a:cubicBezTo>
                  <a:cubicBezTo>
                    <a:pt x="436" y="404"/>
                    <a:pt x="436" y="404"/>
                    <a:pt x="436" y="404"/>
                  </a:cubicBezTo>
                  <a:cubicBezTo>
                    <a:pt x="407" y="361"/>
                    <a:pt x="407" y="361"/>
                    <a:pt x="407" y="361"/>
                  </a:cubicBezTo>
                  <a:cubicBezTo>
                    <a:pt x="401" y="351"/>
                    <a:pt x="400" y="341"/>
                    <a:pt x="405" y="330"/>
                  </a:cubicBezTo>
                  <a:cubicBezTo>
                    <a:pt x="408" y="324"/>
                    <a:pt x="410" y="318"/>
                    <a:pt x="412" y="312"/>
                  </a:cubicBezTo>
                  <a:cubicBezTo>
                    <a:pt x="417" y="300"/>
                    <a:pt x="425" y="294"/>
                    <a:pt x="437" y="292"/>
                  </a:cubicBezTo>
                  <a:lnTo>
                    <a:pt x="486" y="281"/>
                  </a:lnTo>
                  <a:close/>
                  <a:moveTo>
                    <a:pt x="373" y="259"/>
                  </a:moveTo>
                  <a:cubicBezTo>
                    <a:pt x="373" y="290"/>
                    <a:pt x="362" y="317"/>
                    <a:pt x="340" y="339"/>
                  </a:cubicBezTo>
                  <a:cubicBezTo>
                    <a:pt x="317" y="361"/>
                    <a:pt x="291" y="373"/>
                    <a:pt x="260" y="373"/>
                  </a:cubicBezTo>
                  <a:cubicBezTo>
                    <a:pt x="229" y="373"/>
                    <a:pt x="202" y="361"/>
                    <a:pt x="180" y="339"/>
                  </a:cubicBezTo>
                  <a:cubicBezTo>
                    <a:pt x="157" y="317"/>
                    <a:pt x="146" y="290"/>
                    <a:pt x="146" y="259"/>
                  </a:cubicBezTo>
                  <a:cubicBezTo>
                    <a:pt x="146" y="228"/>
                    <a:pt x="157" y="201"/>
                    <a:pt x="180" y="179"/>
                  </a:cubicBezTo>
                  <a:cubicBezTo>
                    <a:pt x="202" y="157"/>
                    <a:pt x="229" y="146"/>
                    <a:pt x="260" y="146"/>
                  </a:cubicBezTo>
                  <a:cubicBezTo>
                    <a:pt x="291" y="146"/>
                    <a:pt x="317" y="157"/>
                    <a:pt x="340" y="179"/>
                  </a:cubicBezTo>
                  <a:cubicBezTo>
                    <a:pt x="362" y="201"/>
                    <a:pt x="373" y="228"/>
                    <a:pt x="373" y="259"/>
                  </a:cubicBezTo>
                  <a:close/>
                  <a:moveTo>
                    <a:pt x="359" y="259"/>
                  </a:moveTo>
                  <a:cubicBezTo>
                    <a:pt x="359" y="232"/>
                    <a:pt x="349" y="208"/>
                    <a:pt x="330" y="189"/>
                  </a:cubicBezTo>
                  <a:cubicBezTo>
                    <a:pt x="311" y="170"/>
                    <a:pt x="287" y="160"/>
                    <a:pt x="260" y="160"/>
                  </a:cubicBezTo>
                  <a:cubicBezTo>
                    <a:pt x="232" y="160"/>
                    <a:pt x="208" y="170"/>
                    <a:pt x="189" y="189"/>
                  </a:cubicBezTo>
                  <a:cubicBezTo>
                    <a:pt x="170" y="208"/>
                    <a:pt x="160" y="232"/>
                    <a:pt x="160" y="259"/>
                  </a:cubicBezTo>
                  <a:cubicBezTo>
                    <a:pt x="160" y="287"/>
                    <a:pt x="170" y="310"/>
                    <a:pt x="189" y="330"/>
                  </a:cubicBezTo>
                  <a:cubicBezTo>
                    <a:pt x="208" y="349"/>
                    <a:pt x="232" y="358"/>
                    <a:pt x="260" y="358"/>
                  </a:cubicBezTo>
                  <a:cubicBezTo>
                    <a:pt x="287" y="358"/>
                    <a:pt x="311" y="349"/>
                    <a:pt x="330" y="330"/>
                  </a:cubicBezTo>
                  <a:cubicBezTo>
                    <a:pt x="349" y="310"/>
                    <a:pt x="359" y="287"/>
                    <a:pt x="359" y="259"/>
                  </a:cubicBezTo>
                  <a:close/>
                  <a:moveTo>
                    <a:pt x="324" y="260"/>
                  </a:moveTo>
                  <a:cubicBezTo>
                    <a:pt x="324" y="278"/>
                    <a:pt x="318" y="293"/>
                    <a:pt x="306" y="305"/>
                  </a:cubicBezTo>
                  <a:cubicBezTo>
                    <a:pt x="293" y="318"/>
                    <a:pt x="278" y="324"/>
                    <a:pt x="260" y="324"/>
                  </a:cubicBezTo>
                  <a:cubicBezTo>
                    <a:pt x="241" y="324"/>
                    <a:pt x="226" y="318"/>
                    <a:pt x="214" y="305"/>
                  </a:cubicBezTo>
                  <a:cubicBezTo>
                    <a:pt x="201" y="293"/>
                    <a:pt x="195" y="277"/>
                    <a:pt x="195" y="259"/>
                  </a:cubicBezTo>
                  <a:cubicBezTo>
                    <a:pt x="195" y="241"/>
                    <a:pt x="201" y="226"/>
                    <a:pt x="214" y="213"/>
                  </a:cubicBezTo>
                  <a:cubicBezTo>
                    <a:pt x="226" y="201"/>
                    <a:pt x="241" y="194"/>
                    <a:pt x="260" y="194"/>
                  </a:cubicBezTo>
                  <a:cubicBezTo>
                    <a:pt x="278" y="194"/>
                    <a:pt x="293" y="201"/>
                    <a:pt x="306" y="214"/>
                  </a:cubicBezTo>
                  <a:cubicBezTo>
                    <a:pt x="318" y="226"/>
                    <a:pt x="324" y="242"/>
                    <a:pt x="324" y="260"/>
                  </a:cubicBezTo>
                  <a:close/>
                  <a:moveTo>
                    <a:pt x="308" y="259"/>
                  </a:moveTo>
                  <a:cubicBezTo>
                    <a:pt x="308" y="246"/>
                    <a:pt x="303" y="234"/>
                    <a:pt x="294" y="225"/>
                  </a:cubicBezTo>
                  <a:cubicBezTo>
                    <a:pt x="285" y="215"/>
                    <a:pt x="273" y="211"/>
                    <a:pt x="260" y="211"/>
                  </a:cubicBezTo>
                  <a:cubicBezTo>
                    <a:pt x="246" y="211"/>
                    <a:pt x="235" y="215"/>
                    <a:pt x="225" y="225"/>
                  </a:cubicBezTo>
                  <a:cubicBezTo>
                    <a:pt x="216" y="234"/>
                    <a:pt x="211" y="246"/>
                    <a:pt x="211" y="259"/>
                  </a:cubicBezTo>
                  <a:cubicBezTo>
                    <a:pt x="211" y="273"/>
                    <a:pt x="216" y="284"/>
                    <a:pt x="225" y="294"/>
                  </a:cubicBezTo>
                  <a:cubicBezTo>
                    <a:pt x="235" y="303"/>
                    <a:pt x="246" y="308"/>
                    <a:pt x="260" y="308"/>
                  </a:cubicBezTo>
                  <a:cubicBezTo>
                    <a:pt x="273" y="308"/>
                    <a:pt x="285" y="303"/>
                    <a:pt x="294" y="294"/>
                  </a:cubicBezTo>
                  <a:cubicBezTo>
                    <a:pt x="303" y="284"/>
                    <a:pt x="308" y="273"/>
                    <a:pt x="308" y="259"/>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36" name="Freeform 28"/>
            <p:cNvSpPr>
              <a:spLocks noEditPoints="1"/>
            </p:cNvSpPr>
            <p:nvPr/>
          </p:nvSpPr>
          <p:spPr bwMode="auto">
            <a:xfrm>
              <a:off x="16388933" y="6558109"/>
              <a:ext cx="930370" cy="1354835"/>
            </a:xfrm>
            <a:custGeom>
              <a:avLst/>
              <a:gdLst>
                <a:gd name="T0" fmla="*/ 356 w 356"/>
                <a:gd name="T1" fmla="*/ 178 h 518"/>
                <a:gd name="T2" fmla="*/ 341 w 356"/>
                <a:gd name="T3" fmla="*/ 241 h 518"/>
                <a:gd name="T4" fmla="*/ 304 w 356"/>
                <a:gd name="T5" fmla="*/ 314 h 518"/>
                <a:gd name="T6" fmla="*/ 275 w 356"/>
                <a:gd name="T7" fmla="*/ 373 h 518"/>
                <a:gd name="T8" fmla="*/ 259 w 356"/>
                <a:gd name="T9" fmla="*/ 423 h 518"/>
                <a:gd name="T10" fmla="*/ 246 w 356"/>
                <a:gd name="T11" fmla="*/ 465 h 518"/>
                <a:gd name="T12" fmla="*/ 233 w 356"/>
                <a:gd name="T13" fmla="*/ 492 h 518"/>
                <a:gd name="T14" fmla="*/ 211 w 356"/>
                <a:gd name="T15" fmla="*/ 513 h 518"/>
                <a:gd name="T16" fmla="*/ 178 w 356"/>
                <a:gd name="T17" fmla="*/ 518 h 518"/>
                <a:gd name="T18" fmla="*/ 145 w 356"/>
                <a:gd name="T19" fmla="*/ 513 h 518"/>
                <a:gd name="T20" fmla="*/ 124 w 356"/>
                <a:gd name="T21" fmla="*/ 492 h 518"/>
                <a:gd name="T22" fmla="*/ 110 w 356"/>
                <a:gd name="T23" fmla="*/ 465 h 518"/>
                <a:gd name="T24" fmla="*/ 97 w 356"/>
                <a:gd name="T25" fmla="*/ 423 h 518"/>
                <a:gd name="T26" fmla="*/ 81 w 356"/>
                <a:gd name="T27" fmla="*/ 373 h 518"/>
                <a:gd name="T28" fmla="*/ 52 w 356"/>
                <a:gd name="T29" fmla="*/ 313 h 518"/>
                <a:gd name="T30" fmla="*/ 15 w 356"/>
                <a:gd name="T31" fmla="*/ 241 h 518"/>
                <a:gd name="T32" fmla="*/ 0 w 356"/>
                <a:gd name="T33" fmla="*/ 178 h 518"/>
                <a:gd name="T34" fmla="*/ 52 w 356"/>
                <a:gd name="T35" fmla="*/ 52 h 518"/>
                <a:gd name="T36" fmla="*/ 178 w 356"/>
                <a:gd name="T37" fmla="*/ 0 h 518"/>
                <a:gd name="T38" fmla="*/ 304 w 356"/>
                <a:gd name="T39" fmla="*/ 52 h 518"/>
                <a:gd name="T40" fmla="*/ 356 w 356"/>
                <a:gd name="T41" fmla="*/ 178 h 518"/>
                <a:gd name="T42" fmla="*/ 281 w 356"/>
                <a:gd name="T43" fmla="*/ 288 h 518"/>
                <a:gd name="T44" fmla="*/ 324 w 356"/>
                <a:gd name="T45" fmla="*/ 178 h 518"/>
                <a:gd name="T46" fmla="*/ 281 w 356"/>
                <a:gd name="T47" fmla="*/ 75 h 518"/>
                <a:gd name="T48" fmla="*/ 178 w 356"/>
                <a:gd name="T49" fmla="*/ 32 h 518"/>
                <a:gd name="T50" fmla="*/ 75 w 356"/>
                <a:gd name="T51" fmla="*/ 75 h 518"/>
                <a:gd name="T52" fmla="*/ 32 w 356"/>
                <a:gd name="T53" fmla="*/ 178 h 518"/>
                <a:gd name="T54" fmla="*/ 75 w 356"/>
                <a:gd name="T55" fmla="*/ 288 h 518"/>
                <a:gd name="T56" fmla="*/ 102 w 356"/>
                <a:gd name="T57" fmla="*/ 340 h 518"/>
                <a:gd name="T58" fmla="*/ 254 w 356"/>
                <a:gd name="T59" fmla="*/ 340 h 518"/>
                <a:gd name="T60" fmla="*/ 281 w 356"/>
                <a:gd name="T61" fmla="*/ 288 h 518"/>
                <a:gd name="T62" fmla="*/ 109 w 356"/>
                <a:gd name="T63" fmla="*/ 109 h 518"/>
                <a:gd name="T64" fmla="*/ 81 w 356"/>
                <a:gd name="T65" fmla="*/ 178 h 518"/>
                <a:gd name="T66" fmla="*/ 89 w 356"/>
                <a:gd name="T67" fmla="*/ 186 h 518"/>
                <a:gd name="T68" fmla="*/ 97 w 356"/>
                <a:gd name="T69" fmla="*/ 178 h 518"/>
                <a:gd name="T70" fmla="*/ 121 w 356"/>
                <a:gd name="T71" fmla="*/ 121 h 518"/>
                <a:gd name="T72" fmla="*/ 178 w 356"/>
                <a:gd name="T73" fmla="*/ 97 h 518"/>
                <a:gd name="T74" fmla="*/ 186 w 356"/>
                <a:gd name="T75" fmla="*/ 89 h 518"/>
                <a:gd name="T76" fmla="*/ 178 w 356"/>
                <a:gd name="T77" fmla="*/ 81 h 518"/>
                <a:gd name="T78" fmla="*/ 109 w 356"/>
                <a:gd name="T79" fmla="*/ 109 h 518"/>
                <a:gd name="T80" fmla="*/ 236 w 356"/>
                <a:gd name="T81" fmla="*/ 390 h 518"/>
                <a:gd name="T82" fmla="*/ 241 w 356"/>
                <a:gd name="T83" fmla="*/ 372 h 518"/>
                <a:gd name="T84" fmla="*/ 115 w 356"/>
                <a:gd name="T85" fmla="*/ 372 h 518"/>
                <a:gd name="T86" fmla="*/ 125 w 356"/>
                <a:gd name="T87" fmla="*/ 404 h 518"/>
                <a:gd name="T88" fmla="*/ 236 w 356"/>
                <a:gd name="T89" fmla="*/ 390 h 518"/>
                <a:gd name="T90" fmla="*/ 226 w 356"/>
                <a:gd name="T91" fmla="*/ 421 h 518"/>
                <a:gd name="T92" fmla="*/ 228 w 356"/>
                <a:gd name="T93" fmla="*/ 413 h 518"/>
                <a:gd name="T94" fmla="*/ 230 w 356"/>
                <a:gd name="T95" fmla="*/ 407 h 518"/>
                <a:gd name="T96" fmla="*/ 129 w 356"/>
                <a:gd name="T97" fmla="*/ 419 h 518"/>
                <a:gd name="T98" fmla="*/ 130 w 356"/>
                <a:gd name="T99" fmla="*/ 419 h 518"/>
                <a:gd name="T100" fmla="*/ 140 w 356"/>
                <a:gd name="T101" fmla="*/ 450 h 518"/>
                <a:gd name="T102" fmla="*/ 220 w 356"/>
                <a:gd name="T103" fmla="*/ 440 h 518"/>
                <a:gd name="T104" fmla="*/ 226 w 356"/>
                <a:gd name="T105" fmla="*/ 421 h 518"/>
                <a:gd name="T106" fmla="*/ 200 w 356"/>
                <a:gd name="T107" fmla="*/ 481 h 518"/>
                <a:gd name="T108" fmla="*/ 214 w 356"/>
                <a:gd name="T109" fmla="*/ 458 h 518"/>
                <a:gd name="T110" fmla="*/ 146 w 356"/>
                <a:gd name="T111" fmla="*/ 466 h 518"/>
                <a:gd name="T112" fmla="*/ 158 w 356"/>
                <a:gd name="T113" fmla="*/ 482 h 518"/>
                <a:gd name="T114" fmla="*/ 178 w 356"/>
                <a:gd name="T115" fmla="*/ 486 h 518"/>
                <a:gd name="T116" fmla="*/ 200 w 356"/>
                <a:gd name="T117" fmla="*/ 48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518">
                  <a:moveTo>
                    <a:pt x="356" y="178"/>
                  </a:moveTo>
                  <a:cubicBezTo>
                    <a:pt x="356" y="197"/>
                    <a:pt x="351" y="218"/>
                    <a:pt x="341" y="241"/>
                  </a:cubicBezTo>
                  <a:cubicBezTo>
                    <a:pt x="331" y="264"/>
                    <a:pt x="319" y="288"/>
                    <a:pt x="304" y="314"/>
                  </a:cubicBezTo>
                  <a:cubicBezTo>
                    <a:pt x="290" y="339"/>
                    <a:pt x="280" y="359"/>
                    <a:pt x="275" y="373"/>
                  </a:cubicBezTo>
                  <a:cubicBezTo>
                    <a:pt x="270" y="387"/>
                    <a:pt x="264" y="403"/>
                    <a:pt x="259" y="423"/>
                  </a:cubicBezTo>
                  <a:cubicBezTo>
                    <a:pt x="254" y="442"/>
                    <a:pt x="249" y="456"/>
                    <a:pt x="246" y="465"/>
                  </a:cubicBezTo>
                  <a:cubicBezTo>
                    <a:pt x="243" y="473"/>
                    <a:pt x="239" y="483"/>
                    <a:pt x="233" y="492"/>
                  </a:cubicBezTo>
                  <a:cubicBezTo>
                    <a:pt x="227" y="502"/>
                    <a:pt x="219" y="509"/>
                    <a:pt x="211" y="513"/>
                  </a:cubicBezTo>
                  <a:cubicBezTo>
                    <a:pt x="202" y="516"/>
                    <a:pt x="192" y="518"/>
                    <a:pt x="178" y="518"/>
                  </a:cubicBezTo>
                  <a:cubicBezTo>
                    <a:pt x="165" y="518"/>
                    <a:pt x="154" y="516"/>
                    <a:pt x="145" y="513"/>
                  </a:cubicBezTo>
                  <a:cubicBezTo>
                    <a:pt x="137" y="509"/>
                    <a:pt x="130" y="502"/>
                    <a:pt x="124" y="492"/>
                  </a:cubicBezTo>
                  <a:cubicBezTo>
                    <a:pt x="118" y="483"/>
                    <a:pt x="114" y="473"/>
                    <a:pt x="110" y="465"/>
                  </a:cubicBezTo>
                  <a:cubicBezTo>
                    <a:pt x="107" y="456"/>
                    <a:pt x="102" y="442"/>
                    <a:pt x="97" y="423"/>
                  </a:cubicBezTo>
                  <a:cubicBezTo>
                    <a:pt x="92" y="403"/>
                    <a:pt x="86" y="387"/>
                    <a:pt x="81" y="373"/>
                  </a:cubicBezTo>
                  <a:cubicBezTo>
                    <a:pt x="76" y="359"/>
                    <a:pt x="66" y="339"/>
                    <a:pt x="52" y="313"/>
                  </a:cubicBezTo>
                  <a:cubicBezTo>
                    <a:pt x="37" y="288"/>
                    <a:pt x="25" y="264"/>
                    <a:pt x="15" y="241"/>
                  </a:cubicBezTo>
                  <a:cubicBezTo>
                    <a:pt x="5" y="218"/>
                    <a:pt x="0" y="197"/>
                    <a:pt x="0" y="178"/>
                  </a:cubicBezTo>
                  <a:cubicBezTo>
                    <a:pt x="0" y="129"/>
                    <a:pt x="17" y="87"/>
                    <a:pt x="52" y="52"/>
                  </a:cubicBezTo>
                  <a:cubicBezTo>
                    <a:pt x="87" y="17"/>
                    <a:pt x="129" y="0"/>
                    <a:pt x="178" y="0"/>
                  </a:cubicBezTo>
                  <a:cubicBezTo>
                    <a:pt x="227" y="0"/>
                    <a:pt x="269" y="17"/>
                    <a:pt x="304" y="52"/>
                  </a:cubicBezTo>
                  <a:cubicBezTo>
                    <a:pt x="339" y="87"/>
                    <a:pt x="356" y="129"/>
                    <a:pt x="356" y="178"/>
                  </a:cubicBezTo>
                  <a:close/>
                  <a:moveTo>
                    <a:pt x="281" y="288"/>
                  </a:moveTo>
                  <a:cubicBezTo>
                    <a:pt x="310" y="236"/>
                    <a:pt x="324" y="200"/>
                    <a:pt x="324" y="178"/>
                  </a:cubicBezTo>
                  <a:cubicBezTo>
                    <a:pt x="324" y="138"/>
                    <a:pt x="310" y="103"/>
                    <a:pt x="281" y="75"/>
                  </a:cubicBezTo>
                  <a:cubicBezTo>
                    <a:pt x="253" y="46"/>
                    <a:pt x="219" y="32"/>
                    <a:pt x="178" y="32"/>
                  </a:cubicBezTo>
                  <a:cubicBezTo>
                    <a:pt x="138" y="32"/>
                    <a:pt x="103" y="46"/>
                    <a:pt x="75" y="75"/>
                  </a:cubicBezTo>
                  <a:cubicBezTo>
                    <a:pt x="46" y="103"/>
                    <a:pt x="32" y="138"/>
                    <a:pt x="32" y="178"/>
                  </a:cubicBezTo>
                  <a:cubicBezTo>
                    <a:pt x="32" y="200"/>
                    <a:pt x="46" y="237"/>
                    <a:pt x="75" y="288"/>
                  </a:cubicBezTo>
                  <a:cubicBezTo>
                    <a:pt x="88" y="311"/>
                    <a:pt x="97" y="328"/>
                    <a:pt x="102" y="340"/>
                  </a:cubicBezTo>
                  <a:cubicBezTo>
                    <a:pt x="254" y="340"/>
                    <a:pt x="254" y="340"/>
                    <a:pt x="254" y="340"/>
                  </a:cubicBezTo>
                  <a:cubicBezTo>
                    <a:pt x="259" y="328"/>
                    <a:pt x="268" y="311"/>
                    <a:pt x="281" y="288"/>
                  </a:cubicBezTo>
                  <a:close/>
                  <a:moveTo>
                    <a:pt x="109" y="109"/>
                  </a:moveTo>
                  <a:cubicBezTo>
                    <a:pt x="90" y="128"/>
                    <a:pt x="81" y="151"/>
                    <a:pt x="81" y="178"/>
                  </a:cubicBezTo>
                  <a:cubicBezTo>
                    <a:pt x="81" y="183"/>
                    <a:pt x="84" y="186"/>
                    <a:pt x="89" y="186"/>
                  </a:cubicBezTo>
                  <a:cubicBezTo>
                    <a:pt x="94" y="186"/>
                    <a:pt x="97" y="183"/>
                    <a:pt x="97" y="178"/>
                  </a:cubicBezTo>
                  <a:cubicBezTo>
                    <a:pt x="97" y="156"/>
                    <a:pt x="105" y="137"/>
                    <a:pt x="121" y="121"/>
                  </a:cubicBezTo>
                  <a:cubicBezTo>
                    <a:pt x="137" y="105"/>
                    <a:pt x="156" y="97"/>
                    <a:pt x="178" y="97"/>
                  </a:cubicBezTo>
                  <a:cubicBezTo>
                    <a:pt x="183" y="97"/>
                    <a:pt x="186" y="94"/>
                    <a:pt x="186" y="89"/>
                  </a:cubicBezTo>
                  <a:cubicBezTo>
                    <a:pt x="186" y="84"/>
                    <a:pt x="183" y="81"/>
                    <a:pt x="178" y="81"/>
                  </a:cubicBezTo>
                  <a:cubicBezTo>
                    <a:pt x="151" y="81"/>
                    <a:pt x="128" y="90"/>
                    <a:pt x="109" y="109"/>
                  </a:cubicBezTo>
                  <a:close/>
                  <a:moveTo>
                    <a:pt x="236" y="390"/>
                  </a:moveTo>
                  <a:cubicBezTo>
                    <a:pt x="236" y="386"/>
                    <a:pt x="238" y="380"/>
                    <a:pt x="241" y="372"/>
                  </a:cubicBezTo>
                  <a:cubicBezTo>
                    <a:pt x="115" y="372"/>
                    <a:pt x="115" y="372"/>
                    <a:pt x="115" y="372"/>
                  </a:cubicBezTo>
                  <a:cubicBezTo>
                    <a:pt x="119" y="384"/>
                    <a:pt x="123" y="394"/>
                    <a:pt x="125" y="404"/>
                  </a:cubicBezTo>
                  <a:lnTo>
                    <a:pt x="236" y="390"/>
                  </a:lnTo>
                  <a:close/>
                  <a:moveTo>
                    <a:pt x="226" y="421"/>
                  </a:moveTo>
                  <a:cubicBezTo>
                    <a:pt x="226" y="419"/>
                    <a:pt x="227" y="416"/>
                    <a:pt x="228" y="413"/>
                  </a:cubicBezTo>
                  <a:cubicBezTo>
                    <a:pt x="229" y="410"/>
                    <a:pt x="230" y="408"/>
                    <a:pt x="230" y="407"/>
                  </a:cubicBezTo>
                  <a:cubicBezTo>
                    <a:pt x="129" y="419"/>
                    <a:pt x="129" y="419"/>
                    <a:pt x="129" y="419"/>
                  </a:cubicBezTo>
                  <a:cubicBezTo>
                    <a:pt x="130" y="419"/>
                    <a:pt x="130" y="419"/>
                    <a:pt x="130" y="419"/>
                  </a:cubicBezTo>
                  <a:cubicBezTo>
                    <a:pt x="134" y="431"/>
                    <a:pt x="137" y="442"/>
                    <a:pt x="140" y="450"/>
                  </a:cubicBezTo>
                  <a:cubicBezTo>
                    <a:pt x="220" y="440"/>
                    <a:pt x="220" y="440"/>
                    <a:pt x="220" y="440"/>
                  </a:cubicBezTo>
                  <a:cubicBezTo>
                    <a:pt x="222" y="435"/>
                    <a:pt x="224" y="428"/>
                    <a:pt x="226" y="421"/>
                  </a:cubicBezTo>
                  <a:close/>
                  <a:moveTo>
                    <a:pt x="200" y="481"/>
                  </a:moveTo>
                  <a:cubicBezTo>
                    <a:pt x="205" y="477"/>
                    <a:pt x="210" y="470"/>
                    <a:pt x="214" y="458"/>
                  </a:cubicBezTo>
                  <a:cubicBezTo>
                    <a:pt x="146" y="466"/>
                    <a:pt x="146" y="466"/>
                    <a:pt x="146" y="466"/>
                  </a:cubicBezTo>
                  <a:cubicBezTo>
                    <a:pt x="150" y="474"/>
                    <a:pt x="154" y="480"/>
                    <a:pt x="158" y="482"/>
                  </a:cubicBezTo>
                  <a:cubicBezTo>
                    <a:pt x="163" y="485"/>
                    <a:pt x="169" y="486"/>
                    <a:pt x="178" y="486"/>
                  </a:cubicBezTo>
                  <a:cubicBezTo>
                    <a:pt x="188" y="486"/>
                    <a:pt x="196" y="484"/>
                    <a:pt x="200" y="481"/>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38" name="Freeform 42"/>
            <p:cNvSpPr>
              <a:spLocks noEditPoints="1"/>
            </p:cNvSpPr>
            <p:nvPr/>
          </p:nvSpPr>
          <p:spPr bwMode="auto">
            <a:xfrm>
              <a:off x="18676914" y="6705447"/>
              <a:ext cx="982789" cy="985300"/>
            </a:xfrm>
            <a:custGeom>
              <a:avLst/>
              <a:gdLst>
                <a:gd name="T0" fmla="*/ 503 w 503"/>
                <a:gd name="T1" fmla="*/ 218 h 504"/>
                <a:gd name="T2" fmla="*/ 503 w 503"/>
                <a:gd name="T3" fmla="*/ 230 h 504"/>
                <a:gd name="T4" fmla="*/ 495 w 503"/>
                <a:gd name="T5" fmla="*/ 302 h 504"/>
                <a:gd name="T6" fmla="*/ 475 w 503"/>
                <a:gd name="T7" fmla="*/ 388 h 504"/>
                <a:gd name="T8" fmla="*/ 448 w 503"/>
                <a:gd name="T9" fmla="*/ 456 h 504"/>
                <a:gd name="T10" fmla="*/ 385 w 503"/>
                <a:gd name="T11" fmla="*/ 504 h 504"/>
                <a:gd name="T12" fmla="*/ 205 w 503"/>
                <a:gd name="T13" fmla="*/ 493 h 504"/>
                <a:gd name="T14" fmla="*/ 140 w 503"/>
                <a:gd name="T15" fmla="*/ 478 h 504"/>
                <a:gd name="T16" fmla="*/ 136 w 503"/>
                <a:gd name="T17" fmla="*/ 477 h 504"/>
                <a:gd name="T18" fmla="*/ 94 w 503"/>
                <a:gd name="T19" fmla="*/ 504 h 504"/>
                <a:gd name="T20" fmla="*/ 13 w 503"/>
                <a:gd name="T21" fmla="*/ 490 h 504"/>
                <a:gd name="T22" fmla="*/ 0 w 503"/>
                <a:gd name="T23" fmla="*/ 205 h 504"/>
                <a:gd name="T24" fmla="*/ 47 w 503"/>
                <a:gd name="T25" fmla="*/ 157 h 504"/>
                <a:gd name="T26" fmla="*/ 126 w 503"/>
                <a:gd name="T27" fmla="*/ 170 h 504"/>
                <a:gd name="T28" fmla="*/ 141 w 503"/>
                <a:gd name="T29" fmla="*/ 161 h 504"/>
                <a:gd name="T30" fmla="*/ 218 w 503"/>
                <a:gd name="T31" fmla="*/ 14 h 504"/>
                <a:gd name="T32" fmla="*/ 305 w 503"/>
                <a:gd name="T33" fmla="*/ 32 h 504"/>
                <a:gd name="T34" fmla="*/ 325 w 503"/>
                <a:gd name="T35" fmla="*/ 158 h 504"/>
                <a:gd name="T36" fmla="*/ 492 w 503"/>
                <a:gd name="T37" fmla="*/ 187 h 504"/>
                <a:gd name="T38" fmla="*/ 105 w 503"/>
                <a:gd name="T39" fmla="*/ 193 h 504"/>
                <a:gd name="T40" fmla="*/ 47 w 503"/>
                <a:gd name="T41" fmla="*/ 189 h 504"/>
                <a:gd name="T42" fmla="*/ 31 w 503"/>
                <a:gd name="T43" fmla="*/ 205 h 504"/>
                <a:gd name="T44" fmla="*/ 35 w 503"/>
                <a:gd name="T45" fmla="*/ 468 h 504"/>
                <a:gd name="T46" fmla="*/ 94 w 503"/>
                <a:gd name="T47" fmla="*/ 472 h 504"/>
                <a:gd name="T48" fmla="*/ 110 w 503"/>
                <a:gd name="T49" fmla="*/ 456 h 504"/>
                <a:gd name="T50" fmla="*/ 94 w 503"/>
                <a:gd name="T51" fmla="*/ 433 h 504"/>
                <a:gd name="T52" fmla="*/ 70 w 503"/>
                <a:gd name="T53" fmla="*/ 456 h 504"/>
                <a:gd name="T54" fmla="*/ 47 w 503"/>
                <a:gd name="T55" fmla="*/ 433 h 504"/>
                <a:gd name="T56" fmla="*/ 70 w 503"/>
                <a:gd name="T57" fmla="*/ 409 h 504"/>
                <a:gd name="T58" fmla="*/ 94 w 503"/>
                <a:gd name="T59" fmla="*/ 433 h 504"/>
                <a:gd name="T60" fmla="*/ 63 w 503"/>
                <a:gd name="T61" fmla="*/ 433 h 504"/>
                <a:gd name="T62" fmla="*/ 78 w 503"/>
                <a:gd name="T63" fmla="*/ 433 h 504"/>
                <a:gd name="T64" fmla="*/ 472 w 503"/>
                <a:gd name="T65" fmla="*/ 218 h 504"/>
                <a:gd name="T66" fmla="*/ 283 w 503"/>
                <a:gd name="T67" fmla="*/ 189 h 504"/>
                <a:gd name="T68" fmla="*/ 298 w 503"/>
                <a:gd name="T69" fmla="*/ 106 h 504"/>
                <a:gd name="T70" fmla="*/ 251 w 503"/>
                <a:gd name="T71" fmla="*/ 31 h 504"/>
                <a:gd name="T72" fmla="*/ 213 w 503"/>
                <a:gd name="T73" fmla="*/ 134 h 504"/>
                <a:gd name="T74" fmla="*/ 138 w 503"/>
                <a:gd name="T75" fmla="*/ 197 h 504"/>
                <a:gd name="T76" fmla="*/ 126 w 503"/>
                <a:gd name="T77" fmla="*/ 431 h 504"/>
                <a:gd name="T78" fmla="*/ 212 w 503"/>
                <a:gd name="T79" fmla="*/ 462 h 504"/>
                <a:gd name="T80" fmla="*/ 385 w 503"/>
                <a:gd name="T81" fmla="*/ 472 h 504"/>
                <a:gd name="T82" fmla="*/ 418 w 503"/>
                <a:gd name="T83" fmla="*/ 447 h 504"/>
                <a:gd name="T84" fmla="*/ 402 w 503"/>
                <a:gd name="T85" fmla="*/ 425 h 504"/>
                <a:gd name="T86" fmla="*/ 370 w 503"/>
                <a:gd name="T87" fmla="*/ 417 h 504"/>
                <a:gd name="T88" fmla="*/ 403 w 503"/>
                <a:gd name="T89" fmla="*/ 409 h 504"/>
                <a:gd name="T90" fmla="*/ 439 w 503"/>
                <a:gd name="T91" fmla="*/ 394 h 504"/>
                <a:gd name="T92" fmla="*/ 425 w 503"/>
                <a:gd name="T93" fmla="*/ 346 h 504"/>
                <a:gd name="T94" fmla="*/ 385 w 503"/>
                <a:gd name="T95" fmla="*/ 338 h 504"/>
                <a:gd name="T96" fmla="*/ 431 w 503"/>
                <a:gd name="T97" fmla="*/ 330 h 504"/>
                <a:gd name="T98" fmla="*/ 461 w 503"/>
                <a:gd name="T99" fmla="*/ 277 h 504"/>
                <a:gd name="T100" fmla="*/ 409 w 503"/>
                <a:gd name="T101" fmla="*/ 267 h 504"/>
                <a:gd name="T102" fmla="*/ 409 w 503"/>
                <a:gd name="T103" fmla="*/ 252 h 504"/>
                <a:gd name="T104" fmla="*/ 472 w 503"/>
                <a:gd name="T105" fmla="*/ 2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504">
                  <a:moveTo>
                    <a:pt x="492" y="187"/>
                  </a:moveTo>
                  <a:cubicBezTo>
                    <a:pt x="500" y="197"/>
                    <a:pt x="503" y="208"/>
                    <a:pt x="503" y="218"/>
                  </a:cubicBezTo>
                  <a:cubicBezTo>
                    <a:pt x="503" y="222"/>
                    <a:pt x="503" y="224"/>
                    <a:pt x="503" y="226"/>
                  </a:cubicBezTo>
                  <a:cubicBezTo>
                    <a:pt x="503" y="230"/>
                    <a:pt x="503" y="230"/>
                    <a:pt x="503" y="230"/>
                  </a:cubicBezTo>
                  <a:cubicBezTo>
                    <a:pt x="503" y="243"/>
                    <a:pt x="498" y="255"/>
                    <a:pt x="490" y="265"/>
                  </a:cubicBezTo>
                  <a:cubicBezTo>
                    <a:pt x="495" y="276"/>
                    <a:pt x="497" y="288"/>
                    <a:pt x="495" y="302"/>
                  </a:cubicBezTo>
                  <a:cubicBezTo>
                    <a:pt x="493" y="320"/>
                    <a:pt x="486" y="335"/>
                    <a:pt x="475" y="345"/>
                  </a:cubicBezTo>
                  <a:cubicBezTo>
                    <a:pt x="480" y="358"/>
                    <a:pt x="480" y="372"/>
                    <a:pt x="475" y="388"/>
                  </a:cubicBezTo>
                  <a:cubicBezTo>
                    <a:pt x="469" y="407"/>
                    <a:pt x="460" y="421"/>
                    <a:pt x="448" y="429"/>
                  </a:cubicBezTo>
                  <a:cubicBezTo>
                    <a:pt x="451" y="438"/>
                    <a:pt x="451" y="447"/>
                    <a:pt x="448" y="456"/>
                  </a:cubicBezTo>
                  <a:cubicBezTo>
                    <a:pt x="446" y="462"/>
                    <a:pt x="444" y="468"/>
                    <a:pt x="441" y="473"/>
                  </a:cubicBezTo>
                  <a:cubicBezTo>
                    <a:pt x="430" y="493"/>
                    <a:pt x="412" y="504"/>
                    <a:pt x="385" y="504"/>
                  </a:cubicBezTo>
                  <a:cubicBezTo>
                    <a:pt x="299" y="504"/>
                    <a:pt x="299" y="504"/>
                    <a:pt x="299" y="504"/>
                  </a:cubicBezTo>
                  <a:cubicBezTo>
                    <a:pt x="268" y="504"/>
                    <a:pt x="237" y="500"/>
                    <a:pt x="205" y="493"/>
                  </a:cubicBezTo>
                  <a:cubicBezTo>
                    <a:pt x="174" y="486"/>
                    <a:pt x="153" y="481"/>
                    <a:pt x="141" y="478"/>
                  </a:cubicBezTo>
                  <a:cubicBezTo>
                    <a:pt x="140" y="478"/>
                    <a:pt x="140" y="478"/>
                    <a:pt x="140" y="478"/>
                  </a:cubicBezTo>
                  <a:cubicBezTo>
                    <a:pt x="140" y="477"/>
                    <a:pt x="140" y="477"/>
                    <a:pt x="139" y="477"/>
                  </a:cubicBezTo>
                  <a:cubicBezTo>
                    <a:pt x="138" y="477"/>
                    <a:pt x="137" y="477"/>
                    <a:pt x="136" y="477"/>
                  </a:cubicBezTo>
                  <a:cubicBezTo>
                    <a:pt x="136" y="476"/>
                    <a:pt x="136" y="476"/>
                    <a:pt x="136" y="476"/>
                  </a:cubicBezTo>
                  <a:cubicBezTo>
                    <a:pt x="127" y="494"/>
                    <a:pt x="113" y="504"/>
                    <a:pt x="94" y="504"/>
                  </a:cubicBezTo>
                  <a:cubicBezTo>
                    <a:pt x="47" y="504"/>
                    <a:pt x="47" y="504"/>
                    <a:pt x="47" y="504"/>
                  </a:cubicBezTo>
                  <a:cubicBezTo>
                    <a:pt x="34" y="504"/>
                    <a:pt x="23" y="499"/>
                    <a:pt x="13" y="490"/>
                  </a:cubicBezTo>
                  <a:cubicBezTo>
                    <a:pt x="4" y="481"/>
                    <a:pt x="0" y="470"/>
                    <a:pt x="0" y="456"/>
                  </a:cubicBezTo>
                  <a:cubicBezTo>
                    <a:pt x="0" y="205"/>
                    <a:pt x="0" y="205"/>
                    <a:pt x="0" y="205"/>
                  </a:cubicBezTo>
                  <a:cubicBezTo>
                    <a:pt x="0" y="191"/>
                    <a:pt x="4" y="180"/>
                    <a:pt x="13" y="171"/>
                  </a:cubicBezTo>
                  <a:cubicBezTo>
                    <a:pt x="23" y="162"/>
                    <a:pt x="34" y="157"/>
                    <a:pt x="47" y="157"/>
                  </a:cubicBezTo>
                  <a:cubicBezTo>
                    <a:pt x="94" y="157"/>
                    <a:pt x="94" y="157"/>
                    <a:pt x="94" y="157"/>
                  </a:cubicBezTo>
                  <a:cubicBezTo>
                    <a:pt x="105" y="157"/>
                    <a:pt x="116" y="162"/>
                    <a:pt x="126" y="170"/>
                  </a:cubicBezTo>
                  <a:cubicBezTo>
                    <a:pt x="125" y="169"/>
                    <a:pt x="125" y="169"/>
                    <a:pt x="125" y="169"/>
                  </a:cubicBezTo>
                  <a:cubicBezTo>
                    <a:pt x="128" y="167"/>
                    <a:pt x="134" y="164"/>
                    <a:pt x="141" y="161"/>
                  </a:cubicBezTo>
                  <a:cubicBezTo>
                    <a:pt x="183" y="140"/>
                    <a:pt x="204" y="102"/>
                    <a:pt x="204" y="47"/>
                  </a:cubicBezTo>
                  <a:cubicBezTo>
                    <a:pt x="204" y="34"/>
                    <a:pt x="209" y="23"/>
                    <a:pt x="218" y="14"/>
                  </a:cubicBezTo>
                  <a:cubicBezTo>
                    <a:pt x="227" y="4"/>
                    <a:pt x="238" y="0"/>
                    <a:pt x="251" y="0"/>
                  </a:cubicBezTo>
                  <a:cubicBezTo>
                    <a:pt x="270" y="0"/>
                    <a:pt x="288" y="11"/>
                    <a:pt x="305" y="32"/>
                  </a:cubicBezTo>
                  <a:cubicBezTo>
                    <a:pt x="321" y="54"/>
                    <a:pt x="329" y="79"/>
                    <a:pt x="329" y="106"/>
                  </a:cubicBezTo>
                  <a:cubicBezTo>
                    <a:pt x="329" y="128"/>
                    <a:pt x="328" y="146"/>
                    <a:pt x="325" y="158"/>
                  </a:cubicBezTo>
                  <a:cubicBezTo>
                    <a:pt x="405" y="160"/>
                    <a:pt x="449" y="163"/>
                    <a:pt x="459" y="165"/>
                  </a:cubicBezTo>
                  <a:cubicBezTo>
                    <a:pt x="474" y="169"/>
                    <a:pt x="484" y="176"/>
                    <a:pt x="492" y="187"/>
                  </a:cubicBezTo>
                  <a:close/>
                  <a:moveTo>
                    <a:pt x="110" y="205"/>
                  </a:moveTo>
                  <a:cubicBezTo>
                    <a:pt x="110" y="200"/>
                    <a:pt x="108" y="196"/>
                    <a:pt x="105" y="193"/>
                  </a:cubicBezTo>
                  <a:cubicBezTo>
                    <a:pt x="102" y="190"/>
                    <a:pt x="99" y="189"/>
                    <a:pt x="94" y="189"/>
                  </a:cubicBezTo>
                  <a:cubicBezTo>
                    <a:pt x="47" y="189"/>
                    <a:pt x="47" y="189"/>
                    <a:pt x="47" y="189"/>
                  </a:cubicBezTo>
                  <a:cubicBezTo>
                    <a:pt x="42" y="189"/>
                    <a:pt x="38" y="190"/>
                    <a:pt x="35" y="193"/>
                  </a:cubicBezTo>
                  <a:cubicBezTo>
                    <a:pt x="33" y="196"/>
                    <a:pt x="31" y="200"/>
                    <a:pt x="31" y="205"/>
                  </a:cubicBezTo>
                  <a:cubicBezTo>
                    <a:pt x="31" y="456"/>
                    <a:pt x="31" y="456"/>
                    <a:pt x="31" y="456"/>
                  </a:cubicBezTo>
                  <a:cubicBezTo>
                    <a:pt x="31" y="461"/>
                    <a:pt x="33" y="465"/>
                    <a:pt x="35" y="468"/>
                  </a:cubicBezTo>
                  <a:cubicBezTo>
                    <a:pt x="38" y="471"/>
                    <a:pt x="42" y="472"/>
                    <a:pt x="47" y="472"/>
                  </a:cubicBezTo>
                  <a:cubicBezTo>
                    <a:pt x="94" y="472"/>
                    <a:pt x="94" y="472"/>
                    <a:pt x="94" y="472"/>
                  </a:cubicBezTo>
                  <a:cubicBezTo>
                    <a:pt x="99" y="472"/>
                    <a:pt x="102" y="471"/>
                    <a:pt x="105" y="468"/>
                  </a:cubicBezTo>
                  <a:cubicBezTo>
                    <a:pt x="108" y="465"/>
                    <a:pt x="110" y="461"/>
                    <a:pt x="110" y="456"/>
                  </a:cubicBezTo>
                  <a:lnTo>
                    <a:pt x="110" y="205"/>
                  </a:lnTo>
                  <a:close/>
                  <a:moveTo>
                    <a:pt x="94" y="433"/>
                  </a:moveTo>
                  <a:cubicBezTo>
                    <a:pt x="94" y="439"/>
                    <a:pt x="92" y="445"/>
                    <a:pt x="87" y="450"/>
                  </a:cubicBezTo>
                  <a:cubicBezTo>
                    <a:pt x="83" y="454"/>
                    <a:pt x="77" y="456"/>
                    <a:pt x="70" y="456"/>
                  </a:cubicBezTo>
                  <a:cubicBezTo>
                    <a:pt x="64" y="456"/>
                    <a:pt x="58" y="454"/>
                    <a:pt x="54" y="450"/>
                  </a:cubicBezTo>
                  <a:cubicBezTo>
                    <a:pt x="49" y="445"/>
                    <a:pt x="47" y="439"/>
                    <a:pt x="47" y="433"/>
                  </a:cubicBezTo>
                  <a:cubicBezTo>
                    <a:pt x="47" y="426"/>
                    <a:pt x="49" y="421"/>
                    <a:pt x="54" y="416"/>
                  </a:cubicBezTo>
                  <a:cubicBezTo>
                    <a:pt x="58" y="411"/>
                    <a:pt x="64" y="409"/>
                    <a:pt x="70" y="409"/>
                  </a:cubicBezTo>
                  <a:cubicBezTo>
                    <a:pt x="77" y="409"/>
                    <a:pt x="83" y="411"/>
                    <a:pt x="87" y="416"/>
                  </a:cubicBezTo>
                  <a:cubicBezTo>
                    <a:pt x="92" y="421"/>
                    <a:pt x="94" y="426"/>
                    <a:pt x="94" y="433"/>
                  </a:cubicBezTo>
                  <a:close/>
                  <a:moveTo>
                    <a:pt x="70" y="425"/>
                  </a:moveTo>
                  <a:cubicBezTo>
                    <a:pt x="65" y="425"/>
                    <a:pt x="63" y="428"/>
                    <a:pt x="63" y="433"/>
                  </a:cubicBezTo>
                  <a:cubicBezTo>
                    <a:pt x="63" y="438"/>
                    <a:pt x="65" y="441"/>
                    <a:pt x="70" y="441"/>
                  </a:cubicBezTo>
                  <a:cubicBezTo>
                    <a:pt x="76" y="441"/>
                    <a:pt x="78" y="438"/>
                    <a:pt x="78" y="433"/>
                  </a:cubicBezTo>
                  <a:cubicBezTo>
                    <a:pt x="78" y="428"/>
                    <a:pt x="76" y="425"/>
                    <a:pt x="70" y="425"/>
                  </a:cubicBezTo>
                  <a:close/>
                  <a:moveTo>
                    <a:pt x="472" y="218"/>
                  </a:moveTo>
                  <a:cubicBezTo>
                    <a:pt x="472" y="206"/>
                    <a:pt x="466" y="198"/>
                    <a:pt x="453" y="195"/>
                  </a:cubicBezTo>
                  <a:cubicBezTo>
                    <a:pt x="438" y="191"/>
                    <a:pt x="381" y="189"/>
                    <a:pt x="283" y="189"/>
                  </a:cubicBezTo>
                  <a:cubicBezTo>
                    <a:pt x="289" y="169"/>
                    <a:pt x="294" y="155"/>
                    <a:pt x="295" y="146"/>
                  </a:cubicBezTo>
                  <a:cubicBezTo>
                    <a:pt x="297" y="138"/>
                    <a:pt x="298" y="124"/>
                    <a:pt x="298" y="106"/>
                  </a:cubicBezTo>
                  <a:cubicBezTo>
                    <a:pt x="298" y="87"/>
                    <a:pt x="292" y="70"/>
                    <a:pt x="281" y="54"/>
                  </a:cubicBezTo>
                  <a:cubicBezTo>
                    <a:pt x="271" y="39"/>
                    <a:pt x="261" y="31"/>
                    <a:pt x="251" y="31"/>
                  </a:cubicBezTo>
                  <a:cubicBezTo>
                    <a:pt x="241" y="31"/>
                    <a:pt x="236" y="37"/>
                    <a:pt x="236" y="47"/>
                  </a:cubicBezTo>
                  <a:cubicBezTo>
                    <a:pt x="235" y="78"/>
                    <a:pt x="227" y="107"/>
                    <a:pt x="213" y="134"/>
                  </a:cubicBezTo>
                  <a:cubicBezTo>
                    <a:pt x="198" y="161"/>
                    <a:pt x="174" y="182"/>
                    <a:pt x="141" y="196"/>
                  </a:cubicBezTo>
                  <a:cubicBezTo>
                    <a:pt x="141" y="196"/>
                    <a:pt x="140" y="196"/>
                    <a:pt x="138" y="197"/>
                  </a:cubicBezTo>
                  <a:cubicBezTo>
                    <a:pt x="130" y="199"/>
                    <a:pt x="126" y="205"/>
                    <a:pt x="126" y="213"/>
                  </a:cubicBezTo>
                  <a:cubicBezTo>
                    <a:pt x="126" y="431"/>
                    <a:pt x="126" y="431"/>
                    <a:pt x="126" y="431"/>
                  </a:cubicBezTo>
                  <a:cubicBezTo>
                    <a:pt x="126" y="439"/>
                    <a:pt x="130" y="443"/>
                    <a:pt x="139" y="445"/>
                  </a:cubicBezTo>
                  <a:cubicBezTo>
                    <a:pt x="146" y="447"/>
                    <a:pt x="171" y="452"/>
                    <a:pt x="212" y="462"/>
                  </a:cubicBezTo>
                  <a:cubicBezTo>
                    <a:pt x="242" y="469"/>
                    <a:pt x="270" y="472"/>
                    <a:pt x="299" y="472"/>
                  </a:cubicBezTo>
                  <a:cubicBezTo>
                    <a:pt x="385" y="472"/>
                    <a:pt x="385" y="472"/>
                    <a:pt x="385" y="472"/>
                  </a:cubicBezTo>
                  <a:cubicBezTo>
                    <a:pt x="399" y="472"/>
                    <a:pt x="409" y="468"/>
                    <a:pt x="414" y="458"/>
                  </a:cubicBezTo>
                  <a:cubicBezTo>
                    <a:pt x="416" y="453"/>
                    <a:pt x="417" y="449"/>
                    <a:pt x="418" y="447"/>
                  </a:cubicBezTo>
                  <a:cubicBezTo>
                    <a:pt x="420" y="443"/>
                    <a:pt x="419" y="438"/>
                    <a:pt x="417" y="433"/>
                  </a:cubicBezTo>
                  <a:cubicBezTo>
                    <a:pt x="414" y="428"/>
                    <a:pt x="409" y="425"/>
                    <a:pt x="402" y="425"/>
                  </a:cubicBezTo>
                  <a:cubicBezTo>
                    <a:pt x="377" y="425"/>
                    <a:pt x="377" y="425"/>
                    <a:pt x="377" y="425"/>
                  </a:cubicBezTo>
                  <a:cubicBezTo>
                    <a:pt x="372" y="425"/>
                    <a:pt x="370" y="422"/>
                    <a:pt x="370" y="417"/>
                  </a:cubicBezTo>
                  <a:cubicBezTo>
                    <a:pt x="370" y="412"/>
                    <a:pt x="372" y="409"/>
                    <a:pt x="377" y="409"/>
                  </a:cubicBezTo>
                  <a:cubicBezTo>
                    <a:pt x="403" y="409"/>
                    <a:pt x="403" y="409"/>
                    <a:pt x="403" y="409"/>
                  </a:cubicBezTo>
                  <a:cubicBezTo>
                    <a:pt x="413" y="409"/>
                    <a:pt x="422" y="407"/>
                    <a:pt x="428" y="404"/>
                  </a:cubicBezTo>
                  <a:cubicBezTo>
                    <a:pt x="433" y="400"/>
                    <a:pt x="437" y="397"/>
                    <a:pt x="439" y="394"/>
                  </a:cubicBezTo>
                  <a:cubicBezTo>
                    <a:pt x="441" y="391"/>
                    <a:pt x="442" y="386"/>
                    <a:pt x="444" y="379"/>
                  </a:cubicBezTo>
                  <a:cubicBezTo>
                    <a:pt x="452" y="357"/>
                    <a:pt x="445" y="346"/>
                    <a:pt x="425" y="346"/>
                  </a:cubicBezTo>
                  <a:cubicBezTo>
                    <a:pt x="393" y="346"/>
                    <a:pt x="393" y="346"/>
                    <a:pt x="393" y="346"/>
                  </a:cubicBezTo>
                  <a:cubicBezTo>
                    <a:pt x="388" y="346"/>
                    <a:pt x="385" y="344"/>
                    <a:pt x="385" y="338"/>
                  </a:cubicBezTo>
                  <a:cubicBezTo>
                    <a:pt x="385" y="333"/>
                    <a:pt x="388" y="330"/>
                    <a:pt x="393" y="330"/>
                  </a:cubicBezTo>
                  <a:cubicBezTo>
                    <a:pt x="431" y="330"/>
                    <a:pt x="431" y="330"/>
                    <a:pt x="431" y="330"/>
                  </a:cubicBezTo>
                  <a:cubicBezTo>
                    <a:pt x="450" y="330"/>
                    <a:pt x="461" y="319"/>
                    <a:pt x="465" y="297"/>
                  </a:cubicBezTo>
                  <a:cubicBezTo>
                    <a:pt x="466" y="290"/>
                    <a:pt x="464" y="283"/>
                    <a:pt x="461" y="277"/>
                  </a:cubicBezTo>
                  <a:cubicBezTo>
                    <a:pt x="457" y="271"/>
                    <a:pt x="450" y="267"/>
                    <a:pt x="439" y="267"/>
                  </a:cubicBezTo>
                  <a:cubicBezTo>
                    <a:pt x="409" y="267"/>
                    <a:pt x="409" y="267"/>
                    <a:pt x="409" y="267"/>
                  </a:cubicBezTo>
                  <a:cubicBezTo>
                    <a:pt x="404" y="267"/>
                    <a:pt x="401" y="265"/>
                    <a:pt x="401" y="260"/>
                  </a:cubicBezTo>
                  <a:cubicBezTo>
                    <a:pt x="401" y="254"/>
                    <a:pt x="404" y="252"/>
                    <a:pt x="409" y="252"/>
                  </a:cubicBezTo>
                  <a:cubicBezTo>
                    <a:pt x="440" y="252"/>
                    <a:pt x="440" y="252"/>
                    <a:pt x="440" y="252"/>
                  </a:cubicBezTo>
                  <a:cubicBezTo>
                    <a:pt x="461" y="252"/>
                    <a:pt x="471" y="244"/>
                    <a:pt x="472" y="229"/>
                  </a:cubicBezTo>
                  <a:cubicBezTo>
                    <a:pt x="472" y="223"/>
                    <a:pt x="472" y="219"/>
                    <a:pt x="472" y="218"/>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39" name="Freeform 68"/>
            <p:cNvSpPr>
              <a:spLocks noEditPoints="1"/>
            </p:cNvSpPr>
            <p:nvPr/>
          </p:nvSpPr>
          <p:spPr bwMode="auto">
            <a:xfrm>
              <a:off x="4690908" y="6743686"/>
              <a:ext cx="990820" cy="984797"/>
            </a:xfrm>
            <a:custGeom>
              <a:avLst/>
              <a:gdLst>
                <a:gd name="T0" fmla="*/ 460 w 460"/>
                <a:gd name="T1" fmla="*/ 28 h 457"/>
                <a:gd name="T2" fmla="*/ 460 w 460"/>
                <a:gd name="T3" fmla="*/ 57 h 457"/>
                <a:gd name="T4" fmla="*/ 460 w 460"/>
                <a:gd name="T5" fmla="*/ 71 h 457"/>
                <a:gd name="T6" fmla="*/ 460 w 460"/>
                <a:gd name="T7" fmla="*/ 328 h 457"/>
                <a:gd name="T8" fmla="*/ 453 w 460"/>
                <a:gd name="T9" fmla="*/ 359 h 457"/>
                <a:gd name="T10" fmla="*/ 393 w 460"/>
                <a:gd name="T11" fmla="*/ 408 h 457"/>
                <a:gd name="T12" fmla="*/ 357 w 460"/>
                <a:gd name="T13" fmla="*/ 414 h 457"/>
                <a:gd name="T14" fmla="*/ 308 w 460"/>
                <a:gd name="T15" fmla="*/ 401 h 457"/>
                <a:gd name="T16" fmla="*/ 278 w 460"/>
                <a:gd name="T17" fmla="*/ 366 h 457"/>
                <a:gd name="T18" fmla="*/ 281 w 460"/>
                <a:gd name="T19" fmla="*/ 312 h 457"/>
                <a:gd name="T20" fmla="*/ 341 w 460"/>
                <a:gd name="T21" fmla="*/ 263 h 457"/>
                <a:gd name="T22" fmla="*/ 377 w 460"/>
                <a:gd name="T23" fmla="*/ 257 h 457"/>
                <a:gd name="T24" fmla="*/ 431 w 460"/>
                <a:gd name="T25" fmla="*/ 274 h 457"/>
                <a:gd name="T26" fmla="*/ 431 w 460"/>
                <a:gd name="T27" fmla="*/ 101 h 457"/>
                <a:gd name="T28" fmla="*/ 193 w 460"/>
                <a:gd name="T29" fmla="*/ 143 h 457"/>
                <a:gd name="T30" fmla="*/ 188 w 460"/>
                <a:gd name="T31" fmla="*/ 143 h 457"/>
                <a:gd name="T32" fmla="*/ 188 w 460"/>
                <a:gd name="T33" fmla="*/ 371 h 457"/>
                <a:gd name="T34" fmla="*/ 181 w 460"/>
                <a:gd name="T35" fmla="*/ 402 h 457"/>
                <a:gd name="T36" fmla="*/ 121 w 460"/>
                <a:gd name="T37" fmla="*/ 451 h 457"/>
                <a:gd name="T38" fmla="*/ 85 w 460"/>
                <a:gd name="T39" fmla="*/ 457 h 457"/>
                <a:gd name="T40" fmla="*/ 36 w 460"/>
                <a:gd name="T41" fmla="*/ 444 h 457"/>
                <a:gd name="T42" fmla="*/ 6 w 460"/>
                <a:gd name="T43" fmla="*/ 409 h 457"/>
                <a:gd name="T44" fmla="*/ 9 w 460"/>
                <a:gd name="T45" fmla="*/ 355 h 457"/>
                <a:gd name="T46" fmla="*/ 69 w 460"/>
                <a:gd name="T47" fmla="*/ 306 h 457"/>
                <a:gd name="T48" fmla="*/ 105 w 460"/>
                <a:gd name="T49" fmla="*/ 300 h 457"/>
                <a:gd name="T50" fmla="*/ 159 w 460"/>
                <a:gd name="T51" fmla="*/ 317 h 457"/>
                <a:gd name="T52" fmla="*/ 159 w 460"/>
                <a:gd name="T53" fmla="*/ 114 h 457"/>
                <a:gd name="T54" fmla="*/ 159 w 460"/>
                <a:gd name="T55" fmla="*/ 100 h 457"/>
                <a:gd name="T56" fmla="*/ 159 w 460"/>
                <a:gd name="T57" fmla="*/ 71 h 457"/>
                <a:gd name="T58" fmla="*/ 166 w 460"/>
                <a:gd name="T59" fmla="*/ 53 h 457"/>
                <a:gd name="T60" fmla="*/ 183 w 460"/>
                <a:gd name="T61" fmla="*/ 42 h 457"/>
                <a:gd name="T62" fmla="*/ 426 w 460"/>
                <a:gd name="T63" fmla="*/ 0 h 457"/>
                <a:gd name="T64" fmla="*/ 431 w 460"/>
                <a:gd name="T65" fmla="*/ 0 h 457"/>
                <a:gd name="T66" fmla="*/ 450 w 460"/>
                <a:gd name="T67" fmla="*/ 7 h 457"/>
                <a:gd name="T68" fmla="*/ 460 w 460"/>
                <a:gd name="T69" fmla="*/ 28 h 457"/>
                <a:gd name="T70" fmla="*/ 157 w 460"/>
                <a:gd name="T71" fmla="*/ 358 h 457"/>
                <a:gd name="T72" fmla="*/ 127 w 460"/>
                <a:gd name="T73" fmla="*/ 332 h 457"/>
                <a:gd name="T74" fmla="*/ 78 w 460"/>
                <a:gd name="T75" fmla="*/ 333 h 457"/>
                <a:gd name="T76" fmla="*/ 39 w 460"/>
                <a:gd name="T77" fmla="*/ 361 h 457"/>
                <a:gd name="T78" fmla="*/ 33 w 460"/>
                <a:gd name="T79" fmla="*/ 399 h 457"/>
                <a:gd name="T80" fmla="*/ 63 w 460"/>
                <a:gd name="T81" fmla="*/ 425 h 457"/>
                <a:gd name="T82" fmla="*/ 112 w 460"/>
                <a:gd name="T83" fmla="*/ 424 h 457"/>
                <a:gd name="T84" fmla="*/ 151 w 460"/>
                <a:gd name="T85" fmla="*/ 396 h 457"/>
                <a:gd name="T86" fmla="*/ 157 w 460"/>
                <a:gd name="T87" fmla="*/ 358 h 457"/>
                <a:gd name="T88" fmla="*/ 430 w 460"/>
                <a:gd name="T89" fmla="*/ 57 h 457"/>
                <a:gd name="T90" fmla="*/ 430 w 460"/>
                <a:gd name="T91" fmla="*/ 28 h 457"/>
                <a:gd name="T92" fmla="*/ 187 w 460"/>
                <a:gd name="T93" fmla="*/ 71 h 457"/>
                <a:gd name="T94" fmla="*/ 187 w 460"/>
                <a:gd name="T95" fmla="*/ 100 h 457"/>
                <a:gd name="T96" fmla="*/ 187 w 460"/>
                <a:gd name="T97" fmla="*/ 114 h 457"/>
                <a:gd name="T98" fmla="*/ 430 w 460"/>
                <a:gd name="T99" fmla="*/ 71 h 457"/>
                <a:gd name="T100" fmla="*/ 430 w 460"/>
                <a:gd name="T101" fmla="*/ 57 h 457"/>
                <a:gd name="T102" fmla="*/ 428 w 460"/>
                <a:gd name="T103" fmla="*/ 315 h 457"/>
                <a:gd name="T104" fmla="*/ 398 w 460"/>
                <a:gd name="T105" fmla="*/ 289 h 457"/>
                <a:gd name="T106" fmla="*/ 349 w 460"/>
                <a:gd name="T107" fmla="*/ 290 h 457"/>
                <a:gd name="T108" fmla="*/ 310 w 460"/>
                <a:gd name="T109" fmla="*/ 318 h 457"/>
                <a:gd name="T110" fmla="*/ 304 w 460"/>
                <a:gd name="T111" fmla="*/ 356 h 457"/>
                <a:gd name="T112" fmla="*/ 335 w 460"/>
                <a:gd name="T113" fmla="*/ 383 h 457"/>
                <a:gd name="T114" fmla="*/ 383 w 460"/>
                <a:gd name="T115" fmla="*/ 381 h 457"/>
                <a:gd name="T116" fmla="*/ 422 w 460"/>
                <a:gd name="T117" fmla="*/ 353 h 457"/>
                <a:gd name="T118" fmla="*/ 428 w 460"/>
                <a:gd name="T119" fmla="*/ 3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 h="457">
                  <a:moveTo>
                    <a:pt x="460" y="28"/>
                  </a:moveTo>
                  <a:cubicBezTo>
                    <a:pt x="460" y="57"/>
                    <a:pt x="460" y="57"/>
                    <a:pt x="460" y="57"/>
                  </a:cubicBezTo>
                  <a:cubicBezTo>
                    <a:pt x="460" y="71"/>
                    <a:pt x="460" y="71"/>
                    <a:pt x="460" y="71"/>
                  </a:cubicBezTo>
                  <a:cubicBezTo>
                    <a:pt x="460" y="328"/>
                    <a:pt x="460" y="328"/>
                    <a:pt x="460" y="328"/>
                  </a:cubicBezTo>
                  <a:cubicBezTo>
                    <a:pt x="460" y="339"/>
                    <a:pt x="457" y="349"/>
                    <a:pt x="453" y="359"/>
                  </a:cubicBezTo>
                  <a:cubicBezTo>
                    <a:pt x="441" y="382"/>
                    <a:pt x="421" y="399"/>
                    <a:pt x="393" y="408"/>
                  </a:cubicBezTo>
                  <a:cubicBezTo>
                    <a:pt x="381" y="412"/>
                    <a:pt x="369" y="414"/>
                    <a:pt x="357" y="414"/>
                  </a:cubicBezTo>
                  <a:cubicBezTo>
                    <a:pt x="338" y="414"/>
                    <a:pt x="322" y="410"/>
                    <a:pt x="308" y="401"/>
                  </a:cubicBezTo>
                  <a:cubicBezTo>
                    <a:pt x="293" y="393"/>
                    <a:pt x="284" y="381"/>
                    <a:pt x="278" y="366"/>
                  </a:cubicBezTo>
                  <a:cubicBezTo>
                    <a:pt x="272" y="349"/>
                    <a:pt x="273" y="331"/>
                    <a:pt x="281" y="312"/>
                  </a:cubicBezTo>
                  <a:cubicBezTo>
                    <a:pt x="292" y="289"/>
                    <a:pt x="312" y="273"/>
                    <a:pt x="341" y="263"/>
                  </a:cubicBezTo>
                  <a:cubicBezTo>
                    <a:pt x="353" y="259"/>
                    <a:pt x="365" y="257"/>
                    <a:pt x="377" y="257"/>
                  </a:cubicBezTo>
                  <a:cubicBezTo>
                    <a:pt x="397" y="257"/>
                    <a:pt x="416" y="263"/>
                    <a:pt x="431" y="274"/>
                  </a:cubicBezTo>
                  <a:cubicBezTo>
                    <a:pt x="431" y="101"/>
                    <a:pt x="431" y="101"/>
                    <a:pt x="431" y="101"/>
                  </a:cubicBezTo>
                  <a:cubicBezTo>
                    <a:pt x="193" y="143"/>
                    <a:pt x="193" y="143"/>
                    <a:pt x="193" y="143"/>
                  </a:cubicBezTo>
                  <a:cubicBezTo>
                    <a:pt x="191" y="143"/>
                    <a:pt x="190" y="143"/>
                    <a:pt x="188" y="143"/>
                  </a:cubicBezTo>
                  <a:cubicBezTo>
                    <a:pt x="188" y="371"/>
                    <a:pt x="188" y="371"/>
                    <a:pt x="188" y="371"/>
                  </a:cubicBezTo>
                  <a:cubicBezTo>
                    <a:pt x="188" y="382"/>
                    <a:pt x="186" y="392"/>
                    <a:pt x="181" y="402"/>
                  </a:cubicBezTo>
                  <a:cubicBezTo>
                    <a:pt x="169" y="425"/>
                    <a:pt x="149" y="441"/>
                    <a:pt x="121" y="451"/>
                  </a:cubicBezTo>
                  <a:cubicBezTo>
                    <a:pt x="109" y="455"/>
                    <a:pt x="97" y="457"/>
                    <a:pt x="85" y="457"/>
                  </a:cubicBezTo>
                  <a:cubicBezTo>
                    <a:pt x="67" y="457"/>
                    <a:pt x="50" y="453"/>
                    <a:pt x="36" y="444"/>
                  </a:cubicBezTo>
                  <a:cubicBezTo>
                    <a:pt x="22" y="436"/>
                    <a:pt x="12" y="424"/>
                    <a:pt x="6" y="409"/>
                  </a:cubicBezTo>
                  <a:cubicBezTo>
                    <a:pt x="0" y="392"/>
                    <a:pt x="1" y="374"/>
                    <a:pt x="9" y="355"/>
                  </a:cubicBezTo>
                  <a:cubicBezTo>
                    <a:pt x="20" y="332"/>
                    <a:pt x="40" y="316"/>
                    <a:pt x="69" y="306"/>
                  </a:cubicBezTo>
                  <a:cubicBezTo>
                    <a:pt x="81" y="302"/>
                    <a:pt x="93" y="300"/>
                    <a:pt x="105" y="300"/>
                  </a:cubicBezTo>
                  <a:cubicBezTo>
                    <a:pt x="126" y="300"/>
                    <a:pt x="144" y="306"/>
                    <a:pt x="159" y="317"/>
                  </a:cubicBezTo>
                  <a:cubicBezTo>
                    <a:pt x="159" y="114"/>
                    <a:pt x="159" y="114"/>
                    <a:pt x="159" y="114"/>
                  </a:cubicBezTo>
                  <a:cubicBezTo>
                    <a:pt x="159" y="100"/>
                    <a:pt x="159" y="100"/>
                    <a:pt x="159" y="100"/>
                  </a:cubicBezTo>
                  <a:cubicBezTo>
                    <a:pt x="159" y="71"/>
                    <a:pt x="159" y="71"/>
                    <a:pt x="159" y="71"/>
                  </a:cubicBezTo>
                  <a:cubicBezTo>
                    <a:pt x="159" y="64"/>
                    <a:pt x="162" y="58"/>
                    <a:pt x="166" y="53"/>
                  </a:cubicBezTo>
                  <a:cubicBezTo>
                    <a:pt x="170" y="48"/>
                    <a:pt x="176" y="44"/>
                    <a:pt x="183" y="42"/>
                  </a:cubicBezTo>
                  <a:cubicBezTo>
                    <a:pt x="426" y="0"/>
                    <a:pt x="426" y="0"/>
                    <a:pt x="426" y="0"/>
                  </a:cubicBezTo>
                  <a:cubicBezTo>
                    <a:pt x="427" y="0"/>
                    <a:pt x="429" y="0"/>
                    <a:pt x="431" y="0"/>
                  </a:cubicBezTo>
                  <a:cubicBezTo>
                    <a:pt x="438" y="0"/>
                    <a:pt x="444" y="2"/>
                    <a:pt x="450" y="7"/>
                  </a:cubicBezTo>
                  <a:cubicBezTo>
                    <a:pt x="456" y="12"/>
                    <a:pt x="460" y="19"/>
                    <a:pt x="460" y="28"/>
                  </a:cubicBezTo>
                  <a:close/>
                  <a:moveTo>
                    <a:pt x="157" y="358"/>
                  </a:moveTo>
                  <a:cubicBezTo>
                    <a:pt x="152" y="345"/>
                    <a:pt x="142" y="337"/>
                    <a:pt x="127" y="332"/>
                  </a:cubicBezTo>
                  <a:cubicBezTo>
                    <a:pt x="111" y="327"/>
                    <a:pt x="95" y="327"/>
                    <a:pt x="78" y="333"/>
                  </a:cubicBezTo>
                  <a:cubicBezTo>
                    <a:pt x="61" y="339"/>
                    <a:pt x="48" y="348"/>
                    <a:pt x="39" y="361"/>
                  </a:cubicBezTo>
                  <a:cubicBezTo>
                    <a:pt x="30" y="374"/>
                    <a:pt x="28" y="387"/>
                    <a:pt x="33" y="399"/>
                  </a:cubicBezTo>
                  <a:cubicBezTo>
                    <a:pt x="37" y="412"/>
                    <a:pt x="47" y="420"/>
                    <a:pt x="63" y="425"/>
                  </a:cubicBezTo>
                  <a:cubicBezTo>
                    <a:pt x="78" y="431"/>
                    <a:pt x="95" y="430"/>
                    <a:pt x="112" y="424"/>
                  </a:cubicBezTo>
                  <a:cubicBezTo>
                    <a:pt x="129" y="418"/>
                    <a:pt x="142" y="409"/>
                    <a:pt x="151" y="396"/>
                  </a:cubicBezTo>
                  <a:cubicBezTo>
                    <a:pt x="159" y="383"/>
                    <a:pt x="161" y="371"/>
                    <a:pt x="157" y="358"/>
                  </a:cubicBezTo>
                  <a:close/>
                  <a:moveTo>
                    <a:pt x="430" y="57"/>
                  </a:moveTo>
                  <a:cubicBezTo>
                    <a:pt x="430" y="28"/>
                    <a:pt x="430" y="28"/>
                    <a:pt x="430" y="28"/>
                  </a:cubicBezTo>
                  <a:cubicBezTo>
                    <a:pt x="187" y="71"/>
                    <a:pt x="187" y="71"/>
                    <a:pt x="187" y="71"/>
                  </a:cubicBezTo>
                  <a:cubicBezTo>
                    <a:pt x="187" y="100"/>
                    <a:pt x="187" y="100"/>
                    <a:pt x="187" y="100"/>
                  </a:cubicBezTo>
                  <a:cubicBezTo>
                    <a:pt x="187" y="114"/>
                    <a:pt x="187" y="114"/>
                    <a:pt x="187" y="114"/>
                  </a:cubicBezTo>
                  <a:cubicBezTo>
                    <a:pt x="430" y="71"/>
                    <a:pt x="430" y="71"/>
                    <a:pt x="430" y="71"/>
                  </a:cubicBezTo>
                  <a:lnTo>
                    <a:pt x="430" y="57"/>
                  </a:lnTo>
                  <a:close/>
                  <a:moveTo>
                    <a:pt x="428" y="315"/>
                  </a:moveTo>
                  <a:cubicBezTo>
                    <a:pt x="424" y="303"/>
                    <a:pt x="413" y="294"/>
                    <a:pt x="398" y="289"/>
                  </a:cubicBezTo>
                  <a:cubicBezTo>
                    <a:pt x="382" y="284"/>
                    <a:pt x="366" y="284"/>
                    <a:pt x="349" y="290"/>
                  </a:cubicBezTo>
                  <a:cubicBezTo>
                    <a:pt x="332" y="296"/>
                    <a:pt x="319" y="305"/>
                    <a:pt x="310" y="318"/>
                  </a:cubicBezTo>
                  <a:cubicBezTo>
                    <a:pt x="301" y="331"/>
                    <a:pt x="299" y="344"/>
                    <a:pt x="304" y="356"/>
                  </a:cubicBezTo>
                  <a:cubicBezTo>
                    <a:pt x="309" y="369"/>
                    <a:pt x="319" y="378"/>
                    <a:pt x="335" y="383"/>
                  </a:cubicBezTo>
                  <a:cubicBezTo>
                    <a:pt x="350" y="388"/>
                    <a:pt x="366" y="387"/>
                    <a:pt x="383" y="381"/>
                  </a:cubicBezTo>
                  <a:cubicBezTo>
                    <a:pt x="400" y="375"/>
                    <a:pt x="413" y="366"/>
                    <a:pt x="422" y="353"/>
                  </a:cubicBezTo>
                  <a:cubicBezTo>
                    <a:pt x="431" y="340"/>
                    <a:pt x="433" y="328"/>
                    <a:pt x="428" y="315"/>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40" name="Freeform 75"/>
            <p:cNvSpPr>
              <a:spLocks noEditPoints="1"/>
            </p:cNvSpPr>
            <p:nvPr/>
          </p:nvSpPr>
          <p:spPr bwMode="auto">
            <a:xfrm>
              <a:off x="20498041" y="6988403"/>
              <a:ext cx="706558" cy="620085"/>
            </a:xfrm>
            <a:custGeom>
              <a:avLst/>
              <a:gdLst>
                <a:gd name="T0" fmla="*/ 425 w 503"/>
                <a:gd name="T1" fmla="*/ 151 h 441"/>
                <a:gd name="T2" fmla="*/ 382 w 503"/>
                <a:gd name="T3" fmla="*/ 340 h 441"/>
                <a:gd name="T4" fmla="*/ 121 w 503"/>
                <a:gd name="T5" fmla="*/ 340 h 441"/>
                <a:gd name="T6" fmla="*/ 79 w 503"/>
                <a:gd name="T7" fmla="*/ 151 h 441"/>
                <a:gd name="T8" fmla="*/ 10 w 503"/>
                <a:gd name="T9" fmla="*/ 124 h 441"/>
                <a:gd name="T10" fmla="*/ 10 w 503"/>
                <a:gd name="T11" fmla="*/ 65 h 441"/>
                <a:gd name="T12" fmla="*/ 241 w 503"/>
                <a:gd name="T13" fmla="*/ 1 h 441"/>
                <a:gd name="T14" fmla="*/ 262 w 503"/>
                <a:gd name="T15" fmla="*/ 1 h 441"/>
                <a:gd name="T16" fmla="*/ 493 w 503"/>
                <a:gd name="T17" fmla="*/ 65 h 441"/>
                <a:gd name="T18" fmla="*/ 493 w 503"/>
                <a:gd name="T19" fmla="*/ 124 h 441"/>
                <a:gd name="T20" fmla="*/ 460 w 503"/>
                <a:gd name="T21" fmla="*/ 110 h 441"/>
                <a:gd name="T22" fmla="*/ 460 w 503"/>
                <a:gd name="T23" fmla="*/ 79 h 441"/>
                <a:gd name="T24" fmla="*/ 252 w 503"/>
                <a:gd name="T25" fmla="*/ 32 h 441"/>
                <a:gd name="T26" fmla="*/ 43 w 503"/>
                <a:gd name="T27" fmla="*/ 79 h 441"/>
                <a:gd name="T28" fmla="*/ 43 w 503"/>
                <a:gd name="T29" fmla="*/ 110 h 441"/>
                <a:gd name="T30" fmla="*/ 252 w 503"/>
                <a:gd name="T31" fmla="*/ 158 h 441"/>
                <a:gd name="T32" fmla="*/ 460 w 503"/>
                <a:gd name="T33" fmla="*/ 110 h 441"/>
                <a:gd name="T34" fmla="*/ 262 w 503"/>
                <a:gd name="T35" fmla="*/ 188 h 441"/>
                <a:gd name="T36" fmla="*/ 241 w 503"/>
                <a:gd name="T37" fmla="*/ 188 h 441"/>
                <a:gd name="T38" fmla="*/ 110 w 503"/>
                <a:gd name="T39" fmla="*/ 283 h 441"/>
                <a:gd name="T40" fmla="*/ 173 w 503"/>
                <a:gd name="T41" fmla="*/ 322 h 441"/>
                <a:gd name="T42" fmla="*/ 330 w 503"/>
                <a:gd name="T43" fmla="*/ 322 h 441"/>
                <a:gd name="T44" fmla="*/ 393 w 503"/>
                <a:gd name="T45" fmla="*/ 283 h 441"/>
                <a:gd name="T46" fmla="*/ 440 w 503"/>
                <a:gd name="T47" fmla="*/ 409 h 441"/>
                <a:gd name="T48" fmla="*/ 472 w 503"/>
                <a:gd name="T49" fmla="*/ 441 h 441"/>
                <a:gd name="T50" fmla="*/ 503 w 503"/>
                <a:gd name="T51" fmla="*/ 409 h 441"/>
                <a:gd name="T52" fmla="*/ 472 w 503"/>
                <a:gd name="T53" fmla="*/ 346 h 441"/>
                <a:gd name="T54" fmla="*/ 440 w 503"/>
                <a:gd name="T55" fmla="*/ 409 h 441"/>
                <a:gd name="T56" fmla="*/ 460 w 503"/>
                <a:gd name="T57" fmla="*/ 326 h 441"/>
                <a:gd name="T58" fmla="*/ 483 w 503"/>
                <a:gd name="T59" fmla="*/ 326 h 441"/>
                <a:gd name="T60" fmla="*/ 487 w 503"/>
                <a:gd name="T61" fmla="*/ 173 h 441"/>
                <a:gd name="T62" fmla="*/ 472 w 503"/>
                <a:gd name="T63" fmla="*/ 158 h 441"/>
                <a:gd name="T64" fmla="*/ 456 w 503"/>
                <a:gd name="T65" fmla="*/ 17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3" h="441">
                  <a:moveTo>
                    <a:pt x="467" y="141"/>
                  </a:moveTo>
                  <a:cubicBezTo>
                    <a:pt x="425" y="151"/>
                    <a:pt x="425" y="151"/>
                    <a:pt x="425" y="151"/>
                  </a:cubicBezTo>
                  <a:cubicBezTo>
                    <a:pt x="425" y="283"/>
                    <a:pt x="425" y="283"/>
                    <a:pt x="425" y="283"/>
                  </a:cubicBezTo>
                  <a:cubicBezTo>
                    <a:pt x="425" y="306"/>
                    <a:pt x="410" y="325"/>
                    <a:pt x="382" y="340"/>
                  </a:cubicBezTo>
                  <a:cubicBezTo>
                    <a:pt x="354" y="355"/>
                    <a:pt x="311" y="362"/>
                    <a:pt x="252" y="362"/>
                  </a:cubicBezTo>
                  <a:cubicBezTo>
                    <a:pt x="193" y="362"/>
                    <a:pt x="149" y="355"/>
                    <a:pt x="121" y="340"/>
                  </a:cubicBezTo>
                  <a:cubicBezTo>
                    <a:pt x="93" y="325"/>
                    <a:pt x="79" y="306"/>
                    <a:pt x="79" y="283"/>
                  </a:cubicBezTo>
                  <a:cubicBezTo>
                    <a:pt x="79" y="151"/>
                    <a:pt x="79" y="151"/>
                    <a:pt x="79" y="151"/>
                  </a:cubicBezTo>
                  <a:cubicBezTo>
                    <a:pt x="36" y="141"/>
                    <a:pt x="36" y="141"/>
                    <a:pt x="36" y="141"/>
                  </a:cubicBezTo>
                  <a:cubicBezTo>
                    <a:pt x="26" y="138"/>
                    <a:pt x="17" y="133"/>
                    <a:pt x="10" y="124"/>
                  </a:cubicBezTo>
                  <a:cubicBezTo>
                    <a:pt x="3" y="116"/>
                    <a:pt x="0" y="106"/>
                    <a:pt x="0" y="95"/>
                  </a:cubicBezTo>
                  <a:cubicBezTo>
                    <a:pt x="0" y="84"/>
                    <a:pt x="3" y="74"/>
                    <a:pt x="10" y="65"/>
                  </a:cubicBezTo>
                  <a:cubicBezTo>
                    <a:pt x="17" y="57"/>
                    <a:pt x="26" y="51"/>
                    <a:pt x="36" y="49"/>
                  </a:cubicBezTo>
                  <a:cubicBezTo>
                    <a:pt x="241" y="1"/>
                    <a:pt x="241" y="1"/>
                    <a:pt x="241" y="1"/>
                  </a:cubicBezTo>
                  <a:cubicBezTo>
                    <a:pt x="245" y="1"/>
                    <a:pt x="248" y="0"/>
                    <a:pt x="252" y="0"/>
                  </a:cubicBezTo>
                  <a:cubicBezTo>
                    <a:pt x="255" y="0"/>
                    <a:pt x="258" y="1"/>
                    <a:pt x="262" y="1"/>
                  </a:cubicBezTo>
                  <a:cubicBezTo>
                    <a:pt x="467" y="49"/>
                    <a:pt x="467" y="49"/>
                    <a:pt x="467" y="49"/>
                  </a:cubicBezTo>
                  <a:cubicBezTo>
                    <a:pt x="477" y="51"/>
                    <a:pt x="486" y="57"/>
                    <a:pt x="493" y="65"/>
                  </a:cubicBezTo>
                  <a:cubicBezTo>
                    <a:pt x="500" y="74"/>
                    <a:pt x="503" y="84"/>
                    <a:pt x="503" y="95"/>
                  </a:cubicBezTo>
                  <a:cubicBezTo>
                    <a:pt x="503" y="106"/>
                    <a:pt x="500" y="116"/>
                    <a:pt x="493" y="124"/>
                  </a:cubicBezTo>
                  <a:cubicBezTo>
                    <a:pt x="486" y="133"/>
                    <a:pt x="477" y="138"/>
                    <a:pt x="467" y="141"/>
                  </a:cubicBezTo>
                  <a:close/>
                  <a:moveTo>
                    <a:pt x="460" y="110"/>
                  </a:moveTo>
                  <a:cubicBezTo>
                    <a:pt x="468" y="109"/>
                    <a:pt x="472" y="103"/>
                    <a:pt x="472" y="95"/>
                  </a:cubicBezTo>
                  <a:cubicBezTo>
                    <a:pt x="472" y="86"/>
                    <a:pt x="468" y="81"/>
                    <a:pt x="460" y="79"/>
                  </a:cubicBezTo>
                  <a:cubicBezTo>
                    <a:pt x="256" y="32"/>
                    <a:pt x="256" y="32"/>
                    <a:pt x="256" y="32"/>
                  </a:cubicBezTo>
                  <a:cubicBezTo>
                    <a:pt x="254" y="32"/>
                    <a:pt x="253" y="32"/>
                    <a:pt x="252" y="32"/>
                  </a:cubicBezTo>
                  <a:cubicBezTo>
                    <a:pt x="250" y="32"/>
                    <a:pt x="249" y="32"/>
                    <a:pt x="248" y="32"/>
                  </a:cubicBezTo>
                  <a:cubicBezTo>
                    <a:pt x="43" y="79"/>
                    <a:pt x="43" y="79"/>
                    <a:pt x="43" y="79"/>
                  </a:cubicBezTo>
                  <a:cubicBezTo>
                    <a:pt x="35" y="81"/>
                    <a:pt x="31" y="86"/>
                    <a:pt x="31" y="95"/>
                  </a:cubicBezTo>
                  <a:cubicBezTo>
                    <a:pt x="31" y="103"/>
                    <a:pt x="35" y="109"/>
                    <a:pt x="43" y="110"/>
                  </a:cubicBezTo>
                  <a:cubicBezTo>
                    <a:pt x="248" y="158"/>
                    <a:pt x="248" y="158"/>
                    <a:pt x="248" y="158"/>
                  </a:cubicBezTo>
                  <a:cubicBezTo>
                    <a:pt x="249" y="158"/>
                    <a:pt x="250" y="158"/>
                    <a:pt x="252" y="158"/>
                  </a:cubicBezTo>
                  <a:cubicBezTo>
                    <a:pt x="253" y="158"/>
                    <a:pt x="254" y="158"/>
                    <a:pt x="256" y="158"/>
                  </a:cubicBezTo>
                  <a:lnTo>
                    <a:pt x="460" y="110"/>
                  </a:lnTo>
                  <a:close/>
                  <a:moveTo>
                    <a:pt x="393" y="158"/>
                  </a:moveTo>
                  <a:cubicBezTo>
                    <a:pt x="262" y="188"/>
                    <a:pt x="262" y="188"/>
                    <a:pt x="262" y="188"/>
                  </a:cubicBezTo>
                  <a:cubicBezTo>
                    <a:pt x="258" y="189"/>
                    <a:pt x="255" y="189"/>
                    <a:pt x="252" y="189"/>
                  </a:cubicBezTo>
                  <a:cubicBezTo>
                    <a:pt x="248" y="189"/>
                    <a:pt x="245" y="189"/>
                    <a:pt x="241" y="188"/>
                  </a:cubicBezTo>
                  <a:cubicBezTo>
                    <a:pt x="110" y="158"/>
                    <a:pt x="110" y="158"/>
                    <a:pt x="110" y="158"/>
                  </a:cubicBezTo>
                  <a:cubicBezTo>
                    <a:pt x="110" y="283"/>
                    <a:pt x="110" y="283"/>
                    <a:pt x="110" y="283"/>
                  </a:cubicBezTo>
                  <a:cubicBezTo>
                    <a:pt x="110" y="290"/>
                    <a:pt x="115" y="297"/>
                    <a:pt x="125" y="304"/>
                  </a:cubicBezTo>
                  <a:cubicBezTo>
                    <a:pt x="135" y="310"/>
                    <a:pt x="151" y="317"/>
                    <a:pt x="173" y="322"/>
                  </a:cubicBezTo>
                  <a:cubicBezTo>
                    <a:pt x="196" y="328"/>
                    <a:pt x="222" y="331"/>
                    <a:pt x="252" y="331"/>
                  </a:cubicBezTo>
                  <a:cubicBezTo>
                    <a:pt x="281" y="331"/>
                    <a:pt x="307" y="328"/>
                    <a:pt x="330" y="322"/>
                  </a:cubicBezTo>
                  <a:cubicBezTo>
                    <a:pt x="352" y="317"/>
                    <a:pt x="369" y="310"/>
                    <a:pt x="378" y="304"/>
                  </a:cubicBezTo>
                  <a:cubicBezTo>
                    <a:pt x="388" y="297"/>
                    <a:pt x="393" y="290"/>
                    <a:pt x="393" y="283"/>
                  </a:cubicBezTo>
                  <a:lnTo>
                    <a:pt x="393" y="158"/>
                  </a:lnTo>
                  <a:close/>
                  <a:moveTo>
                    <a:pt x="440" y="409"/>
                  </a:moveTo>
                  <a:cubicBezTo>
                    <a:pt x="440" y="418"/>
                    <a:pt x="443" y="425"/>
                    <a:pt x="450" y="431"/>
                  </a:cubicBezTo>
                  <a:cubicBezTo>
                    <a:pt x="456" y="438"/>
                    <a:pt x="463" y="441"/>
                    <a:pt x="472" y="441"/>
                  </a:cubicBezTo>
                  <a:cubicBezTo>
                    <a:pt x="480" y="441"/>
                    <a:pt x="488" y="438"/>
                    <a:pt x="494" y="431"/>
                  </a:cubicBezTo>
                  <a:cubicBezTo>
                    <a:pt x="500" y="425"/>
                    <a:pt x="503" y="418"/>
                    <a:pt x="503" y="409"/>
                  </a:cubicBezTo>
                  <a:cubicBezTo>
                    <a:pt x="503" y="399"/>
                    <a:pt x="500" y="386"/>
                    <a:pt x="493" y="370"/>
                  </a:cubicBezTo>
                  <a:cubicBezTo>
                    <a:pt x="487" y="354"/>
                    <a:pt x="480" y="346"/>
                    <a:pt x="472" y="346"/>
                  </a:cubicBezTo>
                  <a:cubicBezTo>
                    <a:pt x="464" y="346"/>
                    <a:pt x="457" y="354"/>
                    <a:pt x="450" y="370"/>
                  </a:cubicBezTo>
                  <a:cubicBezTo>
                    <a:pt x="444" y="386"/>
                    <a:pt x="440" y="399"/>
                    <a:pt x="440" y="409"/>
                  </a:cubicBezTo>
                  <a:close/>
                  <a:moveTo>
                    <a:pt x="456" y="315"/>
                  </a:moveTo>
                  <a:cubicBezTo>
                    <a:pt x="456" y="319"/>
                    <a:pt x="457" y="323"/>
                    <a:pt x="460" y="326"/>
                  </a:cubicBezTo>
                  <a:cubicBezTo>
                    <a:pt x="463" y="329"/>
                    <a:pt x="467" y="331"/>
                    <a:pt x="472" y="331"/>
                  </a:cubicBezTo>
                  <a:cubicBezTo>
                    <a:pt x="476" y="331"/>
                    <a:pt x="480" y="329"/>
                    <a:pt x="483" y="326"/>
                  </a:cubicBezTo>
                  <a:cubicBezTo>
                    <a:pt x="486" y="323"/>
                    <a:pt x="487" y="319"/>
                    <a:pt x="487" y="315"/>
                  </a:cubicBezTo>
                  <a:cubicBezTo>
                    <a:pt x="487" y="173"/>
                    <a:pt x="487" y="173"/>
                    <a:pt x="487" y="173"/>
                  </a:cubicBezTo>
                  <a:cubicBezTo>
                    <a:pt x="487" y="169"/>
                    <a:pt x="486" y="165"/>
                    <a:pt x="483" y="162"/>
                  </a:cubicBezTo>
                  <a:cubicBezTo>
                    <a:pt x="480" y="159"/>
                    <a:pt x="476" y="158"/>
                    <a:pt x="472" y="158"/>
                  </a:cubicBezTo>
                  <a:cubicBezTo>
                    <a:pt x="467" y="158"/>
                    <a:pt x="463" y="159"/>
                    <a:pt x="460" y="162"/>
                  </a:cubicBezTo>
                  <a:cubicBezTo>
                    <a:pt x="457" y="165"/>
                    <a:pt x="456" y="169"/>
                    <a:pt x="456" y="173"/>
                  </a:cubicBezTo>
                  <a:lnTo>
                    <a:pt x="456" y="315"/>
                  </a:ln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41" name="Freeform 76"/>
            <p:cNvSpPr>
              <a:spLocks noEditPoints="1"/>
            </p:cNvSpPr>
            <p:nvPr/>
          </p:nvSpPr>
          <p:spPr bwMode="auto">
            <a:xfrm>
              <a:off x="3190256" y="6872616"/>
              <a:ext cx="709441" cy="707279"/>
            </a:xfrm>
            <a:custGeom>
              <a:avLst/>
              <a:gdLst>
                <a:gd name="T0" fmla="*/ 460 w 505"/>
                <a:gd name="T1" fmla="*/ 208 h 503"/>
                <a:gd name="T2" fmla="*/ 426 w 505"/>
                <a:gd name="T3" fmla="*/ 258 h 503"/>
                <a:gd name="T4" fmla="*/ 377 w 505"/>
                <a:gd name="T5" fmla="*/ 263 h 503"/>
                <a:gd name="T6" fmla="*/ 258 w 505"/>
                <a:gd name="T7" fmla="*/ 502 h 503"/>
                <a:gd name="T8" fmla="*/ 247 w 505"/>
                <a:gd name="T9" fmla="*/ 503 h 503"/>
                <a:gd name="T10" fmla="*/ 16 w 505"/>
                <a:gd name="T11" fmla="*/ 292 h 503"/>
                <a:gd name="T12" fmla="*/ 30 w 505"/>
                <a:gd name="T13" fmla="*/ 215 h 503"/>
                <a:gd name="T14" fmla="*/ 238 w 505"/>
                <a:gd name="T15" fmla="*/ 109 h 503"/>
                <a:gd name="T16" fmla="*/ 271 w 505"/>
                <a:gd name="T17" fmla="*/ 59 h 503"/>
                <a:gd name="T18" fmla="*/ 327 w 505"/>
                <a:gd name="T19" fmla="*/ 59 h 503"/>
                <a:gd name="T20" fmla="*/ 338 w 505"/>
                <a:gd name="T21" fmla="*/ 275 h 503"/>
                <a:gd name="T22" fmla="*/ 202 w 505"/>
                <a:gd name="T23" fmla="*/ 216 h 503"/>
                <a:gd name="T24" fmla="*/ 43 w 505"/>
                <a:gd name="T25" fmla="*/ 244 h 503"/>
                <a:gd name="T26" fmla="*/ 38 w 505"/>
                <a:gd name="T27" fmla="*/ 269 h 503"/>
                <a:gd name="T28" fmla="*/ 248 w 505"/>
                <a:gd name="T29" fmla="*/ 472 h 503"/>
                <a:gd name="T30" fmla="*/ 264 w 505"/>
                <a:gd name="T31" fmla="*/ 462 h 503"/>
                <a:gd name="T32" fmla="*/ 159 w 505"/>
                <a:gd name="T33" fmla="*/ 236 h 503"/>
                <a:gd name="T34" fmla="*/ 190 w 505"/>
                <a:gd name="T35" fmla="*/ 267 h 503"/>
                <a:gd name="T36" fmla="*/ 159 w 505"/>
                <a:gd name="T37" fmla="*/ 299 h 503"/>
                <a:gd name="T38" fmla="*/ 128 w 505"/>
                <a:gd name="T39" fmla="*/ 267 h 503"/>
                <a:gd name="T40" fmla="*/ 159 w 505"/>
                <a:gd name="T41" fmla="*/ 236 h 503"/>
                <a:gd name="T42" fmla="*/ 148 w 505"/>
                <a:gd name="T43" fmla="*/ 279 h 503"/>
                <a:gd name="T44" fmla="*/ 170 w 505"/>
                <a:gd name="T45" fmla="*/ 279 h 503"/>
                <a:gd name="T46" fmla="*/ 170 w 505"/>
                <a:gd name="T47" fmla="*/ 256 h 503"/>
                <a:gd name="T48" fmla="*/ 148 w 505"/>
                <a:gd name="T49" fmla="*/ 256 h 503"/>
                <a:gd name="T50" fmla="*/ 426 w 505"/>
                <a:gd name="T51" fmla="*/ 202 h 503"/>
                <a:gd name="T52" fmla="*/ 294 w 505"/>
                <a:gd name="T53" fmla="*/ 81 h 503"/>
                <a:gd name="T54" fmla="*/ 271 w 505"/>
                <a:gd name="T55" fmla="*/ 114 h 503"/>
                <a:gd name="T56" fmla="*/ 165 w 505"/>
                <a:gd name="T57" fmla="*/ 195 h 503"/>
                <a:gd name="T58" fmla="*/ 252 w 505"/>
                <a:gd name="T59" fmla="*/ 208 h 503"/>
                <a:gd name="T60" fmla="*/ 345 w 505"/>
                <a:gd name="T61" fmla="*/ 259 h 503"/>
                <a:gd name="T62" fmla="*/ 365 w 505"/>
                <a:gd name="T63" fmla="*/ 208 h 503"/>
                <a:gd name="T64" fmla="*/ 404 w 505"/>
                <a:gd name="T65" fmla="*/ 236 h 503"/>
                <a:gd name="T66" fmla="*/ 426 w 505"/>
                <a:gd name="T67" fmla="*/ 202 h 503"/>
                <a:gd name="T68" fmla="*/ 217 w 505"/>
                <a:gd name="T69" fmla="*/ 373 h 503"/>
                <a:gd name="T70" fmla="*/ 217 w 505"/>
                <a:gd name="T71" fmla="*/ 350 h 503"/>
                <a:gd name="T72" fmla="*/ 195 w 505"/>
                <a:gd name="T73" fmla="*/ 350 h 503"/>
                <a:gd name="T74" fmla="*/ 195 w 505"/>
                <a:gd name="T75" fmla="*/ 373 h 503"/>
                <a:gd name="T76" fmla="*/ 222 w 505"/>
                <a:gd name="T77" fmla="*/ 291 h 503"/>
                <a:gd name="T78" fmla="*/ 261 w 505"/>
                <a:gd name="T79" fmla="*/ 252 h 503"/>
                <a:gd name="T80" fmla="*/ 301 w 505"/>
                <a:gd name="T81" fmla="*/ 291 h 503"/>
                <a:gd name="T82" fmla="*/ 261 w 505"/>
                <a:gd name="T83" fmla="*/ 330 h 503"/>
                <a:gd name="T84" fmla="*/ 222 w 505"/>
                <a:gd name="T85" fmla="*/ 291 h 503"/>
                <a:gd name="T86" fmla="*/ 245 w 505"/>
                <a:gd name="T87" fmla="*/ 308 h 503"/>
                <a:gd name="T88" fmla="*/ 278 w 505"/>
                <a:gd name="T89" fmla="*/ 308 h 503"/>
                <a:gd name="T90" fmla="*/ 278 w 505"/>
                <a:gd name="T91" fmla="*/ 274 h 503"/>
                <a:gd name="T92" fmla="*/ 245 w 505"/>
                <a:gd name="T93" fmla="*/ 274 h 503"/>
                <a:gd name="T94" fmla="*/ 505 w 505"/>
                <a:gd name="T95" fmla="*/ 39 h 503"/>
                <a:gd name="T96" fmla="*/ 466 w 505"/>
                <a:gd name="T97" fmla="*/ 79 h 503"/>
                <a:gd name="T98" fmla="*/ 426 w 505"/>
                <a:gd name="T99" fmla="*/ 39 h 503"/>
                <a:gd name="T100" fmla="*/ 466 w 505"/>
                <a:gd name="T101" fmla="*/ 0 h 503"/>
                <a:gd name="T102" fmla="*/ 505 w 505"/>
                <a:gd name="T103" fmla="*/ 39 h 503"/>
                <a:gd name="T104" fmla="*/ 482 w 505"/>
                <a:gd name="T105" fmla="*/ 23 h 503"/>
                <a:gd name="T106" fmla="*/ 449 w 505"/>
                <a:gd name="T107" fmla="*/ 23 h 503"/>
                <a:gd name="T108" fmla="*/ 449 w 505"/>
                <a:gd name="T109" fmla="*/ 56 h 503"/>
                <a:gd name="T110" fmla="*/ 482 w 505"/>
                <a:gd name="T111" fmla="*/ 56 h 503"/>
                <a:gd name="T112" fmla="*/ 458 w 505"/>
                <a:gd name="T113" fmla="*/ 141 h 503"/>
                <a:gd name="T114" fmla="*/ 473 w 505"/>
                <a:gd name="T115" fmla="*/ 126 h 503"/>
                <a:gd name="T116" fmla="*/ 458 w 505"/>
                <a:gd name="T117" fmla="*/ 110 h 503"/>
                <a:gd name="T118" fmla="*/ 442 w 505"/>
                <a:gd name="T119" fmla="*/ 126 h 503"/>
                <a:gd name="T120" fmla="*/ 458 w 505"/>
                <a:gd name="T121" fmla="*/ 14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5" h="503">
                  <a:moveTo>
                    <a:pt x="448" y="180"/>
                  </a:moveTo>
                  <a:cubicBezTo>
                    <a:pt x="456" y="188"/>
                    <a:pt x="460" y="197"/>
                    <a:pt x="460" y="208"/>
                  </a:cubicBezTo>
                  <a:cubicBezTo>
                    <a:pt x="460" y="219"/>
                    <a:pt x="456" y="228"/>
                    <a:pt x="448" y="236"/>
                  </a:cubicBezTo>
                  <a:cubicBezTo>
                    <a:pt x="426" y="258"/>
                    <a:pt x="426" y="258"/>
                    <a:pt x="426" y="258"/>
                  </a:cubicBezTo>
                  <a:cubicBezTo>
                    <a:pt x="418" y="266"/>
                    <a:pt x="409" y="269"/>
                    <a:pt x="399" y="269"/>
                  </a:cubicBezTo>
                  <a:cubicBezTo>
                    <a:pt x="391" y="269"/>
                    <a:pt x="384" y="267"/>
                    <a:pt x="377" y="263"/>
                  </a:cubicBezTo>
                  <a:cubicBezTo>
                    <a:pt x="293" y="474"/>
                    <a:pt x="293" y="474"/>
                    <a:pt x="293" y="474"/>
                  </a:cubicBezTo>
                  <a:cubicBezTo>
                    <a:pt x="287" y="489"/>
                    <a:pt x="275" y="499"/>
                    <a:pt x="258" y="502"/>
                  </a:cubicBezTo>
                  <a:cubicBezTo>
                    <a:pt x="256" y="503"/>
                    <a:pt x="253" y="503"/>
                    <a:pt x="249" y="503"/>
                  </a:cubicBezTo>
                  <a:cubicBezTo>
                    <a:pt x="249" y="503"/>
                    <a:pt x="248" y="503"/>
                    <a:pt x="247" y="503"/>
                  </a:cubicBezTo>
                  <a:cubicBezTo>
                    <a:pt x="235" y="503"/>
                    <a:pt x="225" y="498"/>
                    <a:pt x="216" y="489"/>
                  </a:cubicBezTo>
                  <a:cubicBezTo>
                    <a:pt x="16" y="292"/>
                    <a:pt x="16" y="292"/>
                    <a:pt x="16" y="292"/>
                  </a:cubicBezTo>
                  <a:cubicBezTo>
                    <a:pt x="4" y="280"/>
                    <a:pt x="0" y="266"/>
                    <a:pt x="3" y="250"/>
                  </a:cubicBezTo>
                  <a:cubicBezTo>
                    <a:pt x="6" y="233"/>
                    <a:pt x="15" y="222"/>
                    <a:pt x="30" y="215"/>
                  </a:cubicBezTo>
                  <a:cubicBezTo>
                    <a:pt x="244" y="130"/>
                    <a:pt x="244" y="130"/>
                    <a:pt x="244" y="130"/>
                  </a:cubicBezTo>
                  <a:cubicBezTo>
                    <a:pt x="240" y="123"/>
                    <a:pt x="238" y="116"/>
                    <a:pt x="238" y="109"/>
                  </a:cubicBezTo>
                  <a:cubicBezTo>
                    <a:pt x="238" y="98"/>
                    <a:pt x="242" y="88"/>
                    <a:pt x="249" y="81"/>
                  </a:cubicBezTo>
                  <a:cubicBezTo>
                    <a:pt x="271" y="59"/>
                    <a:pt x="271" y="59"/>
                    <a:pt x="271" y="59"/>
                  </a:cubicBezTo>
                  <a:cubicBezTo>
                    <a:pt x="279" y="51"/>
                    <a:pt x="288" y="47"/>
                    <a:pt x="299" y="47"/>
                  </a:cubicBezTo>
                  <a:cubicBezTo>
                    <a:pt x="310" y="47"/>
                    <a:pt x="319" y="51"/>
                    <a:pt x="327" y="59"/>
                  </a:cubicBezTo>
                  <a:lnTo>
                    <a:pt x="448" y="180"/>
                  </a:lnTo>
                  <a:close/>
                  <a:moveTo>
                    <a:pt x="338" y="275"/>
                  </a:moveTo>
                  <a:cubicBezTo>
                    <a:pt x="318" y="255"/>
                    <a:pt x="298" y="241"/>
                    <a:pt x="276" y="232"/>
                  </a:cubicBezTo>
                  <a:cubicBezTo>
                    <a:pt x="254" y="224"/>
                    <a:pt x="230" y="219"/>
                    <a:pt x="202" y="216"/>
                  </a:cubicBezTo>
                  <a:cubicBezTo>
                    <a:pt x="175" y="213"/>
                    <a:pt x="154" y="209"/>
                    <a:pt x="140" y="204"/>
                  </a:cubicBezTo>
                  <a:cubicBezTo>
                    <a:pt x="43" y="244"/>
                    <a:pt x="43" y="244"/>
                    <a:pt x="43" y="244"/>
                  </a:cubicBezTo>
                  <a:cubicBezTo>
                    <a:pt x="38" y="246"/>
                    <a:pt x="35" y="249"/>
                    <a:pt x="34" y="255"/>
                  </a:cubicBezTo>
                  <a:cubicBezTo>
                    <a:pt x="33" y="261"/>
                    <a:pt x="34" y="265"/>
                    <a:pt x="38" y="269"/>
                  </a:cubicBezTo>
                  <a:cubicBezTo>
                    <a:pt x="238" y="467"/>
                    <a:pt x="238" y="467"/>
                    <a:pt x="238" y="467"/>
                  </a:cubicBezTo>
                  <a:cubicBezTo>
                    <a:pt x="241" y="470"/>
                    <a:pt x="245" y="472"/>
                    <a:pt x="248" y="472"/>
                  </a:cubicBezTo>
                  <a:cubicBezTo>
                    <a:pt x="250" y="472"/>
                    <a:pt x="251" y="472"/>
                    <a:pt x="252" y="472"/>
                  </a:cubicBezTo>
                  <a:cubicBezTo>
                    <a:pt x="258" y="470"/>
                    <a:pt x="262" y="467"/>
                    <a:pt x="264" y="462"/>
                  </a:cubicBezTo>
                  <a:lnTo>
                    <a:pt x="338" y="275"/>
                  </a:lnTo>
                  <a:close/>
                  <a:moveTo>
                    <a:pt x="159" y="236"/>
                  </a:moveTo>
                  <a:cubicBezTo>
                    <a:pt x="168" y="236"/>
                    <a:pt x="175" y="239"/>
                    <a:pt x="181" y="245"/>
                  </a:cubicBezTo>
                  <a:cubicBezTo>
                    <a:pt x="187" y="251"/>
                    <a:pt x="190" y="259"/>
                    <a:pt x="190" y="267"/>
                  </a:cubicBezTo>
                  <a:cubicBezTo>
                    <a:pt x="190" y="276"/>
                    <a:pt x="187" y="283"/>
                    <a:pt x="181" y="289"/>
                  </a:cubicBezTo>
                  <a:cubicBezTo>
                    <a:pt x="175" y="296"/>
                    <a:pt x="168" y="299"/>
                    <a:pt x="159" y="299"/>
                  </a:cubicBezTo>
                  <a:cubicBezTo>
                    <a:pt x="150" y="299"/>
                    <a:pt x="143" y="296"/>
                    <a:pt x="137" y="289"/>
                  </a:cubicBezTo>
                  <a:cubicBezTo>
                    <a:pt x="131" y="283"/>
                    <a:pt x="128" y="276"/>
                    <a:pt x="128" y="267"/>
                  </a:cubicBezTo>
                  <a:cubicBezTo>
                    <a:pt x="128" y="259"/>
                    <a:pt x="131" y="251"/>
                    <a:pt x="137" y="245"/>
                  </a:cubicBezTo>
                  <a:cubicBezTo>
                    <a:pt x="143" y="239"/>
                    <a:pt x="150" y="236"/>
                    <a:pt x="159" y="236"/>
                  </a:cubicBezTo>
                  <a:close/>
                  <a:moveTo>
                    <a:pt x="143" y="267"/>
                  </a:moveTo>
                  <a:cubicBezTo>
                    <a:pt x="143" y="272"/>
                    <a:pt x="145" y="276"/>
                    <a:pt x="148" y="279"/>
                  </a:cubicBezTo>
                  <a:cubicBezTo>
                    <a:pt x="151" y="282"/>
                    <a:pt x="154" y="283"/>
                    <a:pt x="159" y="283"/>
                  </a:cubicBezTo>
                  <a:cubicBezTo>
                    <a:pt x="164" y="283"/>
                    <a:pt x="167" y="282"/>
                    <a:pt x="170" y="279"/>
                  </a:cubicBezTo>
                  <a:cubicBezTo>
                    <a:pt x="173" y="276"/>
                    <a:pt x="175" y="272"/>
                    <a:pt x="175" y="267"/>
                  </a:cubicBezTo>
                  <a:cubicBezTo>
                    <a:pt x="175" y="263"/>
                    <a:pt x="173" y="259"/>
                    <a:pt x="170" y="256"/>
                  </a:cubicBezTo>
                  <a:cubicBezTo>
                    <a:pt x="167" y="253"/>
                    <a:pt x="164" y="252"/>
                    <a:pt x="159" y="252"/>
                  </a:cubicBezTo>
                  <a:cubicBezTo>
                    <a:pt x="154" y="252"/>
                    <a:pt x="151" y="253"/>
                    <a:pt x="148" y="256"/>
                  </a:cubicBezTo>
                  <a:cubicBezTo>
                    <a:pt x="145" y="259"/>
                    <a:pt x="143" y="263"/>
                    <a:pt x="143" y="267"/>
                  </a:cubicBezTo>
                  <a:close/>
                  <a:moveTo>
                    <a:pt x="426" y="202"/>
                  </a:moveTo>
                  <a:cubicBezTo>
                    <a:pt x="304" y="81"/>
                    <a:pt x="304" y="81"/>
                    <a:pt x="304" y="81"/>
                  </a:cubicBezTo>
                  <a:cubicBezTo>
                    <a:pt x="301" y="77"/>
                    <a:pt x="298" y="77"/>
                    <a:pt x="294" y="81"/>
                  </a:cubicBezTo>
                  <a:cubicBezTo>
                    <a:pt x="271" y="103"/>
                    <a:pt x="271" y="103"/>
                    <a:pt x="271" y="103"/>
                  </a:cubicBezTo>
                  <a:cubicBezTo>
                    <a:pt x="268" y="107"/>
                    <a:pt x="268" y="111"/>
                    <a:pt x="271" y="114"/>
                  </a:cubicBezTo>
                  <a:cubicBezTo>
                    <a:pt x="299" y="141"/>
                    <a:pt x="299" y="141"/>
                    <a:pt x="299" y="141"/>
                  </a:cubicBezTo>
                  <a:cubicBezTo>
                    <a:pt x="165" y="195"/>
                    <a:pt x="165" y="195"/>
                    <a:pt x="165" y="195"/>
                  </a:cubicBezTo>
                  <a:cubicBezTo>
                    <a:pt x="175" y="197"/>
                    <a:pt x="188" y="199"/>
                    <a:pt x="205" y="201"/>
                  </a:cubicBezTo>
                  <a:cubicBezTo>
                    <a:pt x="225" y="203"/>
                    <a:pt x="240" y="206"/>
                    <a:pt x="252" y="208"/>
                  </a:cubicBezTo>
                  <a:cubicBezTo>
                    <a:pt x="263" y="210"/>
                    <a:pt x="278" y="216"/>
                    <a:pt x="296" y="225"/>
                  </a:cubicBezTo>
                  <a:cubicBezTo>
                    <a:pt x="313" y="233"/>
                    <a:pt x="330" y="245"/>
                    <a:pt x="345" y="259"/>
                  </a:cubicBezTo>
                  <a:cubicBezTo>
                    <a:pt x="343" y="264"/>
                    <a:pt x="343" y="264"/>
                    <a:pt x="343" y="264"/>
                  </a:cubicBezTo>
                  <a:cubicBezTo>
                    <a:pt x="365" y="208"/>
                    <a:pt x="365" y="208"/>
                    <a:pt x="365" y="208"/>
                  </a:cubicBezTo>
                  <a:cubicBezTo>
                    <a:pt x="393" y="236"/>
                    <a:pt x="393" y="236"/>
                    <a:pt x="393" y="236"/>
                  </a:cubicBezTo>
                  <a:cubicBezTo>
                    <a:pt x="397" y="240"/>
                    <a:pt x="400" y="240"/>
                    <a:pt x="404" y="236"/>
                  </a:cubicBezTo>
                  <a:cubicBezTo>
                    <a:pt x="426" y="213"/>
                    <a:pt x="426" y="213"/>
                    <a:pt x="426" y="213"/>
                  </a:cubicBezTo>
                  <a:cubicBezTo>
                    <a:pt x="430" y="210"/>
                    <a:pt x="430" y="206"/>
                    <a:pt x="426" y="202"/>
                  </a:cubicBezTo>
                  <a:close/>
                  <a:moveTo>
                    <a:pt x="206" y="377"/>
                  </a:moveTo>
                  <a:cubicBezTo>
                    <a:pt x="211" y="377"/>
                    <a:pt x="215" y="376"/>
                    <a:pt x="217" y="373"/>
                  </a:cubicBezTo>
                  <a:cubicBezTo>
                    <a:pt x="220" y="370"/>
                    <a:pt x="222" y="366"/>
                    <a:pt x="222" y="362"/>
                  </a:cubicBezTo>
                  <a:cubicBezTo>
                    <a:pt x="222" y="357"/>
                    <a:pt x="220" y="353"/>
                    <a:pt x="217" y="350"/>
                  </a:cubicBezTo>
                  <a:cubicBezTo>
                    <a:pt x="215" y="347"/>
                    <a:pt x="211" y="346"/>
                    <a:pt x="206" y="346"/>
                  </a:cubicBezTo>
                  <a:cubicBezTo>
                    <a:pt x="202" y="346"/>
                    <a:pt x="198" y="347"/>
                    <a:pt x="195" y="350"/>
                  </a:cubicBezTo>
                  <a:cubicBezTo>
                    <a:pt x="192" y="353"/>
                    <a:pt x="190" y="357"/>
                    <a:pt x="190" y="362"/>
                  </a:cubicBezTo>
                  <a:cubicBezTo>
                    <a:pt x="190" y="366"/>
                    <a:pt x="192" y="370"/>
                    <a:pt x="195" y="373"/>
                  </a:cubicBezTo>
                  <a:cubicBezTo>
                    <a:pt x="198" y="376"/>
                    <a:pt x="202" y="377"/>
                    <a:pt x="206" y="377"/>
                  </a:cubicBezTo>
                  <a:close/>
                  <a:moveTo>
                    <a:pt x="222" y="291"/>
                  </a:moveTo>
                  <a:cubicBezTo>
                    <a:pt x="222" y="280"/>
                    <a:pt x="226" y="270"/>
                    <a:pt x="233" y="263"/>
                  </a:cubicBezTo>
                  <a:cubicBezTo>
                    <a:pt x="241" y="255"/>
                    <a:pt x="250" y="252"/>
                    <a:pt x="261" y="252"/>
                  </a:cubicBezTo>
                  <a:cubicBezTo>
                    <a:pt x="272" y="252"/>
                    <a:pt x="282" y="255"/>
                    <a:pt x="289" y="263"/>
                  </a:cubicBezTo>
                  <a:cubicBezTo>
                    <a:pt x="297" y="270"/>
                    <a:pt x="301" y="280"/>
                    <a:pt x="301" y="291"/>
                  </a:cubicBezTo>
                  <a:cubicBezTo>
                    <a:pt x="301" y="302"/>
                    <a:pt x="297" y="311"/>
                    <a:pt x="289" y="319"/>
                  </a:cubicBezTo>
                  <a:cubicBezTo>
                    <a:pt x="282" y="326"/>
                    <a:pt x="272" y="330"/>
                    <a:pt x="261" y="330"/>
                  </a:cubicBezTo>
                  <a:cubicBezTo>
                    <a:pt x="250" y="330"/>
                    <a:pt x="241" y="326"/>
                    <a:pt x="233" y="319"/>
                  </a:cubicBezTo>
                  <a:cubicBezTo>
                    <a:pt x="226" y="311"/>
                    <a:pt x="222" y="302"/>
                    <a:pt x="222" y="291"/>
                  </a:cubicBezTo>
                  <a:close/>
                  <a:moveTo>
                    <a:pt x="238" y="291"/>
                  </a:moveTo>
                  <a:cubicBezTo>
                    <a:pt x="238" y="297"/>
                    <a:pt x="240" y="303"/>
                    <a:pt x="245" y="308"/>
                  </a:cubicBezTo>
                  <a:cubicBezTo>
                    <a:pt x="249" y="312"/>
                    <a:pt x="255" y="314"/>
                    <a:pt x="261" y="314"/>
                  </a:cubicBezTo>
                  <a:cubicBezTo>
                    <a:pt x="268" y="314"/>
                    <a:pt x="273" y="312"/>
                    <a:pt x="278" y="308"/>
                  </a:cubicBezTo>
                  <a:cubicBezTo>
                    <a:pt x="282" y="303"/>
                    <a:pt x="285" y="297"/>
                    <a:pt x="285" y="291"/>
                  </a:cubicBezTo>
                  <a:cubicBezTo>
                    <a:pt x="285" y="284"/>
                    <a:pt x="282" y="279"/>
                    <a:pt x="278" y="274"/>
                  </a:cubicBezTo>
                  <a:cubicBezTo>
                    <a:pt x="273" y="270"/>
                    <a:pt x="268" y="267"/>
                    <a:pt x="261" y="267"/>
                  </a:cubicBezTo>
                  <a:cubicBezTo>
                    <a:pt x="255" y="267"/>
                    <a:pt x="249" y="270"/>
                    <a:pt x="245" y="274"/>
                  </a:cubicBezTo>
                  <a:cubicBezTo>
                    <a:pt x="240" y="279"/>
                    <a:pt x="238" y="284"/>
                    <a:pt x="238" y="291"/>
                  </a:cubicBezTo>
                  <a:close/>
                  <a:moveTo>
                    <a:pt x="505" y="39"/>
                  </a:moveTo>
                  <a:cubicBezTo>
                    <a:pt x="505" y="50"/>
                    <a:pt x="501" y="60"/>
                    <a:pt x="494" y="67"/>
                  </a:cubicBezTo>
                  <a:cubicBezTo>
                    <a:pt x="486" y="75"/>
                    <a:pt x="477" y="79"/>
                    <a:pt x="466" y="79"/>
                  </a:cubicBezTo>
                  <a:cubicBezTo>
                    <a:pt x="454" y="79"/>
                    <a:pt x="445" y="75"/>
                    <a:pt x="438" y="67"/>
                  </a:cubicBezTo>
                  <a:cubicBezTo>
                    <a:pt x="430" y="60"/>
                    <a:pt x="426" y="50"/>
                    <a:pt x="426" y="39"/>
                  </a:cubicBezTo>
                  <a:cubicBezTo>
                    <a:pt x="426" y="28"/>
                    <a:pt x="430" y="19"/>
                    <a:pt x="438" y="11"/>
                  </a:cubicBezTo>
                  <a:cubicBezTo>
                    <a:pt x="445" y="4"/>
                    <a:pt x="454" y="0"/>
                    <a:pt x="466" y="0"/>
                  </a:cubicBezTo>
                  <a:cubicBezTo>
                    <a:pt x="477" y="0"/>
                    <a:pt x="486" y="4"/>
                    <a:pt x="494" y="11"/>
                  </a:cubicBezTo>
                  <a:cubicBezTo>
                    <a:pt x="501" y="19"/>
                    <a:pt x="505" y="28"/>
                    <a:pt x="505" y="39"/>
                  </a:cubicBezTo>
                  <a:close/>
                  <a:moveTo>
                    <a:pt x="489" y="39"/>
                  </a:moveTo>
                  <a:cubicBezTo>
                    <a:pt x="489" y="33"/>
                    <a:pt x="487" y="27"/>
                    <a:pt x="482" y="23"/>
                  </a:cubicBezTo>
                  <a:cubicBezTo>
                    <a:pt x="478" y="18"/>
                    <a:pt x="472" y="16"/>
                    <a:pt x="466" y="16"/>
                  </a:cubicBezTo>
                  <a:cubicBezTo>
                    <a:pt x="459" y="16"/>
                    <a:pt x="453" y="18"/>
                    <a:pt x="449" y="23"/>
                  </a:cubicBezTo>
                  <a:cubicBezTo>
                    <a:pt x="444" y="27"/>
                    <a:pt x="442" y="33"/>
                    <a:pt x="442" y="39"/>
                  </a:cubicBezTo>
                  <a:cubicBezTo>
                    <a:pt x="442" y="46"/>
                    <a:pt x="444" y="51"/>
                    <a:pt x="449" y="56"/>
                  </a:cubicBezTo>
                  <a:cubicBezTo>
                    <a:pt x="453" y="61"/>
                    <a:pt x="459" y="63"/>
                    <a:pt x="466" y="63"/>
                  </a:cubicBezTo>
                  <a:cubicBezTo>
                    <a:pt x="472" y="63"/>
                    <a:pt x="478" y="61"/>
                    <a:pt x="482" y="56"/>
                  </a:cubicBezTo>
                  <a:cubicBezTo>
                    <a:pt x="487" y="51"/>
                    <a:pt x="489" y="46"/>
                    <a:pt x="489" y="39"/>
                  </a:cubicBezTo>
                  <a:close/>
                  <a:moveTo>
                    <a:pt x="458" y="141"/>
                  </a:moveTo>
                  <a:cubicBezTo>
                    <a:pt x="462" y="141"/>
                    <a:pt x="466" y="140"/>
                    <a:pt x="469" y="137"/>
                  </a:cubicBezTo>
                  <a:cubicBezTo>
                    <a:pt x="472" y="134"/>
                    <a:pt x="473" y="130"/>
                    <a:pt x="473" y="126"/>
                  </a:cubicBezTo>
                  <a:cubicBezTo>
                    <a:pt x="473" y="121"/>
                    <a:pt x="472" y="117"/>
                    <a:pt x="469" y="114"/>
                  </a:cubicBezTo>
                  <a:cubicBezTo>
                    <a:pt x="466" y="112"/>
                    <a:pt x="462" y="110"/>
                    <a:pt x="458" y="110"/>
                  </a:cubicBezTo>
                  <a:cubicBezTo>
                    <a:pt x="453" y="110"/>
                    <a:pt x="449" y="112"/>
                    <a:pt x="446" y="114"/>
                  </a:cubicBezTo>
                  <a:cubicBezTo>
                    <a:pt x="443" y="117"/>
                    <a:pt x="442" y="121"/>
                    <a:pt x="442" y="126"/>
                  </a:cubicBezTo>
                  <a:cubicBezTo>
                    <a:pt x="442" y="130"/>
                    <a:pt x="443" y="134"/>
                    <a:pt x="446" y="137"/>
                  </a:cubicBezTo>
                  <a:cubicBezTo>
                    <a:pt x="449" y="140"/>
                    <a:pt x="453" y="141"/>
                    <a:pt x="458" y="141"/>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grpSp>
        <p:nvGrpSpPr>
          <p:cNvPr id="5" name="Group 4"/>
          <p:cNvGrpSpPr/>
          <p:nvPr/>
        </p:nvGrpSpPr>
        <p:grpSpPr>
          <a:xfrm>
            <a:off x="3612356" y="1741583"/>
            <a:ext cx="1919288" cy="1919288"/>
            <a:chOff x="9632950" y="4644219"/>
            <a:chExt cx="5118100" cy="5118101"/>
          </a:xfrm>
        </p:grpSpPr>
        <p:sp>
          <p:nvSpPr>
            <p:cNvPr id="1422" name="Shape 1422"/>
            <p:cNvSpPr/>
            <p:nvPr/>
          </p:nvSpPr>
          <p:spPr>
            <a:xfrm>
              <a:off x="9632950" y="4644219"/>
              <a:ext cx="5118100" cy="5118101"/>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23" name="Shape 1423"/>
            <p:cNvSpPr/>
            <p:nvPr/>
          </p:nvSpPr>
          <p:spPr>
            <a:xfrm>
              <a:off x="9721850" y="4733119"/>
              <a:ext cx="4940300" cy="4940301"/>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pic>
        <p:nvPicPr>
          <p:cNvPr id="6" name="图片占位符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858" r="16858"/>
          <a:stretch>
            <a:fillRect/>
          </a:stretch>
        </p:blipFill>
        <p:spPr>
          <a:xfrm>
            <a:off x="3779044" y="1908572"/>
            <a:ext cx="1585913" cy="1584722"/>
          </a:xfrm>
        </p:spPr>
      </p:pic>
      <p:pic>
        <p:nvPicPr>
          <p:cNvPr id="42" name="图片 41"/>
          <p:cNvPicPr>
            <a:picLocks noChangeAspect="1"/>
          </p:cNvPicPr>
          <p:nvPr/>
        </p:nvPicPr>
        <p:blipFill>
          <a:blip r:embed="rId3"/>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43" name="直接连接符 42"/>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45"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 name="Group 624"/>
          <p:cNvGrpSpPr/>
          <p:nvPr/>
        </p:nvGrpSpPr>
        <p:grpSpPr>
          <a:xfrm>
            <a:off x="1129297" y="1610813"/>
            <a:ext cx="1538708" cy="1538708"/>
            <a:chOff x="0" y="0"/>
            <a:chExt cx="4103218" cy="4103218"/>
          </a:xfrm>
        </p:grpSpPr>
        <p:graphicFrame>
          <p:nvGraphicFramePr>
            <p:cNvPr id="622" name="Chart 622"/>
            <p:cNvGraphicFramePr/>
            <p:nvPr/>
          </p:nvGraphicFramePr>
          <p:xfrm>
            <a:off x="0" y="0"/>
            <a:ext cx="4103218" cy="4103218"/>
          </p:xfrm>
          <a:graphic>
            <a:graphicData uri="http://schemas.openxmlformats.org/drawingml/2006/chart">
              <c:chart xmlns:c="http://schemas.openxmlformats.org/drawingml/2006/chart" xmlns:r="http://schemas.openxmlformats.org/officeDocument/2006/relationships" r:id="rId2"/>
            </a:graphicData>
          </a:graphic>
        </p:graphicFrame>
        <p:sp>
          <p:nvSpPr>
            <p:cNvPr id="623" name="Shape 623"/>
            <p:cNvSpPr/>
            <p:nvPr/>
          </p:nvSpPr>
          <p:spPr>
            <a:xfrm>
              <a:off x="531424" y="531424"/>
              <a:ext cx="3040368" cy="3040368"/>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6000" b="1">
                  <a:solidFill>
                    <a:srgbClr val="FFFFFF"/>
                  </a:solidFill>
                  <a:latin typeface="+mj-lt"/>
                  <a:ea typeface="+mj-ea"/>
                  <a:cs typeface="+mj-cs"/>
                  <a:sym typeface="Open Sans"/>
                </a:defRPr>
              </a:lvl1pPr>
            </a:lstStyle>
            <a:p>
              <a:pPr algn="ctr" defTabSz="309245" hangingPunct="0"/>
              <a:r>
                <a:rPr sz="2250" kern="0">
                  <a:solidFill>
                    <a:srgbClr val="28272C"/>
                  </a:solidFill>
                  <a:latin typeface="Open Sans"/>
                  <a:ea typeface="Open Sans"/>
                  <a:cs typeface="Open Sans"/>
                </a:rPr>
                <a:t>62%</a:t>
              </a:r>
            </a:p>
          </p:txBody>
        </p:sp>
      </p:grpSp>
      <p:sp>
        <p:nvSpPr>
          <p:cNvPr id="625" name="Shape 625"/>
          <p:cNvSpPr/>
          <p:nvPr/>
        </p:nvSpPr>
        <p:spPr>
          <a:xfrm>
            <a:off x="1163379" y="3347166"/>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#1</a:t>
            </a:r>
          </a:p>
        </p:txBody>
      </p:sp>
      <p:sp>
        <p:nvSpPr>
          <p:cNvPr id="626" name="Shape 626"/>
          <p:cNvSpPr/>
          <p:nvPr/>
        </p:nvSpPr>
        <p:spPr>
          <a:xfrm>
            <a:off x="939007" y="3706522"/>
            <a:ext cx="1919288" cy="412421"/>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a:t>
            </a:r>
          </a:p>
        </p:txBody>
      </p:sp>
      <p:sp>
        <p:nvSpPr>
          <p:cNvPr id="627" name="Shape 627"/>
          <p:cNvSpPr/>
          <p:nvPr/>
        </p:nvSpPr>
        <p:spPr>
          <a:xfrm>
            <a:off x="1521214" y="4297711"/>
            <a:ext cx="754872" cy="195263"/>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a:solidFill>
                  <a:srgbClr val="3C3D47"/>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More info</a:t>
            </a:r>
          </a:p>
        </p:txBody>
      </p:sp>
      <p:grpSp>
        <p:nvGrpSpPr>
          <p:cNvPr id="632" name="Group 632"/>
          <p:cNvGrpSpPr/>
          <p:nvPr/>
        </p:nvGrpSpPr>
        <p:grpSpPr>
          <a:xfrm>
            <a:off x="3802647" y="1610814"/>
            <a:ext cx="1538707" cy="1538707"/>
            <a:chOff x="0" y="0"/>
            <a:chExt cx="4103216" cy="4103216"/>
          </a:xfrm>
        </p:grpSpPr>
        <p:graphicFrame>
          <p:nvGraphicFramePr>
            <p:cNvPr id="630" name="Chart 630"/>
            <p:cNvGraphicFramePr/>
            <p:nvPr/>
          </p:nvGraphicFramePr>
          <p:xfrm>
            <a:off x="0" y="0"/>
            <a:ext cx="4103217" cy="4103217"/>
          </p:xfrm>
          <a:graphic>
            <a:graphicData uri="http://schemas.openxmlformats.org/drawingml/2006/chart">
              <c:chart xmlns:c="http://schemas.openxmlformats.org/drawingml/2006/chart" xmlns:r="http://schemas.openxmlformats.org/officeDocument/2006/relationships" r:id="rId3"/>
            </a:graphicData>
          </a:graphic>
        </p:graphicFrame>
        <p:sp>
          <p:nvSpPr>
            <p:cNvPr id="631" name="Shape 631"/>
            <p:cNvSpPr/>
            <p:nvPr/>
          </p:nvSpPr>
          <p:spPr>
            <a:xfrm>
              <a:off x="531424" y="531424"/>
              <a:ext cx="3040368" cy="3040368"/>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6000" b="1">
                  <a:solidFill>
                    <a:srgbClr val="FFFFFF"/>
                  </a:solidFill>
                  <a:latin typeface="+mj-lt"/>
                  <a:ea typeface="+mj-ea"/>
                  <a:cs typeface="+mj-cs"/>
                  <a:sym typeface="Open Sans"/>
                </a:defRPr>
              </a:lvl1pPr>
            </a:lstStyle>
            <a:p>
              <a:pPr algn="ctr" defTabSz="309245" hangingPunct="0"/>
              <a:r>
                <a:rPr sz="2250" kern="0">
                  <a:solidFill>
                    <a:srgbClr val="28272C"/>
                  </a:solidFill>
                  <a:latin typeface="Open Sans"/>
                  <a:ea typeface="Open Sans"/>
                  <a:cs typeface="Open Sans"/>
                </a:rPr>
                <a:t>72%</a:t>
              </a:r>
            </a:p>
          </p:txBody>
        </p:sp>
      </p:grpSp>
      <p:sp>
        <p:nvSpPr>
          <p:cNvPr id="633" name="Shape 633"/>
          <p:cNvSpPr/>
          <p:nvPr/>
        </p:nvSpPr>
        <p:spPr>
          <a:xfrm>
            <a:off x="3836729" y="3347166"/>
            <a:ext cx="1470543"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#2</a:t>
            </a:r>
          </a:p>
        </p:txBody>
      </p:sp>
      <p:sp>
        <p:nvSpPr>
          <p:cNvPr id="634" name="Shape 634"/>
          <p:cNvSpPr/>
          <p:nvPr/>
        </p:nvSpPr>
        <p:spPr>
          <a:xfrm>
            <a:off x="3612356" y="3706521"/>
            <a:ext cx="1919288" cy="412421"/>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a:t>
            </a:r>
          </a:p>
        </p:txBody>
      </p:sp>
      <p:sp>
        <p:nvSpPr>
          <p:cNvPr id="635" name="Shape 635"/>
          <p:cNvSpPr/>
          <p:nvPr/>
        </p:nvSpPr>
        <p:spPr>
          <a:xfrm>
            <a:off x="4194564" y="4297710"/>
            <a:ext cx="754873" cy="195263"/>
          </a:xfrm>
          <a:prstGeom prst="roundRect">
            <a:avLst>
              <a:gd name="adj" fmla="val 50000"/>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a:solidFill>
                  <a:srgbClr val="3C3D47"/>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More info</a:t>
            </a:r>
          </a:p>
        </p:txBody>
      </p:sp>
      <p:grpSp>
        <p:nvGrpSpPr>
          <p:cNvPr id="639" name="Group 639"/>
          <p:cNvGrpSpPr/>
          <p:nvPr/>
        </p:nvGrpSpPr>
        <p:grpSpPr>
          <a:xfrm>
            <a:off x="6475996" y="1610814"/>
            <a:ext cx="1538708" cy="1538707"/>
            <a:chOff x="0" y="0"/>
            <a:chExt cx="4103216" cy="4103216"/>
          </a:xfrm>
        </p:grpSpPr>
        <p:graphicFrame>
          <p:nvGraphicFramePr>
            <p:cNvPr id="637" name="Chart 637"/>
            <p:cNvGraphicFramePr/>
            <p:nvPr/>
          </p:nvGraphicFramePr>
          <p:xfrm>
            <a:off x="0" y="0"/>
            <a:ext cx="4103217" cy="4103217"/>
          </p:xfrm>
          <a:graphic>
            <a:graphicData uri="http://schemas.openxmlformats.org/drawingml/2006/chart">
              <c:chart xmlns:c="http://schemas.openxmlformats.org/drawingml/2006/chart" xmlns:r="http://schemas.openxmlformats.org/officeDocument/2006/relationships" r:id="rId4"/>
            </a:graphicData>
          </a:graphic>
        </p:graphicFrame>
        <p:sp>
          <p:nvSpPr>
            <p:cNvPr id="638" name="Shape 638"/>
            <p:cNvSpPr/>
            <p:nvPr/>
          </p:nvSpPr>
          <p:spPr>
            <a:xfrm>
              <a:off x="531424" y="531424"/>
              <a:ext cx="3040368" cy="3040368"/>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6000" b="1">
                  <a:solidFill>
                    <a:srgbClr val="FFFFFF"/>
                  </a:solidFill>
                  <a:latin typeface="+mj-lt"/>
                  <a:ea typeface="+mj-ea"/>
                  <a:cs typeface="+mj-cs"/>
                  <a:sym typeface="Open Sans"/>
                </a:defRPr>
              </a:lvl1pPr>
            </a:lstStyle>
            <a:p>
              <a:pPr algn="ctr" defTabSz="309245" hangingPunct="0"/>
              <a:r>
                <a:rPr sz="2250" kern="0" dirty="0">
                  <a:solidFill>
                    <a:srgbClr val="28272C"/>
                  </a:solidFill>
                  <a:latin typeface="Open Sans"/>
                  <a:ea typeface="Open Sans"/>
                  <a:cs typeface="Open Sans"/>
                </a:rPr>
                <a:t>29%</a:t>
              </a:r>
            </a:p>
          </p:txBody>
        </p:sp>
      </p:grpSp>
      <p:sp>
        <p:nvSpPr>
          <p:cNvPr id="640" name="Shape 640"/>
          <p:cNvSpPr/>
          <p:nvPr/>
        </p:nvSpPr>
        <p:spPr>
          <a:xfrm>
            <a:off x="6510079" y="3347166"/>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#3</a:t>
            </a:r>
          </a:p>
        </p:txBody>
      </p:sp>
      <p:sp>
        <p:nvSpPr>
          <p:cNvPr id="641" name="Shape 641"/>
          <p:cNvSpPr/>
          <p:nvPr/>
        </p:nvSpPr>
        <p:spPr>
          <a:xfrm>
            <a:off x="6285707" y="3706521"/>
            <a:ext cx="1919288" cy="412421"/>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a:t>
            </a:r>
          </a:p>
        </p:txBody>
      </p:sp>
      <p:sp>
        <p:nvSpPr>
          <p:cNvPr id="642" name="Shape 642"/>
          <p:cNvSpPr/>
          <p:nvPr/>
        </p:nvSpPr>
        <p:spPr>
          <a:xfrm>
            <a:off x="6867915" y="4297710"/>
            <a:ext cx="754873" cy="195263"/>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a:solidFill>
                  <a:srgbClr val="3C3D47"/>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More info</a:t>
            </a:r>
          </a:p>
        </p:txBody>
      </p:sp>
      <p:pic>
        <p:nvPicPr>
          <p:cNvPr id="20" name="图片 19"/>
          <p:cNvPicPr>
            <a:picLocks noChangeAspect="1"/>
          </p:cNvPicPr>
          <p:nvPr/>
        </p:nvPicPr>
        <p:blipFill>
          <a:blip r:embed="rId5"/>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1" name="直接连接符 20"/>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3"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9059" b="9059"/>
          <a:stretch>
            <a:fillRect/>
          </a:stretch>
        </p:blipFill>
        <p:spPr/>
      </p:pic>
      <p:pic>
        <p:nvPicPr>
          <p:cNvPr id="11" name="图片占位符 10"/>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9069" b="9069"/>
          <a:stretch>
            <a:fillRect/>
          </a:stretch>
        </p:blipFill>
        <p:spPr/>
      </p:pic>
      <p:pic>
        <p:nvPicPr>
          <p:cNvPr id="13" name="图片占位符 12"/>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9059" b="9059"/>
          <a:stretch>
            <a:fillRect/>
          </a:stretch>
        </p:blipFill>
        <p:spPr/>
      </p:pic>
      <p:pic>
        <p:nvPicPr>
          <p:cNvPr id="15" name="图片占位符 14"/>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9062" b="9062"/>
          <a:stretch>
            <a:fillRect/>
          </a:stretch>
        </p:blipFill>
        <p:spPr/>
      </p:pic>
      <p:pic>
        <p:nvPicPr>
          <p:cNvPr id="17" name="图片占位符 16"/>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9059" b="9059"/>
          <a:stretch>
            <a:fillRect/>
          </a:stretch>
        </p:blipFill>
        <p:spPr/>
      </p:pic>
      <p:pic>
        <p:nvPicPr>
          <p:cNvPr id="19" name="图片占位符 18"/>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9084" b="9084"/>
          <a:stretch>
            <a:fillRect/>
          </a:stretch>
        </p:blipFill>
        <p:spPr/>
      </p:pic>
      <p:sp>
        <p:nvSpPr>
          <p:cNvPr id="1698" name="Shape 1698"/>
          <p:cNvSpPr/>
          <p:nvPr/>
        </p:nvSpPr>
        <p:spPr>
          <a:xfrm>
            <a:off x="626486" y="1480281"/>
            <a:ext cx="271463" cy="27146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1</a:t>
            </a:r>
          </a:p>
        </p:txBody>
      </p:sp>
      <p:sp>
        <p:nvSpPr>
          <p:cNvPr id="1701" name="Shape 1701"/>
          <p:cNvSpPr/>
          <p:nvPr/>
        </p:nvSpPr>
        <p:spPr>
          <a:xfrm>
            <a:off x="3299124" y="1480281"/>
            <a:ext cx="271463" cy="271463"/>
          </a:xfrm>
          <a:prstGeom prst="ellipse">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2</a:t>
            </a:r>
          </a:p>
        </p:txBody>
      </p:sp>
      <p:sp>
        <p:nvSpPr>
          <p:cNvPr id="1704" name="Shape 1704"/>
          <p:cNvSpPr/>
          <p:nvPr/>
        </p:nvSpPr>
        <p:spPr>
          <a:xfrm>
            <a:off x="5971761" y="1480281"/>
            <a:ext cx="271463" cy="27146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3</a:t>
            </a:r>
          </a:p>
        </p:txBody>
      </p:sp>
      <p:sp>
        <p:nvSpPr>
          <p:cNvPr id="1707" name="Shape 1707"/>
          <p:cNvSpPr/>
          <p:nvPr/>
        </p:nvSpPr>
        <p:spPr>
          <a:xfrm>
            <a:off x="626486" y="3111312"/>
            <a:ext cx="271463" cy="27146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4</a:t>
            </a:r>
          </a:p>
        </p:txBody>
      </p:sp>
      <p:sp>
        <p:nvSpPr>
          <p:cNvPr id="1710" name="Shape 1710"/>
          <p:cNvSpPr/>
          <p:nvPr/>
        </p:nvSpPr>
        <p:spPr>
          <a:xfrm>
            <a:off x="3299124" y="3111312"/>
            <a:ext cx="271463" cy="271463"/>
          </a:xfrm>
          <a:prstGeom prst="ellipse">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5</a:t>
            </a:r>
          </a:p>
        </p:txBody>
      </p:sp>
      <p:sp>
        <p:nvSpPr>
          <p:cNvPr id="1713" name="Shape 1713"/>
          <p:cNvSpPr/>
          <p:nvPr/>
        </p:nvSpPr>
        <p:spPr>
          <a:xfrm>
            <a:off x="5971761" y="3111312"/>
            <a:ext cx="271463" cy="27146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6</a:t>
            </a:r>
          </a:p>
        </p:txBody>
      </p:sp>
      <p:pic>
        <p:nvPicPr>
          <p:cNvPr id="14" name="图片 13"/>
          <p:cNvPicPr>
            <a:picLocks noChangeAspect="1"/>
          </p:cNvPicPr>
          <p:nvPr/>
        </p:nvPicPr>
        <p:blipFill>
          <a:blip r:embed="rId7"/>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16" name="直接连接符 15"/>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0"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 name="Shape 1612"/>
          <p:cNvSpPr/>
          <p:nvPr/>
        </p:nvSpPr>
        <p:spPr>
          <a:xfrm>
            <a:off x="624104" y="1992095"/>
            <a:ext cx="2119098" cy="1043532"/>
          </a:xfrm>
          <a:custGeom>
            <a:avLst/>
            <a:gdLst/>
            <a:ahLst/>
            <a:cxnLst>
              <a:cxn ang="0">
                <a:pos x="wd2" y="hd2"/>
              </a:cxn>
              <a:cxn ang="5400000">
                <a:pos x="wd2" y="hd2"/>
              </a:cxn>
              <a:cxn ang="10800000">
                <a:pos x="wd2" y="hd2"/>
              </a:cxn>
              <a:cxn ang="16200000">
                <a:pos x="wd2" y="hd2"/>
              </a:cxn>
            </a:cxnLst>
            <a:rect l="0" t="0" r="r" b="b"/>
            <a:pathLst>
              <a:path w="21554" h="19730" extrusionOk="0">
                <a:moveTo>
                  <a:pt x="1987" y="19711"/>
                </a:moveTo>
                <a:lnTo>
                  <a:pt x="0" y="19711"/>
                </a:lnTo>
                <a:cubicBezTo>
                  <a:pt x="0" y="13852"/>
                  <a:pt x="1419" y="8304"/>
                  <a:pt x="3864" y="4606"/>
                </a:cubicBezTo>
                <a:cubicBezTo>
                  <a:pt x="8144" y="-1870"/>
                  <a:pt x="14342" y="-1484"/>
                  <a:pt x="18346" y="5561"/>
                </a:cubicBezTo>
                <a:cubicBezTo>
                  <a:pt x="20436" y="9239"/>
                  <a:pt x="21600" y="14380"/>
                  <a:pt x="21553" y="19730"/>
                </a:cubicBezTo>
                <a:lnTo>
                  <a:pt x="19590" y="19730"/>
                </a:lnTo>
                <a:cubicBezTo>
                  <a:pt x="19603" y="15718"/>
                  <a:pt x="18783" y="11850"/>
                  <a:pt x="17301" y="8934"/>
                </a:cubicBezTo>
                <a:cubicBezTo>
                  <a:pt x="14048" y="2534"/>
                  <a:pt x="8682" y="1915"/>
                  <a:pt x="5035" y="7529"/>
                </a:cubicBezTo>
                <a:cubicBezTo>
                  <a:pt x="3085" y="10531"/>
                  <a:pt x="1966" y="15005"/>
                  <a:pt x="1987" y="19711"/>
                </a:cubicBezTo>
                <a:close/>
              </a:path>
            </a:pathLst>
          </a:custGeom>
          <a:gradFill>
            <a:gsLst>
              <a:gs pos="0">
                <a:schemeClr val="accent2"/>
              </a:gs>
              <a:gs pos="100000">
                <a:schemeClr val="accent1"/>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613" name="Shape 1613"/>
          <p:cNvSpPr/>
          <p:nvPr/>
        </p:nvSpPr>
        <p:spPr>
          <a:xfrm rot="10800000">
            <a:off x="2550535" y="3035083"/>
            <a:ext cx="2119098" cy="1043532"/>
          </a:xfrm>
          <a:custGeom>
            <a:avLst/>
            <a:gdLst/>
            <a:ahLst/>
            <a:cxnLst>
              <a:cxn ang="0">
                <a:pos x="wd2" y="hd2"/>
              </a:cxn>
              <a:cxn ang="5400000">
                <a:pos x="wd2" y="hd2"/>
              </a:cxn>
              <a:cxn ang="10800000">
                <a:pos x="wd2" y="hd2"/>
              </a:cxn>
              <a:cxn ang="16200000">
                <a:pos x="wd2" y="hd2"/>
              </a:cxn>
            </a:cxnLst>
            <a:rect l="0" t="0" r="r" b="b"/>
            <a:pathLst>
              <a:path w="21554" h="19730" extrusionOk="0">
                <a:moveTo>
                  <a:pt x="1987" y="19711"/>
                </a:moveTo>
                <a:lnTo>
                  <a:pt x="0" y="19711"/>
                </a:lnTo>
                <a:cubicBezTo>
                  <a:pt x="0" y="13852"/>
                  <a:pt x="1419" y="8304"/>
                  <a:pt x="3864" y="4606"/>
                </a:cubicBezTo>
                <a:cubicBezTo>
                  <a:pt x="8144" y="-1870"/>
                  <a:pt x="14342" y="-1484"/>
                  <a:pt x="18346" y="5561"/>
                </a:cubicBezTo>
                <a:cubicBezTo>
                  <a:pt x="20436" y="9239"/>
                  <a:pt x="21600" y="14380"/>
                  <a:pt x="21553" y="19730"/>
                </a:cubicBezTo>
                <a:lnTo>
                  <a:pt x="19590" y="19730"/>
                </a:lnTo>
                <a:cubicBezTo>
                  <a:pt x="19603" y="15718"/>
                  <a:pt x="18783" y="11850"/>
                  <a:pt x="17301" y="8934"/>
                </a:cubicBezTo>
                <a:cubicBezTo>
                  <a:pt x="14048" y="2534"/>
                  <a:pt x="8682" y="1915"/>
                  <a:pt x="5035" y="7529"/>
                </a:cubicBezTo>
                <a:cubicBezTo>
                  <a:pt x="3085" y="10531"/>
                  <a:pt x="1966" y="15005"/>
                  <a:pt x="1987" y="19711"/>
                </a:cubicBezTo>
                <a:close/>
              </a:path>
            </a:pathLst>
          </a:custGeom>
          <a:solidFill>
            <a:srgbClr val="D7D8DE"/>
          </a:soli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614" name="Shape 1614"/>
          <p:cNvSpPr/>
          <p:nvPr/>
        </p:nvSpPr>
        <p:spPr>
          <a:xfrm>
            <a:off x="4474369" y="1995693"/>
            <a:ext cx="2119098" cy="1043532"/>
          </a:xfrm>
          <a:custGeom>
            <a:avLst/>
            <a:gdLst/>
            <a:ahLst/>
            <a:cxnLst>
              <a:cxn ang="0">
                <a:pos x="wd2" y="hd2"/>
              </a:cxn>
              <a:cxn ang="5400000">
                <a:pos x="wd2" y="hd2"/>
              </a:cxn>
              <a:cxn ang="10800000">
                <a:pos x="wd2" y="hd2"/>
              </a:cxn>
              <a:cxn ang="16200000">
                <a:pos x="wd2" y="hd2"/>
              </a:cxn>
            </a:cxnLst>
            <a:rect l="0" t="0" r="r" b="b"/>
            <a:pathLst>
              <a:path w="21554" h="19730" extrusionOk="0">
                <a:moveTo>
                  <a:pt x="1987" y="19711"/>
                </a:moveTo>
                <a:lnTo>
                  <a:pt x="0" y="19711"/>
                </a:lnTo>
                <a:cubicBezTo>
                  <a:pt x="0" y="13852"/>
                  <a:pt x="1419" y="8304"/>
                  <a:pt x="3864" y="4606"/>
                </a:cubicBezTo>
                <a:cubicBezTo>
                  <a:pt x="8144" y="-1870"/>
                  <a:pt x="14342" y="-1484"/>
                  <a:pt x="18346" y="5561"/>
                </a:cubicBezTo>
                <a:cubicBezTo>
                  <a:pt x="20436" y="9239"/>
                  <a:pt x="21600" y="14380"/>
                  <a:pt x="21553" y="19730"/>
                </a:cubicBezTo>
                <a:lnTo>
                  <a:pt x="19590" y="19730"/>
                </a:lnTo>
                <a:cubicBezTo>
                  <a:pt x="19603" y="15718"/>
                  <a:pt x="18783" y="11850"/>
                  <a:pt x="17301" y="8934"/>
                </a:cubicBezTo>
                <a:cubicBezTo>
                  <a:pt x="14048" y="2534"/>
                  <a:pt x="8682" y="1915"/>
                  <a:pt x="5035" y="7529"/>
                </a:cubicBezTo>
                <a:cubicBezTo>
                  <a:pt x="3085" y="10531"/>
                  <a:pt x="1966" y="15005"/>
                  <a:pt x="1987" y="19711"/>
                </a:cubicBezTo>
                <a:close/>
              </a:path>
            </a:pathLst>
          </a:custGeom>
          <a:gradFill>
            <a:gsLst>
              <a:gs pos="0">
                <a:schemeClr val="accent6"/>
              </a:gs>
              <a:gs pos="100000">
                <a:schemeClr val="accent5"/>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615" name="Shape 1615"/>
          <p:cNvSpPr/>
          <p:nvPr/>
        </p:nvSpPr>
        <p:spPr>
          <a:xfrm rot="10800000">
            <a:off x="6400799" y="3038681"/>
            <a:ext cx="2119098" cy="1043532"/>
          </a:xfrm>
          <a:custGeom>
            <a:avLst/>
            <a:gdLst/>
            <a:ahLst/>
            <a:cxnLst>
              <a:cxn ang="0">
                <a:pos x="wd2" y="hd2"/>
              </a:cxn>
              <a:cxn ang="5400000">
                <a:pos x="wd2" y="hd2"/>
              </a:cxn>
              <a:cxn ang="10800000">
                <a:pos x="wd2" y="hd2"/>
              </a:cxn>
              <a:cxn ang="16200000">
                <a:pos x="wd2" y="hd2"/>
              </a:cxn>
            </a:cxnLst>
            <a:rect l="0" t="0" r="r" b="b"/>
            <a:pathLst>
              <a:path w="21554" h="19730" extrusionOk="0">
                <a:moveTo>
                  <a:pt x="1987" y="19711"/>
                </a:moveTo>
                <a:lnTo>
                  <a:pt x="0" y="19711"/>
                </a:lnTo>
                <a:cubicBezTo>
                  <a:pt x="0" y="13852"/>
                  <a:pt x="1419" y="8304"/>
                  <a:pt x="3864" y="4606"/>
                </a:cubicBezTo>
                <a:cubicBezTo>
                  <a:pt x="8144" y="-1870"/>
                  <a:pt x="14342" y="-1484"/>
                  <a:pt x="18346" y="5561"/>
                </a:cubicBezTo>
                <a:cubicBezTo>
                  <a:pt x="20436" y="9239"/>
                  <a:pt x="21600" y="14380"/>
                  <a:pt x="21553" y="19730"/>
                </a:cubicBezTo>
                <a:lnTo>
                  <a:pt x="19590" y="19730"/>
                </a:lnTo>
                <a:cubicBezTo>
                  <a:pt x="19603" y="15718"/>
                  <a:pt x="18783" y="11850"/>
                  <a:pt x="17301" y="8934"/>
                </a:cubicBezTo>
                <a:cubicBezTo>
                  <a:pt x="14048" y="2534"/>
                  <a:pt x="8682" y="1915"/>
                  <a:pt x="5035" y="7529"/>
                </a:cubicBezTo>
                <a:cubicBezTo>
                  <a:pt x="3085" y="10531"/>
                  <a:pt x="1966" y="15005"/>
                  <a:pt x="1987" y="19711"/>
                </a:cubicBezTo>
                <a:close/>
              </a:path>
            </a:pathLst>
          </a:custGeom>
          <a:gradFill>
            <a:gsLst>
              <a:gs pos="0">
                <a:schemeClr val="accent2"/>
              </a:gs>
              <a:gs pos="100000">
                <a:schemeClr val="accent1"/>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616" name="Shape 1616"/>
          <p:cNvSpPr/>
          <p:nvPr/>
        </p:nvSpPr>
        <p:spPr>
          <a:xfrm>
            <a:off x="416133" y="2757414"/>
            <a:ext cx="662832" cy="66283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17" name="Shape 1617"/>
          <p:cNvSpPr/>
          <p:nvPr/>
        </p:nvSpPr>
        <p:spPr>
          <a:xfrm>
            <a:off x="442326" y="2783607"/>
            <a:ext cx="610447" cy="610447"/>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18" name="Shape 1618"/>
          <p:cNvSpPr/>
          <p:nvPr/>
        </p:nvSpPr>
        <p:spPr>
          <a:xfrm>
            <a:off x="492782" y="2834062"/>
            <a:ext cx="509534" cy="509534"/>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5800" b="1">
                <a:solidFill>
                  <a:srgbClr val="FFFFFF"/>
                </a:solidFill>
                <a:latin typeface="+mj-lt"/>
                <a:ea typeface="+mj-ea"/>
                <a:cs typeface="+mj-cs"/>
                <a:sym typeface="Open Sans"/>
              </a:defRPr>
            </a:lvl1pPr>
          </a:lstStyle>
          <a:p>
            <a:pPr algn="ctr" defTabSz="309245" hangingPunct="0"/>
            <a:r>
              <a:rPr sz="2175" kern="0" dirty="0">
                <a:solidFill>
                  <a:srgbClr val="28272C"/>
                </a:solidFill>
                <a:latin typeface="Open Sans"/>
                <a:ea typeface="Open Sans"/>
                <a:cs typeface="Open Sans"/>
              </a:rPr>
              <a:t>1</a:t>
            </a:r>
          </a:p>
        </p:txBody>
      </p:sp>
      <p:sp>
        <p:nvSpPr>
          <p:cNvPr id="1620" name="Shape 1620"/>
          <p:cNvSpPr/>
          <p:nvPr/>
        </p:nvSpPr>
        <p:spPr>
          <a:xfrm>
            <a:off x="2328818" y="2757414"/>
            <a:ext cx="662832" cy="66283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21" name="Shape 1621"/>
          <p:cNvSpPr/>
          <p:nvPr/>
        </p:nvSpPr>
        <p:spPr>
          <a:xfrm>
            <a:off x="2355010" y="2783607"/>
            <a:ext cx="610447" cy="610447"/>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22" name="Shape 1622"/>
          <p:cNvSpPr/>
          <p:nvPr/>
        </p:nvSpPr>
        <p:spPr>
          <a:xfrm>
            <a:off x="2405467" y="2834062"/>
            <a:ext cx="509534" cy="509534"/>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5800" b="1">
                <a:solidFill>
                  <a:srgbClr val="FFFFFF"/>
                </a:solidFill>
                <a:latin typeface="+mj-lt"/>
                <a:ea typeface="+mj-ea"/>
                <a:cs typeface="+mj-cs"/>
                <a:sym typeface="Open Sans"/>
              </a:defRPr>
            </a:lvl1pPr>
          </a:lstStyle>
          <a:p>
            <a:pPr algn="ctr" defTabSz="309245" hangingPunct="0"/>
            <a:r>
              <a:rPr sz="2175" kern="0">
                <a:solidFill>
                  <a:srgbClr val="28272C"/>
                </a:solidFill>
                <a:latin typeface="Open Sans"/>
                <a:ea typeface="Open Sans"/>
                <a:cs typeface="Open Sans"/>
              </a:rPr>
              <a:t>2</a:t>
            </a:r>
          </a:p>
        </p:txBody>
      </p:sp>
      <p:sp>
        <p:nvSpPr>
          <p:cNvPr id="1624" name="Shape 1624"/>
          <p:cNvSpPr/>
          <p:nvPr/>
        </p:nvSpPr>
        <p:spPr>
          <a:xfrm>
            <a:off x="4241501" y="2757414"/>
            <a:ext cx="662832" cy="66283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25" name="Shape 1625"/>
          <p:cNvSpPr/>
          <p:nvPr/>
        </p:nvSpPr>
        <p:spPr>
          <a:xfrm>
            <a:off x="4267694" y="2783607"/>
            <a:ext cx="610447" cy="610447"/>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26" name="Shape 1626"/>
          <p:cNvSpPr/>
          <p:nvPr/>
        </p:nvSpPr>
        <p:spPr>
          <a:xfrm>
            <a:off x="4318150" y="2834062"/>
            <a:ext cx="509534" cy="509534"/>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5800" b="1">
                <a:solidFill>
                  <a:srgbClr val="FFFFFF"/>
                </a:solidFill>
                <a:latin typeface="+mj-lt"/>
                <a:ea typeface="+mj-ea"/>
                <a:cs typeface="+mj-cs"/>
                <a:sym typeface="Open Sans"/>
              </a:defRPr>
            </a:lvl1pPr>
          </a:lstStyle>
          <a:p>
            <a:pPr algn="ctr" defTabSz="309245" hangingPunct="0"/>
            <a:r>
              <a:rPr sz="2175" kern="0" dirty="0">
                <a:solidFill>
                  <a:srgbClr val="28272C"/>
                </a:solidFill>
                <a:latin typeface="Open Sans"/>
                <a:ea typeface="Open Sans"/>
                <a:cs typeface="Open Sans"/>
              </a:rPr>
              <a:t>3</a:t>
            </a:r>
          </a:p>
        </p:txBody>
      </p:sp>
      <p:sp>
        <p:nvSpPr>
          <p:cNvPr id="1628" name="Shape 1628"/>
          <p:cNvSpPr/>
          <p:nvPr/>
        </p:nvSpPr>
        <p:spPr>
          <a:xfrm>
            <a:off x="6141202" y="2757414"/>
            <a:ext cx="662833" cy="66283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29" name="Shape 1629"/>
          <p:cNvSpPr/>
          <p:nvPr/>
        </p:nvSpPr>
        <p:spPr>
          <a:xfrm>
            <a:off x="6167394" y="2783607"/>
            <a:ext cx="610448" cy="610447"/>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30" name="Shape 1630"/>
          <p:cNvSpPr/>
          <p:nvPr/>
        </p:nvSpPr>
        <p:spPr>
          <a:xfrm>
            <a:off x="6217851" y="2834062"/>
            <a:ext cx="509534" cy="509534"/>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5800" b="1">
                <a:solidFill>
                  <a:srgbClr val="FFFFFF"/>
                </a:solidFill>
                <a:latin typeface="+mj-lt"/>
                <a:ea typeface="+mj-ea"/>
                <a:cs typeface="+mj-cs"/>
                <a:sym typeface="Open Sans"/>
              </a:defRPr>
            </a:lvl1pPr>
          </a:lstStyle>
          <a:p>
            <a:pPr algn="ctr" defTabSz="309245" hangingPunct="0"/>
            <a:r>
              <a:rPr sz="2175" kern="0">
                <a:solidFill>
                  <a:srgbClr val="28272C"/>
                </a:solidFill>
                <a:latin typeface="Open Sans"/>
                <a:ea typeface="Open Sans"/>
                <a:cs typeface="Open Sans"/>
              </a:rPr>
              <a:t>4</a:t>
            </a:r>
          </a:p>
        </p:txBody>
      </p:sp>
      <p:sp>
        <p:nvSpPr>
          <p:cNvPr id="1632" name="Shape 1632"/>
          <p:cNvSpPr/>
          <p:nvPr/>
        </p:nvSpPr>
        <p:spPr>
          <a:xfrm>
            <a:off x="8066870" y="2757414"/>
            <a:ext cx="662833" cy="66283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33" name="Shape 1633"/>
          <p:cNvSpPr/>
          <p:nvPr/>
        </p:nvSpPr>
        <p:spPr>
          <a:xfrm>
            <a:off x="8093062" y="2783607"/>
            <a:ext cx="610448" cy="610447"/>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28272C"/>
              </a:solidFill>
              <a:latin typeface="Helvetica Light"/>
              <a:sym typeface="Helvetica Light"/>
            </a:endParaRPr>
          </a:p>
        </p:txBody>
      </p:sp>
      <p:sp>
        <p:nvSpPr>
          <p:cNvPr id="1634" name="Shape 1634"/>
          <p:cNvSpPr/>
          <p:nvPr/>
        </p:nvSpPr>
        <p:spPr>
          <a:xfrm>
            <a:off x="8143519" y="2834062"/>
            <a:ext cx="509534" cy="509534"/>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5800" b="1">
                <a:solidFill>
                  <a:srgbClr val="FFFFFF"/>
                </a:solidFill>
                <a:latin typeface="+mj-lt"/>
                <a:ea typeface="+mj-ea"/>
                <a:cs typeface="+mj-cs"/>
                <a:sym typeface="Open Sans"/>
              </a:defRPr>
            </a:lvl1pPr>
          </a:lstStyle>
          <a:p>
            <a:pPr algn="ctr" defTabSz="309245" hangingPunct="0"/>
            <a:r>
              <a:rPr sz="2175" kern="0" dirty="0">
                <a:solidFill>
                  <a:srgbClr val="28272C"/>
                </a:solidFill>
                <a:latin typeface="Open Sans"/>
                <a:ea typeface="Open Sans"/>
                <a:cs typeface="Open Sans"/>
              </a:rPr>
              <a:t>5</a:t>
            </a:r>
          </a:p>
        </p:txBody>
      </p:sp>
      <p:sp>
        <p:nvSpPr>
          <p:cNvPr id="1636" name="Shape 1636"/>
          <p:cNvSpPr/>
          <p:nvPr/>
        </p:nvSpPr>
        <p:spPr>
          <a:xfrm>
            <a:off x="962668" y="3351635"/>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a:t>
            </a:r>
          </a:p>
        </p:txBody>
      </p:sp>
      <p:sp>
        <p:nvSpPr>
          <p:cNvPr id="1637" name="Shape 1637"/>
          <p:cNvSpPr/>
          <p:nvPr/>
        </p:nvSpPr>
        <p:spPr>
          <a:xfrm>
            <a:off x="738296" y="3753441"/>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1639" name="Shape 1639"/>
          <p:cNvSpPr/>
          <p:nvPr/>
        </p:nvSpPr>
        <p:spPr>
          <a:xfrm>
            <a:off x="4790847" y="3351635"/>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a:t>
            </a:r>
          </a:p>
        </p:txBody>
      </p:sp>
      <p:sp>
        <p:nvSpPr>
          <p:cNvPr id="1640" name="Shape 1640"/>
          <p:cNvSpPr/>
          <p:nvPr/>
        </p:nvSpPr>
        <p:spPr>
          <a:xfrm>
            <a:off x="4566475" y="3753441"/>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1642" name="Shape 1642"/>
          <p:cNvSpPr/>
          <p:nvPr/>
        </p:nvSpPr>
        <p:spPr>
          <a:xfrm>
            <a:off x="2886283" y="1626735"/>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a:t>
            </a:r>
          </a:p>
        </p:txBody>
      </p:sp>
      <p:sp>
        <p:nvSpPr>
          <p:cNvPr id="1643" name="Shape 1643"/>
          <p:cNvSpPr/>
          <p:nvPr/>
        </p:nvSpPr>
        <p:spPr>
          <a:xfrm>
            <a:off x="2661911" y="2028540"/>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1645" name="Shape 1645"/>
          <p:cNvSpPr/>
          <p:nvPr/>
        </p:nvSpPr>
        <p:spPr>
          <a:xfrm>
            <a:off x="6733512" y="1626735"/>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a:t>
            </a:r>
          </a:p>
        </p:txBody>
      </p:sp>
      <p:sp>
        <p:nvSpPr>
          <p:cNvPr id="1646" name="Shape 1646"/>
          <p:cNvSpPr/>
          <p:nvPr/>
        </p:nvSpPr>
        <p:spPr>
          <a:xfrm>
            <a:off x="6509140" y="2028540"/>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40" name="Freeform 14"/>
          <p:cNvSpPr>
            <a:spLocks noEditPoints="1"/>
          </p:cNvSpPr>
          <p:nvPr/>
        </p:nvSpPr>
        <p:spPr bwMode="auto">
          <a:xfrm>
            <a:off x="1499761" y="2596985"/>
            <a:ext cx="375134" cy="374758"/>
          </a:xfrm>
          <a:custGeom>
            <a:avLst/>
            <a:gdLst>
              <a:gd name="T0" fmla="*/ 519 w 519"/>
              <a:gd name="T1" fmla="*/ 281 h 518"/>
              <a:gd name="T2" fmla="*/ 443 w 519"/>
              <a:gd name="T3" fmla="*/ 323 h 518"/>
              <a:gd name="T4" fmla="*/ 468 w 519"/>
              <a:gd name="T5" fmla="*/ 407 h 518"/>
              <a:gd name="T6" fmla="*/ 404 w 519"/>
              <a:gd name="T7" fmla="*/ 468 h 518"/>
              <a:gd name="T8" fmla="*/ 323 w 519"/>
              <a:gd name="T9" fmla="*/ 442 h 518"/>
              <a:gd name="T10" fmla="*/ 282 w 519"/>
              <a:gd name="T11" fmla="*/ 518 h 518"/>
              <a:gd name="T12" fmla="*/ 206 w 519"/>
              <a:gd name="T13" fmla="*/ 492 h 518"/>
              <a:gd name="T14" fmla="*/ 133 w 519"/>
              <a:gd name="T15" fmla="*/ 462 h 518"/>
              <a:gd name="T16" fmla="*/ 61 w 519"/>
              <a:gd name="T17" fmla="*/ 427 h 518"/>
              <a:gd name="T18" fmla="*/ 84 w 519"/>
              <a:gd name="T19" fmla="*/ 344 h 518"/>
              <a:gd name="T20" fmla="*/ 8 w 519"/>
              <a:gd name="T21" fmla="*/ 302 h 518"/>
              <a:gd name="T22" fmla="*/ 8 w 519"/>
              <a:gd name="T23" fmla="*/ 217 h 518"/>
              <a:gd name="T24" fmla="*/ 84 w 519"/>
              <a:gd name="T25" fmla="*/ 174 h 518"/>
              <a:gd name="T26" fmla="*/ 61 w 519"/>
              <a:gd name="T27" fmla="*/ 91 h 518"/>
              <a:gd name="T28" fmla="*/ 133 w 519"/>
              <a:gd name="T29" fmla="*/ 57 h 518"/>
              <a:gd name="T30" fmla="*/ 206 w 519"/>
              <a:gd name="T31" fmla="*/ 26 h 518"/>
              <a:gd name="T32" fmla="*/ 282 w 519"/>
              <a:gd name="T33" fmla="*/ 0 h 518"/>
              <a:gd name="T34" fmla="*/ 323 w 519"/>
              <a:gd name="T35" fmla="*/ 76 h 518"/>
              <a:gd name="T36" fmla="*/ 404 w 519"/>
              <a:gd name="T37" fmla="*/ 51 h 518"/>
              <a:gd name="T38" fmla="*/ 468 w 519"/>
              <a:gd name="T39" fmla="*/ 111 h 518"/>
              <a:gd name="T40" fmla="*/ 443 w 519"/>
              <a:gd name="T41" fmla="*/ 195 h 518"/>
              <a:gd name="T42" fmla="*/ 486 w 519"/>
              <a:gd name="T43" fmla="*/ 281 h 518"/>
              <a:gd name="T44" fmla="*/ 412 w 519"/>
              <a:gd name="T45" fmla="*/ 207 h 518"/>
              <a:gd name="T46" fmla="*/ 436 w 519"/>
              <a:gd name="T47" fmla="*/ 114 h 518"/>
              <a:gd name="T48" fmla="*/ 345 w 519"/>
              <a:gd name="T49" fmla="*/ 116 h 518"/>
              <a:gd name="T50" fmla="*/ 292 w 519"/>
              <a:gd name="T51" fmla="*/ 82 h 518"/>
              <a:gd name="T52" fmla="*/ 227 w 519"/>
              <a:gd name="T53" fmla="*/ 82 h 518"/>
              <a:gd name="T54" fmla="*/ 175 w 519"/>
              <a:gd name="T55" fmla="*/ 116 h 518"/>
              <a:gd name="T56" fmla="*/ 83 w 519"/>
              <a:gd name="T57" fmla="*/ 114 h 518"/>
              <a:gd name="T58" fmla="*/ 107 w 519"/>
              <a:gd name="T59" fmla="*/ 207 h 518"/>
              <a:gd name="T60" fmla="*/ 33 w 519"/>
              <a:gd name="T61" fmla="*/ 281 h 518"/>
              <a:gd name="T62" fmla="*/ 114 w 519"/>
              <a:gd name="T63" fmla="*/ 330 h 518"/>
              <a:gd name="T64" fmla="*/ 115 w 519"/>
              <a:gd name="T65" fmla="*/ 435 h 518"/>
              <a:gd name="T66" fmla="*/ 189 w 519"/>
              <a:gd name="T67" fmla="*/ 405 h 518"/>
              <a:gd name="T68" fmla="*/ 237 w 519"/>
              <a:gd name="T69" fmla="*/ 486 h 518"/>
              <a:gd name="T70" fmla="*/ 312 w 519"/>
              <a:gd name="T71" fmla="*/ 412 h 518"/>
              <a:gd name="T72" fmla="*/ 362 w 519"/>
              <a:gd name="T73" fmla="*/ 407 h 518"/>
              <a:gd name="T74" fmla="*/ 407 w 519"/>
              <a:gd name="T75" fmla="*/ 361 h 518"/>
              <a:gd name="T76" fmla="*/ 437 w 519"/>
              <a:gd name="T77" fmla="*/ 292 h 518"/>
              <a:gd name="T78" fmla="*/ 340 w 519"/>
              <a:gd name="T79" fmla="*/ 339 h 518"/>
              <a:gd name="T80" fmla="*/ 146 w 519"/>
              <a:gd name="T81" fmla="*/ 259 h 518"/>
              <a:gd name="T82" fmla="*/ 340 w 519"/>
              <a:gd name="T83" fmla="*/ 179 h 518"/>
              <a:gd name="T84" fmla="*/ 330 w 519"/>
              <a:gd name="T85" fmla="*/ 189 h 518"/>
              <a:gd name="T86" fmla="*/ 160 w 519"/>
              <a:gd name="T87" fmla="*/ 259 h 518"/>
              <a:gd name="T88" fmla="*/ 330 w 519"/>
              <a:gd name="T89" fmla="*/ 330 h 518"/>
              <a:gd name="T90" fmla="*/ 306 w 519"/>
              <a:gd name="T91" fmla="*/ 305 h 518"/>
              <a:gd name="T92" fmla="*/ 195 w 519"/>
              <a:gd name="T93" fmla="*/ 259 h 518"/>
              <a:gd name="T94" fmla="*/ 306 w 519"/>
              <a:gd name="T95" fmla="*/ 214 h 518"/>
              <a:gd name="T96" fmla="*/ 294 w 519"/>
              <a:gd name="T97" fmla="*/ 225 h 518"/>
              <a:gd name="T98" fmla="*/ 211 w 519"/>
              <a:gd name="T99" fmla="*/ 259 h 518"/>
              <a:gd name="T100" fmla="*/ 294 w 519"/>
              <a:gd name="T101" fmla="*/ 29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 h="518">
                <a:moveTo>
                  <a:pt x="511" y="217"/>
                </a:moveTo>
                <a:cubicBezTo>
                  <a:pt x="516" y="223"/>
                  <a:pt x="519" y="229"/>
                  <a:pt x="519" y="237"/>
                </a:cubicBezTo>
                <a:cubicBezTo>
                  <a:pt x="519" y="281"/>
                  <a:pt x="519" y="281"/>
                  <a:pt x="519" y="281"/>
                </a:cubicBezTo>
                <a:cubicBezTo>
                  <a:pt x="519" y="289"/>
                  <a:pt x="516" y="296"/>
                  <a:pt x="511" y="302"/>
                </a:cubicBezTo>
                <a:cubicBezTo>
                  <a:pt x="506" y="308"/>
                  <a:pt x="500" y="311"/>
                  <a:pt x="492" y="313"/>
                </a:cubicBezTo>
                <a:cubicBezTo>
                  <a:pt x="443" y="323"/>
                  <a:pt x="443" y="323"/>
                  <a:pt x="443" y="323"/>
                </a:cubicBezTo>
                <a:cubicBezTo>
                  <a:pt x="441" y="330"/>
                  <a:pt x="438" y="337"/>
                  <a:pt x="435" y="344"/>
                </a:cubicBezTo>
                <a:cubicBezTo>
                  <a:pt x="462" y="386"/>
                  <a:pt x="462" y="386"/>
                  <a:pt x="462" y="386"/>
                </a:cubicBezTo>
                <a:cubicBezTo>
                  <a:pt x="467" y="392"/>
                  <a:pt x="469" y="400"/>
                  <a:pt x="468" y="407"/>
                </a:cubicBezTo>
                <a:cubicBezTo>
                  <a:pt x="467" y="415"/>
                  <a:pt x="464" y="422"/>
                  <a:pt x="458" y="427"/>
                </a:cubicBezTo>
                <a:cubicBezTo>
                  <a:pt x="428" y="458"/>
                  <a:pt x="428" y="458"/>
                  <a:pt x="428" y="458"/>
                </a:cubicBezTo>
                <a:cubicBezTo>
                  <a:pt x="421" y="464"/>
                  <a:pt x="413" y="468"/>
                  <a:pt x="404" y="468"/>
                </a:cubicBezTo>
                <a:cubicBezTo>
                  <a:pt x="398" y="468"/>
                  <a:pt x="392" y="466"/>
                  <a:pt x="386" y="462"/>
                </a:cubicBezTo>
                <a:cubicBezTo>
                  <a:pt x="345" y="434"/>
                  <a:pt x="345" y="434"/>
                  <a:pt x="345" y="434"/>
                </a:cubicBezTo>
                <a:cubicBezTo>
                  <a:pt x="337" y="438"/>
                  <a:pt x="330" y="440"/>
                  <a:pt x="323" y="442"/>
                </a:cubicBezTo>
                <a:cubicBezTo>
                  <a:pt x="313" y="492"/>
                  <a:pt x="313" y="492"/>
                  <a:pt x="313" y="492"/>
                </a:cubicBezTo>
                <a:cubicBezTo>
                  <a:pt x="312" y="499"/>
                  <a:pt x="308" y="506"/>
                  <a:pt x="302" y="511"/>
                </a:cubicBezTo>
                <a:cubicBezTo>
                  <a:pt x="296" y="516"/>
                  <a:pt x="289" y="518"/>
                  <a:pt x="282" y="518"/>
                </a:cubicBezTo>
                <a:cubicBezTo>
                  <a:pt x="237" y="518"/>
                  <a:pt x="237" y="518"/>
                  <a:pt x="237" y="518"/>
                </a:cubicBezTo>
                <a:cubicBezTo>
                  <a:pt x="230" y="518"/>
                  <a:pt x="223" y="516"/>
                  <a:pt x="217" y="511"/>
                </a:cubicBezTo>
                <a:cubicBezTo>
                  <a:pt x="211" y="507"/>
                  <a:pt x="207" y="500"/>
                  <a:pt x="206" y="492"/>
                </a:cubicBezTo>
                <a:cubicBezTo>
                  <a:pt x="196" y="442"/>
                  <a:pt x="196" y="442"/>
                  <a:pt x="196" y="442"/>
                </a:cubicBezTo>
                <a:cubicBezTo>
                  <a:pt x="189" y="440"/>
                  <a:pt x="182" y="438"/>
                  <a:pt x="175" y="434"/>
                </a:cubicBezTo>
                <a:cubicBezTo>
                  <a:pt x="133" y="462"/>
                  <a:pt x="133" y="462"/>
                  <a:pt x="133" y="462"/>
                </a:cubicBezTo>
                <a:cubicBezTo>
                  <a:pt x="128" y="466"/>
                  <a:pt x="122" y="468"/>
                  <a:pt x="115" y="468"/>
                </a:cubicBezTo>
                <a:cubicBezTo>
                  <a:pt x="106" y="468"/>
                  <a:pt x="98" y="464"/>
                  <a:pt x="92" y="458"/>
                </a:cubicBezTo>
                <a:cubicBezTo>
                  <a:pt x="61" y="427"/>
                  <a:pt x="61" y="427"/>
                  <a:pt x="61" y="427"/>
                </a:cubicBezTo>
                <a:cubicBezTo>
                  <a:pt x="56" y="422"/>
                  <a:pt x="53" y="415"/>
                  <a:pt x="52" y="407"/>
                </a:cubicBezTo>
                <a:cubicBezTo>
                  <a:pt x="51" y="400"/>
                  <a:pt x="52" y="392"/>
                  <a:pt x="57" y="386"/>
                </a:cubicBezTo>
                <a:cubicBezTo>
                  <a:pt x="84" y="344"/>
                  <a:pt x="84" y="344"/>
                  <a:pt x="84" y="344"/>
                </a:cubicBezTo>
                <a:cubicBezTo>
                  <a:pt x="81" y="337"/>
                  <a:pt x="78" y="330"/>
                  <a:pt x="76" y="323"/>
                </a:cubicBezTo>
                <a:cubicBezTo>
                  <a:pt x="27" y="313"/>
                  <a:pt x="27" y="313"/>
                  <a:pt x="27" y="313"/>
                </a:cubicBezTo>
                <a:cubicBezTo>
                  <a:pt x="19" y="311"/>
                  <a:pt x="13" y="308"/>
                  <a:pt x="8" y="302"/>
                </a:cubicBezTo>
                <a:cubicBezTo>
                  <a:pt x="3" y="296"/>
                  <a:pt x="0" y="289"/>
                  <a:pt x="0" y="281"/>
                </a:cubicBezTo>
                <a:cubicBezTo>
                  <a:pt x="0" y="237"/>
                  <a:pt x="0" y="237"/>
                  <a:pt x="0" y="237"/>
                </a:cubicBezTo>
                <a:cubicBezTo>
                  <a:pt x="0" y="229"/>
                  <a:pt x="3" y="223"/>
                  <a:pt x="8" y="217"/>
                </a:cubicBezTo>
                <a:cubicBezTo>
                  <a:pt x="13" y="211"/>
                  <a:pt x="19" y="207"/>
                  <a:pt x="27" y="206"/>
                </a:cubicBezTo>
                <a:cubicBezTo>
                  <a:pt x="76" y="195"/>
                  <a:pt x="76" y="195"/>
                  <a:pt x="76" y="195"/>
                </a:cubicBezTo>
                <a:cubicBezTo>
                  <a:pt x="78" y="189"/>
                  <a:pt x="81" y="182"/>
                  <a:pt x="84" y="174"/>
                </a:cubicBezTo>
                <a:cubicBezTo>
                  <a:pt x="57" y="133"/>
                  <a:pt x="57" y="133"/>
                  <a:pt x="57" y="133"/>
                </a:cubicBezTo>
                <a:cubicBezTo>
                  <a:pt x="52" y="126"/>
                  <a:pt x="51" y="119"/>
                  <a:pt x="52" y="111"/>
                </a:cubicBezTo>
                <a:cubicBezTo>
                  <a:pt x="53" y="103"/>
                  <a:pt x="56" y="97"/>
                  <a:pt x="61" y="91"/>
                </a:cubicBezTo>
                <a:cubicBezTo>
                  <a:pt x="92" y="61"/>
                  <a:pt x="92" y="61"/>
                  <a:pt x="92" y="61"/>
                </a:cubicBezTo>
                <a:cubicBezTo>
                  <a:pt x="98" y="54"/>
                  <a:pt x="106" y="51"/>
                  <a:pt x="115" y="51"/>
                </a:cubicBezTo>
                <a:cubicBezTo>
                  <a:pt x="122" y="51"/>
                  <a:pt x="128" y="53"/>
                  <a:pt x="133" y="57"/>
                </a:cubicBezTo>
                <a:cubicBezTo>
                  <a:pt x="175" y="84"/>
                  <a:pt x="175" y="84"/>
                  <a:pt x="175" y="84"/>
                </a:cubicBezTo>
                <a:cubicBezTo>
                  <a:pt x="182" y="81"/>
                  <a:pt x="189" y="78"/>
                  <a:pt x="196" y="76"/>
                </a:cubicBezTo>
                <a:cubicBezTo>
                  <a:pt x="206" y="26"/>
                  <a:pt x="206" y="26"/>
                  <a:pt x="206" y="26"/>
                </a:cubicBezTo>
                <a:cubicBezTo>
                  <a:pt x="207" y="19"/>
                  <a:pt x="211" y="13"/>
                  <a:pt x="217" y="8"/>
                </a:cubicBezTo>
                <a:cubicBezTo>
                  <a:pt x="223" y="3"/>
                  <a:pt x="230" y="0"/>
                  <a:pt x="237" y="0"/>
                </a:cubicBezTo>
                <a:cubicBezTo>
                  <a:pt x="282" y="0"/>
                  <a:pt x="282" y="0"/>
                  <a:pt x="282" y="0"/>
                </a:cubicBezTo>
                <a:cubicBezTo>
                  <a:pt x="289" y="0"/>
                  <a:pt x="296" y="3"/>
                  <a:pt x="302" y="8"/>
                </a:cubicBezTo>
                <a:cubicBezTo>
                  <a:pt x="308" y="13"/>
                  <a:pt x="312" y="19"/>
                  <a:pt x="313" y="26"/>
                </a:cubicBezTo>
                <a:cubicBezTo>
                  <a:pt x="323" y="76"/>
                  <a:pt x="323" y="76"/>
                  <a:pt x="323" y="76"/>
                </a:cubicBezTo>
                <a:cubicBezTo>
                  <a:pt x="330" y="78"/>
                  <a:pt x="337" y="81"/>
                  <a:pt x="345" y="84"/>
                </a:cubicBezTo>
                <a:cubicBezTo>
                  <a:pt x="386" y="57"/>
                  <a:pt x="386" y="57"/>
                  <a:pt x="386" y="57"/>
                </a:cubicBezTo>
                <a:cubicBezTo>
                  <a:pt x="392" y="53"/>
                  <a:pt x="398" y="51"/>
                  <a:pt x="404" y="51"/>
                </a:cubicBezTo>
                <a:cubicBezTo>
                  <a:pt x="413" y="51"/>
                  <a:pt x="421" y="54"/>
                  <a:pt x="428" y="61"/>
                </a:cubicBezTo>
                <a:cubicBezTo>
                  <a:pt x="458" y="91"/>
                  <a:pt x="458" y="91"/>
                  <a:pt x="458" y="91"/>
                </a:cubicBezTo>
                <a:cubicBezTo>
                  <a:pt x="464" y="97"/>
                  <a:pt x="467" y="103"/>
                  <a:pt x="468" y="111"/>
                </a:cubicBezTo>
                <a:cubicBezTo>
                  <a:pt x="469" y="119"/>
                  <a:pt x="467" y="126"/>
                  <a:pt x="462" y="133"/>
                </a:cubicBezTo>
                <a:cubicBezTo>
                  <a:pt x="435" y="174"/>
                  <a:pt x="435" y="174"/>
                  <a:pt x="435" y="174"/>
                </a:cubicBezTo>
                <a:cubicBezTo>
                  <a:pt x="438" y="182"/>
                  <a:pt x="441" y="189"/>
                  <a:pt x="443" y="195"/>
                </a:cubicBezTo>
                <a:cubicBezTo>
                  <a:pt x="492" y="206"/>
                  <a:pt x="492" y="206"/>
                  <a:pt x="492" y="206"/>
                </a:cubicBezTo>
                <a:cubicBezTo>
                  <a:pt x="500" y="207"/>
                  <a:pt x="506" y="211"/>
                  <a:pt x="511" y="217"/>
                </a:cubicBezTo>
                <a:close/>
                <a:moveTo>
                  <a:pt x="486" y="281"/>
                </a:moveTo>
                <a:cubicBezTo>
                  <a:pt x="486" y="237"/>
                  <a:pt x="486" y="237"/>
                  <a:pt x="486" y="237"/>
                </a:cubicBezTo>
                <a:cubicBezTo>
                  <a:pt x="437" y="227"/>
                  <a:pt x="437" y="227"/>
                  <a:pt x="437" y="227"/>
                </a:cubicBezTo>
                <a:cubicBezTo>
                  <a:pt x="425" y="225"/>
                  <a:pt x="417" y="218"/>
                  <a:pt x="412" y="207"/>
                </a:cubicBezTo>
                <a:cubicBezTo>
                  <a:pt x="410" y="200"/>
                  <a:pt x="408" y="194"/>
                  <a:pt x="405" y="188"/>
                </a:cubicBezTo>
                <a:cubicBezTo>
                  <a:pt x="400" y="178"/>
                  <a:pt x="401" y="167"/>
                  <a:pt x="407" y="157"/>
                </a:cubicBezTo>
                <a:cubicBezTo>
                  <a:pt x="436" y="114"/>
                  <a:pt x="436" y="114"/>
                  <a:pt x="436" y="114"/>
                </a:cubicBezTo>
                <a:cubicBezTo>
                  <a:pt x="404" y="83"/>
                  <a:pt x="404" y="83"/>
                  <a:pt x="404" y="83"/>
                </a:cubicBezTo>
                <a:cubicBezTo>
                  <a:pt x="362" y="111"/>
                  <a:pt x="362" y="111"/>
                  <a:pt x="362" y="111"/>
                </a:cubicBezTo>
                <a:cubicBezTo>
                  <a:pt x="356" y="115"/>
                  <a:pt x="351" y="116"/>
                  <a:pt x="345" y="116"/>
                </a:cubicBezTo>
                <a:cubicBezTo>
                  <a:pt x="339" y="116"/>
                  <a:pt x="335" y="115"/>
                  <a:pt x="330" y="113"/>
                </a:cubicBezTo>
                <a:cubicBezTo>
                  <a:pt x="324" y="111"/>
                  <a:pt x="318" y="108"/>
                  <a:pt x="312" y="106"/>
                </a:cubicBezTo>
                <a:cubicBezTo>
                  <a:pt x="301" y="102"/>
                  <a:pt x="294" y="94"/>
                  <a:pt x="292" y="82"/>
                </a:cubicBezTo>
                <a:cubicBezTo>
                  <a:pt x="282" y="32"/>
                  <a:pt x="282" y="32"/>
                  <a:pt x="282" y="32"/>
                </a:cubicBezTo>
                <a:cubicBezTo>
                  <a:pt x="237" y="32"/>
                  <a:pt x="237" y="32"/>
                  <a:pt x="237" y="32"/>
                </a:cubicBezTo>
                <a:cubicBezTo>
                  <a:pt x="227" y="82"/>
                  <a:pt x="227" y="82"/>
                  <a:pt x="227" y="82"/>
                </a:cubicBezTo>
                <a:cubicBezTo>
                  <a:pt x="225" y="94"/>
                  <a:pt x="218" y="102"/>
                  <a:pt x="207" y="106"/>
                </a:cubicBezTo>
                <a:cubicBezTo>
                  <a:pt x="201" y="108"/>
                  <a:pt x="195" y="111"/>
                  <a:pt x="189" y="113"/>
                </a:cubicBezTo>
                <a:cubicBezTo>
                  <a:pt x="185" y="115"/>
                  <a:pt x="180" y="116"/>
                  <a:pt x="175" y="116"/>
                </a:cubicBezTo>
                <a:cubicBezTo>
                  <a:pt x="169" y="116"/>
                  <a:pt x="163" y="115"/>
                  <a:pt x="157" y="111"/>
                </a:cubicBezTo>
                <a:cubicBezTo>
                  <a:pt x="115" y="83"/>
                  <a:pt x="115" y="83"/>
                  <a:pt x="115" y="83"/>
                </a:cubicBezTo>
                <a:cubicBezTo>
                  <a:pt x="83" y="114"/>
                  <a:pt x="83" y="114"/>
                  <a:pt x="83" y="114"/>
                </a:cubicBezTo>
                <a:cubicBezTo>
                  <a:pt x="112" y="157"/>
                  <a:pt x="112" y="157"/>
                  <a:pt x="112" y="157"/>
                </a:cubicBezTo>
                <a:cubicBezTo>
                  <a:pt x="119" y="167"/>
                  <a:pt x="119" y="178"/>
                  <a:pt x="114" y="188"/>
                </a:cubicBezTo>
                <a:cubicBezTo>
                  <a:pt x="111" y="194"/>
                  <a:pt x="109" y="200"/>
                  <a:pt x="107" y="207"/>
                </a:cubicBezTo>
                <a:cubicBezTo>
                  <a:pt x="103" y="218"/>
                  <a:pt x="95" y="225"/>
                  <a:pt x="82" y="227"/>
                </a:cubicBezTo>
                <a:cubicBezTo>
                  <a:pt x="33" y="237"/>
                  <a:pt x="33" y="237"/>
                  <a:pt x="33" y="237"/>
                </a:cubicBezTo>
                <a:cubicBezTo>
                  <a:pt x="33" y="281"/>
                  <a:pt x="33" y="281"/>
                  <a:pt x="33" y="281"/>
                </a:cubicBezTo>
                <a:cubicBezTo>
                  <a:pt x="82" y="292"/>
                  <a:pt x="82" y="292"/>
                  <a:pt x="82" y="292"/>
                </a:cubicBezTo>
                <a:cubicBezTo>
                  <a:pt x="95" y="294"/>
                  <a:pt x="103" y="300"/>
                  <a:pt x="107" y="312"/>
                </a:cubicBezTo>
                <a:cubicBezTo>
                  <a:pt x="109" y="318"/>
                  <a:pt x="111" y="324"/>
                  <a:pt x="114" y="330"/>
                </a:cubicBezTo>
                <a:cubicBezTo>
                  <a:pt x="119" y="341"/>
                  <a:pt x="119" y="351"/>
                  <a:pt x="112" y="361"/>
                </a:cubicBezTo>
                <a:cubicBezTo>
                  <a:pt x="83" y="404"/>
                  <a:pt x="83" y="404"/>
                  <a:pt x="83" y="404"/>
                </a:cubicBezTo>
                <a:cubicBezTo>
                  <a:pt x="115" y="435"/>
                  <a:pt x="115" y="435"/>
                  <a:pt x="115" y="435"/>
                </a:cubicBezTo>
                <a:cubicBezTo>
                  <a:pt x="157" y="407"/>
                  <a:pt x="157" y="407"/>
                  <a:pt x="157" y="407"/>
                </a:cubicBezTo>
                <a:cubicBezTo>
                  <a:pt x="163" y="404"/>
                  <a:pt x="169" y="402"/>
                  <a:pt x="175" y="402"/>
                </a:cubicBezTo>
                <a:cubicBezTo>
                  <a:pt x="180" y="402"/>
                  <a:pt x="185" y="403"/>
                  <a:pt x="189" y="405"/>
                </a:cubicBezTo>
                <a:cubicBezTo>
                  <a:pt x="195" y="408"/>
                  <a:pt x="201" y="410"/>
                  <a:pt x="207" y="412"/>
                </a:cubicBezTo>
                <a:cubicBezTo>
                  <a:pt x="218" y="416"/>
                  <a:pt x="225" y="424"/>
                  <a:pt x="227" y="436"/>
                </a:cubicBezTo>
                <a:cubicBezTo>
                  <a:pt x="237" y="486"/>
                  <a:pt x="237" y="486"/>
                  <a:pt x="237" y="486"/>
                </a:cubicBezTo>
                <a:cubicBezTo>
                  <a:pt x="282" y="486"/>
                  <a:pt x="282" y="486"/>
                  <a:pt x="282" y="486"/>
                </a:cubicBezTo>
                <a:cubicBezTo>
                  <a:pt x="292" y="436"/>
                  <a:pt x="292" y="436"/>
                  <a:pt x="292" y="436"/>
                </a:cubicBezTo>
                <a:cubicBezTo>
                  <a:pt x="294" y="424"/>
                  <a:pt x="301" y="416"/>
                  <a:pt x="312" y="412"/>
                </a:cubicBezTo>
                <a:cubicBezTo>
                  <a:pt x="318" y="410"/>
                  <a:pt x="324" y="408"/>
                  <a:pt x="330" y="405"/>
                </a:cubicBezTo>
                <a:cubicBezTo>
                  <a:pt x="335" y="403"/>
                  <a:pt x="339" y="402"/>
                  <a:pt x="345" y="402"/>
                </a:cubicBezTo>
                <a:cubicBezTo>
                  <a:pt x="351" y="402"/>
                  <a:pt x="356" y="404"/>
                  <a:pt x="362" y="407"/>
                </a:cubicBezTo>
                <a:cubicBezTo>
                  <a:pt x="404" y="435"/>
                  <a:pt x="404" y="435"/>
                  <a:pt x="404" y="435"/>
                </a:cubicBezTo>
                <a:cubicBezTo>
                  <a:pt x="436" y="404"/>
                  <a:pt x="436" y="404"/>
                  <a:pt x="436" y="404"/>
                </a:cubicBezTo>
                <a:cubicBezTo>
                  <a:pt x="407" y="361"/>
                  <a:pt x="407" y="361"/>
                  <a:pt x="407" y="361"/>
                </a:cubicBezTo>
                <a:cubicBezTo>
                  <a:pt x="401" y="351"/>
                  <a:pt x="400" y="341"/>
                  <a:pt x="405" y="330"/>
                </a:cubicBezTo>
                <a:cubicBezTo>
                  <a:pt x="408" y="324"/>
                  <a:pt x="410" y="318"/>
                  <a:pt x="412" y="312"/>
                </a:cubicBezTo>
                <a:cubicBezTo>
                  <a:pt x="417" y="300"/>
                  <a:pt x="425" y="294"/>
                  <a:pt x="437" y="292"/>
                </a:cubicBezTo>
                <a:lnTo>
                  <a:pt x="486" y="281"/>
                </a:lnTo>
                <a:close/>
                <a:moveTo>
                  <a:pt x="373" y="259"/>
                </a:moveTo>
                <a:cubicBezTo>
                  <a:pt x="373" y="290"/>
                  <a:pt x="362" y="317"/>
                  <a:pt x="340" y="339"/>
                </a:cubicBezTo>
                <a:cubicBezTo>
                  <a:pt x="317" y="361"/>
                  <a:pt x="291" y="373"/>
                  <a:pt x="260" y="373"/>
                </a:cubicBezTo>
                <a:cubicBezTo>
                  <a:pt x="229" y="373"/>
                  <a:pt x="202" y="361"/>
                  <a:pt x="180" y="339"/>
                </a:cubicBezTo>
                <a:cubicBezTo>
                  <a:pt x="157" y="317"/>
                  <a:pt x="146" y="290"/>
                  <a:pt x="146" y="259"/>
                </a:cubicBezTo>
                <a:cubicBezTo>
                  <a:pt x="146" y="228"/>
                  <a:pt x="157" y="201"/>
                  <a:pt x="180" y="179"/>
                </a:cubicBezTo>
                <a:cubicBezTo>
                  <a:pt x="202" y="157"/>
                  <a:pt x="229" y="146"/>
                  <a:pt x="260" y="146"/>
                </a:cubicBezTo>
                <a:cubicBezTo>
                  <a:pt x="291" y="146"/>
                  <a:pt x="317" y="157"/>
                  <a:pt x="340" y="179"/>
                </a:cubicBezTo>
                <a:cubicBezTo>
                  <a:pt x="362" y="201"/>
                  <a:pt x="373" y="228"/>
                  <a:pt x="373" y="259"/>
                </a:cubicBezTo>
                <a:close/>
                <a:moveTo>
                  <a:pt x="359" y="259"/>
                </a:moveTo>
                <a:cubicBezTo>
                  <a:pt x="359" y="232"/>
                  <a:pt x="349" y="208"/>
                  <a:pt x="330" y="189"/>
                </a:cubicBezTo>
                <a:cubicBezTo>
                  <a:pt x="311" y="170"/>
                  <a:pt x="287" y="160"/>
                  <a:pt x="260" y="160"/>
                </a:cubicBezTo>
                <a:cubicBezTo>
                  <a:pt x="232" y="160"/>
                  <a:pt x="208" y="170"/>
                  <a:pt x="189" y="189"/>
                </a:cubicBezTo>
                <a:cubicBezTo>
                  <a:pt x="170" y="208"/>
                  <a:pt x="160" y="232"/>
                  <a:pt x="160" y="259"/>
                </a:cubicBezTo>
                <a:cubicBezTo>
                  <a:pt x="160" y="287"/>
                  <a:pt x="170" y="310"/>
                  <a:pt x="189" y="330"/>
                </a:cubicBezTo>
                <a:cubicBezTo>
                  <a:pt x="208" y="349"/>
                  <a:pt x="232" y="358"/>
                  <a:pt x="260" y="358"/>
                </a:cubicBezTo>
                <a:cubicBezTo>
                  <a:pt x="287" y="358"/>
                  <a:pt x="311" y="349"/>
                  <a:pt x="330" y="330"/>
                </a:cubicBezTo>
                <a:cubicBezTo>
                  <a:pt x="349" y="310"/>
                  <a:pt x="359" y="287"/>
                  <a:pt x="359" y="259"/>
                </a:cubicBezTo>
                <a:close/>
                <a:moveTo>
                  <a:pt x="324" y="260"/>
                </a:moveTo>
                <a:cubicBezTo>
                  <a:pt x="324" y="278"/>
                  <a:pt x="318" y="293"/>
                  <a:pt x="306" y="305"/>
                </a:cubicBezTo>
                <a:cubicBezTo>
                  <a:pt x="293" y="318"/>
                  <a:pt x="278" y="324"/>
                  <a:pt x="260" y="324"/>
                </a:cubicBezTo>
                <a:cubicBezTo>
                  <a:pt x="241" y="324"/>
                  <a:pt x="226" y="318"/>
                  <a:pt x="214" y="305"/>
                </a:cubicBezTo>
                <a:cubicBezTo>
                  <a:pt x="201" y="293"/>
                  <a:pt x="195" y="277"/>
                  <a:pt x="195" y="259"/>
                </a:cubicBezTo>
                <a:cubicBezTo>
                  <a:pt x="195" y="241"/>
                  <a:pt x="201" y="226"/>
                  <a:pt x="214" y="213"/>
                </a:cubicBezTo>
                <a:cubicBezTo>
                  <a:pt x="226" y="201"/>
                  <a:pt x="241" y="194"/>
                  <a:pt x="260" y="194"/>
                </a:cubicBezTo>
                <a:cubicBezTo>
                  <a:pt x="278" y="194"/>
                  <a:pt x="293" y="201"/>
                  <a:pt x="306" y="214"/>
                </a:cubicBezTo>
                <a:cubicBezTo>
                  <a:pt x="318" y="226"/>
                  <a:pt x="324" y="242"/>
                  <a:pt x="324" y="260"/>
                </a:cubicBezTo>
                <a:close/>
                <a:moveTo>
                  <a:pt x="308" y="259"/>
                </a:moveTo>
                <a:cubicBezTo>
                  <a:pt x="308" y="246"/>
                  <a:pt x="303" y="234"/>
                  <a:pt x="294" y="225"/>
                </a:cubicBezTo>
                <a:cubicBezTo>
                  <a:pt x="285" y="215"/>
                  <a:pt x="273" y="211"/>
                  <a:pt x="260" y="211"/>
                </a:cubicBezTo>
                <a:cubicBezTo>
                  <a:pt x="246" y="211"/>
                  <a:pt x="235" y="215"/>
                  <a:pt x="225" y="225"/>
                </a:cubicBezTo>
                <a:cubicBezTo>
                  <a:pt x="216" y="234"/>
                  <a:pt x="211" y="246"/>
                  <a:pt x="211" y="259"/>
                </a:cubicBezTo>
                <a:cubicBezTo>
                  <a:pt x="211" y="273"/>
                  <a:pt x="216" y="284"/>
                  <a:pt x="225" y="294"/>
                </a:cubicBezTo>
                <a:cubicBezTo>
                  <a:pt x="235" y="303"/>
                  <a:pt x="246" y="308"/>
                  <a:pt x="260" y="308"/>
                </a:cubicBezTo>
                <a:cubicBezTo>
                  <a:pt x="273" y="308"/>
                  <a:pt x="285" y="303"/>
                  <a:pt x="294" y="294"/>
                </a:cubicBezTo>
                <a:cubicBezTo>
                  <a:pt x="303" y="284"/>
                  <a:pt x="308" y="273"/>
                  <a:pt x="308" y="259"/>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28272C"/>
              </a:solidFill>
              <a:latin typeface="linecons"/>
              <a:sym typeface="linecons"/>
            </a:endParaRPr>
          </a:p>
        </p:txBody>
      </p:sp>
      <p:sp>
        <p:nvSpPr>
          <p:cNvPr id="41" name="Freeform 15"/>
          <p:cNvSpPr>
            <a:spLocks noEditPoints="1"/>
          </p:cNvSpPr>
          <p:nvPr/>
        </p:nvSpPr>
        <p:spPr bwMode="auto">
          <a:xfrm>
            <a:off x="3446313" y="3164768"/>
            <a:ext cx="375134" cy="316220"/>
          </a:xfrm>
          <a:custGeom>
            <a:avLst/>
            <a:gdLst>
              <a:gd name="T0" fmla="*/ 519 w 519"/>
              <a:gd name="T1" fmla="*/ 145 h 437"/>
              <a:gd name="T2" fmla="*/ 505 w 519"/>
              <a:gd name="T3" fmla="*/ 423 h 437"/>
              <a:gd name="T4" fmla="*/ 49 w 519"/>
              <a:gd name="T5" fmla="*/ 437 h 437"/>
              <a:gd name="T6" fmla="*/ 0 w 519"/>
              <a:gd name="T7" fmla="*/ 388 h 437"/>
              <a:gd name="T8" fmla="*/ 12 w 519"/>
              <a:gd name="T9" fmla="*/ 114 h 437"/>
              <a:gd name="T10" fmla="*/ 111 w 519"/>
              <a:gd name="T11" fmla="*/ 86 h 437"/>
              <a:gd name="T12" fmla="*/ 151 w 519"/>
              <a:gd name="T13" fmla="*/ 8 h 437"/>
              <a:gd name="T14" fmla="*/ 341 w 519"/>
              <a:gd name="T15" fmla="*/ 0 h 437"/>
              <a:gd name="T16" fmla="*/ 386 w 519"/>
              <a:gd name="T17" fmla="*/ 30 h 437"/>
              <a:gd name="T18" fmla="*/ 478 w 519"/>
              <a:gd name="T19" fmla="*/ 98 h 437"/>
              <a:gd name="T20" fmla="*/ 486 w 519"/>
              <a:gd name="T21" fmla="*/ 145 h 437"/>
              <a:gd name="T22" fmla="*/ 385 w 519"/>
              <a:gd name="T23" fmla="*/ 115 h 437"/>
              <a:gd name="T24" fmla="*/ 341 w 519"/>
              <a:gd name="T25" fmla="*/ 32 h 437"/>
              <a:gd name="T26" fmla="*/ 163 w 519"/>
              <a:gd name="T27" fmla="*/ 42 h 437"/>
              <a:gd name="T28" fmla="*/ 46 w 519"/>
              <a:gd name="T29" fmla="*/ 129 h 437"/>
              <a:gd name="T30" fmla="*/ 33 w 519"/>
              <a:gd name="T31" fmla="*/ 388 h 437"/>
              <a:gd name="T32" fmla="*/ 49 w 519"/>
              <a:gd name="T33" fmla="*/ 405 h 437"/>
              <a:gd name="T34" fmla="*/ 482 w 519"/>
              <a:gd name="T35" fmla="*/ 400 h 437"/>
              <a:gd name="T36" fmla="*/ 486 w 519"/>
              <a:gd name="T37" fmla="*/ 145 h 437"/>
              <a:gd name="T38" fmla="*/ 351 w 519"/>
              <a:gd name="T39" fmla="*/ 334 h 437"/>
              <a:gd name="T40" fmla="*/ 168 w 519"/>
              <a:gd name="T41" fmla="*/ 334 h 437"/>
              <a:gd name="T42" fmla="*/ 168 w 519"/>
              <a:gd name="T43" fmla="*/ 151 h 437"/>
              <a:gd name="T44" fmla="*/ 351 w 519"/>
              <a:gd name="T45" fmla="*/ 151 h 437"/>
              <a:gd name="T46" fmla="*/ 323 w 519"/>
              <a:gd name="T47" fmla="*/ 169 h 437"/>
              <a:gd name="T48" fmla="*/ 186 w 519"/>
              <a:gd name="T49" fmla="*/ 179 h 437"/>
              <a:gd name="T50" fmla="*/ 196 w 519"/>
              <a:gd name="T51" fmla="*/ 316 h 437"/>
              <a:gd name="T52" fmla="*/ 334 w 519"/>
              <a:gd name="T53" fmla="*/ 306 h 437"/>
              <a:gd name="T54" fmla="*/ 323 w 519"/>
              <a:gd name="T55" fmla="*/ 169 h 437"/>
              <a:gd name="T56" fmla="*/ 195 w 519"/>
              <a:gd name="T57" fmla="*/ 243 h 437"/>
              <a:gd name="T58" fmla="*/ 211 w 519"/>
              <a:gd name="T59" fmla="*/ 243 h 437"/>
              <a:gd name="T60" fmla="*/ 260 w 519"/>
              <a:gd name="T61" fmla="*/ 194 h 437"/>
              <a:gd name="T62" fmla="*/ 260 w 519"/>
              <a:gd name="T63" fmla="*/ 17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437">
                <a:moveTo>
                  <a:pt x="507" y="114"/>
                </a:moveTo>
                <a:cubicBezTo>
                  <a:pt x="515" y="123"/>
                  <a:pt x="519" y="133"/>
                  <a:pt x="519" y="145"/>
                </a:cubicBezTo>
                <a:cubicBezTo>
                  <a:pt x="519" y="388"/>
                  <a:pt x="519" y="388"/>
                  <a:pt x="519" y="388"/>
                </a:cubicBezTo>
                <a:cubicBezTo>
                  <a:pt x="519" y="402"/>
                  <a:pt x="514" y="413"/>
                  <a:pt x="505" y="423"/>
                </a:cubicBezTo>
                <a:cubicBezTo>
                  <a:pt x="495" y="432"/>
                  <a:pt x="484" y="437"/>
                  <a:pt x="470" y="437"/>
                </a:cubicBezTo>
                <a:cubicBezTo>
                  <a:pt x="49" y="437"/>
                  <a:pt x="49" y="437"/>
                  <a:pt x="49" y="437"/>
                </a:cubicBezTo>
                <a:cubicBezTo>
                  <a:pt x="36" y="437"/>
                  <a:pt x="24" y="432"/>
                  <a:pt x="15" y="423"/>
                </a:cubicBezTo>
                <a:cubicBezTo>
                  <a:pt x="5" y="413"/>
                  <a:pt x="0" y="402"/>
                  <a:pt x="0" y="388"/>
                </a:cubicBezTo>
                <a:cubicBezTo>
                  <a:pt x="0" y="145"/>
                  <a:pt x="0" y="145"/>
                  <a:pt x="0" y="145"/>
                </a:cubicBezTo>
                <a:cubicBezTo>
                  <a:pt x="0" y="133"/>
                  <a:pt x="4" y="123"/>
                  <a:pt x="12" y="114"/>
                </a:cubicBezTo>
                <a:cubicBezTo>
                  <a:pt x="20" y="105"/>
                  <a:pt x="29" y="100"/>
                  <a:pt x="41" y="98"/>
                </a:cubicBezTo>
                <a:cubicBezTo>
                  <a:pt x="111" y="86"/>
                  <a:pt x="111" y="86"/>
                  <a:pt x="111" y="86"/>
                </a:cubicBezTo>
                <a:cubicBezTo>
                  <a:pt x="133" y="30"/>
                  <a:pt x="133" y="30"/>
                  <a:pt x="133" y="30"/>
                </a:cubicBezTo>
                <a:cubicBezTo>
                  <a:pt x="137" y="21"/>
                  <a:pt x="143" y="13"/>
                  <a:pt x="151" y="8"/>
                </a:cubicBezTo>
                <a:cubicBezTo>
                  <a:pt x="159" y="2"/>
                  <a:pt x="169" y="0"/>
                  <a:pt x="179" y="0"/>
                </a:cubicBezTo>
                <a:cubicBezTo>
                  <a:pt x="341" y="0"/>
                  <a:pt x="341" y="0"/>
                  <a:pt x="341" y="0"/>
                </a:cubicBezTo>
                <a:cubicBezTo>
                  <a:pt x="351" y="0"/>
                  <a:pt x="360" y="2"/>
                  <a:pt x="368" y="8"/>
                </a:cubicBezTo>
                <a:cubicBezTo>
                  <a:pt x="376" y="13"/>
                  <a:pt x="382" y="21"/>
                  <a:pt x="386" y="30"/>
                </a:cubicBezTo>
                <a:cubicBezTo>
                  <a:pt x="408" y="86"/>
                  <a:pt x="408" y="86"/>
                  <a:pt x="408" y="86"/>
                </a:cubicBezTo>
                <a:cubicBezTo>
                  <a:pt x="478" y="98"/>
                  <a:pt x="478" y="98"/>
                  <a:pt x="478" y="98"/>
                </a:cubicBezTo>
                <a:cubicBezTo>
                  <a:pt x="490" y="100"/>
                  <a:pt x="499" y="105"/>
                  <a:pt x="507" y="114"/>
                </a:cubicBezTo>
                <a:close/>
                <a:moveTo>
                  <a:pt x="486" y="145"/>
                </a:moveTo>
                <a:cubicBezTo>
                  <a:pt x="486" y="136"/>
                  <a:pt x="482" y="131"/>
                  <a:pt x="473" y="129"/>
                </a:cubicBezTo>
                <a:cubicBezTo>
                  <a:pt x="385" y="115"/>
                  <a:pt x="385" y="115"/>
                  <a:pt x="385" y="115"/>
                </a:cubicBezTo>
                <a:cubicBezTo>
                  <a:pt x="356" y="42"/>
                  <a:pt x="356" y="42"/>
                  <a:pt x="356" y="42"/>
                </a:cubicBezTo>
                <a:cubicBezTo>
                  <a:pt x="353" y="35"/>
                  <a:pt x="348" y="32"/>
                  <a:pt x="341" y="32"/>
                </a:cubicBezTo>
                <a:cubicBezTo>
                  <a:pt x="179" y="32"/>
                  <a:pt x="179" y="32"/>
                  <a:pt x="179" y="32"/>
                </a:cubicBezTo>
                <a:cubicBezTo>
                  <a:pt x="171" y="32"/>
                  <a:pt x="166" y="35"/>
                  <a:pt x="163" y="42"/>
                </a:cubicBezTo>
                <a:cubicBezTo>
                  <a:pt x="134" y="115"/>
                  <a:pt x="134" y="115"/>
                  <a:pt x="134" y="115"/>
                </a:cubicBezTo>
                <a:cubicBezTo>
                  <a:pt x="46" y="129"/>
                  <a:pt x="46" y="129"/>
                  <a:pt x="46" y="129"/>
                </a:cubicBezTo>
                <a:cubicBezTo>
                  <a:pt x="37" y="131"/>
                  <a:pt x="33" y="136"/>
                  <a:pt x="33" y="145"/>
                </a:cubicBezTo>
                <a:cubicBezTo>
                  <a:pt x="33" y="388"/>
                  <a:pt x="33" y="388"/>
                  <a:pt x="33" y="388"/>
                </a:cubicBezTo>
                <a:cubicBezTo>
                  <a:pt x="33" y="393"/>
                  <a:pt x="34" y="397"/>
                  <a:pt x="37" y="400"/>
                </a:cubicBezTo>
                <a:cubicBezTo>
                  <a:pt x="40" y="403"/>
                  <a:pt x="44" y="405"/>
                  <a:pt x="49" y="405"/>
                </a:cubicBezTo>
                <a:cubicBezTo>
                  <a:pt x="470" y="405"/>
                  <a:pt x="470" y="405"/>
                  <a:pt x="470" y="405"/>
                </a:cubicBezTo>
                <a:cubicBezTo>
                  <a:pt x="475" y="405"/>
                  <a:pt x="479" y="403"/>
                  <a:pt x="482" y="400"/>
                </a:cubicBezTo>
                <a:cubicBezTo>
                  <a:pt x="485" y="397"/>
                  <a:pt x="486" y="393"/>
                  <a:pt x="486" y="388"/>
                </a:cubicBezTo>
                <a:lnTo>
                  <a:pt x="486" y="145"/>
                </a:lnTo>
                <a:close/>
                <a:moveTo>
                  <a:pt x="389" y="243"/>
                </a:moveTo>
                <a:cubicBezTo>
                  <a:pt x="389" y="278"/>
                  <a:pt x="377" y="309"/>
                  <a:pt x="351" y="334"/>
                </a:cubicBezTo>
                <a:cubicBezTo>
                  <a:pt x="326" y="359"/>
                  <a:pt x="295" y="372"/>
                  <a:pt x="260" y="372"/>
                </a:cubicBezTo>
                <a:cubicBezTo>
                  <a:pt x="224" y="372"/>
                  <a:pt x="193" y="359"/>
                  <a:pt x="168" y="334"/>
                </a:cubicBezTo>
                <a:cubicBezTo>
                  <a:pt x="143" y="309"/>
                  <a:pt x="130" y="278"/>
                  <a:pt x="130" y="243"/>
                </a:cubicBezTo>
                <a:cubicBezTo>
                  <a:pt x="130" y="207"/>
                  <a:pt x="143" y="176"/>
                  <a:pt x="168" y="151"/>
                </a:cubicBezTo>
                <a:cubicBezTo>
                  <a:pt x="193" y="126"/>
                  <a:pt x="224" y="113"/>
                  <a:pt x="260" y="113"/>
                </a:cubicBezTo>
                <a:cubicBezTo>
                  <a:pt x="295" y="113"/>
                  <a:pt x="326" y="126"/>
                  <a:pt x="351" y="151"/>
                </a:cubicBezTo>
                <a:cubicBezTo>
                  <a:pt x="377" y="176"/>
                  <a:pt x="389" y="207"/>
                  <a:pt x="389" y="243"/>
                </a:cubicBezTo>
                <a:close/>
                <a:moveTo>
                  <a:pt x="323" y="169"/>
                </a:moveTo>
                <a:cubicBezTo>
                  <a:pt x="302" y="151"/>
                  <a:pt x="279" y="143"/>
                  <a:pt x="252" y="145"/>
                </a:cubicBezTo>
                <a:cubicBezTo>
                  <a:pt x="225" y="147"/>
                  <a:pt x="203" y="159"/>
                  <a:pt x="186" y="179"/>
                </a:cubicBezTo>
                <a:cubicBezTo>
                  <a:pt x="168" y="200"/>
                  <a:pt x="160" y="224"/>
                  <a:pt x="162" y="250"/>
                </a:cubicBezTo>
                <a:cubicBezTo>
                  <a:pt x="164" y="277"/>
                  <a:pt x="176" y="299"/>
                  <a:pt x="196" y="316"/>
                </a:cubicBezTo>
                <a:cubicBezTo>
                  <a:pt x="217" y="334"/>
                  <a:pt x="241" y="342"/>
                  <a:pt x="267" y="340"/>
                </a:cubicBezTo>
                <a:cubicBezTo>
                  <a:pt x="294" y="338"/>
                  <a:pt x="316" y="326"/>
                  <a:pt x="334" y="306"/>
                </a:cubicBezTo>
                <a:cubicBezTo>
                  <a:pt x="351" y="285"/>
                  <a:pt x="359" y="262"/>
                  <a:pt x="357" y="235"/>
                </a:cubicBezTo>
                <a:cubicBezTo>
                  <a:pt x="355" y="208"/>
                  <a:pt x="343" y="186"/>
                  <a:pt x="323" y="169"/>
                </a:cubicBezTo>
                <a:close/>
                <a:moveTo>
                  <a:pt x="214" y="197"/>
                </a:moveTo>
                <a:cubicBezTo>
                  <a:pt x="201" y="210"/>
                  <a:pt x="195" y="225"/>
                  <a:pt x="195" y="243"/>
                </a:cubicBezTo>
                <a:cubicBezTo>
                  <a:pt x="195" y="248"/>
                  <a:pt x="198" y="251"/>
                  <a:pt x="203" y="251"/>
                </a:cubicBezTo>
                <a:cubicBezTo>
                  <a:pt x="208" y="251"/>
                  <a:pt x="211" y="248"/>
                  <a:pt x="211" y="243"/>
                </a:cubicBezTo>
                <a:cubicBezTo>
                  <a:pt x="211" y="229"/>
                  <a:pt x="216" y="218"/>
                  <a:pt x="225" y="208"/>
                </a:cubicBezTo>
                <a:cubicBezTo>
                  <a:pt x="235" y="199"/>
                  <a:pt x="246" y="194"/>
                  <a:pt x="260" y="194"/>
                </a:cubicBezTo>
                <a:cubicBezTo>
                  <a:pt x="265" y="194"/>
                  <a:pt x="268" y="191"/>
                  <a:pt x="268" y="186"/>
                </a:cubicBezTo>
                <a:cubicBezTo>
                  <a:pt x="268" y="180"/>
                  <a:pt x="265" y="178"/>
                  <a:pt x="260" y="178"/>
                </a:cubicBezTo>
                <a:cubicBezTo>
                  <a:pt x="241" y="178"/>
                  <a:pt x="226" y="184"/>
                  <a:pt x="214" y="197"/>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28272C"/>
              </a:solidFill>
              <a:latin typeface="linecons"/>
              <a:sym typeface="linecons"/>
            </a:endParaRPr>
          </a:p>
        </p:txBody>
      </p:sp>
      <p:sp>
        <p:nvSpPr>
          <p:cNvPr id="42" name="Freeform 22"/>
          <p:cNvSpPr>
            <a:spLocks noEditPoints="1"/>
          </p:cNvSpPr>
          <p:nvPr/>
        </p:nvSpPr>
        <p:spPr bwMode="auto">
          <a:xfrm>
            <a:off x="7339593" y="3127684"/>
            <a:ext cx="276881" cy="369299"/>
          </a:xfrm>
          <a:custGeom>
            <a:avLst/>
            <a:gdLst>
              <a:gd name="T0" fmla="*/ 372 w 372"/>
              <a:gd name="T1" fmla="*/ 248 h 496"/>
              <a:gd name="T2" fmla="*/ 372 w 372"/>
              <a:gd name="T3" fmla="*/ 310 h 496"/>
              <a:gd name="T4" fmla="*/ 372 w 372"/>
              <a:gd name="T5" fmla="*/ 357 h 496"/>
              <a:gd name="T6" fmla="*/ 233 w 372"/>
              <a:gd name="T7" fmla="*/ 496 h 496"/>
              <a:gd name="T8" fmla="*/ 41 w 372"/>
              <a:gd name="T9" fmla="*/ 456 h 496"/>
              <a:gd name="T10" fmla="*/ 0 w 372"/>
              <a:gd name="T11" fmla="*/ 341 h 496"/>
              <a:gd name="T12" fmla="*/ 0 w 372"/>
              <a:gd name="T13" fmla="*/ 295 h 496"/>
              <a:gd name="T14" fmla="*/ 14 w 372"/>
              <a:gd name="T15" fmla="*/ 215 h 496"/>
              <a:gd name="T16" fmla="*/ 47 w 372"/>
              <a:gd name="T17" fmla="*/ 140 h 496"/>
              <a:gd name="T18" fmla="*/ 186 w 372"/>
              <a:gd name="T19" fmla="*/ 0 h 496"/>
              <a:gd name="T20" fmla="*/ 326 w 372"/>
              <a:gd name="T21" fmla="*/ 140 h 496"/>
              <a:gd name="T22" fmla="*/ 359 w 372"/>
              <a:gd name="T23" fmla="*/ 215 h 496"/>
              <a:gd name="T24" fmla="*/ 337 w 372"/>
              <a:gd name="T25" fmla="*/ 237 h 496"/>
              <a:gd name="T26" fmla="*/ 295 w 372"/>
              <a:gd name="T27" fmla="*/ 233 h 496"/>
              <a:gd name="T28" fmla="*/ 47 w 372"/>
              <a:gd name="T29" fmla="*/ 233 h 496"/>
              <a:gd name="T30" fmla="*/ 31 w 372"/>
              <a:gd name="T31" fmla="*/ 248 h 496"/>
              <a:gd name="T32" fmla="*/ 31 w 372"/>
              <a:gd name="T33" fmla="*/ 310 h 496"/>
              <a:gd name="T34" fmla="*/ 31 w 372"/>
              <a:gd name="T35" fmla="*/ 357 h 496"/>
              <a:gd name="T36" fmla="*/ 140 w 372"/>
              <a:gd name="T37" fmla="*/ 465 h 496"/>
              <a:gd name="T38" fmla="*/ 309 w 372"/>
              <a:gd name="T39" fmla="*/ 433 h 496"/>
              <a:gd name="T40" fmla="*/ 341 w 372"/>
              <a:gd name="T41" fmla="*/ 341 h 496"/>
              <a:gd name="T42" fmla="*/ 341 w 372"/>
              <a:gd name="T43" fmla="*/ 295 h 496"/>
              <a:gd name="T44" fmla="*/ 78 w 372"/>
              <a:gd name="T45" fmla="*/ 202 h 496"/>
              <a:gd name="T46" fmla="*/ 109 w 372"/>
              <a:gd name="T47" fmla="*/ 140 h 496"/>
              <a:gd name="T48" fmla="*/ 186 w 372"/>
              <a:gd name="T49" fmla="*/ 62 h 496"/>
              <a:gd name="T50" fmla="*/ 264 w 372"/>
              <a:gd name="T51" fmla="*/ 140 h 496"/>
              <a:gd name="T52" fmla="*/ 295 w 372"/>
              <a:gd name="T53" fmla="*/ 202 h 496"/>
              <a:gd name="T54" fmla="*/ 263 w 372"/>
              <a:gd name="T55" fmla="*/ 63 h 496"/>
              <a:gd name="T56" fmla="*/ 110 w 372"/>
              <a:gd name="T57" fmla="*/ 63 h 496"/>
              <a:gd name="T58" fmla="*/ 78 w 372"/>
              <a:gd name="T59" fmla="*/ 202 h 496"/>
              <a:gd name="T60" fmla="*/ 186 w 372"/>
              <a:gd name="T61" fmla="*/ 78 h 496"/>
              <a:gd name="T62" fmla="*/ 124 w 372"/>
              <a:gd name="T63" fmla="*/ 140 h 496"/>
              <a:gd name="T64" fmla="*/ 248 w 372"/>
              <a:gd name="T65" fmla="*/ 202 h 496"/>
              <a:gd name="T66" fmla="*/ 230 w 372"/>
              <a:gd name="T67" fmla="*/ 96 h 496"/>
              <a:gd name="T68" fmla="*/ 166 w 372"/>
              <a:gd name="T69" fmla="*/ 367 h 496"/>
              <a:gd name="T70" fmla="*/ 207 w 372"/>
              <a:gd name="T71" fmla="*/ 367 h 496"/>
              <a:gd name="T72" fmla="*/ 208 w 372"/>
              <a:gd name="T73" fmla="*/ 304 h 496"/>
              <a:gd name="T74" fmla="*/ 164 w 372"/>
              <a:gd name="T75" fmla="*/ 30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496">
                <a:moveTo>
                  <a:pt x="359" y="215"/>
                </a:moveTo>
                <a:cubicBezTo>
                  <a:pt x="368" y="224"/>
                  <a:pt x="372" y="235"/>
                  <a:pt x="372" y="248"/>
                </a:cubicBezTo>
                <a:cubicBezTo>
                  <a:pt x="372" y="295"/>
                  <a:pt x="372" y="295"/>
                  <a:pt x="372" y="295"/>
                </a:cubicBezTo>
                <a:cubicBezTo>
                  <a:pt x="372" y="310"/>
                  <a:pt x="372" y="310"/>
                  <a:pt x="372" y="310"/>
                </a:cubicBezTo>
                <a:cubicBezTo>
                  <a:pt x="372" y="341"/>
                  <a:pt x="372" y="341"/>
                  <a:pt x="372" y="341"/>
                </a:cubicBezTo>
                <a:cubicBezTo>
                  <a:pt x="372" y="357"/>
                  <a:pt x="372" y="357"/>
                  <a:pt x="372" y="357"/>
                </a:cubicBezTo>
                <a:cubicBezTo>
                  <a:pt x="372" y="396"/>
                  <a:pt x="359" y="429"/>
                  <a:pt x="332" y="456"/>
                </a:cubicBezTo>
                <a:cubicBezTo>
                  <a:pt x="305" y="483"/>
                  <a:pt x="272" y="496"/>
                  <a:pt x="233" y="496"/>
                </a:cubicBezTo>
                <a:cubicBezTo>
                  <a:pt x="140" y="496"/>
                  <a:pt x="140" y="496"/>
                  <a:pt x="140" y="496"/>
                </a:cubicBezTo>
                <a:cubicBezTo>
                  <a:pt x="101" y="496"/>
                  <a:pt x="68" y="483"/>
                  <a:pt x="41" y="456"/>
                </a:cubicBezTo>
                <a:cubicBezTo>
                  <a:pt x="14" y="429"/>
                  <a:pt x="0" y="396"/>
                  <a:pt x="0" y="357"/>
                </a:cubicBezTo>
                <a:cubicBezTo>
                  <a:pt x="0" y="341"/>
                  <a:pt x="0" y="341"/>
                  <a:pt x="0" y="341"/>
                </a:cubicBezTo>
                <a:cubicBezTo>
                  <a:pt x="0" y="310"/>
                  <a:pt x="0" y="310"/>
                  <a:pt x="0" y="310"/>
                </a:cubicBezTo>
                <a:cubicBezTo>
                  <a:pt x="0" y="295"/>
                  <a:pt x="0" y="295"/>
                  <a:pt x="0" y="295"/>
                </a:cubicBezTo>
                <a:cubicBezTo>
                  <a:pt x="0" y="248"/>
                  <a:pt x="0" y="248"/>
                  <a:pt x="0" y="248"/>
                </a:cubicBezTo>
                <a:cubicBezTo>
                  <a:pt x="0" y="235"/>
                  <a:pt x="5" y="224"/>
                  <a:pt x="14" y="215"/>
                </a:cubicBezTo>
                <a:cubicBezTo>
                  <a:pt x="23" y="206"/>
                  <a:pt x="34" y="202"/>
                  <a:pt x="47" y="202"/>
                </a:cubicBezTo>
                <a:cubicBezTo>
                  <a:pt x="47" y="140"/>
                  <a:pt x="47" y="140"/>
                  <a:pt x="47" y="140"/>
                </a:cubicBezTo>
                <a:cubicBezTo>
                  <a:pt x="47" y="101"/>
                  <a:pt x="60" y="68"/>
                  <a:pt x="87" y="41"/>
                </a:cubicBezTo>
                <a:cubicBezTo>
                  <a:pt x="115" y="14"/>
                  <a:pt x="147" y="0"/>
                  <a:pt x="186" y="0"/>
                </a:cubicBezTo>
                <a:cubicBezTo>
                  <a:pt x="225" y="0"/>
                  <a:pt x="258" y="14"/>
                  <a:pt x="285" y="41"/>
                </a:cubicBezTo>
                <a:cubicBezTo>
                  <a:pt x="312" y="68"/>
                  <a:pt x="326" y="101"/>
                  <a:pt x="326" y="140"/>
                </a:cubicBezTo>
                <a:cubicBezTo>
                  <a:pt x="326" y="202"/>
                  <a:pt x="326" y="202"/>
                  <a:pt x="326" y="202"/>
                </a:cubicBezTo>
                <a:cubicBezTo>
                  <a:pt x="339" y="202"/>
                  <a:pt x="350" y="206"/>
                  <a:pt x="359" y="215"/>
                </a:cubicBezTo>
                <a:close/>
                <a:moveTo>
                  <a:pt x="341" y="248"/>
                </a:moveTo>
                <a:cubicBezTo>
                  <a:pt x="341" y="244"/>
                  <a:pt x="340" y="240"/>
                  <a:pt x="337" y="237"/>
                </a:cubicBezTo>
                <a:cubicBezTo>
                  <a:pt x="334" y="234"/>
                  <a:pt x="330" y="233"/>
                  <a:pt x="326" y="233"/>
                </a:cubicBezTo>
                <a:cubicBezTo>
                  <a:pt x="295" y="233"/>
                  <a:pt x="295" y="233"/>
                  <a:pt x="295" y="233"/>
                </a:cubicBezTo>
                <a:cubicBezTo>
                  <a:pt x="78" y="233"/>
                  <a:pt x="78" y="233"/>
                  <a:pt x="78" y="233"/>
                </a:cubicBezTo>
                <a:cubicBezTo>
                  <a:pt x="47" y="233"/>
                  <a:pt x="47" y="233"/>
                  <a:pt x="47" y="233"/>
                </a:cubicBezTo>
                <a:cubicBezTo>
                  <a:pt x="42" y="233"/>
                  <a:pt x="38" y="234"/>
                  <a:pt x="36" y="237"/>
                </a:cubicBezTo>
                <a:cubicBezTo>
                  <a:pt x="33" y="240"/>
                  <a:pt x="31" y="244"/>
                  <a:pt x="31" y="248"/>
                </a:cubicBezTo>
                <a:cubicBezTo>
                  <a:pt x="31" y="295"/>
                  <a:pt x="31" y="295"/>
                  <a:pt x="31" y="295"/>
                </a:cubicBezTo>
                <a:cubicBezTo>
                  <a:pt x="31" y="310"/>
                  <a:pt x="31" y="310"/>
                  <a:pt x="31" y="310"/>
                </a:cubicBezTo>
                <a:cubicBezTo>
                  <a:pt x="31" y="341"/>
                  <a:pt x="31" y="341"/>
                  <a:pt x="31" y="341"/>
                </a:cubicBezTo>
                <a:cubicBezTo>
                  <a:pt x="31" y="357"/>
                  <a:pt x="31" y="357"/>
                  <a:pt x="31" y="357"/>
                </a:cubicBezTo>
                <a:cubicBezTo>
                  <a:pt x="31" y="387"/>
                  <a:pt x="42" y="412"/>
                  <a:pt x="63" y="433"/>
                </a:cubicBezTo>
                <a:cubicBezTo>
                  <a:pt x="84" y="455"/>
                  <a:pt x="110" y="465"/>
                  <a:pt x="140" y="465"/>
                </a:cubicBezTo>
                <a:cubicBezTo>
                  <a:pt x="233" y="465"/>
                  <a:pt x="233" y="465"/>
                  <a:pt x="233" y="465"/>
                </a:cubicBezTo>
                <a:cubicBezTo>
                  <a:pt x="263" y="465"/>
                  <a:pt x="288" y="455"/>
                  <a:pt x="309" y="433"/>
                </a:cubicBezTo>
                <a:cubicBezTo>
                  <a:pt x="331" y="412"/>
                  <a:pt x="341" y="387"/>
                  <a:pt x="341" y="357"/>
                </a:cubicBezTo>
                <a:cubicBezTo>
                  <a:pt x="341" y="341"/>
                  <a:pt x="341" y="341"/>
                  <a:pt x="341" y="341"/>
                </a:cubicBezTo>
                <a:cubicBezTo>
                  <a:pt x="341" y="310"/>
                  <a:pt x="341" y="310"/>
                  <a:pt x="341" y="310"/>
                </a:cubicBezTo>
                <a:cubicBezTo>
                  <a:pt x="341" y="295"/>
                  <a:pt x="341" y="295"/>
                  <a:pt x="341" y="295"/>
                </a:cubicBezTo>
                <a:lnTo>
                  <a:pt x="341" y="248"/>
                </a:lnTo>
                <a:close/>
                <a:moveTo>
                  <a:pt x="78" y="202"/>
                </a:moveTo>
                <a:cubicBezTo>
                  <a:pt x="109" y="202"/>
                  <a:pt x="109" y="202"/>
                  <a:pt x="109" y="202"/>
                </a:cubicBezTo>
                <a:cubicBezTo>
                  <a:pt x="109" y="140"/>
                  <a:pt x="109" y="140"/>
                  <a:pt x="109" y="140"/>
                </a:cubicBezTo>
                <a:cubicBezTo>
                  <a:pt x="109" y="118"/>
                  <a:pt x="116" y="100"/>
                  <a:pt x="131" y="85"/>
                </a:cubicBezTo>
                <a:cubicBezTo>
                  <a:pt x="147" y="70"/>
                  <a:pt x="165" y="62"/>
                  <a:pt x="186" y="62"/>
                </a:cubicBezTo>
                <a:cubicBezTo>
                  <a:pt x="208" y="62"/>
                  <a:pt x="226" y="70"/>
                  <a:pt x="241" y="85"/>
                </a:cubicBezTo>
                <a:cubicBezTo>
                  <a:pt x="256" y="100"/>
                  <a:pt x="264" y="118"/>
                  <a:pt x="264" y="140"/>
                </a:cubicBezTo>
                <a:cubicBezTo>
                  <a:pt x="264" y="202"/>
                  <a:pt x="264" y="202"/>
                  <a:pt x="264" y="202"/>
                </a:cubicBezTo>
                <a:cubicBezTo>
                  <a:pt x="295" y="202"/>
                  <a:pt x="295" y="202"/>
                  <a:pt x="295" y="202"/>
                </a:cubicBezTo>
                <a:cubicBezTo>
                  <a:pt x="295" y="140"/>
                  <a:pt x="295" y="140"/>
                  <a:pt x="295" y="140"/>
                </a:cubicBezTo>
                <a:cubicBezTo>
                  <a:pt x="295" y="110"/>
                  <a:pt x="284" y="84"/>
                  <a:pt x="263" y="63"/>
                </a:cubicBezTo>
                <a:cubicBezTo>
                  <a:pt x="242" y="42"/>
                  <a:pt x="216" y="31"/>
                  <a:pt x="186" y="31"/>
                </a:cubicBezTo>
                <a:cubicBezTo>
                  <a:pt x="157" y="31"/>
                  <a:pt x="131" y="42"/>
                  <a:pt x="110" y="63"/>
                </a:cubicBezTo>
                <a:cubicBezTo>
                  <a:pt x="88" y="84"/>
                  <a:pt x="78" y="110"/>
                  <a:pt x="78" y="140"/>
                </a:cubicBezTo>
                <a:lnTo>
                  <a:pt x="78" y="202"/>
                </a:lnTo>
                <a:close/>
                <a:moveTo>
                  <a:pt x="230" y="96"/>
                </a:moveTo>
                <a:cubicBezTo>
                  <a:pt x="218" y="84"/>
                  <a:pt x="204" y="78"/>
                  <a:pt x="186" y="78"/>
                </a:cubicBezTo>
                <a:cubicBezTo>
                  <a:pt x="169" y="78"/>
                  <a:pt x="154" y="84"/>
                  <a:pt x="142" y="96"/>
                </a:cubicBezTo>
                <a:cubicBezTo>
                  <a:pt x="130" y="108"/>
                  <a:pt x="124" y="122"/>
                  <a:pt x="124" y="140"/>
                </a:cubicBezTo>
                <a:cubicBezTo>
                  <a:pt x="124" y="202"/>
                  <a:pt x="124" y="202"/>
                  <a:pt x="124" y="202"/>
                </a:cubicBezTo>
                <a:cubicBezTo>
                  <a:pt x="248" y="202"/>
                  <a:pt x="248" y="202"/>
                  <a:pt x="248" y="202"/>
                </a:cubicBezTo>
                <a:cubicBezTo>
                  <a:pt x="248" y="140"/>
                  <a:pt x="248" y="140"/>
                  <a:pt x="248" y="140"/>
                </a:cubicBezTo>
                <a:cubicBezTo>
                  <a:pt x="248" y="122"/>
                  <a:pt x="242" y="108"/>
                  <a:pt x="230" y="96"/>
                </a:cubicBezTo>
                <a:close/>
                <a:moveTo>
                  <a:pt x="155" y="326"/>
                </a:moveTo>
                <a:cubicBezTo>
                  <a:pt x="155" y="335"/>
                  <a:pt x="159" y="349"/>
                  <a:pt x="166" y="367"/>
                </a:cubicBezTo>
                <a:cubicBezTo>
                  <a:pt x="170" y="381"/>
                  <a:pt x="177" y="388"/>
                  <a:pt x="186" y="388"/>
                </a:cubicBezTo>
                <a:cubicBezTo>
                  <a:pt x="195" y="388"/>
                  <a:pt x="202" y="381"/>
                  <a:pt x="207" y="367"/>
                </a:cubicBezTo>
                <a:cubicBezTo>
                  <a:pt x="214" y="349"/>
                  <a:pt x="217" y="335"/>
                  <a:pt x="217" y="326"/>
                </a:cubicBezTo>
                <a:cubicBezTo>
                  <a:pt x="217" y="317"/>
                  <a:pt x="214" y="310"/>
                  <a:pt x="208" y="304"/>
                </a:cubicBezTo>
                <a:cubicBezTo>
                  <a:pt x="202" y="298"/>
                  <a:pt x="195" y="295"/>
                  <a:pt x="186" y="295"/>
                </a:cubicBezTo>
                <a:cubicBezTo>
                  <a:pt x="178" y="295"/>
                  <a:pt x="171" y="298"/>
                  <a:pt x="164" y="304"/>
                </a:cubicBezTo>
                <a:cubicBezTo>
                  <a:pt x="158" y="310"/>
                  <a:pt x="155" y="317"/>
                  <a:pt x="155" y="326"/>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28272C"/>
              </a:solidFill>
              <a:latin typeface="linecons"/>
              <a:sym typeface="linecons"/>
            </a:endParaRPr>
          </a:p>
        </p:txBody>
      </p:sp>
      <p:sp>
        <p:nvSpPr>
          <p:cNvPr id="43" name="Freeform 28"/>
          <p:cNvSpPr>
            <a:spLocks noEditPoints="1"/>
          </p:cNvSpPr>
          <p:nvPr/>
        </p:nvSpPr>
        <p:spPr bwMode="auto">
          <a:xfrm>
            <a:off x="5416920" y="2594646"/>
            <a:ext cx="253729" cy="369488"/>
          </a:xfrm>
          <a:custGeom>
            <a:avLst/>
            <a:gdLst>
              <a:gd name="T0" fmla="*/ 356 w 356"/>
              <a:gd name="T1" fmla="*/ 178 h 518"/>
              <a:gd name="T2" fmla="*/ 341 w 356"/>
              <a:gd name="T3" fmla="*/ 241 h 518"/>
              <a:gd name="T4" fmla="*/ 304 w 356"/>
              <a:gd name="T5" fmla="*/ 314 h 518"/>
              <a:gd name="T6" fmla="*/ 275 w 356"/>
              <a:gd name="T7" fmla="*/ 373 h 518"/>
              <a:gd name="T8" fmla="*/ 259 w 356"/>
              <a:gd name="T9" fmla="*/ 423 h 518"/>
              <a:gd name="T10" fmla="*/ 246 w 356"/>
              <a:gd name="T11" fmla="*/ 465 h 518"/>
              <a:gd name="T12" fmla="*/ 233 w 356"/>
              <a:gd name="T13" fmla="*/ 492 h 518"/>
              <a:gd name="T14" fmla="*/ 211 w 356"/>
              <a:gd name="T15" fmla="*/ 513 h 518"/>
              <a:gd name="T16" fmla="*/ 178 w 356"/>
              <a:gd name="T17" fmla="*/ 518 h 518"/>
              <a:gd name="T18" fmla="*/ 145 w 356"/>
              <a:gd name="T19" fmla="*/ 513 h 518"/>
              <a:gd name="T20" fmla="*/ 124 w 356"/>
              <a:gd name="T21" fmla="*/ 492 h 518"/>
              <a:gd name="T22" fmla="*/ 110 w 356"/>
              <a:gd name="T23" fmla="*/ 465 h 518"/>
              <a:gd name="T24" fmla="*/ 97 w 356"/>
              <a:gd name="T25" fmla="*/ 423 h 518"/>
              <a:gd name="T26" fmla="*/ 81 w 356"/>
              <a:gd name="T27" fmla="*/ 373 h 518"/>
              <a:gd name="T28" fmla="*/ 52 w 356"/>
              <a:gd name="T29" fmla="*/ 313 h 518"/>
              <a:gd name="T30" fmla="*/ 15 w 356"/>
              <a:gd name="T31" fmla="*/ 241 h 518"/>
              <a:gd name="T32" fmla="*/ 0 w 356"/>
              <a:gd name="T33" fmla="*/ 178 h 518"/>
              <a:gd name="T34" fmla="*/ 52 w 356"/>
              <a:gd name="T35" fmla="*/ 52 h 518"/>
              <a:gd name="T36" fmla="*/ 178 w 356"/>
              <a:gd name="T37" fmla="*/ 0 h 518"/>
              <a:gd name="T38" fmla="*/ 304 w 356"/>
              <a:gd name="T39" fmla="*/ 52 h 518"/>
              <a:gd name="T40" fmla="*/ 356 w 356"/>
              <a:gd name="T41" fmla="*/ 178 h 518"/>
              <a:gd name="T42" fmla="*/ 281 w 356"/>
              <a:gd name="T43" fmla="*/ 288 h 518"/>
              <a:gd name="T44" fmla="*/ 324 w 356"/>
              <a:gd name="T45" fmla="*/ 178 h 518"/>
              <a:gd name="T46" fmla="*/ 281 w 356"/>
              <a:gd name="T47" fmla="*/ 75 h 518"/>
              <a:gd name="T48" fmla="*/ 178 w 356"/>
              <a:gd name="T49" fmla="*/ 32 h 518"/>
              <a:gd name="T50" fmla="*/ 75 w 356"/>
              <a:gd name="T51" fmla="*/ 75 h 518"/>
              <a:gd name="T52" fmla="*/ 32 w 356"/>
              <a:gd name="T53" fmla="*/ 178 h 518"/>
              <a:gd name="T54" fmla="*/ 75 w 356"/>
              <a:gd name="T55" fmla="*/ 288 h 518"/>
              <a:gd name="T56" fmla="*/ 102 w 356"/>
              <a:gd name="T57" fmla="*/ 340 h 518"/>
              <a:gd name="T58" fmla="*/ 254 w 356"/>
              <a:gd name="T59" fmla="*/ 340 h 518"/>
              <a:gd name="T60" fmla="*/ 281 w 356"/>
              <a:gd name="T61" fmla="*/ 288 h 518"/>
              <a:gd name="T62" fmla="*/ 109 w 356"/>
              <a:gd name="T63" fmla="*/ 109 h 518"/>
              <a:gd name="T64" fmla="*/ 81 w 356"/>
              <a:gd name="T65" fmla="*/ 178 h 518"/>
              <a:gd name="T66" fmla="*/ 89 w 356"/>
              <a:gd name="T67" fmla="*/ 186 h 518"/>
              <a:gd name="T68" fmla="*/ 97 w 356"/>
              <a:gd name="T69" fmla="*/ 178 h 518"/>
              <a:gd name="T70" fmla="*/ 121 w 356"/>
              <a:gd name="T71" fmla="*/ 121 h 518"/>
              <a:gd name="T72" fmla="*/ 178 w 356"/>
              <a:gd name="T73" fmla="*/ 97 h 518"/>
              <a:gd name="T74" fmla="*/ 186 w 356"/>
              <a:gd name="T75" fmla="*/ 89 h 518"/>
              <a:gd name="T76" fmla="*/ 178 w 356"/>
              <a:gd name="T77" fmla="*/ 81 h 518"/>
              <a:gd name="T78" fmla="*/ 109 w 356"/>
              <a:gd name="T79" fmla="*/ 109 h 518"/>
              <a:gd name="T80" fmla="*/ 236 w 356"/>
              <a:gd name="T81" fmla="*/ 390 h 518"/>
              <a:gd name="T82" fmla="*/ 241 w 356"/>
              <a:gd name="T83" fmla="*/ 372 h 518"/>
              <a:gd name="T84" fmla="*/ 115 w 356"/>
              <a:gd name="T85" fmla="*/ 372 h 518"/>
              <a:gd name="T86" fmla="*/ 125 w 356"/>
              <a:gd name="T87" fmla="*/ 404 h 518"/>
              <a:gd name="T88" fmla="*/ 236 w 356"/>
              <a:gd name="T89" fmla="*/ 390 h 518"/>
              <a:gd name="T90" fmla="*/ 226 w 356"/>
              <a:gd name="T91" fmla="*/ 421 h 518"/>
              <a:gd name="T92" fmla="*/ 228 w 356"/>
              <a:gd name="T93" fmla="*/ 413 h 518"/>
              <a:gd name="T94" fmla="*/ 230 w 356"/>
              <a:gd name="T95" fmla="*/ 407 h 518"/>
              <a:gd name="T96" fmla="*/ 129 w 356"/>
              <a:gd name="T97" fmla="*/ 419 h 518"/>
              <a:gd name="T98" fmla="*/ 130 w 356"/>
              <a:gd name="T99" fmla="*/ 419 h 518"/>
              <a:gd name="T100" fmla="*/ 140 w 356"/>
              <a:gd name="T101" fmla="*/ 450 h 518"/>
              <a:gd name="T102" fmla="*/ 220 w 356"/>
              <a:gd name="T103" fmla="*/ 440 h 518"/>
              <a:gd name="T104" fmla="*/ 226 w 356"/>
              <a:gd name="T105" fmla="*/ 421 h 518"/>
              <a:gd name="T106" fmla="*/ 200 w 356"/>
              <a:gd name="T107" fmla="*/ 481 h 518"/>
              <a:gd name="T108" fmla="*/ 214 w 356"/>
              <a:gd name="T109" fmla="*/ 458 h 518"/>
              <a:gd name="T110" fmla="*/ 146 w 356"/>
              <a:gd name="T111" fmla="*/ 466 h 518"/>
              <a:gd name="T112" fmla="*/ 158 w 356"/>
              <a:gd name="T113" fmla="*/ 482 h 518"/>
              <a:gd name="T114" fmla="*/ 178 w 356"/>
              <a:gd name="T115" fmla="*/ 486 h 518"/>
              <a:gd name="T116" fmla="*/ 200 w 356"/>
              <a:gd name="T117" fmla="*/ 48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518">
                <a:moveTo>
                  <a:pt x="356" y="178"/>
                </a:moveTo>
                <a:cubicBezTo>
                  <a:pt x="356" y="197"/>
                  <a:pt x="351" y="218"/>
                  <a:pt x="341" y="241"/>
                </a:cubicBezTo>
                <a:cubicBezTo>
                  <a:pt x="331" y="264"/>
                  <a:pt x="319" y="288"/>
                  <a:pt x="304" y="314"/>
                </a:cubicBezTo>
                <a:cubicBezTo>
                  <a:pt x="290" y="339"/>
                  <a:pt x="280" y="359"/>
                  <a:pt x="275" y="373"/>
                </a:cubicBezTo>
                <a:cubicBezTo>
                  <a:pt x="270" y="387"/>
                  <a:pt x="264" y="403"/>
                  <a:pt x="259" y="423"/>
                </a:cubicBezTo>
                <a:cubicBezTo>
                  <a:pt x="254" y="442"/>
                  <a:pt x="249" y="456"/>
                  <a:pt x="246" y="465"/>
                </a:cubicBezTo>
                <a:cubicBezTo>
                  <a:pt x="243" y="473"/>
                  <a:pt x="239" y="483"/>
                  <a:pt x="233" y="492"/>
                </a:cubicBezTo>
                <a:cubicBezTo>
                  <a:pt x="227" y="502"/>
                  <a:pt x="219" y="509"/>
                  <a:pt x="211" y="513"/>
                </a:cubicBezTo>
                <a:cubicBezTo>
                  <a:pt x="202" y="516"/>
                  <a:pt x="192" y="518"/>
                  <a:pt x="178" y="518"/>
                </a:cubicBezTo>
                <a:cubicBezTo>
                  <a:pt x="165" y="518"/>
                  <a:pt x="154" y="516"/>
                  <a:pt x="145" y="513"/>
                </a:cubicBezTo>
                <a:cubicBezTo>
                  <a:pt x="137" y="509"/>
                  <a:pt x="130" y="502"/>
                  <a:pt x="124" y="492"/>
                </a:cubicBezTo>
                <a:cubicBezTo>
                  <a:pt x="118" y="483"/>
                  <a:pt x="114" y="473"/>
                  <a:pt x="110" y="465"/>
                </a:cubicBezTo>
                <a:cubicBezTo>
                  <a:pt x="107" y="456"/>
                  <a:pt x="102" y="442"/>
                  <a:pt x="97" y="423"/>
                </a:cubicBezTo>
                <a:cubicBezTo>
                  <a:pt x="92" y="403"/>
                  <a:pt x="86" y="387"/>
                  <a:pt x="81" y="373"/>
                </a:cubicBezTo>
                <a:cubicBezTo>
                  <a:pt x="76" y="359"/>
                  <a:pt x="66" y="339"/>
                  <a:pt x="52" y="313"/>
                </a:cubicBezTo>
                <a:cubicBezTo>
                  <a:pt x="37" y="288"/>
                  <a:pt x="25" y="264"/>
                  <a:pt x="15" y="241"/>
                </a:cubicBezTo>
                <a:cubicBezTo>
                  <a:pt x="5" y="218"/>
                  <a:pt x="0" y="197"/>
                  <a:pt x="0" y="178"/>
                </a:cubicBezTo>
                <a:cubicBezTo>
                  <a:pt x="0" y="129"/>
                  <a:pt x="17" y="87"/>
                  <a:pt x="52" y="52"/>
                </a:cubicBezTo>
                <a:cubicBezTo>
                  <a:pt x="87" y="17"/>
                  <a:pt x="129" y="0"/>
                  <a:pt x="178" y="0"/>
                </a:cubicBezTo>
                <a:cubicBezTo>
                  <a:pt x="227" y="0"/>
                  <a:pt x="269" y="17"/>
                  <a:pt x="304" y="52"/>
                </a:cubicBezTo>
                <a:cubicBezTo>
                  <a:pt x="339" y="87"/>
                  <a:pt x="356" y="129"/>
                  <a:pt x="356" y="178"/>
                </a:cubicBezTo>
                <a:close/>
                <a:moveTo>
                  <a:pt x="281" y="288"/>
                </a:moveTo>
                <a:cubicBezTo>
                  <a:pt x="310" y="236"/>
                  <a:pt x="324" y="200"/>
                  <a:pt x="324" y="178"/>
                </a:cubicBezTo>
                <a:cubicBezTo>
                  <a:pt x="324" y="138"/>
                  <a:pt x="310" y="103"/>
                  <a:pt x="281" y="75"/>
                </a:cubicBezTo>
                <a:cubicBezTo>
                  <a:pt x="253" y="46"/>
                  <a:pt x="219" y="32"/>
                  <a:pt x="178" y="32"/>
                </a:cubicBezTo>
                <a:cubicBezTo>
                  <a:pt x="138" y="32"/>
                  <a:pt x="103" y="46"/>
                  <a:pt x="75" y="75"/>
                </a:cubicBezTo>
                <a:cubicBezTo>
                  <a:pt x="46" y="103"/>
                  <a:pt x="32" y="138"/>
                  <a:pt x="32" y="178"/>
                </a:cubicBezTo>
                <a:cubicBezTo>
                  <a:pt x="32" y="200"/>
                  <a:pt x="46" y="237"/>
                  <a:pt x="75" y="288"/>
                </a:cubicBezTo>
                <a:cubicBezTo>
                  <a:pt x="88" y="311"/>
                  <a:pt x="97" y="328"/>
                  <a:pt x="102" y="340"/>
                </a:cubicBezTo>
                <a:cubicBezTo>
                  <a:pt x="254" y="340"/>
                  <a:pt x="254" y="340"/>
                  <a:pt x="254" y="340"/>
                </a:cubicBezTo>
                <a:cubicBezTo>
                  <a:pt x="259" y="328"/>
                  <a:pt x="268" y="311"/>
                  <a:pt x="281" y="288"/>
                </a:cubicBezTo>
                <a:close/>
                <a:moveTo>
                  <a:pt x="109" y="109"/>
                </a:moveTo>
                <a:cubicBezTo>
                  <a:pt x="90" y="128"/>
                  <a:pt x="81" y="151"/>
                  <a:pt x="81" y="178"/>
                </a:cubicBezTo>
                <a:cubicBezTo>
                  <a:pt x="81" y="183"/>
                  <a:pt x="84" y="186"/>
                  <a:pt x="89" y="186"/>
                </a:cubicBezTo>
                <a:cubicBezTo>
                  <a:pt x="94" y="186"/>
                  <a:pt x="97" y="183"/>
                  <a:pt x="97" y="178"/>
                </a:cubicBezTo>
                <a:cubicBezTo>
                  <a:pt x="97" y="156"/>
                  <a:pt x="105" y="137"/>
                  <a:pt x="121" y="121"/>
                </a:cubicBezTo>
                <a:cubicBezTo>
                  <a:pt x="137" y="105"/>
                  <a:pt x="156" y="97"/>
                  <a:pt x="178" y="97"/>
                </a:cubicBezTo>
                <a:cubicBezTo>
                  <a:pt x="183" y="97"/>
                  <a:pt x="186" y="94"/>
                  <a:pt x="186" y="89"/>
                </a:cubicBezTo>
                <a:cubicBezTo>
                  <a:pt x="186" y="84"/>
                  <a:pt x="183" y="81"/>
                  <a:pt x="178" y="81"/>
                </a:cubicBezTo>
                <a:cubicBezTo>
                  <a:pt x="151" y="81"/>
                  <a:pt x="128" y="90"/>
                  <a:pt x="109" y="109"/>
                </a:cubicBezTo>
                <a:close/>
                <a:moveTo>
                  <a:pt x="236" y="390"/>
                </a:moveTo>
                <a:cubicBezTo>
                  <a:pt x="236" y="386"/>
                  <a:pt x="238" y="380"/>
                  <a:pt x="241" y="372"/>
                </a:cubicBezTo>
                <a:cubicBezTo>
                  <a:pt x="115" y="372"/>
                  <a:pt x="115" y="372"/>
                  <a:pt x="115" y="372"/>
                </a:cubicBezTo>
                <a:cubicBezTo>
                  <a:pt x="119" y="384"/>
                  <a:pt x="123" y="394"/>
                  <a:pt x="125" y="404"/>
                </a:cubicBezTo>
                <a:lnTo>
                  <a:pt x="236" y="390"/>
                </a:lnTo>
                <a:close/>
                <a:moveTo>
                  <a:pt x="226" y="421"/>
                </a:moveTo>
                <a:cubicBezTo>
                  <a:pt x="226" y="419"/>
                  <a:pt x="227" y="416"/>
                  <a:pt x="228" y="413"/>
                </a:cubicBezTo>
                <a:cubicBezTo>
                  <a:pt x="229" y="410"/>
                  <a:pt x="230" y="408"/>
                  <a:pt x="230" y="407"/>
                </a:cubicBezTo>
                <a:cubicBezTo>
                  <a:pt x="129" y="419"/>
                  <a:pt x="129" y="419"/>
                  <a:pt x="129" y="419"/>
                </a:cubicBezTo>
                <a:cubicBezTo>
                  <a:pt x="130" y="419"/>
                  <a:pt x="130" y="419"/>
                  <a:pt x="130" y="419"/>
                </a:cubicBezTo>
                <a:cubicBezTo>
                  <a:pt x="134" y="431"/>
                  <a:pt x="137" y="442"/>
                  <a:pt x="140" y="450"/>
                </a:cubicBezTo>
                <a:cubicBezTo>
                  <a:pt x="220" y="440"/>
                  <a:pt x="220" y="440"/>
                  <a:pt x="220" y="440"/>
                </a:cubicBezTo>
                <a:cubicBezTo>
                  <a:pt x="222" y="435"/>
                  <a:pt x="224" y="428"/>
                  <a:pt x="226" y="421"/>
                </a:cubicBezTo>
                <a:close/>
                <a:moveTo>
                  <a:pt x="200" y="481"/>
                </a:moveTo>
                <a:cubicBezTo>
                  <a:pt x="205" y="477"/>
                  <a:pt x="210" y="470"/>
                  <a:pt x="214" y="458"/>
                </a:cubicBezTo>
                <a:cubicBezTo>
                  <a:pt x="146" y="466"/>
                  <a:pt x="146" y="466"/>
                  <a:pt x="146" y="466"/>
                </a:cubicBezTo>
                <a:cubicBezTo>
                  <a:pt x="150" y="474"/>
                  <a:pt x="154" y="480"/>
                  <a:pt x="158" y="482"/>
                </a:cubicBezTo>
                <a:cubicBezTo>
                  <a:pt x="163" y="485"/>
                  <a:pt x="169" y="486"/>
                  <a:pt x="178" y="486"/>
                </a:cubicBezTo>
                <a:cubicBezTo>
                  <a:pt x="188" y="486"/>
                  <a:pt x="196" y="484"/>
                  <a:pt x="200" y="481"/>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28272C"/>
              </a:solidFill>
              <a:latin typeface="linecons"/>
              <a:sym typeface="linecons"/>
            </a:endParaRPr>
          </a:p>
        </p:txBody>
      </p:sp>
      <p:pic>
        <p:nvPicPr>
          <p:cNvPr id="33" name="图片 32"/>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34" name="直接连接符 33"/>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36"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545" r="14545"/>
          <a:stretch>
            <a:fillRect/>
          </a:stretch>
        </p:blipFill>
        <p:spPr>
          <a:xfrm>
            <a:off x="910828" y="1727598"/>
            <a:ext cx="2689622" cy="2531269"/>
          </a:xfrm>
          <a:prstGeom prst="roundRect">
            <a:avLst>
              <a:gd name="adj" fmla="val 2344"/>
            </a:avLst>
          </a:prstGeom>
        </p:spPr>
      </p:pic>
      <p:pic>
        <p:nvPicPr>
          <p:cNvPr id="9" name="图片占位符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0691" b="20691"/>
          <a:stretch>
            <a:fillRect/>
          </a:stretch>
        </p:blipFill>
        <p:spPr>
          <a:xfrm>
            <a:off x="3746897" y="1727597"/>
            <a:ext cx="3128963" cy="1222772"/>
          </a:xfrm>
        </p:spPr>
      </p:pic>
      <p:pic>
        <p:nvPicPr>
          <p:cNvPr id="11" name="图片占位符 10"/>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1554" b="21554"/>
          <a:stretch>
            <a:fillRect/>
          </a:stretch>
        </p:blipFill>
        <p:spPr>
          <a:xfrm>
            <a:off x="3749279" y="3068241"/>
            <a:ext cx="3126581" cy="1185863"/>
          </a:xfrm>
        </p:spPr>
      </p:pic>
      <p:pic>
        <p:nvPicPr>
          <p:cNvPr id="13" name="图片占位符 12"/>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33583" r="33583"/>
          <a:stretch>
            <a:fillRect/>
          </a:stretch>
        </p:blipFill>
        <p:spPr>
          <a:xfrm>
            <a:off x="7027069" y="1727598"/>
            <a:ext cx="1246585" cy="2531269"/>
          </a:xfrm>
        </p:spPr>
      </p:pic>
      <p:pic>
        <p:nvPicPr>
          <p:cNvPr id="6" name="图片 5"/>
          <p:cNvPicPr>
            <a:picLocks noChangeAspect="1"/>
          </p:cNvPicPr>
          <p:nvPr/>
        </p:nvPicPr>
        <p:blipFill>
          <a:blip r:embed="rId6"/>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8" name="直接连接符 7"/>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12"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41107" y="1450388"/>
            <a:ext cx="2242724" cy="224272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文本框 5"/>
          <p:cNvSpPr txBox="1">
            <a:spLocks noChangeArrowheads="1"/>
          </p:cNvSpPr>
          <p:nvPr/>
        </p:nvSpPr>
        <p:spPr bwMode="auto">
          <a:xfrm>
            <a:off x="1454583" y="202801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latin typeface="+mn-lt"/>
                <a:ea typeface="+mn-ea"/>
                <a:cs typeface="+mn-ea"/>
                <a:sym typeface="+mn-lt"/>
              </a:rPr>
              <a:t>演示目录</a:t>
            </a:r>
          </a:p>
        </p:txBody>
      </p:sp>
      <p:sp>
        <p:nvSpPr>
          <p:cNvPr id="29" name="矩形 28"/>
          <p:cNvSpPr/>
          <p:nvPr/>
        </p:nvSpPr>
        <p:spPr>
          <a:xfrm>
            <a:off x="1131625" y="2599818"/>
            <a:ext cx="2061688" cy="530145"/>
          </a:xfrm>
          <a:prstGeom prst="rect">
            <a:avLst/>
          </a:prstGeom>
        </p:spPr>
        <p:txBody>
          <a:bodyPr wrap="square">
            <a:spAutoFit/>
          </a:bodyPr>
          <a:lstStyle/>
          <a:p>
            <a:pPr algn="ctr">
              <a:lnSpc>
                <a:spcPct val="150000"/>
              </a:lnSpc>
            </a:pPr>
            <a:r>
              <a:rPr lang="en-US" altLang="zh-CN" sz="1000" dirty="0">
                <a:cs typeface="+mn-ea"/>
                <a:sym typeface="+mn-lt"/>
              </a:rPr>
              <a:t>Success Always Belongs For Those Who Are Prepared</a:t>
            </a:r>
          </a:p>
        </p:txBody>
      </p:sp>
      <p:cxnSp>
        <p:nvCxnSpPr>
          <p:cNvPr id="30" name="直接连接符 29"/>
          <p:cNvCxnSpPr/>
          <p:nvPr/>
        </p:nvCxnSpPr>
        <p:spPr>
          <a:xfrm>
            <a:off x="1972039" y="2571750"/>
            <a:ext cx="3808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5585242" y="1289715"/>
            <a:ext cx="2987190" cy="299313"/>
          </a:xfrm>
          <a:prstGeom prst="rect">
            <a:avLst/>
          </a:prstGeom>
        </p:spPr>
        <p:txBody>
          <a:bodyPr wrap="square">
            <a:spAutoFit/>
          </a:bodyPr>
          <a:lstStyle/>
          <a:p>
            <a:pPr>
              <a:lnSpc>
                <a:spcPct val="150000"/>
              </a:lnSpc>
            </a:pPr>
            <a:r>
              <a:rPr lang="en-US" altLang="zh-CN" sz="1000" dirty="0">
                <a:solidFill>
                  <a:schemeClr val="bg1"/>
                </a:solidFill>
                <a:cs typeface="+mn-ea"/>
                <a:sym typeface="+mn-lt"/>
              </a:rPr>
              <a:t>Success Always Belongs For Those Who Prepared</a:t>
            </a:r>
          </a:p>
        </p:txBody>
      </p:sp>
      <p:sp>
        <p:nvSpPr>
          <p:cNvPr id="71" name="矩形 70"/>
          <p:cNvSpPr/>
          <p:nvPr/>
        </p:nvSpPr>
        <p:spPr>
          <a:xfrm>
            <a:off x="5573146" y="890413"/>
            <a:ext cx="1826141" cy="338554"/>
          </a:xfrm>
          <a:prstGeom prst="rect">
            <a:avLst/>
          </a:prstGeom>
        </p:spPr>
        <p:txBody>
          <a:bodyPr wrap="none">
            <a:spAutoFit/>
          </a:bodyPr>
          <a:lstStyle/>
          <a:p>
            <a:r>
              <a:rPr lang="zh-CN" altLang="en-US" sz="1600" dirty="0">
                <a:solidFill>
                  <a:schemeClr val="bg2"/>
                </a:solidFill>
                <a:cs typeface="+mn-ea"/>
                <a:sym typeface="+mn-lt"/>
              </a:rPr>
              <a:t>输入你的章节标题</a:t>
            </a:r>
          </a:p>
        </p:txBody>
      </p:sp>
      <p:cxnSp>
        <p:nvCxnSpPr>
          <p:cNvPr id="72" name="直接连接符 71"/>
          <p:cNvCxnSpPr/>
          <p:nvPr/>
        </p:nvCxnSpPr>
        <p:spPr>
          <a:xfrm>
            <a:off x="5681754" y="1276147"/>
            <a:ext cx="2143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4920458" y="950058"/>
            <a:ext cx="561600" cy="562630"/>
          </a:xfrm>
          <a:prstGeom prst="ellipse">
            <a:avLst/>
          </a:prstGeom>
          <a:solidFill>
            <a:schemeClr val="accent2"/>
          </a:solidFill>
        </p:spPr>
        <p:txBody>
          <a:bodyPr wrap="none">
            <a:noAutofit/>
          </a:bodyPr>
          <a:lstStyle/>
          <a:p>
            <a:pPr algn="ctr"/>
            <a:r>
              <a:rPr lang="en-US" altLang="zh-CN" sz="2000" dirty="0">
                <a:cs typeface="+mn-ea"/>
                <a:sym typeface="+mn-lt"/>
              </a:rPr>
              <a:t>01</a:t>
            </a:r>
            <a:endParaRPr lang="zh-CN" altLang="en-US" sz="1600" dirty="0">
              <a:cs typeface="+mn-ea"/>
              <a:sym typeface="+mn-lt"/>
            </a:endParaRPr>
          </a:p>
        </p:txBody>
      </p:sp>
      <p:sp>
        <p:nvSpPr>
          <p:cNvPr id="87" name="矩形 86"/>
          <p:cNvSpPr/>
          <p:nvPr/>
        </p:nvSpPr>
        <p:spPr>
          <a:xfrm>
            <a:off x="5585242" y="2183547"/>
            <a:ext cx="2987190" cy="299313"/>
          </a:xfrm>
          <a:prstGeom prst="rect">
            <a:avLst/>
          </a:prstGeom>
        </p:spPr>
        <p:txBody>
          <a:bodyPr wrap="square">
            <a:spAutoFit/>
          </a:bodyPr>
          <a:lstStyle/>
          <a:p>
            <a:pPr>
              <a:lnSpc>
                <a:spcPct val="150000"/>
              </a:lnSpc>
            </a:pPr>
            <a:r>
              <a:rPr lang="en-US" altLang="zh-CN" sz="1000" dirty="0">
                <a:solidFill>
                  <a:schemeClr val="bg1"/>
                </a:solidFill>
                <a:cs typeface="+mn-ea"/>
                <a:sym typeface="+mn-lt"/>
              </a:rPr>
              <a:t>Success Always Belongs For Those Who Prepared</a:t>
            </a:r>
          </a:p>
        </p:txBody>
      </p:sp>
      <p:sp>
        <p:nvSpPr>
          <p:cNvPr id="88" name="矩形 87"/>
          <p:cNvSpPr/>
          <p:nvPr/>
        </p:nvSpPr>
        <p:spPr>
          <a:xfrm>
            <a:off x="5573146" y="1784245"/>
            <a:ext cx="1826141" cy="338554"/>
          </a:xfrm>
          <a:prstGeom prst="rect">
            <a:avLst/>
          </a:prstGeom>
        </p:spPr>
        <p:txBody>
          <a:bodyPr wrap="none">
            <a:spAutoFit/>
          </a:bodyPr>
          <a:lstStyle/>
          <a:p>
            <a:r>
              <a:rPr lang="zh-CN" altLang="en-US" sz="1600" dirty="0">
                <a:solidFill>
                  <a:schemeClr val="bg2"/>
                </a:solidFill>
                <a:cs typeface="+mn-ea"/>
                <a:sym typeface="+mn-lt"/>
              </a:rPr>
              <a:t>输入你的章节标题</a:t>
            </a:r>
          </a:p>
        </p:txBody>
      </p:sp>
      <p:cxnSp>
        <p:nvCxnSpPr>
          <p:cNvPr id="89" name="直接连接符 88"/>
          <p:cNvCxnSpPr/>
          <p:nvPr/>
        </p:nvCxnSpPr>
        <p:spPr>
          <a:xfrm>
            <a:off x="5681754" y="2169979"/>
            <a:ext cx="2143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4920458" y="1843890"/>
            <a:ext cx="561600" cy="562630"/>
          </a:xfrm>
          <a:prstGeom prst="ellipse">
            <a:avLst/>
          </a:prstGeom>
          <a:solidFill>
            <a:schemeClr val="accent1"/>
          </a:solidFill>
        </p:spPr>
        <p:txBody>
          <a:bodyPr wrap="none">
            <a:noAutofit/>
          </a:bodyPr>
          <a:lstStyle/>
          <a:p>
            <a:pPr algn="ctr"/>
            <a:r>
              <a:rPr lang="en-US" altLang="zh-CN" sz="2000" dirty="0">
                <a:cs typeface="+mn-ea"/>
                <a:sym typeface="+mn-lt"/>
              </a:rPr>
              <a:t>02</a:t>
            </a:r>
            <a:endParaRPr lang="zh-CN" altLang="en-US" sz="1600" dirty="0">
              <a:cs typeface="+mn-ea"/>
              <a:sym typeface="+mn-lt"/>
            </a:endParaRPr>
          </a:p>
        </p:txBody>
      </p:sp>
      <p:sp>
        <p:nvSpPr>
          <p:cNvPr id="92" name="矩形 91"/>
          <p:cNvSpPr/>
          <p:nvPr/>
        </p:nvSpPr>
        <p:spPr>
          <a:xfrm>
            <a:off x="5585242" y="3077379"/>
            <a:ext cx="2987190" cy="299313"/>
          </a:xfrm>
          <a:prstGeom prst="rect">
            <a:avLst/>
          </a:prstGeom>
        </p:spPr>
        <p:txBody>
          <a:bodyPr wrap="square">
            <a:spAutoFit/>
          </a:bodyPr>
          <a:lstStyle/>
          <a:p>
            <a:pPr>
              <a:lnSpc>
                <a:spcPct val="150000"/>
              </a:lnSpc>
            </a:pPr>
            <a:r>
              <a:rPr lang="en-US" altLang="zh-CN" sz="1000" dirty="0">
                <a:solidFill>
                  <a:schemeClr val="bg1"/>
                </a:solidFill>
                <a:cs typeface="+mn-ea"/>
                <a:sym typeface="+mn-lt"/>
              </a:rPr>
              <a:t>Success Always Belongs For Those Who Prepared</a:t>
            </a:r>
          </a:p>
        </p:txBody>
      </p:sp>
      <p:sp>
        <p:nvSpPr>
          <p:cNvPr id="93" name="矩形 92"/>
          <p:cNvSpPr/>
          <p:nvPr/>
        </p:nvSpPr>
        <p:spPr>
          <a:xfrm>
            <a:off x="5573146" y="2678077"/>
            <a:ext cx="1826141" cy="338554"/>
          </a:xfrm>
          <a:prstGeom prst="rect">
            <a:avLst/>
          </a:prstGeom>
        </p:spPr>
        <p:txBody>
          <a:bodyPr wrap="none">
            <a:spAutoFit/>
          </a:bodyPr>
          <a:lstStyle/>
          <a:p>
            <a:r>
              <a:rPr lang="zh-CN" altLang="en-US" sz="1600" dirty="0">
                <a:solidFill>
                  <a:schemeClr val="bg2"/>
                </a:solidFill>
                <a:cs typeface="+mn-ea"/>
                <a:sym typeface="+mn-lt"/>
              </a:rPr>
              <a:t>输入你的章节标题</a:t>
            </a:r>
          </a:p>
        </p:txBody>
      </p:sp>
      <p:cxnSp>
        <p:nvCxnSpPr>
          <p:cNvPr id="94" name="直接连接符 93"/>
          <p:cNvCxnSpPr/>
          <p:nvPr/>
        </p:nvCxnSpPr>
        <p:spPr>
          <a:xfrm>
            <a:off x="5681754" y="3063811"/>
            <a:ext cx="2143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4920458" y="2737722"/>
            <a:ext cx="561600" cy="562630"/>
          </a:xfrm>
          <a:prstGeom prst="ellipse">
            <a:avLst/>
          </a:prstGeom>
          <a:solidFill>
            <a:schemeClr val="accent2"/>
          </a:solidFill>
        </p:spPr>
        <p:txBody>
          <a:bodyPr wrap="none">
            <a:noAutofit/>
          </a:bodyPr>
          <a:lstStyle/>
          <a:p>
            <a:pPr algn="ctr"/>
            <a:r>
              <a:rPr lang="en-US" altLang="zh-CN" sz="2000" dirty="0">
                <a:cs typeface="+mn-ea"/>
                <a:sym typeface="+mn-lt"/>
              </a:rPr>
              <a:t>03</a:t>
            </a:r>
            <a:endParaRPr lang="zh-CN" altLang="en-US" sz="1600" dirty="0">
              <a:cs typeface="+mn-ea"/>
              <a:sym typeface="+mn-lt"/>
            </a:endParaRPr>
          </a:p>
        </p:txBody>
      </p:sp>
      <p:sp>
        <p:nvSpPr>
          <p:cNvPr id="97" name="矩形 96"/>
          <p:cNvSpPr/>
          <p:nvPr/>
        </p:nvSpPr>
        <p:spPr>
          <a:xfrm>
            <a:off x="5585242" y="3971212"/>
            <a:ext cx="2987190" cy="299313"/>
          </a:xfrm>
          <a:prstGeom prst="rect">
            <a:avLst/>
          </a:prstGeom>
        </p:spPr>
        <p:txBody>
          <a:bodyPr wrap="square">
            <a:spAutoFit/>
          </a:bodyPr>
          <a:lstStyle/>
          <a:p>
            <a:pPr>
              <a:lnSpc>
                <a:spcPct val="150000"/>
              </a:lnSpc>
            </a:pPr>
            <a:r>
              <a:rPr lang="en-US" altLang="zh-CN" sz="1000" dirty="0">
                <a:solidFill>
                  <a:schemeClr val="bg1"/>
                </a:solidFill>
                <a:cs typeface="+mn-ea"/>
                <a:sym typeface="+mn-lt"/>
              </a:rPr>
              <a:t>Success Always Belongs For Those Who Prepared</a:t>
            </a:r>
          </a:p>
        </p:txBody>
      </p:sp>
      <p:sp>
        <p:nvSpPr>
          <p:cNvPr id="98" name="矩形 97"/>
          <p:cNvSpPr/>
          <p:nvPr/>
        </p:nvSpPr>
        <p:spPr>
          <a:xfrm>
            <a:off x="5573146" y="3571910"/>
            <a:ext cx="1826141" cy="338554"/>
          </a:xfrm>
          <a:prstGeom prst="rect">
            <a:avLst/>
          </a:prstGeom>
        </p:spPr>
        <p:txBody>
          <a:bodyPr wrap="none">
            <a:spAutoFit/>
          </a:bodyPr>
          <a:lstStyle/>
          <a:p>
            <a:r>
              <a:rPr lang="zh-CN" altLang="en-US" sz="1600" dirty="0">
                <a:solidFill>
                  <a:schemeClr val="bg2"/>
                </a:solidFill>
                <a:cs typeface="+mn-ea"/>
                <a:sym typeface="+mn-lt"/>
              </a:rPr>
              <a:t>输入你的章节标题</a:t>
            </a:r>
          </a:p>
        </p:txBody>
      </p:sp>
      <p:cxnSp>
        <p:nvCxnSpPr>
          <p:cNvPr id="99" name="直接连接符 98"/>
          <p:cNvCxnSpPr/>
          <p:nvPr/>
        </p:nvCxnSpPr>
        <p:spPr>
          <a:xfrm>
            <a:off x="5681754" y="3957644"/>
            <a:ext cx="2143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920458" y="3631555"/>
            <a:ext cx="561600" cy="562630"/>
          </a:xfrm>
          <a:prstGeom prst="ellipse">
            <a:avLst/>
          </a:prstGeom>
          <a:solidFill>
            <a:schemeClr val="accent1"/>
          </a:solidFill>
        </p:spPr>
        <p:txBody>
          <a:bodyPr wrap="none">
            <a:noAutofit/>
          </a:bodyPr>
          <a:lstStyle/>
          <a:p>
            <a:pPr algn="ctr"/>
            <a:r>
              <a:rPr lang="en-US" altLang="zh-CN" sz="2000" dirty="0">
                <a:cs typeface="+mn-ea"/>
                <a:sym typeface="+mn-lt"/>
              </a:rPr>
              <a:t>04</a:t>
            </a:r>
            <a:endParaRPr lang="zh-CN" altLang="en-US" sz="1600" dirty="0">
              <a:cs typeface="+mn-ea"/>
              <a:sym typeface="+mn-lt"/>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75730" y="1468116"/>
            <a:ext cx="1024391" cy="2653411"/>
            <a:chOff x="4735279" y="3914974"/>
            <a:chExt cx="2731707" cy="7075762"/>
          </a:xfrm>
        </p:grpSpPr>
        <p:grpSp>
          <p:nvGrpSpPr>
            <p:cNvPr id="1494" name="Group 1494"/>
            <p:cNvGrpSpPr/>
            <p:nvPr/>
          </p:nvGrpSpPr>
          <p:grpSpPr>
            <a:xfrm>
              <a:off x="4735279" y="3914974"/>
              <a:ext cx="2731707" cy="7075762"/>
              <a:chOff x="0" y="0"/>
              <a:chExt cx="2731705" cy="7075761"/>
            </a:xfrm>
          </p:grpSpPr>
          <p:sp>
            <p:nvSpPr>
              <p:cNvPr id="1488" name="Shape 1488"/>
              <p:cNvSpPr/>
              <p:nvPr/>
            </p:nvSpPr>
            <p:spPr>
              <a:xfrm flipV="1">
                <a:off x="1362448" y="3189026"/>
                <a:ext cx="1" cy="3886736"/>
              </a:xfrm>
              <a:prstGeom prst="line">
                <a:avLst/>
              </a:prstGeom>
              <a:noFill/>
              <a:ln w="25400" cap="flat">
                <a:solidFill>
                  <a:srgbClr val="35343A"/>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grpSp>
            <p:nvGrpSpPr>
              <p:cNvPr id="1493" name="Group 1493"/>
              <p:cNvGrpSpPr/>
              <p:nvPr/>
            </p:nvGrpSpPr>
            <p:grpSpPr>
              <a:xfrm>
                <a:off x="-1" y="0"/>
                <a:ext cx="2731707" cy="4305521"/>
                <a:chOff x="0" y="0"/>
                <a:chExt cx="2731705" cy="4305520"/>
              </a:xfrm>
            </p:grpSpPr>
            <p:grpSp>
              <p:nvGrpSpPr>
                <p:cNvPr id="1491" name="Group 1491"/>
                <p:cNvGrpSpPr/>
                <p:nvPr/>
              </p:nvGrpSpPr>
              <p:grpSpPr>
                <a:xfrm>
                  <a:off x="-1" y="0"/>
                  <a:ext cx="2731707" cy="4305521"/>
                  <a:chOff x="-28" y="-106"/>
                  <a:chExt cx="2731705" cy="4305520"/>
                </a:xfrm>
              </p:grpSpPr>
              <p:sp>
                <p:nvSpPr>
                  <p:cNvPr id="1489" name="Shape 1489"/>
                  <p:cNvSpPr/>
                  <p:nvPr/>
                </p:nvSpPr>
                <p:spPr>
                  <a:xfrm>
                    <a:off x="-2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2"/>
                      </a:gs>
                      <a:gs pos="100000">
                        <a:schemeClr val="accent1"/>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sp>
                <p:nvSpPr>
                  <p:cNvPr id="1490" name="Shape 1490"/>
                  <p:cNvSpPr/>
                  <p:nvPr/>
                </p:nvSpPr>
                <p:spPr>
                  <a:xfrm flipH="1">
                    <a:off x="135493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2"/>
                      </a:gs>
                      <a:gs pos="100000">
                        <a:schemeClr val="accent1"/>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grpSp>
            <p:sp>
              <p:nvSpPr>
                <p:cNvPr id="1492" name="Shape 1492"/>
                <p:cNvSpPr/>
                <p:nvPr/>
              </p:nvSpPr>
              <p:spPr>
                <a:xfrm>
                  <a:off x="434718" y="431906"/>
                  <a:ext cx="1860939" cy="1861606"/>
                </a:xfrm>
                <a:prstGeom prst="ellipse">
                  <a:avLst/>
                </a:prstGeom>
                <a:solidFill>
                  <a:srgbClr val="F0F1F6"/>
                </a:solidFill>
                <a:ln w="12700" cap="flat">
                  <a:noFill/>
                  <a:miter lim="400000"/>
                </a:ln>
                <a:effectLst/>
              </p:spPr>
              <p:txBody>
                <a:bodyPr wrap="square" lIns="45720" tIns="45720" rIns="45720" bIns="45720" numCol="1" anchor="ctr">
                  <a:noAutofit/>
                </a:bodyPr>
                <a:lstStyle>
                  <a:lvl1pPr>
                    <a:defRPr sz="6000"/>
                  </a:lvl1pPr>
                </a:lstStyle>
                <a:p>
                  <a:pPr algn="ctr" defTabSz="309245" hangingPunct="0"/>
                  <a:endParaRPr sz="2250" kern="0" dirty="0">
                    <a:solidFill>
                      <a:srgbClr val="FFFFFB"/>
                    </a:solidFill>
                    <a:latin typeface="linecons"/>
                    <a:sym typeface="linecons"/>
                  </a:endParaRPr>
                </a:p>
              </p:txBody>
            </p:sp>
          </p:grpSp>
        </p:grpSp>
        <p:sp>
          <p:nvSpPr>
            <p:cNvPr id="45" name="Freeform 14"/>
            <p:cNvSpPr>
              <a:spLocks noEditPoints="1"/>
            </p:cNvSpPr>
            <p:nvPr/>
          </p:nvSpPr>
          <p:spPr bwMode="auto">
            <a:xfrm>
              <a:off x="5628773" y="4759609"/>
              <a:ext cx="1000357" cy="999353"/>
            </a:xfrm>
            <a:custGeom>
              <a:avLst/>
              <a:gdLst>
                <a:gd name="T0" fmla="*/ 519 w 519"/>
                <a:gd name="T1" fmla="*/ 281 h 518"/>
                <a:gd name="T2" fmla="*/ 443 w 519"/>
                <a:gd name="T3" fmla="*/ 323 h 518"/>
                <a:gd name="T4" fmla="*/ 468 w 519"/>
                <a:gd name="T5" fmla="*/ 407 h 518"/>
                <a:gd name="T6" fmla="*/ 404 w 519"/>
                <a:gd name="T7" fmla="*/ 468 h 518"/>
                <a:gd name="T8" fmla="*/ 323 w 519"/>
                <a:gd name="T9" fmla="*/ 442 h 518"/>
                <a:gd name="T10" fmla="*/ 282 w 519"/>
                <a:gd name="T11" fmla="*/ 518 h 518"/>
                <a:gd name="T12" fmla="*/ 206 w 519"/>
                <a:gd name="T13" fmla="*/ 492 h 518"/>
                <a:gd name="T14" fmla="*/ 133 w 519"/>
                <a:gd name="T15" fmla="*/ 462 h 518"/>
                <a:gd name="T16" fmla="*/ 61 w 519"/>
                <a:gd name="T17" fmla="*/ 427 h 518"/>
                <a:gd name="T18" fmla="*/ 84 w 519"/>
                <a:gd name="T19" fmla="*/ 344 h 518"/>
                <a:gd name="T20" fmla="*/ 8 w 519"/>
                <a:gd name="T21" fmla="*/ 302 h 518"/>
                <a:gd name="T22" fmla="*/ 8 w 519"/>
                <a:gd name="T23" fmla="*/ 217 h 518"/>
                <a:gd name="T24" fmla="*/ 84 w 519"/>
                <a:gd name="T25" fmla="*/ 174 h 518"/>
                <a:gd name="T26" fmla="*/ 61 w 519"/>
                <a:gd name="T27" fmla="*/ 91 h 518"/>
                <a:gd name="T28" fmla="*/ 133 w 519"/>
                <a:gd name="T29" fmla="*/ 57 h 518"/>
                <a:gd name="T30" fmla="*/ 206 w 519"/>
                <a:gd name="T31" fmla="*/ 26 h 518"/>
                <a:gd name="T32" fmla="*/ 282 w 519"/>
                <a:gd name="T33" fmla="*/ 0 h 518"/>
                <a:gd name="T34" fmla="*/ 323 w 519"/>
                <a:gd name="T35" fmla="*/ 76 h 518"/>
                <a:gd name="T36" fmla="*/ 404 w 519"/>
                <a:gd name="T37" fmla="*/ 51 h 518"/>
                <a:gd name="T38" fmla="*/ 468 w 519"/>
                <a:gd name="T39" fmla="*/ 111 h 518"/>
                <a:gd name="T40" fmla="*/ 443 w 519"/>
                <a:gd name="T41" fmla="*/ 195 h 518"/>
                <a:gd name="T42" fmla="*/ 486 w 519"/>
                <a:gd name="T43" fmla="*/ 281 h 518"/>
                <a:gd name="T44" fmla="*/ 412 w 519"/>
                <a:gd name="T45" fmla="*/ 207 h 518"/>
                <a:gd name="T46" fmla="*/ 436 w 519"/>
                <a:gd name="T47" fmla="*/ 114 h 518"/>
                <a:gd name="T48" fmla="*/ 345 w 519"/>
                <a:gd name="T49" fmla="*/ 116 h 518"/>
                <a:gd name="T50" fmla="*/ 292 w 519"/>
                <a:gd name="T51" fmla="*/ 82 h 518"/>
                <a:gd name="T52" fmla="*/ 227 w 519"/>
                <a:gd name="T53" fmla="*/ 82 h 518"/>
                <a:gd name="T54" fmla="*/ 175 w 519"/>
                <a:gd name="T55" fmla="*/ 116 h 518"/>
                <a:gd name="T56" fmla="*/ 83 w 519"/>
                <a:gd name="T57" fmla="*/ 114 h 518"/>
                <a:gd name="T58" fmla="*/ 107 w 519"/>
                <a:gd name="T59" fmla="*/ 207 h 518"/>
                <a:gd name="T60" fmla="*/ 33 w 519"/>
                <a:gd name="T61" fmla="*/ 281 h 518"/>
                <a:gd name="T62" fmla="*/ 114 w 519"/>
                <a:gd name="T63" fmla="*/ 330 h 518"/>
                <a:gd name="T64" fmla="*/ 115 w 519"/>
                <a:gd name="T65" fmla="*/ 435 h 518"/>
                <a:gd name="T66" fmla="*/ 189 w 519"/>
                <a:gd name="T67" fmla="*/ 405 h 518"/>
                <a:gd name="T68" fmla="*/ 237 w 519"/>
                <a:gd name="T69" fmla="*/ 486 h 518"/>
                <a:gd name="T70" fmla="*/ 312 w 519"/>
                <a:gd name="T71" fmla="*/ 412 h 518"/>
                <a:gd name="T72" fmla="*/ 362 w 519"/>
                <a:gd name="T73" fmla="*/ 407 h 518"/>
                <a:gd name="T74" fmla="*/ 407 w 519"/>
                <a:gd name="T75" fmla="*/ 361 h 518"/>
                <a:gd name="T76" fmla="*/ 437 w 519"/>
                <a:gd name="T77" fmla="*/ 292 h 518"/>
                <a:gd name="T78" fmla="*/ 340 w 519"/>
                <a:gd name="T79" fmla="*/ 339 h 518"/>
                <a:gd name="T80" fmla="*/ 146 w 519"/>
                <a:gd name="T81" fmla="*/ 259 h 518"/>
                <a:gd name="T82" fmla="*/ 340 w 519"/>
                <a:gd name="T83" fmla="*/ 179 h 518"/>
                <a:gd name="T84" fmla="*/ 330 w 519"/>
                <a:gd name="T85" fmla="*/ 189 h 518"/>
                <a:gd name="T86" fmla="*/ 160 w 519"/>
                <a:gd name="T87" fmla="*/ 259 h 518"/>
                <a:gd name="T88" fmla="*/ 330 w 519"/>
                <a:gd name="T89" fmla="*/ 330 h 518"/>
                <a:gd name="T90" fmla="*/ 306 w 519"/>
                <a:gd name="T91" fmla="*/ 305 h 518"/>
                <a:gd name="T92" fmla="*/ 195 w 519"/>
                <a:gd name="T93" fmla="*/ 259 h 518"/>
                <a:gd name="T94" fmla="*/ 306 w 519"/>
                <a:gd name="T95" fmla="*/ 214 h 518"/>
                <a:gd name="T96" fmla="*/ 294 w 519"/>
                <a:gd name="T97" fmla="*/ 225 h 518"/>
                <a:gd name="T98" fmla="*/ 211 w 519"/>
                <a:gd name="T99" fmla="*/ 259 h 518"/>
                <a:gd name="T100" fmla="*/ 294 w 519"/>
                <a:gd name="T101" fmla="*/ 29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 h="518">
                  <a:moveTo>
                    <a:pt x="511" y="217"/>
                  </a:moveTo>
                  <a:cubicBezTo>
                    <a:pt x="516" y="223"/>
                    <a:pt x="519" y="229"/>
                    <a:pt x="519" y="237"/>
                  </a:cubicBezTo>
                  <a:cubicBezTo>
                    <a:pt x="519" y="281"/>
                    <a:pt x="519" y="281"/>
                    <a:pt x="519" y="281"/>
                  </a:cubicBezTo>
                  <a:cubicBezTo>
                    <a:pt x="519" y="289"/>
                    <a:pt x="516" y="296"/>
                    <a:pt x="511" y="302"/>
                  </a:cubicBezTo>
                  <a:cubicBezTo>
                    <a:pt x="506" y="308"/>
                    <a:pt x="500" y="311"/>
                    <a:pt x="492" y="313"/>
                  </a:cubicBezTo>
                  <a:cubicBezTo>
                    <a:pt x="443" y="323"/>
                    <a:pt x="443" y="323"/>
                    <a:pt x="443" y="323"/>
                  </a:cubicBezTo>
                  <a:cubicBezTo>
                    <a:pt x="441" y="330"/>
                    <a:pt x="438" y="337"/>
                    <a:pt x="435" y="344"/>
                  </a:cubicBezTo>
                  <a:cubicBezTo>
                    <a:pt x="462" y="386"/>
                    <a:pt x="462" y="386"/>
                    <a:pt x="462" y="386"/>
                  </a:cubicBezTo>
                  <a:cubicBezTo>
                    <a:pt x="467" y="392"/>
                    <a:pt x="469" y="400"/>
                    <a:pt x="468" y="407"/>
                  </a:cubicBezTo>
                  <a:cubicBezTo>
                    <a:pt x="467" y="415"/>
                    <a:pt x="464" y="422"/>
                    <a:pt x="458" y="427"/>
                  </a:cubicBezTo>
                  <a:cubicBezTo>
                    <a:pt x="428" y="458"/>
                    <a:pt x="428" y="458"/>
                    <a:pt x="428" y="458"/>
                  </a:cubicBezTo>
                  <a:cubicBezTo>
                    <a:pt x="421" y="464"/>
                    <a:pt x="413" y="468"/>
                    <a:pt x="404" y="468"/>
                  </a:cubicBezTo>
                  <a:cubicBezTo>
                    <a:pt x="398" y="468"/>
                    <a:pt x="392" y="466"/>
                    <a:pt x="386" y="462"/>
                  </a:cubicBezTo>
                  <a:cubicBezTo>
                    <a:pt x="345" y="434"/>
                    <a:pt x="345" y="434"/>
                    <a:pt x="345" y="434"/>
                  </a:cubicBezTo>
                  <a:cubicBezTo>
                    <a:pt x="337" y="438"/>
                    <a:pt x="330" y="440"/>
                    <a:pt x="323" y="442"/>
                  </a:cubicBezTo>
                  <a:cubicBezTo>
                    <a:pt x="313" y="492"/>
                    <a:pt x="313" y="492"/>
                    <a:pt x="313" y="492"/>
                  </a:cubicBezTo>
                  <a:cubicBezTo>
                    <a:pt x="312" y="499"/>
                    <a:pt x="308" y="506"/>
                    <a:pt x="302" y="511"/>
                  </a:cubicBezTo>
                  <a:cubicBezTo>
                    <a:pt x="296" y="516"/>
                    <a:pt x="289" y="518"/>
                    <a:pt x="282" y="518"/>
                  </a:cubicBezTo>
                  <a:cubicBezTo>
                    <a:pt x="237" y="518"/>
                    <a:pt x="237" y="518"/>
                    <a:pt x="237" y="518"/>
                  </a:cubicBezTo>
                  <a:cubicBezTo>
                    <a:pt x="230" y="518"/>
                    <a:pt x="223" y="516"/>
                    <a:pt x="217" y="511"/>
                  </a:cubicBezTo>
                  <a:cubicBezTo>
                    <a:pt x="211" y="507"/>
                    <a:pt x="207" y="500"/>
                    <a:pt x="206" y="492"/>
                  </a:cubicBezTo>
                  <a:cubicBezTo>
                    <a:pt x="196" y="442"/>
                    <a:pt x="196" y="442"/>
                    <a:pt x="196" y="442"/>
                  </a:cubicBezTo>
                  <a:cubicBezTo>
                    <a:pt x="189" y="440"/>
                    <a:pt x="182" y="438"/>
                    <a:pt x="175" y="434"/>
                  </a:cubicBezTo>
                  <a:cubicBezTo>
                    <a:pt x="133" y="462"/>
                    <a:pt x="133" y="462"/>
                    <a:pt x="133" y="462"/>
                  </a:cubicBezTo>
                  <a:cubicBezTo>
                    <a:pt x="128" y="466"/>
                    <a:pt x="122" y="468"/>
                    <a:pt x="115" y="468"/>
                  </a:cubicBezTo>
                  <a:cubicBezTo>
                    <a:pt x="106" y="468"/>
                    <a:pt x="98" y="464"/>
                    <a:pt x="92" y="458"/>
                  </a:cubicBezTo>
                  <a:cubicBezTo>
                    <a:pt x="61" y="427"/>
                    <a:pt x="61" y="427"/>
                    <a:pt x="61" y="427"/>
                  </a:cubicBezTo>
                  <a:cubicBezTo>
                    <a:pt x="56" y="422"/>
                    <a:pt x="53" y="415"/>
                    <a:pt x="52" y="407"/>
                  </a:cubicBezTo>
                  <a:cubicBezTo>
                    <a:pt x="51" y="400"/>
                    <a:pt x="52" y="392"/>
                    <a:pt x="57" y="386"/>
                  </a:cubicBezTo>
                  <a:cubicBezTo>
                    <a:pt x="84" y="344"/>
                    <a:pt x="84" y="344"/>
                    <a:pt x="84" y="344"/>
                  </a:cubicBezTo>
                  <a:cubicBezTo>
                    <a:pt x="81" y="337"/>
                    <a:pt x="78" y="330"/>
                    <a:pt x="76" y="323"/>
                  </a:cubicBezTo>
                  <a:cubicBezTo>
                    <a:pt x="27" y="313"/>
                    <a:pt x="27" y="313"/>
                    <a:pt x="27" y="313"/>
                  </a:cubicBezTo>
                  <a:cubicBezTo>
                    <a:pt x="19" y="311"/>
                    <a:pt x="13" y="308"/>
                    <a:pt x="8" y="302"/>
                  </a:cubicBezTo>
                  <a:cubicBezTo>
                    <a:pt x="3" y="296"/>
                    <a:pt x="0" y="289"/>
                    <a:pt x="0" y="281"/>
                  </a:cubicBezTo>
                  <a:cubicBezTo>
                    <a:pt x="0" y="237"/>
                    <a:pt x="0" y="237"/>
                    <a:pt x="0" y="237"/>
                  </a:cubicBezTo>
                  <a:cubicBezTo>
                    <a:pt x="0" y="229"/>
                    <a:pt x="3" y="223"/>
                    <a:pt x="8" y="217"/>
                  </a:cubicBezTo>
                  <a:cubicBezTo>
                    <a:pt x="13" y="211"/>
                    <a:pt x="19" y="207"/>
                    <a:pt x="27" y="206"/>
                  </a:cubicBezTo>
                  <a:cubicBezTo>
                    <a:pt x="76" y="195"/>
                    <a:pt x="76" y="195"/>
                    <a:pt x="76" y="195"/>
                  </a:cubicBezTo>
                  <a:cubicBezTo>
                    <a:pt x="78" y="189"/>
                    <a:pt x="81" y="182"/>
                    <a:pt x="84" y="174"/>
                  </a:cubicBezTo>
                  <a:cubicBezTo>
                    <a:pt x="57" y="133"/>
                    <a:pt x="57" y="133"/>
                    <a:pt x="57" y="133"/>
                  </a:cubicBezTo>
                  <a:cubicBezTo>
                    <a:pt x="52" y="126"/>
                    <a:pt x="51" y="119"/>
                    <a:pt x="52" y="111"/>
                  </a:cubicBezTo>
                  <a:cubicBezTo>
                    <a:pt x="53" y="103"/>
                    <a:pt x="56" y="97"/>
                    <a:pt x="61" y="91"/>
                  </a:cubicBezTo>
                  <a:cubicBezTo>
                    <a:pt x="92" y="61"/>
                    <a:pt x="92" y="61"/>
                    <a:pt x="92" y="61"/>
                  </a:cubicBezTo>
                  <a:cubicBezTo>
                    <a:pt x="98" y="54"/>
                    <a:pt x="106" y="51"/>
                    <a:pt x="115" y="51"/>
                  </a:cubicBezTo>
                  <a:cubicBezTo>
                    <a:pt x="122" y="51"/>
                    <a:pt x="128" y="53"/>
                    <a:pt x="133" y="57"/>
                  </a:cubicBezTo>
                  <a:cubicBezTo>
                    <a:pt x="175" y="84"/>
                    <a:pt x="175" y="84"/>
                    <a:pt x="175" y="84"/>
                  </a:cubicBezTo>
                  <a:cubicBezTo>
                    <a:pt x="182" y="81"/>
                    <a:pt x="189" y="78"/>
                    <a:pt x="196" y="76"/>
                  </a:cubicBezTo>
                  <a:cubicBezTo>
                    <a:pt x="206" y="26"/>
                    <a:pt x="206" y="26"/>
                    <a:pt x="206" y="26"/>
                  </a:cubicBezTo>
                  <a:cubicBezTo>
                    <a:pt x="207" y="19"/>
                    <a:pt x="211" y="13"/>
                    <a:pt x="217" y="8"/>
                  </a:cubicBezTo>
                  <a:cubicBezTo>
                    <a:pt x="223" y="3"/>
                    <a:pt x="230" y="0"/>
                    <a:pt x="237" y="0"/>
                  </a:cubicBezTo>
                  <a:cubicBezTo>
                    <a:pt x="282" y="0"/>
                    <a:pt x="282" y="0"/>
                    <a:pt x="282" y="0"/>
                  </a:cubicBezTo>
                  <a:cubicBezTo>
                    <a:pt x="289" y="0"/>
                    <a:pt x="296" y="3"/>
                    <a:pt x="302" y="8"/>
                  </a:cubicBezTo>
                  <a:cubicBezTo>
                    <a:pt x="308" y="13"/>
                    <a:pt x="312" y="19"/>
                    <a:pt x="313" y="26"/>
                  </a:cubicBezTo>
                  <a:cubicBezTo>
                    <a:pt x="323" y="76"/>
                    <a:pt x="323" y="76"/>
                    <a:pt x="323" y="76"/>
                  </a:cubicBezTo>
                  <a:cubicBezTo>
                    <a:pt x="330" y="78"/>
                    <a:pt x="337" y="81"/>
                    <a:pt x="345" y="84"/>
                  </a:cubicBezTo>
                  <a:cubicBezTo>
                    <a:pt x="386" y="57"/>
                    <a:pt x="386" y="57"/>
                    <a:pt x="386" y="57"/>
                  </a:cubicBezTo>
                  <a:cubicBezTo>
                    <a:pt x="392" y="53"/>
                    <a:pt x="398" y="51"/>
                    <a:pt x="404" y="51"/>
                  </a:cubicBezTo>
                  <a:cubicBezTo>
                    <a:pt x="413" y="51"/>
                    <a:pt x="421" y="54"/>
                    <a:pt x="428" y="61"/>
                  </a:cubicBezTo>
                  <a:cubicBezTo>
                    <a:pt x="458" y="91"/>
                    <a:pt x="458" y="91"/>
                    <a:pt x="458" y="91"/>
                  </a:cubicBezTo>
                  <a:cubicBezTo>
                    <a:pt x="464" y="97"/>
                    <a:pt x="467" y="103"/>
                    <a:pt x="468" y="111"/>
                  </a:cubicBezTo>
                  <a:cubicBezTo>
                    <a:pt x="469" y="119"/>
                    <a:pt x="467" y="126"/>
                    <a:pt x="462" y="133"/>
                  </a:cubicBezTo>
                  <a:cubicBezTo>
                    <a:pt x="435" y="174"/>
                    <a:pt x="435" y="174"/>
                    <a:pt x="435" y="174"/>
                  </a:cubicBezTo>
                  <a:cubicBezTo>
                    <a:pt x="438" y="182"/>
                    <a:pt x="441" y="189"/>
                    <a:pt x="443" y="195"/>
                  </a:cubicBezTo>
                  <a:cubicBezTo>
                    <a:pt x="492" y="206"/>
                    <a:pt x="492" y="206"/>
                    <a:pt x="492" y="206"/>
                  </a:cubicBezTo>
                  <a:cubicBezTo>
                    <a:pt x="500" y="207"/>
                    <a:pt x="506" y="211"/>
                    <a:pt x="511" y="217"/>
                  </a:cubicBezTo>
                  <a:close/>
                  <a:moveTo>
                    <a:pt x="486" y="281"/>
                  </a:moveTo>
                  <a:cubicBezTo>
                    <a:pt x="486" y="237"/>
                    <a:pt x="486" y="237"/>
                    <a:pt x="486" y="237"/>
                  </a:cubicBezTo>
                  <a:cubicBezTo>
                    <a:pt x="437" y="227"/>
                    <a:pt x="437" y="227"/>
                    <a:pt x="437" y="227"/>
                  </a:cubicBezTo>
                  <a:cubicBezTo>
                    <a:pt x="425" y="225"/>
                    <a:pt x="417" y="218"/>
                    <a:pt x="412" y="207"/>
                  </a:cubicBezTo>
                  <a:cubicBezTo>
                    <a:pt x="410" y="200"/>
                    <a:pt x="408" y="194"/>
                    <a:pt x="405" y="188"/>
                  </a:cubicBezTo>
                  <a:cubicBezTo>
                    <a:pt x="400" y="178"/>
                    <a:pt x="401" y="167"/>
                    <a:pt x="407" y="157"/>
                  </a:cubicBezTo>
                  <a:cubicBezTo>
                    <a:pt x="436" y="114"/>
                    <a:pt x="436" y="114"/>
                    <a:pt x="436" y="114"/>
                  </a:cubicBezTo>
                  <a:cubicBezTo>
                    <a:pt x="404" y="83"/>
                    <a:pt x="404" y="83"/>
                    <a:pt x="404" y="83"/>
                  </a:cubicBezTo>
                  <a:cubicBezTo>
                    <a:pt x="362" y="111"/>
                    <a:pt x="362" y="111"/>
                    <a:pt x="362" y="111"/>
                  </a:cubicBezTo>
                  <a:cubicBezTo>
                    <a:pt x="356" y="115"/>
                    <a:pt x="351" y="116"/>
                    <a:pt x="345" y="116"/>
                  </a:cubicBezTo>
                  <a:cubicBezTo>
                    <a:pt x="339" y="116"/>
                    <a:pt x="335" y="115"/>
                    <a:pt x="330" y="113"/>
                  </a:cubicBezTo>
                  <a:cubicBezTo>
                    <a:pt x="324" y="111"/>
                    <a:pt x="318" y="108"/>
                    <a:pt x="312" y="106"/>
                  </a:cubicBezTo>
                  <a:cubicBezTo>
                    <a:pt x="301" y="102"/>
                    <a:pt x="294" y="94"/>
                    <a:pt x="292" y="82"/>
                  </a:cubicBezTo>
                  <a:cubicBezTo>
                    <a:pt x="282" y="32"/>
                    <a:pt x="282" y="32"/>
                    <a:pt x="282" y="32"/>
                  </a:cubicBezTo>
                  <a:cubicBezTo>
                    <a:pt x="237" y="32"/>
                    <a:pt x="237" y="32"/>
                    <a:pt x="237" y="32"/>
                  </a:cubicBezTo>
                  <a:cubicBezTo>
                    <a:pt x="227" y="82"/>
                    <a:pt x="227" y="82"/>
                    <a:pt x="227" y="82"/>
                  </a:cubicBezTo>
                  <a:cubicBezTo>
                    <a:pt x="225" y="94"/>
                    <a:pt x="218" y="102"/>
                    <a:pt x="207" y="106"/>
                  </a:cubicBezTo>
                  <a:cubicBezTo>
                    <a:pt x="201" y="108"/>
                    <a:pt x="195" y="111"/>
                    <a:pt x="189" y="113"/>
                  </a:cubicBezTo>
                  <a:cubicBezTo>
                    <a:pt x="185" y="115"/>
                    <a:pt x="180" y="116"/>
                    <a:pt x="175" y="116"/>
                  </a:cubicBezTo>
                  <a:cubicBezTo>
                    <a:pt x="169" y="116"/>
                    <a:pt x="163" y="115"/>
                    <a:pt x="157" y="111"/>
                  </a:cubicBezTo>
                  <a:cubicBezTo>
                    <a:pt x="115" y="83"/>
                    <a:pt x="115" y="83"/>
                    <a:pt x="115" y="83"/>
                  </a:cubicBezTo>
                  <a:cubicBezTo>
                    <a:pt x="83" y="114"/>
                    <a:pt x="83" y="114"/>
                    <a:pt x="83" y="114"/>
                  </a:cubicBezTo>
                  <a:cubicBezTo>
                    <a:pt x="112" y="157"/>
                    <a:pt x="112" y="157"/>
                    <a:pt x="112" y="157"/>
                  </a:cubicBezTo>
                  <a:cubicBezTo>
                    <a:pt x="119" y="167"/>
                    <a:pt x="119" y="178"/>
                    <a:pt x="114" y="188"/>
                  </a:cubicBezTo>
                  <a:cubicBezTo>
                    <a:pt x="111" y="194"/>
                    <a:pt x="109" y="200"/>
                    <a:pt x="107" y="207"/>
                  </a:cubicBezTo>
                  <a:cubicBezTo>
                    <a:pt x="103" y="218"/>
                    <a:pt x="95" y="225"/>
                    <a:pt x="82" y="227"/>
                  </a:cubicBezTo>
                  <a:cubicBezTo>
                    <a:pt x="33" y="237"/>
                    <a:pt x="33" y="237"/>
                    <a:pt x="33" y="237"/>
                  </a:cubicBezTo>
                  <a:cubicBezTo>
                    <a:pt x="33" y="281"/>
                    <a:pt x="33" y="281"/>
                    <a:pt x="33" y="281"/>
                  </a:cubicBezTo>
                  <a:cubicBezTo>
                    <a:pt x="82" y="292"/>
                    <a:pt x="82" y="292"/>
                    <a:pt x="82" y="292"/>
                  </a:cubicBezTo>
                  <a:cubicBezTo>
                    <a:pt x="95" y="294"/>
                    <a:pt x="103" y="300"/>
                    <a:pt x="107" y="312"/>
                  </a:cubicBezTo>
                  <a:cubicBezTo>
                    <a:pt x="109" y="318"/>
                    <a:pt x="111" y="324"/>
                    <a:pt x="114" y="330"/>
                  </a:cubicBezTo>
                  <a:cubicBezTo>
                    <a:pt x="119" y="341"/>
                    <a:pt x="119" y="351"/>
                    <a:pt x="112" y="361"/>
                  </a:cubicBezTo>
                  <a:cubicBezTo>
                    <a:pt x="83" y="404"/>
                    <a:pt x="83" y="404"/>
                    <a:pt x="83" y="404"/>
                  </a:cubicBezTo>
                  <a:cubicBezTo>
                    <a:pt x="115" y="435"/>
                    <a:pt x="115" y="435"/>
                    <a:pt x="115" y="435"/>
                  </a:cubicBezTo>
                  <a:cubicBezTo>
                    <a:pt x="157" y="407"/>
                    <a:pt x="157" y="407"/>
                    <a:pt x="157" y="407"/>
                  </a:cubicBezTo>
                  <a:cubicBezTo>
                    <a:pt x="163" y="404"/>
                    <a:pt x="169" y="402"/>
                    <a:pt x="175" y="402"/>
                  </a:cubicBezTo>
                  <a:cubicBezTo>
                    <a:pt x="180" y="402"/>
                    <a:pt x="185" y="403"/>
                    <a:pt x="189" y="405"/>
                  </a:cubicBezTo>
                  <a:cubicBezTo>
                    <a:pt x="195" y="408"/>
                    <a:pt x="201" y="410"/>
                    <a:pt x="207" y="412"/>
                  </a:cubicBezTo>
                  <a:cubicBezTo>
                    <a:pt x="218" y="416"/>
                    <a:pt x="225" y="424"/>
                    <a:pt x="227" y="436"/>
                  </a:cubicBezTo>
                  <a:cubicBezTo>
                    <a:pt x="237" y="486"/>
                    <a:pt x="237" y="486"/>
                    <a:pt x="237" y="486"/>
                  </a:cubicBezTo>
                  <a:cubicBezTo>
                    <a:pt x="282" y="486"/>
                    <a:pt x="282" y="486"/>
                    <a:pt x="282" y="486"/>
                  </a:cubicBezTo>
                  <a:cubicBezTo>
                    <a:pt x="292" y="436"/>
                    <a:pt x="292" y="436"/>
                    <a:pt x="292" y="436"/>
                  </a:cubicBezTo>
                  <a:cubicBezTo>
                    <a:pt x="294" y="424"/>
                    <a:pt x="301" y="416"/>
                    <a:pt x="312" y="412"/>
                  </a:cubicBezTo>
                  <a:cubicBezTo>
                    <a:pt x="318" y="410"/>
                    <a:pt x="324" y="408"/>
                    <a:pt x="330" y="405"/>
                  </a:cubicBezTo>
                  <a:cubicBezTo>
                    <a:pt x="335" y="403"/>
                    <a:pt x="339" y="402"/>
                    <a:pt x="345" y="402"/>
                  </a:cubicBezTo>
                  <a:cubicBezTo>
                    <a:pt x="351" y="402"/>
                    <a:pt x="356" y="404"/>
                    <a:pt x="362" y="407"/>
                  </a:cubicBezTo>
                  <a:cubicBezTo>
                    <a:pt x="404" y="435"/>
                    <a:pt x="404" y="435"/>
                    <a:pt x="404" y="435"/>
                  </a:cubicBezTo>
                  <a:cubicBezTo>
                    <a:pt x="436" y="404"/>
                    <a:pt x="436" y="404"/>
                    <a:pt x="436" y="404"/>
                  </a:cubicBezTo>
                  <a:cubicBezTo>
                    <a:pt x="407" y="361"/>
                    <a:pt x="407" y="361"/>
                    <a:pt x="407" y="361"/>
                  </a:cubicBezTo>
                  <a:cubicBezTo>
                    <a:pt x="401" y="351"/>
                    <a:pt x="400" y="341"/>
                    <a:pt x="405" y="330"/>
                  </a:cubicBezTo>
                  <a:cubicBezTo>
                    <a:pt x="408" y="324"/>
                    <a:pt x="410" y="318"/>
                    <a:pt x="412" y="312"/>
                  </a:cubicBezTo>
                  <a:cubicBezTo>
                    <a:pt x="417" y="300"/>
                    <a:pt x="425" y="294"/>
                    <a:pt x="437" y="292"/>
                  </a:cubicBezTo>
                  <a:lnTo>
                    <a:pt x="486" y="281"/>
                  </a:lnTo>
                  <a:close/>
                  <a:moveTo>
                    <a:pt x="373" y="259"/>
                  </a:moveTo>
                  <a:cubicBezTo>
                    <a:pt x="373" y="290"/>
                    <a:pt x="362" y="317"/>
                    <a:pt x="340" y="339"/>
                  </a:cubicBezTo>
                  <a:cubicBezTo>
                    <a:pt x="317" y="361"/>
                    <a:pt x="291" y="373"/>
                    <a:pt x="260" y="373"/>
                  </a:cubicBezTo>
                  <a:cubicBezTo>
                    <a:pt x="229" y="373"/>
                    <a:pt x="202" y="361"/>
                    <a:pt x="180" y="339"/>
                  </a:cubicBezTo>
                  <a:cubicBezTo>
                    <a:pt x="157" y="317"/>
                    <a:pt x="146" y="290"/>
                    <a:pt x="146" y="259"/>
                  </a:cubicBezTo>
                  <a:cubicBezTo>
                    <a:pt x="146" y="228"/>
                    <a:pt x="157" y="201"/>
                    <a:pt x="180" y="179"/>
                  </a:cubicBezTo>
                  <a:cubicBezTo>
                    <a:pt x="202" y="157"/>
                    <a:pt x="229" y="146"/>
                    <a:pt x="260" y="146"/>
                  </a:cubicBezTo>
                  <a:cubicBezTo>
                    <a:pt x="291" y="146"/>
                    <a:pt x="317" y="157"/>
                    <a:pt x="340" y="179"/>
                  </a:cubicBezTo>
                  <a:cubicBezTo>
                    <a:pt x="362" y="201"/>
                    <a:pt x="373" y="228"/>
                    <a:pt x="373" y="259"/>
                  </a:cubicBezTo>
                  <a:close/>
                  <a:moveTo>
                    <a:pt x="359" y="259"/>
                  </a:moveTo>
                  <a:cubicBezTo>
                    <a:pt x="359" y="232"/>
                    <a:pt x="349" y="208"/>
                    <a:pt x="330" y="189"/>
                  </a:cubicBezTo>
                  <a:cubicBezTo>
                    <a:pt x="311" y="170"/>
                    <a:pt x="287" y="160"/>
                    <a:pt x="260" y="160"/>
                  </a:cubicBezTo>
                  <a:cubicBezTo>
                    <a:pt x="232" y="160"/>
                    <a:pt x="208" y="170"/>
                    <a:pt x="189" y="189"/>
                  </a:cubicBezTo>
                  <a:cubicBezTo>
                    <a:pt x="170" y="208"/>
                    <a:pt x="160" y="232"/>
                    <a:pt x="160" y="259"/>
                  </a:cubicBezTo>
                  <a:cubicBezTo>
                    <a:pt x="160" y="287"/>
                    <a:pt x="170" y="310"/>
                    <a:pt x="189" y="330"/>
                  </a:cubicBezTo>
                  <a:cubicBezTo>
                    <a:pt x="208" y="349"/>
                    <a:pt x="232" y="358"/>
                    <a:pt x="260" y="358"/>
                  </a:cubicBezTo>
                  <a:cubicBezTo>
                    <a:pt x="287" y="358"/>
                    <a:pt x="311" y="349"/>
                    <a:pt x="330" y="330"/>
                  </a:cubicBezTo>
                  <a:cubicBezTo>
                    <a:pt x="349" y="310"/>
                    <a:pt x="359" y="287"/>
                    <a:pt x="359" y="259"/>
                  </a:cubicBezTo>
                  <a:close/>
                  <a:moveTo>
                    <a:pt x="324" y="260"/>
                  </a:moveTo>
                  <a:cubicBezTo>
                    <a:pt x="324" y="278"/>
                    <a:pt x="318" y="293"/>
                    <a:pt x="306" y="305"/>
                  </a:cubicBezTo>
                  <a:cubicBezTo>
                    <a:pt x="293" y="318"/>
                    <a:pt x="278" y="324"/>
                    <a:pt x="260" y="324"/>
                  </a:cubicBezTo>
                  <a:cubicBezTo>
                    <a:pt x="241" y="324"/>
                    <a:pt x="226" y="318"/>
                    <a:pt x="214" y="305"/>
                  </a:cubicBezTo>
                  <a:cubicBezTo>
                    <a:pt x="201" y="293"/>
                    <a:pt x="195" y="277"/>
                    <a:pt x="195" y="259"/>
                  </a:cubicBezTo>
                  <a:cubicBezTo>
                    <a:pt x="195" y="241"/>
                    <a:pt x="201" y="226"/>
                    <a:pt x="214" y="213"/>
                  </a:cubicBezTo>
                  <a:cubicBezTo>
                    <a:pt x="226" y="201"/>
                    <a:pt x="241" y="194"/>
                    <a:pt x="260" y="194"/>
                  </a:cubicBezTo>
                  <a:cubicBezTo>
                    <a:pt x="278" y="194"/>
                    <a:pt x="293" y="201"/>
                    <a:pt x="306" y="214"/>
                  </a:cubicBezTo>
                  <a:cubicBezTo>
                    <a:pt x="318" y="226"/>
                    <a:pt x="324" y="242"/>
                    <a:pt x="324" y="260"/>
                  </a:cubicBezTo>
                  <a:close/>
                  <a:moveTo>
                    <a:pt x="308" y="259"/>
                  </a:moveTo>
                  <a:cubicBezTo>
                    <a:pt x="308" y="246"/>
                    <a:pt x="303" y="234"/>
                    <a:pt x="294" y="225"/>
                  </a:cubicBezTo>
                  <a:cubicBezTo>
                    <a:pt x="285" y="215"/>
                    <a:pt x="273" y="211"/>
                    <a:pt x="260" y="211"/>
                  </a:cubicBezTo>
                  <a:cubicBezTo>
                    <a:pt x="246" y="211"/>
                    <a:pt x="235" y="215"/>
                    <a:pt x="225" y="225"/>
                  </a:cubicBezTo>
                  <a:cubicBezTo>
                    <a:pt x="216" y="234"/>
                    <a:pt x="211" y="246"/>
                    <a:pt x="211" y="259"/>
                  </a:cubicBezTo>
                  <a:cubicBezTo>
                    <a:pt x="211" y="273"/>
                    <a:pt x="216" y="284"/>
                    <a:pt x="225" y="294"/>
                  </a:cubicBezTo>
                  <a:cubicBezTo>
                    <a:pt x="235" y="303"/>
                    <a:pt x="246" y="308"/>
                    <a:pt x="260" y="308"/>
                  </a:cubicBezTo>
                  <a:cubicBezTo>
                    <a:pt x="273" y="308"/>
                    <a:pt x="285" y="303"/>
                    <a:pt x="294" y="294"/>
                  </a:cubicBezTo>
                  <a:cubicBezTo>
                    <a:pt x="303" y="284"/>
                    <a:pt x="308" y="273"/>
                    <a:pt x="308" y="259"/>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grpSp>
        <p:nvGrpSpPr>
          <p:cNvPr id="5" name="Group 4"/>
          <p:cNvGrpSpPr/>
          <p:nvPr/>
        </p:nvGrpSpPr>
        <p:grpSpPr>
          <a:xfrm>
            <a:off x="4824645" y="1468115"/>
            <a:ext cx="1024390" cy="2590010"/>
            <a:chOff x="12865719" y="3914974"/>
            <a:chExt cx="2731706" cy="6906692"/>
          </a:xfrm>
        </p:grpSpPr>
        <p:grpSp>
          <p:nvGrpSpPr>
            <p:cNvPr id="1480" name="Group 1480"/>
            <p:cNvGrpSpPr/>
            <p:nvPr/>
          </p:nvGrpSpPr>
          <p:grpSpPr>
            <a:xfrm>
              <a:off x="12865719" y="3914974"/>
              <a:ext cx="2731706" cy="6906692"/>
              <a:chOff x="0" y="0"/>
              <a:chExt cx="2731705" cy="6906691"/>
            </a:xfrm>
          </p:grpSpPr>
          <p:sp>
            <p:nvSpPr>
              <p:cNvPr id="1474" name="Shape 1474"/>
              <p:cNvSpPr/>
              <p:nvPr/>
            </p:nvSpPr>
            <p:spPr>
              <a:xfrm flipV="1">
                <a:off x="1362448" y="3189026"/>
                <a:ext cx="1" cy="3717666"/>
              </a:xfrm>
              <a:prstGeom prst="line">
                <a:avLst/>
              </a:prstGeom>
              <a:noFill/>
              <a:ln w="25400" cap="flat">
                <a:solidFill>
                  <a:srgbClr val="35343A"/>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grpSp>
            <p:nvGrpSpPr>
              <p:cNvPr id="1479" name="Group 1479"/>
              <p:cNvGrpSpPr/>
              <p:nvPr/>
            </p:nvGrpSpPr>
            <p:grpSpPr>
              <a:xfrm>
                <a:off x="-1" y="0"/>
                <a:ext cx="2731707" cy="4305521"/>
                <a:chOff x="0" y="0"/>
                <a:chExt cx="2731705" cy="4305520"/>
              </a:xfrm>
            </p:grpSpPr>
            <p:grpSp>
              <p:nvGrpSpPr>
                <p:cNvPr id="1477" name="Group 1477"/>
                <p:cNvGrpSpPr/>
                <p:nvPr/>
              </p:nvGrpSpPr>
              <p:grpSpPr>
                <a:xfrm>
                  <a:off x="-1" y="0"/>
                  <a:ext cx="2731707" cy="4305521"/>
                  <a:chOff x="-28" y="-106"/>
                  <a:chExt cx="2731705" cy="4305520"/>
                </a:xfrm>
              </p:grpSpPr>
              <p:sp>
                <p:nvSpPr>
                  <p:cNvPr id="1475" name="Shape 1475"/>
                  <p:cNvSpPr/>
                  <p:nvPr/>
                </p:nvSpPr>
                <p:spPr>
                  <a:xfrm>
                    <a:off x="-2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4"/>
                      </a:gs>
                      <a:gs pos="100000">
                        <a:schemeClr val="accent3"/>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sp>
                <p:nvSpPr>
                  <p:cNvPr id="1476" name="Shape 1476"/>
                  <p:cNvSpPr/>
                  <p:nvPr/>
                </p:nvSpPr>
                <p:spPr>
                  <a:xfrm flipH="1">
                    <a:off x="135493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4"/>
                      </a:gs>
                      <a:gs pos="100000">
                        <a:schemeClr val="accent3"/>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grpSp>
            <p:sp>
              <p:nvSpPr>
                <p:cNvPr id="1478" name="Shape 1478"/>
                <p:cNvSpPr/>
                <p:nvPr/>
              </p:nvSpPr>
              <p:spPr>
                <a:xfrm>
                  <a:off x="434718" y="431906"/>
                  <a:ext cx="1860939" cy="1861606"/>
                </a:xfrm>
                <a:prstGeom prst="ellipse">
                  <a:avLst/>
                </a:prstGeom>
                <a:solidFill>
                  <a:srgbClr val="F0F1F6"/>
                </a:solidFill>
                <a:ln w="12700" cap="flat">
                  <a:noFill/>
                  <a:miter lim="400000"/>
                </a:ln>
                <a:effectLst/>
              </p:spPr>
              <p:txBody>
                <a:bodyPr wrap="square" lIns="45720" tIns="45720" rIns="45720" bIns="45720" numCol="1" anchor="ctr">
                  <a:noAutofit/>
                </a:bodyPr>
                <a:lstStyle>
                  <a:lvl1pPr>
                    <a:defRPr sz="6000"/>
                  </a:lvl1pPr>
                </a:lstStyle>
                <a:p>
                  <a:pPr algn="ctr" defTabSz="309245" hangingPunct="0"/>
                  <a:endParaRPr sz="2250" kern="0" dirty="0">
                    <a:solidFill>
                      <a:srgbClr val="FFFFFB"/>
                    </a:solidFill>
                    <a:latin typeface="linecons"/>
                    <a:sym typeface="linecons"/>
                  </a:endParaRPr>
                </a:p>
              </p:txBody>
            </p:sp>
          </p:grpSp>
        </p:grpSp>
        <p:sp>
          <p:nvSpPr>
            <p:cNvPr id="46" name="Freeform 28"/>
            <p:cNvSpPr>
              <a:spLocks noEditPoints="1"/>
            </p:cNvSpPr>
            <p:nvPr/>
          </p:nvSpPr>
          <p:spPr bwMode="auto">
            <a:xfrm>
              <a:off x="13915732" y="4777437"/>
              <a:ext cx="676609" cy="985300"/>
            </a:xfrm>
            <a:custGeom>
              <a:avLst/>
              <a:gdLst>
                <a:gd name="T0" fmla="*/ 356 w 356"/>
                <a:gd name="T1" fmla="*/ 178 h 518"/>
                <a:gd name="T2" fmla="*/ 341 w 356"/>
                <a:gd name="T3" fmla="*/ 241 h 518"/>
                <a:gd name="T4" fmla="*/ 304 w 356"/>
                <a:gd name="T5" fmla="*/ 314 h 518"/>
                <a:gd name="T6" fmla="*/ 275 w 356"/>
                <a:gd name="T7" fmla="*/ 373 h 518"/>
                <a:gd name="T8" fmla="*/ 259 w 356"/>
                <a:gd name="T9" fmla="*/ 423 h 518"/>
                <a:gd name="T10" fmla="*/ 246 w 356"/>
                <a:gd name="T11" fmla="*/ 465 h 518"/>
                <a:gd name="T12" fmla="*/ 233 w 356"/>
                <a:gd name="T13" fmla="*/ 492 h 518"/>
                <a:gd name="T14" fmla="*/ 211 w 356"/>
                <a:gd name="T15" fmla="*/ 513 h 518"/>
                <a:gd name="T16" fmla="*/ 178 w 356"/>
                <a:gd name="T17" fmla="*/ 518 h 518"/>
                <a:gd name="T18" fmla="*/ 145 w 356"/>
                <a:gd name="T19" fmla="*/ 513 h 518"/>
                <a:gd name="T20" fmla="*/ 124 w 356"/>
                <a:gd name="T21" fmla="*/ 492 h 518"/>
                <a:gd name="T22" fmla="*/ 110 w 356"/>
                <a:gd name="T23" fmla="*/ 465 h 518"/>
                <a:gd name="T24" fmla="*/ 97 w 356"/>
                <a:gd name="T25" fmla="*/ 423 h 518"/>
                <a:gd name="T26" fmla="*/ 81 w 356"/>
                <a:gd name="T27" fmla="*/ 373 h 518"/>
                <a:gd name="T28" fmla="*/ 52 w 356"/>
                <a:gd name="T29" fmla="*/ 313 h 518"/>
                <a:gd name="T30" fmla="*/ 15 w 356"/>
                <a:gd name="T31" fmla="*/ 241 h 518"/>
                <a:gd name="T32" fmla="*/ 0 w 356"/>
                <a:gd name="T33" fmla="*/ 178 h 518"/>
                <a:gd name="T34" fmla="*/ 52 w 356"/>
                <a:gd name="T35" fmla="*/ 52 h 518"/>
                <a:gd name="T36" fmla="*/ 178 w 356"/>
                <a:gd name="T37" fmla="*/ 0 h 518"/>
                <a:gd name="T38" fmla="*/ 304 w 356"/>
                <a:gd name="T39" fmla="*/ 52 h 518"/>
                <a:gd name="T40" fmla="*/ 356 w 356"/>
                <a:gd name="T41" fmla="*/ 178 h 518"/>
                <a:gd name="T42" fmla="*/ 281 w 356"/>
                <a:gd name="T43" fmla="*/ 288 h 518"/>
                <a:gd name="T44" fmla="*/ 324 w 356"/>
                <a:gd name="T45" fmla="*/ 178 h 518"/>
                <a:gd name="T46" fmla="*/ 281 w 356"/>
                <a:gd name="T47" fmla="*/ 75 h 518"/>
                <a:gd name="T48" fmla="*/ 178 w 356"/>
                <a:gd name="T49" fmla="*/ 32 h 518"/>
                <a:gd name="T50" fmla="*/ 75 w 356"/>
                <a:gd name="T51" fmla="*/ 75 h 518"/>
                <a:gd name="T52" fmla="*/ 32 w 356"/>
                <a:gd name="T53" fmla="*/ 178 h 518"/>
                <a:gd name="T54" fmla="*/ 75 w 356"/>
                <a:gd name="T55" fmla="*/ 288 h 518"/>
                <a:gd name="T56" fmla="*/ 102 w 356"/>
                <a:gd name="T57" fmla="*/ 340 h 518"/>
                <a:gd name="T58" fmla="*/ 254 w 356"/>
                <a:gd name="T59" fmla="*/ 340 h 518"/>
                <a:gd name="T60" fmla="*/ 281 w 356"/>
                <a:gd name="T61" fmla="*/ 288 h 518"/>
                <a:gd name="T62" fmla="*/ 109 w 356"/>
                <a:gd name="T63" fmla="*/ 109 h 518"/>
                <a:gd name="T64" fmla="*/ 81 w 356"/>
                <a:gd name="T65" fmla="*/ 178 h 518"/>
                <a:gd name="T66" fmla="*/ 89 w 356"/>
                <a:gd name="T67" fmla="*/ 186 h 518"/>
                <a:gd name="T68" fmla="*/ 97 w 356"/>
                <a:gd name="T69" fmla="*/ 178 h 518"/>
                <a:gd name="T70" fmla="*/ 121 w 356"/>
                <a:gd name="T71" fmla="*/ 121 h 518"/>
                <a:gd name="T72" fmla="*/ 178 w 356"/>
                <a:gd name="T73" fmla="*/ 97 h 518"/>
                <a:gd name="T74" fmla="*/ 186 w 356"/>
                <a:gd name="T75" fmla="*/ 89 h 518"/>
                <a:gd name="T76" fmla="*/ 178 w 356"/>
                <a:gd name="T77" fmla="*/ 81 h 518"/>
                <a:gd name="T78" fmla="*/ 109 w 356"/>
                <a:gd name="T79" fmla="*/ 109 h 518"/>
                <a:gd name="T80" fmla="*/ 236 w 356"/>
                <a:gd name="T81" fmla="*/ 390 h 518"/>
                <a:gd name="T82" fmla="*/ 241 w 356"/>
                <a:gd name="T83" fmla="*/ 372 h 518"/>
                <a:gd name="T84" fmla="*/ 115 w 356"/>
                <a:gd name="T85" fmla="*/ 372 h 518"/>
                <a:gd name="T86" fmla="*/ 125 w 356"/>
                <a:gd name="T87" fmla="*/ 404 h 518"/>
                <a:gd name="T88" fmla="*/ 236 w 356"/>
                <a:gd name="T89" fmla="*/ 390 h 518"/>
                <a:gd name="T90" fmla="*/ 226 w 356"/>
                <a:gd name="T91" fmla="*/ 421 h 518"/>
                <a:gd name="T92" fmla="*/ 228 w 356"/>
                <a:gd name="T93" fmla="*/ 413 h 518"/>
                <a:gd name="T94" fmla="*/ 230 w 356"/>
                <a:gd name="T95" fmla="*/ 407 h 518"/>
                <a:gd name="T96" fmla="*/ 129 w 356"/>
                <a:gd name="T97" fmla="*/ 419 h 518"/>
                <a:gd name="T98" fmla="*/ 130 w 356"/>
                <a:gd name="T99" fmla="*/ 419 h 518"/>
                <a:gd name="T100" fmla="*/ 140 w 356"/>
                <a:gd name="T101" fmla="*/ 450 h 518"/>
                <a:gd name="T102" fmla="*/ 220 w 356"/>
                <a:gd name="T103" fmla="*/ 440 h 518"/>
                <a:gd name="T104" fmla="*/ 226 w 356"/>
                <a:gd name="T105" fmla="*/ 421 h 518"/>
                <a:gd name="T106" fmla="*/ 200 w 356"/>
                <a:gd name="T107" fmla="*/ 481 h 518"/>
                <a:gd name="T108" fmla="*/ 214 w 356"/>
                <a:gd name="T109" fmla="*/ 458 h 518"/>
                <a:gd name="T110" fmla="*/ 146 w 356"/>
                <a:gd name="T111" fmla="*/ 466 h 518"/>
                <a:gd name="T112" fmla="*/ 158 w 356"/>
                <a:gd name="T113" fmla="*/ 482 h 518"/>
                <a:gd name="T114" fmla="*/ 178 w 356"/>
                <a:gd name="T115" fmla="*/ 486 h 518"/>
                <a:gd name="T116" fmla="*/ 200 w 356"/>
                <a:gd name="T117" fmla="*/ 48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518">
                  <a:moveTo>
                    <a:pt x="356" y="178"/>
                  </a:moveTo>
                  <a:cubicBezTo>
                    <a:pt x="356" y="197"/>
                    <a:pt x="351" y="218"/>
                    <a:pt x="341" y="241"/>
                  </a:cubicBezTo>
                  <a:cubicBezTo>
                    <a:pt x="331" y="264"/>
                    <a:pt x="319" y="288"/>
                    <a:pt x="304" y="314"/>
                  </a:cubicBezTo>
                  <a:cubicBezTo>
                    <a:pt x="290" y="339"/>
                    <a:pt x="280" y="359"/>
                    <a:pt x="275" y="373"/>
                  </a:cubicBezTo>
                  <a:cubicBezTo>
                    <a:pt x="270" y="387"/>
                    <a:pt x="264" y="403"/>
                    <a:pt x="259" y="423"/>
                  </a:cubicBezTo>
                  <a:cubicBezTo>
                    <a:pt x="254" y="442"/>
                    <a:pt x="249" y="456"/>
                    <a:pt x="246" y="465"/>
                  </a:cubicBezTo>
                  <a:cubicBezTo>
                    <a:pt x="243" y="473"/>
                    <a:pt x="239" y="483"/>
                    <a:pt x="233" y="492"/>
                  </a:cubicBezTo>
                  <a:cubicBezTo>
                    <a:pt x="227" y="502"/>
                    <a:pt x="219" y="509"/>
                    <a:pt x="211" y="513"/>
                  </a:cubicBezTo>
                  <a:cubicBezTo>
                    <a:pt x="202" y="516"/>
                    <a:pt x="192" y="518"/>
                    <a:pt x="178" y="518"/>
                  </a:cubicBezTo>
                  <a:cubicBezTo>
                    <a:pt x="165" y="518"/>
                    <a:pt x="154" y="516"/>
                    <a:pt x="145" y="513"/>
                  </a:cubicBezTo>
                  <a:cubicBezTo>
                    <a:pt x="137" y="509"/>
                    <a:pt x="130" y="502"/>
                    <a:pt x="124" y="492"/>
                  </a:cubicBezTo>
                  <a:cubicBezTo>
                    <a:pt x="118" y="483"/>
                    <a:pt x="114" y="473"/>
                    <a:pt x="110" y="465"/>
                  </a:cubicBezTo>
                  <a:cubicBezTo>
                    <a:pt x="107" y="456"/>
                    <a:pt x="102" y="442"/>
                    <a:pt x="97" y="423"/>
                  </a:cubicBezTo>
                  <a:cubicBezTo>
                    <a:pt x="92" y="403"/>
                    <a:pt x="86" y="387"/>
                    <a:pt x="81" y="373"/>
                  </a:cubicBezTo>
                  <a:cubicBezTo>
                    <a:pt x="76" y="359"/>
                    <a:pt x="66" y="339"/>
                    <a:pt x="52" y="313"/>
                  </a:cubicBezTo>
                  <a:cubicBezTo>
                    <a:pt x="37" y="288"/>
                    <a:pt x="25" y="264"/>
                    <a:pt x="15" y="241"/>
                  </a:cubicBezTo>
                  <a:cubicBezTo>
                    <a:pt x="5" y="218"/>
                    <a:pt x="0" y="197"/>
                    <a:pt x="0" y="178"/>
                  </a:cubicBezTo>
                  <a:cubicBezTo>
                    <a:pt x="0" y="129"/>
                    <a:pt x="17" y="87"/>
                    <a:pt x="52" y="52"/>
                  </a:cubicBezTo>
                  <a:cubicBezTo>
                    <a:pt x="87" y="17"/>
                    <a:pt x="129" y="0"/>
                    <a:pt x="178" y="0"/>
                  </a:cubicBezTo>
                  <a:cubicBezTo>
                    <a:pt x="227" y="0"/>
                    <a:pt x="269" y="17"/>
                    <a:pt x="304" y="52"/>
                  </a:cubicBezTo>
                  <a:cubicBezTo>
                    <a:pt x="339" y="87"/>
                    <a:pt x="356" y="129"/>
                    <a:pt x="356" y="178"/>
                  </a:cubicBezTo>
                  <a:close/>
                  <a:moveTo>
                    <a:pt x="281" y="288"/>
                  </a:moveTo>
                  <a:cubicBezTo>
                    <a:pt x="310" y="236"/>
                    <a:pt x="324" y="200"/>
                    <a:pt x="324" y="178"/>
                  </a:cubicBezTo>
                  <a:cubicBezTo>
                    <a:pt x="324" y="138"/>
                    <a:pt x="310" y="103"/>
                    <a:pt x="281" y="75"/>
                  </a:cubicBezTo>
                  <a:cubicBezTo>
                    <a:pt x="253" y="46"/>
                    <a:pt x="219" y="32"/>
                    <a:pt x="178" y="32"/>
                  </a:cubicBezTo>
                  <a:cubicBezTo>
                    <a:pt x="138" y="32"/>
                    <a:pt x="103" y="46"/>
                    <a:pt x="75" y="75"/>
                  </a:cubicBezTo>
                  <a:cubicBezTo>
                    <a:pt x="46" y="103"/>
                    <a:pt x="32" y="138"/>
                    <a:pt x="32" y="178"/>
                  </a:cubicBezTo>
                  <a:cubicBezTo>
                    <a:pt x="32" y="200"/>
                    <a:pt x="46" y="237"/>
                    <a:pt x="75" y="288"/>
                  </a:cubicBezTo>
                  <a:cubicBezTo>
                    <a:pt x="88" y="311"/>
                    <a:pt x="97" y="328"/>
                    <a:pt x="102" y="340"/>
                  </a:cubicBezTo>
                  <a:cubicBezTo>
                    <a:pt x="254" y="340"/>
                    <a:pt x="254" y="340"/>
                    <a:pt x="254" y="340"/>
                  </a:cubicBezTo>
                  <a:cubicBezTo>
                    <a:pt x="259" y="328"/>
                    <a:pt x="268" y="311"/>
                    <a:pt x="281" y="288"/>
                  </a:cubicBezTo>
                  <a:close/>
                  <a:moveTo>
                    <a:pt x="109" y="109"/>
                  </a:moveTo>
                  <a:cubicBezTo>
                    <a:pt x="90" y="128"/>
                    <a:pt x="81" y="151"/>
                    <a:pt x="81" y="178"/>
                  </a:cubicBezTo>
                  <a:cubicBezTo>
                    <a:pt x="81" y="183"/>
                    <a:pt x="84" y="186"/>
                    <a:pt x="89" y="186"/>
                  </a:cubicBezTo>
                  <a:cubicBezTo>
                    <a:pt x="94" y="186"/>
                    <a:pt x="97" y="183"/>
                    <a:pt x="97" y="178"/>
                  </a:cubicBezTo>
                  <a:cubicBezTo>
                    <a:pt x="97" y="156"/>
                    <a:pt x="105" y="137"/>
                    <a:pt x="121" y="121"/>
                  </a:cubicBezTo>
                  <a:cubicBezTo>
                    <a:pt x="137" y="105"/>
                    <a:pt x="156" y="97"/>
                    <a:pt x="178" y="97"/>
                  </a:cubicBezTo>
                  <a:cubicBezTo>
                    <a:pt x="183" y="97"/>
                    <a:pt x="186" y="94"/>
                    <a:pt x="186" y="89"/>
                  </a:cubicBezTo>
                  <a:cubicBezTo>
                    <a:pt x="186" y="84"/>
                    <a:pt x="183" y="81"/>
                    <a:pt x="178" y="81"/>
                  </a:cubicBezTo>
                  <a:cubicBezTo>
                    <a:pt x="151" y="81"/>
                    <a:pt x="128" y="90"/>
                    <a:pt x="109" y="109"/>
                  </a:cubicBezTo>
                  <a:close/>
                  <a:moveTo>
                    <a:pt x="236" y="390"/>
                  </a:moveTo>
                  <a:cubicBezTo>
                    <a:pt x="236" y="386"/>
                    <a:pt x="238" y="380"/>
                    <a:pt x="241" y="372"/>
                  </a:cubicBezTo>
                  <a:cubicBezTo>
                    <a:pt x="115" y="372"/>
                    <a:pt x="115" y="372"/>
                    <a:pt x="115" y="372"/>
                  </a:cubicBezTo>
                  <a:cubicBezTo>
                    <a:pt x="119" y="384"/>
                    <a:pt x="123" y="394"/>
                    <a:pt x="125" y="404"/>
                  </a:cubicBezTo>
                  <a:lnTo>
                    <a:pt x="236" y="390"/>
                  </a:lnTo>
                  <a:close/>
                  <a:moveTo>
                    <a:pt x="226" y="421"/>
                  </a:moveTo>
                  <a:cubicBezTo>
                    <a:pt x="226" y="419"/>
                    <a:pt x="227" y="416"/>
                    <a:pt x="228" y="413"/>
                  </a:cubicBezTo>
                  <a:cubicBezTo>
                    <a:pt x="229" y="410"/>
                    <a:pt x="230" y="408"/>
                    <a:pt x="230" y="407"/>
                  </a:cubicBezTo>
                  <a:cubicBezTo>
                    <a:pt x="129" y="419"/>
                    <a:pt x="129" y="419"/>
                    <a:pt x="129" y="419"/>
                  </a:cubicBezTo>
                  <a:cubicBezTo>
                    <a:pt x="130" y="419"/>
                    <a:pt x="130" y="419"/>
                    <a:pt x="130" y="419"/>
                  </a:cubicBezTo>
                  <a:cubicBezTo>
                    <a:pt x="134" y="431"/>
                    <a:pt x="137" y="442"/>
                    <a:pt x="140" y="450"/>
                  </a:cubicBezTo>
                  <a:cubicBezTo>
                    <a:pt x="220" y="440"/>
                    <a:pt x="220" y="440"/>
                    <a:pt x="220" y="440"/>
                  </a:cubicBezTo>
                  <a:cubicBezTo>
                    <a:pt x="222" y="435"/>
                    <a:pt x="224" y="428"/>
                    <a:pt x="226" y="421"/>
                  </a:cubicBezTo>
                  <a:close/>
                  <a:moveTo>
                    <a:pt x="200" y="481"/>
                  </a:moveTo>
                  <a:cubicBezTo>
                    <a:pt x="205" y="477"/>
                    <a:pt x="210" y="470"/>
                    <a:pt x="214" y="458"/>
                  </a:cubicBezTo>
                  <a:cubicBezTo>
                    <a:pt x="146" y="466"/>
                    <a:pt x="146" y="466"/>
                    <a:pt x="146" y="466"/>
                  </a:cubicBezTo>
                  <a:cubicBezTo>
                    <a:pt x="150" y="474"/>
                    <a:pt x="154" y="480"/>
                    <a:pt x="158" y="482"/>
                  </a:cubicBezTo>
                  <a:cubicBezTo>
                    <a:pt x="163" y="485"/>
                    <a:pt x="169" y="486"/>
                    <a:pt x="178" y="486"/>
                  </a:cubicBezTo>
                  <a:cubicBezTo>
                    <a:pt x="188" y="486"/>
                    <a:pt x="196" y="484"/>
                    <a:pt x="200" y="481"/>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535562"/>
                </a:solidFill>
                <a:latin typeface="linecons"/>
                <a:sym typeface="linecons"/>
              </a:endParaRPr>
            </a:p>
          </p:txBody>
        </p:sp>
      </p:grpSp>
      <p:grpSp>
        <p:nvGrpSpPr>
          <p:cNvPr id="6" name="Group 5"/>
          <p:cNvGrpSpPr/>
          <p:nvPr/>
        </p:nvGrpSpPr>
        <p:grpSpPr>
          <a:xfrm>
            <a:off x="6346721" y="2064045"/>
            <a:ext cx="1024390" cy="1896840"/>
            <a:chOff x="16924588" y="5504120"/>
            <a:chExt cx="2731706" cy="5058240"/>
          </a:xfrm>
        </p:grpSpPr>
        <p:grpSp>
          <p:nvGrpSpPr>
            <p:cNvPr id="1473" name="Group 1473"/>
            <p:cNvGrpSpPr/>
            <p:nvPr/>
          </p:nvGrpSpPr>
          <p:grpSpPr>
            <a:xfrm>
              <a:off x="16924588" y="5504120"/>
              <a:ext cx="2731706" cy="5058240"/>
              <a:chOff x="0" y="0"/>
              <a:chExt cx="2731705" cy="5058239"/>
            </a:xfrm>
          </p:grpSpPr>
          <p:sp>
            <p:nvSpPr>
              <p:cNvPr id="1467" name="Shape 1467"/>
              <p:cNvSpPr/>
              <p:nvPr/>
            </p:nvSpPr>
            <p:spPr>
              <a:xfrm flipV="1">
                <a:off x="1362448" y="3189026"/>
                <a:ext cx="1" cy="1869214"/>
              </a:xfrm>
              <a:prstGeom prst="line">
                <a:avLst/>
              </a:prstGeom>
              <a:noFill/>
              <a:ln w="25400" cap="flat">
                <a:solidFill>
                  <a:srgbClr val="35343A"/>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grpSp>
            <p:nvGrpSpPr>
              <p:cNvPr id="1472" name="Group 1472"/>
              <p:cNvGrpSpPr/>
              <p:nvPr/>
            </p:nvGrpSpPr>
            <p:grpSpPr>
              <a:xfrm>
                <a:off x="-1" y="0"/>
                <a:ext cx="2731707" cy="4305521"/>
                <a:chOff x="0" y="0"/>
                <a:chExt cx="2731705" cy="4305520"/>
              </a:xfrm>
            </p:grpSpPr>
            <p:grpSp>
              <p:nvGrpSpPr>
                <p:cNvPr id="1470" name="Group 1470"/>
                <p:cNvGrpSpPr/>
                <p:nvPr/>
              </p:nvGrpSpPr>
              <p:grpSpPr>
                <a:xfrm>
                  <a:off x="-1" y="0"/>
                  <a:ext cx="2731707" cy="4305521"/>
                  <a:chOff x="-28" y="-106"/>
                  <a:chExt cx="2731705" cy="4305520"/>
                </a:xfrm>
              </p:grpSpPr>
              <p:sp>
                <p:nvSpPr>
                  <p:cNvPr id="1468" name="Shape 1468"/>
                  <p:cNvSpPr/>
                  <p:nvPr/>
                </p:nvSpPr>
                <p:spPr>
                  <a:xfrm>
                    <a:off x="-2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6"/>
                      </a:gs>
                      <a:gs pos="100000">
                        <a:schemeClr val="accent5"/>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sp>
                <p:nvSpPr>
                  <p:cNvPr id="1469" name="Shape 1469"/>
                  <p:cNvSpPr/>
                  <p:nvPr/>
                </p:nvSpPr>
                <p:spPr>
                  <a:xfrm flipH="1">
                    <a:off x="135493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6"/>
                      </a:gs>
                      <a:gs pos="100000">
                        <a:schemeClr val="accent5"/>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grpSp>
            <p:sp>
              <p:nvSpPr>
                <p:cNvPr id="1471" name="Shape 1471"/>
                <p:cNvSpPr/>
                <p:nvPr/>
              </p:nvSpPr>
              <p:spPr>
                <a:xfrm>
                  <a:off x="434718" y="431906"/>
                  <a:ext cx="1860939" cy="1861606"/>
                </a:xfrm>
                <a:prstGeom prst="ellipse">
                  <a:avLst/>
                </a:prstGeom>
                <a:solidFill>
                  <a:srgbClr val="F0F1F6"/>
                </a:solidFill>
                <a:ln w="12700" cap="flat">
                  <a:noFill/>
                  <a:miter lim="400000"/>
                </a:ln>
                <a:effectLst/>
              </p:spPr>
              <p:txBody>
                <a:bodyPr wrap="square" lIns="45720" tIns="45720" rIns="45720" bIns="45720" numCol="1" anchor="ctr">
                  <a:noAutofit/>
                </a:bodyPr>
                <a:lstStyle>
                  <a:lvl1pPr>
                    <a:defRPr sz="6000"/>
                  </a:lvl1pPr>
                </a:lstStyle>
                <a:p>
                  <a:pPr algn="ctr" defTabSz="309245" hangingPunct="0"/>
                  <a:endParaRPr sz="2250" kern="0" dirty="0">
                    <a:solidFill>
                      <a:srgbClr val="FFFFFB"/>
                    </a:solidFill>
                    <a:latin typeface="linecons"/>
                    <a:sym typeface="linecons"/>
                  </a:endParaRPr>
                </a:p>
              </p:txBody>
            </p:sp>
          </p:grpSp>
        </p:grpSp>
        <p:sp>
          <p:nvSpPr>
            <p:cNvPr id="47" name="Freeform 29"/>
            <p:cNvSpPr>
              <a:spLocks noEditPoints="1"/>
            </p:cNvSpPr>
            <p:nvPr/>
          </p:nvSpPr>
          <p:spPr bwMode="auto">
            <a:xfrm>
              <a:off x="17782617" y="6341540"/>
              <a:ext cx="990320" cy="985300"/>
            </a:xfrm>
            <a:custGeom>
              <a:avLst/>
              <a:gdLst>
                <a:gd name="T0" fmla="*/ 488 w 521"/>
                <a:gd name="T1" fmla="*/ 214 h 518"/>
                <a:gd name="T2" fmla="*/ 213 w 521"/>
                <a:gd name="T3" fmla="*/ 479 h 518"/>
                <a:gd name="T4" fmla="*/ 71 w 521"/>
                <a:gd name="T5" fmla="*/ 517 h 518"/>
                <a:gd name="T6" fmla="*/ 62 w 521"/>
                <a:gd name="T7" fmla="*/ 518 h 518"/>
                <a:gd name="T8" fmla="*/ 17 w 521"/>
                <a:gd name="T9" fmla="*/ 502 h 518"/>
                <a:gd name="T10" fmla="*/ 1 w 521"/>
                <a:gd name="T11" fmla="*/ 458 h 518"/>
                <a:gd name="T12" fmla="*/ 2 w 521"/>
                <a:gd name="T13" fmla="*/ 449 h 518"/>
                <a:gd name="T14" fmla="*/ 41 w 521"/>
                <a:gd name="T15" fmla="*/ 307 h 518"/>
                <a:gd name="T16" fmla="*/ 225 w 521"/>
                <a:gd name="T17" fmla="*/ 111 h 518"/>
                <a:gd name="T18" fmla="*/ 226 w 521"/>
                <a:gd name="T19" fmla="*/ 109 h 518"/>
                <a:gd name="T20" fmla="*/ 380 w 521"/>
                <a:gd name="T21" fmla="*/ 0 h 518"/>
                <a:gd name="T22" fmla="*/ 518 w 521"/>
                <a:gd name="T23" fmla="*/ 130 h 518"/>
                <a:gd name="T24" fmla="*/ 106 w 521"/>
                <a:gd name="T25" fmla="*/ 413 h 518"/>
                <a:gd name="T26" fmla="*/ 35 w 521"/>
                <a:gd name="T27" fmla="*/ 452 h 518"/>
                <a:gd name="T28" fmla="*/ 40 w 521"/>
                <a:gd name="T29" fmla="*/ 479 h 518"/>
                <a:gd name="T30" fmla="*/ 68 w 521"/>
                <a:gd name="T31" fmla="*/ 484 h 518"/>
                <a:gd name="T32" fmla="*/ 204 w 521"/>
                <a:gd name="T33" fmla="*/ 448 h 518"/>
                <a:gd name="T34" fmla="*/ 227 w 521"/>
                <a:gd name="T35" fmla="*/ 386 h 518"/>
                <a:gd name="T36" fmla="*/ 136 w 521"/>
                <a:gd name="T37" fmla="*/ 292 h 518"/>
                <a:gd name="T38" fmla="*/ 72 w 521"/>
                <a:gd name="T39" fmla="*/ 316 h 518"/>
                <a:gd name="T40" fmla="*/ 117 w 521"/>
                <a:gd name="T41" fmla="*/ 402 h 518"/>
                <a:gd name="T42" fmla="*/ 204 w 521"/>
                <a:gd name="T43" fmla="*/ 448 h 518"/>
                <a:gd name="T44" fmla="*/ 248 w 521"/>
                <a:gd name="T45" fmla="*/ 133 h 518"/>
                <a:gd name="T46" fmla="*/ 170 w 521"/>
                <a:gd name="T47" fmla="*/ 268 h 518"/>
                <a:gd name="T48" fmla="*/ 394 w 521"/>
                <a:gd name="T49" fmla="*/ 173 h 518"/>
                <a:gd name="T50" fmla="*/ 340 w 521"/>
                <a:gd name="T51" fmla="*/ 121 h 518"/>
                <a:gd name="T52" fmla="*/ 219 w 521"/>
                <a:gd name="T53" fmla="*/ 300 h 518"/>
                <a:gd name="T54" fmla="*/ 394 w 521"/>
                <a:gd name="T55" fmla="*/ 173 h 518"/>
                <a:gd name="T56" fmla="*/ 385 w 521"/>
                <a:gd name="T57" fmla="*/ 271 h 518"/>
                <a:gd name="T58" fmla="*/ 401 w 521"/>
                <a:gd name="T59" fmla="*/ 189 h 518"/>
                <a:gd name="T60" fmla="*/ 260 w 521"/>
                <a:gd name="T61" fmla="*/ 386 h 518"/>
                <a:gd name="T62" fmla="*/ 486 w 521"/>
                <a:gd name="T63" fmla="*/ 133 h 518"/>
                <a:gd name="T64" fmla="*/ 380 w 521"/>
                <a:gd name="T65" fmla="*/ 32 h 518"/>
                <a:gd name="T66" fmla="*/ 301 w 521"/>
                <a:gd name="T67" fmla="*/ 80 h 518"/>
                <a:gd name="T68" fmla="*/ 438 w 521"/>
                <a:gd name="T69" fmla="*/ 207 h 518"/>
                <a:gd name="T70" fmla="*/ 465 w 521"/>
                <a:gd name="T71" fmla="*/ 19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 h="518">
                  <a:moveTo>
                    <a:pt x="518" y="130"/>
                  </a:moveTo>
                  <a:cubicBezTo>
                    <a:pt x="521" y="163"/>
                    <a:pt x="511" y="191"/>
                    <a:pt x="488" y="214"/>
                  </a:cubicBezTo>
                  <a:cubicBezTo>
                    <a:pt x="241" y="463"/>
                    <a:pt x="241" y="463"/>
                    <a:pt x="241" y="463"/>
                  </a:cubicBezTo>
                  <a:cubicBezTo>
                    <a:pt x="233" y="471"/>
                    <a:pt x="224" y="476"/>
                    <a:pt x="213" y="479"/>
                  </a:cubicBezTo>
                  <a:cubicBezTo>
                    <a:pt x="76" y="515"/>
                    <a:pt x="76" y="515"/>
                    <a:pt x="76" y="515"/>
                  </a:cubicBezTo>
                  <a:cubicBezTo>
                    <a:pt x="74" y="516"/>
                    <a:pt x="73" y="516"/>
                    <a:pt x="71" y="517"/>
                  </a:cubicBezTo>
                  <a:cubicBezTo>
                    <a:pt x="70" y="517"/>
                    <a:pt x="68" y="517"/>
                    <a:pt x="67" y="517"/>
                  </a:cubicBezTo>
                  <a:cubicBezTo>
                    <a:pt x="65" y="517"/>
                    <a:pt x="63" y="517"/>
                    <a:pt x="62" y="518"/>
                  </a:cubicBezTo>
                  <a:cubicBezTo>
                    <a:pt x="60" y="518"/>
                    <a:pt x="58" y="518"/>
                    <a:pt x="57" y="518"/>
                  </a:cubicBezTo>
                  <a:cubicBezTo>
                    <a:pt x="42" y="518"/>
                    <a:pt x="28" y="513"/>
                    <a:pt x="17" y="502"/>
                  </a:cubicBezTo>
                  <a:cubicBezTo>
                    <a:pt x="6" y="490"/>
                    <a:pt x="0" y="477"/>
                    <a:pt x="0" y="462"/>
                  </a:cubicBezTo>
                  <a:cubicBezTo>
                    <a:pt x="0" y="460"/>
                    <a:pt x="1" y="459"/>
                    <a:pt x="1" y="458"/>
                  </a:cubicBezTo>
                  <a:cubicBezTo>
                    <a:pt x="1" y="456"/>
                    <a:pt x="1" y="455"/>
                    <a:pt x="1" y="453"/>
                  </a:cubicBezTo>
                  <a:cubicBezTo>
                    <a:pt x="1" y="452"/>
                    <a:pt x="2" y="451"/>
                    <a:pt x="2" y="449"/>
                  </a:cubicBezTo>
                  <a:cubicBezTo>
                    <a:pt x="2" y="448"/>
                    <a:pt x="2" y="447"/>
                    <a:pt x="2" y="445"/>
                  </a:cubicBezTo>
                  <a:cubicBezTo>
                    <a:pt x="41" y="307"/>
                    <a:pt x="41" y="307"/>
                    <a:pt x="41" y="307"/>
                  </a:cubicBezTo>
                  <a:cubicBezTo>
                    <a:pt x="44" y="296"/>
                    <a:pt x="50" y="287"/>
                    <a:pt x="57" y="279"/>
                  </a:cubicBezTo>
                  <a:cubicBezTo>
                    <a:pt x="225" y="111"/>
                    <a:pt x="225" y="111"/>
                    <a:pt x="225" y="111"/>
                  </a:cubicBezTo>
                  <a:cubicBezTo>
                    <a:pt x="225" y="110"/>
                    <a:pt x="225" y="110"/>
                    <a:pt x="225" y="110"/>
                  </a:cubicBezTo>
                  <a:cubicBezTo>
                    <a:pt x="226" y="109"/>
                    <a:pt x="226" y="109"/>
                    <a:pt x="226" y="109"/>
                  </a:cubicBezTo>
                  <a:cubicBezTo>
                    <a:pt x="304" y="30"/>
                    <a:pt x="304" y="30"/>
                    <a:pt x="304" y="30"/>
                  </a:cubicBezTo>
                  <a:cubicBezTo>
                    <a:pt x="325" y="10"/>
                    <a:pt x="350" y="0"/>
                    <a:pt x="380" y="0"/>
                  </a:cubicBezTo>
                  <a:cubicBezTo>
                    <a:pt x="417" y="0"/>
                    <a:pt x="449" y="14"/>
                    <a:pt x="476" y="41"/>
                  </a:cubicBezTo>
                  <a:cubicBezTo>
                    <a:pt x="502" y="67"/>
                    <a:pt x="516" y="97"/>
                    <a:pt x="518" y="130"/>
                  </a:cubicBezTo>
                  <a:close/>
                  <a:moveTo>
                    <a:pt x="128" y="468"/>
                  </a:moveTo>
                  <a:cubicBezTo>
                    <a:pt x="129" y="447"/>
                    <a:pt x="122" y="429"/>
                    <a:pt x="106" y="413"/>
                  </a:cubicBezTo>
                  <a:cubicBezTo>
                    <a:pt x="90" y="397"/>
                    <a:pt x="72" y="390"/>
                    <a:pt x="51" y="391"/>
                  </a:cubicBezTo>
                  <a:cubicBezTo>
                    <a:pt x="35" y="452"/>
                    <a:pt x="35" y="452"/>
                    <a:pt x="35" y="452"/>
                  </a:cubicBezTo>
                  <a:cubicBezTo>
                    <a:pt x="33" y="457"/>
                    <a:pt x="33" y="460"/>
                    <a:pt x="33" y="462"/>
                  </a:cubicBezTo>
                  <a:cubicBezTo>
                    <a:pt x="33" y="468"/>
                    <a:pt x="35" y="474"/>
                    <a:pt x="40" y="479"/>
                  </a:cubicBezTo>
                  <a:cubicBezTo>
                    <a:pt x="45" y="484"/>
                    <a:pt x="50" y="486"/>
                    <a:pt x="57" y="486"/>
                  </a:cubicBezTo>
                  <a:cubicBezTo>
                    <a:pt x="59" y="486"/>
                    <a:pt x="63" y="485"/>
                    <a:pt x="68" y="484"/>
                  </a:cubicBezTo>
                  <a:lnTo>
                    <a:pt x="128" y="468"/>
                  </a:lnTo>
                  <a:close/>
                  <a:moveTo>
                    <a:pt x="204" y="448"/>
                  </a:moveTo>
                  <a:cubicBezTo>
                    <a:pt x="205" y="448"/>
                    <a:pt x="207" y="447"/>
                    <a:pt x="210" y="445"/>
                  </a:cubicBezTo>
                  <a:cubicBezTo>
                    <a:pt x="224" y="429"/>
                    <a:pt x="230" y="409"/>
                    <a:pt x="227" y="386"/>
                  </a:cubicBezTo>
                  <a:cubicBezTo>
                    <a:pt x="224" y="362"/>
                    <a:pt x="214" y="341"/>
                    <a:pt x="196" y="323"/>
                  </a:cubicBezTo>
                  <a:cubicBezTo>
                    <a:pt x="178" y="306"/>
                    <a:pt x="158" y="296"/>
                    <a:pt x="136" y="292"/>
                  </a:cubicBezTo>
                  <a:cubicBezTo>
                    <a:pt x="114" y="289"/>
                    <a:pt x="95" y="293"/>
                    <a:pt x="78" y="305"/>
                  </a:cubicBezTo>
                  <a:cubicBezTo>
                    <a:pt x="76" y="308"/>
                    <a:pt x="74" y="312"/>
                    <a:pt x="72" y="316"/>
                  </a:cubicBezTo>
                  <a:cubicBezTo>
                    <a:pt x="56" y="374"/>
                    <a:pt x="56" y="374"/>
                    <a:pt x="56" y="374"/>
                  </a:cubicBezTo>
                  <a:cubicBezTo>
                    <a:pt x="79" y="375"/>
                    <a:pt x="99" y="384"/>
                    <a:pt x="117" y="402"/>
                  </a:cubicBezTo>
                  <a:cubicBezTo>
                    <a:pt x="134" y="419"/>
                    <a:pt x="143" y="440"/>
                    <a:pt x="144" y="464"/>
                  </a:cubicBezTo>
                  <a:lnTo>
                    <a:pt x="204" y="448"/>
                  </a:lnTo>
                  <a:close/>
                  <a:moveTo>
                    <a:pt x="323" y="115"/>
                  </a:moveTo>
                  <a:cubicBezTo>
                    <a:pt x="293" y="108"/>
                    <a:pt x="268" y="114"/>
                    <a:pt x="248" y="133"/>
                  </a:cubicBezTo>
                  <a:cubicBezTo>
                    <a:pt x="124" y="258"/>
                    <a:pt x="124" y="258"/>
                    <a:pt x="124" y="258"/>
                  </a:cubicBezTo>
                  <a:cubicBezTo>
                    <a:pt x="139" y="259"/>
                    <a:pt x="155" y="262"/>
                    <a:pt x="170" y="268"/>
                  </a:cubicBezTo>
                  <a:lnTo>
                    <a:pt x="323" y="115"/>
                  </a:lnTo>
                  <a:close/>
                  <a:moveTo>
                    <a:pt x="394" y="173"/>
                  </a:moveTo>
                  <a:cubicBezTo>
                    <a:pt x="389" y="162"/>
                    <a:pt x="382" y="153"/>
                    <a:pt x="374" y="145"/>
                  </a:cubicBezTo>
                  <a:cubicBezTo>
                    <a:pt x="364" y="135"/>
                    <a:pt x="352" y="127"/>
                    <a:pt x="340" y="121"/>
                  </a:cubicBezTo>
                  <a:cubicBezTo>
                    <a:pt x="186" y="276"/>
                    <a:pt x="186" y="276"/>
                    <a:pt x="186" y="276"/>
                  </a:cubicBezTo>
                  <a:cubicBezTo>
                    <a:pt x="198" y="283"/>
                    <a:pt x="210" y="291"/>
                    <a:pt x="219" y="300"/>
                  </a:cubicBezTo>
                  <a:cubicBezTo>
                    <a:pt x="226" y="307"/>
                    <a:pt x="234" y="316"/>
                    <a:pt x="240" y="328"/>
                  </a:cubicBezTo>
                  <a:lnTo>
                    <a:pt x="394" y="173"/>
                  </a:lnTo>
                  <a:close/>
                  <a:moveTo>
                    <a:pt x="260" y="398"/>
                  </a:moveTo>
                  <a:cubicBezTo>
                    <a:pt x="385" y="271"/>
                    <a:pt x="385" y="271"/>
                    <a:pt x="385" y="271"/>
                  </a:cubicBezTo>
                  <a:cubicBezTo>
                    <a:pt x="385" y="270"/>
                    <a:pt x="385" y="270"/>
                    <a:pt x="385" y="270"/>
                  </a:cubicBezTo>
                  <a:cubicBezTo>
                    <a:pt x="406" y="249"/>
                    <a:pt x="411" y="222"/>
                    <a:pt x="401" y="189"/>
                  </a:cubicBezTo>
                  <a:cubicBezTo>
                    <a:pt x="248" y="343"/>
                    <a:pt x="248" y="343"/>
                    <a:pt x="248" y="343"/>
                  </a:cubicBezTo>
                  <a:cubicBezTo>
                    <a:pt x="255" y="357"/>
                    <a:pt x="258" y="371"/>
                    <a:pt x="260" y="386"/>
                  </a:cubicBezTo>
                  <a:cubicBezTo>
                    <a:pt x="260" y="387"/>
                    <a:pt x="260" y="391"/>
                    <a:pt x="260" y="398"/>
                  </a:cubicBezTo>
                  <a:close/>
                  <a:moveTo>
                    <a:pt x="486" y="133"/>
                  </a:moveTo>
                  <a:cubicBezTo>
                    <a:pt x="484" y="107"/>
                    <a:pt x="474" y="84"/>
                    <a:pt x="454" y="65"/>
                  </a:cubicBezTo>
                  <a:cubicBezTo>
                    <a:pt x="432" y="43"/>
                    <a:pt x="408" y="32"/>
                    <a:pt x="380" y="32"/>
                  </a:cubicBezTo>
                  <a:cubicBezTo>
                    <a:pt x="359" y="32"/>
                    <a:pt x="342" y="39"/>
                    <a:pt x="327" y="54"/>
                  </a:cubicBezTo>
                  <a:cubicBezTo>
                    <a:pt x="301" y="80"/>
                    <a:pt x="301" y="80"/>
                    <a:pt x="301" y="80"/>
                  </a:cubicBezTo>
                  <a:cubicBezTo>
                    <a:pt x="338" y="80"/>
                    <a:pt x="370" y="94"/>
                    <a:pt x="397" y="121"/>
                  </a:cubicBezTo>
                  <a:cubicBezTo>
                    <a:pt x="422" y="146"/>
                    <a:pt x="435" y="175"/>
                    <a:pt x="438" y="207"/>
                  </a:cubicBezTo>
                  <a:cubicBezTo>
                    <a:pt x="438" y="214"/>
                    <a:pt x="438" y="218"/>
                    <a:pt x="438" y="219"/>
                  </a:cubicBezTo>
                  <a:cubicBezTo>
                    <a:pt x="465" y="190"/>
                    <a:pt x="465" y="190"/>
                    <a:pt x="465" y="190"/>
                  </a:cubicBezTo>
                  <a:cubicBezTo>
                    <a:pt x="481" y="175"/>
                    <a:pt x="488" y="155"/>
                    <a:pt x="486" y="133"/>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grpSp>
        <p:nvGrpSpPr>
          <p:cNvPr id="4" name="Group 3"/>
          <p:cNvGrpSpPr/>
          <p:nvPr/>
        </p:nvGrpSpPr>
        <p:grpSpPr>
          <a:xfrm>
            <a:off x="3302569" y="2064045"/>
            <a:ext cx="1024390" cy="1896840"/>
            <a:chOff x="8806849" y="5504120"/>
            <a:chExt cx="2731706" cy="5058240"/>
          </a:xfrm>
        </p:grpSpPr>
        <p:grpSp>
          <p:nvGrpSpPr>
            <p:cNvPr id="1487" name="Group 1487"/>
            <p:cNvGrpSpPr/>
            <p:nvPr/>
          </p:nvGrpSpPr>
          <p:grpSpPr>
            <a:xfrm>
              <a:off x="8806849" y="5504120"/>
              <a:ext cx="2731706" cy="5058240"/>
              <a:chOff x="0" y="0"/>
              <a:chExt cx="2731705" cy="5058239"/>
            </a:xfrm>
          </p:grpSpPr>
          <p:sp>
            <p:nvSpPr>
              <p:cNvPr id="1481" name="Shape 1481"/>
              <p:cNvSpPr/>
              <p:nvPr/>
            </p:nvSpPr>
            <p:spPr>
              <a:xfrm flipV="1">
                <a:off x="1362448" y="3189026"/>
                <a:ext cx="1" cy="1869214"/>
              </a:xfrm>
              <a:prstGeom prst="line">
                <a:avLst/>
              </a:prstGeom>
              <a:noFill/>
              <a:ln w="25400" cap="flat">
                <a:solidFill>
                  <a:srgbClr val="35343A"/>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grpSp>
            <p:nvGrpSpPr>
              <p:cNvPr id="1486" name="Group 1486"/>
              <p:cNvGrpSpPr/>
              <p:nvPr/>
            </p:nvGrpSpPr>
            <p:grpSpPr>
              <a:xfrm>
                <a:off x="-1" y="0"/>
                <a:ext cx="2731707" cy="4305521"/>
                <a:chOff x="0" y="0"/>
                <a:chExt cx="2731705" cy="4305520"/>
              </a:xfrm>
            </p:grpSpPr>
            <p:grpSp>
              <p:nvGrpSpPr>
                <p:cNvPr id="1484" name="Group 1484"/>
                <p:cNvGrpSpPr/>
                <p:nvPr/>
              </p:nvGrpSpPr>
              <p:grpSpPr>
                <a:xfrm>
                  <a:off x="-1" y="0"/>
                  <a:ext cx="2731707" cy="4305521"/>
                  <a:chOff x="-28" y="-106"/>
                  <a:chExt cx="2731705" cy="4305520"/>
                </a:xfrm>
              </p:grpSpPr>
              <p:sp>
                <p:nvSpPr>
                  <p:cNvPr id="1482" name="Shape 1482"/>
                  <p:cNvSpPr/>
                  <p:nvPr/>
                </p:nvSpPr>
                <p:spPr>
                  <a:xfrm>
                    <a:off x="-2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4"/>
                      </a:gs>
                      <a:gs pos="100000">
                        <a:schemeClr val="accent3"/>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sp>
                <p:nvSpPr>
                  <p:cNvPr id="1483" name="Shape 1483"/>
                  <p:cNvSpPr/>
                  <p:nvPr/>
                </p:nvSpPr>
                <p:spPr>
                  <a:xfrm flipH="1">
                    <a:off x="1354939" y="-107"/>
                    <a:ext cx="1376738" cy="4305522"/>
                  </a:xfrm>
                  <a:custGeom>
                    <a:avLst/>
                    <a:gdLst/>
                    <a:ahLst/>
                    <a:cxnLst>
                      <a:cxn ang="0">
                        <a:pos x="wd2" y="hd2"/>
                      </a:cxn>
                      <a:cxn ang="5400000">
                        <a:pos x="wd2" y="hd2"/>
                      </a:cxn>
                      <a:cxn ang="10800000">
                        <a:pos x="wd2" y="hd2"/>
                      </a:cxn>
                      <a:cxn ang="16200000">
                        <a:pos x="wd2" y="hd2"/>
                      </a:cxn>
                    </a:cxnLst>
                    <a:rect l="0" t="0" r="r" b="b"/>
                    <a:pathLst>
                      <a:path w="21560" h="21561" extrusionOk="0">
                        <a:moveTo>
                          <a:pt x="21547" y="1"/>
                        </a:moveTo>
                        <a:cubicBezTo>
                          <a:pt x="16305" y="-20"/>
                          <a:pt x="11225" y="580"/>
                          <a:pt x="7284" y="1685"/>
                        </a:cubicBezTo>
                        <a:cubicBezTo>
                          <a:pt x="2618" y="2994"/>
                          <a:pt x="-40" y="4887"/>
                          <a:pt x="0" y="6872"/>
                        </a:cubicBezTo>
                        <a:cubicBezTo>
                          <a:pt x="6" y="8330"/>
                          <a:pt x="1477" y="9749"/>
                          <a:pt x="4195" y="10919"/>
                        </a:cubicBezTo>
                        <a:cubicBezTo>
                          <a:pt x="6838" y="12057"/>
                          <a:pt x="10527" y="12902"/>
                          <a:pt x="14746" y="13337"/>
                        </a:cubicBezTo>
                        <a:cubicBezTo>
                          <a:pt x="15408" y="13389"/>
                          <a:pt x="16028" y="13467"/>
                          <a:pt x="16601" y="13565"/>
                        </a:cubicBezTo>
                        <a:cubicBezTo>
                          <a:pt x="17143" y="13657"/>
                          <a:pt x="17652" y="13770"/>
                          <a:pt x="18064" y="13916"/>
                        </a:cubicBezTo>
                        <a:cubicBezTo>
                          <a:pt x="18618" y="14111"/>
                          <a:pt x="18991" y="14364"/>
                          <a:pt x="19024" y="14646"/>
                        </a:cubicBezTo>
                        <a:cubicBezTo>
                          <a:pt x="19053" y="14894"/>
                          <a:pt x="18805" y="15128"/>
                          <a:pt x="18450" y="15338"/>
                        </a:cubicBezTo>
                        <a:cubicBezTo>
                          <a:pt x="17905" y="15661"/>
                          <a:pt x="17097" y="15937"/>
                          <a:pt x="16084" y="16134"/>
                        </a:cubicBezTo>
                        <a:cubicBezTo>
                          <a:pt x="14613" y="16449"/>
                          <a:pt x="13467" y="16896"/>
                          <a:pt x="12792" y="17420"/>
                        </a:cubicBezTo>
                        <a:cubicBezTo>
                          <a:pt x="12004" y="18031"/>
                          <a:pt x="11899" y="18711"/>
                          <a:pt x="12494" y="19344"/>
                        </a:cubicBezTo>
                        <a:cubicBezTo>
                          <a:pt x="12969" y="19979"/>
                          <a:pt x="14104" y="20544"/>
                          <a:pt x="15713" y="20946"/>
                        </a:cubicBezTo>
                        <a:cubicBezTo>
                          <a:pt x="17378" y="21363"/>
                          <a:pt x="19447" y="21580"/>
                          <a:pt x="21560" y="21560"/>
                        </a:cubicBezTo>
                        <a:lnTo>
                          <a:pt x="21547" y="1"/>
                        </a:lnTo>
                        <a:close/>
                      </a:path>
                    </a:pathLst>
                  </a:custGeom>
                  <a:gradFill flip="none" rotWithShape="1">
                    <a:gsLst>
                      <a:gs pos="0">
                        <a:schemeClr val="accent4"/>
                      </a:gs>
                      <a:gs pos="100000">
                        <a:schemeClr val="accent3"/>
                      </a:gs>
                    </a:gsLst>
                    <a:lin ang="5400000" scaled="0"/>
                  </a:gradFill>
                  <a:ln w="12700" cap="flat">
                    <a:noFill/>
                    <a:miter lim="400000"/>
                  </a:ln>
                  <a:effectLst/>
                </p:spPr>
                <p:txBody>
                  <a:bodyPr wrap="square" lIns="45720" tIns="45720" rIns="45720" bIns="45720" numCol="1" anchor="ctr">
                    <a:noAutofit/>
                  </a:bodyPr>
                  <a:lstStyle/>
                  <a:p>
                    <a:pPr defTabSz="170815" hangingPunct="0">
                      <a:defRPr sz="6400">
                        <a:solidFill>
                          <a:srgbClr val="070707"/>
                        </a:solidFill>
                        <a:latin typeface="Calibri" panose="020F0502020204030204"/>
                        <a:ea typeface="Calibri" panose="020F0502020204030204"/>
                        <a:cs typeface="Calibri" panose="020F0502020204030204"/>
                        <a:sym typeface="Calibri" panose="020F0502020204030204"/>
                      </a:defRPr>
                    </a:pPr>
                    <a:endParaRPr sz="2400" kern="0">
                      <a:solidFill>
                        <a:srgbClr val="070707"/>
                      </a:solidFill>
                      <a:latin typeface="Calibri" panose="020F0502020204030204"/>
                      <a:cs typeface="Calibri" panose="020F0502020204030204"/>
                      <a:sym typeface="Calibri" panose="020F0502020204030204"/>
                    </a:endParaRPr>
                  </a:p>
                </p:txBody>
              </p:sp>
            </p:grpSp>
            <p:sp>
              <p:nvSpPr>
                <p:cNvPr id="1485" name="Shape 1485"/>
                <p:cNvSpPr/>
                <p:nvPr/>
              </p:nvSpPr>
              <p:spPr>
                <a:xfrm>
                  <a:off x="434718" y="431906"/>
                  <a:ext cx="1860939" cy="1861606"/>
                </a:xfrm>
                <a:prstGeom prst="ellipse">
                  <a:avLst/>
                </a:prstGeom>
                <a:solidFill>
                  <a:srgbClr val="F0F1F6"/>
                </a:solidFill>
                <a:ln w="12700" cap="flat">
                  <a:noFill/>
                  <a:miter lim="400000"/>
                </a:ln>
                <a:effectLst/>
              </p:spPr>
              <p:txBody>
                <a:bodyPr wrap="square" lIns="45720" tIns="45720" rIns="45720" bIns="45720" numCol="1" anchor="ctr">
                  <a:noAutofit/>
                </a:bodyPr>
                <a:lstStyle>
                  <a:lvl1pPr>
                    <a:defRPr sz="6000"/>
                  </a:lvl1pPr>
                </a:lstStyle>
                <a:p>
                  <a:pPr algn="ctr" defTabSz="309245" hangingPunct="0"/>
                  <a:endParaRPr sz="2250" kern="0" dirty="0">
                    <a:solidFill>
                      <a:srgbClr val="FFFFFB"/>
                    </a:solidFill>
                    <a:latin typeface="linecons"/>
                    <a:sym typeface="linecons"/>
                  </a:endParaRPr>
                </a:p>
              </p:txBody>
            </p:sp>
          </p:grpSp>
        </p:grpSp>
        <p:sp>
          <p:nvSpPr>
            <p:cNvPr id="48" name="Freeform 42"/>
            <p:cNvSpPr>
              <a:spLocks noEditPoints="1"/>
            </p:cNvSpPr>
            <p:nvPr/>
          </p:nvSpPr>
          <p:spPr bwMode="auto">
            <a:xfrm>
              <a:off x="9725420" y="6320437"/>
              <a:ext cx="982789" cy="985300"/>
            </a:xfrm>
            <a:custGeom>
              <a:avLst/>
              <a:gdLst>
                <a:gd name="T0" fmla="*/ 503 w 503"/>
                <a:gd name="T1" fmla="*/ 218 h 504"/>
                <a:gd name="T2" fmla="*/ 503 w 503"/>
                <a:gd name="T3" fmla="*/ 230 h 504"/>
                <a:gd name="T4" fmla="*/ 495 w 503"/>
                <a:gd name="T5" fmla="*/ 302 h 504"/>
                <a:gd name="T6" fmla="*/ 475 w 503"/>
                <a:gd name="T7" fmla="*/ 388 h 504"/>
                <a:gd name="T8" fmla="*/ 448 w 503"/>
                <a:gd name="T9" fmla="*/ 456 h 504"/>
                <a:gd name="T10" fmla="*/ 385 w 503"/>
                <a:gd name="T11" fmla="*/ 504 h 504"/>
                <a:gd name="T12" fmla="*/ 205 w 503"/>
                <a:gd name="T13" fmla="*/ 493 h 504"/>
                <a:gd name="T14" fmla="*/ 140 w 503"/>
                <a:gd name="T15" fmla="*/ 478 h 504"/>
                <a:gd name="T16" fmla="*/ 136 w 503"/>
                <a:gd name="T17" fmla="*/ 477 h 504"/>
                <a:gd name="T18" fmla="*/ 94 w 503"/>
                <a:gd name="T19" fmla="*/ 504 h 504"/>
                <a:gd name="T20" fmla="*/ 13 w 503"/>
                <a:gd name="T21" fmla="*/ 490 h 504"/>
                <a:gd name="T22" fmla="*/ 0 w 503"/>
                <a:gd name="T23" fmla="*/ 205 h 504"/>
                <a:gd name="T24" fmla="*/ 47 w 503"/>
                <a:gd name="T25" fmla="*/ 157 h 504"/>
                <a:gd name="T26" fmla="*/ 126 w 503"/>
                <a:gd name="T27" fmla="*/ 170 h 504"/>
                <a:gd name="T28" fmla="*/ 141 w 503"/>
                <a:gd name="T29" fmla="*/ 161 h 504"/>
                <a:gd name="T30" fmla="*/ 218 w 503"/>
                <a:gd name="T31" fmla="*/ 14 h 504"/>
                <a:gd name="T32" fmla="*/ 305 w 503"/>
                <a:gd name="T33" fmla="*/ 32 h 504"/>
                <a:gd name="T34" fmla="*/ 325 w 503"/>
                <a:gd name="T35" fmla="*/ 158 h 504"/>
                <a:gd name="T36" fmla="*/ 492 w 503"/>
                <a:gd name="T37" fmla="*/ 187 h 504"/>
                <a:gd name="T38" fmla="*/ 105 w 503"/>
                <a:gd name="T39" fmla="*/ 193 h 504"/>
                <a:gd name="T40" fmla="*/ 47 w 503"/>
                <a:gd name="T41" fmla="*/ 189 h 504"/>
                <a:gd name="T42" fmla="*/ 31 w 503"/>
                <a:gd name="T43" fmla="*/ 205 h 504"/>
                <a:gd name="T44" fmla="*/ 35 w 503"/>
                <a:gd name="T45" fmla="*/ 468 h 504"/>
                <a:gd name="T46" fmla="*/ 94 w 503"/>
                <a:gd name="T47" fmla="*/ 472 h 504"/>
                <a:gd name="T48" fmla="*/ 110 w 503"/>
                <a:gd name="T49" fmla="*/ 456 h 504"/>
                <a:gd name="T50" fmla="*/ 94 w 503"/>
                <a:gd name="T51" fmla="*/ 433 h 504"/>
                <a:gd name="T52" fmla="*/ 70 w 503"/>
                <a:gd name="T53" fmla="*/ 456 h 504"/>
                <a:gd name="T54" fmla="*/ 47 w 503"/>
                <a:gd name="T55" fmla="*/ 433 h 504"/>
                <a:gd name="T56" fmla="*/ 70 w 503"/>
                <a:gd name="T57" fmla="*/ 409 h 504"/>
                <a:gd name="T58" fmla="*/ 94 w 503"/>
                <a:gd name="T59" fmla="*/ 433 h 504"/>
                <a:gd name="T60" fmla="*/ 63 w 503"/>
                <a:gd name="T61" fmla="*/ 433 h 504"/>
                <a:gd name="T62" fmla="*/ 78 w 503"/>
                <a:gd name="T63" fmla="*/ 433 h 504"/>
                <a:gd name="T64" fmla="*/ 472 w 503"/>
                <a:gd name="T65" fmla="*/ 218 h 504"/>
                <a:gd name="T66" fmla="*/ 283 w 503"/>
                <a:gd name="T67" fmla="*/ 189 h 504"/>
                <a:gd name="T68" fmla="*/ 298 w 503"/>
                <a:gd name="T69" fmla="*/ 106 h 504"/>
                <a:gd name="T70" fmla="*/ 251 w 503"/>
                <a:gd name="T71" fmla="*/ 31 h 504"/>
                <a:gd name="T72" fmla="*/ 213 w 503"/>
                <a:gd name="T73" fmla="*/ 134 h 504"/>
                <a:gd name="T74" fmla="*/ 138 w 503"/>
                <a:gd name="T75" fmla="*/ 197 h 504"/>
                <a:gd name="T76" fmla="*/ 126 w 503"/>
                <a:gd name="T77" fmla="*/ 431 h 504"/>
                <a:gd name="T78" fmla="*/ 212 w 503"/>
                <a:gd name="T79" fmla="*/ 462 h 504"/>
                <a:gd name="T80" fmla="*/ 385 w 503"/>
                <a:gd name="T81" fmla="*/ 472 h 504"/>
                <a:gd name="T82" fmla="*/ 418 w 503"/>
                <a:gd name="T83" fmla="*/ 447 h 504"/>
                <a:gd name="T84" fmla="*/ 402 w 503"/>
                <a:gd name="T85" fmla="*/ 425 h 504"/>
                <a:gd name="T86" fmla="*/ 370 w 503"/>
                <a:gd name="T87" fmla="*/ 417 h 504"/>
                <a:gd name="T88" fmla="*/ 403 w 503"/>
                <a:gd name="T89" fmla="*/ 409 h 504"/>
                <a:gd name="T90" fmla="*/ 439 w 503"/>
                <a:gd name="T91" fmla="*/ 394 h 504"/>
                <a:gd name="T92" fmla="*/ 425 w 503"/>
                <a:gd name="T93" fmla="*/ 346 h 504"/>
                <a:gd name="T94" fmla="*/ 385 w 503"/>
                <a:gd name="T95" fmla="*/ 338 h 504"/>
                <a:gd name="T96" fmla="*/ 431 w 503"/>
                <a:gd name="T97" fmla="*/ 330 h 504"/>
                <a:gd name="T98" fmla="*/ 461 w 503"/>
                <a:gd name="T99" fmla="*/ 277 h 504"/>
                <a:gd name="T100" fmla="*/ 409 w 503"/>
                <a:gd name="T101" fmla="*/ 267 h 504"/>
                <a:gd name="T102" fmla="*/ 409 w 503"/>
                <a:gd name="T103" fmla="*/ 252 h 504"/>
                <a:gd name="T104" fmla="*/ 472 w 503"/>
                <a:gd name="T105" fmla="*/ 2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504">
                  <a:moveTo>
                    <a:pt x="492" y="187"/>
                  </a:moveTo>
                  <a:cubicBezTo>
                    <a:pt x="500" y="197"/>
                    <a:pt x="503" y="208"/>
                    <a:pt x="503" y="218"/>
                  </a:cubicBezTo>
                  <a:cubicBezTo>
                    <a:pt x="503" y="222"/>
                    <a:pt x="503" y="224"/>
                    <a:pt x="503" y="226"/>
                  </a:cubicBezTo>
                  <a:cubicBezTo>
                    <a:pt x="503" y="230"/>
                    <a:pt x="503" y="230"/>
                    <a:pt x="503" y="230"/>
                  </a:cubicBezTo>
                  <a:cubicBezTo>
                    <a:pt x="503" y="243"/>
                    <a:pt x="498" y="255"/>
                    <a:pt x="490" y="265"/>
                  </a:cubicBezTo>
                  <a:cubicBezTo>
                    <a:pt x="495" y="276"/>
                    <a:pt x="497" y="288"/>
                    <a:pt x="495" y="302"/>
                  </a:cubicBezTo>
                  <a:cubicBezTo>
                    <a:pt x="493" y="320"/>
                    <a:pt x="486" y="335"/>
                    <a:pt x="475" y="345"/>
                  </a:cubicBezTo>
                  <a:cubicBezTo>
                    <a:pt x="480" y="358"/>
                    <a:pt x="480" y="372"/>
                    <a:pt x="475" y="388"/>
                  </a:cubicBezTo>
                  <a:cubicBezTo>
                    <a:pt x="469" y="407"/>
                    <a:pt x="460" y="421"/>
                    <a:pt x="448" y="429"/>
                  </a:cubicBezTo>
                  <a:cubicBezTo>
                    <a:pt x="451" y="438"/>
                    <a:pt x="451" y="447"/>
                    <a:pt x="448" y="456"/>
                  </a:cubicBezTo>
                  <a:cubicBezTo>
                    <a:pt x="446" y="462"/>
                    <a:pt x="444" y="468"/>
                    <a:pt x="441" y="473"/>
                  </a:cubicBezTo>
                  <a:cubicBezTo>
                    <a:pt x="430" y="493"/>
                    <a:pt x="412" y="504"/>
                    <a:pt x="385" y="504"/>
                  </a:cubicBezTo>
                  <a:cubicBezTo>
                    <a:pt x="299" y="504"/>
                    <a:pt x="299" y="504"/>
                    <a:pt x="299" y="504"/>
                  </a:cubicBezTo>
                  <a:cubicBezTo>
                    <a:pt x="268" y="504"/>
                    <a:pt x="237" y="500"/>
                    <a:pt x="205" y="493"/>
                  </a:cubicBezTo>
                  <a:cubicBezTo>
                    <a:pt x="174" y="486"/>
                    <a:pt x="153" y="481"/>
                    <a:pt x="141" y="478"/>
                  </a:cubicBezTo>
                  <a:cubicBezTo>
                    <a:pt x="140" y="478"/>
                    <a:pt x="140" y="478"/>
                    <a:pt x="140" y="478"/>
                  </a:cubicBezTo>
                  <a:cubicBezTo>
                    <a:pt x="140" y="477"/>
                    <a:pt x="140" y="477"/>
                    <a:pt x="139" y="477"/>
                  </a:cubicBezTo>
                  <a:cubicBezTo>
                    <a:pt x="138" y="477"/>
                    <a:pt x="137" y="477"/>
                    <a:pt x="136" y="477"/>
                  </a:cubicBezTo>
                  <a:cubicBezTo>
                    <a:pt x="136" y="476"/>
                    <a:pt x="136" y="476"/>
                    <a:pt x="136" y="476"/>
                  </a:cubicBezTo>
                  <a:cubicBezTo>
                    <a:pt x="127" y="494"/>
                    <a:pt x="113" y="504"/>
                    <a:pt x="94" y="504"/>
                  </a:cubicBezTo>
                  <a:cubicBezTo>
                    <a:pt x="47" y="504"/>
                    <a:pt x="47" y="504"/>
                    <a:pt x="47" y="504"/>
                  </a:cubicBezTo>
                  <a:cubicBezTo>
                    <a:pt x="34" y="504"/>
                    <a:pt x="23" y="499"/>
                    <a:pt x="13" y="490"/>
                  </a:cubicBezTo>
                  <a:cubicBezTo>
                    <a:pt x="4" y="481"/>
                    <a:pt x="0" y="470"/>
                    <a:pt x="0" y="456"/>
                  </a:cubicBezTo>
                  <a:cubicBezTo>
                    <a:pt x="0" y="205"/>
                    <a:pt x="0" y="205"/>
                    <a:pt x="0" y="205"/>
                  </a:cubicBezTo>
                  <a:cubicBezTo>
                    <a:pt x="0" y="191"/>
                    <a:pt x="4" y="180"/>
                    <a:pt x="13" y="171"/>
                  </a:cubicBezTo>
                  <a:cubicBezTo>
                    <a:pt x="23" y="162"/>
                    <a:pt x="34" y="157"/>
                    <a:pt x="47" y="157"/>
                  </a:cubicBezTo>
                  <a:cubicBezTo>
                    <a:pt x="94" y="157"/>
                    <a:pt x="94" y="157"/>
                    <a:pt x="94" y="157"/>
                  </a:cubicBezTo>
                  <a:cubicBezTo>
                    <a:pt x="105" y="157"/>
                    <a:pt x="116" y="162"/>
                    <a:pt x="126" y="170"/>
                  </a:cubicBezTo>
                  <a:cubicBezTo>
                    <a:pt x="125" y="169"/>
                    <a:pt x="125" y="169"/>
                    <a:pt x="125" y="169"/>
                  </a:cubicBezTo>
                  <a:cubicBezTo>
                    <a:pt x="128" y="167"/>
                    <a:pt x="134" y="164"/>
                    <a:pt x="141" y="161"/>
                  </a:cubicBezTo>
                  <a:cubicBezTo>
                    <a:pt x="183" y="140"/>
                    <a:pt x="204" y="102"/>
                    <a:pt x="204" y="47"/>
                  </a:cubicBezTo>
                  <a:cubicBezTo>
                    <a:pt x="204" y="34"/>
                    <a:pt x="209" y="23"/>
                    <a:pt x="218" y="14"/>
                  </a:cubicBezTo>
                  <a:cubicBezTo>
                    <a:pt x="227" y="4"/>
                    <a:pt x="238" y="0"/>
                    <a:pt x="251" y="0"/>
                  </a:cubicBezTo>
                  <a:cubicBezTo>
                    <a:pt x="270" y="0"/>
                    <a:pt x="288" y="11"/>
                    <a:pt x="305" y="32"/>
                  </a:cubicBezTo>
                  <a:cubicBezTo>
                    <a:pt x="321" y="54"/>
                    <a:pt x="329" y="79"/>
                    <a:pt x="329" y="106"/>
                  </a:cubicBezTo>
                  <a:cubicBezTo>
                    <a:pt x="329" y="128"/>
                    <a:pt x="328" y="146"/>
                    <a:pt x="325" y="158"/>
                  </a:cubicBezTo>
                  <a:cubicBezTo>
                    <a:pt x="405" y="160"/>
                    <a:pt x="449" y="163"/>
                    <a:pt x="459" y="165"/>
                  </a:cubicBezTo>
                  <a:cubicBezTo>
                    <a:pt x="474" y="169"/>
                    <a:pt x="484" y="176"/>
                    <a:pt x="492" y="187"/>
                  </a:cubicBezTo>
                  <a:close/>
                  <a:moveTo>
                    <a:pt x="110" y="205"/>
                  </a:moveTo>
                  <a:cubicBezTo>
                    <a:pt x="110" y="200"/>
                    <a:pt x="108" y="196"/>
                    <a:pt x="105" y="193"/>
                  </a:cubicBezTo>
                  <a:cubicBezTo>
                    <a:pt x="102" y="190"/>
                    <a:pt x="99" y="189"/>
                    <a:pt x="94" y="189"/>
                  </a:cubicBezTo>
                  <a:cubicBezTo>
                    <a:pt x="47" y="189"/>
                    <a:pt x="47" y="189"/>
                    <a:pt x="47" y="189"/>
                  </a:cubicBezTo>
                  <a:cubicBezTo>
                    <a:pt x="42" y="189"/>
                    <a:pt x="38" y="190"/>
                    <a:pt x="35" y="193"/>
                  </a:cubicBezTo>
                  <a:cubicBezTo>
                    <a:pt x="33" y="196"/>
                    <a:pt x="31" y="200"/>
                    <a:pt x="31" y="205"/>
                  </a:cubicBezTo>
                  <a:cubicBezTo>
                    <a:pt x="31" y="456"/>
                    <a:pt x="31" y="456"/>
                    <a:pt x="31" y="456"/>
                  </a:cubicBezTo>
                  <a:cubicBezTo>
                    <a:pt x="31" y="461"/>
                    <a:pt x="33" y="465"/>
                    <a:pt x="35" y="468"/>
                  </a:cubicBezTo>
                  <a:cubicBezTo>
                    <a:pt x="38" y="471"/>
                    <a:pt x="42" y="472"/>
                    <a:pt x="47" y="472"/>
                  </a:cubicBezTo>
                  <a:cubicBezTo>
                    <a:pt x="94" y="472"/>
                    <a:pt x="94" y="472"/>
                    <a:pt x="94" y="472"/>
                  </a:cubicBezTo>
                  <a:cubicBezTo>
                    <a:pt x="99" y="472"/>
                    <a:pt x="102" y="471"/>
                    <a:pt x="105" y="468"/>
                  </a:cubicBezTo>
                  <a:cubicBezTo>
                    <a:pt x="108" y="465"/>
                    <a:pt x="110" y="461"/>
                    <a:pt x="110" y="456"/>
                  </a:cubicBezTo>
                  <a:lnTo>
                    <a:pt x="110" y="205"/>
                  </a:lnTo>
                  <a:close/>
                  <a:moveTo>
                    <a:pt x="94" y="433"/>
                  </a:moveTo>
                  <a:cubicBezTo>
                    <a:pt x="94" y="439"/>
                    <a:pt x="92" y="445"/>
                    <a:pt x="87" y="450"/>
                  </a:cubicBezTo>
                  <a:cubicBezTo>
                    <a:pt x="83" y="454"/>
                    <a:pt x="77" y="456"/>
                    <a:pt x="70" y="456"/>
                  </a:cubicBezTo>
                  <a:cubicBezTo>
                    <a:pt x="64" y="456"/>
                    <a:pt x="58" y="454"/>
                    <a:pt x="54" y="450"/>
                  </a:cubicBezTo>
                  <a:cubicBezTo>
                    <a:pt x="49" y="445"/>
                    <a:pt x="47" y="439"/>
                    <a:pt x="47" y="433"/>
                  </a:cubicBezTo>
                  <a:cubicBezTo>
                    <a:pt x="47" y="426"/>
                    <a:pt x="49" y="421"/>
                    <a:pt x="54" y="416"/>
                  </a:cubicBezTo>
                  <a:cubicBezTo>
                    <a:pt x="58" y="411"/>
                    <a:pt x="64" y="409"/>
                    <a:pt x="70" y="409"/>
                  </a:cubicBezTo>
                  <a:cubicBezTo>
                    <a:pt x="77" y="409"/>
                    <a:pt x="83" y="411"/>
                    <a:pt x="87" y="416"/>
                  </a:cubicBezTo>
                  <a:cubicBezTo>
                    <a:pt x="92" y="421"/>
                    <a:pt x="94" y="426"/>
                    <a:pt x="94" y="433"/>
                  </a:cubicBezTo>
                  <a:close/>
                  <a:moveTo>
                    <a:pt x="70" y="425"/>
                  </a:moveTo>
                  <a:cubicBezTo>
                    <a:pt x="65" y="425"/>
                    <a:pt x="63" y="428"/>
                    <a:pt x="63" y="433"/>
                  </a:cubicBezTo>
                  <a:cubicBezTo>
                    <a:pt x="63" y="438"/>
                    <a:pt x="65" y="441"/>
                    <a:pt x="70" y="441"/>
                  </a:cubicBezTo>
                  <a:cubicBezTo>
                    <a:pt x="76" y="441"/>
                    <a:pt x="78" y="438"/>
                    <a:pt x="78" y="433"/>
                  </a:cubicBezTo>
                  <a:cubicBezTo>
                    <a:pt x="78" y="428"/>
                    <a:pt x="76" y="425"/>
                    <a:pt x="70" y="425"/>
                  </a:cubicBezTo>
                  <a:close/>
                  <a:moveTo>
                    <a:pt x="472" y="218"/>
                  </a:moveTo>
                  <a:cubicBezTo>
                    <a:pt x="472" y="206"/>
                    <a:pt x="466" y="198"/>
                    <a:pt x="453" y="195"/>
                  </a:cubicBezTo>
                  <a:cubicBezTo>
                    <a:pt x="438" y="191"/>
                    <a:pt x="381" y="189"/>
                    <a:pt x="283" y="189"/>
                  </a:cubicBezTo>
                  <a:cubicBezTo>
                    <a:pt x="289" y="169"/>
                    <a:pt x="294" y="155"/>
                    <a:pt x="295" y="146"/>
                  </a:cubicBezTo>
                  <a:cubicBezTo>
                    <a:pt x="297" y="138"/>
                    <a:pt x="298" y="124"/>
                    <a:pt x="298" y="106"/>
                  </a:cubicBezTo>
                  <a:cubicBezTo>
                    <a:pt x="298" y="87"/>
                    <a:pt x="292" y="70"/>
                    <a:pt x="281" y="54"/>
                  </a:cubicBezTo>
                  <a:cubicBezTo>
                    <a:pt x="271" y="39"/>
                    <a:pt x="261" y="31"/>
                    <a:pt x="251" y="31"/>
                  </a:cubicBezTo>
                  <a:cubicBezTo>
                    <a:pt x="241" y="31"/>
                    <a:pt x="236" y="37"/>
                    <a:pt x="236" y="47"/>
                  </a:cubicBezTo>
                  <a:cubicBezTo>
                    <a:pt x="235" y="78"/>
                    <a:pt x="227" y="107"/>
                    <a:pt x="213" y="134"/>
                  </a:cubicBezTo>
                  <a:cubicBezTo>
                    <a:pt x="198" y="161"/>
                    <a:pt x="174" y="182"/>
                    <a:pt x="141" y="196"/>
                  </a:cubicBezTo>
                  <a:cubicBezTo>
                    <a:pt x="141" y="196"/>
                    <a:pt x="140" y="196"/>
                    <a:pt x="138" y="197"/>
                  </a:cubicBezTo>
                  <a:cubicBezTo>
                    <a:pt x="130" y="199"/>
                    <a:pt x="126" y="205"/>
                    <a:pt x="126" y="213"/>
                  </a:cubicBezTo>
                  <a:cubicBezTo>
                    <a:pt x="126" y="431"/>
                    <a:pt x="126" y="431"/>
                    <a:pt x="126" y="431"/>
                  </a:cubicBezTo>
                  <a:cubicBezTo>
                    <a:pt x="126" y="439"/>
                    <a:pt x="130" y="443"/>
                    <a:pt x="139" y="445"/>
                  </a:cubicBezTo>
                  <a:cubicBezTo>
                    <a:pt x="146" y="447"/>
                    <a:pt x="171" y="452"/>
                    <a:pt x="212" y="462"/>
                  </a:cubicBezTo>
                  <a:cubicBezTo>
                    <a:pt x="242" y="469"/>
                    <a:pt x="270" y="472"/>
                    <a:pt x="299" y="472"/>
                  </a:cubicBezTo>
                  <a:cubicBezTo>
                    <a:pt x="385" y="472"/>
                    <a:pt x="385" y="472"/>
                    <a:pt x="385" y="472"/>
                  </a:cubicBezTo>
                  <a:cubicBezTo>
                    <a:pt x="399" y="472"/>
                    <a:pt x="409" y="468"/>
                    <a:pt x="414" y="458"/>
                  </a:cubicBezTo>
                  <a:cubicBezTo>
                    <a:pt x="416" y="453"/>
                    <a:pt x="417" y="449"/>
                    <a:pt x="418" y="447"/>
                  </a:cubicBezTo>
                  <a:cubicBezTo>
                    <a:pt x="420" y="443"/>
                    <a:pt x="419" y="438"/>
                    <a:pt x="417" y="433"/>
                  </a:cubicBezTo>
                  <a:cubicBezTo>
                    <a:pt x="414" y="428"/>
                    <a:pt x="409" y="425"/>
                    <a:pt x="402" y="425"/>
                  </a:cubicBezTo>
                  <a:cubicBezTo>
                    <a:pt x="377" y="425"/>
                    <a:pt x="377" y="425"/>
                    <a:pt x="377" y="425"/>
                  </a:cubicBezTo>
                  <a:cubicBezTo>
                    <a:pt x="372" y="425"/>
                    <a:pt x="370" y="422"/>
                    <a:pt x="370" y="417"/>
                  </a:cubicBezTo>
                  <a:cubicBezTo>
                    <a:pt x="370" y="412"/>
                    <a:pt x="372" y="409"/>
                    <a:pt x="377" y="409"/>
                  </a:cubicBezTo>
                  <a:cubicBezTo>
                    <a:pt x="403" y="409"/>
                    <a:pt x="403" y="409"/>
                    <a:pt x="403" y="409"/>
                  </a:cubicBezTo>
                  <a:cubicBezTo>
                    <a:pt x="413" y="409"/>
                    <a:pt x="422" y="407"/>
                    <a:pt x="428" y="404"/>
                  </a:cubicBezTo>
                  <a:cubicBezTo>
                    <a:pt x="433" y="400"/>
                    <a:pt x="437" y="397"/>
                    <a:pt x="439" y="394"/>
                  </a:cubicBezTo>
                  <a:cubicBezTo>
                    <a:pt x="441" y="391"/>
                    <a:pt x="442" y="386"/>
                    <a:pt x="444" y="379"/>
                  </a:cubicBezTo>
                  <a:cubicBezTo>
                    <a:pt x="452" y="357"/>
                    <a:pt x="445" y="346"/>
                    <a:pt x="425" y="346"/>
                  </a:cubicBezTo>
                  <a:cubicBezTo>
                    <a:pt x="393" y="346"/>
                    <a:pt x="393" y="346"/>
                    <a:pt x="393" y="346"/>
                  </a:cubicBezTo>
                  <a:cubicBezTo>
                    <a:pt x="388" y="346"/>
                    <a:pt x="385" y="344"/>
                    <a:pt x="385" y="338"/>
                  </a:cubicBezTo>
                  <a:cubicBezTo>
                    <a:pt x="385" y="333"/>
                    <a:pt x="388" y="330"/>
                    <a:pt x="393" y="330"/>
                  </a:cubicBezTo>
                  <a:cubicBezTo>
                    <a:pt x="431" y="330"/>
                    <a:pt x="431" y="330"/>
                    <a:pt x="431" y="330"/>
                  </a:cubicBezTo>
                  <a:cubicBezTo>
                    <a:pt x="450" y="330"/>
                    <a:pt x="461" y="319"/>
                    <a:pt x="465" y="297"/>
                  </a:cubicBezTo>
                  <a:cubicBezTo>
                    <a:pt x="466" y="290"/>
                    <a:pt x="464" y="283"/>
                    <a:pt x="461" y="277"/>
                  </a:cubicBezTo>
                  <a:cubicBezTo>
                    <a:pt x="457" y="271"/>
                    <a:pt x="450" y="267"/>
                    <a:pt x="439" y="267"/>
                  </a:cubicBezTo>
                  <a:cubicBezTo>
                    <a:pt x="409" y="267"/>
                    <a:pt x="409" y="267"/>
                    <a:pt x="409" y="267"/>
                  </a:cubicBezTo>
                  <a:cubicBezTo>
                    <a:pt x="404" y="267"/>
                    <a:pt x="401" y="265"/>
                    <a:pt x="401" y="260"/>
                  </a:cubicBezTo>
                  <a:cubicBezTo>
                    <a:pt x="401" y="254"/>
                    <a:pt x="404" y="252"/>
                    <a:pt x="409" y="252"/>
                  </a:cubicBezTo>
                  <a:cubicBezTo>
                    <a:pt x="440" y="252"/>
                    <a:pt x="440" y="252"/>
                    <a:pt x="440" y="252"/>
                  </a:cubicBezTo>
                  <a:cubicBezTo>
                    <a:pt x="461" y="252"/>
                    <a:pt x="471" y="244"/>
                    <a:pt x="472" y="229"/>
                  </a:cubicBezTo>
                  <a:cubicBezTo>
                    <a:pt x="472" y="223"/>
                    <a:pt x="472" y="219"/>
                    <a:pt x="472" y="218"/>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535562"/>
                </a:solidFill>
                <a:latin typeface="linecons"/>
                <a:sym typeface="linecons"/>
              </a:endParaRPr>
            </a:p>
          </p:txBody>
        </p:sp>
      </p:grpSp>
      <p:grpSp>
        <p:nvGrpSpPr>
          <p:cNvPr id="2" name="Group 1"/>
          <p:cNvGrpSpPr/>
          <p:nvPr/>
        </p:nvGrpSpPr>
        <p:grpSpPr>
          <a:xfrm>
            <a:off x="726055" y="3942084"/>
            <a:ext cx="7681331" cy="476251"/>
            <a:chOff x="1936144" y="10512221"/>
            <a:chExt cx="20483550" cy="1270001"/>
          </a:xfrm>
        </p:grpSpPr>
        <p:sp>
          <p:nvSpPr>
            <p:cNvPr id="1498" name="Shape 1498"/>
            <p:cNvSpPr/>
            <p:nvPr/>
          </p:nvSpPr>
          <p:spPr>
            <a:xfrm>
              <a:off x="1936144" y="10861471"/>
              <a:ext cx="20483550" cy="571501"/>
            </a:xfrm>
            <a:prstGeom prst="roundRect">
              <a:avLst>
                <a:gd name="adj" fmla="val 50000"/>
              </a:avLst>
            </a:prstGeom>
            <a:solidFill>
              <a:srgbClr val="D7D8DE"/>
            </a:soli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499" name="Shape 1499"/>
            <p:cNvSpPr/>
            <p:nvPr/>
          </p:nvSpPr>
          <p:spPr>
            <a:xfrm>
              <a:off x="2035738" y="10961065"/>
              <a:ext cx="8105382" cy="372313"/>
            </a:xfrm>
            <a:prstGeom prst="roundRect">
              <a:avLst>
                <a:gd name="adj" fmla="val 50000"/>
              </a:avLst>
            </a:prstGeom>
            <a:gradFill>
              <a:gsLst>
                <a:gs pos="0">
                  <a:schemeClr val="accent2"/>
                </a:gs>
                <a:gs pos="100000">
                  <a:schemeClr val="accent1"/>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00" name="Shape 1500"/>
            <p:cNvSpPr/>
            <p:nvPr/>
          </p:nvSpPr>
          <p:spPr>
            <a:xfrm>
              <a:off x="5453429" y="10512221"/>
              <a:ext cx="1270001" cy="1270001"/>
            </a:xfrm>
            <a:prstGeom prst="ellipse">
              <a:avLst/>
            </a:prstGeom>
            <a:gradFill flip="none" rotWithShape="1">
              <a:gsLst>
                <a:gs pos="0">
                  <a:schemeClr val="accent2"/>
                </a:gs>
                <a:gs pos="100000">
                  <a:schemeClr val="accent1"/>
                </a:gs>
              </a:gsLst>
              <a:lin ang="5400000" scaled="0"/>
            </a:gradFill>
            <a:ln w="1016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01" name="Shape 1501"/>
            <p:cNvSpPr/>
            <p:nvPr/>
          </p:nvSpPr>
          <p:spPr>
            <a:xfrm>
              <a:off x="5580429" y="10639221"/>
              <a:ext cx="1016001" cy="1016001"/>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3600" b="1">
                  <a:latin typeface="+mj-lt"/>
                  <a:ea typeface="+mj-ea"/>
                  <a:cs typeface="+mj-cs"/>
                  <a:sym typeface="Open Sans"/>
                </a:defRPr>
              </a:lvl1pPr>
            </a:lstStyle>
            <a:p>
              <a:pPr algn="ctr" defTabSz="309245" hangingPunct="0"/>
              <a:r>
                <a:rPr sz="1350" kern="0">
                  <a:solidFill>
                    <a:srgbClr val="535562"/>
                  </a:solidFill>
                  <a:latin typeface="Open Sans"/>
                  <a:ea typeface="Open Sans"/>
                  <a:cs typeface="Open Sans"/>
                </a:rPr>
                <a:t>1</a:t>
              </a:r>
            </a:p>
          </p:txBody>
        </p:sp>
        <p:sp>
          <p:nvSpPr>
            <p:cNvPr id="1503" name="Shape 1503"/>
            <p:cNvSpPr/>
            <p:nvPr/>
          </p:nvSpPr>
          <p:spPr>
            <a:xfrm>
              <a:off x="9943435" y="10961065"/>
              <a:ext cx="4497129" cy="372313"/>
            </a:xfrm>
            <a:prstGeom prst="roundRect">
              <a:avLst>
                <a:gd name="adj" fmla="val 50000"/>
              </a:avLst>
            </a:prstGeom>
            <a:gradFill>
              <a:gsLst>
                <a:gs pos="0">
                  <a:schemeClr val="accent4"/>
                </a:gs>
                <a:gs pos="100000">
                  <a:schemeClr val="accent3"/>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04" name="Shape 1504"/>
            <p:cNvSpPr/>
            <p:nvPr/>
          </p:nvSpPr>
          <p:spPr>
            <a:xfrm>
              <a:off x="9525000" y="10512221"/>
              <a:ext cx="1270000" cy="1270001"/>
            </a:xfrm>
            <a:prstGeom prst="ellipse">
              <a:avLst/>
            </a:prstGeom>
            <a:gradFill flip="none" rotWithShape="1">
              <a:gsLst>
                <a:gs pos="0">
                  <a:schemeClr val="accent4"/>
                </a:gs>
                <a:gs pos="100000">
                  <a:schemeClr val="accent3"/>
                </a:gs>
              </a:gsLst>
              <a:lin ang="5400000" scaled="0"/>
            </a:gradFill>
            <a:ln w="1016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05" name="Shape 1505"/>
            <p:cNvSpPr/>
            <p:nvPr/>
          </p:nvSpPr>
          <p:spPr>
            <a:xfrm>
              <a:off x="9652000" y="10639221"/>
              <a:ext cx="1016000" cy="1016001"/>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3600" b="1">
                  <a:latin typeface="+mj-lt"/>
                  <a:ea typeface="+mj-ea"/>
                  <a:cs typeface="+mj-cs"/>
                  <a:sym typeface="Open Sans"/>
                </a:defRPr>
              </a:lvl1pPr>
            </a:lstStyle>
            <a:p>
              <a:pPr algn="ctr" defTabSz="309245" hangingPunct="0"/>
              <a:r>
                <a:rPr sz="1350" kern="0">
                  <a:solidFill>
                    <a:srgbClr val="535562"/>
                  </a:solidFill>
                  <a:latin typeface="Open Sans"/>
                  <a:ea typeface="Open Sans"/>
                  <a:cs typeface="Open Sans"/>
                </a:rPr>
                <a:t>2</a:t>
              </a:r>
            </a:p>
          </p:txBody>
        </p:sp>
        <p:sp>
          <p:nvSpPr>
            <p:cNvPr id="1507" name="Shape 1507"/>
            <p:cNvSpPr/>
            <p:nvPr/>
          </p:nvSpPr>
          <p:spPr>
            <a:xfrm>
              <a:off x="14196246" y="10961065"/>
              <a:ext cx="8105382" cy="372313"/>
            </a:xfrm>
            <a:prstGeom prst="roundRect">
              <a:avLst>
                <a:gd name="adj" fmla="val 50000"/>
              </a:avLst>
            </a:prstGeom>
            <a:gradFill>
              <a:gsLst>
                <a:gs pos="0">
                  <a:schemeClr val="accent6"/>
                </a:gs>
                <a:gs pos="100000">
                  <a:schemeClr val="accent5"/>
                </a:gs>
              </a:gsLst>
              <a:lin ang="5400000"/>
            </a:gradFill>
            <a:ln w="12700">
              <a:miter lim="400000"/>
            </a:ln>
          </p:spPr>
          <p:txBody>
            <a:bodyPr lIns="19050" tIns="19050" rIns="19050" bIns="19050" anchor="ct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08" name="Shape 1508"/>
            <p:cNvSpPr/>
            <p:nvPr/>
          </p:nvSpPr>
          <p:spPr>
            <a:xfrm>
              <a:off x="17668141" y="10512221"/>
              <a:ext cx="1270001" cy="1270001"/>
            </a:xfrm>
            <a:prstGeom prst="ellipse">
              <a:avLst/>
            </a:prstGeom>
            <a:gradFill flip="none" rotWithShape="1">
              <a:gsLst>
                <a:gs pos="0">
                  <a:schemeClr val="accent6"/>
                </a:gs>
                <a:gs pos="100000">
                  <a:schemeClr val="accent5"/>
                </a:gs>
              </a:gsLst>
              <a:lin ang="5400000" scaled="0"/>
            </a:gradFill>
            <a:ln w="1016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09" name="Shape 1509"/>
            <p:cNvSpPr/>
            <p:nvPr/>
          </p:nvSpPr>
          <p:spPr>
            <a:xfrm>
              <a:off x="17795141" y="10639221"/>
              <a:ext cx="1016001" cy="1016001"/>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3600" b="1">
                  <a:latin typeface="+mj-lt"/>
                  <a:ea typeface="+mj-ea"/>
                  <a:cs typeface="+mj-cs"/>
                  <a:sym typeface="Open Sans"/>
                </a:defRPr>
              </a:lvl1pPr>
            </a:lstStyle>
            <a:p>
              <a:pPr algn="ctr" defTabSz="309245" hangingPunct="0"/>
              <a:r>
                <a:rPr sz="1350" kern="0">
                  <a:solidFill>
                    <a:srgbClr val="535562"/>
                  </a:solidFill>
                  <a:latin typeface="Open Sans"/>
                  <a:ea typeface="Open Sans"/>
                  <a:cs typeface="Open Sans"/>
                </a:rPr>
                <a:t>4</a:t>
              </a:r>
            </a:p>
          </p:txBody>
        </p:sp>
        <p:sp>
          <p:nvSpPr>
            <p:cNvPr id="1511" name="Shape 1511"/>
            <p:cNvSpPr/>
            <p:nvPr/>
          </p:nvSpPr>
          <p:spPr>
            <a:xfrm>
              <a:off x="13596571" y="10512221"/>
              <a:ext cx="1270001" cy="1270001"/>
            </a:xfrm>
            <a:prstGeom prst="ellipse">
              <a:avLst/>
            </a:prstGeom>
            <a:gradFill flip="none" rotWithShape="1">
              <a:gsLst>
                <a:gs pos="0">
                  <a:schemeClr val="accent4"/>
                </a:gs>
                <a:gs pos="100000">
                  <a:schemeClr val="accent3"/>
                </a:gs>
              </a:gsLst>
              <a:lin ang="5400000" scaled="0"/>
            </a:gradFill>
            <a:ln w="101600" cap="flat">
              <a:solidFill>
                <a:srgbClr val="D7D8DE"/>
              </a:solidFill>
              <a:prstDash val="solid"/>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512" name="Shape 1512"/>
            <p:cNvSpPr/>
            <p:nvPr/>
          </p:nvSpPr>
          <p:spPr>
            <a:xfrm>
              <a:off x="13723571" y="10639221"/>
              <a:ext cx="1016001" cy="1016001"/>
            </a:xfrm>
            <a:prstGeom prst="ellipse">
              <a:avLst/>
            </a:prstGeom>
            <a:solidFill>
              <a:schemeClr val="tx1"/>
            </a:solidFill>
            <a:ln w="12700" cap="flat">
              <a:noFill/>
              <a:miter lim="400000"/>
            </a:ln>
            <a:effectLst/>
          </p:spPr>
          <p:txBody>
            <a:bodyPr wrap="square" lIns="19050" tIns="19050" rIns="19050" bIns="19050" numCol="1" anchor="ctr">
              <a:noAutofit/>
            </a:bodyPr>
            <a:lstStyle>
              <a:lvl1pPr>
                <a:defRPr sz="3600" b="1">
                  <a:latin typeface="+mj-lt"/>
                  <a:ea typeface="+mj-ea"/>
                  <a:cs typeface="+mj-cs"/>
                  <a:sym typeface="Open Sans"/>
                </a:defRPr>
              </a:lvl1pPr>
            </a:lstStyle>
            <a:p>
              <a:pPr algn="ctr" defTabSz="309245" hangingPunct="0"/>
              <a:r>
                <a:rPr sz="1350" kern="0">
                  <a:solidFill>
                    <a:srgbClr val="535562"/>
                  </a:solidFill>
                  <a:latin typeface="Open Sans"/>
                  <a:ea typeface="Open Sans"/>
                  <a:cs typeface="Open Sans"/>
                </a:rPr>
                <a:t>3</a:t>
              </a:r>
            </a:p>
          </p:txBody>
        </p:sp>
      </p:grpSp>
      <p:pic>
        <p:nvPicPr>
          <p:cNvPr id="51" name="图片 50"/>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52" name="直接连接符 51"/>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54"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grpSp>
        <p:nvGrpSpPr>
          <p:cNvPr id="6" name="Group 5"/>
          <p:cNvGrpSpPr/>
          <p:nvPr/>
        </p:nvGrpSpPr>
        <p:grpSpPr>
          <a:xfrm>
            <a:off x="4266410" y="1692045"/>
            <a:ext cx="4120052" cy="1301877"/>
            <a:chOff x="11377091" y="4512120"/>
            <a:chExt cx="10986805" cy="3471671"/>
          </a:xfrm>
        </p:grpSpPr>
        <p:sp>
          <p:nvSpPr>
            <p:cNvPr id="1551" name="Shape 1551"/>
            <p:cNvSpPr/>
            <p:nvPr/>
          </p:nvSpPr>
          <p:spPr>
            <a:xfrm>
              <a:off x="11389792" y="5554408"/>
              <a:ext cx="10974104" cy="2429383"/>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 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1552" name="Shape 1552"/>
            <p:cNvSpPr/>
            <p:nvPr/>
          </p:nvSpPr>
          <p:spPr>
            <a:xfrm>
              <a:off x="11377091" y="4512120"/>
              <a:ext cx="4774813" cy="656589"/>
            </a:xfrm>
            <a:prstGeom prst="rect">
              <a:avLst/>
            </a:prstGeom>
            <a:ln w="12700">
              <a:miter lim="400000"/>
            </a:ln>
          </p:spPr>
          <p:txBody>
            <a:bodyPr wrap="none" lIns="19050" tIns="19050" rIns="19050" bIns="19050" anchor="ctr">
              <a:spAutoFit/>
            </a:bodyPr>
            <a:lstStyle>
              <a:lvl1pPr algn="l">
                <a:defRPr sz="3600" b="1">
                  <a:latin typeface="+mj-lt"/>
                  <a:ea typeface="+mj-ea"/>
                  <a:cs typeface="+mj-cs"/>
                  <a:sym typeface="Open Sans"/>
                </a:defRPr>
              </a:lvl1pPr>
            </a:lstStyle>
            <a:p>
              <a:pPr defTabSz="309245" hangingPunct="0"/>
              <a:r>
                <a:rPr sz="1350" kern="0" dirty="0">
                  <a:solidFill>
                    <a:srgbClr val="28272C"/>
                  </a:solidFill>
                  <a:latin typeface="Open Sans"/>
                  <a:ea typeface="Open Sans"/>
                  <a:cs typeface="Open Sans"/>
                </a:rPr>
                <a:t>Lorem Ipsum simply</a:t>
              </a:r>
            </a:p>
          </p:txBody>
        </p:sp>
      </p:grpSp>
      <p:sp>
        <p:nvSpPr>
          <p:cNvPr id="1554" name="Shape 1554"/>
          <p:cNvSpPr/>
          <p:nvPr/>
        </p:nvSpPr>
        <p:spPr>
          <a:xfrm>
            <a:off x="5218492" y="3323026"/>
            <a:ext cx="271463" cy="27146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1</a:t>
            </a:r>
          </a:p>
        </p:txBody>
      </p:sp>
      <p:sp>
        <p:nvSpPr>
          <p:cNvPr id="1557" name="Shape 1557"/>
          <p:cNvSpPr/>
          <p:nvPr/>
        </p:nvSpPr>
        <p:spPr>
          <a:xfrm>
            <a:off x="6522268" y="3323026"/>
            <a:ext cx="271463" cy="27146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2</a:t>
            </a:r>
          </a:p>
        </p:txBody>
      </p:sp>
      <p:sp>
        <p:nvSpPr>
          <p:cNvPr id="1560" name="Shape 1560"/>
          <p:cNvSpPr/>
          <p:nvPr/>
        </p:nvSpPr>
        <p:spPr>
          <a:xfrm>
            <a:off x="7826044" y="3323026"/>
            <a:ext cx="271463" cy="271463"/>
          </a:xfrm>
          <a:prstGeom prst="ellipse">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dirty="0">
                <a:solidFill>
                  <a:srgbClr val="FFFFFB"/>
                </a:solidFill>
                <a:latin typeface="Open Sans"/>
                <a:ea typeface="Open Sans"/>
                <a:cs typeface="Open Sans"/>
              </a:rPr>
              <a:t>3</a:t>
            </a:r>
          </a:p>
        </p:txBody>
      </p:sp>
      <p:grpSp>
        <p:nvGrpSpPr>
          <p:cNvPr id="5" name="Group 4"/>
          <p:cNvGrpSpPr/>
          <p:nvPr/>
        </p:nvGrpSpPr>
        <p:grpSpPr>
          <a:xfrm>
            <a:off x="778669" y="1449042"/>
            <a:ext cx="3105102" cy="3105102"/>
            <a:chOff x="2076450" y="3864112"/>
            <a:chExt cx="8280271" cy="8280272"/>
          </a:xfrm>
        </p:grpSpPr>
        <p:grpSp>
          <p:nvGrpSpPr>
            <p:cNvPr id="1550" name="Group 1550"/>
            <p:cNvGrpSpPr/>
            <p:nvPr/>
          </p:nvGrpSpPr>
          <p:grpSpPr>
            <a:xfrm>
              <a:off x="2076450" y="3864112"/>
              <a:ext cx="8280271" cy="8280272"/>
              <a:chOff x="0" y="0"/>
              <a:chExt cx="8280270" cy="8280270"/>
            </a:xfrm>
          </p:grpSpPr>
          <p:grpSp>
            <p:nvGrpSpPr>
              <p:cNvPr id="1542" name="Group 1542"/>
              <p:cNvGrpSpPr/>
              <p:nvPr/>
            </p:nvGrpSpPr>
            <p:grpSpPr>
              <a:xfrm>
                <a:off x="0" y="0"/>
                <a:ext cx="8280271" cy="8280271"/>
                <a:chOff x="0" y="0"/>
                <a:chExt cx="8280270" cy="8280270"/>
              </a:xfrm>
            </p:grpSpPr>
            <p:graphicFrame>
              <p:nvGraphicFramePr>
                <p:cNvPr id="1540" name="Chart 1540"/>
                <p:cNvGraphicFramePr/>
                <p:nvPr/>
              </p:nvGraphicFramePr>
              <p:xfrm>
                <a:off x="0" y="0"/>
                <a:ext cx="8280271" cy="8280271"/>
              </p:xfrm>
              <a:graphic>
                <a:graphicData uri="http://schemas.openxmlformats.org/drawingml/2006/chart">
                  <c:chart xmlns:c="http://schemas.openxmlformats.org/drawingml/2006/chart" xmlns:r="http://schemas.openxmlformats.org/officeDocument/2006/relationships" r:id="rId2"/>
                </a:graphicData>
              </a:graphic>
            </p:graphicFrame>
            <p:sp>
              <p:nvSpPr>
                <p:cNvPr id="1541" name="Shape 1541"/>
                <p:cNvSpPr/>
                <p:nvPr/>
              </p:nvSpPr>
              <p:spPr>
                <a:xfrm>
                  <a:off x="411937" y="411937"/>
                  <a:ext cx="7456396" cy="7456396"/>
                </a:xfrm>
                <a:prstGeom prst="ellipse">
                  <a:avLst/>
                </a:prstGeom>
                <a:solidFill>
                  <a:srgbClr val="F0F1F6"/>
                </a:solidFill>
                <a:ln w="12700" cap="flat">
                  <a:noFill/>
                  <a:miter lim="400000"/>
                </a:ln>
                <a:effectLst/>
              </p:spPr>
              <p:txBody>
                <a:bodyPr wrap="square" lIns="19050" tIns="19050" rIns="19050" bIns="19050" numCol="1" anchor="ctr">
                  <a:noAutofit/>
                </a:bodyPr>
                <a:lstStyle/>
                <a:p>
                  <a:pPr algn="ctr" defTabSz="309245" hangingPunct="0"/>
                  <a:endParaRPr sz="2775" kern="0">
                    <a:solidFill>
                      <a:srgbClr val="FFFFFB"/>
                    </a:solidFill>
                    <a:latin typeface="linecons"/>
                    <a:sym typeface="linecons"/>
                  </a:endParaRPr>
                </a:p>
              </p:txBody>
            </p:sp>
          </p:grpSp>
          <p:grpSp>
            <p:nvGrpSpPr>
              <p:cNvPr id="1545" name="Group 1545"/>
              <p:cNvGrpSpPr/>
              <p:nvPr/>
            </p:nvGrpSpPr>
            <p:grpSpPr>
              <a:xfrm>
                <a:off x="705101" y="705101"/>
                <a:ext cx="6870069" cy="6870069"/>
                <a:chOff x="0" y="0"/>
                <a:chExt cx="6870068" cy="6870068"/>
              </a:xfrm>
            </p:grpSpPr>
            <p:graphicFrame>
              <p:nvGraphicFramePr>
                <p:cNvPr id="1543" name="Chart 1543"/>
                <p:cNvGraphicFramePr/>
                <p:nvPr/>
              </p:nvGraphicFramePr>
              <p:xfrm>
                <a:off x="0" y="0"/>
                <a:ext cx="6870069" cy="6870069"/>
              </p:xfrm>
              <a:graphic>
                <a:graphicData uri="http://schemas.openxmlformats.org/drawingml/2006/chart">
                  <c:chart xmlns:c="http://schemas.openxmlformats.org/drawingml/2006/chart" xmlns:r="http://schemas.openxmlformats.org/officeDocument/2006/relationships" r:id="rId3"/>
                </a:graphicData>
              </a:graphic>
            </p:graphicFrame>
            <p:sp>
              <p:nvSpPr>
                <p:cNvPr id="1544" name="Shape 1544"/>
                <p:cNvSpPr/>
                <p:nvPr/>
              </p:nvSpPr>
              <p:spPr>
                <a:xfrm>
                  <a:off x="404258" y="404258"/>
                  <a:ext cx="6061552" cy="6061552"/>
                </a:xfrm>
                <a:prstGeom prst="ellipse">
                  <a:avLst/>
                </a:prstGeom>
                <a:solidFill>
                  <a:srgbClr val="F0F1F6"/>
                </a:solidFill>
                <a:ln w="12700" cap="flat">
                  <a:noFill/>
                  <a:miter lim="400000"/>
                </a:ln>
                <a:effectLst/>
              </p:spPr>
              <p:txBody>
                <a:bodyPr wrap="square" lIns="19050" tIns="19050" rIns="19050" bIns="19050" numCol="1" anchor="ctr">
                  <a:noAutofit/>
                </a:bodyPr>
                <a:lstStyle/>
                <a:p>
                  <a:pPr algn="ctr" defTabSz="309245" hangingPunct="0"/>
                  <a:endParaRPr sz="2775" kern="0">
                    <a:solidFill>
                      <a:srgbClr val="FFFFFB"/>
                    </a:solidFill>
                    <a:latin typeface="linecons"/>
                    <a:sym typeface="linecons"/>
                  </a:endParaRPr>
                </a:p>
              </p:txBody>
            </p:sp>
          </p:grpSp>
          <p:grpSp>
            <p:nvGrpSpPr>
              <p:cNvPr id="1548" name="Group 1548"/>
              <p:cNvGrpSpPr/>
              <p:nvPr/>
            </p:nvGrpSpPr>
            <p:grpSpPr>
              <a:xfrm>
                <a:off x="1401276" y="1401276"/>
                <a:ext cx="5477718" cy="5477718"/>
                <a:chOff x="0" y="0"/>
                <a:chExt cx="5477716" cy="5477716"/>
              </a:xfrm>
            </p:grpSpPr>
            <p:graphicFrame>
              <p:nvGraphicFramePr>
                <p:cNvPr id="1546" name="Chart 1546"/>
                <p:cNvGraphicFramePr/>
                <p:nvPr/>
              </p:nvGraphicFramePr>
              <p:xfrm>
                <a:off x="0" y="0"/>
                <a:ext cx="5477717" cy="5477717"/>
              </p:xfrm>
              <a:graphic>
                <a:graphicData uri="http://schemas.openxmlformats.org/drawingml/2006/chart">
                  <c:chart xmlns:c="http://schemas.openxmlformats.org/drawingml/2006/chart" xmlns:r="http://schemas.openxmlformats.org/officeDocument/2006/relationships" r:id="rId4"/>
                </a:graphicData>
              </a:graphic>
            </p:graphicFrame>
            <p:sp>
              <p:nvSpPr>
                <p:cNvPr id="1547" name="Shape 1547"/>
                <p:cNvSpPr/>
                <p:nvPr/>
              </p:nvSpPr>
              <p:spPr>
                <a:xfrm>
                  <a:off x="393447" y="393447"/>
                  <a:ext cx="4690823" cy="4690823"/>
                </a:xfrm>
                <a:prstGeom prst="ellipse">
                  <a:avLst/>
                </a:prstGeom>
                <a:solidFill>
                  <a:srgbClr val="F0F1F6"/>
                </a:solidFill>
                <a:ln w="12700" cap="flat">
                  <a:noFill/>
                  <a:miter lim="400000"/>
                </a:ln>
                <a:effectLst/>
              </p:spPr>
              <p:txBody>
                <a:bodyPr wrap="square" lIns="19050" tIns="19050" rIns="19050" bIns="19050" numCol="1" anchor="ctr">
                  <a:noAutofit/>
                </a:bodyPr>
                <a:lstStyle/>
                <a:p>
                  <a:pPr algn="ctr" defTabSz="309245" hangingPunct="0"/>
                  <a:endParaRPr sz="2775" kern="0">
                    <a:solidFill>
                      <a:srgbClr val="FFFFFB"/>
                    </a:solidFill>
                    <a:latin typeface="linecons"/>
                    <a:sym typeface="linecons"/>
                  </a:endParaRPr>
                </a:p>
              </p:txBody>
            </p:sp>
          </p:grpSp>
          <p:sp>
            <p:nvSpPr>
              <p:cNvPr id="1549" name="Shape 1549"/>
              <p:cNvSpPr/>
              <p:nvPr/>
            </p:nvSpPr>
            <p:spPr>
              <a:xfrm>
                <a:off x="2383796" y="2383796"/>
                <a:ext cx="3512679" cy="3512679"/>
              </a:xfrm>
              <a:prstGeom prst="ellipse">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endParaRPr sz="2775" kern="0">
                  <a:solidFill>
                    <a:srgbClr val="FFFFFB"/>
                  </a:solidFill>
                  <a:latin typeface="linecons"/>
                  <a:sym typeface="linecons"/>
                </a:endParaRPr>
              </a:p>
            </p:txBody>
          </p:sp>
        </p:grpSp>
        <p:sp>
          <p:nvSpPr>
            <p:cNvPr id="25" name="Freeform 33"/>
            <p:cNvSpPr>
              <a:spLocks noEditPoints="1"/>
            </p:cNvSpPr>
            <p:nvPr/>
          </p:nvSpPr>
          <p:spPr bwMode="auto">
            <a:xfrm>
              <a:off x="5479324" y="7526313"/>
              <a:ext cx="1450866" cy="1086876"/>
            </a:xfrm>
            <a:custGeom>
              <a:avLst/>
              <a:gdLst>
                <a:gd name="T0" fmla="*/ 481 w 489"/>
                <a:gd name="T1" fmla="*/ 128 h 366"/>
                <a:gd name="T2" fmla="*/ 245 w 489"/>
                <a:gd name="T3" fmla="*/ 366 h 366"/>
                <a:gd name="T4" fmla="*/ 8 w 489"/>
                <a:gd name="T5" fmla="*/ 128 h 366"/>
                <a:gd name="T6" fmla="*/ 9 w 489"/>
                <a:gd name="T7" fmla="*/ 86 h 366"/>
                <a:gd name="T8" fmla="*/ 108 w 489"/>
                <a:gd name="T9" fmla="*/ 0 h 366"/>
                <a:gd name="T10" fmla="*/ 402 w 489"/>
                <a:gd name="T11" fmla="*/ 9 h 366"/>
                <a:gd name="T12" fmla="*/ 489 w 489"/>
                <a:gd name="T13" fmla="*/ 107 h 366"/>
                <a:gd name="T14" fmla="*/ 97 w 489"/>
                <a:gd name="T15" fmla="*/ 106 h 366"/>
                <a:gd name="T16" fmla="*/ 102 w 489"/>
                <a:gd name="T17" fmla="*/ 36 h 366"/>
                <a:gd name="T18" fmla="*/ 99 w 489"/>
                <a:gd name="T19" fmla="*/ 122 h 366"/>
                <a:gd name="T20" fmla="*/ 194 w 489"/>
                <a:gd name="T21" fmla="*/ 282 h 366"/>
                <a:gd name="T22" fmla="*/ 116 w 489"/>
                <a:gd name="T23" fmla="*/ 122 h 366"/>
                <a:gd name="T24" fmla="*/ 191 w 489"/>
                <a:gd name="T25" fmla="*/ 122 h 366"/>
                <a:gd name="T26" fmla="*/ 118 w 489"/>
                <a:gd name="T27" fmla="*/ 106 h 366"/>
                <a:gd name="T28" fmla="*/ 149 w 489"/>
                <a:gd name="T29" fmla="*/ 75 h 366"/>
                <a:gd name="T30" fmla="*/ 173 w 489"/>
                <a:gd name="T31" fmla="*/ 30 h 366"/>
                <a:gd name="T32" fmla="*/ 148 w 489"/>
                <a:gd name="T33" fmla="*/ 55 h 366"/>
                <a:gd name="T34" fmla="*/ 233 w 489"/>
                <a:gd name="T35" fmla="*/ 68 h 366"/>
                <a:gd name="T36" fmla="*/ 160 w 489"/>
                <a:gd name="T37" fmla="*/ 64 h 366"/>
                <a:gd name="T38" fmla="*/ 233 w 489"/>
                <a:gd name="T39" fmla="*/ 68 h 366"/>
                <a:gd name="T40" fmla="*/ 245 w 489"/>
                <a:gd name="T41" fmla="*/ 312 h 366"/>
                <a:gd name="T42" fmla="*/ 206 w 489"/>
                <a:gd name="T43" fmla="*/ 122 h 366"/>
                <a:gd name="T44" fmla="*/ 210 w 489"/>
                <a:gd name="T45" fmla="*/ 30 h 366"/>
                <a:gd name="T46" fmla="*/ 278 w 489"/>
                <a:gd name="T47" fmla="*/ 30 h 366"/>
                <a:gd name="T48" fmla="*/ 210 w 489"/>
                <a:gd name="T49" fmla="*/ 106 h 366"/>
                <a:gd name="T50" fmla="*/ 245 w 489"/>
                <a:gd name="T51" fmla="*/ 79 h 366"/>
                <a:gd name="T52" fmla="*/ 329 w 489"/>
                <a:gd name="T53" fmla="*/ 64 h 366"/>
                <a:gd name="T54" fmla="*/ 257 w 489"/>
                <a:gd name="T55" fmla="*/ 68 h 366"/>
                <a:gd name="T56" fmla="*/ 261 w 489"/>
                <a:gd name="T57" fmla="*/ 309 h 366"/>
                <a:gd name="T58" fmla="*/ 298 w 489"/>
                <a:gd name="T59" fmla="*/ 122 h 366"/>
                <a:gd name="T60" fmla="*/ 295 w 489"/>
                <a:gd name="T61" fmla="*/ 282 h 366"/>
                <a:gd name="T62" fmla="*/ 391 w 489"/>
                <a:gd name="T63" fmla="*/ 122 h 366"/>
                <a:gd name="T64" fmla="*/ 371 w 489"/>
                <a:gd name="T65" fmla="*/ 106 h 366"/>
                <a:gd name="T66" fmla="*/ 302 w 489"/>
                <a:gd name="T67" fmla="*/ 106 h 366"/>
                <a:gd name="T68" fmla="*/ 341 w 489"/>
                <a:gd name="T69" fmla="*/ 55 h 366"/>
                <a:gd name="T70" fmla="*/ 316 w 489"/>
                <a:gd name="T71" fmla="*/ 30 h 366"/>
                <a:gd name="T72" fmla="*/ 457 w 489"/>
                <a:gd name="T73" fmla="*/ 106 h 366"/>
                <a:gd name="T74" fmla="*/ 351 w 489"/>
                <a:gd name="T75" fmla="*/ 65 h 366"/>
                <a:gd name="T76" fmla="*/ 457 w 489"/>
                <a:gd name="T77"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9" h="366">
                  <a:moveTo>
                    <a:pt x="489" y="107"/>
                  </a:moveTo>
                  <a:cubicBezTo>
                    <a:pt x="489" y="115"/>
                    <a:pt x="486" y="122"/>
                    <a:pt x="481" y="128"/>
                  </a:cubicBezTo>
                  <a:cubicBezTo>
                    <a:pt x="267" y="355"/>
                    <a:pt x="267" y="355"/>
                    <a:pt x="267" y="355"/>
                  </a:cubicBezTo>
                  <a:cubicBezTo>
                    <a:pt x="261" y="362"/>
                    <a:pt x="253" y="366"/>
                    <a:pt x="245" y="366"/>
                  </a:cubicBezTo>
                  <a:cubicBezTo>
                    <a:pt x="236" y="366"/>
                    <a:pt x="228" y="362"/>
                    <a:pt x="222" y="355"/>
                  </a:cubicBezTo>
                  <a:cubicBezTo>
                    <a:pt x="8" y="128"/>
                    <a:pt x="8" y="128"/>
                    <a:pt x="8" y="128"/>
                  </a:cubicBezTo>
                  <a:cubicBezTo>
                    <a:pt x="3" y="123"/>
                    <a:pt x="0" y="116"/>
                    <a:pt x="0" y="108"/>
                  </a:cubicBezTo>
                  <a:cubicBezTo>
                    <a:pt x="0" y="99"/>
                    <a:pt x="3" y="92"/>
                    <a:pt x="9" y="86"/>
                  </a:cubicBezTo>
                  <a:cubicBezTo>
                    <a:pt x="87" y="9"/>
                    <a:pt x="87" y="9"/>
                    <a:pt x="87" y="9"/>
                  </a:cubicBezTo>
                  <a:cubicBezTo>
                    <a:pt x="93" y="3"/>
                    <a:pt x="100" y="0"/>
                    <a:pt x="108" y="0"/>
                  </a:cubicBezTo>
                  <a:cubicBezTo>
                    <a:pt x="381" y="0"/>
                    <a:pt x="381" y="0"/>
                    <a:pt x="381" y="0"/>
                  </a:cubicBezTo>
                  <a:cubicBezTo>
                    <a:pt x="389" y="0"/>
                    <a:pt x="396" y="3"/>
                    <a:pt x="402" y="9"/>
                  </a:cubicBezTo>
                  <a:cubicBezTo>
                    <a:pt x="480" y="86"/>
                    <a:pt x="480" y="86"/>
                    <a:pt x="480" y="86"/>
                  </a:cubicBezTo>
                  <a:cubicBezTo>
                    <a:pt x="486" y="92"/>
                    <a:pt x="489" y="99"/>
                    <a:pt x="489" y="107"/>
                  </a:cubicBezTo>
                  <a:close/>
                  <a:moveTo>
                    <a:pt x="31" y="106"/>
                  </a:moveTo>
                  <a:cubicBezTo>
                    <a:pt x="97" y="106"/>
                    <a:pt x="97" y="106"/>
                    <a:pt x="97" y="106"/>
                  </a:cubicBezTo>
                  <a:cubicBezTo>
                    <a:pt x="138" y="65"/>
                    <a:pt x="138" y="65"/>
                    <a:pt x="138" y="65"/>
                  </a:cubicBezTo>
                  <a:cubicBezTo>
                    <a:pt x="102" y="36"/>
                    <a:pt x="102" y="36"/>
                    <a:pt x="102" y="36"/>
                  </a:cubicBezTo>
                  <a:lnTo>
                    <a:pt x="31" y="106"/>
                  </a:lnTo>
                  <a:close/>
                  <a:moveTo>
                    <a:pt x="99" y="122"/>
                  </a:moveTo>
                  <a:cubicBezTo>
                    <a:pt x="44" y="122"/>
                    <a:pt x="44" y="122"/>
                    <a:pt x="44" y="122"/>
                  </a:cubicBezTo>
                  <a:cubicBezTo>
                    <a:pt x="194" y="282"/>
                    <a:pt x="194" y="282"/>
                    <a:pt x="194" y="282"/>
                  </a:cubicBezTo>
                  <a:lnTo>
                    <a:pt x="99" y="122"/>
                  </a:lnTo>
                  <a:close/>
                  <a:moveTo>
                    <a:pt x="116" y="122"/>
                  </a:moveTo>
                  <a:cubicBezTo>
                    <a:pt x="228" y="309"/>
                    <a:pt x="228" y="309"/>
                    <a:pt x="228" y="309"/>
                  </a:cubicBezTo>
                  <a:cubicBezTo>
                    <a:pt x="191" y="122"/>
                    <a:pt x="191" y="122"/>
                    <a:pt x="191" y="122"/>
                  </a:cubicBezTo>
                  <a:lnTo>
                    <a:pt x="116" y="122"/>
                  </a:lnTo>
                  <a:close/>
                  <a:moveTo>
                    <a:pt x="118" y="106"/>
                  </a:moveTo>
                  <a:cubicBezTo>
                    <a:pt x="187" y="106"/>
                    <a:pt x="187" y="106"/>
                    <a:pt x="187" y="106"/>
                  </a:cubicBezTo>
                  <a:cubicBezTo>
                    <a:pt x="149" y="75"/>
                    <a:pt x="149" y="75"/>
                    <a:pt x="149" y="75"/>
                  </a:cubicBezTo>
                  <a:lnTo>
                    <a:pt x="118" y="106"/>
                  </a:lnTo>
                  <a:close/>
                  <a:moveTo>
                    <a:pt x="173" y="30"/>
                  </a:moveTo>
                  <a:cubicBezTo>
                    <a:pt x="119" y="30"/>
                    <a:pt x="119" y="30"/>
                    <a:pt x="119" y="30"/>
                  </a:cubicBezTo>
                  <a:cubicBezTo>
                    <a:pt x="148" y="55"/>
                    <a:pt x="148" y="55"/>
                    <a:pt x="148" y="55"/>
                  </a:cubicBezTo>
                  <a:lnTo>
                    <a:pt x="173" y="30"/>
                  </a:lnTo>
                  <a:close/>
                  <a:moveTo>
                    <a:pt x="233" y="68"/>
                  </a:moveTo>
                  <a:cubicBezTo>
                    <a:pt x="191" y="34"/>
                    <a:pt x="191" y="34"/>
                    <a:pt x="191" y="34"/>
                  </a:cubicBezTo>
                  <a:cubicBezTo>
                    <a:pt x="160" y="64"/>
                    <a:pt x="160" y="64"/>
                    <a:pt x="160" y="64"/>
                  </a:cubicBezTo>
                  <a:cubicBezTo>
                    <a:pt x="199" y="97"/>
                    <a:pt x="199" y="97"/>
                    <a:pt x="199" y="97"/>
                  </a:cubicBezTo>
                  <a:lnTo>
                    <a:pt x="233" y="68"/>
                  </a:lnTo>
                  <a:close/>
                  <a:moveTo>
                    <a:pt x="206" y="122"/>
                  </a:moveTo>
                  <a:cubicBezTo>
                    <a:pt x="245" y="312"/>
                    <a:pt x="245" y="312"/>
                    <a:pt x="245" y="312"/>
                  </a:cubicBezTo>
                  <a:cubicBezTo>
                    <a:pt x="283" y="122"/>
                    <a:pt x="283" y="122"/>
                    <a:pt x="283" y="122"/>
                  </a:cubicBezTo>
                  <a:lnTo>
                    <a:pt x="206" y="122"/>
                  </a:lnTo>
                  <a:close/>
                  <a:moveTo>
                    <a:pt x="278" y="30"/>
                  </a:moveTo>
                  <a:cubicBezTo>
                    <a:pt x="210" y="30"/>
                    <a:pt x="210" y="30"/>
                    <a:pt x="210" y="30"/>
                  </a:cubicBezTo>
                  <a:cubicBezTo>
                    <a:pt x="245" y="59"/>
                    <a:pt x="245" y="59"/>
                    <a:pt x="245" y="59"/>
                  </a:cubicBezTo>
                  <a:lnTo>
                    <a:pt x="278" y="30"/>
                  </a:lnTo>
                  <a:close/>
                  <a:moveTo>
                    <a:pt x="245" y="79"/>
                  </a:moveTo>
                  <a:cubicBezTo>
                    <a:pt x="210" y="106"/>
                    <a:pt x="210" y="106"/>
                    <a:pt x="210" y="106"/>
                  </a:cubicBezTo>
                  <a:cubicBezTo>
                    <a:pt x="279" y="106"/>
                    <a:pt x="279" y="106"/>
                    <a:pt x="279" y="106"/>
                  </a:cubicBezTo>
                  <a:lnTo>
                    <a:pt x="245" y="79"/>
                  </a:lnTo>
                  <a:close/>
                  <a:moveTo>
                    <a:pt x="290" y="97"/>
                  </a:moveTo>
                  <a:cubicBezTo>
                    <a:pt x="329" y="64"/>
                    <a:pt x="329" y="64"/>
                    <a:pt x="329" y="64"/>
                  </a:cubicBezTo>
                  <a:cubicBezTo>
                    <a:pt x="298" y="34"/>
                    <a:pt x="298" y="34"/>
                    <a:pt x="298" y="34"/>
                  </a:cubicBezTo>
                  <a:cubicBezTo>
                    <a:pt x="257" y="68"/>
                    <a:pt x="257" y="68"/>
                    <a:pt x="257" y="68"/>
                  </a:cubicBezTo>
                  <a:lnTo>
                    <a:pt x="290" y="97"/>
                  </a:lnTo>
                  <a:close/>
                  <a:moveTo>
                    <a:pt x="261" y="309"/>
                  </a:moveTo>
                  <a:cubicBezTo>
                    <a:pt x="373" y="122"/>
                    <a:pt x="373" y="122"/>
                    <a:pt x="373" y="122"/>
                  </a:cubicBezTo>
                  <a:cubicBezTo>
                    <a:pt x="298" y="122"/>
                    <a:pt x="298" y="122"/>
                    <a:pt x="298" y="122"/>
                  </a:cubicBezTo>
                  <a:lnTo>
                    <a:pt x="261" y="309"/>
                  </a:lnTo>
                  <a:close/>
                  <a:moveTo>
                    <a:pt x="295" y="282"/>
                  </a:moveTo>
                  <a:cubicBezTo>
                    <a:pt x="445" y="122"/>
                    <a:pt x="445" y="122"/>
                    <a:pt x="445" y="122"/>
                  </a:cubicBezTo>
                  <a:cubicBezTo>
                    <a:pt x="391" y="122"/>
                    <a:pt x="391" y="122"/>
                    <a:pt x="391" y="122"/>
                  </a:cubicBezTo>
                  <a:lnTo>
                    <a:pt x="295" y="282"/>
                  </a:lnTo>
                  <a:close/>
                  <a:moveTo>
                    <a:pt x="371" y="106"/>
                  </a:moveTo>
                  <a:cubicBezTo>
                    <a:pt x="340" y="75"/>
                    <a:pt x="340" y="75"/>
                    <a:pt x="340" y="75"/>
                  </a:cubicBezTo>
                  <a:cubicBezTo>
                    <a:pt x="302" y="106"/>
                    <a:pt x="302" y="106"/>
                    <a:pt x="302" y="106"/>
                  </a:cubicBezTo>
                  <a:lnTo>
                    <a:pt x="371" y="106"/>
                  </a:lnTo>
                  <a:close/>
                  <a:moveTo>
                    <a:pt x="341" y="55"/>
                  </a:moveTo>
                  <a:cubicBezTo>
                    <a:pt x="371" y="30"/>
                    <a:pt x="371" y="30"/>
                    <a:pt x="371" y="30"/>
                  </a:cubicBezTo>
                  <a:cubicBezTo>
                    <a:pt x="316" y="30"/>
                    <a:pt x="316" y="30"/>
                    <a:pt x="316" y="30"/>
                  </a:cubicBezTo>
                  <a:lnTo>
                    <a:pt x="341" y="55"/>
                  </a:lnTo>
                  <a:close/>
                  <a:moveTo>
                    <a:pt x="457" y="106"/>
                  </a:moveTo>
                  <a:cubicBezTo>
                    <a:pt x="387" y="36"/>
                    <a:pt x="387" y="36"/>
                    <a:pt x="387" y="36"/>
                  </a:cubicBezTo>
                  <a:cubicBezTo>
                    <a:pt x="351" y="65"/>
                    <a:pt x="351" y="65"/>
                    <a:pt x="351" y="65"/>
                  </a:cubicBezTo>
                  <a:cubicBezTo>
                    <a:pt x="392" y="106"/>
                    <a:pt x="392" y="106"/>
                    <a:pt x="392" y="106"/>
                  </a:cubicBezTo>
                  <a:lnTo>
                    <a:pt x="457" y="106"/>
                  </a:ln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pic>
        <p:nvPicPr>
          <p:cNvPr id="24" name="图片 23"/>
          <p:cNvPicPr>
            <a:picLocks noChangeAspect="1"/>
          </p:cNvPicPr>
          <p:nvPr/>
        </p:nvPicPr>
        <p:blipFill>
          <a:blip r:embed="rId5"/>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6" name="直接连接符 25"/>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8"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2802" y="3463910"/>
            <a:ext cx="3758394" cy="512448"/>
          </a:xfrm>
          <a:prstGeom prst="rect">
            <a:avLst/>
          </a:prstGeom>
        </p:spPr>
        <p:txBody>
          <a:bodyPr wrap="square">
            <a:spAutoFit/>
          </a:bodyPr>
          <a:lstStyle/>
          <a:p>
            <a:pPr algn="ctr">
              <a:lnSpc>
                <a:spcPct val="130000"/>
              </a:lnSpc>
              <a:defRPr/>
            </a:pP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t>
            </a:r>
            <a:r>
              <a:rPr lang="en-US" altLang="zh-CN" sz="1050" dirty="0" err="1">
                <a:solidFill>
                  <a:schemeClr val="bg1"/>
                </a:solidFill>
                <a:cs typeface="+mn-ea"/>
                <a:sym typeface="+mn-lt"/>
              </a:rPr>
              <a:t>Aenean</a:t>
            </a:r>
            <a:r>
              <a:rPr lang="en-US" altLang="zh-CN" sz="1050" dirty="0">
                <a:solidFill>
                  <a:schemeClr val="bg1"/>
                </a:solidFill>
                <a:cs typeface="+mn-ea"/>
                <a:sym typeface="+mn-lt"/>
              </a:rPr>
              <a:t>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a:t>
            </a:r>
            <a:endParaRPr lang="zh-CN" altLang="en-US" sz="1050" dirty="0">
              <a:solidFill>
                <a:schemeClr val="bg1"/>
              </a:solidFill>
              <a:cs typeface="+mn-ea"/>
              <a:sym typeface="+mn-lt"/>
            </a:endParaRPr>
          </a:p>
        </p:txBody>
      </p:sp>
      <p:sp>
        <p:nvSpPr>
          <p:cNvPr id="7" name="文本框 7"/>
          <p:cNvSpPr txBox="1">
            <a:spLocks noChangeArrowheads="1"/>
          </p:cNvSpPr>
          <p:nvPr/>
        </p:nvSpPr>
        <p:spPr bwMode="auto">
          <a:xfrm>
            <a:off x="3556337" y="2839142"/>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2400" dirty="0">
                <a:solidFill>
                  <a:schemeClr val="bg2"/>
                </a:solidFill>
                <a:latin typeface="+mn-lt"/>
                <a:ea typeface="+mn-ea"/>
                <a:cs typeface="+mn-ea"/>
                <a:sym typeface="+mn-lt"/>
              </a:rPr>
              <a:t>输入章节标题</a:t>
            </a:r>
          </a:p>
        </p:txBody>
      </p:sp>
      <p:cxnSp>
        <p:nvCxnSpPr>
          <p:cNvPr id="11" name="直接连接符 10"/>
          <p:cNvCxnSpPr/>
          <p:nvPr/>
        </p:nvCxnSpPr>
        <p:spPr>
          <a:xfrm>
            <a:off x="4439894" y="3463910"/>
            <a:ext cx="26421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996225" y="1201837"/>
            <a:ext cx="1151549" cy="11515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04</a:t>
            </a:r>
            <a:endParaRPr lang="zh-CN" altLang="en-US" sz="44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 name="Shape 1966"/>
          <p:cNvSpPr/>
          <p:nvPr/>
        </p:nvSpPr>
        <p:spPr>
          <a:xfrm>
            <a:off x="770353" y="2196407"/>
            <a:ext cx="4129373" cy="911019"/>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 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1967" name="Shape 1967"/>
          <p:cNvSpPr/>
          <p:nvPr/>
        </p:nvSpPr>
        <p:spPr>
          <a:xfrm>
            <a:off x="765591" y="1811638"/>
            <a:ext cx="1790555" cy="246221"/>
          </a:xfrm>
          <a:prstGeom prst="rect">
            <a:avLst/>
          </a:prstGeom>
          <a:ln w="12700">
            <a:miter lim="400000"/>
          </a:ln>
        </p:spPr>
        <p:txBody>
          <a:bodyPr wrap="none" lIns="19050" tIns="19050" rIns="19050" bIns="19050" anchor="ctr">
            <a:spAutoFit/>
          </a:bodyPr>
          <a:lstStyle>
            <a:lvl1pPr algn="l">
              <a:defRPr sz="3600" b="1">
                <a:latin typeface="+mj-lt"/>
                <a:ea typeface="+mj-ea"/>
                <a:cs typeface="+mj-cs"/>
                <a:sym typeface="Open Sans"/>
              </a:defRPr>
            </a:lvl1pPr>
          </a:lstStyle>
          <a:p>
            <a:pPr defTabSz="309245" hangingPunct="0"/>
            <a:r>
              <a:rPr sz="1350" kern="0" dirty="0">
                <a:solidFill>
                  <a:srgbClr val="28272C"/>
                </a:solidFill>
                <a:latin typeface="Open Sans"/>
                <a:ea typeface="Open Sans"/>
                <a:cs typeface="Open Sans"/>
              </a:rPr>
              <a:t>Lorem Ipsum simply</a:t>
            </a:r>
          </a:p>
        </p:txBody>
      </p:sp>
      <p:grpSp>
        <p:nvGrpSpPr>
          <p:cNvPr id="3" name="Group 2"/>
          <p:cNvGrpSpPr/>
          <p:nvPr/>
        </p:nvGrpSpPr>
        <p:grpSpPr>
          <a:xfrm>
            <a:off x="675758" y="3330181"/>
            <a:ext cx="4108749" cy="836777"/>
            <a:chOff x="1802019" y="8880480"/>
            <a:chExt cx="10956664" cy="2231406"/>
          </a:xfrm>
        </p:grpSpPr>
        <p:grpSp>
          <p:nvGrpSpPr>
            <p:cNvPr id="1971" name="Group 1971"/>
            <p:cNvGrpSpPr/>
            <p:nvPr/>
          </p:nvGrpSpPr>
          <p:grpSpPr>
            <a:xfrm>
              <a:off x="1802019" y="8880480"/>
              <a:ext cx="10956664" cy="571501"/>
              <a:chOff x="0" y="0"/>
              <a:chExt cx="10956662" cy="571500"/>
            </a:xfrm>
          </p:grpSpPr>
          <p:sp>
            <p:nvSpPr>
              <p:cNvPr id="1968" name="Shape 1968"/>
              <p:cNvSpPr/>
              <p:nvPr/>
            </p:nvSpPr>
            <p:spPr>
              <a:xfrm>
                <a:off x="2423460" y="0"/>
                <a:ext cx="8533202" cy="571500"/>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69" name="Shape 1969"/>
              <p:cNvSpPr/>
              <p:nvPr/>
            </p:nvSpPr>
            <p:spPr>
              <a:xfrm>
                <a:off x="2523054" y="99593"/>
                <a:ext cx="5786233" cy="372313"/>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70" name="Shape 1970"/>
              <p:cNvSpPr/>
              <p:nvPr/>
            </p:nvSpPr>
            <p:spPr>
              <a:xfrm>
                <a:off x="0" y="68256"/>
                <a:ext cx="2362661" cy="434991"/>
              </a:xfrm>
              <a:prstGeom prst="rect">
                <a:avLst/>
              </a:prstGeom>
              <a:noFill/>
              <a:ln w="12700" cap="flat">
                <a:noFill/>
                <a:miter lim="400000"/>
              </a:ln>
              <a:effectLst/>
            </p:spPr>
            <p:txBody>
              <a:bodyPr wrap="square" lIns="19050" tIns="19050" rIns="19050" bIns="19050" numCol="1"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dirty="0">
                    <a:solidFill>
                      <a:srgbClr val="535562"/>
                    </a:solidFill>
                    <a:latin typeface="Open Sans"/>
                    <a:ea typeface="Open Sans"/>
                    <a:cs typeface="Open Sans"/>
                  </a:rPr>
                  <a:t>Photoshop CC</a:t>
                </a:r>
              </a:p>
            </p:txBody>
          </p:sp>
        </p:grpSp>
        <p:grpSp>
          <p:nvGrpSpPr>
            <p:cNvPr id="1975" name="Group 1975"/>
            <p:cNvGrpSpPr/>
            <p:nvPr/>
          </p:nvGrpSpPr>
          <p:grpSpPr>
            <a:xfrm>
              <a:off x="1802019" y="9710432"/>
              <a:ext cx="10956664" cy="571501"/>
              <a:chOff x="0" y="0"/>
              <a:chExt cx="10956662" cy="571500"/>
            </a:xfrm>
          </p:grpSpPr>
          <p:sp>
            <p:nvSpPr>
              <p:cNvPr id="1972" name="Shape 1972"/>
              <p:cNvSpPr/>
              <p:nvPr/>
            </p:nvSpPr>
            <p:spPr>
              <a:xfrm>
                <a:off x="2423460" y="0"/>
                <a:ext cx="8533202" cy="571500"/>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73" name="Shape 1973"/>
              <p:cNvSpPr/>
              <p:nvPr/>
            </p:nvSpPr>
            <p:spPr>
              <a:xfrm>
                <a:off x="2523054" y="99593"/>
                <a:ext cx="3179105" cy="372313"/>
              </a:xfrm>
              <a:prstGeom prst="roundRect">
                <a:avLst>
                  <a:gd name="adj" fmla="val 50000"/>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74" name="Shape 1974"/>
              <p:cNvSpPr/>
              <p:nvPr/>
            </p:nvSpPr>
            <p:spPr>
              <a:xfrm>
                <a:off x="0" y="68256"/>
                <a:ext cx="2362661" cy="434991"/>
              </a:xfrm>
              <a:prstGeom prst="rect">
                <a:avLst/>
              </a:prstGeom>
              <a:noFill/>
              <a:ln w="12700" cap="flat">
                <a:noFill/>
                <a:miter lim="400000"/>
              </a:ln>
              <a:effectLst/>
            </p:spPr>
            <p:txBody>
              <a:bodyPr wrap="square" lIns="19050" tIns="19050" rIns="19050" bIns="19050" numCol="1"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a:solidFill>
                      <a:srgbClr val="535562"/>
                    </a:solidFill>
                    <a:latin typeface="Open Sans"/>
                    <a:ea typeface="Open Sans"/>
                    <a:cs typeface="Open Sans"/>
                  </a:rPr>
                  <a:t>HTML5 / CSS3</a:t>
                </a:r>
              </a:p>
            </p:txBody>
          </p:sp>
        </p:grpSp>
        <p:grpSp>
          <p:nvGrpSpPr>
            <p:cNvPr id="1979" name="Group 1979"/>
            <p:cNvGrpSpPr/>
            <p:nvPr/>
          </p:nvGrpSpPr>
          <p:grpSpPr>
            <a:xfrm>
              <a:off x="1802019" y="10540385"/>
              <a:ext cx="10956664" cy="571501"/>
              <a:chOff x="0" y="0"/>
              <a:chExt cx="10956662" cy="571500"/>
            </a:xfrm>
          </p:grpSpPr>
          <p:sp>
            <p:nvSpPr>
              <p:cNvPr id="1976" name="Shape 1976"/>
              <p:cNvSpPr/>
              <p:nvPr/>
            </p:nvSpPr>
            <p:spPr>
              <a:xfrm>
                <a:off x="2423460" y="0"/>
                <a:ext cx="8533202" cy="571500"/>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77" name="Shape 1977"/>
              <p:cNvSpPr/>
              <p:nvPr/>
            </p:nvSpPr>
            <p:spPr>
              <a:xfrm>
                <a:off x="2523054" y="99593"/>
                <a:ext cx="4798836" cy="372313"/>
              </a:xfrm>
              <a:prstGeom prst="roundRect">
                <a:avLst>
                  <a:gd name="adj" fmla="val 50000"/>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78" name="Shape 1978"/>
              <p:cNvSpPr/>
              <p:nvPr/>
            </p:nvSpPr>
            <p:spPr>
              <a:xfrm>
                <a:off x="0" y="68256"/>
                <a:ext cx="2362661" cy="434991"/>
              </a:xfrm>
              <a:prstGeom prst="rect">
                <a:avLst/>
              </a:prstGeom>
              <a:noFill/>
              <a:ln w="12700" cap="flat">
                <a:noFill/>
                <a:miter lim="400000"/>
              </a:ln>
              <a:effectLst/>
            </p:spPr>
            <p:txBody>
              <a:bodyPr wrap="square" lIns="19050" tIns="19050" rIns="19050" bIns="19050" numCol="1"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a:solidFill>
                      <a:srgbClr val="535562"/>
                    </a:solidFill>
                    <a:latin typeface="Open Sans"/>
                    <a:ea typeface="Open Sans"/>
                    <a:cs typeface="Open Sans"/>
                  </a:rPr>
                  <a:t>Presentation</a:t>
                </a:r>
              </a:p>
            </p:txBody>
          </p:sp>
        </p:grpSp>
      </p:grpSp>
      <p:sp>
        <p:nvSpPr>
          <p:cNvPr id="1980" name="Shape 1980"/>
          <p:cNvSpPr/>
          <p:nvPr/>
        </p:nvSpPr>
        <p:spPr>
          <a:xfrm flipH="1">
            <a:off x="5308601" y="1342339"/>
            <a:ext cx="3138084" cy="3812134"/>
          </a:xfrm>
          <a:custGeom>
            <a:avLst/>
            <a:gdLst/>
            <a:ahLst/>
            <a:cxnLst>
              <a:cxn ang="0">
                <a:pos x="wd2" y="hd2"/>
              </a:cxn>
              <a:cxn ang="5400000">
                <a:pos x="wd2" y="hd2"/>
              </a:cxn>
              <a:cxn ang="10800000">
                <a:pos x="wd2" y="hd2"/>
              </a:cxn>
              <a:cxn ang="16200000">
                <a:pos x="wd2" y="hd2"/>
              </a:cxn>
            </a:cxnLst>
            <a:rect l="0" t="0" r="r" b="b"/>
            <a:pathLst>
              <a:path w="21589" h="21575" extrusionOk="0">
                <a:moveTo>
                  <a:pt x="0" y="21575"/>
                </a:moveTo>
                <a:cubicBezTo>
                  <a:pt x="364" y="20930"/>
                  <a:pt x="784" y="20308"/>
                  <a:pt x="1258" y="19714"/>
                </a:cubicBezTo>
                <a:cubicBezTo>
                  <a:pt x="1746" y="19103"/>
                  <a:pt x="2289" y="18523"/>
                  <a:pt x="2882" y="17980"/>
                </a:cubicBezTo>
                <a:cubicBezTo>
                  <a:pt x="3717" y="17303"/>
                  <a:pt x="4249" y="16408"/>
                  <a:pt x="4389" y="15444"/>
                </a:cubicBezTo>
                <a:cubicBezTo>
                  <a:pt x="4539" y="14416"/>
                  <a:pt x="4234" y="13377"/>
                  <a:pt x="3531" y="12522"/>
                </a:cubicBezTo>
                <a:cubicBezTo>
                  <a:pt x="3219" y="12164"/>
                  <a:pt x="2920" y="11801"/>
                  <a:pt x="2633" y="11433"/>
                </a:cubicBezTo>
                <a:cubicBezTo>
                  <a:pt x="2226" y="10910"/>
                  <a:pt x="1837" y="10370"/>
                  <a:pt x="1599" y="9774"/>
                </a:cubicBezTo>
                <a:cubicBezTo>
                  <a:pt x="1402" y="9281"/>
                  <a:pt x="1314" y="8767"/>
                  <a:pt x="1298" y="8253"/>
                </a:cubicBezTo>
                <a:cubicBezTo>
                  <a:pt x="1281" y="7740"/>
                  <a:pt x="1336" y="7224"/>
                  <a:pt x="1464" y="6715"/>
                </a:cubicBezTo>
                <a:cubicBezTo>
                  <a:pt x="1652" y="5760"/>
                  <a:pt x="2014" y="4844"/>
                  <a:pt x="2530" y="3994"/>
                </a:cubicBezTo>
                <a:cubicBezTo>
                  <a:pt x="3012" y="3202"/>
                  <a:pt x="3632" y="2460"/>
                  <a:pt x="4433" y="1849"/>
                </a:cubicBezTo>
                <a:cubicBezTo>
                  <a:pt x="5254" y="1223"/>
                  <a:pt x="6222" y="765"/>
                  <a:pt x="7250" y="459"/>
                </a:cubicBezTo>
                <a:cubicBezTo>
                  <a:pt x="8292" y="148"/>
                  <a:pt x="9403" y="-9"/>
                  <a:pt x="10532" y="4"/>
                </a:cubicBezTo>
                <a:cubicBezTo>
                  <a:pt x="11702" y="-25"/>
                  <a:pt x="12869" y="111"/>
                  <a:pt x="13984" y="408"/>
                </a:cubicBezTo>
                <a:cubicBezTo>
                  <a:pt x="14958" y="666"/>
                  <a:pt x="15880" y="1044"/>
                  <a:pt x="16720" y="1528"/>
                </a:cubicBezTo>
                <a:cubicBezTo>
                  <a:pt x="17100" y="1784"/>
                  <a:pt x="17436" y="2082"/>
                  <a:pt x="17717" y="2416"/>
                </a:cubicBezTo>
                <a:cubicBezTo>
                  <a:pt x="18128" y="2903"/>
                  <a:pt x="18413" y="3450"/>
                  <a:pt x="18695" y="3992"/>
                </a:cubicBezTo>
                <a:cubicBezTo>
                  <a:pt x="18999" y="4578"/>
                  <a:pt x="19304" y="5165"/>
                  <a:pt x="19610" y="5754"/>
                </a:cubicBezTo>
                <a:cubicBezTo>
                  <a:pt x="19691" y="5882"/>
                  <a:pt x="19766" y="6012"/>
                  <a:pt x="19835" y="6142"/>
                </a:cubicBezTo>
                <a:cubicBezTo>
                  <a:pt x="19908" y="6280"/>
                  <a:pt x="19976" y="6421"/>
                  <a:pt x="20001" y="6572"/>
                </a:cubicBezTo>
                <a:cubicBezTo>
                  <a:pt x="20017" y="6673"/>
                  <a:pt x="20014" y="6775"/>
                  <a:pt x="19982" y="6872"/>
                </a:cubicBezTo>
                <a:cubicBezTo>
                  <a:pt x="19961" y="6934"/>
                  <a:pt x="19929" y="6993"/>
                  <a:pt x="19900" y="7053"/>
                </a:cubicBezTo>
                <a:cubicBezTo>
                  <a:pt x="19867" y="7119"/>
                  <a:pt x="19837" y="7186"/>
                  <a:pt x="19810" y="7254"/>
                </a:cubicBezTo>
                <a:cubicBezTo>
                  <a:pt x="19764" y="7330"/>
                  <a:pt x="19734" y="7412"/>
                  <a:pt x="19723" y="7497"/>
                </a:cubicBezTo>
                <a:cubicBezTo>
                  <a:pt x="19703" y="7648"/>
                  <a:pt x="19743" y="7800"/>
                  <a:pt x="19835" y="7931"/>
                </a:cubicBezTo>
                <a:lnTo>
                  <a:pt x="21399" y="10537"/>
                </a:lnTo>
                <a:cubicBezTo>
                  <a:pt x="21476" y="10632"/>
                  <a:pt x="21530" y="10736"/>
                  <a:pt x="21561" y="10843"/>
                </a:cubicBezTo>
                <a:cubicBezTo>
                  <a:pt x="21589" y="10937"/>
                  <a:pt x="21600" y="11037"/>
                  <a:pt x="21577" y="11136"/>
                </a:cubicBezTo>
                <a:cubicBezTo>
                  <a:pt x="21555" y="11231"/>
                  <a:pt x="21501" y="11318"/>
                  <a:pt x="21415" y="11380"/>
                </a:cubicBezTo>
                <a:cubicBezTo>
                  <a:pt x="21345" y="11430"/>
                  <a:pt x="21259" y="11459"/>
                  <a:pt x="21172" y="11485"/>
                </a:cubicBezTo>
                <a:cubicBezTo>
                  <a:pt x="21046" y="11523"/>
                  <a:pt x="20917" y="11556"/>
                  <a:pt x="20784" y="11582"/>
                </a:cubicBezTo>
                <a:cubicBezTo>
                  <a:pt x="20630" y="11622"/>
                  <a:pt x="20484" y="11669"/>
                  <a:pt x="20344" y="11723"/>
                </a:cubicBezTo>
                <a:cubicBezTo>
                  <a:pt x="20226" y="11768"/>
                  <a:pt x="20104" y="11821"/>
                  <a:pt x="20027" y="11916"/>
                </a:cubicBezTo>
                <a:cubicBezTo>
                  <a:pt x="19923" y="12042"/>
                  <a:pt x="19931" y="12209"/>
                  <a:pt x="20045" y="12329"/>
                </a:cubicBezTo>
                <a:cubicBezTo>
                  <a:pt x="20121" y="12429"/>
                  <a:pt x="20195" y="12527"/>
                  <a:pt x="20268" y="12624"/>
                </a:cubicBezTo>
                <a:cubicBezTo>
                  <a:pt x="20356" y="12741"/>
                  <a:pt x="20450" y="12868"/>
                  <a:pt x="20434" y="13012"/>
                </a:cubicBezTo>
                <a:cubicBezTo>
                  <a:pt x="20420" y="13142"/>
                  <a:pt x="20324" y="13247"/>
                  <a:pt x="20212" y="13326"/>
                </a:cubicBezTo>
                <a:cubicBezTo>
                  <a:pt x="20103" y="13402"/>
                  <a:pt x="19973" y="13461"/>
                  <a:pt x="19826" y="13493"/>
                </a:cubicBezTo>
                <a:cubicBezTo>
                  <a:pt x="19925" y="13524"/>
                  <a:pt x="20013" y="13572"/>
                  <a:pt x="20086" y="13633"/>
                </a:cubicBezTo>
                <a:cubicBezTo>
                  <a:pt x="20178" y="13710"/>
                  <a:pt x="20247" y="13809"/>
                  <a:pt x="20252" y="13921"/>
                </a:cubicBezTo>
                <a:cubicBezTo>
                  <a:pt x="20254" y="13987"/>
                  <a:pt x="20235" y="14049"/>
                  <a:pt x="20202" y="14104"/>
                </a:cubicBezTo>
                <a:cubicBezTo>
                  <a:pt x="20172" y="14154"/>
                  <a:pt x="20131" y="14199"/>
                  <a:pt x="20081" y="14236"/>
                </a:cubicBezTo>
                <a:cubicBezTo>
                  <a:pt x="20018" y="14282"/>
                  <a:pt x="19943" y="14317"/>
                  <a:pt x="19858" y="14335"/>
                </a:cubicBezTo>
                <a:cubicBezTo>
                  <a:pt x="19769" y="14362"/>
                  <a:pt x="19695" y="14414"/>
                  <a:pt x="19648" y="14482"/>
                </a:cubicBezTo>
                <a:cubicBezTo>
                  <a:pt x="19593" y="14564"/>
                  <a:pt x="19582" y="14655"/>
                  <a:pt x="19586" y="14742"/>
                </a:cubicBezTo>
                <a:cubicBezTo>
                  <a:pt x="19592" y="14861"/>
                  <a:pt x="19629" y="14981"/>
                  <a:pt x="19700" y="15092"/>
                </a:cubicBezTo>
                <a:cubicBezTo>
                  <a:pt x="19735" y="15165"/>
                  <a:pt x="19760" y="15240"/>
                  <a:pt x="19775" y="15316"/>
                </a:cubicBezTo>
                <a:cubicBezTo>
                  <a:pt x="19790" y="15398"/>
                  <a:pt x="19794" y="15482"/>
                  <a:pt x="19791" y="15565"/>
                </a:cubicBezTo>
                <a:cubicBezTo>
                  <a:pt x="19785" y="15731"/>
                  <a:pt x="19752" y="15900"/>
                  <a:pt x="19655" y="16050"/>
                </a:cubicBezTo>
                <a:cubicBezTo>
                  <a:pt x="19548" y="16217"/>
                  <a:pt x="19375" y="16341"/>
                  <a:pt x="19189" y="16437"/>
                </a:cubicBezTo>
                <a:cubicBezTo>
                  <a:pt x="18985" y="16541"/>
                  <a:pt x="18758" y="16615"/>
                  <a:pt x="18515" y="16652"/>
                </a:cubicBezTo>
                <a:cubicBezTo>
                  <a:pt x="18131" y="16690"/>
                  <a:pt x="17745" y="16709"/>
                  <a:pt x="17358" y="16709"/>
                </a:cubicBezTo>
                <a:cubicBezTo>
                  <a:pt x="16902" y="16709"/>
                  <a:pt x="16446" y="16683"/>
                  <a:pt x="15994" y="16630"/>
                </a:cubicBezTo>
                <a:cubicBezTo>
                  <a:pt x="15539" y="16549"/>
                  <a:pt x="15065" y="16673"/>
                  <a:pt x="14746" y="16956"/>
                </a:cubicBezTo>
                <a:cubicBezTo>
                  <a:pt x="14583" y="17101"/>
                  <a:pt x="14471" y="17281"/>
                  <a:pt x="14423" y="17477"/>
                </a:cubicBezTo>
                <a:cubicBezTo>
                  <a:pt x="14339" y="17913"/>
                  <a:pt x="14197" y="18340"/>
                  <a:pt x="14000" y="18750"/>
                </a:cubicBezTo>
                <a:cubicBezTo>
                  <a:pt x="13813" y="19138"/>
                  <a:pt x="13579" y="19509"/>
                  <a:pt x="13300" y="19856"/>
                </a:cubicBezTo>
                <a:cubicBezTo>
                  <a:pt x="13040" y="20107"/>
                  <a:pt x="12910" y="20435"/>
                  <a:pt x="12940" y="20766"/>
                </a:cubicBezTo>
                <a:cubicBezTo>
                  <a:pt x="12953" y="20918"/>
                  <a:pt x="13000" y="21065"/>
                  <a:pt x="13065" y="21205"/>
                </a:cubicBezTo>
                <a:cubicBezTo>
                  <a:pt x="13123" y="21333"/>
                  <a:pt x="13197" y="21456"/>
                  <a:pt x="13285" y="21574"/>
                </a:cubicBezTo>
                <a:lnTo>
                  <a:pt x="0" y="21575"/>
                </a:lnTo>
                <a:close/>
              </a:path>
            </a:pathLst>
          </a:custGeom>
          <a:solidFill>
            <a:srgbClr val="D7D8DE"/>
          </a:solidFill>
          <a:ln w="12700">
            <a:miter lim="400000"/>
          </a:ln>
        </p:spPr>
        <p:txBody>
          <a:bodyPr lIns="45720" tIns="45720" rIns="45720" bIns="45720" anchor="ctr"/>
          <a:lstStyle/>
          <a:p>
            <a:pPr defTabSz="170815" hangingPunct="0">
              <a:defRPr sz="8400">
                <a:solidFill>
                  <a:srgbClr val="070707"/>
                </a:solidFill>
                <a:latin typeface="Calibri" panose="020F0502020204030204"/>
                <a:ea typeface="Calibri" panose="020F0502020204030204"/>
                <a:cs typeface="Calibri" panose="020F0502020204030204"/>
                <a:sym typeface="Calibri" panose="020F0502020204030204"/>
              </a:defRPr>
            </a:pPr>
            <a:endParaRPr sz="3150" kern="0">
              <a:solidFill>
                <a:srgbClr val="070707"/>
              </a:solidFill>
              <a:latin typeface="Calibri" panose="020F0502020204030204"/>
              <a:cs typeface="Calibri" panose="020F0502020204030204"/>
              <a:sym typeface="Calibri" panose="020F0502020204030204"/>
            </a:endParaRPr>
          </a:p>
        </p:txBody>
      </p:sp>
      <p:grpSp>
        <p:nvGrpSpPr>
          <p:cNvPr id="4" name="Group 3"/>
          <p:cNvGrpSpPr/>
          <p:nvPr/>
        </p:nvGrpSpPr>
        <p:grpSpPr>
          <a:xfrm>
            <a:off x="5896849" y="1680077"/>
            <a:ext cx="2005839" cy="2005839"/>
            <a:chOff x="15724930" y="4480205"/>
            <a:chExt cx="5348903" cy="5348904"/>
          </a:xfrm>
        </p:grpSpPr>
        <p:graphicFrame>
          <p:nvGraphicFramePr>
            <p:cNvPr id="1981" name="Chart 1981"/>
            <p:cNvGraphicFramePr/>
            <p:nvPr/>
          </p:nvGraphicFramePr>
          <p:xfrm>
            <a:off x="15724930" y="4480205"/>
            <a:ext cx="5348903" cy="5348904"/>
          </p:xfrm>
          <a:graphic>
            <a:graphicData uri="http://schemas.openxmlformats.org/drawingml/2006/chart">
              <c:chart xmlns:c="http://schemas.openxmlformats.org/drawingml/2006/chart" xmlns:r="http://schemas.openxmlformats.org/officeDocument/2006/relationships" r:id="rId2"/>
            </a:graphicData>
          </a:graphic>
        </p:graphicFrame>
        <p:sp>
          <p:nvSpPr>
            <p:cNvPr id="1982" name="Shape 1982"/>
            <p:cNvSpPr/>
            <p:nvPr/>
          </p:nvSpPr>
          <p:spPr>
            <a:xfrm>
              <a:off x="16336998" y="5092274"/>
              <a:ext cx="4124766" cy="4124766"/>
            </a:xfrm>
            <a:prstGeom prst="ellipse">
              <a:avLst/>
            </a:prstGeom>
            <a:solidFill>
              <a:srgbClr val="D7D8DE"/>
            </a:solidFill>
            <a:ln w="12700">
              <a:miter lim="400000"/>
            </a:ln>
          </p:spPr>
          <p:txBody>
            <a:bodyPr lIns="19050" tIns="19050" rIns="19050" bIns="19050" anchor="ctr"/>
            <a:lstStyle>
              <a:lvl1pPr>
                <a:defRPr sz="12000"/>
              </a:lvl1pPr>
            </a:lstStyle>
            <a:p>
              <a:pPr algn="ctr" defTabSz="309245" hangingPunct="0"/>
              <a:endParaRPr sz="4500" kern="0" dirty="0">
                <a:solidFill>
                  <a:srgbClr val="FFFFFB"/>
                </a:solidFill>
                <a:latin typeface="linecons"/>
                <a:sym typeface="linecons"/>
              </a:endParaRPr>
            </a:p>
          </p:txBody>
        </p:sp>
        <p:sp>
          <p:nvSpPr>
            <p:cNvPr id="22" name="Freeform 14"/>
            <p:cNvSpPr>
              <a:spLocks noEditPoints="1"/>
            </p:cNvSpPr>
            <p:nvPr/>
          </p:nvSpPr>
          <p:spPr bwMode="auto">
            <a:xfrm>
              <a:off x="17619108" y="6323714"/>
              <a:ext cx="1631418" cy="1629781"/>
            </a:xfrm>
            <a:custGeom>
              <a:avLst/>
              <a:gdLst>
                <a:gd name="T0" fmla="*/ 519 w 519"/>
                <a:gd name="T1" fmla="*/ 281 h 518"/>
                <a:gd name="T2" fmla="*/ 443 w 519"/>
                <a:gd name="T3" fmla="*/ 323 h 518"/>
                <a:gd name="T4" fmla="*/ 468 w 519"/>
                <a:gd name="T5" fmla="*/ 407 h 518"/>
                <a:gd name="T6" fmla="*/ 404 w 519"/>
                <a:gd name="T7" fmla="*/ 468 h 518"/>
                <a:gd name="T8" fmla="*/ 323 w 519"/>
                <a:gd name="T9" fmla="*/ 442 h 518"/>
                <a:gd name="T10" fmla="*/ 282 w 519"/>
                <a:gd name="T11" fmla="*/ 518 h 518"/>
                <a:gd name="T12" fmla="*/ 206 w 519"/>
                <a:gd name="T13" fmla="*/ 492 h 518"/>
                <a:gd name="T14" fmla="*/ 133 w 519"/>
                <a:gd name="T15" fmla="*/ 462 h 518"/>
                <a:gd name="T16" fmla="*/ 61 w 519"/>
                <a:gd name="T17" fmla="*/ 427 h 518"/>
                <a:gd name="T18" fmla="*/ 84 w 519"/>
                <a:gd name="T19" fmla="*/ 344 h 518"/>
                <a:gd name="T20" fmla="*/ 8 w 519"/>
                <a:gd name="T21" fmla="*/ 302 h 518"/>
                <a:gd name="T22" fmla="*/ 8 w 519"/>
                <a:gd name="T23" fmla="*/ 217 h 518"/>
                <a:gd name="T24" fmla="*/ 84 w 519"/>
                <a:gd name="T25" fmla="*/ 174 h 518"/>
                <a:gd name="T26" fmla="*/ 61 w 519"/>
                <a:gd name="T27" fmla="*/ 91 h 518"/>
                <a:gd name="T28" fmla="*/ 133 w 519"/>
                <a:gd name="T29" fmla="*/ 57 h 518"/>
                <a:gd name="T30" fmla="*/ 206 w 519"/>
                <a:gd name="T31" fmla="*/ 26 h 518"/>
                <a:gd name="T32" fmla="*/ 282 w 519"/>
                <a:gd name="T33" fmla="*/ 0 h 518"/>
                <a:gd name="T34" fmla="*/ 323 w 519"/>
                <a:gd name="T35" fmla="*/ 76 h 518"/>
                <a:gd name="T36" fmla="*/ 404 w 519"/>
                <a:gd name="T37" fmla="*/ 51 h 518"/>
                <a:gd name="T38" fmla="*/ 468 w 519"/>
                <a:gd name="T39" fmla="*/ 111 h 518"/>
                <a:gd name="T40" fmla="*/ 443 w 519"/>
                <a:gd name="T41" fmla="*/ 195 h 518"/>
                <a:gd name="T42" fmla="*/ 486 w 519"/>
                <a:gd name="T43" fmla="*/ 281 h 518"/>
                <a:gd name="T44" fmla="*/ 412 w 519"/>
                <a:gd name="T45" fmla="*/ 207 h 518"/>
                <a:gd name="T46" fmla="*/ 436 w 519"/>
                <a:gd name="T47" fmla="*/ 114 h 518"/>
                <a:gd name="T48" fmla="*/ 345 w 519"/>
                <a:gd name="T49" fmla="*/ 116 h 518"/>
                <a:gd name="T50" fmla="*/ 292 w 519"/>
                <a:gd name="T51" fmla="*/ 82 h 518"/>
                <a:gd name="T52" fmla="*/ 227 w 519"/>
                <a:gd name="T53" fmla="*/ 82 h 518"/>
                <a:gd name="T54" fmla="*/ 175 w 519"/>
                <a:gd name="T55" fmla="*/ 116 h 518"/>
                <a:gd name="T56" fmla="*/ 83 w 519"/>
                <a:gd name="T57" fmla="*/ 114 h 518"/>
                <a:gd name="T58" fmla="*/ 107 w 519"/>
                <a:gd name="T59" fmla="*/ 207 h 518"/>
                <a:gd name="T60" fmla="*/ 33 w 519"/>
                <a:gd name="T61" fmla="*/ 281 h 518"/>
                <a:gd name="T62" fmla="*/ 114 w 519"/>
                <a:gd name="T63" fmla="*/ 330 h 518"/>
                <a:gd name="T64" fmla="*/ 115 w 519"/>
                <a:gd name="T65" fmla="*/ 435 h 518"/>
                <a:gd name="T66" fmla="*/ 189 w 519"/>
                <a:gd name="T67" fmla="*/ 405 h 518"/>
                <a:gd name="T68" fmla="*/ 237 w 519"/>
                <a:gd name="T69" fmla="*/ 486 h 518"/>
                <a:gd name="T70" fmla="*/ 312 w 519"/>
                <a:gd name="T71" fmla="*/ 412 h 518"/>
                <a:gd name="T72" fmla="*/ 362 w 519"/>
                <a:gd name="T73" fmla="*/ 407 h 518"/>
                <a:gd name="T74" fmla="*/ 407 w 519"/>
                <a:gd name="T75" fmla="*/ 361 h 518"/>
                <a:gd name="T76" fmla="*/ 437 w 519"/>
                <a:gd name="T77" fmla="*/ 292 h 518"/>
                <a:gd name="T78" fmla="*/ 340 w 519"/>
                <a:gd name="T79" fmla="*/ 339 h 518"/>
                <a:gd name="T80" fmla="*/ 146 w 519"/>
                <a:gd name="T81" fmla="*/ 259 h 518"/>
                <a:gd name="T82" fmla="*/ 340 w 519"/>
                <a:gd name="T83" fmla="*/ 179 h 518"/>
                <a:gd name="T84" fmla="*/ 330 w 519"/>
                <a:gd name="T85" fmla="*/ 189 h 518"/>
                <a:gd name="T86" fmla="*/ 160 w 519"/>
                <a:gd name="T87" fmla="*/ 259 h 518"/>
                <a:gd name="T88" fmla="*/ 330 w 519"/>
                <a:gd name="T89" fmla="*/ 330 h 518"/>
                <a:gd name="T90" fmla="*/ 306 w 519"/>
                <a:gd name="T91" fmla="*/ 305 h 518"/>
                <a:gd name="T92" fmla="*/ 195 w 519"/>
                <a:gd name="T93" fmla="*/ 259 h 518"/>
                <a:gd name="T94" fmla="*/ 306 w 519"/>
                <a:gd name="T95" fmla="*/ 214 h 518"/>
                <a:gd name="T96" fmla="*/ 294 w 519"/>
                <a:gd name="T97" fmla="*/ 225 h 518"/>
                <a:gd name="T98" fmla="*/ 211 w 519"/>
                <a:gd name="T99" fmla="*/ 259 h 518"/>
                <a:gd name="T100" fmla="*/ 294 w 519"/>
                <a:gd name="T101" fmla="*/ 29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 h="518">
                  <a:moveTo>
                    <a:pt x="511" y="217"/>
                  </a:moveTo>
                  <a:cubicBezTo>
                    <a:pt x="516" y="223"/>
                    <a:pt x="519" y="229"/>
                    <a:pt x="519" y="237"/>
                  </a:cubicBezTo>
                  <a:cubicBezTo>
                    <a:pt x="519" y="281"/>
                    <a:pt x="519" y="281"/>
                    <a:pt x="519" y="281"/>
                  </a:cubicBezTo>
                  <a:cubicBezTo>
                    <a:pt x="519" y="289"/>
                    <a:pt x="516" y="296"/>
                    <a:pt x="511" y="302"/>
                  </a:cubicBezTo>
                  <a:cubicBezTo>
                    <a:pt x="506" y="308"/>
                    <a:pt x="500" y="311"/>
                    <a:pt x="492" y="313"/>
                  </a:cubicBezTo>
                  <a:cubicBezTo>
                    <a:pt x="443" y="323"/>
                    <a:pt x="443" y="323"/>
                    <a:pt x="443" y="323"/>
                  </a:cubicBezTo>
                  <a:cubicBezTo>
                    <a:pt x="441" y="330"/>
                    <a:pt x="438" y="337"/>
                    <a:pt x="435" y="344"/>
                  </a:cubicBezTo>
                  <a:cubicBezTo>
                    <a:pt x="462" y="386"/>
                    <a:pt x="462" y="386"/>
                    <a:pt x="462" y="386"/>
                  </a:cubicBezTo>
                  <a:cubicBezTo>
                    <a:pt x="467" y="392"/>
                    <a:pt x="469" y="400"/>
                    <a:pt x="468" y="407"/>
                  </a:cubicBezTo>
                  <a:cubicBezTo>
                    <a:pt x="467" y="415"/>
                    <a:pt x="464" y="422"/>
                    <a:pt x="458" y="427"/>
                  </a:cubicBezTo>
                  <a:cubicBezTo>
                    <a:pt x="428" y="458"/>
                    <a:pt x="428" y="458"/>
                    <a:pt x="428" y="458"/>
                  </a:cubicBezTo>
                  <a:cubicBezTo>
                    <a:pt x="421" y="464"/>
                    <a:pt x="413" y="468"/>
                    <a:pt x="404" y="468"/>
                  </a:cubicBezTo>
                  <a:cubicBezTo>
                    <a:pt x="398" y="468"/>
                    <a:pt x="392" y="466"/>
                    <a:pt x="386" y="462"/>
                  </a:cubicBezTo>
                  <a:cubicBezTo>
                    <a:pt x="345" y="434"/>
                    <a:pt x="345" y="434"/>
                    <a:pt x="345" y="434"/>
                  </a:cubicBezTo>
                  <a:cubicBezTo>
                    <a:pt x="337" y="438"/>
                    <a:pt x="330" y="440"/>
                    <a:pt x="323" y="442"/>
                  </a:cubicBezTo>
                  <a:cubicBezTo>
                    <a:pt x="313" y="492"/>
                    <a:pt x="313" y="492"/>
                    <a:pt x="313" y="492"/>
                  </a:cubicBezTo>
                  <a:cubicBezTo>
                    <a:pt x="312" y="499"/>
                    <a:pt x="308" y="506"/>
                    <a:pt x="302" y="511"/>
                  </a:cubicBezTo>
                  <a:cubicBezTo>
                    <a:pt x="296" y="516"/>
                    <a:pt x="289" y="518"/>
                    <a:pt x="282" y="518"/>
                  </a:cubicBezTo>
                  <a:cubicBezTo>
                    <a:pt x="237" y="518"/>
                    <a:pt x="237" y="518"/>
                    <a:pt x="237" y="518"/>
                  </a:cubicBezTo>
                  <a:cubicBezTo>
                    <a:pt x="230" y="518"/>
                    <a:pt x="223" y="516"/>
                    <a:pt x="217" y="511"/>
                  </a:cubicBezTo>
                  <a:cubicBezTo>
                    <a:pt x="211" y="507"/>
                    <a:pt x="207" y="500"/>
                    <a:pt x="206" y="492"/>
                  </a:cubicBezTo>
                  <a:cubicBezTo>
                    <a:pt x="196" y="442"/>
                    <a:pt x="196" y="442"/>
                    <a:pt x="196" y="442"/>
                  </a:cubicBezTo>
                  <a:cubicBezTo>
                    <a:pt x="189" y="440"/>
                    <a:pt x="182" y="438"/>
                    <a:pt x="175" y="434"/>
                  </a:cubicBezTo>
                  <a:cubicBezTo>
                    <a:pt x="133" y="462"/>
                    <a:pt x="133" y="462"/>
                    <a:pt x="133" y="462"/>
                  </a:cubicBezTo>
                  <a:cubicBezTo>
                    <a:pt x="128" y="466"/>
                    <a:pt x="122" y="468"/>
                    <a:pt x="115" y="468"/>
                  </a:cubicBezTo>
                  <a:cubicBezTo>
                    <a:pt x="106" y="468"/>
                    <a:pt x="98" y="464"/>
                    <a:pt x="92" y="458"/>
                  </a:cubicBezTo>
                  <a:cubicBezTo>
                    <a:pt x="61" y="427"/>
                    <a:pt x="61" y="427"/>
                    <a:pt x="61" y="427"/>
                  </a:cubicBezTo>
                  <a:cubicBezTo>
                    <a:pt x="56" y="422"/>
                    <a:pt x="53" y="415"/>
                    <a:pt x="52" y="407"/>
                  </a:cubicBezTo>
                  <a:cubicBezTo>
                    <a:pt x="51" y="400"/>
                    <a:pt x="52" y="392"/>
                    <a:pt x="57" y="386"/>
                  </a:cubicBezTo>
                  <a:cubicBezTo>
                    <a:pt x="84" y="344"/>
                    <a:pt x="84" y="344"/>
                    <a:pt x="84" y="344"/>
                  </a:cubicBezTo>
                  <a:cubicBezTo>
                    <a:pt x="81" y="337"/>
                    <a:pt x="78" y="330"/>
                    <a:pt x="76" y="323"/>
                  </a:cubicBezTo>
                  <a:cubicBezTo>
                    <a:pt x="27" y="313"/>
                    <a:pt x="27" y="313"/>
                    <a:pt x="27" y="313"/>
                  </a:cubicBezTo>
                  <a:cubicBezTo>
                    <a:pt x="19" y="311"/>
                    <a:pt x="13" y="308"/>
                    <a:pt x="8" y="302"/>
                  </a:cubicBezTo>
                  <a:cubicBezTo>
                    <a:pt x="3" y="296"/>
                    <a:pt x="0" y="289"/>
                    <a:pt x="0" y="281"/>
                  </a:cubicBezTo>
                  <a:cubicBezTo>
                    <a:pt x="0" y="237"/>
                    <a:pt x="0" y="237"/>
                    <a:pt x="0" y="237"/>
                  </a:cubicBezTo>
                  <a:cubicBezTo>
                    <a:pt x="0" y="229"/>
                    <a:pt x="3" y="223"/>
                    <a:pt x="8" y="217"/>
                  </a:cubicBezTo>
                  <a:cubicBezTo>
                    <a:pt x="13" y="211"/>
                    <a:pt x="19" y="207"/>
                    <a:pt x="27" y="206"/>
                  </a:cubicBezTo>
                  <a:cubicBezTo>
                    <a:pt x="76" y="195"/>
                    <a:pt x="76" y="195"/>
                    <a:pt x="76" y="195"/>
                  </a:cubicBezTo>
                  <a:cubicBezTo>
                    <a:pt x="78" y="189"/>
                    <a:pt x="81" y="182"/>
                    <a:pt x="84" y="174"/>
                  </a:cubicBezTo>
                  <a:cubicBezTo>
                    <a:pt x="57" y="133"/>
                    <a:pt x="57" y="133"/>
                    <a:pt x="57" y="133"/>
                  </a:cubicBezTo>
                  <a:cubicBezTo>
                    <a:pt x="52" y="126"/>
                    <a:pt x="51" y="119"/>
                    <a:pt x="52" y="111"/>
                  </a:cubicBezTo>
                  <a:cubicBezTo>
                    <a:pt x="53" y="103"/>
                    <a:pt x="56" y="97"/>
                    <a:pt x="61" y="91"/>
                  </a:cubicBezTo>
                  <a:cubicBezTo>
                    <a:pt x="92" y="61"/>
                    <a:pt x="92" y="61"/>
                    <a:pt x="92" y="61"/>
                  </a:cubicBezTo>
                  <a:cubicBezTo>
                    <a:pt x="98" y="54"/>
                    <a:pt x="106" y="51"/>
                    <a:pt x="115" y="51"/>
                  </a:cubicBezTo>
                  <a:cubicBezTo>
                    <a:pt x="122" y="51"/>
                    <a:pt x="128" y="53"/>
                    <a:pt x="133" y="57"/>
                  </a:cubicBezTo>
                  <a:cubicBezTo>
                    <a:pt x="175" y="84"/>
                    <a:pt x="175" y="84"/>
                    <a:pt x="175" y="84"/>
                  </a:cubicBezTo>
                  <a:cubicBezTo>
                    <a:pt x="182" y="81"/>
                    <a:pt x="189" y="78"/>
                    <a:pt x="196" y="76"/>
                  </a:cubicBezTo>
                  <a:cubicBezTo>
                    <a:pt x="206" y="26"/>
                    <a:pt x="206" y="26"/>
                    <a:pt x="206" y="26"/>
                  </a:cubicBezTo>
                  <a:cubicBezTo>
                    <a:pt x="207" y="19"/>
                    <a:pt x="211" y="13"/>
                    <a:pt x="217" y="8"/>
                  </a:cubicBezTo>
                  <a:cubicBezTo>
                    <a:pt x="223" y="3"/>
                    <a:pt x="230" y="0"/>
                    <a:pt x="237" y="0"/>
                  </a:cubicBezTo>
                  <a:cubicBezTo>
                    <a:pt x="282" y="0"/>
                    <a:pt x="282" y="0"/>
                    <a:pt x="282" y="0"/>
                  </a:cubicBezTo>
                  <a:cubicBezTo>
                    <a:pt x="289" y="0"/>
                    <a:pt x="296" y="3"/>
                    <a:pt x="302" y="8"/>
                  </a:cubicBezTo>
                  <a:cubicBezTo>
                    <a:pt x="308" y="13"/>
                    <a:pt x="312" y="19"/>
                    <a:pt x="313" y="26"/>
                  </a:cubicBezTo>
                  <a:cubicBezTo>
                    <a:pt x="323" y="76"/>
                    <a:pt x="323" y="76"/>
                    <a:pt x="323" y="76"/>
                  </a:cubicBezTo>
                  <a:cubicBezTo>
                    <a:pt x="330" y="78"/>
                    <a:pt x="337" y="81"/>
                    <a:pt x="345" y="84"/>
                  </a:cubicBezTo>
                  <a:cubicBezTo>
                    <a:pt x="386" y="57"/>
                    <a:pt x="386" y="57"/>
                    <a:pt x="386" y="57"/>
                  </a:cubicBezTo>
                  <a:cubicBezTo>
                    <a:pt x="392" y="53"/>
                    <a:pt x="398" y="51"/>
                    <a:pt x="404" y="51"/>
                  </a:cubicBezTo>
                  <a:cubicBezTo>
                    <a:pt x="413" y="51"/>
                    <a:pt x="421" y="54"/>
                    <a:pt x="428" y="61"/>
                  </a:cubicBezTo>
                  <a:cubicBezTo>
                    <a:pt x="458" y="91"/>
                    <a:pt x="458" y="91"/>
                    <a:pt x="458" y="91"/>
                  </a:cubicBezTo>
                  <a:cubicBezTo>
                    <a:pt x="464" y="97"/>
                    <a:pt x="467" y="103"/>
                    <a:pt x="468" y="111"/>
                  </a:cubicBezTo>
                  <a:cubicBezTo>
                    <a:pt x="469" y="119"/>
                    <a:pt x="467" y="126"/>
                    <a:pt x="462" y="133"/>
                  </a:cubicBezTo>
                  <a:cubicBezTo>
                    <a:pt x="435" y="174"/>
                    <a:pt x="435" y="174"/>
                    <a:pt x="435" y="174"/>
                  </a:cubicBezTo>
                  <a:cubicBezTo>
                    <a:pt x="438" y="182"/>
                    <a:pt x="441" y="189"/>
                    <a:pt x="443" y="195"/>
                  </a:cubicBezTo>
                  <a:cubicBezTo>
                    <a:pt x="492" y="206"/>
                    <a:pt x="492" y="206"/>
                    <a:pt x="492" y="206"/>
                  </a:cubicBezTo>
                  <a:cubicBezTo>
                    <a:pt x="500" y="207"/>
                    <a:pt x="506" y="211"/>
                    <a:pt x="511" y="217"/>
                  </a:cubicBezTo>
                  <a:close/>
                  <a:moveTo>
                    <a:pt x="486" y="281"/>
                  </a:moveTo>
                  <a:cubicBezTo>
                    <a:pt x="486" y="237"/>
                    <a:pt x="486" y="237"/>
                    <a:pt x="486" y="237"/>
                  </a:cubicBezTo>
                  <a:cubicBezTo>
                    <a:pt x="437" y="227"/>
                    <a:pt x="437" y="227"/>
                    <a:pt x="437" y="227"/>
                  </a:cubicBezTo>
                  <a:cubicBezTo>
                    <a:pt x="425" y="225"/>
                    <a:pt x="417" y="218"/>
                    <a:pt x="412" y="207"/>
                  </a:cubicBezTo>
                  <a:cubicBezTo>
                    <a:pt x="410" y="200"/>
                    <a:pt x="408" y="194"/>
                    <a:pt x="405" y="188"/>
                  </a:cubicBezTo>
                  <a:cubicBezTo>
                    <a:pt x="400" y="178"/>
                    <a:pt x="401" y="167"/>
                    <a:pt x="407" y="157"/>
                  </a:cubicBezTo>
                  <a:cubicBezTo>
                    <a:pt x="436" y="114"/>
                    <a:pt x="436" y="114"/>
                    <a:pt x="436" y="114"/>
                  </a:cubicBezTo>
                  <a:cubicBezTo>
                    <a:pt x="404" y="83"/>
                    <a:pt x="404" y="83"/>
                    <a:pt x="404" y="83"/>
                  </a:cubicBezTo>
                  <a:cubicBezTo>
                    <a:pt x="362" y="111"/>
                    <a:pt x="362" y="111"/>
                    <a:pt x="362" y="111"/>
                  </a:cubicBezTo>
                  <a:cubicBezTo>
                    <a:pt x="356" y="115"/>
                    <a:pt x="351" y="116"/>
                    <a:pt x="345" y="116"/>
                  </a:cubicBezTo>
                  <a:cubicBezTo>
                    <a:pt x="339" y="116"/>
                    <a:pt x="335" y="115"/>
                    <a:pt x="330" y="113"/>
                  </a:cubicBezTo>
                  <a:cubicBezTo>
                    <a:pt x="324" y="111"/>
                    <a:pt x="318" y="108"/>
                    <a:pt x="312" y="106"/>
                  </a:cubicBezTo>
                  <a:cubicBezTo>
                    <a:pt x="301" y="102"/>
                    <a:pt x="294" y="94"/>
                    <a:pt x="292" y="82"/>
                  </a:cubicBezTo>
                  <a:cubicBezTo>
                    <a:pt x="282" y="32"/>
                    <a:pt x="282" y="32"/>
                    <a:pt x="282" y="32"/>
                  </a:cubicBezTo>
                  <a:cubicBezTo>
                    <a:pt x="237" y="32"/>
                    <a:pt x="237" y="32"/>
                    <a:pt x="237" y="32"/>
                  </a:cubicBezTo>
                  <a:cubicBezTo>
                    <a:pt x="227" y="82"/>
                    <a:pt x="227" y="82"/>
                    <a:pt x="227" y="82"/>
                  </a:cubicBezTo>
                  <a:cubicBezTo>
                    <a:pt x="225" y="94"/>
                    <a:pt x="218" y="102"/>
                    <a:pt x="207" y="106"/>
                  </a:cubicBezTo>
                  <a:cubicBezTo>
                    <a:pt x="201" y="108"/>
                    <a:pt x="195" y="111"/>
                    <a:pt x="189" y="113"/>
                  </a:cubicBezTo>
                  <a:cubicBezTo>
                    <a:pt x="185" y="115"/>
                    <a:pt x="180" y="116"/>
                    <a:pt x="175" y="116"/>
                  </a:cubicBezTo>
                  <a:cubicBezTo>
                    <a:pt x="169" y="116"/>
                    <a:pt x="163" y="115"/>
                    <a:pt x="157" y="111"/>
                  </a:cubicBezTo>
                  <a:cubicBezTo>
                    <a:pt x="115" y="83"/>
                    <a:pt x="115" y="83"/>
                    <a:pt x="115" y="83"/>
                  </a:cubicBezTo>
                  <a:cubicBezTo>
                    <a:pt x="83" y="114"/>
                    <a:pt x="83" y="114"/>
                    <a:pt x="83" y="114"/>
                  </a:cubicBezTo>
                  <a:cubicBezTo>
                    <a:pt x="112" y="157"/>
                    <a:pt x="112" y="157"/>
                    <a:pt x="112" y="157"/>
                  </a:cubicBezTo>
                  <a:cubicBezTo>
                    <a:pt x="119" y="167"/>
                    <a:pt x="119" y="178"/>
                    <a:pt x="114" y="188"/>
                  </a:cubicBezTo>
                  <a:cubicBezTo>
                    <a:pt x="111" y="194"/>
                    <a:pt x="109" y="200"/>
                    <a:pt x="107" y="207"/>
                  </a:cubicBezTo>
                  <a:cubicBezTo>
                    <a:pt x="103" y="218"/>
                    <a:pt x="95" y="225"/>
                    <a:pt x="82" y="227"/>
                  </a:cubicBezTo>
                  <a:cubicBezTo>
                    <a:pt x="33" y="237"/>
                    <a:pt x="33" y="237"/>
                    <a:pt x="33" y="237"/>
                  </a:cubicBezTo>
                  <a:cubicBezTo>
                    <a:pt x="33" y="281"/>
                    <a:pt x="33" y="281"/>
                    <a:pt x="33" y="281"/>
                  </a:cubicBezTo>
                  <a:cubicBezTo>
                    <a:pt x="82" y="292"/>
                    <a:pt x="82" y="292"/>
                    <a:pt x="82" y="292"/>
                  </a:cubicBezTo>
                  <a:cubicBezTo>
                    <a:pt x="95" y="294"/>
                    <a:pt x="103" y="300"/>
                    <a:pt x="107" y="312"/>
                  </a:cubicBezTo>
                  <a:cubicBezTo>
                    <a:pt x="109" y="318"/>
                    <a:pt x="111" y="324"/>
                    <a:pt x="114" y="330"/>
                  </a:cubicBezTo>
                  <a:cubicBezTo>
                    <a:pt x="119" y="341"/>
                    <a:pt x="119" y="351"/>
                    <a:pt x="112" y="361"/>
                  </a:cubicBezTo>
                  <a:cubicBezTo>
                    <a:pt x="83" y="404"/>
                    <a:pt x="83" y="404"/>
                    <a:pt x="83" y="404"/>
                  </a:cubicBezTo>
                  <a:cubicBezTo>
                    <a:pt x="115" y="435"/>
                    <a:pt x="115" y="435"/>
                    <a:pt x="115" y="435"/>
                  </a:cubicBezTo>
                  <a:cubicBezTo>
                    <a:pt x="157" y="407"/>
                    <a:pt x="157" y="407"/>
                    <a:pt x="157" y="407"/>
                  </a:cubicBezTo>
                  <a:cubicBezTo>
                    <a:pt x="163" y="404"/>
                    <a:pt x="169" y="402"/>
                    <a:pt x="175" y="402"/>
                  </a:cubicBezTo>
                  <a:cubicBezTo>
                    <a:pt x="180" y="402"/>
                    <a:pt x="185" y="403"/>
                    <a:pt x="189" y="405"/>
                  </a:cubicBezTo>
                  <a:cubicBezTo>
                    <a:pt x="195" y="408"/>
                    <a:pt x="201" y="410"/>
                    <a:pt x="207" y="412"/>
                  </a:cubicBezTo>
                  <a:cubicBezTo>
                    <a:pt x="218" y="416"/>
                    <a:pt x="225" y="424"/>
                    <a:pt x="227" y="436"/>
                  </a:cubicBezTo>
                  <a:cubicBezTo>
                    <a:pt x="237" y="486"/>
                    <a:pt x="237" y="486"/>
                    <a:pt x="237" y="486"/>
                  </a:cubicBezTo>
                  <a:cubicBezTo>
                    <a:pt x="282" y="486"/>
                    <a:pt x="282" y="486"/>
                    <a:pt x="282" y="486"/>
                  </a:cubicBezTo>
                  <a:cubicBezTo>
                    <a:pt x="292" y="436"/>
                    <a:pt x="292" y="436"/>
                    <a:pt x="292" y="436"/>
                  </a:cubicBezTo>
                  <a:cubicBezTo>
                    <a:pt x="294" y="424"/>
                    <a:pt x="301" y="416"/>
                    <a:pt x="312" y="412"/>
                  </a:cubicBezTo>
                  <a:cubicBezTo>
                    <a:pt x="318" y="410"/>
                    <a:pt x="324" y="408"/>
                    <a:pt x="330" y="405"/>
                  </a:cubicBezTo>
                  <a:cubicBezTo>
                    <a:pt x="335" y="403"/>
                    <a:pt x="339" y="402"/>
                    <a:pt x="345" y="402"/>
                  </a:cubicBezTo>
                  <a:cubicBezTo>
                    <a:pt x="351" y="402"/>
                    <a:pt x="356" y="404"/>
                    <a:pt x="362" y="407"/>
                  </a:cubicBezTo>
                  <a:cubicBezTo>
                    <a:pt x="404" y="435"/>
                    <a:pt x="404" y="435"/>
                    <a:pt x="404" y="435"/>
                  </a:cubicBezTo>
                  <a:cubicBezTo>
                    <a:pt x="436" y="404"/>
                    <a:pt x="436" y="404"/>
                    <a:pt x="436" y="404"/>
                  </a:cubicBezTo>
                  <a:cubicBezTo>
                    <a:pt x="407" y="361"/>
                    <a:pt x="407" y="361"/>
                    <a:pt x="407" y="361"/>
                  </a:cubicBezTo>
                  <a:cubicBezTo>
                    <a:pt x="401" y="351"/>
                    <a:pt x="400" y="341"/>
                    <a:pt x="405" y="330"/>
                  </a:cubicBezTo>
                  <a:cubicBezTo>
                    <a:pt x="408" y="324"/>
                    <a:pt x="410" y="318"/>
                    <a:pt x="412" y="312"/>
                  </a:cubicBezTo>
                  <a:cubicBezTo>
                    <a:pt x="417" y="300"/>
                    <a:pt x="425" y="294"/>
                    <a:pt x="437" y="292"/>
                  </a:cubicBezTo>
                  <a:lnTo>
                    <a:pt x="486" y="281"/>
                  </a:lnTo>
                  <a:close/>
                  <a:moveTo>
                    <a:pt x="373" y="259"/>
                  </a:moveTo>
                  <a:cubicBezTo>
                    <a:pt x="373" y="290"/>
                    <a:pt x="362" y="317"/>
                    <a:pt x="340" y="339"/>
                  </a:cubicBezTo>
                  <a:cubicBezTo>
                    <a:pt x="317" y="361"/>
                    <a:pt x="291" y="373"/>
                    <a:pt x="260" y="373"/>
                  </a:cubicBezTo>
                  <a:cubicBezTo>
                    <a:pt x="229" y="373"/>
                    <a:pt x="202" y="361"/>
                    <a:pt x="180" y="339"/>
                  </a:cubicBezTo>
                  <a:cubicBezTo>
                    <a:pt x="157" y="317"/>
                    <a:pt x="146" y="290"/>
                    <a:pt x="146" y="259"/>
                  </a:cubicBezTo>
                  <a:cubicBezTo>
                    <a:pt x="146" y="228"/>
                    <a:pt x="157" y="201"/>
                    <a:pt x="180" y="179"/>
                  </a:cubicBezTo>
                  <a:cubicBezTo>
                    <a:pt x="202" y="157"/>
                    <a:pt x="229" y="146"/>
                    <a:pt x="260" y="146"/>
                  </a:cubicBezTo>
                  <a:cubicBezTo>
                    <a:pt x="291" y="146"/>
                    <a:pt x="317" y="157"/>
                    <a:pt x="340" y="179"/>
                  </a:cubicBezTo>
                  <a:cubicBezTo>
                    <a:pt x="362" y="201"/>
                    <a:pt x="373" y="228"/>
                    <a:pt x="373" y="259"/>
                  </a:cubicBezTo>
                  <a:close/>
                  <a:moveTo>
                    <a:pt x="359" y="259"/>
                  </a:moveTo>
                  <a:cubicBezTo>
                    <a:pt x="359" y="232"/>
                    <a:pt x="349" y="208"/>
                    <a:pt x="330" y="189"/>
                  </a:cubicBezTo>
                  <a:cubicBezTo>
                    <a:pt x="311" y="170"/>
                    <a:pt x="287" y="160"/>
                    <a:pt x="260" y="160"/>
                  </a:cubicBezTo>
                  <a:cubicBezTo>
                    <a:pt x="232" y="160"/>
                    <a:pt x="208" y="170"/>
                    <a:pt x="189" y="189"/>
                  </a:cubicBezTo>
                  <a:cubicBezTo>
                    <a:pt x="170" y="208"/>
                    <a:pt x="160" y="232"/>
                    <a:pt x="160" y="259"/>
                  </a:cubicBezTo>
                  <a:cubicBezTo>
                    <a:pt x="160" y="287"/>
                    <a:pt x="170" y="310"/>
                    <a:pt x="189" y="330"/>
                  </a:cubicBezTo>
                  <a:cubicBezTo>
                    <a:pt x="208" y="349"/>
                    <a:pt x="232" y="358"/>
                    <a:pt x="260" y="358"/>
                  </a:cubicBezTo>
                  <a:cubicBezTo>
                    <a:pt x="287" y="358"/>
                    <a:pt x="311" y="349"/>
                    <a:pt x="330" y="330"/>
                  </a:cubicBezTo>
                  <a:cubicBezTo>
                    <a:pt x="349" y="310"/>
                    <a:pt x="359" y="287"/>
                    <a:pt x="359" y="259"/>
                  </a:cubicBezTo>
                  <a:close/>
                  <a:moveTo>
                    <a:pt x="324" y="260"/>
                  </a:moveTo>
                  <a:cubicBezTo>
                    <a:pt x="324" y="278"/>
                    <a:pt x="318" y="293"/>
                    <a:pt x="306" y="305"/>
                  </a:cubicBezTo>
                  <a:cubicBezTo>
                    <a:pt x="293" y="318"/>
                    <a:pt x="278" y="324"/>
                    <a:pt x="260" y="324"/>
                  </a:cubicBezTo>
                  <a:cubicBezTo>
                    <a:pt x="241" y="324"/>
                    <a:pt x="226" y="318"/>
                    <a:pt x="214" y="305"/>
                  </a:cubicBezTo>
                  <a:cubicBezTo>
                    <a:pt x="201" y="293"/>
                    <a:pt x="195" y="277"/>
                    <a:pt x="195" y="259"/>
                  </a:cubicBezTo>
                  <a:cubicBezTo>
                    <a:pt x="195" y="241"/>
                    <a:pt x="201" y="226"/>
                    <a:pt x="214" y="213"/>
                  </a:cubicBezTo>
                  <a:cubicBezTo>
                    <a:pt x="226" y="201"/>
                    <a:pt x="241" y="194"/>
                    <a:pt x="260" y="194"/>
                  </a:cubicBezTo>
                  <a:cubicBezTo>
                    <a:pt x="278" y="194"/>
                    <a:pt x="293" y="201"/>
                    <a:pt x="306" y="214"/>
                  </a:cubicBezTo>
                  <a:cubicBezTo>
                    <a:pt x="318" y="226"/>
                    <a:pt x="324" y="242"/>
                    <a:pt x="324" y="260"/>
                  </a:cubicBezTo>
                  <a:close/>
                  <a:moveTo>
                    <a:pt x="308" y="259"/>
                  </a:moveTo>
                  <a:cubicBezTo>
                    <a:pt x="308" y="246"/>
                    <a:pt x="303" y="234"/>
                    <a:pt x="294" y="225"/>
                  </a:cubicBezTo>
                  <a:cubicBezTo>
                    <a:pt x="285" y="215"/>
                    <a:pt x="273" y="211"/>
                    <a:pt x="260" y="211"/>
                  </a:cubicBezTo>
                  <a:cubicBezTo>
                    <a:pt x="246" y="211"/>
                    <a:pt x="235" y="215"/>
                    <a:pt x="225" y="225"/>
                  </a:cubicBezTo>
                  <a:cubicBezTo>
                    <a:pt x="216" y="234"/>
                    <a:pt x="211" y="246"/>
                    <a:pt x="211" y="259"/>
                  </a:cubicBezTo>
                  <a:cubicBezTo>
                    <a:pt x="211" y="273"/>
                    <a:pt x="216" y="284"/>
                    <a:pt x="225" y="294"/>
                  </a:cubicBezTo>
                  <a:cubicBezTo>
                    <a:pt x="235" y="303"/>
                    <a:pt x="246" y="308"/>
                    <a:pt x="260" y="308"/>
                  </a:cubicBezTo>
                  <a:cubicBezTo>
                    <a:pt x="273" y="308"/>
                    <a:pt x="285" y="303"/>
                    <a:pt x="294" y="294"/>
                  </a:cubicBezTo>
                  <a:cubicBezTo>
                    <a:pt x="303" y="284"/>
                    <a:pt x="308" y="273"/>
                    <a:pt x="308" y="259"/>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pic>
        <p:nvPicPr>
          <p:cNvPr id="23" name="图片 22"/>
          <p:cNvPicPr>
            <a:picLocks noChangeAspect="1"/>
          </p:cNvPicPr>
          <p:nvPr/>
        </p:nvPicPr>
        <p:blipFill>
          <a:blip r:embed="rId3"/>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4" name="直接连接符 23"/>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6"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3037" y="1698109"/>
            <a:ext cx="2538985" cy="2670289"/>
            <a:chOff x="2088097" y="4528289"/>
            <a:chExt cx="6770625" cy="7120769"/>
          </a:xfrm>
        </p:grpSpPr>
        <p:grpSp>
          <p:nvGrpSpPr>
            <p:cNvPr id="1994" name="Group 1994"/>
            <p:cNvGrpSpPr/>
            <p:nvPr/>
          </p:nvGrpSpPr>
          <p:grpSpPr>
            <a:xfrm>
              <a:off x="2088097" y="5304037"/>
              <a:ext cx="6770625" cy="5569273"/>
              <a:chOff x="0" y="0"/>
              <a:chExt cx="6770623" cy="5569271"/>
            </a:xfrm>
          </p:grpSpPr>
          <p:sp>
            <p:nvSpPr>
              <p:cNvPr id="1987" name="Shape 1987"/>
              <p:cNvSpPr/>
              <p:nvPr/>
            </p:nvSpPr>
            <p:spPr>
              <a:xfrm>
                <a:off x="0" y="5569271"/>
                <a:ext cx="6770625" cy="1"/>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1988" name="Shape 1988"/>
              <p:cNvSpPr/>
              <p:nvPr/>
            </p:nvSpPr>
            <p:spPr>
              <a:xfrm>
                <a:off x="0" y="4641058"/>
                <a:ext cx="6770623" cy="1"/>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1989" name="Shape 1989"/>
              <p:cNvSpPr/>
              <p:nvPr/>
            </p:nvSpPr>
            <p:spPr>
              <a:xfrm>
                <a:off x="0" y="3712847"/>
                <a:ext cx="6770623" cy="1"/>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1990" name="Shape 1990"/>
              <p:cNvSpPr/>
              <p:nvPr/>
            </p:nvSpPr>
            <p:spPr>
              <a:xfrm>
                <a:off x="0" y="2784635"/>
                <a:ext cx="6770624" cy="1"/>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1991" name="Shape 1991"/>
              <p:cNvSpPr/>
              <p:nvPr/>
            </p:nvSpPr>
            <p:spPr>
              <a:xfrm>
                <a:off x="0" y="1856423"/>
                <a:ext cx="6770624" cy="1"/>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1992" name="Shape 1992"/>
              <p:cNvSpPr/>
              <p:nvPr/>
            </p:nvSpPr>
            <p:spPr>
              <a:xfrm>
                <a:off x="0" y="928211"/>
                <a:ext cx="6770624" cy="1"/>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1993" name="Shape 1993"/>
              <p:cNvSpPr/>
              <p:nvPr/>
            </p:nvSpPr>
            <p:spPr>
              <a:xfrm>
                <a:off x="0" y="0"/>
                <a:ext cx="6770623" cy="0"/>
              </a:xfrm>
              <a:prstGeom prst="line">
                <a:avLst/>
              </a:prstGeom>
              <a:noFill/>
              <a:ln w="25400" cap="flat">
                <a:solidFill>
                  <a:srgbClr val="D7D8DE"/>
                </a:solidFill>
                <a:custDash>
                  <a:ds d="200000" sp="200000"/>
                </a:custDash>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grpSp>
        <p:sp>
          <p:nvSpPr>
            <p:cNvPr id="1995" name="Shape 1995"/>
            <p:cNvSpPr/>
            <p:nvPr/>
          </p:nvSpPr>
          <p:spPr>
            <a:xfrm rot="5400000">
              <a:off x="-620923" y="7802923"/>
              <a:ext cx="7120769" cy="571502"/>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96" name="Shape 1996"/>
            <p:cNvSpPr/>
            <p:nvPr/>
          </p:nvSpPr>
          <p:spPr>
            <a:xfrm rot="5400000">
              <a:off x="385676" y="8804641"/>
              <a:ext cx="5107571" cy="372314"/>
            </a:xfrm>
            <a:prstGeom prst="roundRect">
              <a:avLst>
                <a:gd name="adj" fmla="val 50000"/>
              </a:avLst>
            </a:prstGeom>
            <a:gradFill flip="none" rotWithShape="1">
              <a:gsLst>
                <a:gs pos="0">
                  <a:schemeClr val="accent4"/>
                </a:gs>
                <a:gs pos="100000">
                  <a:schemeClr val="accent3"/>
                </a:gs>
              </a:gsLst>
              <a:lin ang="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98" name="Shape 1998"/>
            <p:cNvSpPr/>
            <p:nvPr/>
          </p:nvSpPr>
          <p:spPr>
            <a:xfrm rot="5400000">
              <a:off x="646051" y="7802922"/>
              <a:ext cx="7120769" cy="571503"/>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1999" name="Shape 1999"/>
            <p:cNvSpPr/>
            <p:nvPr/>
          </p:nvSpPr>
          <p:spPr>
            <a:xfrm rot="5400000">
              <a:off x="2964282" y="10116272"/>
              <a:ext cx="2484308" cy="372313"/>
            </a:xfrm>
            <a:prstGeom prst="roundRect">
              <a:avLst>
                <a:gd name="adj" fmla="val 50000"/>
              </a:avLst>
            </a:prstGeom>
            <a:gradFill flip="none" rotWithShape="1">
              <a:gsLst>
                <a:gs pos="0">
                  <a:schemeClr val="accent2"/>
                </a:gs>
                <a:gs pos="100000">
                  <a:schemeClr val="accent1"/>
                </a:gs>
              </a:gsLst>
              <a:lin ang="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2001" name="Shape 2001"/>
            <p:cNvSpPr/>
            <p:nvPr/>
          </p:nvSpPr>
          <p:spPr>
            <a:xfrm rot="5400000">
              <a:off x="1913025" y="7802922"/>
              <a:ext cx="7120769" cy="571503"/>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2002" name="Shape 2002"/>
            <p:cNvSpPr/>
            <p:nvPr/>
          </p:nvSpPr>
          <p:spPr>
            <a:xfrm rot="5400000">
              <a:off x="2400255" y="8285271"/>
              <a:ext cx="6146311" cy="372313"/>
            </a:xfrm>
            <a:prstGeom prst="roundRect">
              <a:avLst>
                <a:gd name="adj" fmla="val 50000"/>
              </a:avLst>
            </a:prstGeom>
            <a:gradFill flip="none" rotWithShape="1">
              <a:gsLst>
                <a:gs pos="0">
                  <a:schemeClr val="accent6"/>
                </a:gs>
                <a:gs pos="100000">
                  <a:schemeClr val="accent5"/>
                </a:gs>
              </a:gsLst>
              <a:lin ang="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2004" name="Shape 2004"/>
            <p:cNvSpPr/>
            <p:nvPr/>
          </p:nvSpPr>
          <p:spPr>
            <a:xfrm rot="5400000">
              <a:off x="3179999" y="7802922"/>
              <a:ext cx="7120769" cy="571503"/>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2005" name="Shape 2005"/>
            <p:cNvSpPr/>
            <p:nvPr/>
          </p:nvSpPr>
          <p:spPr>
            <a:xfrm rot="5400000">
              <a:off x="6167249" y="10785291"/>
              <a:ext cx="1146270" cy="372314"/>
            </a:xfrm>
            <a:prstGeom prst="roundRect">
              <a:avLst>
                <a:gd name="adj" fmla="val 50000"/>
              </a:avLst>
            </a:prstGeom>
            <a:gradFill flip="none" rotWithShape="1">
              <a:gsLst>
                <a:gs pos="0">
                  <a:schemeClr val="accent4"/>
                </a:gs>
                <a:gs pos="100000">
                  <a:schemeClr val="accent3"/>
                </a:gs>
              </a:gsLst>
              <a:lin ang="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2007" name="Shape 2007"/>
            <p:cNvSpPr/>
            <p:nvPr/>
          </p:nvSpPr>
          <p:spPr>
            <a:xfrm rot="5400000">
              <a:off x="4446973" y="7802923"/>
              <a:ext cx="7120769" cy="571502"/>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2008" name="Shape 2008"/>
            <p:cNvSpPr/>
            <p:nvPr/>
          </p:nvSpPr>
          <p:spPr>
            <a:xfrm rot="5400000">
              <a:off x="6245832" y="9596901"/>
              <a:ext cx="3523050" cy="372313"/>
            </a:xfrm>
            <a:prstGeom prst="roundRect">
              <a:avLst>
                <a:gd name="adj" fmla="val 50000"/>
              </a:avLst>
            </a:prstGeom>
            <a:gradFill flip="none" rotWithShape="1">
              <a:gsLst>
                <a:gs pos="0">
                  <a:schemeClr val="accent2"/>
                </a:gs>
                <a:gs pos="100000">
                  <a:schemeClr val="accent1"/>
                </a:gs>
              </a:gsLst>
              <a:lin ang="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sp>
        <p:nvSpPr>
          <p:cNvPr id="2010" name="Shape 2010"/>
          <p:cNvSpPr/>
          <p:nvPr/>
        </p:nvSpPr>
        <p:spPr>
          <a:xfrm>
            <a:off x="4098668" y="1773538"/>
            <a:ext cx="1790555" cy="246221"/>
          </a:xfrm>
          <a:prstGeom prst="rect">
            <a:avLst/>
          </a:prstGeom>
          <a:ln w="12700">
            <a:miter lim="400000"/>
          </a:ln>
        </p:spPr>
        <p:txBody>
          <a:bodyPr wrap="none" lIns="19050" tIns="19050" rIns="19050" bIns="19050" anchor="ctr">
            <a:spAutoFit/>
          </a:bodyPr>
          <a:lstStyle>
            <a:lvl1pPr algn="l">
              <a:defRPr sz="3600" b="1">
                <a:latin typeface="+mj-lt"/>
                <a:ea typeface="+mj-ea"/>
                <a:cs typeface="+mj-cs"/>
                <a:sym typeface="Open Sans"/>
              </a:defRPr>
            </a:lvl1pPr>
          </a:lstStyle>
          <a:p>
            <a:pPr defTabSz="309245" hangingPunct="0"/>
            <a:r>
              <a:rPr sz="1350" kern="0" dirty="0">
                <a:solidFill>
                  <a:srgbClr val="28272C"/>
                </a:solidFill>
                <a:latin typeface="Open Sans"/>
                <a:ea typeface="Open Sans"/>
                <a:cs typeface="Open Sans"/>
              </a:rPr>
              <a:t>Lorem Ipsum simply</a:t>
            </a:r>
          </a:p>
        </p:txBody>
      </p:sp>
      <p:grpSp>
        <p:nvGrpSpPr>
          <p:cNvPr id="4" name="Group 3"/>
          <p:cNvGrpSpPr/>
          <p:nvPr/>
        </p:nvGrpSpPr>
        <p:grpSpPr>
          <a:xfrm>
            <a:off x="4123792" y="2958219"/>
            <a:ext cx="4162822" cy="537070"/>
            <a:chOff x="10996777" y="7888585"/>
            <a:chExt cx="11100857" cy="1432184"/>
          </a:xfrm>
        </p:grpSpPr>
        <p:sp>
          <p:nvSpPr>
            <p:cNvPr id="2014" name="Shape 2014"/>
            <p:cNvSpPr/>
            <p:nvPr/>
          </p:nvSpPr>
          <p:spPr>
            <a:xfrm>
              <a:off x="11912025" y="7888585"/>
              <a:ext cx="10185609" cy="1432184"/>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a:solidFill>
                    <a:srgbClr val="908D9A"/>
                  </a:solidFill>
                  <a:latin typeface="Open Sans"/>
                  <a:ea typeface="Open Sans"/>
                  <a:cs typeface="Open Sans"/>
                </a:rPr>
                <a:t>Lorem Ipsum is simply dummy text of the printing and typesetting industry. Lorem Ipsum has been the industry's standard dummy text and scrambled it to make a type specimen book. It has survived not only five centuries, but typesetting, remaining essentially unchanged.</a:t>
              </a:r>
            </a:p>
          </p:txBody>
        </p:sp>
        <p:sp>
          <p:nvSpPr>
            <p:cNvPr id="33" name="Freeform 28"/>
            <p:cNvSpPr>
              <a:spLocks noEditPoints="1"/>
            </p:cNvSpPr>
            <p:nvPr/>
          </p:nvSpPr>
          <p:spPr bwMode="auto">
            <a:xfrm>
              <a:off x="10996777" y="8249973"/>
              <a:ext cx="466407" cy="679197"/>
            </a:xfrm>
            <a:custGeom>
              <a:avLst/>
              <a:gdLst>
                <a:gd name="T0" fmla="*/ 356 w 356"/>
                <a:gd name="T1" fmla="*/ 178 h 518"/>
                <a:gd name="T2" fmla="*/ 341 w 356"/>
                <a:gd name="T3" fmla="*/ 241 h 518"/>
                <a:gd name="T4" fmla="*/ 304 w 356"/>
                <a:gd name="T5" fmla="*/ 314 h 518"/>
                <a:gd name="T6" fmla="*/ 275 w 356"/>
                <a:gd name="T7" fmla="*/ 373 h 518"/>
                <a:gd name="T8" fmla="*/ 259 w 356"/>
                <a:gd name="T9" fmla="*/ 423 h 518"/>
                <a:gd name="T10" fmla="*/ 246 w 356"/>
                <a:gd name="T11" fmla="*/ 465 h 518"/>
                <a:gd name="T12" fmla="*/ 233 w 356"/>
                <a:gd name="T13" fmla="*/ 492 h 518"/>
                <a:gd name="T14" fmla="*/ 211 w 356"/>
                <a:gd name="T15" fmla="*/ 513 h 518"/>
                <a:gd name="T16" fmla="*/ 178 w 356"/>
                <a:gd name="T17" fmla="*/ 518 h 518"/>
                <a:gd name="T18" fmla="*/ 145 w 356"/>
                <a:gd name="T19" fmla="*/ 513 h 518"/>
                <a:gd name="T20" fmla="*/ 124 w 356"/>
                <a:gd name="T21" fmla="*/ 492 h 518"/>
                <a:gd name="T22" fmla="*/ 110 w 356"/>
                <a:gd name="T23" fmla="*/ 465 h 518"/>
                <a:gd name="T24" fmla="*/ 97 w 356"/>
                <a:gd name="T25" fmla="*/ 423 h 518"/>
                <a:gd name="T26" fmla="*/ 81 w 356"/>
                <a:gd name="T27" fmla="*/ 373 h 518"/>
                <a:gd name="T28" fmla="*/ 52 w 356"/>
                <a:gd name="T29" fmla="*/ 313 h 518"/>
                <a:gd name="T30" fmla="*/ 15 w 356"/>
                <a:gd name="T31" fmla="*/ 241 h 518"/>
                <a:gd name="T32" fmla="*/ 0 w 356"/>
                <a:gd name="T33" fmla="*/ 178 h 518"/>
                <a:gd name="T34" fmla="*/ 52 w 356"/>
                <a:gd name="T35" fmla="*/ 52 h 518"/>
                <a:gd name="T36" fmla="*/ 178 w 356"/>
                <a:gd name="T37" fmla="*/ 0 h 518"/>
                <a:gd name="T38" fmla="*/ 304 w 356"/>
                <a:gd name="T39" fmla="*/ 52 h 518"/>
                <a:gd name="T40" fmla="*/ 356 w 356"/>
                <a:gd name="T41" fmla="*/ 178 h 518"/>
                <a:gd name="T42" fmla="*/ 281 w 356"/>
                <a:gd name="T43" fmla="*/ 288 h 518"/>
                <a:gd name="T44" fmla="*/ 324 w 356"/>
                <a:gd name="T45" fmla="*/ 178 h 518"/>
                <a:gd name="T46" fmla="*/ 281 w 356"/>
                <a:gd name="T47" fmla="*/ 75 h 518"/>
                <a:gd name="T48" fmla="*/ 178 w 356"/>
                <a:gd name="T49" fmla="*/ 32 h 518"/>
                <a:gd name="T50" fmla="*/ 75 w 356"/>
                <a:gd name="T51" fmla="*/ 75 h 518"/>
                <a:gd name="T52" fmla="*/ 32 w 356"/>
                <a:gd name="T53" fmla="*/ 178 h 518"/>
                <a:gd name="T54" fmla="*/ 75 w 356"/>
                <a:gd name="T55" fmla="*/ 288 h 518"/>
                <a:gd name="T56" fmla="*/ 102 w 356"/>
                <a:gd name="T57" fmla="*/ 340 h 518"/>
                <a:gd name="T58" fmla="*/ 254 w 356"/>
                <a:gd name="T59" fmla="*/ 340 h 518"/>
                <a:gd name="T60" fmla="*/ 281 w 356"/>
                <a:gd name="T61" fmla="*/ 288 h 518"/>
                <a:gd name="T62" fmla="*/ 109 w 356"/>
                <a:gd name="T63" fmla="*/ 109 h 518"/>
                <a:gd name="T64" fmla="*/ 81 w 356"/>
                <a:gd name="T65" fmla="*/ 178 h 518"/>
                <a:gd name="T66" fmla="*/ 89 w 356"/>
                <a:gd name="T67" fmla="*/ 186 h 518"/>
                <a:gd name="T68" fmla="*/ 97 w 356"/>
                <a:gd name="T69" fmla="*/ 178 h 518"/>
                <a:gd name="T70" fmla="*/ 121 w 356"/>
                <a:gd name="T71" fmla="*/ 121 h 518"/>
                <a:gd name="T72" fmla="*/ 178 w 356"/>
                <a:gd name="T73" fmla="*/ 97 h 518"/>
                <a:gd name="T74" fmla="*/ 186 w 356"/>
                <a:gd name="T75" fmla="*/ 89 h 518"/>
                <a:gd name="T76" fmla="*/ 178 w 356"/>
                <a:gd name="T77" fmla="*/ 81 h 518"/>
                <a:gd name="T78" fmla="*/ 109 w 356"/>
                <a:gd name="T79" fmla="*/ 109 h 518"/>
                <a:gd name="T80" fmla="*/ 236 w 356"/>
                <a:gd name="T81" fmla="*/ 390 h 518"/>
                <a:gd name="T82" fmla="*/ 241 w 356"/>
                <a:gd name="T83" fmla="*/ 372 h 518"/>
                <a:gd name="T84" fmla="*/ 115 w 356"/>
                <a:gd name="T85" fmla="*/ 372 h 518"/>
                <a:gd name="T86" fmla="*/ 125 w 356"/>
                <a:gd name="T87" fmla="*/ 404 h 518"/>
                <a:gd name="T88" fmla="*/ 236 w 356"/>
                <a:gd name="T89" fmla="*/ 390 h 518"/>
                <a:gd name="T90" fmla="*/ 226 w 356"/>
                <a:gd name="T91" fmla="*/ 421 h 518"/>
                <a:gd name="T92" fmla="*/ 228 w 356"/>
                <a:gd name="T93" fmla="*/ 413 h 518"/>
                <a:gd name="T94" fmla="*/ 230 w 356"/>
                <a:gd name="T95" fmla="*/ 407 h 518"/>
                <a:gd name="T96" fmla="*/ 129 w 356"/>
                <a:gd name="T97" fmla="*/ 419 h 518"/>
                <a:gd name="T98" fmla="*/ 130 w 356"/>
                <a:gd name="T99" fmla="*/ 419 h 518"/>
                <a:gd name="T100" fmla="*/ 140 w 356"/>
                <a:gd name="T101" fmla="*/ 450 h 518"/>
                <a:gd name="T102" fmla="*/ 220 w 356"/>
                <a:gd name="T103" fmla="*/ 440 h 518"/>
                <a:gd name="T104" fmla="*/ 226 w 356"/>
                <a:gd name="T105" fmla="*/ 421 h 518"/>
                <a:gd name="T106" fmla="*/ 200 w 356"/>
                <a:gd name="T107" fmla="*/ 481 h 518"/>
                <a:gd name="T108" fmla="*/ 214 w 356"/>
                <a:gd name="T109" fmla="*/ 458 h 518"/>
                <a:gd name="T110" fmla="*/ 146 w 356"/>
                <a:gd name="T111" fmla="*/ 466 h 518"/>
                <a:gd name="T112" fmla="*/ 158 w 356"/>
                <a:gd name="T113" fmla="*/ 482 h 518"/>
                <a:gd name="T114" fmla="*/ 178 w 356"/>
                <a:gd name="T115" fmla="*/ 486 h 518"/>
                <a:gd name="T116" fmla="*/ 200 w 356"/>
                <a:gd name="T117" fmla="*/ 48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518">
                  <a:moveTo>
                    <a:pt x="356" y="178"/>
                  </a:moveTo>
                  <a:cubicBezTo>
                    <a:pt x="356" y="197"/>
                    <a:pt x="351" y="218"/>
                    <a:pt x="341" y="241"/>
                  </a:cubicBezTo>
                  <a:cubicBezTo>
                    <a:pt x="331" y="264"/>
                    <a:pt x="319" y="288"/>
                    <a:pt x="304" y="314"/>
                  </a:cubicBezTo>
                  <a:cubicBezTo>
                    <a:pt x="290" y="339"/>
                    <a:pt x="280" y="359"/>
                    <a:pt x="275" y="373"/>
                  </a:cubicBezTo>
                  <a:cubicBezTo>
                    <a:pt x="270" y="387"/>
                    <a:pt x="264" y="403"/>
                    <a:pt x="259" y="423"/>
                  </a:cubicBezTo>
                  <a:cubicBezTo>
                    <a:pt x="254" y="442"/>
                    <a:pt x="249" y="456"/>
                    <a:pt x="246" y="465"/>
                  </a:cubicBezTo>
                  <a:cubicBezTo>
                    <a:pt x="243" y="473"/>
                    <a:pt x="239" y="483"/>
                    <a:pt x="233" y="492"/>
                  </a:cubicBezTo>
                  <a:cubicBezTo>
                    <a:pt x="227" y="502"/>
                    <a:pt x="219" y="509"/>
                    <a:pt x="211" y="513"/>
                  </a:cubicBezTo>
                  <a:cubicBezTo>
                    <a:pt x="202" y="516"/>
                    <a:pt x="192" y="518"/>
                    <a:pt x="178" y="518"/>
                  </a:cubicBezTo>
                  <a:cubicBezTo>
                    <a:pt x="165" y="518"/>
                    <a:pt x="154" y="516"/>
                    <a:pt x="145" y="513"/>
                  </a:cubicBezTo>
                  <a:cubicBezTo>
                    <a:pt x="137" y="509"/>
                    <a:pt x="130" y="502"/>
                    <a:pt x="124" y="492"/>
                  </a:cubicBezTo>
                  <a:cubicBezTo>
                    <a:pt x="118" y="483"/>
                    <a:pt x="114" y="473"/>
                    <a:pt x="110" y="465"/>
                  </a:cubicBezTo>
                  <a:cubicBezTo>
                    <a:pt x="107" y="456"/>
                    <a:pt x="102" y="442"/>
                    <a:pt x="97" y="423"/>
                  </a:cubicBezTo>
                  <a:cubicBezTo>
                    <a:pt x="92" y="403"/>
                    <a:pt x="86" y="387"/>
                    <a:pt x="81" y="373"/>
                  </a:cubicBezTo>
                  <a:cubicBezTo>
                    <a:pt x="76" y="359"/>
                    <a:pt x="66" y="339"/>
                    <a:pt x="52" y="313"/>
                  </a:cubicBezTo>
                  <a:cubicBezTo>
                    <a:pt x="37" y="288"/>
                    <a:pt x="25" y="264"/>
                    <a:pt x="15" y="241"/>
                  </a:cubicBezTo>
                  <a:cubicBezTo>
                    <a:pt x="5" y="218"/>
                    <a:pt x="0" y="197"/>
                    <a:pt x="0" y="178"/>
                  </a:cubicBezTo>
                  <a:cubicBezTo>
                    <a:pt x="0" y="129"/>
                    <a:pt x="17" y="87"/>
                    <a:pt x="52" y="52"/>
                  </a:cubicBezTo>
                  <a:cubicBezTo>
                    <a:pt x="87" y="17"/>
                    <a:pt x="129" y="0"/>
                    <a:pt x="178" y="0"/>
                  </a:cubicBezTo>
                  <a:cubicBezTo>
                    <a:pt x="227" y="0"/>
                    <a:pt x="269" y="17"/>
                    <a:pt x="304" y="52"/>
                  </a:cubicBezTo>
                  <a:cubicBezTo>
                    <a:pt x="339" y="87"/>
                    <a:pt x="356" y="129"/>
                    <a:pt x="356" y="178"/>
                  </a:cubicBezTo>
                  <a:close/>
                  <a:moveTo>
                    <a:pt x="281" y="288"/>
                  </a:moveTo>
                  <a:cubicBezTo>
                    <a:pt x="310" y="236"/>
                    <a:pt x="324" y="200"/>
                    <a:pt x="324" y="178"/>
                  </a:cubicBezTo>
                  <a:cubicBezTo>
                    <a:pt x="324" y="138"/>
                    <a:pt x="310" y="103"/>
                    <a:pt x="281" y="75"/>
                  </a:cubicBezTo>
                  <a:cubicBezTo>
                    <a:pt x="253" y="46"/>
                    <a:pt x="219" y="32"/>
                    <a:pt x="178" y="32"/>
                  </a:cubicBezTo>
                  <a:cubicBezTo>
                    <a:pt x="138" y="32"/>
                    <a:pt x="103" y="46"/>
                    <a:pt x="75" y="75"/>
                  </a:cubicBezTo>
                  <a:cubicBezTo>
                    <a:pt x="46" y="103"/>
                    <a:pt x="32" y="138"/>
                    <a:pt x="32" y="178"/>
                  </a:cubicBezTo>
                  <a:cubicBezTo>
                    <a:pt x="32" y="200"/>
                    <a:pt x="46" y="237"/>
                    <a:pt x="75" y="288"/>
                  </a:cubicBezTo>
                  <a:cubicBezTo>
                    <a:pt x="88" y="311"/>
                    <a:pt x="97" y="328"/>
                    <a:pt x="102" y="340"/>
                  </a:cubicBezTo>
                  <a:cubicBezTo>
                    <a:pt x="254" y="340"/>
                    <a:pt x="254" y="340"/>
                    <a:pt x="254" y="340"/>
                  </a:cubicBezTo>
                  <a:cubicBezTo>
                    <a:pt x="259" y="328"/>
                    <a:pt x="268" y="311"/>
                    <a:pt x="281" y="288"/>
                  </a:cubicBezTo>
                  <a:close/>
                  <a:moveTo>
                    <a:pt x="109" y="109"/>
                  </a:moveTo>
                  <a:cubicBezTo>
                    <a:pt x="90" y="128"/>
                    <a:pt x="81" y="151"/>
                    <a:pt x="81" y="178"/>
                  </a:cubicBezTo>
                  <a:cubicBezTo>
                    <a:pt x="81" y="183"/>
                    <a:pt x="84" y="186"/>
                    <a:pt x="89" y="186"/>
                  </a:cubicBezTo>
                  <a:cubicBezTo>
                    <a:pt x="94" y="186"/>
                    <a:pt x="97" y="183"/>
                    <a:pt x="97" y="178"/>
                  </a:cubicBezTo>
                  <a:cubicBezTo>
                    <a:pt x="97" y="156"/>
                    <a:pt x="105" y="137"/>
                    <a:pt x="121" y="121"/>
                  </a:cubicBezTo>
                  <a:cubicBezTo>
                    <a:pt x="137" y="105"/>
                    <a:pt x="156" y="97"/>
                    <a:pt x="178" y="97"/>
                  </a:cubicBezTo>
                  <a:cubicBezTo>
                    <a:pt x="183" y="97"/>
                    <a:pt x="186" y="94"/>
                    <a:pt x="186" y="89"/>
                  </a:cubicBezTo>
                  <a:cubicBezTo>
                    <a:pt x="186" y="84"/>
                    <a:pt x="183" y="81"/>
                    <a:pt x="178" y="81"/>
                  </a:cubicBezTo>
                  <a:cubicBezTo>
                    <a:pt x="151" y="81"/>
                    <a:pt x="128" y="90"/>
                    <a:pt x="109" y="109"/>
                  </a:cubicBezTo>
                  <a:close/>
                  <a:moveTo>
                    <a:pt x="236" y="390"/>
                  </a:moveTo>
                  <a:cubicBezTo>
                    <a:pt x="236" y="386"/>
                    <a:pt x="238" y="380"/>
                    <a:pt x="241" y="372"/>
                  </a:cubicBezTo>
                  <a:cubicBezTo>
                    <a:pt x="115" y="372"/>
                    <a:pt x="115" y="372"/>
                    <a:pt x="115" y="372"/>
                  </a:cubicBezTo>
                  <a:cubicBezTo>
                    <a:pt x="119" y="384"/>
                    <a:pt x="123" y="394"/>
                    <a:pt x="125" y="404"/>
                  </a:cubicBezTo>
                  <a:lnTo>
                    <a:pt x="236" y="390"/>
                  </a:lnTo>
                  <a:close/>
                  <a:moveTo>
                    <a:pt x="226" y="421"/>
                  </a:moveTo>
                  <a:cubicBezTo>
                    <a:pt x="226" y="419"/>
                    <a:pt x="227" y="416"/>
                    <a:pt x="228" y="413"/>
                  </a:cubicBezTo>
                  <a:cubicBezTo>
                    <a:pt x="229" y="410"/>
                    <a:pt x="230" y="408"/>
                    <a:pt x="230" y="407"/>
                  </a:cubicBezTo>
                  <a:cubicBezTo>
                    <a:pt x="129" y="419"/>
                    <a:pt x="129" y="419"/>
                    <a:pt x="129" y="419"/>
                  </a:cubicBezTo>
                  <a:cubicBezTo>
                    <a:pt x="130" y="419"/>
                    <a:pt x="130" y="419"/>
                    <a:pt x="130" y="419"/>
                  </a:cubicBezTo>
                  <a:cubicBezTo>
                    <a:pt x="134" y="431"/>
                    <a:pt x="137" y="442"/>
                    <a:pt x="140" y="450"/>
                  </a:cubicBezTo>
                  <a:cubicBezTo>
                    <a:pt x="220" y="440"/>
                    <a:pt x="220" y="440"/>
                    <a:pt x="220" y="440"/>
                  </a:cubicBezTo>
                  <a:cubicBezTo>
                    <a:pt x="222" y="435"/>
                    <a:pt x="224" y="428"/>
                    <a:pt x="226" y="421"/>
                  </a:cubicBezTo>
                  <a:close/>
                  <a:moveTo>
                    <a:pt x="200" y="481"/>
                  </a:moveTo>
                  <a:cubicBezTo>
                    <a:pt x="205" y="477"/>
                    <a:pt x="210" y="470"/>
                    <a:pt x="214" y="458"/>
                  </a:cubicBezTo>
                  <a:cubicBezTo>
                    <a:pt x="146" y="466"/>
                    <a:pt x="146" y="466"/>
                    <a:pt x="146" y="466"/>
                  </a:cubicBezTo>
                  <a:cubicBezTo>
                    <a:pt x="150" y="474"/>
                    <a:pt x="154" y="480"/>
                    <a:pt x="158" y="482"/>
                  </a:cubicBezTo>
                  <a:cubicBezTo>
                    <a:pt x="163" y="485"/>
                    <a:pt x="169" y="486"/>
                    <a:pt x="178" y="486"/>
                  </a:cubicBezTo>
                  <a:cubicBezTo>
                    <a:pt x="188" y="486"/>
                    <a:pt x="196" y="484"/>
                    <a:pt x="200" y="481"/>
                  </a:cubicBezTo>
                  <a:close/>
                </a:path>
              </a:pathLst>
            </a:custGeom>
            <a:solidFill>
              <a:schemeClr val="bg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3" name="Group 2"/>
          <p:cNvGrpSpPr/>
          <p:nvPr/>
        </p:nvGrpSpPr>
        <p:grpSpPr>
          <a:xfrm>
            <a:off x="4083245" y="2222035"/>
            <a:ext cx="4200119" cy="537070"/>
            <a:chOff x="10888652" y="5925428"/>
            <a:chExt cx="11200317" cy="1432184"/>
          </a:xfrm>
        </p:grpSpPr>
        <p:sp>
          <p:nvSpPr>
            <p:cNvPr id="2011" name="Shape 2011"/>
            <p:cNvSpPr/>
            <p:nvPr/>
          </p:nvSpPr>
          <p:spPr>
            <a:xfrm>
              <a:off x="11903359" y="5925428"/>
              <a:ext cx="10185610" cy="1432184"/>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and scrambled it to make a type specimen book. It has survived not only five centuries, but typesetting, remaining essentially unchanged.</a:t>
              </a:r>
            </a:p>
          </p:txBody>
        </p:sp>
        <p:sp>
          <p:nvSpPr>
            <p:cNvPr id="34" name="Freeform 29"/>
            <p:cNvSpPr>
              <a:spLocks noEditPoints="1"/>
            </p:cNvSpPr>
            <p:nvPr/>
          </p:nvSpPr>
          <p:spPr bwMode="auto">
            <a:xfrm>
              <a:off x="10888652" y="6291746"/>
              <a:ext cx="682657" cy="679197"/>
            </a:xfrm>
            <a:custGeom>
              <a:avLst/>
              <a:gdLst>
                <a:gd name="T0" fmla="*/ 488 w 521"/>
                <a:gd name="T1" fmla="*/ 214 h 518"/>
                <a:gd name="T2" fmla="*/ 213 w 521"/>
                <a:gd name="T3" fmla="*/ 479 h 518"/>
                <a:gd name="T4" fmla="*/ 71 w 521"/>
                <a:gd name="T5" fmla="*/ 517 h 518"/>
                <a:gd name="T6" fmla="*/ 62 w 521"/>
                <a:gd name="T7" fmla="*/ 518 h 518"/>
                <a:gd name="T8" fmla="*/ 17 w 521"/>
                <a:gd name="T9" fmla="*/ 502 h 518"/>
                <a:gd name="T10" fmla="*/ 1 w 521"/>
                <a:gd name="T11" fmla="*/ 458 h 518"/>
                <a:gd name="T12" fmla="*/ 2 w 521"/>
                <a:gd name="T13" fmla="*/ 449 h 518"/>
                <a:gd name="T14" fmla="*/ 41 w 521"/>
                <a:gd name="T15" fmla="*/ 307 h 518"/>
                <a:gd name="T16" fmla="*/ 225 w 521"/>
                <a:gd name="T17" fmla="*/ 111 h 518"/>
                <a:gd name="T18" fmla="*/ 226 w 521"/>
                <a:gd name="T19" fmla="*/ 109 h 518"/>
                <a:gd name="T20" fmla="*/ 380 w 521"/>
                <a:gd name="T21" fmla="*/ 0 h 518"/>
                <a:gd name="T22" fmla="*/ 518 w 521"/>
                <a:gd name="T23" fmla="*/ 130 h 518"/>
                <a:gd name="T24" fmla="*/ 106 w 521"/>
                <a:gd name="T25" fmla="*/ 413 h 518"/>
                <a:gd name="T26" fmla="*/ 35 w 521"/>
                <a:gd name="T27" fmla="*/ 452 h 518"/>
                <a:gd name="T28" fmla="*/ 40 w 521"/>
                <a:gd name="T29" fmla="*/ 479 h 518"/>
                <a:gd name="T30" fmla="*/ 68 w 521"/>
                <a:gd name="T31" fmla="*/ 484 h 518"/>
                <a:gd name="T32" fmla="*/ 204 w 521"/>
                <a:gd name="T33" fmla="*/ 448 h 518"/>
                <a:gd name="T34" fmla="*/ 227 w 521"/>
                <a:gd name="T35" fmla="*/ 386 h 518"/>
                <a:gd name="T36" fmla="*/ 136 w 521"/>
                <a:gd name="T37" fmla="*/ 292 h 518"/>
                <a:gd name="T38" fmla="*/ 72 w 521"/>
                <a:gd name="T39" fmla="*/ 316 h 518"/>
                <a:gd name="T40" fmla="*/ 117 w 521"/>
                <a:gd name="T41" fmla="*/ 402 h 518"/>
                <a:gd name="T42" fmla="*/ 204 w 521"/>
                <a:gd name="T43" fmla="*/ 448 h 518"/>
                <a:gd name="T44" fmla="*/ 248 w 521"/>
                <a:gd name="T45" fmla="*/ 133 h 518"/>
                <a:gd name="T46" fmla="*/ 170 w 521"/>
                <a:gd name="T47" fmla="*/ 268 h 518"/>
                <a:gd name="T48" fmla="*/ 394 w 521"/>
                <a:gd name="T49" fmla="*/ 173 h 518"/>
                <a:gd name="T50" fmla="*/ 340 w 521"/>
                <a:gd name="T51" fmla="*/ 121 h 518"/>
                <a:gd name="T52" fmla="*/ 219 w 521"/>
                <a:gd name="T53" fmla="*/ 300 h 518"/>
                <a:gd name="T54" fmla="*/ 394 w 521"/>
                <a:gd name="T55" fmla="*/ 173 h 518"/>
                <a:gd name="T56" fmla="*/ 385 w 521"/>
                <a:gd name="T57" fmla="*/ 271 h 518"/>
                <a:gd name="T58" fmla="*/ 401 w 521"/>
                <a:gd name="T59" fmla="*/ 189 h 518"/>
                <a:gd name="T60" fmla="*/ 260 w 521"/>
                <a:gd name="T61" fmla="*/ 386 h 518"/>
                <a:gd name="T62" fmla="*/ 486 w 521"/>
                <a:gd name="T63" fmla="*/ 133 h 518"/>
                <a:gd name="T64" fmla="*/ 380 w 521"/>
                <a:gd name="T65" fmla="*/ 32 h 518"/>
                <a:gd name="T66" fmla="*/ 301 w 521"/>
                <a:gd name="T67" fmla="*/ 80 h 518"/>
                <a:gd name="T68" fmla="*/ 438 w 521"/>
                <a:gd name="T69" fmla="*/ 207 h 518"/>
                <a:gd name="T70" fmla="*/ 465 w 521"/>
                <a:gd name="T71" fmla="*/ 19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 h="518">
                  <a:moveTo>
                    <a:pt x="518" y="130"/>
                  </a:moveTo>
                  <a:cubicBezTo>
                    <a:pt x="521" y="163"/>
                    <a:pt x="511" y="191"/>
                    <a:pt x="488" y="214"/>
                  </a:cubicBezTo>
                  <a:cubicBezTo>
                    <a:pt x="241" y="463"/>
                    <a:pt x="241" y="463"/>
                    <a:pt x="241" y="463"/>
                  </a:cubicBezTo>
                  <a:cubicBezTo>
                    <a:pt x="233" y="471"/>
                    <a:pt x="224" y="476"/>
                    <a:pt x="213" y="479"/>
                  </a:cubicBezTo>
                  <a:cubicBezTo>
                    <a:pt x="76" y="515"/>
                    <a:pt x="76" y="515"/>
                    <a:pt x="76" y="515"/>
                  </a:cubicBezTo>
                  <a:cubicBezTo>
                    <a:pt x="74" y="516"/>
                    <a:pt x="73" y="516"/>
                    <a:pt x="71" y="517"/>
                  </a:cubicBezTo>
                  <a:cubicBezTo>
                    <a:pt x="70" y="517"/>
                    <a:pt x="68" y="517"/>
                    <a:pt x="67" y="517"/>
                  </a:cubicBezTo>
                  <a:cubicBezTo>
                    <a:pt x="65" y="517"/>
                    <a:pt x="63" y="517"/>
                    <a:pt x="62" y="518"/>
                  </a:cubicBezTo>
                  <a:cubicBezTo>
                    <a:pt x="60" y="518"/>
                    <a:pt x="58" y="518"/>
                    <a:pt x="57" y="518"/>
                  </a:cubicBezTo>
                  <a:cubicBezTo>
                    <a:pt x="42" y="518"/>
                    <a:pt x="28" y="513"/>
                    <a:pt x="17" y="502"/>
                  </a:cubicBezTo>
                  <a:cubicBezTo>
                    <a:pt x="6" y="490"/>
                    <a:pt x="0" y="477"/>
                    <a:pt x="0" y="462"/>
                  </a:cubicBezTo>
                  <a:cubicBezTo>
                    <a:pt x="0" y="460"/>
                    <a:pt x="1" y="459"/>
                    <a:pt x="1" y="458"/>
                  </a:cubicBezTo>
                  <a:cubicBezTo>
                    <a:pt x="1" y="456"/>
                    <a:pt x="1" y="455"/>
                    <a:pt x="1" y="453"/>
                  </a:cubicBezTo>
                  <a:cubicBezTo>
                    <a:pt x="1" y="452"/>
                    <a:pt x="2" y="451"/>
                    <a:pt x="2" y="449"/>
                  </a:cubicBezTo>
                  <a:cubicBezTo>
                    <a:pt x="2" y="448"/>
                    <a:pt x="2" y="447"/>
                    <a:pt x="2" y="445"/>
                  </a:cubicBezTo>
                  <a:cubicBezTo>
                    <a:pt x="41" y="307"/>
                    <a:pt x="41" y="307"/>
                    <a:pt x="41" y="307"/>
                  </a:cubicBezTo>
                  <a:cubicBezTo>
                    <a:pt x="44" y="296"/>
                    <a:pt x="50" y="287"/>
                    <a:pt x="57" y="279"/>
                  </a:cubicBezTo>
                  <a:cubicBezTo>
                    <a:pt x="225" y="111"/>
                    <a:pt x="225" y="111"/>
                    <a:pt x="225" y="111"/>
                  </a:cubicBezTo>
                  <a:cubicBezTo>
                    <a:pt x="225" y="110"/>
                    <a:pt x="225" y="110"/>
                    <a:pt x="225" y="110"/>
                  </a:cubicBezTo>
                  <a:cubicBezTo>
                    <a:pt x="226" y="109"/>
                    <a:pt x="226" y="109"/>
                    <a:pt x="226" y="109"/>
                  </a:cubicBezTo>
                  <a:cubicBezTo>
                    <a:pt x="304" y="30"/>
                    <a:pt x="304" y="30"/>
                    <a:pt x="304" y="30"/>
                  </a:cubicBezTo>
                  <a:cubicBezTo>
                    <a:pt x="325" y="10"/>
                    <a:pt x="350" y="0"/>
                    <a:pt x="380" y="0"/>
                  </a:cubicBezTo>
                  <a:cubicBezTo>
                    <a:pt x="417" y="0"/>
                    <a:pt x="449" y="14"/>
                    <a:pt x="476" y="41"/>
                  </a:cubicBezTo>
                  <a:cubicBezTo>
                    <a:pt x="502" y="67"/>
                    <a:pt x="516" y="97"/>
                    <a:pt x="518" y="130"/>
                  </a:cubicBezTo>
                  <a:close/>
                  <a:moveTo>
                    <a:pt x="128" y="468"/>
                  </a:moveTo>
                  <a:cubicBezTo>
                    <a:pt x="129" y="447"/>
                    <a:pt x="122" y="429"/>
                    <a:pt x="106" y="413"/>
                  </a:cubicBezTo>
                  <a:cubicBezTo>
                    <a:pt x="90" y="397"/>
                    <a:pt x="72" y="390"/>
                    <a:pt x="51" y="391"/>
                  </a:cubicBezTo>
                  <a:cubicBezTo>
                    <a:pt x="35" y="452"/>
                    <a:pt x="35" y="452"/>
                    <a:pt x="35" y="452"/>
                  </a:cubicBezTo>
                  <a:cubicBezTo>
                    <a:pt x="33" y="457"/>
                    <a:pt x="33" y="460"/>
                    <a:pt x="33" y="462"/>
                  </a:cubicBezTo>
                  <a:cubicBezTo>
                    <a:pt x="33" y="468"/>
                    <a:pt x="35" y="474"/>
                    <a:pt x="40" y="479"/>
                  </a:cubicBezTo>
                  <a:cubicBezTo>
                    <a:pt x="45" y="484"/>
                    <a:pt x="50" y="486"/>
                    <a:pt x="57" y="486"/>
                  </a:cubicBezTo>
                  <a:cubicBezTo>
                    <a:pt x="59" y="486"/>
                    <a:pt x="63" y="485"/>
                    <a:pt x="68" y="484"/>
                  </a:cubicBezTo>
                  <a:lnTo>
                    <a:pt x="128" y="468"/>
                  </a:lnTo>
                  <a:close/>
                  <a:moveTo>
                    <a:pt x="204" y="448"/>
                  </a:moveTo>
                  <a:cubicBezTo>
                    <a:pt x="205" y="448"/>
                    <a:pt x="207" y="447"/>
                    <a:pt x="210" y="445"/>
                  </a:cubicBezTo>
                  <a:cubicBezTo>
                    <a:pt x="224" y="429"/>
                    <a:pt x="230" y="409"/>
                    <a:pt x="227" y="386"/>
                  </a:cubicBezTo>
                  <a:cubicBezTo>
                    <a:pt x="224" y="362"/>
                    <a:pt x="214" y="341"/>
                    <a:pt x="196" y="323"/>
                  </a:cubicBezTo>
                  <a:cubicBezTo>
                    <a:pt x="178" y="306"/>
                    <a:pt x="158" y="296"/>
                    <a:pt x="136" y="292"/>
                  </a:cubicBezTo>
                  <a:cubicBezTo>
                    <a:pt x="114" y="289"/>
                    <a:pt x="95" y="293"/>
                    <a:pt x="78" y="305"/>
                  </a:cubicBezTo>
                  <a:cubicBezTo>
                    <a:pt x="76" y="308"/>
                    <a:pt x="74" y="312"/>
                    <a:pt x="72" y="316"/>
                  </a:cubicBezTo>
                  <a:cubicBezTo>
                    <a:pt x="56" y="374"/>
                    <a:pt x="56" y="374"/>
                    <a:pt x="56" y="374"/>
                  </a:cubicBezTo>
                  <a:cubicBezTo>
                    <a:pt x="79" y="375"/>
                    <a:pt x="99" y="384"/>
                    <a:pt x="117" y="402"/>
                  </a:cubicBezTo>
                  <a:cubicBezTo>
                    <a:pt x="134" y="419"/>
                    <a:pt x="143" y="440"/>
                    <a:pt x="144" y="464"/>
                  </a:cubicBezTo>
                  <a:lnTo>
                    <a:pt x="204" y="448"/>
                  </a:lnTo>
                  <a:close/>
                  <a:moveTo>
                    <a:pt x="323" y="115"/>
                  </a:moveTo>
                  <a:cubicBezTo>
                    <a:pt x="293" y="108"/>
                    <a:pt x="268" y="114"/>
                    <a:pt x="248" y="133"/>
                  </a:cubicBezTo>
                  <a:cubicBezTo>
                    <a:pt x="124" y="258"/>
                    <a:pt x="124" y="258"/>
                    <a:pt x="124" y="258"/>
                  </a:cubicBezTo>
                  <a:cubicBezTo>
                    <a:pt x="139" y="259"/>
                    <a:pt x="155" y="262"/>
                    <a:pt x="170" y="268"/>
                  </a:cubicBezTo>
                  <a:lnTo>
                    <a:pt x="323" y="115"/>
                  </a:lnTo>
                  <a:close/>
                  <a:moveTo>
                    <a:pt x="394" y="173"/>
                  </a:moveTo>
                  <a:cubicBezTo>
                    <a:pt x="389" y="162"/>
                    <a:pt x="382" y="153"/>
                    <a:pt x="374" y="145"/>
                  </a:cubicBezTo>
                  <a:cubicBezTo>
                    <a:pt x="364" y="135"/>
                    <a:pt x="352" y="127"/>
                    <a:pt x="340" y="121"/>
                  </a:cubicBezTo>
                  <a:cubicBezTo>
                    <a:pt x="186" y="276"/>
                    <a:pt x="186" y="276"/>
                    <a:pt x="186" y="276"/>
                  </a:cubicBezTo>
                  <a:cubicBezTo>
                    <a:pt x="198" y="283"/>
                    <a:pt x="210" y="291"/>
                    <a:pt x="219" y="300"/>
                  </a:cubicBezTo>
                  <a:cubicBezTo>
                    <a:pt x="226" y="307"/>
                    <a:pt x="234" y="316"/>
                    <a:pt x="240" y="328"/>
                  </a:cubicBezTo>
                  <a:lnTo>
                    <a:pt x="394" y="173"/>
                  </a:lnTo>
                  <a:close/>
                  <a:moveTo>
                    <a:pt x="260" y="398"/>
                  </a:moveTo>
                  <a:cubicBezTo>
                    <a:pt x="385" y="271"/>
                    <a:pt x="385" y="271"/>
                    <a:pt x="385" y="271"/>
                  </a:cubicBezTo>
                  <a:cubicBezTo>
                    <a:pt x="385" y="270"/>
                    <a:pt x="385" y="270"/>
                    <a:pt x="385" y="270"/>
                  </a:cubicBezTo>
                  <a:cubicBezTo>
                    <a:pt x="406" y="249"/>
                    <a:pt x="411" y="222"/>
                    <a:pt x="401" y="189"/>
                  </a:cubicBezTo>
                  <a:cubicBezTo>
                    <a:pt x="248" y="343"/>
                    <a:pt x="248" y="343"/>
                    <a:pt x="248" y="343"/>
                  </a:cubicBezTo>
                  <a:cubicBezTo>
                    <a:pt x="255" y="357"/>
                    <a:pt x="258" y="371"/>
                    <a:pt x="260" y="386"/>
                  </a:cubicBezTo>
                  <a:cubicBezTo>
                    <a:pt x="260" y="387"/>
                    <a:pt x="260" y="391"/>
                    <a:pt x="260" y="398"/>
                  </a:cubicBezTo>
                  <a:close/>
                  <a:moveTo>
                    <a:pt x="486" y="133"/>
                  </a:moveTo>
                  <a:cubicBezTo>
                    <a:pt x="484" y="107"/>
                    <a:pt x="474" y="84"/>
                    <a:pt x="454" y="65"/>
                  </a:cubicBezTo>
                  <a:cubicBezTo>
                    <a:pt x="432" y="43"/>
                    <a:pt x="408" y="32"/>
                    <a:pt x="380" y="32"/>
                  </a:cubicBezTo>
                  <a:cubicBezTo>
                    <a:pt x="359" y="32"/>
                    <a:pt x="342" y="39"/>
                    <a:pt x="327" y="54"/>
                  </a:cubicBezTo>
                  <a:cubicBezTo>
                    <a:pt x="301" y="80"/>
                    <a:pt x="301" y="80"/>
                    <a:pt x="301" y="80"/>
                  </a:cubicBezTo>
                  <a:cubicBezTo>
                    <a:pt x="338" y="80"/>
                    <a:pt x="370" y="94"/>
                    <a:pt x="397" y="121"/>
                  </a:cubicBezTo>
                  <a:cubicBezTo>
                    <a:pt x="422" y="146"/>
                    <a:pt x="435" y="175"/>
                    <a:pt x="438" y="207"/>
                  </a:cubicBezTo>
                  <a:cubicBezTo>
                    <a:pt x="438" y="214"/>
                    <a:pt x="438" y="218"/>
                    <a:pt x="438" y="219"/>
                  </a:cubicBezTo>
                  <a:cubicBezTo>
                    <a:pt x="465" y="190"/>
                    <a:pt x="465" y="190"/>
                    <a:pt x="465" y="190"/>
                  </a:cubicBezTo>
                  <a:cubicBezTo>
                    <a:pt x="481" y="175"/>
                    <a:pt x="488" y="155"/>
                    <a:pt x="486" y="133"/>
                  </a:cubicBezTo>
                  <a:close/>
                </a:path>
              </a:pathLst>
            </a:custGeom>
            <a:solidFill>
              <a:schemeClr val="bg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grpSp>
        <p:nvGrpSpPr>
          <p:cNvPr id="5" name="Group 4"/>
          <p:cNvGrpSpPr/>
          <p:nvPr/>
        </p:nvGrpSpPr>
        <p:grpSpPr>
          <a:xfrm>
            <a:off x="4083570" y="3694402"/>
            <a:ext cx="4199795" cy="537070"/>
            <a:chOff x="10889517" y="9851742"/>
            <a:chExt cx="11199454" cy="1432184"/>
          </a:xfrm>
        </p:grpSpPr>
        <p:sp>
          <p:nvSpPr>
            <p:cNvPr id="2017" name="Shape 2017"/>
            <p:cNvSpPr/>
            <p:nvPr/>
          </p:nvSpPr>
          <p:spPr>
            <a:xfrm>
              <a:off x="11903360" y="9851742"/>
              <a:ext cx="10185611" cy="1432184"/>
            </a:xfrm>
            <a:prstGeom prst="rect">
              <a:avLst/>
            </a:prstGeom>
            <a:noFill/>
            <a:ln w="12700" cap="flat">
              <a:noFill/>
              <a:miter lim="400000"/>
            </a:ln>
            <a:effectLst/>
          </p:spPr>
          <p:txBody>
            <a:bodyPr wrap="square" lIns="19050" tIns="19050" rIns="19050" bIns="19050" numCol="1"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a:solidFill>
                    <a:srgbClr val="908D9A"/>
                  </a:solidFill>
                  <a:latin typeface="Open Sans"/>
                  <a:ea typeface="Open Sans"/>
                  <a:cs typeface="Open Sans"/>
                </a:rPr>
                <a:t>Lorem Ipsum is simply dummy text of the printing and typesetting industry. Lorem Ipsum has been the industry's standard dummy text and scrambled it to make a type specimen book. It has survived not only five centuries, but typesetting, remaining essentially unchanged.</a:t>
              </a:r>
            </a:p>
          </p:txBody>
        </p:sp>
        <p:sp>
          <p:nvSpPr>
            <p:cNvPr id="35" name="Freeform 56"/>
            <p:cNvSpPr>
              <a:spLocks noEditPoints="1"/>
            </p:cNvSpPr>
            <p:nvPr/>
          </p:nvSpPr>
          <p:spPr bwMode="auto">
            <a:xfrm>
              <a:off x="10889517" y="10186275"/>
              <a:ext cx="680926" cy="679889"/>
            </a:xfrm>
            <a:custGeom>
              <a:avLst/>
              <a:gdLst>
                <a:gd name="T0" fmla="*/ 509 w 510"/>
                <a:gd name="T1" fmla="*/ 19 h 509"/>
                <a:gd name="T2" fmla="*/ 430 w 510"/>
                <a:gd name="T3" fmla="*/ 496 h 509"/>
                <a:gd name="T4" fmla="*/ 422 w 510"/>
                <a:gd name="T5" fmla="*/ 507 h 509"/>
                <a:gd name="T6" fmla="*/ 414 w 510"/>
                <a:gd name="T7" fmla="*/ 509 h 509"/>
                <a:gd name="T8" fmla="*/ 408 w 510"/>
                <a:gd name="T9" fmla="*/ 508 h 509"/>
                <a:gd name="T10" fmla="*/ 254 w 510"/>
                <a:gd name="T11" fmla="*/ 447 h 509"/>
                <a:gd name="T12" fmla="*/ 221 w 510"/>
                <a:gd name="T13" fmla="*/ 501 h 509"/>
                <a:gd name="T14" fmla="*/ 207 w 510"/>
                <a:gd name="T15" fmla="*/ 509 h 509"/>
                <a:gd name="T16" fmla="*/ 193 w 510"/>
                <a:gd name="T17" fmla="*/ 501 h 509"/>
                <a:gd name="T18" fmla="*/ 134 w 510"/>
                <a:gd name="T19" fmla="*/ 399 h 509"/>
                <a:gd name="T20" fmla="*/ 10 w 510"/>
                <a:gd name="T21" fmla="*/ 349 h 509"/>
                <a:gd name="T22" fmla="*/ 0 w 510"/>
                <a:gd name="T23" fmla="*/ 336 h 509"/>
                <a:gd name="T24" fmla="*/ 7 w 510"/>
                <a:gd name="T25" fmla="*/ 321 h 509"/>
                <a:gd name="T26" fmla="*/ 484 w 510"/>
                <a:gd name="T27" fmla="*/ 3 h 509"/>
                <a:gd name="T28" fmla="*/ 493 w 510"/>
                <a:gd name="T29" fmla="*/ 0 h 509"/>
                <a:gd name="T30" fmla="*/ 502 w 510"/>
                <a:gd name="T31" fmla="*/ 3 h 509"/>
                <a:gd name="T32" fmla="*/ 509 w 510"/>
                <a:gd name="T33" fmla="*/ 19 h 509"/>
                <a:gd name="T34" fmla="*/ 146 w 510"/>
                <a:gd name="T35" fmla="*/ 369 h 509"/>
                <a:gd name="T36" fmla="*/ 150 w 510"/>
                <a:gd name="T37" fmla="*/ 372 h 509"/>
                <a:gd name="T38" fmla="*/ 419 w 510"/>
                <a:gd name="T39" fmla="*/ 85 h 509"/>
                <a:gd name="T40" fmla="*/ 50 w 510"/>
                <a:gd name="T41" fmla="*/ 330 h 509"/>
                <a:gd name="T42" fmla="*/ 146 w 510"/>
                <a:gd name="T43" fmla="*/ 369 h 509"/>
                <a:gd name="T44" fmla="*/ 207 w 510"/>
                <a:gd name="T45" fmla="*/ 460 h 509"/>
                <a:gd name="T46" fmla="*/ 463 w 510"/>
                <a:gd name="T47" fmla="*/ 60 h 509"/>
                <a:gd name="T48" fmla="*/ 162 w 510"/>
                <a:gd name="T49" fmla="*/ 383 h 509"/>
                <a:gd name="T50" fmla="*/ 207 w 510"/>
                <a:gd name="T51" fmla="*/ 460 h 509"/>
                <a:gd name="T52" fmla="*/ 464 w 510"/>
                <a:gd name="T53" fmla="*/ 91 h 509"/>
                <a:gd name="T54" fmla="*/ 256 w 510"/>
                <a:gd name="T55" fmla="*/ 415 h 509"/>
                <a:gd name="T56" fmla="*/ 266 w 510"/>
                <a:gd name="T57" fmla="*/ 417 h 509"/>
                <a:gd name="T58" fmla="*/ 401 w 510"/>
                <a:gd name="T59" fmla="*/ 471 h 509"/>
                <a:gd name="T60" fmla="*/ 464 w 510"/>
                <a:gd name="T61" fmla="*/ 9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509">
                  <a:moveTo>
                    <a:pt x="509" y="19"/>
                  </a:moveTo>
                  <a:cubicBezTo>
                    <a:pt x="430" y="496"/>
                    <a:pt x="430" y="496"/>
                    <a:pt x="430" y="496"/>
                  </a:cubicBezTo>
                  <a:cubicBezTo>
                    <a:pt x="428" y="501"/>
                    <a:pt x="426" y="505"/>
                    <a:pt x="422" y="507"/>
                  </a:cubicBezTo>
                  <a:cubicBezTo>
                    <a:pt x="419" y="508"/>
                    <a:pt x="416" y="509"/>
                    <a:pt x="414" y="509"/>
                  </a:cubicBezTo>
                  <a:cubicBezTo>
                    <a:pt x="412" y="509"/>
                    <a:pt x="410" y="509"/>
                    <a:pt x="408" y="508"/>
                  </a:cubicBezTo>
                  <a:cubicBezTo>
                    <a:pt x="254" y="447"/>
                    <a:pt x="254" y="447"/>
                    <a:pt x="254" y="447"/>
                  </a:cubicBezTo>
                  <a:cubicBezTo>
                    <a:pt x="221" y="501"/>
                    <a:pt x="221" y="501"/>
                    <a:pt x="221" y="501"/>
                  </a:cubicBezTo>
                  <a:cubicBezTo>
                    <a:pt x="218" y="506"/>
                    <a:pt x="213" y="509"/>
                    <a:pt x="207" y="509"/>
                  </a:cubicBezTo>
                  <a:cubicBezTo>
                    <a:pt x="201" y="509"/>
                    <a:pt x="196" y="506"/>
                    <a:pt x="193" y="501"/>
                  </a:cubicBezTo>
                  <a:cubicBezTo>
                    <a:pt x="134" y="399"/>
                    <a:pt x="134" y="399"/>
                    <a:pt x="134" y="399"/>
                  </a:cubicBezTo>
                  <a:cubicBezTo>
                    <a:pt x="10" y="349"/>
                    <a:pt x="10" y="349"/>
                    <a:pt x="10" y="349"/>
                  </a:cubicBezTo>
                  <a:cubicBezTo>
                    <a:pt x="4" y="347"/>
                    <a:pt x="1" y="342"/>
                    <a:pt x="0" y="336"/>
                  </a:cubicBezTo>
                  <a:cubicBezTo>
                    <a:pt x="0" y="329"/>
                    <a:pt x="2" y="325"/>
                    <a:pt x="7" y="321"/>
                  </a:cubicBezTo>
                  <a:cubicBezTo>
                    <a:pt x="484" y="3"/>
                    <a:pt x="484" y="3"/>
                    <a:pt x="484" y="3"/>
                  </a:cubicBezTo>
                  <a:cubicBezTo>
                    <a:pt x="487" y="1"/>
                    <a:pt x="490" y="0"/>
                    <a:pt x="493" y="0"/>
                  </a:cubicBezTo>
                  <a:cubicBezTo>
                    <a:pt x="497" y="0"/>
                    <a:pt x="500" y="1"/>
                    <a:pt x="502" y="3"/>
                  </a:cubicBezTo>
                  <a:cubicBezTo>
                    <a:pt x="507" y="7"/>
                    <a:pt x="510" y="12"/>
                    <a:pt x="509" y="19"/>
                  </a:cubicBezTo>
                  <a:close/>
                  <a:moveTo>
                    <a:pt x="146" y="369"/>
                  </a:moveTo>
                  <a:cubicBezTo>
                    <a:pt x="147" y="370"/>
                    <a:pt x="148" y="371"/>
                    <a:pt x="150" y="372"/>
                  </a:cubicBezTo>
                  <a:cubicBezTo>
                    <a:pt x="419" y="85"/>
                    <a:pt x="419" y="85"/>
                    <a:pt x="419" y="85"/>
                  </a:cubicBezTo>
                  <a:cubicBezTo>
                    <a:pt x="50" y="330"/>
                    <a:pt x="50" y="330"/>
                    <a:pt x="50" y="330"/>
                  </a:cubicBezTo>
                  <a:lnTo>
                    <a:pt x="146" y="369"/>
                  </a:lnTo>
                  <a:close/>
                  <a:moveTo>
                    <a:pt x="207" y="460"/>
                  </a:moveTo>
                  <a:cubicBezTo>
                    <a:pt x="463" y="60"/>
                    <a:pt x="463" y="60"/>
                    <a:pt x="463" y="60"/>
                  </a:cubicBezTo>
                  <a:cubicBezTo>
                    <a:pt x="162" y="383"/>
                    <a:pt x="162" y="383"/>
                    <a:pt x="162" y="383"/>
                  </a:cubicBezTo>
                  <a:lnTo>
                    <a:pt x="207" y="460"/>
                  </a:lnTo>
                  <a:close/>
                  <a:moveTo>
                    <a:pt x="464" y="91"/>
                  </a:moveTo>
                  <a:cubicBezTo>
                    <a:pt x="256" y="415"/>
                    <a:pt x="256" y="415"/>
                    <a:pt x="256" y="415"/>
                  </a:cubicBezTo>
                  <a:cubicBezTo>
                    <a:pt x="260" y="415"/>
                    <a:pt x="263" y="416"/>
                    <a:pt x="266" y="417"/>
                  </a:cubicBezTo>
                  <a:cubicBezTo>
                    <a:pt x="401" y="471"/>
                    <a:pt x="401" y="471"/>
                    <a:pt x="401" y="471"/>
                  </a:cubicBezTo>
                  <a:lnTo>
                    <a:pt x="464" y="91"/>
                  </a:lnTo>
                  <a:close/>
                </a:path>
              </a:pathLst>
            </a:custGeom>
            <a:solidFill>
              <a:schemeClr val="bg1"/>
            </a:solidFill>
            <a:ln>
              <a:noFill/>
            </a:ln>
          </p:spPr>
          <p:txBody>
            <a:bodyPr vert="horz" wrap="square" lIns="34290" tIns="17145" rIns="34290" bIns="17145" numCol="1" anchor="t" anchorCtr="0" compatLnSpc="1"/>
            <a:lstStyle/>
            <a:p>
              <a:pPr algn="ctr" defTabSz="309245" hangingPunct="0"/>
              <a:endParaRPr lang="ru-RU" sz="2775" kern="0">
                <a:solidFill>
                  <a:srgbClr val="908D9A"/>
                </a:solidFill>
                <a:latin typeface="linecons"/>
                <a:sym typeface="linecons"/>
              </a:endParaRPr>
            </a:p>
          </p:txBody>
        </p:sp>
      </p:grpSp>
      <p:pic>
        <p:nvPicPr>
          <p:cNvPr id="31" name="图片 30"/>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32" name="直接连接符 31"/>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37"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4578405" y="3304875"/>
            <a:ext cx="880925" cy="880925"/>
          </a:xfrm>
        </p:spPr>
      </p:sp>
      <p:sp>
        <p:nvSpPr>
          <p:cNvPr id="3" name="Picture Placeholder 2"/>
          <p:cNvSpPr>
            <a:spLocks noGrp="1"/>
          </p:cNvSpPr>
          <p:nvPr>
            <p:ph type="pic" sz="quarter" idx="11"/>
          </p:nvPr>
        </p:nvSpPr>
        <p:spPr>
          <a:xfrm>
            <a:off x="5876311" y="3304875"/>
            <a:ext cx="880925" cy="880925"/>
          </a:xfrm>
        </p:spPr>
      </p:sp>
      <p:sp>
        <p:nvSpPr>
          <p:cNvPr id="4" name="Picture Placeholder 3"/>
          <p:cNvSpPr>
            <a:spLocks noGrp="1"/>
          </p:cNvSpPr>
          <p:nvPr>
            <p:ph type="pic" sz="quarter" idx="12"/>
          </p:nvPr>
        </p:nvSpPr>
        <p:spPr>
          <a:xfrm>
            <a:off x="7174218" y="3304875"/>
            <a:ext cx="880925" cy="880925"/>
          </a:xfrm>
        </p:spPr>
      </p:sp>
      <p:sp>
        <p:nvSpPr>
          <p:cNvPr id="3426" name="Shape 3426"/>
          <p:cNvSpPr/>
          <p:nvPr/>
        </p:nvSpPr>
        <p:spPr>
          <a:xfrm>
            <a:off x="532750" y="2607618"/>
            <a:ext cx="537279" cy="927118"/>
          </a:xfrm>
          <a:custGeom>
            <a:avLst/>
            <a:gdLst/>
            <a:ahLst/>
            <a:cxnLst>
              <a:cxn ang="0">
                <a:pos x="wd2" y="hd2"/>
              </a:cxn>
              <a:cxn ang="5400000">
                <a:pos x="wd2" y="hd2"/>
              </a:cxn>
              <a:cxn ang="10800000">
                <a:pos x="wd2" y="hd2"/>
              </a:cxn>
              <a:cxn ang="16200000">
                <a:pos x="wd2" y="hd2"/>
              </a:cxn>
            </a:cxnLst>
            <a:rect l="0" t="0" r="r" b="b"/>
            <a:pathLst>
              <a:path w="21413" h="21600" extrusionOk="0">
                <a:moveTo>
                  <a:pt x="1218" y="0"/>
                </a:moveTo>
                <a:lnTo>
                  <a:pt x="21413" y="0"/>
                </a:lnTo>
                <a:lnTo>
                  <a:pt x="21413" y="13570"/>
                </a:lnTo>
                <a:lnTo>
                  <a:pt x="21413" y="15437"/>
                </a:lnTo>
                <a:lnTo>
                  <a:pt x="21413" y="21600"/>
                </a:lnTo>
                <a:cubicBezTo>
                  <a:pt x="15337" y="21563"/>
                  <a:pt x="9662" y="19822"/>
                  <a:pt x="6158" y="16920"/>
                </a:cubicBezTo>
                <a:cubicBezTo>
                  <a:pt x="3218" y="14485"/>
                  <a:pt x="2104" y="11454"/>
                  <a:pt x="3073" y="8528"/>
                </a:cubicBezTo>
                <a:cubicBezTo>
                  <a:pt x="1410" y="7299"/>
                  <a:pt x="374" y="5821"/>
                  <a:pt x="84" y="4264"/>
                </a:cubicBezTo>
                <a:cubicBezTo>
                  <a:pt x="-187" y="2809"/>
                  <a:pt x="204" y="1338"/>
                  <a:pt x="1218" y="0"/>
                </a:cubicBezTo>
                <a:close/>
              </a:path>
            </a:pathLst>
          </a:cu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27" name="Shape 3427"/>
          <p:cNvSpPr/>
          <p:nvPr/>
        </p:nvSpPr>
        <p:spPr>
          <a:xfrm>
            <a:off x="580682" y="1670018"/>
            <a:ext cx="1073814" cy="9034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635"/>
                </a:lnTo>
                <a:lnTo>
                  <a:pt x="21600" y="16698"/>
                </a:lnTo>
                <a:lnTo>
                  <a:pt x="21600" y="21600"/>
                </a:lnTo>
                <a:lnTo>
                  <a:pt x="0" y="21600"/>
                </a:lnTo>
                <a:cubicBezTo>
                  <a:pt x="202" y="20885"/>
                  <a:pt x="500" y="20214"/>
                  <a:pt x="883" y="19613"/>
                </a:cubicBezTo>
                <a:cubicBezTo>
                  <a:pt x="1287" y="18976"/>
                  <a:pt x="1781" y="18427"/>
                  <a:pt x="2341" y="17988"/>
                </a:cubicBezTo>
                <a:cubicBezTo>
                  <a:pt x="2479" y="16007"/>
                  <a:pt x="3119" y="14121"/>
                  <a:pt x="4175" y="12579"/>
                </a:cubicBezTo>
                <a:cubicBezTo>
                  <a:pt x="5319" y="10909"/>
                  <a:pt x="6890" y="9729"/>
                  <a:pt x="8651" y="9219"/>
                </a:cubicBezTo>
                <a:cubicBezTo>
                  <a:pt x="9170" y="7685"/>
                  <a:pt x="10027" y="6346"/>
                  <a:pt x="11132" y="5343"/>
                </a:cubicBezTo>
                <a:cubicBezTo>
                  <a:pt x="12876" y="3758"/>
                  <a:pt x="15096" y="3111"/>
                  <a:pt x="17259" y="3555"/>
                </a:cubicBezTo>
                <a:cubicBezTo>
                  <a:pt x="17725" y="2781"/>
                  <a:pt x="18289" y="2096"/>
                  <a:pt x="18931" y="1527"/>
                </a:cubicBezTo>
                <a:cubicBezTo>
                  <a:pt x="19730" y="819"/>
                  <a:pt x="20636" y="301"/>
                  <a:pt x="21600" y="0"/>
                </a:cubicBezTo>
                <a:close/>
              </a:path>
            </a:pathLst>
          </a:cu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28" name="Shape 3428"/>
          <p:cNvSpPr/>
          <p:nvPr/>
        </p:nvSpPr>
        <p:spPr>
          <a:xfrm>
            <a:off x="1102176" y="2607639"/>
            <a:ext cx="553552" cy="952948"/>
          </a:xfrm>
          <a:custGeom>
            <a:avLst/>
            <a:gdLst/>
            <a:ahLst/>
            <a:cxnLst>
              <a:cxn ang="0">
                <a:pos x="wd2" y="hd2"/>
              </a:cxn>
              <a:cxn ang="5400000">
                <a:pos x="wd2" y="hd2"/>
              </a:cxn>
              <a:cxn ang="10800000">
                <a:pos x="wd2" y="hd2"/>
              </a:cxn>
              <a:cxn ang="16200000">
                <a:pos x="wd2" y="hd2"/>
              </a:cxn>
            </a:cxnLst>
            <a:rect l="0" t="0" r="r" b="b"/>
            <a:pathLst>
              <a:path w="21600" h="21533" extrusionOk="0">
                <a:moveTo>
                  <a:pt x="14" y="0"/>
                </a:moveTo>
                <a:lnTo>
                  <a:pt x="8776" y="0"/>
                </a:lnTo>
                <a:lnTo>
                  <a:pt x="13238" y="0"/>
                </a:lnTo>
                <a:lnTo>
                  <a:pt x="21600" y="0"/>
                </a:lnTo>
                <a:lnTo>
                  <a:pt x="21600" y="19753"/>
                </a:lnTo>
                <a:cubicBezTo>
                  <a:pt x="19008" y="20825"/>
                  <a:pt x="15934" y="21440"/>
                  <a:pt x="12750" y="21524"/>
                </a:cubicBezTo>
                <a:cubicBezTo>
                  <a:pt x="9831" y="21600"/>
                  <a:pt x="6929" y="21226"/>
                  <a:pt x="4342" y="20439"/>
                </a:cubicBezTo>
                <a:cubicBezTo>
                  <a:pt x="3712" y="20581"/>
                  <a:pt x="3059" y="20684"/>
                  <a:pt x="2392" y="20749"/>
                </a:cubicBezTo>
                <a:cubicBezTo>
                  <a:pt x="1602" y="20825"/>
                  <a:pt x="799" y="20845"/>
                  <a:pt x="0" y="20808"/>
                </a:cubicBezTo>
                <a:lnTo>
                  <a:pt x="14" y="0"/>
                </a:lnTo>
                <a:close/>
              </a:path>
            </a:pathLst>
          </a:cu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29" name="Shape 3429"/>
          <p:cNvSpPr/>
          <p:nvPr/>
        </p:nvSpPr>
        <p:spPr>
          <a:xfrm>
            <a:off x="1687126" y="1627496"/>
            <a:ext cx="1112921" cy="399838"/>
          </a:xfrm>
          <a:custGeom>
            <a:avLst/>
            <a:gdLst/>
            <a:ahLst/>
            <a:cxnLst>
              <a:cxn ang="0">
                <a:pos x="wd2" y="hd2"/>
              </a:cxn>
              <a:cxn ang="5400000">
                <a:pos x="wd2" y="hd2"/>
              </a:cxn>
              <a:cxn ang="10800000">
                <a:pos x="wd2" y="hd2"/>
              </a:cxn>
              <a:cxn ang="16200000">
                <a:pos x="wd2" y="hd2"/>
              </a:cxn>
            </a:cxnLst>
            <a:rect l="0" t="0" r="r" b="b"/>
            <a:pathLst>
              <a:path w="21600" h="21378" extrusionOk="0">
                <a:moveTo>
                  <a:pt x="0" y="1364"/>
                </a:moveTo>
                <a:lnTo>
                  <a:pt x="0" y="21378"/>
                </a:lnTo>
                <a:lnTo>
                  <a:pt x="6407" y="21378"/>
                </a:lnTo>
                <a:lnTo>
                  <a:pt x="8011" y="21378"/>
                </a:lnTo>
                <a:lnTo>
                  <a:pt x="21600" y="21378"/>
                </a:lnTo>
                <a:lnTo>
                  <a:pt x="21600" y="8157"/>
                </a:lnTo>
                <a:cubicBezTo>
                  <a:pt x="21124" y="7500"/>
                  <a:pt x="20616" y="7042"/>
                  <a:pt x="20091" y="6799"/>
                </a:cubicBezTo>
                <a:cubicBezTo>
                  <a:pt x="19530" y="6540"/>
                  <a:pt x="18957" y="6529"/>
                  <a:pt x="18395" y="6767"/>
                </a:cubicBezTo>
                <a:cubicBezTo>
                  <a:pt x="17041" y="3868"/>
                  <a:pt x="15436" y="1994"/>
                  <a:pt x="13739" y="1332"/>
                </a:cubicBezTo>
                <a:cubicBezTo>
                  <a:pt x="12052" y="673"/>
                  <a:pt x="10332" y="1234"/>
                  <a:pt x="8748" y="2959"/>
                </a:cubicBezTo>
                <a:cubicBezTo>
                  <a:pt x="7424" y="1382"/>
                  <a:pt x="6016" y="419"/>
                  <a:pt x="4579" y="110"/>
                </a:cubicBezTo>
                <a:cubicBezTo>
                  <a:pt x="3038" y="-222"/>
                  <a:pt x="1487" y="203"/>
                  <a:pt x="0" y="1364"/>
                </a:cubicBezTo>
                <a:close/>
              </a:path>
            </a:pathLst>
          </a:cu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1" name="Shape 3431"/>
          <p:cNvSpPr/>
          <p:nvPr/>
        </p:nvSpPr>
        <p:spPr>
          <a:xfrm>
            <a:off x="1687376" y="2607738"/>
            <a:ext cx="538813" cy="1014398"/>
          </a:xfrm>
          <a:custGeom>
            <a:avLst/>
            <a:gdLst/>
            <a:ahLst/>
            <a:cxnLst>
              <a:cxn ang="0">
                <a:pos x="wd2" y="hd2"/>
              </a:cxn>
              <a:cxn ang="5400000">
                <a:pos x="wd2" y="hd2"/>
              </a:cxn>
              <a:cxn ang="10800000">
                <a:pos x="wd2" y="hd2"/>
              </a:cxn>
              <a:cxn ang="16200000">
                <a:pos x="wd2" y="hd2"/>
              </a:cxn>
            </a:cxnLst>
            <a:rect l="0" t="0" r="r" b="b"/>
            <a:pathLst>
              <a:path w="21600" h="21570" extrusionOk="0">
                <a:moveTo>
                  <a:pt x="0" y="18541"/>
                </a:moveTo>
                <a:lnTo>
                  <a:pt x="0" y="0"/>
                </a:lnTo>
                <a:lnTo>
                  <a:pt x="21600" y="0"/>
                </a:lnTo>
                <a:lnTo>
                  <a:pt x="21600" y="21566"/>
                </a:lnTo>
                <a:cubicBezTo>
                  <a:pt x="19019" y="21600"/>
                  <a:pt x="16446" y="21393"/>
                  <a:pt x="14000" y="20954"/>
                </a:cubicBezTo>
                <a:cubicBezTo>
                  <a:pt x="11124" y="20437"/>
                  <a:pt x="8480" y="19611"/>
                  <a:pt x="6234" y="18527"/>
                </a:cubicBezTo>
                <a:cubicBezTo>
                  <a:pt x="5310" y="18716"/>
                  <a:pt x="4333" y="18820"/>
                  <a:pt x="3344" y="18836"/>
                </a:cubicBezTo>
                <a:cubicBezTo>
                  <a:pt x="2204" y="18854"/>
                  <a:pt x="1068" y="18754"/>
                  <a:pt x="0" y="18541"/>
                </a:cubicBezTo>
                <a:close/>
              </a:path>
            </a:pathLst>
          </a:cu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2" name="Shape 3432"/>
          <p:cNvSpPr/>
          <p:nvPr/>
        </p:nvSpPr>
        <p:spPr>
          <a:xfrm>
            <a:off x="2263175" y="2609839"/>
            <a:ext cx="1134311" cy="547631"/>
          </a:xfrm>
          <a:custGeom>
            <a:avLst/>
            <a:gdLst/>
            <a:ahLst/>
            <a:cxnLst>
              <a:cxn ang="0">
                <a:pos x="wd2" y="hd2"/>
              </a:cxn>
              <a:cxn ang="5400000">
                <a:pos x="wd2" y="hd2"/>
              </a:cxn>
              <a:cxn ang="10800000">
                <a:pos x="wd2" y="hd2"/>
              </a:cxn>
              <a:cxn ang="16200000">
                <a:pos x="wd2" y="hd2"/>
              </a:cxn>
            </a:cxnLst>
            <a:rect l="0" t="0" r="r" b="b"/>
            <a:pathLst>
              <a:path w="21600" h="21600" extrusionOk="0">
                <a:moveTo>
                  <a:pt x="0" y="87"/>
                </a:moveTo>
                <a:lnTo>
                  <a:pt x="0" y="21600"/>
                </a:lnTo>
                <a:lnTo>
                  <a:pt x="14510" y="21600"/>
                </a:lnTo>
                <a:lnTo>
                  <a:pt x="16564" y="21600"/>
                </a:lnTo>
                <a:lnTo>
                  <a:pt x="21600" y="21600"/>
                </a:lnTo>
                <a:lnTo>
                  <a:pt x="21600" y="12301"/>
                </a:lnTo>
                <a:lnTo>
                  <a:pt x="21600" y="8455"/>
                </a:lnTo>
                <a:lnTo>
                  <a:pt x="21600" y="0"/>
                </a:lnTo>
                <a:lnTo>
                  <a:pt x="0" y="87"/>
                </a:lnTo>
                <a:close/>
              </a:path>
            </a:pathLst>
          </a:cu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3" name="Shape 3433"/>
          <p:cNvSpPr/>
          <p:nvPr/>
        </p:nvSpPr>
        <p:spPr>
          <a:xfrm>
            <a:off x="2845347" y="1805883"/>
            <a:ext cx="552715" cy="76991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0" y="13291"/>
                </a:lnTo>
                <a:lnTo>
                  <a:pt x="0" y="15277"/>
                </a:lnTo>
                <a:lnTo>
                  <a:pt x="0" y="21600"/>
                </a:lnTo>
                <a:lnTo>
                  <a:pt x="21600" y="21600"/>
                </a:lnTo>
                <a:lnTo>
                  <a:pt x="21600" y="7330"/>
                </a:lnTo>
                <a:cubicBezTo>
                  <a:pt x="19319" y="5773"/>
                  <a:pt x="16625" y="4562"/>
                  <a:pt x="13678" y="3769"/>
                </a:cubicBezTo>
                <a:cubicBezTo>
                  <a:pt x="11327" y="3136"/>
                  <a:pt x="8849" y="2780"/>
                  <a:pt x="6340" y="2713"/>
                </a:cubicBezTo>
                <a:cubicBezTo>
                  <a:pt x="5425" y="2080"/>
                  <a:pt x="4411" y="1525"/>
                  <a:pt x="3319" y="1059"/>
                </a:cubicBezTo>
                <a:cubicBezTo>
                  <a:pt x="2296" y="623"/>
                  <a:pt x="1211" y="268"/>
                  <a:pt x="81" y="0"/>
                </a:cubicBezTo>
                <a:close/>
              </a:path>
            </a:pathLst>
          </a:cu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5" name="Shape 3435"/>
          <p:cNvSpPr/>
          <p:nvPr/>
        </p:nvSpPr>
        <p:spPr>
          <a:xfrm>
            <a:off x="2264354" y="3186457"/>
            <a:ext cx="534645" cy="723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8602" y="19223"/>
                  <a:pt x="15039" y="17260"/>
                  <a:pt x="11082" y="15805"/>
                </a:cubicBezTo>
                <a:cubicBezTo>
                  <a:pt x="7607" y="14527"/>
                  <a:pt x="3876" y="13658"/>
                  <a:pt x="27" y="13231"/>
                </a:cubicBezTo>
                <a:lnTo>
                  <a:pt x="0" y="0"/>
                </a:lnTo>
                <a:close/>
              </a:path>
            </a:pathLst>
          </a:cu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6" name="Shape 3436"/>
          <p:cNvSpPr/>
          <p:nvPr/>
        </p:nvSpPr>
        <p:spPr>
          <a:xfrm>
            <a:off x="2847499" y="3188805"/>
            <a:ext cx="549701" cy="836228"/>
          </a:xfrm>
          <a:custGeom>
            <a:avLst/>
            <a:gdLst/>
            <a:ahLst/>
            <a:cxnLst>
              <a:cxn ang="0">
                <a:pos x="wd2" y="hd2"/>
              </a:cxn>
              <a:cxn ang="5400000">
                <a:pos x="wd2" y="hd2"/>
              </a:cxn>
              <a:cxn ang="10800000">
                <a:pos x="wd2" y="hd2"/>
              </a:cxn>
              <a:cxn ang="16200000">
                <a:pos x="wd2" y="hd2"/>
              </a:cxn>
            </a:cxnLst>
            <a:rect l="0" t="0" r="r" b="b"/>
            <a:pathLst>
              <a:path w="21600" h="21431" extrusionOk="0">
                <a:moveTo>
                  <a:pt x="0" y="0"/>
                </a:moveTo>
                <a:lnTo>
                  <a:pt x="9554" y="0"/>
                </a:lnTo>
                <a:lnTo>
                  <a:pt x="13623" y="0"/>
                </a:lnTo>
                <a:lnTo>
                  <a:pt x="21600" y="0"/>
                </a:lnTo>
                <a:lnTo>
                  <a:pt x="21600" y="12380"/>
                </a:lnTo>
                <a:lnTo>
                  <a:pt x="21600" y="15279"/>
                </a:lnTo>
                <a:lnTo>
                  <a:pt x="21600" y="20474"/>
                </a:lnTo>
                <a:cubicBezTo>
                  <a:pt x="18021" y="21304"/>
                  <a:pt x="14201" y="21600"/>
                  <a:pt x="10423" y="21339"/>
                </a:cubicBezTo>
                <a:cubicBezTo>
                  <a:pt x="6789" y="21087"/>
                  <a:pt x="3284" y="20326"/>
                  <a:pt x="141" y="19108"/>
                </a:cubicBezTo>
                <a:lnTo>
                  <a:pt x="0" y="0"/>
                </a:lnTo>
                <a:close/>
              </a:path>
            </a:pathLst>
          </a:cu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7" name="Shape 3437"/>
          <p:cNvSpPr/>
          <p:nvPr/>
        </p:nvSpPr>
        <p:spPr>
          <a:xfrm>
            <a:off x="3434126" y="3186457"/>
            <a:ext cx="514988" cy="795794"/>
          </a:xfrm>
          <a:custGeom>
            <a:avLst/>
            <a:gdLst/>
            <a:ahLst/>
            <a:cxnLst>
              <a:cxn ang="0">
                <a:pos x="wd2" y="hd2"/>
              </a:cxn>
              <a:cxn ang="5400000">
                <a:pos x="wd2" y="hd2"/>
              </a:cxn>
              <a:cxn ang="10800000">
                <a:pos x="wd2" y="hd2"/>
              </a:cxn>
              <a:cxn ang="16200000">
                <a:pos x="wd2" y="hd2"/>
              </a:cxn>
            </a:cxnLst>
            <a:rect l="0" t="0" r="r" b="b"/>
            <a:pathLst>
              <a:path w="20690" h="21600" extrusionOk="0">
                <a:moveTo>
                  <a:pt x="48" y="0"/>
                </a:moveTo>
                <a:lnTo>
                  <a:pt x="20146" y="0"/>
                </a:lnTo>
                <a:cubicBezTo>
                  <a:pt x="21600" y="4861"/>
                  <a:pt x="20113" y="9914"/>
                  <a:pt x="16018" y="14024"/>
                </a:cubicBezTo>
                <a:cubicBezTo>
                  <a:pt x="12248" y="17808"/>
                  <a:pt x="6540" y="20508"/>
                  <a:pt x="0" y="21600"/>
                </a:cubicBezTo>
                <a:lnTo>
                  <a:pt x="48" y="0"/>
                </a:lnTo>
                <a:close/>
              </a:path>
            </a:pathLst>
          </a:cu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438" name="Shape 3438"/>
          <p:cNvSpPr/>
          <p:nvPr/>
        </p:nvSpPr>
        <p:spPr>
          <a:xfrm>
            <a:off x="2195783" y="3678878"/>
            <a:ext cx="609253" cy="848474"/>
          </a:xfrm>
          <a:custGeom>
            <a:avLst/>
            <a:gdLst/>
            <a:ahLst/>
            <a:cxnLst>
              <a:cxn ang="0">
                <a:pos x="wd2" y="hd2"/>
              </a:cxn>
              <a:cxn ang="5400000">
                <a:pos x="wd2" y="hd2"/>
              </a:cxn>
              <a:cxn ang="10800000">
                <a:pos x="wd2" y="hd2"/>
              </a:cxn>
              <a:cxn ang="16200000">
                <a:pos x="wd2" y="hd2"/>
              </a:cxn>
            </a:cxnLst>
            <a:rect l="0" t="0" r="r" b="b"/>
            <a:pathLst>
              <a:path w="21600" h="21566" extrusionOk="0">
                <a:moveTo>
                  <a:pt x="0" y="0"/>
                </a:moveTo>
                <a:cubicBezTo>
                  <a:pt x="2861" y="3149"/>
                  <a:pt x="5081" y="6574"/>
                  <a:pt x="6592" y="10172"/>
                </a:cubicBezTo>
                <a:cubicBezTo>
                  <a:pt x="7993" y="13507"/>
                  <a:pt x="8773" y="16961"/>
                  <a:pt x="8910" y="20442"/>
                </a:cubicBezTo>
                <a:cubicBezTo>
                  <a:pt x="10776" y="21147"/>
                  <a:pt x="12845" y="21530"/>
                  <a:pt x="14953" y="21564"/>
                </a:cubicBezTo>
                <a:cubicBezTo>
                  <a:pt x="17265" y="21600"/>
                  <a:pt x="19553" y="21214"/>
                  <a:pt x="21600" y="20442"/>
                </a:cubicBezTo>
                <a:lnTo>
                  <a:pt x="21600" y="7729"/>
                </a:lnTo>
                <a:cubicBezTo>
                  <a:pt x="18658" y="5275"/>
                  <a:pt x="15008" y="3308"/>
                  <a:pt x="10902" y="1965"/>
                </a:cubicBezTo>
                <a:cubicBezTo>
                  <a:pt x="7465" y="841"/>
                  <a:pt x="3770" y="175"/>
                  <a:pt x="0" y="0"/>
                </a:cubicBezTo>
                <a:close/>
              </a:path>
            </a:pathLst>
          </a:cu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grpSp>
        <p:nvGrpSpPr>
          <p:cNvPr id="7" name="Group 6"/>
          <p:cNvGrpSpPr/>
          <p:nvPr/>
        </p:nvGrpSpPr>
        <p:grpSpPr>
          <a:xfrm>
            <a:off x="4343059" y="1692045"/>
            <a:ext cx="4120052" cy="1301877"/>
            <a:chOff x="11581489" y="4512120"/>
            <a:chExt cx="10986804" cy="3471671"/>
          </a:xfrm>
        </p:grpSpPr>
        <p:sp>
          <p:nvSpPr>
            <p:cNvPr id="3440" name="Shape 3440"/>
            <p:cNvSpPr/>
            <p:nvPr/>
          </p:nvSpPr>
          <p:spPr>
            <a:xfrm>
              <a:off x="11594190" y="5554408"/>
              <a:ext cx="10974103" cy="2429383"/>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 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3441" name="Shape 3441"/>
            <p:cNvSpPr/>
            <p:nvPr/>
          </p:nvSpPr>
          <p:spPr>
            <a:xfrm>
              <a:off x="11581489" y="4512120"/>
              <a:ext cx="4774813" cy="656589"/>
            </a:xfrm>
            <a:prstGeom prst="rect">
              <a:avLst/>
            </a:prstGeom>
            <a:ln w="12700">
              <a:miter lim="400000"/>
            </a:ln>
          </p:spPr>
          <p:txBody>
            <a:bodyPr wrap="none" lIns="19050" tIns="19050" rIns="19050" bIns="19050" anchor="ctr">
              <a:spAutoFit/>
            </a:bodyPr>
            <a:lstStyle>
              <a:lvl1pPr algn="l">
                <a:defRPr sz="3600" b="1">
                  <a:latin typeface="+mj-lt"/>
                  <a:ea typeface="+mj-ea"/>
                  <a:cs typeface="+mj-cs"/>
                  <a:sym typeface="Open Sans"/>
                </a:defRPr>
              </a:lvl1pPr>
            </a:lstStyle>
            <a:p>
              <a:pPr defTabSz="309245" hangingPunct="0"/>
              <a:r>
                <a:rPr sz="1350" kern="0" dirty="0">
                  <a:solidFill>
                    <a:srgbClr val="28272C"/>
                  </a:solidFill>
                  <a:latin typeface="Open Sans"/>
                  <a:ea typeface="Open Sans"/>
                  <a:cs typeface="Open Sans"/>
                </a:rPr>
                <a:t>Lorem Ipsum simply</a:t>
              </a:r>
            </a:p>
          </p:txBody>
        </p:sp>
      </p:grpSp>
      <p:sp>
        <p:nvSpPr>
          <p:cNvPr id="3443" name="Shape 3443"/>
          <p:cNvSpPr/>
          <p:nvPr/>
        </p:nvSpPr>
        <p:spPr>
          <a:xfrm>
            <a:off x="5295142" y="3323026"/>
            <a:ext cx="271463" cy="271463"/>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1</a:t>
            </a:r>
          </a:p>
        </p:txBody>
      </p:sp>
      <p:sp>
        <p:nvSpPr>
          <p:cNvPr id="3446" name="Shape 3446"/>
          <p:cNvSpPr/>
          <p:nvPr/>
        </p:nvSpPr>
        <p:spPr>
          <a:xfrm>
            <a:off x="6598917" y="3323026"/>
            <a:ext cx="271463" cy="271463"/>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2</a:t>
            </a:r>
          </a:p>
        </p:txBody>
      </p:sp>
      <p:sp>
        <p:nvSpPr>
          <p:cNvPr id="3449" name="Shape 3449"/>
          <p:cNvSpPr/>
          <p:nvPr/>
        </p:nvSpPr>
        <p:spPr>
          <a:xfrm>
            <a:off x="7902693" y="3323026"/>
            <a:ext cx="271463" cy="271463"/>
          </a:xfrm>
          <a:prstGeom prst="ellipse">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lvl1pPr>
              <a:lnSpc>
                <a:spcPct val="90000"/>
              </a:lnSpc>
              <a:defRPr sz="2400" b="1">
                <a:solidFill>
                  <a:srgbClr val="35343A"/>
                </a:solidFill>
                <a:latin typeface="+mj-lt"/>
                <a:ea typeface="+mj-ea"/>
                <a:cs typeface="+mj-cs"/>
                <a:sym typeface="Open Sans"/>
              </a:defRPr>
            </a:lvl1pPr>
          </a:lstStyle>
          <a:p>
            <a:pPr algn="ctr" defTabSz="309245" hangingPunct="0"/>
            <a:r>
              <a:rPr sz="900" kern="0">
                <a:solidFill>
                  <a:srgbClr val="FFFFFB"/>
                </a:solidFill>
                <a:latin typeface="Open Sans"/>
                <a:ea typeface="Open Sans"/>
                <a:cs typeface="Open Sans"/>
              </a:rPr>
              <a:t>3</a:t>
            </a:r>
          </a:p>
        </p:txBody>
      </p:sp>
      <p:grpSp>
        <p:nvGrpSpPr>
          <p:cNvPr id="6" name="Group 5"/>
          <p:cNvGrpSpPr/>
          <p:nvPr/>
        </p:nvGrpSpPr>
        <p:grpSpPr>
          <a:xfrm>
            <a:off x="3432211" y="2111313"/>
            <a:ext cx="525506" cy="1047576"/>
            <a:chOff x="9152562" y="5630168"/>
            <a:chExt cx="1401350" cy="2793535"/>
          </a:xfrm>
        </p:grpSpPr>
        <p:sp>
          <p:nvSpPr>
            <p:cNvPr id="3434" name="Shape 3434"/>
            <p:cNvSpPr/>
            <p:nvPr/>
          </p:nvSpPr>
          <p:spPr>
            <a:xfrm>
              <a:off x="9152562" y="5630168"/>
              <a:ext cx="1401350" cy="2793535"/>
            </a:xfrm>
            <a:custGeom>
              <a:avLst/>
              <a:gdLst/>
              <a:ahLst/>
              <a:cxnLst>
                <a:cxn ang="0">
                  <a:pos x="wd2" y="hd2"/>
                </a:cxn>
                <a:cxn ang="5400000">
                  <a:pos x="wd2" y="hd2"/>
                </a:cxn>
                <a:cxn ang="10800000">
                  <a:pos x="wd2" y="hd2"/>
                </a:cxn>
                <a:cxn ang="16200000">
                  <a:pos x="wd2" y="hd2"/>
                </a:cxn>
              </a:cxnLst>
              <a:rect l="0" t="0" r="r" b="b"/>
              <a:pathLst>
                <a:path w="21294" h="21600" extrusionOk="0">
                  <a:moveTo>
                    <a:pt x="0" y="0"/>
                  </a:moveTo>
                  <a:lnTo>
                    <a:pt x="0" y="14931"/>
                  </a:lnTo>
                  <a:lnTo>
                    <a:pt x="0" y="17002"/>
                  </a:lnTo>
                  <a:lnTo>
                    <a:pt x="0" y="21600"/>
                  </a:lnTo>
                  <a:lnTo>
                    <a:pt x="19918" y="21524"/>
                  </a:lnTo>
                  <a:cubicBezTo>
                    <a:pt x="21205" y="19938"/>
                    <a:pt x="21600" y="18202"/>
                    <a:pt x="21058" y="16509"/>
                  </a:cubicBezTo>
                  <a:cubicBezTo>
                    <a:pt x="20442" y="14580"/>
                    <a:pt x="18644" y="12799"/>
                    <a:pt x="15920" y="11418"/>
                  </a:cubicBezTo>
                  <a:cubicBezTo>
                    <a:pt x="15764" y="9618"/>
                    <a:pt x="14638" y="7874"/>
                    <a:pt x="12664" y="6377"/>
                  </a:cubicBezTo>
                  <a:cubicBezTo>
                    <a:pt x="10613" y="4822"/>
                    <a:pt x="7732" y="3595"/>
                    <a:pt x="4356" y="2840"/>
                  </a:cubicBezTo>
                  <a:cubicBezTo>
                    <a:pt x="3906" y="2274"/>
                    <a:pt x="3303" y="1743"/>
                    <a:pt x="2563" y="1262"/>
                  </a:cubicBezTo>
                  <a:cubicBezTo>
                    <a:pt x="1828" y="783"/>
                    <a:pt x="965" y="358"/>
                    <a:pt x="0" y="0"/>
                  </a:cubicBezTo>
                  <a:close/>
                </a:path>
              </a:pathLst>
            </a:cu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1" name="Freeform 40"/>
            <p:cNvSpPr>
              <a:spLocks noEditPoints="1"/>
            </p:cNvSpPr>
            <p:nvPr/>
          </p:nvSpPr>
          <p:spPr bwMode="auto">
            <a:xfrm>
              <a:off x="9463384" y="7230364"/>
              <a:ext cx="595795" cy="796693"/>
            </a:xfrm>
            <a:custGeom>
              <a:avLst/>
              <a:gdLst>
                <a:gd name="T0" fmla="*/ 377 w 377"/>
                <a:gd name="T1" fmla="*/ 189 h 504"/>
                <a:gd name="T2" fmla="*/ 363 w 377"/>
                <a:gd name="T3" fmla="*/ 270 h 504"/>
                <a:gd name="T4" fmla="*/ 320 w 377"/>
                <a:gd name="T5" fmla="*/ 354 h 504"/>
                <a:gd name="T6" fmla="*/ 270 w 377"/>
                <a:gd name="T7" fmla="*/ 424 h 504"/>
                <a:gd name="T8" fmla="*/ 214 w 377"/>
                <a:gd name="T9" fmla="*/ 491 h 504"/>
                <a:gd name="T10" fmla="*/ 189 w 377"/>
                <a:gd name="T11" fmla="*/ 504 h 504"/>
                <a:gd name="T12" fmla="*/ 187 w 377"/>
                <a:gd name="T13" fmla="*/ 504 h 504"/>
                <a:gd name="T14" fmla="*/ 163 w 377"/>
                <a:gd name="T15" fmla="*/ 491 h 504"/>
                <a:gd name="T16" fmla="*/ 107 w 377"/>
                <a:gd name="T17" fmla="*/ 424 h 504"/>
                <a:gd name="T18" fmla="*/ 57 w 377"/>
                <a:gd name="T19" fmla="*/ 354 h 504"/>
                <a:gd name="T20" fmla="*/ 14 w 377"/>
                <a:gd name="T21" fmla="*/ 270 h 504"/>
                <a:gd name="T22" fmla="*/ 0 w 377"/>
                <a:gd name="T23" fmla="*/ 189 h 504"/>
                <a:gd name="T24" fmla="*/ 55 w 377"/>
                <a:gd name="T25" fmla="*/ 55 h 504"/>
                <a:gd name="T26" fmla="*/ 188 w 377"/>
                <a:gd name="T27" fmla="*/ 0 h 504"/>
                <a:gd name="T28" fmla="*/ 322 w 377"/>
                <a:gd name="T29" fmla="*/ 55 h 504"/>
                <a:gd name="T30" fmla="*/ 377 w 377"/>
                <a:gd name="T31" fmla="*/ 189 h 504"/>
                <a:gd name="T32" fmla="*/ 241 w 377"/>
                <a:gd name="T33" fmla="*/ 411 h 504"/>
                <a:gd name="T34" fmla="*/ 288 w 377"/>
                <a:gd name="T35" fmla="*/ 346 h 504"/>
                <a:gd name="T36" fmla="*/ 332 w 377"/>
                <a:gd name="T37" fmla="*/ 265 h 504"/>
                <a:gd name="T38" fmla="*/ 346 w 377"/>
                <a:gd name="T39" fmla="*/ 189 h 504"/>
                <a:gd name="T40" fmla="*/ 300 w 377"/>
                <a:gd name="T41" fmla="*/ 78 h 504"/>
                <a:gd name="T42" fmla="*/ 188 w 377"/>
                <a:gd name="T43" fmla="*/ 32 h 504"/>
                <a:gd name="T44" fmla="*/ 77 w 377"/>
                <a:gd name="T45" fmla="*/ 78 h 504"/>
                <a:gd name="T46" fmla="*/ 31 w 377"/>
                <a:gd name="T47" fmla="*/ 189 h 504"/>
                <a:gd name="T48" fmla="*/ 45 w 377"/>
                <a:gd name="T49" fmla="*/ 265 h 504"/>
                <a:gd name="T50" fmla="*/ 88 w 377"/>
                <a:gd name="T51" fmla="*/ 346 h 504"/>
                <a:gd name="T52" fmla="*/ 136 w 377"/>
                <a:gd name="T53" fmla="*/ 411 h 504"/>
                <a:gd name="T54" fmla="*/ 186 w 377"/>
                <a:gd name="T55" fmla="*/ 471 h 504"/>
                <a:gd name="T56" fmla="*/ 187 w 377"/>
                <a:gd name="T57" fmla="*/ 471 h 504"/>
                <a:gd name="T58" fmla="*/ 188 w 377"/>
                <a:gd name="T59" fmla="*/ 473 h 504"/>
                <a:gd name="T60" fmla="*/ 190 w 377"/>
                <a:gd name="T61" fmla="*/ 471 h 504"/>
                <a:gd name="T62" fmla="*/ 241 w 377"/>
                <a:gd name="T63" fmla="*/ 411 h 504"/>
                <a:gd name="T64" fmla="*/ 94 w 377"/>
                <a:gd name="T65" fmla="*/ 185 h 504"/>
                <a:gd name="T66" fmla="*/ 122 w 377"/>
                <a:gd name="T67" fmla="*/ 118 h 504"/>
                <a:gd name="T68" fmla="*/ 188 w 377"/>
                <a:gd name="T69" fmla="*/ 91 h 504"/>
                <a:gd name="T70" fmla="*/ 255 w 377"/>
                <a:gd name="T71" fmla="*/ 118 h 504"/>
                <a:gd name="T72" fmla="*/ 283 w 377"/>
                <a:gd name="T73" fmla="*/ 185 h 504"/>
                <a:gd name="T74" fmla="*/ 255 w 377"/>
                <a:gd name="T75" fmla="*/ 252 h 504"/>
                <a:gd name="T76" fmla="*/ 188 w 377"/>
                <a:gd name="T77" fmla="*/ 280 h 504"/>
                <a:gd name="T78" fmla="*/ 122 w 377"/>
                <a:gd name="T79" fmla="*/ 252 h 504"/>
                <a:gd name="T80" fmla="*/ 94 w 377"/>
                <a:gd name="T81" fmla="*/ 185 h 504"/>
                <a:gd name="T82" fmla="*/ 110 w 377"/>
                <a:gd name="T83" fmla="*/ 185 h 504"/>
                <a:gd name="T84" fmla="*/ 133 w 377"/>
                <a:gd name="T85" fmla="*/ 241 h 504"/>
                <a:gd name="T86" fmla="*/ 188 w 377"/>
                <a:gd name="T87" fmla="*/ 264 h 504"/>
                <a:gd name="T88" fmla="*/ 244 w 377"/>
                <a:gd name="T89" fmla="*/ 241 h 504"/>
                <a:gd name="T90" fmla="*/ 267 w 377"/>
                <a:gd name="T91" fmla="*/ 185 h 504"/>
                <a:gd name="T92" fmla="*/ 244 w 377"/>
                <a:gd name="T93" fmla="*/ 130 h 504"/>
                <a:gd name="T94" fmla="*/ 188 w 377"/>
                <a:gd name="T95" fmla="*/ 107 h 504"/>
                <a:gd name="T96" fmla="*/ 133 w 377"/>
                <a:gd name="T97" fmla="*/ 130 h 504"/>
                <a:gd name="T98" fmla="*/ 110 w 377"/>
                <a:gd name="T99" fmla="*/ 18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7" h="504">
                  <a:moveTo>
                    <a:pt x="377" y="189"/>
                  </a:moveTo>
                  <a:cubicBezTo>
                    <a:pt x="377" y="215"/>
                    <a:pt x="373" y="242"/>
                    <a:pt x="363" y="270"/>
                  </a:cubicBezTo>
                  <a:cubicBezTo>
                    <a:pt x="354" y="297"/>
                    <a:pt x="339" y="325"/>
                    <a:pt x="320" y="354"/>
                  </a:cubicBezTo>
                  <a:cubicBezTo>
                    <a:pt x="301" y="382"/>
                    <a:pt x="284" y="405"/>
                    <a:pt x="270" y="424"/>
                  </a:cubicBezTo>
                  <a:cubicBezTo>
                    <a:pt x="255" y="443"/>
                    <a:pt x="236" y="466"/>
                    <a:pt x="214" y="491"/>
                  </a:cubicBezTo>
                  <a:cubicBezTo>
                    <a:pt x="207" y="500"/>
                    <a:pt x="199" y="504"/>
                    <a:pt x="189" y="504"/>
                  </a:cubicBezTo>
                  <a:cubicBezTo>
                    <a:pt x="187" y="504"/>
                    <a:pt x="187" y="504"/>
                    <a:pt x="187" y="504"/>
                  </a:cubicBezTo>
                  <a:cubicBezTo>
                    <a:pt x="178" y="504"/>
                    <a:pt x="169" y="500"/>
                    <a:pt x="163" y="491"/>
                  </a:cubicBezTo>
                  <a:cubicBezTo>
                    <a:pt x="141" y="466"/>
                    <a:pt x="122" y="443"/>
                    <a:pt x="107" y="424"/>
                  </a:cubicBezTo>
                  <a:cubicBezTo>
                    <a:pt x="93" y="405"/>
                    <a:pt x="76" y="382"/>
                    <a:pt x="57" y="354"/>
                  </a:cubicBezTo>
                  <a:cubicBezTo>
                    <a:pt x="38" y="325"/>
                    <a:pt x="23" y="297"/>
                    <a:pt x="14" y="270"/>
                  </a:cubicBezTo>
                  <a:cubicBezTo>
                    <a:pt x="4" y="242"/>
                    <a:pt x="0" y="215"/>
                    <a:pt x="0" y="189"/>
                  </a:cubicBezTo>
                  <a:cubicBezTo>
                    <a:pt x="0" y="137"/>
                    <a:pt x="18" y="92"/>
                    <a:pt x="55" y="55"/>
                  </a:cubicBezTo>
                  <a:cubicBezTo>
                    <a:pt x="91" y="19"/>
                    <a:pt x="136" y="0"/>
                    <a:pt x="188" y="0"/>
                  </a:cubicBezTo>
                  <a:cubicBezTo>
                    <a:pt x="241" y="0"/>
                    <a:pt x="286" y="19"/>
                    <a:pt x="322" y="55"/>
                  </a:cubicBezTo>
                  <a:cubicBezTo>
                    <a:pt x="359" y="92"/>
                    <a:pt x="377" y="137"/>
                    <a:pt x="377" y="189"/>
                  </a:cubicBezTo>
                  <a:close/>
                  <a:moveTo>
                    <a:pt x="241" y="411"/>
                  </a:moveTo>
                  <a:cubicBezTo>
                    <a:pt x="253" y="395"/>
                    <a:pt x="269" y="373"/>
                    <a:pt x="288" y="346"/>
                  </a:cubicBezTo>
                  <a:cubicBezTo>
                    <a:pt x="308" y="318"/>
                    <a:pt x="322" y="291"/>
                    <a:pt x="332" y="265"/>
                  </a:cubicBezTo>
                  <a:cubicBezTo>
                    <a:pt x="341" y="239"/>
                    <a:pt x="346" y="213"/>
                    <a:pt x="346" y="189"/>
                  </a:cubicBezTo>
                  <a:cubicBezTo>
                    <a:pt x="346" y="146"/>
                    <a:pt x="330" y="109"/>
                    <a:pt x="300" y="78"/>
                  </a:cubicBezTo>
                  <a:cubicBezTo>
                    <a:pt x="269" y="47"/>
                    <a:pt x="232" y="32"/>
                    <a:pt x="188" y="32"/>
                  </a:cubicBezTo>
                  <a:cubicBezTo>
                    <a:pt x="145" y="32"/>
                    <a:pt x="108" y="47"/>
                    <a:pt x="77" y="78"/>
                  </a:cubicBezTo>
                  <a:cubicBezTo>
                    <a:pt x="46" y="109"/>
                    <a:pt x="31" y="146"/>
                    <a:pt x="31" y="189"/>
                  </a:cubicBezTo>
                  <a:cubicBezTo>
                    <a:pt x="31" y="213"/>
                    <a:pt x="36" y="239"/>
                    <a:pt x="45" y="265"/>
                  </a:cubicBezTo>
                  <a:cubicBezTo>
                    <a:pt x="55" y="291"/>
                    <a:pt x="69" y="318"/>
                    <a:pt x="88" y="346"/>
                  </a:cubicBezTo>
                  <a:cubicBezTo>
                    <a:pt x="107" y="373"/>
                    <a:pt x="123" y="395"/>
                    <a:pt x="136" y="411"/>
                  </a:cubicBezTo>
                  <a:cubicBezTo>
                    <a:pt x="149" y="426"/>
                    <a:pt x="165" y="446"/>
                    <a:pt x="186" y="471"/>
                  </a:cubicBezTo>
                  <a:cubicBezTo>
                    <a:pt x="187" y="471"/>
                    <a:pt x="187" y="471"/>
                    <a:pt x="187" y="471"/>
                  </a:cubicBezTo>
                  <a:cubicBezTo>
                    <a:pt x="188" y="471"/>
                    <a:pt x="188" y="472"/>
                    <a:pt x="188" y="473"/>
                  </a:cubicBezTo>
                  <a:cubicBezTo>
                    <a:pt x="189" y="472"/>
                    <a:pt x="190" y="471"/>
                    <a:pt x="190" y="471"/>
                  </a:cubicBezTo>
                  <a:cubicBezTo>
                    <a:pt x="211" y="446"/>
                    <a:pt x="228" y="426"/>
                    <a:pt x="241" y="411"/>
                  </a:cubicBezTo>
                  <a:close/>
                  <a:moveTo>
                    <a:pt x="94" y="185"/>
                  </a:moveTo>
                  <a:cubicBezTo>
                    <a:pt x="94" y="159"/>
                    <a:pt x="103" y="137"/>
                    <a:pt x="122" y="118"/>
                  </a:cubicBezTo>
                  <a:cubicBezTo>
                    <a:pt x="140" y="100"/>
                    <a:pt x="162" y="91"/>
                    <a:pt x="188" y="91"/>
                  </a:cubicBezTo>
                  <a:cubicBezTo>
                    <a:pt x="215" y="91"/>
                    <a:pt x="237" y="100"/>
                    <a:pt x="255" y="118"/>
                  </a:cubicBezTo>
                  <a:cubicBezTo>
                    <a:pt x="274" y="137"/>
                    <a:pt x="283" y="159"/>
                    <a:pt x="283" y="185"/>
                  </a:cubicBezTo>
                  <a:cubicBezTo>
                    <a:pt x="283" y="212"/>
                    <a:pt x="274" y="234"/>
                    <a:pt x="255" y="252"/>
                  </a:cubicBezTo>
                  <a:cubicBezTo>
                    <a:pt x="237" y="271"/>
                    <a:pt x="215" y="280"/>
                    <a:pt x="188" y="280"/>
                  </a:cubicBezTo>
                  <a:cubicBezTo>
                    <a:pt x="162" y="280"/>
                    <a:pt x="140" y="271"/>
                    <a:pt x="122" y="252"/>
                  </a:cubicBezTo>
                  <a:cubicBezTo>
                    <a:pt x="103" y="234"/>
                    <a:pt x="94" y="212"/>
                    <a:pt x="94" y="185"/>
                  </a:cubicBezTo>
                  <a:close/>
                  <a:moveTo>
                    <a:pt x="110" y="185"/>
                  </a:moveTo>
                  <a:cubicBezTo>
                    <a:pt x="110" y="207"/>
                    <a:pt x="117" y="225"/>
                    <a:pt x="133" y="241"/>
                  </a:cubicBezTo>
                  <a:cubicBezTo>
                    <a:pt x="148" y="256"/>
                    <a:pt x="167" y="264"/>
                    <a:pt x="188" y="264"/>
                  </a:cubicBezTo>
                  <a:cubicBezTo>
                    <a:pt x="210" y="264"/>
                    <a:pt x="229" y="256"/>
                    <a:pt x="244" y="241"/>
                  </a:cubicBezTo>
                  <a:cubicBezTo>
                    <a:pt x="259" y="225"/>
                    <a:pt x="267" y="207"/>
                    <a:pt x="267" y="185"/>
                  </a:cubicBezTo>
                  <a:cubicBezTo>
                    <a:pt x="267" y="164"/>
                    <a:pt x="259" y="145"/>
                    <a:pt x="244" y="130"/>
                  </a:cubicBezTo>
                  <a:cubicBezTo>
                    <a:pt x="229" y="114"/>
                    <a:pt x="210" y="107"/>
                    <a:pt x="188" y="107"/>
                  </a:cubicBezTo>
                  <a:cubicBezTo>
                    <a:pt x="167" y="107"/>
                    <a:pt x="148" y="114"/>
                    <a:pt x="133" y="130"/>
                  </a:cubicBezTo>
                  <a:cubicBezTo>
                    <a:pt x="117" y="145"/>
                    <a:pt x="110" y="164"/>
                    <a:pt x="110" y="185"/>
                  </a:cubicBez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grpSp>
        <p:nvGrpSpPr>
          <p:cNvPr id="5" name="Group 4"/>
          <p:cNvGrpSpPr/>
          <p:nvPr/>
        </p:nvGrpSpPr>
        <p:grpSpPr>
          <a:xfrm>
            <a:off x="1688814" y="2058867"/>
            <a:ext cx="1108887" cy="517949"/>
            <a:chOff x="4503504" y="5490311"/>
            <a:chExt cx="2957032" cy="1381195"/>
          </a:xfrm>
        </p:grpSpPr>
        <p:sp>
          <p:nvSpPr>
            <p:cNvPr id="3430" name="Shape 3430"/>
            <p:cNvSpPr/>
            <p:nvPr/>
          </p:nvSpPr>
          <p:spPr>
            <a:xfrm>
              <a:off x="4503504" y="5490311"/>
              <a:ext cx="2957032" cy="1381195"/>
            </a:xfrm>
            <a:custGeom>
              <a:avLst/>
              <a:gdLst/>
              <a:ahLst/>
              <a:cxnLst>
                <a:cxn ang="0">
                  <a:pos x="wd2" y="hd2"/>
                </a:cxn>
                <a:cxn ang="5400000">
                  <a:pos x="wd2" y="hd2"/>
                </a:cxn>
                <a:cxn ang="10800000">
                  <a:pos x="wd2" y="hd2"/>
                </a:cxn>
                <a:cxn ang="16200000">
                  <a:pos x="wd2" y="hd2"/>
                </a:cxn>
              </a:cxnLst>
              <a:rect l="0" t="0" r="r" b="b"/>
              <a:pathLst>
                <a:path w="21600" h="21600" extrusionOk="0">
                  <a:moveTo>
                    <a:pt x="0" y="75"/>
                  </a:moveTo>
                  <a:lnTo>
                    <a:pt x="0" y="9596"/>
                  </a:lnTo>
                  <a:lnTo>
                    <a:pt x="0" y="12579"/>
                  </a:lnTo>
                  <a:lnTo>
                    <a:pt x="0" y="21600"/>
                  </a:lnTo>
                  <a:lnTo>
                    <a:pt x="21600" y="21600"/>
                  </a:lnTo>
                  <a:lnTo>
                    <a:pt x="21600" y="13983"/>
                  </a:lnTo>
                  <a:lnTo>
                    <a:pt x="21600" y="7862"/>
                  </a:lnTo>
                  <a:lnTo>
                    <a:pt x="21600" y="0"/>
                  </a:lnTo>
                  <a:lnTo>
                    <a:pt x="7393" y="0"/>
                  </a:lnTo>
                  <a:lnTo>
                    <a:pt x="6029" y="0"/>
                  </a:lnTo>
                  <a:lnTo>
                    <a:pt x="0" y="75"/>
                  </a:lnTo>
                  <a:close/>
                </a:path>
              </a:pathLst>
            </a:cu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000000"/>
                  </a:solidFill>
                  <a:latin typeface="Helvetica Light"/>
                  <a:ea typeface="Helvetica Light"/>
                  <a:cs typeface="Helvetica Light"/>
                  <a:sym typeface="Helvetica Light"/>
                </a:defRPr>
              </a:pPr>
              <a:endParaRPr sz="1200" kern="0">
                <a:solidFill>
                  <a:srgbClr val="000000"/>
                </a:solidFill>
                <a:latin typeface="Helvetica Light"/>
                <a:sym typeface="Helvetica Light"/>
              </a:endParaRPr>
            </a:p>
          </p:txBody>
        </p:sp>
        <p:sp>
          <p:nvSpPr>
            <p:cNvPr id="32" name="Freeform 41"/>
            <p:cNvSpPr>
              <a:spLocks noEditPoints="1"/>
            </p:cNvSpPr>
            <p:nvPr/>
          </p:nvSpPr>
          <p:spPr bwMode="auto">
            <a:xfrm>
              <a:off x="5608187" y="5912679"/>
              <a:ext cx="794663" cy="497984"/>
            </a:xfrm>
            <a:custGeom>
              <a:avLst/>
              <a:gdLst>
                <a:gd name="T0" fmla="*/ 503 w 503"/>
                <a:gd name="T1" fmla="*/ 157 h 315"/>
                <a:gd name="T2" fmla="*/ 502 w 503"/>
                <a:gd name="T3" fmla="*/ 161 h 315"/>
                <a:gd name="T4" fmla="*/ 502 w 503"/>
                <a:gd name="T5" fmla="*/ 163 h 315"/>
                <a:gd name="T6" fmla="*/ 501 w 503"/>
                <a:gd name="T7" fmla="*/ 164 h 315"/>
                <a:gd name="T8" fmla="*/ 397 w 503"/>
                <a:gd name="T9" fmla="*/ 273 h 315"/>
                <a:gd name="T10" fmla="*/ 251 w 503"/>
                <a:gd name="T11" fmla="*/ 315 h 315"/>
                <a:gd name="T12" fmla="*/ 105 w 503"/>
                <a:gd name="T13" fmla="*/ 273 h 315"/>
                <a:gd name="T14" fmla="*/ 1 w 503"/>
                <a:gd name="T15" fmla="*/ 164 h 315"/>
                <a:gd name="T16" fmla="*/ 1 w 503"/>
                <a:gd name="T17" fmla="*/ 163 h 315"/>
                <a:gd name="T18" fmla="*/ 0 w 503"/>
                <a:gd name="T19" fmla="*/ 162 h 315"/>
                <a:gd name="T20" fmla="*/ 0 w 503"/>
                <a:gd name="T21" fmla="*/ 160 h 315"/>
                <a:gd name="T22" fmla="*/ 0 w 503"/>
                <a:gd name="T23" fmla="*/ 157 h 315"/>
                <a:gd name="T24" fmla="*/ 0 w 503"/>
                <a:gd name="T25" fmla="*/ 153 h 315"/>
                <a:gd name="T26" fmla="*/ 1 w 503"/>
                <a:gd name="T27" fmla="*/ 151 h 315"/>
                <a:gd name="T28" fmla="*/ 1 w 503"/>
                <a:gd name="T29" fmla="*/ 150 h 315"/>
                <a:gd name="T30" fmla="*/ 1 w 503"/>
                <a:gd name="T31" fmla="*/ 149 h 315"/>
                <a:gd name="T32" fmla="*/ 105 w 503"/>
                <a:gd name="T33" fmla="*/ 42 h 315"/>
                <a:gd name="T34" fmla="*/ 251 w 503"/>
                <a:gd name="T35" fmla="*/ 0 h 315"/>
                <a:gd name="T36" fmla="*/ 397 w 503"/>
                <a:gd name="T37" fmla="*/ 42 h 315"/>
                <a:gd name="T38" fmla="*/ 501 w 503"/>
                <a:gd name="T39" fmla="*/ 150 h 315"/>
                <a:gd name="T40" fmla="*/ 502 w 503"/>
                <a:gd name="T41" fmla="*/ 151 h 315"/>
                <a:gd name="T42" fmla="*/ 502 w 503"/>
                <a:gd name="T43" fmla="*/ 153 h 315"/>
                <a:gd name="T44" fmla="*/ 503 w 503"/>
                <a:gd name="T45" fmla="*/ 157 h 315"/>
                <a:gd name="T46" fmla="*/ 469 w 503"/>
                <a:gd name="T47" fmla="*/ 157 h 315"/>
                <a:gd name="T48" fmla="*/ 377 w 503"/>
                <a:gd name="T49" fmla="*/ 66 h 315"/>
                <a:gd name="T50" fmla="*/ 251 w 503"/>
                <a:gd name="T51" fmla="*/ 31 h 315"/>
                <a:gd name="T52" fmla="*/ 125 w 503"/>
                <a:gd name="T53" fmla="*/ 66 h 315"/>
                <a:gd name="T54" fmla="*/ 33 w 503"/>
                <a:gd name="T55" fmla="*/ 157 h 315"/>
                <a:gd name="T56" fmla="*/ 125 w 503"/>
                <a:gd name="T57" fmla="*/ 249 h 315"/>
                <a:gd name="T58" fmla="*/ 251 w 503"/>
                <a:gd name="T59" fmla="*/ 283 h 315"/>
                <a:gd name="T60" fmla="*/ 377 w 503"/>
                <a:gd name="T61" fmla="*/ 249 h 315"/>
                <a:gd name="T62" fmla="*/ 469 w 503"/>
                <a:gd name="T63" fmla="*/ 157 h 315"/>
                <a:gd name="T64" fmla="*/ 361 w 503"/>
                <a:gd name="T65" fmla="*/ 157 h 315"/>
                <a:gd name="T66" fmla="*/ 328 w 503"/>
                <a:gd name="T67" fmla="*/ 235 h 315"/>
                <a:gd name="T68" fmla="*/ 251 w 503"/>
                <a:gd name="T69" fmla="*/ 267 h 315"/>
                <a:gd name="T70" fmla="*/ 173 w 503"/>
                <a:gd name="T71" fmla="*/ 235 h 315"/>
                <a:gd name="T72" fmla="*/ 140 w 503"/>
                <a:gd name="T73" fmla="*/ 157 h 315"/>
                <a:gd name="T74" fmla="*/ 173 w 503"/>
                <a:gd name="T75" fmla="*/ 79 h 315"/>
                <a:gd name="T76" fmla="*/ 251 w 503"/>
                <a:gd name="T77" fmla="*/ 47 h 315"/>
                <a:gd name="T78" fmla="*/ 328 w 503"/>
                <a:gd name="T79" fmla="*/ 79 h 315"/>
                <a:gd name="T80" fmla="*/ 361 w 503"/>
                <a:gd name="T81" fmla="*/ 157 h 315"/>
                <a:gd name="T82" fmla="*/ 345 w 503"/>
                <a:gd name="T83" fmla="*/ 157 h 315"/>
                <a:gd name="T84" fmla="*/ 318 w 503"/>
                <a:gd name="T85" fmla="*/ 90 h 315"/>
                <a:gd name="T86" fmla="*/ 251 w 503"/>
                <a:gd name="T87" fmla="*/ 63 h 315"/>
                <a:gd name="T88" fmla="*/ 184 w 503"/>
                <a:gd name="T89" fmla="*/ 90 h 315"/>
                <a:gd name="T90" fmla="*/ 156 w 503"/>
                <a:gd name="T91" fmla="*/ 157 h 315"/>
                <a:gd name="T92" fmla="*/ 184 w 503"/>
                <a:gd name="T93" fmla="*/ 224 h 315"/>
                <a:gd name="T94" fmla="*/ 251 w 503"/>
                <a:gd name="T95" fmla="*/ 252 h 315"/>
                <a:gd name="T96" fmla="*/ 318 w 503"/>
                <a:gd name="T97" fmla="*/ 224 h 315"/>
                <a:gd name="T98" fmla="*/ 345 w 503"/>
                <a:gd name="T99" fmla="*/ 157 h 315"/>
                <a:gd name="T100" fmla="*/ 206 w 503"/>
                <a:gd name="T101" fmla="*/ 112 h 315"/>
                <a:gd name="T102" fmla="*/ 188 w 503"/>
                <a:gd name="T103" fmla="*/ 157 h 315"/>
                <a:gd name="T104" fmla="*/ 196 w 503"/>
                <a:gd name="T105" fmla="*/ 165 h 315"/>
                <a:gd name="T106" fmla="*/ 203 w 503"/>
                <a:gd name="T107" fmla="*/ 157 h 315"/>
                <a:gd name="T108" fmla="*/ 218 w 503"/>
                <a:gd name="T109" fmla="*/ 124 h 315"/>
                <a:gd name="T110" fmla="*/ 251 w 503"/>
                <a:gd name="T111" fmla="*/ 110 h 315"/>
                <a:gd name="T112" fmla="*/ 259 w 503"/>
                <a:gd name="T113" fmla="*/ 102 h 315"/>
                <a:gd name="T114" fmla="*/ 251 w 503"/>
                <a:gd name="T115" fmla="*/ 94 h 315"/>
                <a:gd name="T116" fmla="*/ 206 w 503"/>
                <a:gd name="T117" fmla="*/ 1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3" h="315">
                  <a:moveTo>
                    <a:pt x="503" y="157"/>
                  </a:moveTo>
                  <a:cubicBezTo>
                    <a:pt x="503" y="158"/>
                    <a:pt x="502" y="159"/>
                    <a:pt x="502" y="161"/>
                  </a:cubicBezTo>
                  <a:cubicBezTo>
                    <a:pt x="502" y="162"/>
                    <a:pt x="502" y="162"/>
                    <a:pt x="502" y="163"/>
                  </a:cubicBezTo>
                  <a:cubicBezTo>
                    <a:pt x="501" y="164"/>
                    <a:pt x="501" y="164"/>
                    <a:pt x="501" y="164"/>
                  </a:cubicBezTo>
                  <a:cubicBezTo>
                    <a:pt x="478" y="209"/>
                    <a:pt x="443" y="245"/>
                    <a:pt x="397" y="273"/>
                  </a:cubicBezTo>
                  <a:cubicBezTo>
                    <a:pt x="351" y="301"/>
                    <a:pt x="303" y="315"/>
                    <a:pt x="251" y="315"/>
                  </a:cubicBezTo>
                  <a:cubicBezTo>
                    <a:pt x="199" y="315"/>
                    <a:pt x="150" y="301"/>
                    <a:pt x="105" y="273"/>
                  </a:cubicBezTo>
                  <a:cubicBezTo>
                    <a:pt x="59" y="245"/>
                    <a:pt x="24" y="209"/>
                    <a:pt x="1" y="164"/>
                  </a:cubicBezTo>
                  <a:cubicBezTo>
                    <a:pt x="1" y="163"/>
                    <a:pt x="1" y="163"/>
                    <a:pt x="1" y="163"/>
                  </a:cubicBezTo>
                  <a:cubicBezTo>
                    <a:pt x="0" y="162"/>
                    <a:pt x="0" y="162"/>
                    <a:pt x="0" y="162"/>
                  </a:cubicBezTo>
                  <a:cubicBezTo>
                    <a:pt x="0" y="161"/>
                    <a:pt x="0" y="161"/>
                    <a:pt x="0" y="160"/>
                  </a:cubicBezTo>
                  <a:cubicBezTo>
                    <a:pt x="0" y="159"/>
                    <a:pt x="0" y="158"/>
                    <a:pt x="0" y="157"/>
                  </a:cubicBezTo>
                  <a:cubicBezTo>
                    <a:pt x="0" y="157"/>
                    <a:pt x="0" y="155"/>
                    <a:pt x="0" y="153"/>
                  </a:cubicBezTo>
                  <a:cubicBezTo>
                    <a:pt x="0" y="153"/>
                    <a:pt x="0" y="152"/>
                    <a:pt x="1" y="151"/>
                  </a:cubicBezTo>
                  <a:cubicBezTo>
                    <a:pt x="1" y="150"/>
                    <a:pt x="1" y="150"/>
                    <a:pt x="1" y="150"/>
                  </a:cubicBezTo>
                  <a:cubicBezTo>
                    <a:pt x="1" y="149"/>
                    <a:pt x="1" y="149"/>
                    <a:pt x="1" y="149"/>
                  </a:cubicBezTo>
                  <a:cubicBezTo>
                    <a:pt x="24" y="105"/>
                    <a:pt x="59" y="69"/>
                    <a:pt x="105" y="42"/>
                  </a:cubicBezTo>
                  <a:cubicBezTo>
                    <a:pt x="150" y="14"/>
                    <a:pt x="199" y="0"/>
                    <a:pt x="251" y="0"/>
                  </a:cubicBezTo>
                  <a:cubicBezTo>
                    <a:pt x="303" y="0"/>
                    <a:pt x="351" y="14"/>
                    <a:pt x="397" y="42"/>
                  </a:cubicBezTo>
                  <a:cubicBezTo>
                    <a:pt x="443" y="69"/>
                    <a:pt x="478" y="106"/>
                    <a:pt x="501" y="150"/>
                  </a:cubicBezTo>
                  <a:cubicBezTo>
                    <a:pt x="502" y="151"/>
                    <a:pt x="502" y="151"/>
                    <a:pt x="502" y="151"/>
                  </a:cubicBezTo>
                  <a:cubicBezTo>
                    <a:pt x="502" y="152"/>
                    <a:pt x="502" y="153"/>
                    <a:pt x="502" y="153"/>
                  </a:cubicBezTo>
                  <a:cubicBezTo>
                    <a:pt x="502" y="155"/>
                    <a:pt x="503" y="157"/>
                    <a:pt x="503" y="157"/>
                  </a:cubicBezTo>
                  <a:close/>
                  <a:moveTo>
                    <a:pt x="469" y="157"/>
                  </a:moveTo>
                  <a:cubicBezTo>
                    <a:pt x="447" y="119"/>
                    <a:pt x="417" y="89"/>
                    <a:pt x="377" y="66"/>
                  </a:cubicBezTo>
                  <a:cubicBezTo>
                    <a:pt x="337" y="43"/>
                    <a:pt x="295" y="31"/>
                    <a:pt x="251" y="31"/>
                  </a:cubicBezTo>
                  <a:cubicBezTo>
                    <a:pt x="207" y="31"/>
                    <a:pt x="165" y="43"/>
                    <a:pt x="125" y="66"/>
                  </a:cubicBezTo>
                  <a:cubicBezTo>
                    <a:pt x="86" y="89"/>
                    <a:pt x="55" y="119"/>
                    <a:pt x="33" y="157"/>
                  </a:cubicBezTo>
                  <a:cubicBezTo>
                    <a:pt x="55" y="195"/>
                    <a:pt x="86" y="226"/>
                    <a:pt x="125" y="249"/>
                  </a:cubicBezTo>
                  <a:cubicBezTo>
                    <a:pt x="165" y="272"/>
                    <a:pt x="207" y="283"/>
                    <a:pt x="251" y="283"/>
                  </a:cubicBezTo>
                  <a:cubicBezTo>
                    <a:pt x="295" y="283"/>
                    <a:pt x="337" y="272"/>
                    <a:pt x="377" y="249"/>
                  </a:cubicBezTo>
                  <a:cubicBezTo>
                    <a:pt x="417" y="226"/>
                    <a:pt x="447" y="195"/>
                    <a:pt x="469" y="157"/>
                  </a:cubicBezTo>
                  <a:close/>
                  <a:moveTo>
                    <a:pt x="361" y="157"/>
                  </a:moveTo>
                  <a:cubicBezTo>
                    <a:pt x="361" y="187"/>
                    <a:pt x="350" y="213"/>
                    <a:pt x="328" y="235"/>
                  </a:cubicBezTo>
                  <a:cubicBezTo>
                    <a:pt x="307" y="257"/>
                    <a:pt x="281" y="267"/>
                    <a:pt x="251" y="267"/>
                  </a:cubicBezTo>
                  <a:cubicBezTo>
                    <a:pt x="221" y="267"/>
                    <a:pt x="195" y="257"/>
                    <a:pt x="173" y="235"/>
                  </a:cubicBezTo>
                  <a:cubicBezTo>
                    <a:pt x="151" y="213"/>
                    <a:pt x="140" y="187"/>
                    <a:pt x="140" y="157"/>
                  </a:cubicBezTo>
                  <a:cubicBezTo>
                    <a:pt x="140" y="127"/>
                    <a:pt x="151" y="101"/>
                    <a:pt x="173" y="79"/>
                  </a:cubicBezTo>
                  <a:cubicBezTo>
                    <a:pt x="195" y="58"/>
                    <a:pt x="221" y="47"/>
                    <a:pt x="251" y="47"/>
                  </a:cubicBezTo>
                  <a:cubicBezTo>
                    <a:pt x="281" y="47"/>
                    <a:pt x="307" y="58"/>
                    <a:pt x="328" y="79"/>
                  </a:cubicBezTo>
                  <a:cubicBezTo>
                    <a:pt x="350" y="101"/>
                    <a:pt x="361" y="127"/>
                    <a:pt x="361" y="157"/>
                  </a:cubicBezTo>
                  <a:close/>
                  <a:moveTo>
                    <a:pt x="345" y="157"/>
                  </a:moveTo>
                  <a:cubicBezTo>
                    <a:pt x="345" y="131"/>
                    <a:pt x="336" y="109"/>
                    <a:pt x="318" y="90"/>
                  </a:cubicBezTo>
                  <a:cubicBezTo>
                    <a:pt x="299" y="72"/>
                    <a:pt x="277" y="63"/>
                    <a:pt x="251" y="63"/>
                  </a:cubicBezTo>
                  <a:cubicBezTo>
                    <a:pt x="224" y="63"/>
                    <a:pt x="202" y="72"/>
                    <a:pt x="184" y="90"/>
                  </a:cubicBezTo>
                  <a:cubicBezTo>
                    <a:pt x="165" y="109"/>
                    <a:pt x="156" y="131"/>
                    <a:pt x="156" y="157"/>
                  </a:cubicBezTo>
                  <a:cubicBezTo>
                    <a:pt x="156" y="183"/>
                    <a:pt x="165" y="206"/>
                    <a:pt x="184" y="224"/>
                  </a:cubicBezTo>
                  <a:cubicBezTo>
                    <a:pt x="202" y="242"/>
                    <a:pt x="224" y="252"/>
                    <a:pt x="251" y="252"/>
                  </a:cubicBezTo>
                  <a:cubicBezTo>
                    <a:pt x="277" y="252"/>
                    <a:pt x="299" y="242"/>
                    <a:pt x="318" y="224"/>
                  </a:cubicBezTo>
                  <a:cubicBezTo>
                    <a:pt x="336" y="206"/>
                    <a:pt x="345" y="183"/>
                    <a:pt x="345" y="157"/>
                  </a:cubicBezTo>
                  <a:close/>
                  <a:moveTo>
                    <a:pt x="206" y="112"/>
                  </a:moveTo>
                  <a:cubicBezTo>
                    <a:pt x="194" y="125"/>
                    <a:pt x="188" y="139"/>
                    <a:pt x="188" y="157"/>
                  </a:cubicBezTo>
                  <a:cubicBezTo>
                    <a:pt x="188" y="162"/>
                    <a:pt x="190" y="165"/>
                    <a:pt x="196" y="165"/>
                  </a:cubicBezTo>
                  <a:cubicBezTo>
                    <a:pt x="201" y="165"/>
                    <a:pt x="203" y="162"/>
                    <a:pt x="203" y="157"/>
                  </a:cubicBezTo>
                  <a:cubicBezTo>
                    <a:pt x="203" y="144"/>
                    <a:pt x="208" y="133"/>
                    <a:pt x="218" y="124"/>
                  </a:cubicBezTo>
                  <a:cubicBezTo>
                    <a:pt x="227" y="115"/>
                    <a:pt x="238" y="110"/>
                    <a:pt x="251" y="110"/>
                  </a:cubicBezTo>
                  <a:cubicBezTo>
                    <a:pt x="256" y="110"/>
                    <a:pt x="259" y="107"/>
                    <a:pt x="259" y="102"/>
                  </a:cubicBezTo>
                  <a:cubicBezTo>
                    <a:pt x="259" y="97"/>
                    <a:pt x="256" y="94"/>
                    <a:pt x="251" y="94"/>
                  </a:cubicBezTo>
                  <a:cubicBezTo>
                    <a:pt x="234" y="94"/>
                    <a:pt x="219" y="100"/>
                    <a:pt x="206" y="112"/>
                  </a:cubicBez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sp>
        <p:nvSpPr>
          <p:cNvPr id="33" name="Freeform 47"/>
          <p:cNvSpPr>
            <a:spLocks noEditPoints="1"/>
          </p:cNvSpPr>
          <p:nvPr/>
        </p:nvSpPr>
        <p:spPr bwMode="auto">
          <a:xfrm>
            <a:off x="2387583" y="3296156"/>
            <a:ext cx="307436" cy="268930"/>
          </a:xfrm>
          <a:custGeom>
            <a:avLst/>
            <a:gdLst>
              <a:gd name="T0" fmla="*/ 460 w 460"/>
              <a:gd name="T1" fmla="*/ 172 h 402"/>
              <a:gd name="T2" fmla="*/ 393 w 460"/>
              <a:gd name="T3" fmla="*/ 295 h 402"/>
              <a:gd name="T4" fmla="*/ 230 w 460"/>
              <a:gd name="T5" fmla="*/ 345 h 402"/>
              <a:gd name="T6" fmla="*/ 186 w 460"/>
              <a:gd name="T7" fmla="*/ 341 h 402"/>
              <a:gd name="T8" fmla="*/ 145 w 460"/>
              <a:gd name="T9" fmla="*/ 377 h 402"/>
              <a:gd name="T10" fmla="*/ 89 w 460"/>
              <a:gd name="T11" fmla="*/ 402 h 402"/>
              <a:gd name="T12" fmla="*/ 85 w 460"/>
              <a:gd name="T13" fmla="*/ 402 h 402"/>
              <a:gd name="T14" fmla="*/ 76 w 460"/>
              <a:gd name="T15" fmla="*/ 399 h 402"/>
              <a:gd name="T16" fmla="*/ 72 w 460"/>
              <a:gd name="T17" fmla="*/ 390 h 402"/>
              <a:gd name="T18" fmla="*/ 73 w 460"/>
              <a:gd name="T19" fmla="*/ 384 h 402"/>
              <a:gd name="T20" fmla="*/ 79 w 460"/>
              <a:gd name="T21" fmla="*/ 375 h 402"/>
              <a:gd name="T22" fmla="*/ 87 w 460"/>
              <a:gd name="T23" fmla="*/ 361 h 402"/>
              <a:gd name="T24" fmla="*/ 93 w 460"/>
              <a:gd name="T25" fmla="*/ 348 h 402"/>
              <a:gd name="T26" fmla="*/ 99 w 460"/>
              <a:gd name="T27" fmla="*/ 331 h 402"/>
              <a:gd name="T28" fmla="*/ 101 w 460"/>
              <a:gd name="T29" fmla="*/ 316 h 402"/>
              <a:gd name="T30" fmla="*/ 101 w 460"/>
              <a:gd name="T31" fmla="*/ 315 h 402"/>
              <a:gd name="T32" fmla="*/ 27 w 460"/>
              <a:gd name="T33" fmla="*/ 254 h 402"/>
              <a:gd name="T34" fmla="*/ 0 w 460"/>
              <a:gd name="T35" fmla="*/ 172 h 402"/>
              <a:gd name="T36" fmla="*/ 68 w 460"/>
              <a:gd name="T37" fmla="*/ 50 h 402"/>
              <a:gd name="T38" fmla="*/ 230 w 460"/>
              <a:gd name="T39" fmla="*/ 0 h 402"/>
              <a:gd name="T40" fmla="*/ 322 w 460"/>
              <a:gd name="T41" fmla="*/ 10 h 402"/>
              <a:gd name="T42" fmla="*/ 393 w 460"/>
              <a:gd name="T43" fmla="*/ 50 h 402"/>
              <a:gd name="T44" fmla="*/ 460 w 460"/>
              <a:gd name="T45" fmla="*/ 172 h 402"/>
              <a:gd name="T46" fmla="*/ 373 w 460"/>
              <a:gd name="T47" fmla="*/ 274 h 402"/>
              <a:gd name="T48" fmla="*/ 431 w 460"/>
              <a:gd name="T49" fmla="*/ 172 h 402"/>
              <a:gd name="T50" fmla="*/ 373 w 460"/>
              <a:gd name="T51" fmla="*/ 71 h 402"/>
              <a:gd name="T52" fmla="*/ 230 w 460"/>
              <a:gd name="T53" fmla="*/ 29 h 402"/>
              <a:gd name="T54" fmla="*/ 88 w 460"/>
              <a:gd name="T55" fmla="*/ 71 h 402"/>
              <a:gd name="T56" fmla="*/ 29 w 460"/>
              <a:gd name="T57" fmla="*/ 172 h 402"/>
              <a:gd name="T58" fmla="*/ 52 w 460"/>
              <a:gd name="T59" fmla="*/ 238 h 402"/>
              <a:gd name="T60" fmla="*/ 114 w 460"/>
              <a:gd name="T61" fmla="*/ 289 h 402"/>
              <a:gd name="T62" fmla="*/ 130 w 460"/>
              <a:gd name="T63" fmla="*/ 315 h 402"/>
              <a:gd name="T64" fmla="*/ 130 w 460"/>
              <a:gd name="T65" fmla="*/ 318 h 402"/>
              <a:gd name="T66" fmla="*/ 120 w 460"/>
              <a:gd name="T67" fmla="*/ 360 h 402"/>
              <a:gd name="T68" fmla="*/ 164 w 460"/>
              <a:gd name="T69" fmla="*/ 323 h 402"/>
              <a:gd name="T70" fmla="*/ 186 w 460"/>
              <a:gd name="T71" fmla="*/ 313 h 402"/>
              <a:gd name="T72" fmla="*/ 190 w 460"/>
              <a:gd name="T73" fmla="*/ 314 h 402"/>
              <a:gd name="T74" fmla="*/ 230 w 460"/>
              <a:gd name="T75" fmla="*/ 316 h 402"/>
              <a:gd name="T76" fmla="*/ 373 w 460"/>
              <a:gd name="T77" fmla="*/ 274 h 402"/>
              <a:gd name="T78" fmla="*/ 119 w 460"/>
              <a:gd name="T79" fmla="*/ 102 h 402"/>
              <a:gd name="T80" fmla="*/ 72 w 460"/>
              <a:gd name="T81" fmla="*/ 172 h 402"/>
              <a:gd name="T82" fmla="*/ 79 w 460"/>
              <a:gd name="T83" fmla="*/ 180 h 402"/>
              <a:gd name="T84" fmla="*/ 87 w 460"/>
              <a:gd name="T85" fmla="*/ 172 h 402"/>
              <a:gd name="T86" fmla="*/ 130 w 460"/>
              <a:gd name="T87" fmla="*/ 112 h 402"/>
              <a:gd name="T88" fmla="*/ 230 w 460"/>
              <a:gd name="T89" fmla="*/ 86 h 402"/>
              <a:gd name="T90" fmla="*/ 237 w 460"/>
              <a:gd name="T91" fmla="*/ 79 h 402"/>
              <a:gd name="T92" fmla="*/ 230 w 460"/>
              <a:gd name="T93" fmla="*/ 72 h 402"/>
              <a:gd name="T94" fmla="*/ 119 w 460"/>
              <a:gd name="T95" fmla="*/ 1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0" h="402">
                <a:moveTo>
                  <a:pt x="460" y="172"/>
                </a:moveTo>
                <a:cubicBezTo>
                  <a:pt x="460" y="220"/>
                  <a:pt x="438" y="261"/>
                  <a:pt x="393" y="295"/>
                </a:cubicBezTo>
                <a:cubicBezTo>
                  <a:pt x="348" y="328"/>
                  <a:pt x="294" y="345"/>
                  <a:pt x="230" y="345"/>
                </a:cubicBezTo>
                <a:cubicBezTo>
                  <a:pt x="216" y="345"/>
                  <a:pt x="201" y="344"/>
                  <a:pt x="186" y="341"/>
                </a:cubicBezTo>
                <a:cubicBezTo>
                  <a:pt x="177" y="352"/>
                  <a:pt x="164" y="364"/>
                  <a:pt x="145" y="377"/>
                </a:cubicBezTo>
                <a:cubicBezTo>
                  <a:pt x="127" y="390"/>
                  <a:pt x="108" y="399"/>
                  <a:pt x="89" y="402"/>
                </a:cubicBezTo>
                <a:cubicBezTo>
                  <a:pt x="89" y="402"/>
                  <a:pt x="87" y="402"/>
                  <a:pt x="85" y="402"/>
                </a:cubicBezTo>
                <a:cubicBezTo>
                  <a:pt x="81" y="402"/>
                  <a:pt x="78" y="401"/>
                  <a:pt x="76" y="399"/>
                </a:cubicBezTo>
                <a:cubicBezTo>
                  <a:pt x="73" y="396"/>
                  <a:pt x="72" y="393"/>
                  <a:pt x="72" y="390"/>
                </a:cubicBezTo>
                <a:cubicBezTo>
                  <a:pt x="72" y="388"/>
                  <a:pt x="72" y="386"/>
                  <a:pt x="73" y="384"/>
                </a:cubicBezTo>
                <a:cubicBezTo>
                  <a:pt x="73" y="384"/>
                  <a:pt x="75" y="381"/>
                  <a:pt x="79" y="375"/>
                </a:cubicBezTo>
                <a:cubicBezTo>
                  <a:pt x="83" y="369"/>
                  <a:pt x="85" y="364"/>
                  <a:pt x="87" y="361"/>
                </a:cubicBezTo>
                <a:cubicBezTo>
                  <a:pt x="88" y="358"/>
                  <a:pt x="91" y="354"/>
                  <a:pt x="93" y="348"/>
                </a:cubicBezTo>
                <a:cubicBezTo>
                  <a:pt x="96" y="342"/>
                  <a:pt x="98" y="336"/>
                  <a:pt x="99" y="331"/>
                </a:cubicBezTo>
                <a:cubicBezTo>
                  <a:pt x="100" y="326"/>
                  <a:pt x="101" y="321"/>
                  <a:pt x="101" y="316"/>
                </a:cubicBezTo>
                <a:cubicBezTo>
                  <a:pt x="101" y="315"/>
                  <a:pt x="101" y="315"/>
                  <a:pt x="101" y="315"/>
                </a:cubicBezTo>
                <a:cubicBezTo>
                  <a:pt x="70" y="299"/>
                  <a:pt x="45" y="279"/>
                  <a:pt x="27" y="254"/>
                </a:cubicBezTo>
                <a:cubicBezTo>
                  <a:pt x="9" y="229"/>
                  <a:pt x="0" y="202"/>
                  <a:pt x="0" y="172"/>
                </a:cubicBezTo>
                <a:cubicBezTo>
                  <a:pt x="0" y="125"/>
                  <a:pt x="23" y="84"/>
                  <a:pt x="68" y="50"/>
                </a:cubicBezTo>
                <a:cubicBezTo>
                  <a:pt x="113" y="17"/>
                  <a:pt x="167" y="0"/>
                  <a:pt x="230" y="0"/>
                </a:cubicBezTo>
                <a:cubicBezTo>
                  <a:pt x="294" y="0"/>
                  <a:pt x="322" y="10"/>
                  <a:pt x="322" y="10"/>
                </a:cubicBezTo>
                <a:cubicBezTo>
                  <a:pt x="322" y="10"/>
                  <a:pt x="348" y="17"/>
                  <a:pt x="393" y="50"/>
                </a:cubicBezTo>
                <a:cubicBezTo>
                  <a:pt x="438" y="84"/>
                  <a:pt x="460" y="125"/>
                  <a:pt x="460" y="172"/>
                </a:cubicBezTo>
                <a:close/>
                <a:moveTo>
                  <a:pt x="373" y="274"/>
                </a:moveTo>
                <a:cubicBezTo>
                  <a:pt x="412" y="246"/>
                  <a:pt x="431" y="212"/>
                  <a:pt x="431" y="172"/>
                </a:cubicBezTo>
                <a:cubicBezTo>
                  <a:pt x="431" y="133"/>
                  <a:pt x="412" y="99"/>
                  <a:pt x="373" y="71"/>
                </a:cubicBezTo>
                <a:cubicBezTo>
                  <a:pt x="333" y="43"/>
                  <a:pt x="286" y="29"/>
                  <a:pt x="230" y="29"/>
                </a:cubicBezTo>
                <a:cubicBezTo>
                  <a:pt x="175" y="29"/>
                  <a:pt x="127" y="43"/>
                  <a:pt x="88" y="71"/>
                </a:cubicBezTo>
                <a:cubicBezTo>
                  <a:pt x="49" y="99"/>
                  <a:pt x="29" y="133"/>
                  <a:pt x="29" y="172"/>
                </a:cubicBezTo>
                <a:cubicBezTo>
                  <a:pt x="29" y="195"/>
                  <a:pt x="37" y="217"/>
                  <a:pt x="52" y="238"/>
                </a:cubicBezTo>
                <a:cubicBezTo>
                  <a:pt x="66" y="259"/>
                  <a:pt x="87" y="276"/>
                  <a:pt x="114" y="289"/>
                </a:cubicBezTo>
                <a:cubicBezTo>
                  <a:pt x="125" y="295"/>
                  <a:pt x="130" y="303"/>
                  <a:pt x="130" y="315"/>
                </a:cubicBezTo>
                <a:cubicBezTo>
                  <a:pt x="130" y="316"/>
                  <a:pt x="130" y="317"/>
                  <a:pt x="130" y="318"/>
                </a:cubicBezTo>
                <a:cubicBezTo>
                  <a:pt x="130" y="331"/>
                  <a:pt x="126" y="345"/>
                  <a:pt x="120" y="360"/>
                </a:cubicBezTo>
                <a:cubicBezTo>
                  <a:pt x="138" y="349"/>
                  <a:pt x="153" y="337"/>
                  <a:pt x="164" y="323"/>
                </a:cubicBezTo>
                <a:cubicBezTo>
                  <a:pt x="169" y="316"/>
                  <a:pt x="177" y="313"/>
                  <a:pt x="186" y="313"/>
                </a:cubicBezTo>
                <a:cubicBezTo>
                  <a:pt x="187" y="313"/>
                  <a:pt x="189" y="313"/>
                  <a:pt x="190" y="314"/>
                </a:cubicBezTo>
                <a:cubicBezTo>
                  <a:pt x="204" y="315"/>
                  <a:pt x="217" y="316"/>
                  <a:pt x="230" y="316"/>
                </a:cubicBezTo>
                <a:cubicBezTo>
                  <a:pt x="286" y="316"/>
                  <a:pt x="333" y="302"/>
                  <a:pt x="373" y="274"/>
                </a:cubicBezTo>
                <a:close/>
                <a:moveTo>
                  <a:pt x="119" y="102"/>
                </a:moveTo>
                <a:cubicBezTo>
                  <a:pt x="88" y="121"/>
                  <a:pt x="72" y="145"/>
                  <a:pt x="72" y="172"/>
                </a:cubicBezTo>
                <a:cubicBezTo>
                  <a:pt x="72" y="177"/>
                  <a:pt x="75" y="180"/>
                  <a:pt x="79" y="180"/>
                </a:cubicBezTo>
                <a:cubicBezTo>
                  <a:pt x="84" y="180"/>
                  <a:pt x="87" y="177"/>
                  <a:pt x="87" y="172"/>
                </a:cubicBezTo>
                <a:cubicBezTo>
                  <a:pt x="87" y="150"/>
                  <a:pt x="101" y="130"/>
                  <a:pt x="130" y="112"/>
                </a:cubicBezTo>
                <a:cubicBezTo>
                  <a:pt x="158" y="95"/>
                  <a:pt x="192" y="86"/>
                  <a:pt x="230" y="86"/>
                </a:cubicBezTo>
                <a:cubicBezTo>
                  <a:pt x="235" y="86"/>
                  <a:pt x="237" y="84"/>
                  <a:pt x="237" y="79"/>
                </a:cubicBezTo>
                <a:cubicBezTo>
                  <a:pt x="237" y="74"/>
                  <a:pt x="235" y="72"/>
                  <a:pt x="230" y="72"/>
                </a:cubicBezTo>
                <a:cubicBezTo>
                  <a:pt x="187" y="72"/>
                  <a:pt x="150" y="82"/>
                  <a:pt x="119" y="102"/>
                </a:cubicBez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34" name="Freeform 48"/>
          <p:cNvSpPr>
            <a:spLocks noEditPoints="1"/>
          </p:cNvSpPr>
          <p:nvPr/>
        </p:nvSpPr>
        <p:spPr bwMode="auto">
          <a:xfrm>
            <a:off x="1226760" y="2908137"/>
            <a:ext cx="307436" cy="268930"/>
          </a:xfrm>
          <a:custGeom>
            <a:avLst/>
            <a:gdLst>
              <a:gd name="T0" fmla="*/ 460 w 460"/>
              <a:gd name="T1" fmla="*/ 244 h 402"/>
              <a:gd name="T2" fmla="*/ 460 w 460"/>
              <a:gd name="T3" fmla="*/ 345 h 402"/>
              <a:gd name="T4" fmla="*/ 444 w 460"/>
              <a:gd name="T5" fmla="*/ 386 h 402"/>
              <a:gd name="T6" fmla="*/ 403 w 460"/>
              <a:gd name="T7" fmla="*/ 402 h 402"/>
              <a:gd name="T8" fmla="*/ 58 w 460"/>
              <a:gd name="T9" fmla="*/ 402 h 402"/>
              <a:gd name="T10" fmla="*/ 17 w 460"/>
              <a:gd name="T11" fmla="*/ 386 h 402"/>
              <a:gd name="T12" fmla="*/ 0 w 460"/>
              <a:gd name="T13" fmla="*/ 345 h 402"/>
              <a:gd name="T14" fmla="*/ 0 w 460"/>
              <a:gd name="T15" fmla="*/ 244 h 402"/>
              <a:gd name="T16" fmla="*/ 1 w 460"/>
              <a:gd name="T17" fmla="*/ 236 h 402"/>
              <a:gd name="T18" fmla="*/ 59 w 460"/>
              <a:gd name="T19" fmla="*/ 21 h 402"/>
              <a:gd name="T20" fmla="*/ 69 w 460"/>
              <a:gd name="T21" fmla="*/ 6 h 402"/>
              <a:gd name="T22" fmla="*/ 87 w 460"/>
              <a:gd name="T23" fmla="*/ 0 h 402"/>
              <a:gd name="T24" fmla="*/ 230 w 460"/>
              <a:gd name="T25" fmla="*/ 0 h 402"/>
              <a:gd name="T26" fmla="*/ 374 w 460"/>
              <a:gd name="T27" fmla="*/ 0 h 402"/>
              <a:gd name="T28" fmla="*/ 392 w 460"/>
              <a:gd name="T29" fmla="*/ 6 h 402"/>
              <a:gd name="T30" fmla="*/ 402 w 460"/>
              <a:gd name="T31" fmla="*/ 21 h 402"/>
              <a:gd name="T32" fmla="*/ 459 w 460"/>
              <a:gd name="T33" fmla="*/ 236 h 402"/>
              <a:gd name="T34" fmla="*/ 460 w 460"/>
              <a:gd name="T35" fmla="*/ 244 h 402"/>
              <a:gd name="T36" fmla="*/ 432 w 460"/>
              <a:gd name="T37" fmla="*/ 244 h 402"/>
              <a:gd name="T38" fmla="*/ 374 w 460"/>
              <a:gd name="T39" fmla="*/ 29 h 402"/>
              <a:gd name="T40" fmla="*/ 87 w 460"/>
              <a:gd name="T41" fmla="*/ 29 h 402"/>
              <a:gd name="T42" fmla="*/ 29 w 460"/>
              <a:gd name="T43" fmla="*/ 244 h 402"/>
              <a:gd name="T44" fmla="*/ 29 w 460"/>
              <a:gd name="T45" fmla="*/ 345 h 402"/>
              <a:gd name="T46" fmla="*/ 38 w 460"/>
              <a:gd name="T47" fmla="*/ 365 h 402"/>
              <a:gd name="T48" fmla="*/ 58 w 460"/>
              <a:gd name="T49" fmla="*/ 374 h 402"/>
              <a:gd name="T50" fmla="*/ 403 w 460"/>
              <a:gd name="T51" fmla="*/ 374 h 402"/>
              <a:gd name="T52" fmla="*/ 423 w 460"/>
              <a:gd name="T53" fmla="*/ 365 h 402"/>
              <a:gd name="T54" fmla="*/ 432 w 460"/>
              <a:gd name="T55" fmla="*/ 345 h 402"/>
              <a:gd name="T56" fmla="*/ 432 w 460"/>
              <a:gd name="T57" fmla="*/ 244 h 402"/>
              <a:gd name="T58" fmla="*/ 355 w 460"/>
              <a:gd name="T59" fmla="*/ 68 h 402"/>
              <a:gd name="T60" fmla="*/ 405 w 460"/>
              <a:gd name="T61" fmla="*/ 241 h 402"/>
              <a:gd name="T62" fmla="*/ 402 w 460"/>
              <a:gd name="T63" fmla="*/ 253 h 402"/>
              <a:gd name="T64" fmla="*/ 391 w 460"/>
              <a:gd name="T65" fmla="*/ 259 h 402"/>
              <a:gd name="T66" fmla="*/ 349 w 460"/>
              <a:gd name="T67" fmla="*/ 259 h 402"/>
              <a:gd name="T68" fmla="*/ 333 w 460"/>
              <a:gd name="T69" fmla="*/ 259 h 402"/>
              <a:gd name="T70" fmla="*/ 326 w 460"/>
              <a:gd name="T71" fmla="*/ 259 h 402"/>
              <a:gd name="T72" fmla="*/ 305 w 460"/>
              <a:gd name="T73" fmla="*/ 300 h 402"/>
              <a:gd name="T74" fmla="*/ 279 w 460"/>
              <a:gd name="T75" fmla="*/ 316 h 402"/>
              <a:gd name="T76" fmla="*/ 182 w 460"/>
              <a:gd name="T77" fmla="*/ 316 h 402"/>
              <a:gd name="T78" fmla="*/ 156 w 460"/>
              <a:gd name="T79" fmla="*/ 300 h 402"/>
              <a:gd name="T80" fmla="*/ 135 w 460"/>
              <a:gd name="T81" fmla="*/ 259 h 402"/>
              <a:gd name="T82" fmla="*/ 128 w 460"/>
              <a:gd name="T83" fmla="*/ 259 h 402"/>
              <a:gd name="T84" fmla="*/ 111 w 460"/>
              <a:gd name="T85" fmla="*/ 259 h 402"/>
              <a:gd name="T86" fmla="*/ 70 w 460"/>
              <a:gd name="T87" fmla="*/ 259 h 402"/>
              <a:gd name="T88" fmla="*/ 58 w 460"/>
              <a:gd name="T89" fmla="*/ 253 h 402"/>
              <a:gd name="T90" fmla="*/ 56 w 460"/>
              <a:gd name="T91" fmla="*/ 241 h 402"/>
              <a:gd name="T92" fmla="*/ 105 w 460"/>
              <a:gd name="T93" fmla="*/ 68 h 402"/>
              <a:gd name="T94" fmla="*/ 119 w 460"/>
              <a:gd name="T95" fmla="*/ 58 h 402"/>
              <a:gd name="T96" fmla="*/ 342 w 460"/>
              <a:gd name="T97" fmla="*/ 58 h 402"/>
              <a:gd name="T98" fmla="*/ 355 w 460"/>
              <a:gd name="T99" fmla="*/ 68 h 402"/>
              <a:gd name="T100" fmla="*/ 384 w 460"/>
              <a:gd name="T101" fmla="*/ 230 h 402"/>
              <a:gd name="T102" fmla="*/ 342 w 460"/>
              <a:gd name="T103" fmla="*/ 72 h 402"/>
              <a:gd name="T104" fmla="*/ 119 w 460"/>
              <a:gd name="T105" fmla="*/ 72 h 402"/>
              <a:gd name="T106" fmla="*/ 77 w 460"/>
              <a:gd name="T107" fmla="*/ 230 h 402"/>
              <a:gd name="T108" fmla="*/ 112 w 460"/>
              <a:gd name="T109" fmla="*/ 230 h 402"/>
              <a:gd name="T110" fmla="*/ 135 w 460"/>
              <a:gd name="T111" fmla="*/ 230 h 402"/>
              <a:gd name="T112" fmla="*/ 161 w 460"/>
              <a:gd name="T113" fmla="*/ 246 h 402"/>
              <a:gd name="T114" fmla="*/ 182 w 460"/>
              <a:gd name="T115" fmla="*/ 287 h 402"/>
              <a:gd name="T116" fmla="*/ 279 w 460"/>
              <a:gd name="T117" fmla="*/ 287 h 402"/>
              <a:gd name="T118" fmla="*/ 299 w 460"/>
              <a:gd name="T119" fmla="*/ 246 h 402"/>
              <a:gd name="T120" fmla="*/ 326 w 460"/>
              <a:gd name="T121" fmla="*/ 230 h 402"/>
              <a:gd name="T122" fmla="*/ 349 w 460"/>
              <a:gd name="T123" fmla="*/ 230 h 402"/>
              <a:gd name="T124" fmla="*/ 384 w 460"/>
              <a:gd name="T125" fmla="*/ 2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 h="402">
                <a:moveTo>
                  <a:pt x="460" y="244"/>
                </a:moveTo>
                <a:cubicBezTo>
                  <a:pt x="460" y="345"/>
                  <a:pt x="460" y="345"/>
                  <a:pt x="460" y="345"/>
                </a:cubicBezTo>
                <a:cubicBezTo>
                  <a:pt x="460" y="361"/>
                  <a:pt x="455" y="375"/>
                  <a:pt x="444" y="386"/>
                </a:cubicBezTo>
                <a:cubicBezTo>
                  <a:pt x="433" y="397"/>
                  <a:pt x="419" y="402"/>
                  <a:pt x="403" y="402"/>
                </a:cubicBezTo>
                <a:cubicBezTo>
                  <a:pt x="58" y="402"/>
                  <a:pt x="58" y="402"/>
                  <a:pt x="58" y="402"/>
                </a:cubicBezTo>
                <a:cubicBezTo>
                  <a:pt x="42" y="402"/>
                  <a:pt x="28" y="397"/>
                  <a:pt x="17" y="386"/>
                </a:cubicBezTo>
                <a:cubicBezTo>
                  <a:pt x="6" y="375"/>
                  <a:pt x="0" y="361"/>
                  <a:pt x="0" y="345"/>
                </a:cubicBezTo>
                <a:cubicBezTo>
                  <a:pt x="0" y="244"/>
                  <a:pt x="0" y="244"/>
                  <a:pt x="0" y="244"/>
                </a:cubicBezTo>
                <a:cubicBezTo>
                  <a:pt x="0" y="242"/>
                  <a:pt x="1" y="239"/>
                  <a:pt x="1" y="236"/>
                </a:cubicBezTo>
                <a:cubicBezTo>
                  <a:pt x="59" y="21"/>
                  <a:pt x="59" y="21"/>
                  <a:pt x="59" y="21"/>
                </a:cubicBezTo>
                <a:cubicBezTo>
                  <a:pt x="61" y="15"/>
                  <a:pt x="64" y="10"/>
                  <a:pt x="69" y="6"/>
                </a:cubicBezTo>
                <a:cubicBezTo>
                  <a:pt x="74" y="2"/>
                  <a:pt x="80" y="0"/>
                  <a:pt x="87" y="0"/>
                </a:cubicBezTo>
                <a:cubicBezTo>
                  <a:pt x="230" y="0"/>
                  <a:pt x="230" y="0"/>
                  <a:pt x="230" y="0"/>
                </a:cubicBezTo>
                <a:cubicBezTo>
                  <a:pt x="374" y="0"/>
                  <a:pt x="374" y="0"/>
                  <a:pt x="374" y="0"/>
                </a:cubicBezTo>
                <a:cubicBezTo>
                  <a:pt x="381" y="0"/>
                  <a:pt x="386" y="2"/>
                  <a:pt x="392" y="6"/>
                </a:cubicBezTo>
                <a:cubicBezTo>
                  <a:pt x="397" y="10"/>
                  <a:pt x="400" y="15"/>
                  <a:pt x="402" y="21"/>
                </a:cubicBezTo>
                <a:cubicBezTo>
                  <a:pt x="459" y="236"/>
                  <a:pt x="459" y="236"/>
                  <a:pt x="459" y="236"/>
                </a:cubicBezTo>
                <a:cubicBezTo>
                  <a:pt x="460" y="239"/>
                  <a:pt x="460" y="242"/>
                  <a:pt x="460" y="244"/>
                </a:cubicBezTo>
                <a:close/>
                <a:moveTo>
                  <a:pt x="432" y="244"/>
                </a:moveTo>
                <a:cubicBezTo>
                  <a:pt x="374" y="29"/>
                  <a:pt x="374" y="29"/>
                  <a:pt x="374" y="29"/>
                </a:cubicBezTo>
                <a:cubicBezTo>
                  <a:pt x="87" y="29"/>
                  <a:pt x="87" y="29"/>
                  <a:pt x="87" y="29"/>
                </a:cubicBezTo>
                <a:cubicBezTo>
                  <a:pt x="29" y="244"/>
                  <a:pt x="29" y="244"/>
                  <a:pt x="29" y="244"/>
                </a:cubicBezTo>
                <a:cubicBezTo>
                  <a:pt x="29" y="345"/>
                  <a:pt x="29" y="345"/>
                  <a:pt x="29" y="345"/>
                </a:cubicBezTo>
                <a:cubicBezTo>
                  <a:pt x="29" y="353"/>
                  <a:pt x="32" y="359"/>
                  <a:pt x="38" y="365"/>
                </a:cubicBezTo>
                <a:cubicBezTo>
                  <a:pt x="43" y="371"/>
                  <a:pt x="50" y="374"/>
                  <a:pt x="58" y="374"/>
                </a:cubicBezTo>
                <a:cubicBezTo>
                  <a:pt x="403" y="374"/>
                  <a:pt x="403" y="374"/>
                  <a:pt x="403" y="374"/>
                </a:cubicBezTo>
                <a:cubicBezTo>
                  <a:pt x="411" y="374"/>
                  <a:pt x="417" y="371"/>
                  <a:pt x="423" y="365"/>
                </a:cubicBezTo>
                <a:cubicBezTo>
                  <a:pt x="429" y="359"/>
                  <a:pt x="432" y="353"/>
                  <a:pt x="432" y="345"/>
                </a:cubicBezTo>
                <a:lnTo>
                  <a:pt x="432" y="244"/>
                </a:lnTo>
                <a:close/>
                <a:moveTo>
                  <a:pt x="355" y="68"/>
                </a:moveTo>
                <a:cubicBezTo>
                  <a:pt x="405" y="241"/>
                  <a:pt x="405" y="241"/>
                  <a:pt x="405" y="241"/>
                </a:cubicBezTo>
                <a:cubicBezTo>
                  <a:pt x="406" y="246"/>
                  <a:pt x="405" y="250"/>
                  <a:pt x="402" y="253"/>
                </a:cubicBezTo>
                <a:cubicBezTo>
                  <a:pt x="400" y="257"/>
                  <a:pt x="396" y="259"/>
                  <a:pt x="391" y="259"/>
                </a:cubicBezTo>
                <a:cubicBezTo>
                  <a:pt x="349" y="259"/>
                  <a:pt x="349" y="259"/>
                  <a:pt x="349" y="259"/>
                </a:cubicBezTo>
                <a:cubicBezTo>
                  <a:pt x="333" y="259"/>
                  <a:pt x="333" y="259"/>
                  <a:pt x="333" y="259"/>
                </a:cubicBezTo>
                <a:cubicBezTo>
                  <a:pt x="326" y="259"/>
                  <a:pt x="326" y="259"/>
                  <a:pt x="326" y="259"/>
                </a:cubicBezTo>
                <a:cubicBezTo>
                  <a:pt x="305" y="300"/>
                  <a:pt x="305" y="300"/>
                  <a:pt x="305" y="300"/>
                </a:cubicBezTo>
                <a:cubicBezTo>
                  <a:pt x="299" y="311"/>
                  <a:pt x="291" y="316"/>
                  <a:pt x="279" y="316"/>
                </a:cubicBezTo>
                <a:cubicBezTo>
                  <a:pt x="182" y="316"/>
                  <a:pt x="182" y="316"/>
                  <a:pt x="182" y="316"/>
                </a:cubicBezTo>
                <a:cubicBezTo>
                  <a:pt x="170" y="316"/>
                  <a:pt x="161" y="311"/>
                  <a:pt x="156" y="300"/>
                </a:cubicBezTo>
                <a:cubicBezTo>
                  <a:pt x="135" y="259"/>
                  <a:pt x="135" y="259"/>
                  <a:pt x="135" y="259"/>
                </a:cubicBezTo>
                <a:cubicBezTo>
                  <a:pt x="128" y="259"/>
                  <a:pt x="128" y="259"/>
                  <a:pt x="128" y="259"/>
                </a:cubicBezTo>
                <a:cubicBezTo>
                  <a:pt x="111" y="259"/>
                  <a:pt x="111" y="259"/>
                  <a:pt x="111" y="259"/>
                </a:cubicBezTo>
                <a:cubicBezTo>
                  <a:pt x="70" y="259"/>
                  <a:pt x="70" y="259"/>
                  <a:pt x="70" y="259"/>
                </a:cubicBezTo>
                <a:cubicBezTo>
                  <a:pt x="65" y="259"/>
                  <a:pt x="61" y="257"/>
                  <a:pt x="58" y="253"/>
                </a:cubicBezTo>
                <a:cubicBezTo>
                  <a:pt x="56" y="250"/>
                  <a:pt x="55" y="246"/>
                  <a:pt x="56" y="241"/>
                </a:cubicBezTo>
                <a:cubicBezTo>
                  <a:pt x="105" y="68"/>
                  <a:pt x="105" y="68"/>
                  <a:pt x="105" y="68"/>
                </a:cubicBezTo>
                <a:cubicBezTo>
                  <a:pt x="107" y="61"/>
                  <a:pt x="112" y="58"/>
                  <a:pt x="119" y="58"/>
                </a:cubicBezTo>
                <a:cubicBezTo>
                  <a:pt x="342" y="58"/>
                  <a:pt x="342" y="58"/>
                  <a:pt x="342" y="58"/>
                </a:cubicBezTo>
                <a:cubicBezTo>
                  <a:pt x="349" y="58"/>
                  <a:pt x="353" y="61"/>
                  <a:pt x="355" y="68"/>
                </a:cubicBezTo>
                <a:close/>
                <a:moveTo>
                  <a:pt x="384" y="230"/>
                </a:moveTo>
                <a:cubicBezTo>
                  <a:pt x="342" y="72"/>
                  <a:pt x="342" y="72"/>
                  <a:pt x="342" y="72"/>
                </a:cubicBezTo>
                <a:cubicBezTo>
                  <a:pt x="119" y="72"/>
                  <a:pt x="119" y="72"/>
                  <a:pt x="119" y="72"/>
                </a:cubicBezTo>
                <a:cubicBezTo>
                  <a:pt x="77" y="230"/>
                  <a:pt x="77" y="230"/>
                  <a:pt x="77" y="230"/>
                </a:cubicBezTo>
                <a:cubicBezTo>
                  <a:pt x="112" y="230"/>
                  <a:pt x="112" y="230"/>
                  <a:pt x="112" y="230"/>
                </a:cubicBezTo>
                <a:cubicBezTo>
                  <a:pt x="135" y="230"/>
                  <a:pt x="135" y="230"/>
                  <a:pt x="135" y="230"/>
                </a:cubicBezTo>
                <a:cubicBezTo>
                  <a:pt x="147" y="230"/>
                  <a:pt x="156" y="235"/>
                  <a:pt x="161" y="246"/>
                </a:cubicBezTo>
                <a:cubicBezTo>
                  <a:pt x="182" y="287"/>
                  <a:pt x="182" y="287"/>
                  <a:pt x="182" y="287"/>
                </a:cubicBezTo>
                <a:cubicBezTo>
                  <a:pt x="279" y="287"/>
                  <a:pt x="279" y="287"/>
                  <a:pt x="279" y="287"/>
                </a:cubicBezTo>
                <a:cubicBezTo>
                  <a:pt x="299" y="246"/>
                  <a:pt x="299" y="246"/>
                  <a:pt x="299" y="246"/>
                </a:cubicBezTo>
                <a:cubicBezTo>
                  <a:pt x="305" y="235"/>
                  <a:pt x="314" y="230"/>
                  <a:pt x="326" y="230"/>
                </a:cubicBezTo>
                <a:cubicBezTo>
                  <a:pt x="349" y="230"/>
                  <a:pt x="349" y="230"/>
                  <a:pt x="349" y="230"/>
                </a:cubicBezTo>
                <a:lnTo>
                  <a:pt x="384" y="230"/>
                </a:ln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35" name="Freeform 54"/>
          <p:cNvSpPr>
            <a:spLocks noEditPoints="1"/>
          </p:cNvSpPr>
          <p:nvPr/>
        </p:nvSpPr>
        <p:spPr bwMode="auto">
          <a:xfrm>
            <a:off x="2707473" y="2752557"/>
            <a:ext cx="261320" cy="299065"/>
          </a:xfrm>
          <a:custGeom>
            <a:avLst/>
            <a:gdLst>
              <a:gd name="T0" fmla="*/ 436 w 445"/>
              <a:gd name="T1" fmla="*/ 89 h 509"/>
              <a:gd name="T2" fmla="*/ 445 w 445"/>
              <a:gd name="T3" fmla="*/ 111 h 509"/>
              <a:gd name="T4" fmla="*/ 445 w 445"/>
              <a:gd name="T5" fmla="*/ 159 h 509"/>
              <a:gd name="T6" fmla="*/ 436 w 445"/>
              <a:gd name="T7" fmla="*/ 181 h 509"/>
              <a:gd name="T8" fmla="*/ 414 w 445"/>
              <a:gd name="T9" fmla="*/ 191 h 509"/>
              <a:gd name="T10" fmla="*/ 397 w 445"/>
              <a:gd name="T11" fmla="*/ 191 h 509"/>
              <a:gd name="T12" fmla="*/ 398 w 445"/>
              <a:gd name="T13" fmla="*/ 195 h 509"/>
              <a:gd name="T14" fmla="*/ 366 w 445"/>
              <a:gd name="T15" fmla="*/ 481 h 509"/>
              <a:gd name="T16" fmla="*/ 355 w 445"/>
              <a:gd name="T17" fmla="*/ 501 h 509"/>
              <a:gd name="T18" fmla="*/ 334 w 445"/>
              <a:gd name="T19" fmla="*/ 509 h 509"/>
              <a:gd name="T20" fmla="*/ 111 w 445"/>
              <a:gd name="T21" fmla="*/ 509 h 509"/>
              <a:gd name="T22" fmla="*/ 91 w 445"/>
              <a:gd name="T23" fmla="*/ 501 h 509"/>
              <a:gd name="T24" fmla="*/ 80 w 445"/>
              <a:gd name="T25" fmla="*/ 481 h 509"/>
              <a:gd name="T26" fmla="*/ 48 w 445"/>
              <a:gd name="T27" fmla="*/ 195 h 509"/>
              <a:gd name="T28" fmla="*/ 49 w 445"/>
              <a:gd name="T29" fmla="*/ 191 h 509"/>
              <a:gd name="T30" fmla="*/ 32 w 445"/>
              <a:gd name="T31" fmla="*/ 191 h 509"/>
              <a:gd name="T32" fmla="*/ 10 w 445"/>
              <a:gd name="T33" fmla="*/ 181 h 509"/>
              <a:gd name="T34" fmla="*/ 0 w 445"/>
              <a:gd name="T35" fmla="*/ 159 h 509"/>
              <a:gd name="T36" fmla="*/ 0 w 445"/>
              <a:gd name="T37" fmla="*/ 111 h 509"/>
              <a:gd name="T38" fmla="*/ 9 w 445"/>
              <a:gd name="T39" fmla="*/ 89 h 509"/>
              <a:gd name="T40" fmla="*/ 30 w 445"/>
              <a:gd name="T41" fmla="*/ 79 h 509"/>
              <a:gd name="T42" fmla="*/ 50 w 445"/>
              <a:gd name="T43" fmla="*/ 22 h 509"/>
              <a:gd name="T44" fmla="*/ 80 w 445"/>
              <a:gd name="T45" fmla="*/ 0 h 509"/>
              <a:gd name="T46" fmla="*/ 366 w 445"/>
              <a:gd name="T47" fmla="*/ 0 h 509"/>
              <a:gd name="T48" fmla="*/ 396 w 445"/>
              <a:gd name="T49" fmla="*/ 22 h 509"/>
              <a:gd name="T50" fmla="*/ 416 w 445"/>
              <a:gd name="T51" fmla="*/ 79 h 509"/>
              <a:gd name="T52" fmla="*/ 436 w 445"/>
              <a:gd name="T53" fmla="*/ 89 h 509"/>
              <a:gd name="T54" fmla="*/ 414 w 445"/>
              <a:gd name="T55" fmla="*/ 111 h 509"/>
              <a:gd name="T56" fmla="*/ 32 w 445"/>
              <a:gd name="T57" fmla="*/ 111 h 509"/>
              <a:gd name="T58" fmla="*/ 32 w 445"/>
              <a:gd name="T59" fmla="*/ 159 h 509"/>
              <a:gd name="T60" fmla="*/ 414 w 445"/>
              <a:gd name="T61" fmla="*/ 159 h 509"/>
              <a:gd name="T62" fmla="*/ 414 w 445"/>
              <a:gd name="T63" fmla="*/ 111 h 509"/>
              <a:gd name="T64" fmla="*/ 64 w 445"/>
              <a:gd name="T65" fmla="*/ 79 h 509"/>
              <a:gd name="T66" fmla="*/ 382 w 445"/>
              <a:gd name="T67" fmla="*/ 79 h 509"/>
              <a:gd name="T68" fmla="*/ 366 w 445"/>
              <a:gd name="T69" fmla="*/ 32 h 509"/>
              <a:gd name="T70" fmla="*/ 80 w 445"/>
              <a:gd name="T71" fmla="*/ 32 h 509"/>
              <a:gd name="T72" fmla="*/ 64 w 445"/>
              <a:gd name="T73" fmla="*/ 79 h 509"/>
              <a:gd name="T74" fmla="*/ 366 w 445"/>
              <a:gd name="T75" fmla="*/ 191 h 509"/>
              <a:gd name="T76" fmla="*/ 80 w 445"/>
              <a:gd name="T77" fmla="*/ 191 h 509"/>
              <a:gd name="T78" fmla="*/ 85 w 445"/>
              <a:gd name="T79" fmla="*/ 238 h 509"/>
              <a:gd name="T80" fmla="*/ 361 w 445"/>
              <a:gd name="T81" fmla="*/ 238 h 509"/>
              <a:gd name="T82" fmla="*/ 366 w 445"/>
              <a:gd name="T83" fmla="*/ 191 h 509"/>
              <a:gd name="T84" fmla="*/ 359 w 445"/>
              <a:gd name="T85" fmla="*/ 254 h 509"/>
              <a:gd name="T86" fmla="*/ 87 w 445"/>
              <a:gd name="T87" fmla="*/ 254 h 509"/>
              <a:gd name="T88" fmla="*/ 104 w 445"/>
              <a:gd name="T89" fmla="*/ 413 h 509"/>
              <a:gd name="T90" fmla="*/ 341 w 445"/>
              <a:gd name="T91" fmla="*/ 413 h 509"/>
              <a:gd name="T92" fmla="*/ 359 w 445"/>
              <a:gd name="T93" fmla="*/ 254 h 509"/>
              <a:gd name="T94" fmla="*/ 334 w 445"/>
              <a:gd name="T95" fmla="*/ 477 h 509"/>
              <a:gd name="T96" fmla="*/ 339 w 445"/>
              <a:gd name="T97" fmla="*/ 429 h 509"/>
              <a:gd name="T98" fmla="*/ 106 w 445"/>
              <a:gd name="T99" fmla="*/ 429 h 509"/>
              <a:gd name="T100" fmla="*/ 111 w 445"/>
              <a:gd name="T101" fmla="*/ 477 h 509"/>
              <a:gd name="T102" fmla="*/ 334 w 445"/>
              <a:gd name="T103" fmla="*/ 47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509">
                <a:moveTo>
                  <a:pt x="436" y="89"/>
                </a:moveTo>
                <a:cubicBezTo>
                  <a:pt x="442" y="95"/>
                  <a:pt x="445" y="102"/>
                  <a:pt x="445" y="111"/>
                </a:cubicBezTo>
                <a:cubicBezTo>
                  <a:pt x="445" y="159"/>
                  <a:pt x="445" y="159"/>
                  <a:pt x="445" y="159"/>
                </a:cubicBezTo>
                <a:cubicBezTo>
                  <a:pt x="445" y="167"/>
                  <a:pt x="442" y="175"/>
                  <a:pt x="436" y="181"/>
                </a:cubicBezTo>
                <a:cubicBezTo>
                  <a:pt x="430" y="187"/>
                  <a:pt x="422" y="191"/>
                  <a:pt x="414" y="191"/>
                </a:cubicBezTo>
                <a:cubicBezTo>
                  <a:pt x="397" y="191"/>
                  <a:pt x="397" y="191"/>
                  <a:pt x="397" y="191"/>
                </a:cubicBezTo>
                <a:cubicBezTo>
                  <a:pt x="397" y="193"/>
                  <a:pt x="398" y="194"/>
                  <a:pt x="398" y="195"/>
                </a:cubicBezTo>
                <a:cubicBezTo>
                  <a:pt x="366" y="481"/>
                  <a:pt x="366" y="481"/>
                  <a:pt x="366" y="481"/>
                </a:cubicBezTo>
                <a:cubicBezTo>
                  <a:pt x="364" y="489"/>
                  <a:pt x="361" y="495"/>
                  <a:pt x="355" y="501"/>
                </a:cubicBezTo>
                <a:cubicBezTo>
                  <a:pt x="349" y="506"/>
                  <a:pt x="342" y="509"/>
                  <a:pt x="334" y="509"/>
                </a:cubicBezTo>
                <a:cubicBezTo>
                  <a:pt x="111" y="509"/>
                  <a:pt x="111" y="509"/>
                  <a:pt x="111" y="509"/>
                </a:cubicBezTo>
                <a:cubicBezTo>
                  <a:pt x="103" y="509"/>
                  <a:pt x="97" y="506"/>
                  <a:pt x="91" y="501"/>
                </a:cubicBezTo>
                <a:cubicBezTo>
                  <a:pt x="85" y="495"/>
                  <a:pt x="81" y="489"/>
                  <a:pt x="80" y="481"/>
                </a:cubicBezTo>
                <a:cubicBezTo>
                  <a:pt x="48" y="195"/>
                  <a:pt x="48" y="195"/>
                  <a:pt x="48" y="195"/>
                </a:cubicBezTo>
                <a:cubicBezTo>
                  <a:pt x="48" y="194"/>
                  <a:pt x="48" y="193"/>
                  <a:pt x="49" y="191"/>
                </a:cubicBezTo>
                <a:cubicBezTo>
                  <a:pt x="32" y="191"/>
                  <a:pt x="32" y="191"/>
                  <a:pt x="32" y="191"/>
                </a:cubicBezTo>
                <a:cubicBezTo>
                  <a:pt x="23" y="191"/>
                  <a:pt x="16" y="187"/>
                  <a:pt x="10" y="181"/>
                </a:cubicBezTo>
                <a:cubicBezTo>
                  <a:pt x="3" y="175"/>
                  <a:pt x="0" y="167"/>
                  <a:pt x="0" y="159"/>
                </a:cubicBezTo>
                <a:cubicBezTo>
                  <a:pt x="0" y="111"/>
                  <a:pt x="0" y="111"/>
                  <a:pt x="0" y="111"/>
                </a:cubicBezTo>
                <a:cubicBezTo>
                  <a:pt x="0" y="102"/>
                  <a:pt x="3" y="95"/>
                  <a:pt x="9" y="89"/>
                </a:cubicBezTo>
                <a:cubicBezTo>
                  <a:pt x="14" y="83"/>
                  <a:pt x="21" y="80"/>
                  <a:pt x="30" y="79"/>
                </a:cubicBezTo>
                <a:cubicBezTo>
                  <a:pt x="50" y="22"/>
                  <a:pt x="50" y="22"/>
                  <a:pt x="50" y="22"/>
                </a:cubicBezTo>
                <a:cubicBezTo>
                  <a:pt x="54" y="7"/>
                  <a:pt x="64" y="0"/>
                  <a:pt x="80" y="0"/>
                </a:cubicBezTo>
                <a:cubicBezTo>
                  <a:pt x="366" y="0"/>
                  <a:pt x="366" y="0"/>
                  <a:pt x="366" y="0"/>
                </a:cubicBezTo>
                <a:cubicBezTo>
                  <a:pt x="381" y="0"/>
                  <a:pt x="391" y="7"/>
                  <a:pt x="396" y="22"/>
                </a:cubicBezTo>
                <a:cubicBezTo>
                  <a:pt x="416" y="79"/>
                  <a:pt x="416" y="79"/>
                  <a:pt x="416" y="79"/>
                </a:cubicBezTo>
                <a:cubicBezTo>
                  <a:pt x="423" y="80"/>
                  <a:pt x="430" y="83"/>
                  <a:pt x="436" y="89"/>
                </a:cubicBezTo>
                <a:close/>
                <a:moveTo>
                  <a:pt x="414" y="111"/>
                </a:moveTo>
                <a:cubicBezTo>
                  <a:pt x="32" y="111"/>
                  <a:pt x="32" y="111"/>
                  <a:pt x="32" y="111"/>
                </a:cubicBezTo>
                <a:cubicBezTo>
                  <a:pt x="32" y="159"/>
                  <a:pt x="32" y="159"/>
                  <a:pt x="32" y="159"/>
                </a:cubicBezTo>
                <a:cubicBezTo>
                  <a:pt x="414" y="159"/>
                  <a:pt x="414" y="159"/>
                  <a:pt x="414" y="159"/>
                </a:cubicBezTo>
                <a:lnTo>
                  <a:pt x="414" y="111"/>
                </a:lnTo>
                <a:close/>
                <a:moveTo>
                  <a:pt x="64" y="79"/>
                </a:moveTo>
                <a:cubicBezTo>
                  <a:pt x="382" y="79"/>
                  <a:pt x="382" y="79"/>
                  <a:pt x="382" y="79"/>
                </a:cubicBezTo>
                <a:cubicBezTo>
                  <a:pt x="366" y="32"/>
                  <a:pt x="366" y="32"/>
                  <a:pt x="366" y="32"/>
                </a:cubicBezTo>
                <a:cubicBezTo>
                  <a:pt x="80" y="32"/>
                  <a:pt x="80" y="32"/>
                  <a:pt x="80" y="32"/>
                </a:cubicBezTo>
                <a:lnTo>
                  <a:pt x="64" y="79"/>
                </a:lnTo>
                <a:close/>
                <a:moveTo>
                  <a:pt x="366" y="191"/>
                </a:moveTo>
                <a:cubicBezTo>
                  <a:pt x="80" y="191"/>
                  <a:pt x="80" y="191"/>
                  <a:pt x="80" y="191"/>
                </a:cubicBezTo>
                <a:cubicBezTo>
                  <a:pt x="85" y="238"/>
                  <a:pt x="85" y="238"/>
                  <a:pt x="85" y="238"/>
                </a:cubicBezTo>
                <a:cubicBezTo>
                  <a:pt x="361" y="238"/>
                  <a:pt x="361" y="238"/>
                  <a:pt x="361" y="238"/>
                </a:cubicBezTo>
                <a:lnTo>
                  <a:pt x="366" y="191"/>
                </a:lnTo>
                <a:close/>
                <a:moveTo>
                  <a:pt x="359" y="254"/>
                </a:moveTo>
                <a:cubicBezTo>
                  <a:pt x="87" y="254"/>
                  <a:pt x="87" y="254"/>
                  <a:pt x="87" y="254"/>
                </a:cubicBezTo>
                <a:cubicBezTo>
                  <a:pt x="104" y="413"/>
                  <a:pt x="104" y="413"/>
                  <a:pt x="104" y="413"/>
                </a:cubicBezTo>
                <a:cubicBezTo>
                  <a:pt x="341" y="413"/>
                  <a:pt x="341" y="413"/>
                  <a:pt x="341" y="413"/>
                </a:cubicBezTo>
                <a:lnTo>
                  <a:pt x="359" y="254"/>
                </a:lnTo>
                <a:close/>
                <a:moveTo>
                  <a:pt x="334" y="477"/>
                </a:moveTo>
                <a:cubicBezTo>
                  <a:pt x="339" y="429"/>
                  <a:pt x="339" y="429"/>
                  <a:pt x="339" y="429"/>
                </a:cubicBezTo>
                <a:cubicBezTo>
                  <a:pt x="106" y="429"/>
                  <a:pt x="106" y="429"/>
                  <a:pt x="106" y="429"/>
                </a:cubicBezTo>
                <a:cubicBezTo>
                  <a:pt x="111" y="477"/>
                  <a:pt x="111" y="477"/>
                  <a:pt x="111" y="477"/>
                </a:cubicBezTo>
                <a:lnTo>
                  <a:pt x="334" y="477"/>
                </a:lnTo>
                <a:close/>
              </a:path>
            </a:pathLst>
          </a:custGeom>
          <a:solidFill>
            <a:schemeClr val="tx1"/>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pic>
        <p:nvPicPr>
          <p:cNvPr id="36" name="图片 35"/>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37" name="直接连接符 36"/>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39"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V="1">
            <a:off x="4279210" y="3750322"/>
            <a:ext cx="585580" cy="66850"/>
            <a:chOff x="6435723" y="-1272091"/>
            <a:chExt cx="1793876" cy="204788"/>
          </a:xfrm>
          <a:solidFill>
            <a:schemeClr val="tx1"/>
          </a:solidFill>
        </p:grpSpPr>
        <p:sp>
          <p:nvSpPr>
            <p:cNvPr id="4" name="椭圆 3"/>
            <p:cNvSpPr/>
            <p:nvPr/>
          </p:nvSpPr>
          <p:spPr>
            <a:xfrm>
              <a:off x="6435723"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cs typeface="+mn-ea"/>
                <a:sym typeface="+mn-lt"/>
              </a:endParaRPr>
            </a:p>
          </p:txBody>
        </p:sp>
        <p:sp>
          <p:nvSpPr>
            <p:cNvPr id="5" name="椭圆 4"/>
            <p:cNvSpPr/>
            <p:nvPr/>
          </p:nvSpPr>
          <p:spPr>
            <a:xfrm>
              <a:off x="6753541"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6" name="椭圆 5"/>
            <p:cNvSpPr/>
            <p:nvPr/>
          </p:nvSpPr>
          <p:spPr>
            <a:xfrm>
              <a:off x="7071359"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7" name="椭圆 6"/>
            <p:cNvSpPr/>
            <p:nvPr/>
          </p:nvSpPr>
          <p:spPr>
            <a:xfrm>
              <a:off x="7389177"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8" name="椭圆 7"/>
            <p:cNvSpPr/>
            <p:nvPr/>
          </p:nvSpPr>
          <p:spPr>
            <a:xfrm>
              <a:off x="7706995"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9" name="椭圆 8"/>
            <p:cNvSpPr/>
            <p:nvPr/>
          </p:nvSpPr>
          <p:spPr>
            <a:xfrm>
              <a:off x="8024811" y="-1272091"/>
              <a:ext cx="204788" cy="204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grpSp>
      <p:sp>
        <p:nvSpPr>
          <p:cNvPr id="10" name="椭圆 9"/>
          <p:cNvSpPr/>
          <p:nvPr/>
        </p:nvSpPr>
        <p:spPr>
          <a:xfrm>
            <a:off x="2698239" y="727677"/>
            <a:ext cx="3747523" cy="374752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 name="文本框 5"/>
          <p:cNvSpPr txBox="1">
            <a:spLocks noChangeArrowheads="1"/>
          </p:cNvSpPr>
          <p:nvPr/>
        </p:nvSpPr>
        <p:spPr bwMode="auto">
          <a:xfrm>
            <a:off x="3222914" y="1999635"/>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3715" fontAlgn="base">
              <a:spcBef>
                <a:spcPct val="0"/>
              </a:spcBef>
              <a:spcAft>
                <a:spcPct val="0"/>
              </a:spcAft>
              <a:defRPr/>
            </a:pPr>
            <a:r>
              <a:rPr lang="zh-CN" altLang="en-US" sz="2800" dirty="0">
                <a:latin typeface="+mn-lt"/>
                <a:ea typeface="+mn-ea"/>
                <a:cs typeface="+mn-ea"/>
                <a:sym typeface="+mn-lt"/>
              </a:rPr>
              <a:t>感谢大家的支持</a:t>
            </a:r>
          </a:p>
        </p:txBody>
      </p:sp>
      <p:sp>
        <p:nvSpPr>
          <p:cNvPr id="12" name="文本框 6"/>
          <p:cNvSpPr txBox="1">
            <a:spLocks noChangeArrowheads="1"/>
          </p:cNvSpPr>
          <p:nvPr/>
        </p:nvSpPr>
        <p:spPr bwMode="auto">
          <a:xfrm>
            <a:off x="2885117" y="2674897"/>
            <a:ext cx="337376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defTabSz="513715" fontAlgn="base">
              <a:spcBef>
                <a:spcPct val="0"/>
              </a:spcBef>
              <a:spcAft>
                <a:spcPct val="0"/>
              </a:spcAft>
              <a:defRPr/>
            </a:pPr>
            <a:r>
              <a:rPr lang="zh-CN" altLang="en-US" sz="1050" i="1" dirty="0">
                <a:cs typeface="+mn-ea"/>
                <a:sym typeface="+mn-lt"/>
              </a:rPr>
              <a:t>● 计划总结 ● 商务汇报 ● 答辩述职 ●</a:t>
            </a:r>
          </a:p>
        </p:txBody>
      </p:sp>
      <p:sp>
        <p:nvSpPr>
          <p:cNvPr id="13" name="矩形 12"/>
          <p:cNvSpPr/>
          <p:nvPr/>
        </p:nvSpPr>
        <p:spPr>
          <a:xfrm>
            <a:off x="2885121" y="2867489"/>
            <a:ext cx="3373760" cy="552011"/>
          </a:xfrm>
          <a:prstGeom prst="rect">
            <a:avLst/>
          </a:prstGeom>
        </p:spPr>
        <p:txBody>
          <a:bodyPr wrap="square">
            <a:spAutoFit/>
          </a:bodyPr>
          <a:lstStyle/>
          <a:p>
            <a:pPr algn="ctr" defTabSz="913765">
              <a:lnSpc>
                <a:spcPct val="150000"/>
              </a:lnSpc>
              <a:defRPr/>
            </a:pPr>
            <a:r>
              <a:rPr lang="en-US" altLang="zh-CN" sz="1050" kern="0" dirty="0">
                <a:cs typeface="+mn-ea"/>
                <a:sym typeface="+mn-lt"/>
              </a:rPr>
              <a:t>Lorem ipsum dolor sit </a:t>
            </a:r>
            <a:r>
              <a:rPr lang="en-US" altLang="zh-CN" sz="1050" kern="0" dirty="0" err="1">
                <a:cs typeface="+mn-ea"/>
                <a:sym typeface="+mn-lt"/>
              </a:rPr>
              <a:t>amet</a:t>
            </a:r>
            <a:r>
              <a:rPr lang="en-US" altLang="zh-CN" sz="1050" kern="0" dirty="0">
                <a:cs typeface="+mn-ea"/>
                <a:sym typeface="+mn-lt"/>
              </a:rPr>
              <a:t>, </a:t>
            </a:r>
            <a:r>
              <a:rPr lang="en-US" altLang="zh-CN" sz="1050" kern="0" dirty="0" err="1">
                <a:cs typeface="+mn-ea"/>
                <a:sym typeface="+mn-lt"/>
              </a:rPr>
              <a:t>consectetuer</a:t>
            </a:r>
            <a:r>
              <a:rPr lang="en-US" altLang="zh-CN" sz="1050" kern="0" dirty="0">
                <a:cs typeface="+mn-ea"/>
                <a:sym typeface="+mn-lt"/>
              </a:rPr>
              <a:t> </a:t>
            </a:r>
            <a:r>
              <a:rPr lang="en-US" altLang="zh-CN" sz="1050" kern="0" dirty="0" err="1">
                <a:cs typeface="+mn-ea"/>
                <a:sym typeface="+mn-lt"/>
              </a:rPr>
              <a:t>adipiscing</a:t>
            </a:r>
            <a:r>
              <a:rPr lang="en-US" altLang="zh-CN" sz="1050" kern="0" dirty="0">
                <a:cs typeface="+mn-ea"/>
                <a:sym typeface="+mn-lt"/>
              </a:rPr>
              <a:t> </a:t>
            </a:r>
            <a:r>
              <a:rPr lang="en-US" altLang="zh-CN" sz="1050" kern="0" dirty="0" err="1">
                <a:cs typeface="+mn-ea"/>
                <a:sym typeface="+mn-lt"/>
              </a:rPr>
              <a:t>elit</a:t>
            </a:r>
            <a:r>
              <a:rPr lang="en-US" altLang="zh-CN" sz="1050" kern="0" dirty="0">
                <a:cs typeface="+mn-ea"/>
                <a:sym typeface="+mn-lt"/>
              </a:rPr>
              <a:t>. </a:t>
            </a:r>
            <a:r>
              <a:rPr lang="en-US" altLang="zh-CN" sz="1050" kern="0" dirty="0" err="1">
                <a:cs typeface="+mn-ea"/>
                <a:sym typeface="+mn-lt"/>
              </a:rPr>
              <a:t>Aenean</a:t>
            </a:r>
            <a:r>
              <a:rPr lang="en-US" altLang="zh-CN" sz="1050" kern="0" dirty="0">
                <a:cs typeface="+mn-ea"/>
                <a:sym typeface="+mn-lt"/>
              </a:rPr>
              <a:t> </a:t>
            </a:r>
            <a:r>
              <a:rPr lang="en-US" altLang="zh-CN" sz="1050" kern="0" dirty="0" err="1">
                <a:cs typeface="+mn-ea"/>
                <a:sym typeface="+mn-lt"/>
              </a:rPr>
              <a:t>commodo</a:t>
            </a:r>
            <a:r>
              <a:rPr lang="en-US" altLang="zh-CN" sz="1050" kern="0" dirty="0">
                <a:cs typeface="+mn-ea"/>
                <a:sym typeface="+mn-lt"/>
              </a:rPr>
              <a:t> ligula </a:t>
            </a:r>
            <a:r>
              <a:rPr lang="en-US" altLang="zh-CN" sz="1050" kern="0" dirty="0" err="1">
                <a:cs typeface="+mn-ea"/>
                <a:sym typeface="+mn-lt"/>
              </a:rPr>
              <a:t>eget</a:t>
            </a:r>
            <a:r>
              <a:rPr lang="en-US" altLang="zh-CN" sz="1050" kern="0" dirty="0">
                <a:cs typeface="+mn-ea"/>
                <a:sym typeface="+mn-lt"/>
              </a:rPr>
              <a:t> dolor</a:t>
            </a:r>
            <a:endParaRPr lang="zh-CN" altLang="en-US" sz="1400" kern="0" dirty="0">
              <a:cs typeface="+mn-ea"/>
              <a:sym typeface="+mn-lt"/>
            </a:endParaRPr>
          </a:p>
        </p:txBody>
      </p:sp>
      <p:cxnSp>
        <p:nvCxnSpPr>
          <p:cNvPr id="14" name="直接连接符 13"/>
          <p:cNvCxnSpPr/>
          <p:nvPr/>
        </p:nvCxnSpPr>
        <p:spPr>
          <a:xfrm>
            <a:off x="4378445" y="2575967"/>
            <a:ext cx="387113" cy="0"/>
          </a:xfrm>
          <a:prstGeom prst="line">
            <a:avLst/>
          </a:prstGeom>
          <a:noFill/>
          <a:ln w="25400" cap="flat" cmpd="sng" algn="ctr">
            <a:solidFill>
              <a:schemeClr val="tx1"/>
            </a:solidFill>
            <a:prstDash val="solid"/>
            <a:miter lim="800000"/>
          </a:ln>
          <a:effectLst/>
        </p:spPr>
      </p:cxnSp>
      <p:sp>
        <p:nvSpPr>
          <p:cNvPr id="15" name="文本框 5"/>
          <p:cNvSpPr txBox="1">
            <a:spLocks noChangeArrowheads="1"/>
          </p:cNvSpPr>
          <p:nvPr/>
        </p:nvSpPr>
        <p:spPr bwMode="auto">
          <a:xfrm>
            <a:off x="3533775" y="1146810"/>
            <a:ext cx="2076450" cy="85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defTabSz="513715" fontAlgn="base">
              <a:spcBef>
                <a:spcPct val="0"/>
              </a:spcBef>
              <a:spcAft>
                <a:spcPct val="0"/>
              </a:spcAft>
              <a:defRPr/>
            </a:pPr>
            <a:r>
              <a:rPr lang="en-US" altLang="zh-CN" sz="4950" b="1" dirty="0">
                <a:latin typeface="+mn-lt"/>
                <a:ea typeface="+mn-ea"/>
                <a:cs typeface="+mn-ea"/>
                <a:sym typeface="+mn-lt"/>
              </a:rPr>
              <a:t>202X</a:t>
            </a:r>
            <a:endParaRPr lang="zh-CN" altLang="en-US" sz="4950" b="1" dirty="0">
              <a:latin typeface="+mn-lt"/>
              <a:ea typeface="+mn-ea"/>
              <a:cs typeface="+mn-ea"/>
              <a:sym typeface="+mn-l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2802" y="3463910"/>
            <a:ext cx="3758394" cy="512448"/>
          </a:xfrm>
          <a:prstGeom prst="rect">
            <a:avLst/>
          </a:prstGeom>
        </p:spPr>
        <p:txBody>
          <a:bodyPr wrap="square">
            <a:spAutoFit/>
          </a:bodyPr>
          <a:lstStyle/>
          <a:p>
            <a:pPr algn="ctr">
              <a:lnSpc>
                <a:spcPct val="130000"/>
              </a:lnSpc>
              <a:defRPr/>
            </a:pP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t>
            </a:r>
            <a:r>
              <a:rPr lang="en-US" altLang="zh-CN" sz="1050" dirty="0" err="1">
                <a:solidFill>
                  <a:schemeClr val="bg1"/>
                </a:solidFill>
                <a:cs typeface="+mn-ea"/>
                <a:sym typeface="+mn-lt"/>
              </a:rPr>
              <a:t>Aenean</a:t>
            </a:r>
            <a:r>
              <a:rPr lang="en-US" altLang="zh-CN" sz="1050" dirty="0">
                <a:solidFill>
                  <a:schemeClr val="bg1"/>
                </a:solidFill>
                <a:cs typeface="+mn-ea"/>
                <a:sym typeface="+mn-lt"/>
              </a:rPr>
              <a:t>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a:t>
            </a:r>
            <a:endParaRPr lang="zh-CN" altLang="en-US" sz="1050" dirty="0">
              <a:solidFill>
                <a:schemeClr val="bg1"/>
              </a:solidFill>
              <a:cs typeface="+mn-ea"/>
              <a:sym typeface="+mn-lt"/>
            </a:endParaRPr>
          </a:p>
        </p:txBody>
      </p:sp>
      <p:sp>
        <p:nvSpPr>
          <p:cNvPr id="7" name="文本框 7"/>
          <p:cNvSpPr txBox="1">
            <a:spLocks noChangeArrowheads="1"/>
          </p:cNvSpPr>
          <p:nvPr/>
        </p:nvSpPr>
        <p:spPr bwMode="auto">
          <a:xfrm>
            <a:off x="3556337" y="2839142"/>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2400" dirty="0">
                <a:solidFill>
                  <a:schemeClr val="bg2"/>
                </a:solidFill>
                <a:latin typeface="+mn-lt"/>
                <a:ea typeface="+mn-ea"/>
                <a:cs typeface="+mn-ea"/>
                <a:sym typeface="+mn-lt"/>
              </a:rPr>
              <a:t>输入章节标题</a:t>
            </a:r>
          </a:p>
        </p:txBody>
      </p:sp>
      <p:cxnSp>
        <p:nvCxnSpPr>
          <p:cNvPr id="11" name="直接连接符 10"/>
          <p:cNvCxnSpPr/>
          <p:nvPr/>
        </p:nvCxnSpPr>
        <p:spPr>
          <a:xfrm>
            <a:off x="4439894" y="3463910"/>
            <a:ext cx="26421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996225" y="1201837"/>
            <a:ext cx="1151549" cy="11515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01</a:t>
            </a:r>
            <a:endParaRPr lang="zh-CN" altLang="en-US" sz="44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644" r="14644"/>
          <a:stretch>
            <a:fillRect/>
          </a:stretch>
        </p:blipFill>
        <p:spPr>
          <a:xfrm>
            <a:off x="791766" y="1694260"/>
            <a:ext cx="2709863" cy="2546747"/>
          </a:xfrm>
          <a:prstGeom prst="roundRect">
            <a:avLst>
              <a:gd name="adj" fmla="val 3778"/>
            </a:avLst>
          </a:prstGeom>
        </p:spPr>
      </p:pic>
      <p:grpSp>
        <p:nvGrpSpPr>
          <p:cNvPr id="3" name="Group 2"/>
          <p:cNvGrpSpPr/>
          <p:nvPr/>
        </p:nvGrpSpPr>
        <p:grpSpPr>
          <a:xfrm>
            <a:off x="4171310" y="1811637"/>
            <a:ext cx="4134136" cy="1295788"/>
            <a:chOff x="11123491" y="4831033"/>
            <a:chExt cx="11024361" cy="3455435"/>
          </a:xfrm>
        </p:grpSpPr>
        <p:sp>
          <p:nvSpPr>
            <p:cNvPr id="1948" name="Shape 1948"/>
            <p:cNvSpPr/>
            <p:nvPr/>
          </p:nvSpPr>
          <p:spPr>
            <a:xfrm>
              <a:off x="11136192" y="5857084"/>
              <a:ext cx="11011660" cy="2429384"/>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 Lorem Ipsum is simply dummy text of the printing and typesetting industry. Lorem Ipsum has been the industry's standard dummy text ever since the 1500s, when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1949" name="Shape 1949"/>
            <p:cNvSpPr/>
            <p:nvPr/>
          </p:nvSpPr>
          <p:spPr>
            <a:xfrm>
              <a:off x="11123491" y="4831033"/>
              <a:ext cx="4774813" cy="656589"/>
            </a:xfrm>
            <a:prstGeom prst="rect">
              <a:avLst/>
            </a:prstGeom>
            <a:ln w="12700">
              <a:miter lim="400000"/>
            </a:ln>
          </p:spPr>
          <p:txBody>
            <a:bodyPr wrap="none" lIns="19050" tIns="19050" rIns="19050" bIns="19050" anchor="ctr">
              <a:spAutoFit/>
            </a:bodyPr>
            <a:lstStyle>
              <a:lvl1pPr algn="l">
                <a:defRPr sz="3600" b="1">
                  <a:latin typeface="+mj-lt"/>
                  <a:ea typeface="+mj-ea"/>
                  <a:cs typeface="+mj-cs"/>
                  <a:sym typeface="Open Sans"/>
                </a:defRPr>
              </a:lvl1pPr>
            </a:lstStyle>
            <a:p>
              <a:pPr defTabSz="309245" hangingPunct="0"/>
              <a:r>
                <a:rPr sz="1350" kern="0" dirty="0">
                  <a:solidFill>
                    <a:srgbClr val="28272C"/>
                  </a:solidFill>
                  <a:latin typeface="Open Sans"/>
                  <a:ea typeface="Open Sans"/>
                  <a:cs typeface="Open Sans"/>
                </a:rPr>
                <a:t>Lorem Ipsum simply</a:t>
              </a:r>
            </a:p>
          </p:txBody>
        </p:sp>
      </p:grpSp>
      <p:grpSp>
        <p:nvGrpSpPr>
          <p:cNvPr id="4" name="Group 3"/>
          <p:cNvGrpSpPr/>
          <p:nvPr/>
        </p:nvGrpSpPr>
        <p:grpSpPr>
          <a:xfrm>
            <a:off x="4081476" y="3330181"/>
            <a:ext cx="4108749" cy="836777"/>
            <a:chOff x="10883936" y="8880480"/>
            <a:chExt cx="10956663" cy="2231406"/>
          </a:xfrm>
        </p:grpSpPr>
        <p:grpSp>
          <p:nvGrpSpPr>
            <p:cNvPr id="1953" name="Group 1953"/>
            <p:cNvGrpSpPr/>
            <p:nvPr/>
          </p:nvGrpSpPr>
          <p:grpSpPr>
            <a:xfrm>
              <a:off x="10883936" y="8880480"/>
              <a:ext cx="10956663" cy="571501"/>
              <a:chOff x="0" y="0"/>
              <a:chExt cx="10956662" cy="571500"/>
            </a:xfrm>
          </p:grpSpPr>
          <p:sp>
            <p:nvSpPr>
              <p:cNvPr id="1950" name="Shape 1950"/>
              <p:cNvSpPr/>
              <p:nvPr/>
            </p:nvSpPr>
            <p:spPr>
              <a:xfrm>
                <a:off x="2423460" y="0"/>
                <a:ext cx="8533202" cy="571500"/>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535562"/>
                  </a:solidFill>
                  <a:latin typeface="Helvetica Light"/>
                  <a:sym typeface="Helvetica Light"/>
                </a:endParaRPr>
              </a:p>
            </p:txBody>
          </p:sp>
          <p:sp>
            <p:nvSpPr>
              <p:cNvPr id="1951" name="Shape 1951"/>
              <p:cNvSpPr/>
              <p:nvPr/>
            </p:nvSpPr>
            <p:spPr>
              <a:xfrm>
                <a:off x="2523054" y="99593"/>
                <a:ext cx="5786233" cy="372313"/>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535562"/>
                  </a:solidFill>
                  <a:latin typeface="Helvetica Light"/>
                  <a:sym typeface="Helvetica Light"/>
                </a:endParaRPr>
              </a:p>
            </p:txBody>
          </p:sp>
          <p:sp>
            <p:nvSpPr>
              <p:cNvPr id="1952" name="Shape 1952"/>
              <p:cNvSpPr/>
              <p:nvPr/>
            </p:nvSpPr>
            <p:spPr>
              <a:xfrm>
                <a:off x="0" y="68256"/>
                <a:ext cx="2362661" cy="434991"/>
              </a:xfrm>
              <a:prstGeom prst="rect">
                <a:avLst/>
              </a:prstGeom>
              <a:noFill/>
              <a:ln w="12700" cap="flat">
                <a:noFill/>
                <a:miter lim="400000"/>
              </a:ln>
              <a:effectLst/>
            </p:spPr>
            <p:txBody>
              <a:bodyPr wrap="square" lIns="19050" tIns="19050" rIns="19050" bIns="19050" numCol="1"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a:solidFill>
                      <a:srgbClr val="535562"/>
                    </a:solidFill>
                    <a:latin typeface="Open Sans"/>
                    <a:ea typeface="Open Sans"/>
                    <a:cs typeface="Open Sans"/>
                  </a:rPr>
                  <a:t>Photoshop CC</a:t>
                </a:r>
              </a:p>
            </p:txBody>
          </p:sp>
        </p:grpSp>
        <p:grpSp>
          <p:nvGrpSpPr>
            <p:cNvPr id="1957" name="Group 1957"/>
            <p:cNvGrpSpPr/>
            <p:nvPr/>
          </p:nvGrpSpPr>
          <p:grpSpPr>
            <a:xfrm>
              <a:off x="10883936" y="9710432"/>
              <a:ext cx="10956663" cy="571501"/>
              <a:chOff x="0" y="0"/>
              <a:chExt cx="10956662" cy="571500"/>
            </a:xfrm>
          </p:grpSpPr>
          <p:sp>
            <p:nvSpPr>
              <p:cNvPr id="1954" name="Shape 1954"/>
              <p:cNvSpPr/>
              <p:nvPr/>
            </p:nvSpPr>
            <p:spPr>
              <a:xfrm>
                <a:off x="2423460" y="0"/>
                <a:ext cx="8533202" cy="571500"/>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535562"/>
                  </a:solidFill>
                  <a:latin typeface="Helvetica Light"/>
                  <a:sym typeface="Helvetica Light"/>
                </a:endParaRPr>
              </a:p>
            </p:txBody>
          </p:sp>
          <p:sp>
            <p:nvSpPr>
              <p:cNvPr id="1955" name="Shape 1955"/>
              <p:cNvSpPr/>
              <p:nvPr/>
            </p:nvSpPr>
            <p:spPr>
              <a:xfrm>
                <a:off x="2523054" y="99593"/>
                <a:ext cx="3179105" cy="372313"/>
              </a:xfrm>
              <a:prstGeom prst="roundRect">
                <a:avLst>
                  <a:gd name="adj" fmla="val 50000"/>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535562"/>
                  </a:solidFill>
                  <a:latin typeface="Helvetica Light"/>
                  <a:sym typeface="Helvetica Light"/>
                </a:endParaRPr>
              </a:p>
            </p:txBody>
          </p:sp>
          <p:sp>
            <p:nvSpPr>
              <p:cNvPr id="1956" name="Shape 1956"/>
              <p:cNvSpPr/>
              <p:nvPr/>
            </p:nvSpPr>
            <p:spPr>
              <a:xfrm>
                <a:off x="0" y="68256"/>
                <a:ext cx="2362661" cy="434991"/>
              </a:xfrm>
              <a:prstGeom prst="rect">
                <a:avLst/>
              </a:prstGeom>
              <a:noFill/>
              <a:ln w="12700" cap="flat">
                <a:noFill/>
                <a:miter lim="400000"/>
              </a:ln>
              <a:effectLst/>
            </p:spPr>
            <p:txBody>
              <a:bodyPr wrap="square" lIns="19050" tIns="19050" rIns="19050" bIns="19050" numCol="1"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a:solidFill>
                      <a:srgbClr val="535562"/>
                    </a:solidFill>
                    <a:latin typeface="Open Sans"/>
                    <a:ea typeface="Open Sans"/>
                    <a:cs typeface="Open Sans"/>
                  </a:rPr>
                  <a:t>HTML5 / CSS3</a:t>
                </a:r>
              </a:p>
            </p:txBody>
          </p:sp>
        </p:grpSp>
        <p:grpSp>
          <p:nvGrpSpPr>
            <p:cNvPr id="1961" name="Group 1961"/>
            <p:cNvGrpSpPr/>
            <p:nvPr/>
          </p:nvGrpSpPr>
          <p:grpSpPr>
            <a:xfrm>
              <a:off x="10883936" y="10540385"/>
              <a:ext cx="10956663" cy="571501"/>
              <a:chOff x="0" y="0"/>
              <a:chExt cx="10956662" cy="571500"/>
            </a:xfrm>
          </p:grpSpPr>
          <p:sp>
            <p:nvSpPr>
              <p:cNvPr id="1958" name="Shape 1958"/>
              <p:cNvSpPr/>
              <p:nvPr/>
            </p:nvSpPr>
            <p:spPr>
              <a:xfrm>
                <a:off x="2423460" y="0"/>
                <a:ext cx="8533202" cy="571500"/>
              </a:xfrm>
              <a:prstGeom prst="roundRect">
                <a:avLst>
                  <a:gd name="adj" fmla="val 50000"/>
                </a:avLst>
              </a:prstGeom>
              <a:solidFill>
                <a:srgbClr val="D7D8DE"/>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535562"/>
                  </a:solidFill>
                  <a:latin typeface="Helvetica Light"/>
                  <a:sym typeface="Helvetica Light"/>
                </a:endParaRPr>
              </a:p>
            </p:txBody>
          </p:sp>
          <p:sp>
            <p:nvSpPr>
              <p:cNvPr id="1959" name="Shape 1959"/>
              <p:cNvSpPr/>
              <p:nvPr/>
            </p:nvSpPr>
            <p:spPr>
              <a:xfrm>
                <a:off x="2523054" y="99593"/>
                <a:ext cx="4798836" cy="372313"/>
              </a:xfrm>
              <a:prstGeom prst="roundRect">
                <a:avLst>
                  <a:gd name="adj" fmla="val 50000"/>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535562"/>
                  </a:solidFill>
                  <a:latin typeface="Helvetica Light"/>
                  <a:sym typeface="Helvetica Light"/>
                </a:endParaRPr>
              </a:p>
            </p:txBody>
          </p:sp>
          <p:sp>
            <p:nvSpPr>
              <p:cNvPr id="1960" name="Shape 1960"/>
              <p:cNvSpPr/>
              <p:nvPr/>
            </p:nvSpPr>
            <p:spPr>
              <a:xfrm>
                <a:off x="0" y="68256"/>
                <a:ext cx="2362661" cy="434991"/>
              </a:xfrm>
              <a:prstGeom prst="rect">
                <a:avLst/>
              </a:prstGeom>
              <a:noFill/>
              <a:ln w="12700" cap="flat">
                <a:noFill/>
                <a:miter lim="400000"/>
              </a:ln>
              <a:effectLst/>
            </p:spPr>
            <p:txBody>
              <a:bodyPr wrap="square" lIns="19050" tIns="19050" rIns="19050" bIns="19050" numCol="1" anchor="ctr">
                <a:spAutoFit/>
              </a:bodyPr>
              <a:lstStyle>
                <a:lvl1pPr algn="r">
                  <a:lnSpc>
                    <a:spcPct val="90000"/>
                  </a:lnSpc>
                  <a:defRPr sz="2400">
                    <a:solidFill>
                      <a:srgbClr val="8DA6C0"/>
                    </a:solidFill>
                    <a:latin typeface="+mj-lt"/>
                    <a:ea typeface="+mj-ea"/>
                    <a:cs typeface="+mj-cs"/>
                    <a:sym typeface="Open Sans"/>
                  </a:defRPr>
                </a:lvl1pPr>
              </a:lstStyle>
              <a:p>
                <a:pPr defTabSz="309245" hangingPunct="0"/>
                <a:r>
                  <a:rPr sz="900" kern="0">
                    <a:solidFill>
                      <a:srgbClr val="535562"/>
                    </a:solidFill>
                    <a:latin typeface="Open Sans"/>
                    <a:ea typeface="Open Sans"/>
                    <a:cs typeface="Open Sans"/>
                  </a:rPr>
                  <a:t>Presentation</a:t>
                </a:r>
              </a:p>
            </p:txBody>
          </p:sp>
        </p:grpSp>
      </p:grpSp>
      <p:cxnSp>
        <p:nvCxnSpPr>
          <p:cNvPr id="19" name="直接连接符 18"/>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1"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91781" y="1935463"/>
            <a:ext cx="2131171" cy="1984446"/>
            <a:chOff x="9844748" y="5161233"/>
            <a:chExt cx="5683122" cy="5291857"/>
          </a:xfrm>
        </p:grpSpPr>
        <p:sp>
          <p:nvSpPr>
            <p:cNvPr id="544" name="Shape 544"/>
            <p:cNvSpPr/>
            <p:nvPr/>
          </p:nvSpPr>
          <p:spPr>
            <a:xfrm>
              <a:off x="9850009" y="6361713"/>
              <a:ext cx="5677861" cy="4091377"/>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typesetting, remaining essentially unchanged. It was </a:t>
              </a:r>
              <a:r>
                <a:rPr sz="900" kern="0" dirty="0" err="1">
                  <a:solidFill>
                    <a:srgbClr val="908D9A"/>
                  </a:solidFill>
                  <a:latin typeface="Open Sans"/>
                  <a:ea typeface="Open Sans"/>
                  <a:cs typeface="Open Sans"/>
                </a:rPr>
                <a:t>popularised</a:t>
              </a:r>
              <a:r>
                <a:rPr sz="900" kern="0" dirty="0">
                  <a:solidFill>
                    <a:srgbClr val="908D9A"/>
                  </a:solidFill>
                  <a:latin typeface="Open Sans"/>
                  <a:ea typeface="Open Sans"/>
                  <a:cs typeface="Open Sans"/>
                </a:rPr>
                <a:t> in the 1960s with the release of </a:t>
              </a:r>
              <a:r>
                <a:rPr sz="900" kern="0" dirty="0" err="1">
                  <a:solidFill>
                    <a:srgbClr val="908D9A"/>
                  </a:solidFill>
                  <a:latin typeface="Open Sans"/>
                  <a:ea typeface="Open Sans"/>
                  <a:cs typeface="Open Sans"/>
                </a:rPr>
                <a:t>Letraset</a:t>
              </a:r>
              <a:r>
                <a:rPr sz="900" kern="0" dirty="0">
                  <a:solidFill>
                    <a:srgbClr val="908D9A"/>
                  </a:solidFill>
                  <a:latin typeface="Open Sans"/>
                  <a:ea typeface="Open Sans"/>
                  <a:cs typeface="Open Sans"/>
                </a:rPr>
                <a:t> sheets containing.</a:t>
              </a:r>
            </a:p>
          </p:txBody>
        </p:sp>
        <p:sp>
          <p:nvSpPr>
            <p:cNvPr id="546" name="Shape 546"/>
            <p:cNvSpPr/>
            <p:nvPr/>
          </p:nvSpPr>
          <p:spPr>
            <a:xfrm>
              <a:off x="9844748" y="5161233"/>
              <a:ext cx="4774813" cy="656589"/>
            </a:xfrm>
            <a:prstGeom prst="rect">
              <a:avLst/>
            </a:prstGeom>
            <a:ln w="12700">
              <a:miter lim="400000"/>
            </a:ln>
          </p:spPr>
          <p:txBody>
            <a:bodyPr wrap="none" lIns="19050" tIns="19050" rIns="19050" bIns="19050" anchor="ctr">
              <a:spAutoFit/>
            </a:bodyPr>
            <a:lstStyle>
              <a:lvl1pPr algn="l">
                <a:defRPr sz="3600" b="1">
                  <a:latin typeface="+mj-lt"/>
                  <a:ea typeface="+mj-ea"/>
                  <a:cs typeface="+mj-cs"/>
                  <a:sym typeface="Open Sans"/>
                </a:defRPr>
              </a:lvl1pPr>
            </a:lstStyle>
            <a:p>
              <a:pPr defTabSz="309245" hangingPunct="0"/>
              <a:r>
                <a:rPr sz="1350" kern="0" dirty="0">
                  <a:solidFill>
                    <a:srgbClr val="28272C"/>
                  </a:solidFill>
                  <a:latin typeface="Open Sans"/>
                  <a:ea typeface="Open Sans"/>
                  <a:cs typeface="Open Sans"/>
                </a:rPr>
                <a:t>Lorem Ipsum simply</a:t>
              </a:r>
            </a:p>
          </p:txBody>
        </p:sp>
      </p:grpSp>
      <p:grpSp>
        <p:nvGrpSpPr>
          <p:cNvPr id="3" name="Group 2"/>
          <p:cNvGrpSpPr/>
          <p:nvPr/>
        </p:nvGrpSpPr>
        <p:grpSpPr>
          <a:xfrm>
            <a:off x="6086991" y="2337316"/>
            <a:ext cx="2129198" cy="1646359"/>
            <a:chOff x="16231976" y="6232844"/>
            <a:chExt cx="5677859" cy="4390288"/>
          </a:xfrm>
        </p:grpSpPr>
        <p:sp>
          <p:nvSpPr>
            <p:cNvPr id="545" name="Shape 545"/>
            <p:cNvSpPr/>
            <p:nvPr/>
          </p:nvSpPr>
          <p:spPr>
            <a:xfrm>
              <a:off x="16231976" y="6232844"/>
              <a:ext cx="5677859" cy="2096983"/>
            </a:xfrm>
            <a:prstGeom prst="rect">
              <a:avLst/>
            </a:prstGeom>
            <a:ln w="12700">
              <a:miter lim="400000"/>
            </a:ln>
          </p:spPr>
          <p:txBody>
            <a:bodyPr lIns="19050" tIns="19050" rIns="19050" bIns="19050" anchor="ctr">
              <a:spAutoFit/>
            </a:bodyPr>
            <a:lstStyle>
              <a:lvl1pPr algn="l">
                <a:lnSpc>
                  <a:spcPct val="90000"/>
                </a:lnSpc>
                <a:defRPr sz="2400">
                  <a:solidFill>
                    <a:srgbClr val="8DA6C0"/>
                  </a:solidFill>
                  <a:latin typeface="+mj-lt"/>
                  <a:ea typeface="+mj-ea"/>
                  <a:cs typeface="+mj-cs"/>
                  <a:sym typeface="Open Sans"/>
                </a:defRPr>
              </a:lvl1pPr>
            </a:lstStyle>
            <a:p>
              <a:pPr defTabSz="309245" hangingPunct="0"/>
              <a:r>
                <a:rPr sz="900" kern="0" dirty="0">
                  <a:solidFill>
                    <a:srgbClr val="908D9A"/>
                  </a:solidFill>
                  <a:latin typeface="Open Sans"/>
                  <a:ea typeface="Open Sans"/>
                  <a:cs typeface="Open Sans"/>
                </a:rPr>
                <a:t>Lorem Ipsum is simply dummy text of the printing and typesetting industry. Lorem Ipsum has been the industry's standard dummy text ever since the 1500s, when an unknown printer took a galley of type and scrambled it to.</a:t>
              </a:r>
            </a:p>
          </p:txBody>
        </p:sp>
        <p:sp>
          <p:nvSpPr>
            <p:cNvPr id="550" name="Shape 550"/>
            <p:cNvSpPr/>
            <p:nvPr/>
          </p:nvSpPr>
          <p:spPr>
            <a:xfrm>
              <a:off x="16297837" y="8953713"/>
              <a:ext cx="842705" cy="372314"/>
            </a:xfrm>
            <a:prstGeom prst="roundRect">
              <a:avLst>
                <a:gd name="adj" fmla="val 50000"/>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908D9A"/>
                </a:solidFill>
                <a:latin typeface="Helvetica Light"/>
                <a:sym typeface="Helvetica Light"/>
              </a:endParaRPr>
            </a:p>
          </p:txBody>
        </p:sp>
        <p:sp>
          <p:nvSpPr>
            <p:cNvPr id="551" name="Shape 551"/>
            <p:cNvSpPr/>
            <p:nvPr/>
          </p:nvSpPr>
          <p:spPr>
            <a:xfrm>
              <a:off x="17152981" y="8922373"/>
              <a:ext cx="4411593" cy="434992"/>
            </a:xfrm>
            <a:prstGeom prst="rect">
              <a:avLst/>
            </a:prstGeom>
            <a:noFill/>
            <a:ln w="12700" cap="flat">
              <a:noFill/>
              <a:miter lim="400000"/>
            </a:ln>
            <a:effectLst/>
          </p:spPr>
          <p:txBody>
            <a:bodyPr wrap="square" lIns="19050" tIns="19050" rIns="19050" bIns="19050" numCol="1" anchor="ctr">
              <a:spAutoFit/>
            </a:bodyPr>
            <a:lstStyle/>
            <a:p>
              <a:pPr marL="0" lvl="1" indent="85725" defTabSz="309245" hangingPunct="0">
                <a:lnSpc>
                  <a:spcPct val="90000"/>
                </a:lnSpc>
                <a:defRPr sz="2400">
                  <a:solidFill>
                    <a:srgbClr val="8DA6C0"/>
                  </a:solidFill>
                  <a:latin typeface="+mj-lt"/>
                  <a:ea typeface="+mj-ea"/>
                  <a:cs typeface="+mj-cs"/>
                  <a:sym typeface="Open Sans"/>
                </a:defRPr>
              </a:pPr>
              <a:r>
                <a:rPr sz="900" b="1" kern="0" dirty="0">
                  <a:solidFill>
                    <a:srgbClr val="908D9A"/>
                  </a:solidFill>
                  <a:latin typeface="Open Sans"/>
                  <a:ea typeface="Open Sans"/>
                  <a:cs typeface="Open Sans"/>
                  <a:sym typeface="Open Sans"/>
                </a:rPr>
                <a:t>45%  </a:t>
              </a:r>
              <a:r>
                <a:rPr sz="900" kern="0" dirty="0">
                  <a:solidFill>
                    <a:srgbClr val="908D9A"/>
                  </a:solidFill>
                  <a:latin typeface="Open Sans"/>
                  <a:ea typeface="Open Sans"/>
                  <a:cs typeface="Open Sans"/>
                  <a:sym typeface="Open Sans"/>
                </a:rPr>
                <a:t>Lorem Ipsum is simply</a:t>
              </a:r>
            </a:p>
          </p:txBody>
        </p:sp>
        <p:sp>
          <p:nvSpPr>
            <p:cNvPr id="553" name="Shape 553"/>
            <p:cNvSpPr/>
            <p:nvPr/>
          </p:nvSpPr>
          <p:spPr>
            <a:xfrm>
              <a:off x="16297837" y="9586596"/>
              <a:ext cx="842705" cy="372314"/>
            </a:xfrm>
            <a:prstGeom prst="roundRect">
              <a:avLst>
                <a:gd name="adj" fmla="val 50000"/>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908D9A"/>
                </a:solidFill>
                <a:latin typeface="Helvetica Light"/>
                <a:sym typeface="Helvetica Light"/>
              </a:endParaRPr>
            </a:p>
          </p:txBody>
        </p:sp>
        <p:sp>
          <p:nvSpPr>
            <p:cNvPr id="554" name="Shape 554"/>
            <p:cNvSpPr/>
            <p:nvPr/>
          </p:nvSpPr>
          <p:spPr>
            <a:xfrm>
              <a:off x="17152981" y="9555258"/>
              <a:ext cx="4411593" cy="434992"/>
            </a:xfrm>
            <a:prstGeom prst="rect">
              <a:avLst/>
            </a:prstGeom>
            <a:noFill/>
            <a:ln w="12700" cap="flat">
              <a:noFill/>
              <a:miter lim="400000"/>
            </a:ln>
            <a:effectLst/>
          </p:spPr>
          <p:txBody>
            <a:bodyPr wrap="square" lIns="19050" tIns="19050" rIns="19050" bIns="19050" numCol="1" anchor="ctr">
              <a:spAutoFit/>
            </a:bodyPr>
            <a:lstStyle/>
            <a:p>
              <a:pPr marL="0" lvl="1" indent="85725" defTabSz="309245" hangingPunct="0">
                <a:lnSpc>
                  <a:spcPct val="90000"/>
                </a:lnSpc>
                <a:defRPr sz="2400">
                  <a:solidFill>
                    <a:srgbClr val="8DA6C0"/>
                  </a:solidFill>
                  <a:latin typeface="+mj-lt"/>
                  <a:ea typeface="+mj-ea"/>
                  <a:cs typeface="+mj-cs"/>
                  <a:sym typeface="Open Sans"/>
                </a:defRPr>
              </a:pPr>
              <a:r>
                <a:rPr sz="900" b="1" kern="0">
                  <a:solidFill>
                    <a:srgbClr val="908D9A"/>
                  </a:solidFill>
                  <a:latin typeface="Open Sans"/>
                  <a:ea typeface="Open Sans"/>
                  <a:cs typeface="Open Sans"/>
                  <a:sym typeface="Open Sans"/>
                </a:rPr>
                <a:t>43%  </a:t>
              </a:r>
              <a:r>
                <a:rPr sz="900" kern="0">
                  <a:solidFill>
                    <a:srgbClr val="908D9A"/>
                  </a:solidFill>
                  <a:latin typeface="Open Sans"/>
                  <a:ea typeface="Open Sans"/>
                  <a:cs typeface="Open Sans"/>
                  <a:sym typeface="Open Sans"/>
                </a:rPr>
                <a:t>Lorem Ipsum is simply</a:t>
              </a:r>
            </a:p>
          </p:txBody>
        </p:sp>
        <p:sp>
          <p:nvSpPr>
            <p:cNvPr id="556" name="Shape 556"/>
            <p:cNvSpPr/>
            <p:nvPr/>
          </p:nvSpPr>
          <p:spPr>
            <a:xfrm>
              <a:off x="16297837" y="10219479"/>
              <a:ext cx="842705" cy="372314"/>
            </a:xfrm>
            <a:prstGeom prst="roundRect">
              <a:avLst>
                <a:gd name="adj" fmla="val 50000"/>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908D9A"/>
                </a:solidFill>
                <a:latin typeface="Helvetica Light"/>
                <a:sym typeface="Helvetica Light"/>
              </a:endParaRPr>
            </a:p>
          </p:txBody>
        </p:sp>
        <p:sp>
          <p:nvSpPr>
            <p:cNvPr id="557" name="Shape 557"/>
            <p:cNvSpPr/>
            <p:nvPr/>
          </p:nvSpPr>
          <p:spPr>
            <a:xfrm>
              <a:off x="17152981" y="10188140"/>
              <a:ext cx="4411593" cy="434992"/>
            </a:xfrm>
            <a:prstGeom prst="rect">
              <a:avLst/>
            </a:prstGeom>
            <a:noFill/>
            <a:ln w="12700" cap="flat">
              <a:noFill/>
              <a:miter lim="400000"/>
            </a:ln>
            <a:effectLst/>
          </p:spPr>
          <p:txBody>
            <a:bodyPr wrap="square" lIns="19050" tIns="19050" rIns="19050" bIns="19050" numCol="1" anchor="ctr">
              <a:spAutoFit/>
            </a:bodyPr>
            <a:lstStyle/>
            <a:p>
              <a:pPr marL="0" lvl="1" indent="85725" defTabSz="309245" hangingPunct="0">
                <a:lnSpc>
                  <a:spcPct val="90000"/>
                </a:lnSpc>
                <a:defRPr sz="2400">
                  <a:solidFill>
                    <a:srgbClr val="8DA6C0"/>
                  </a:solidFill>
                  <a:latin typeface="+mj-lt"/>
                  <a:ea typeface="+mj-ea"/>
                  <a:cs typeface="+mj-cs"/>
                  <a:sym typeface="Open Sans"/>
                </a:defRPr>
              </a:pPr>
              <a:r>
                <a:rPr sz="900" b="1" kern="0">
                  <a:solidFill>
                    <a:srgbClr val="908D9A"/>
                  </a:solidFill>
                  <a:latin typeface="Open Sans"/>
                  <a:ea typeface="Open Sans"/>
                  <a:cs typeface="Open Sans"/>
                  <a:sym typeface="Open Sans"/>
                </a:rPr>
                <a:t>12%  </a:t>
              </a:r>
              <a:r>
                <a:rPr sz="900" kern="0">
                  <a:solidFill>
                    <a:srgbClr val="908D9A"/>
                  </a:solidFill>
                  <a:latin typeface="Open Sans"/>
                  <a:ea typeface="Open Sans"/>
                  <a:cs typeface="Open Sans"/>
                  <a:sym typeface="Open Sans"/>
                </a:rPr>
                <a:t>Lorem Ipsum is simply</a:t>
              </a:r>
            </a:p>
          </p:txBody>
        </p:sp>
      </p:grpSp>
      <p:grpSp>
        <p:nvGrpSpPr>
          <p:cNvPr id="2" name="Group 1"/>
          <p:cNvGrpSpPr/>
          <p:nvPr/>
        </p:nvGrpSpPr>
        <p:grpSpPr>
          <a:xfrm>
            <a:off x="639763" y="1692618"/>
            <a:ext cx="2476501" cy="2476501"/>
            <a:chOff x="1706033" y="4513648"/>
            <a:chExt cx="6604001" cy="6604001"/>
          </a:xfrm>
        </p:grpSpPr>
        <p:graphicFrame>
          <p:nvGraphicFramePr>
            <p:cNvPr id="547" name="Chart 547"/>
            <p:cNvGraphicFramePr/>
            <p:nvPr/>
          </p:nvGraphicFramePr>
          <p:xfrm>
            <a:off x="1706033" y="4513648"/>
            <a:ext cx="6604001" cy="6604001"/>
          </p:xfrm>
          <a:graphic>
            <a:graphicData uri="http://schemas.openxmlformats.org/drawingml/2006/chart">
              <c:chart xmlns:c="http://schemas.openxmlformats.org/drawingml/2006/chart" xmlns:r="http://schemas.openxmlformats.org/officeDocument/2006/relationships" r:id="rId2"/>
            </a:graphicData>
          </a:graphic>
        </p:graphicFrame>
        <p:sp>
          <p:nvSpPr>
            <p:cNvPr id="548" name="Shape 548"/>
            <p:cNvSpPr/>
            <p:nvPr/>
          </p:nvSpPr>
          <p:spPr>
            <a:xfrm>
              <a:off x="2063749" y="4871364"/>
              <a:ext cx="5888569" cy="5888569"/>
            </a:xfrm>
            <a:prstGeom prst="ellipse">
              <a:avLst/>
            </a:prstGeom>
            <a:solidFill>
              <a:srgbClr val="F0F1F6"/>
            </a:solidFill>
            <a:ln w="12700" cap="flat">
              <a:noFill/>
              <a:miter lim="400000"/>
            </a:ln>
            <a:effectLst/>
          </p:spPr>
          <p:txBody>
            <a:bodyPr wrap="square" lIns="19050" tIns="19050" rIns="19050" bIns="19050" numCol="1" anchor="ctr">
              <a:noAutofit/>
            </a:bodyPr>
            <a:lstStyle>
              <a:lvl1pPr>
                <a:defRPr sz="10000"/>
              </a:lvl1pPr>
            </a:lstStyle>
            <a:p>
              <a:pPr algn="ctr" defTabSz="309245" hangingPunct="0"/>
              <a:endParaRPr sz="3750" kern="0" dirty="0">
                <a:solidFill>
                  <a:srgbClr val="FFFFFB"/>
                </a:solidFill>
                <a:latin typeface="linecons"/>
                <a:sym typeface="linecons"/>
              </a:endParaRPr>
            </a:p>
          </p:txBody>
        </p:sp>
        <p:sp>
          <p:nvSpPr>
            <p:cNvPr id="16" name="Freeform 56"/>
            <p:cNvSpPr>
              <a:spLocks noEditPoints="1"/>
            </p:cNvSpPr>
            <p:nvPr/>
          </p:nvSpPr>
          <p:spPr bwMode="auto">
            <a:xfrm>
              <a:off x="4013771" y="6972562"/>
              <a:ext cx="1641072" cy="1638570"/>
            </a:xfrm>
            <a:custGeom>
              <a:avLst/>
              <a:gdLst>
                <a:gd name="T0" fmla="*/ 509 w 510"/>
                <a:gd name="T1" fmla="*/ 19 h 509"/>
                <a:gd name="T2" fmla="*/ 430 w 510"/>
                <a:gd name="T3" fmla="*/ 496 h 509"/>
                <a:gd name="T4" fmla="*/ 422 w 510"/>
                <a:gd name="T5" fmla="*/ 507 h 509"/>
                <a:gd name="T6" fmla="*/ 414 w 510"/>
                <a:gd name="T7" fmla="*/ 509 h 509"/>
                <a:gd name="T8" fmla="*/ 408 w 510"/>
                <a:gd name="T9" fmla="*/ 508 h 509"/>
                <a:gd name="T10" fmla="*/ 254 w 510"/>
                <a:gd name="T11" fmla="*/ 447 h 509"/>
                <a:gd name="T12" fmla="*/ 221 w 510"/>
                <a:gd name="T13" fmla="*/ 501 h 509"/>
                <a:gd name="T14" fmla="*/ 207 w 510"/>
                <a:gd name="T15" fmla="*/ 509 h 509"/>
                <a:gd name="T16" fmla="*/ 193 w 510"/>
                <a:gd name="T17" fmla="*/ 501 h 509"/>
                <a:gd name="T18" fmla="*/ 134 w 510"/>
                <a:gd name="T19" fmla="*/ 399 h 509"/>
                <a:gd name="T20" fmla="*/ 10 w 510"/>
                <a:gd name="T21" fmla="*/ 349 h 509"/>
                <a:gd name="T22" fmla="*/ 0 w 510"/>
                <a:gd name="T23" fmla="*/ 336 h 509"/>
                <a:gd name="T24" fmla="*/ 7 w 510"/>
                <a:gd name="T25" fmla="*/ 321 h 509"/>
                <a:gd name="T26" fmla="*/ 484 w 510"/>
                <a:gd name="T27" fmla="*/ 3 h 509"/>
                <a:gd name="T28" fmla="*/ 493 w 510"/>
                <a:gd name="T29" fmla="*/ 0 h 509"/>
                <a:gd name="T30" fmla="*/ 502 w 510"/>
                <a:gd name="T31" fmla="*/ 3 h 509"/>
                <a:gd name="T32" fmla="*/ 509 w 510"/>
                <a:gd name="T33" fmla="*/ 19 h 509"/>
                <a:gd name="T34" fmla="*/ 146 w 510"/>
                <a:gd name="T35" fmla="*/ 369 h 509"/>
                <a:gd name="T36" fmla="*/ 150 w 510"/>
                <a:gd name="T37" fmla="*/ 372 h 509"/>
                <a:gd name="T38" fmla="*/ 419 w 510"/>
                <a:gd name="T39" fmla="*/ 85 h 509"/>
                <a:gd name="T40" fmla="*/ 50 w 510"/>
                <a:gd name="T41" fmla="*/ 330 h 509"/>
                <a:gd name="T42" fmla="*/ 146 w 510"/>
                <a:gd name="T43" fmla="*/ 369 h 509"/>
                <a:gd name="T44" fmla="*/ 207 w 510"/>
                <a:gd name="T45" fmla="*/ 460 h 509"/>
                <a:gd name="T46" fmla="*/ 463 w 510"/>
                <a:gd name="T47" fmla="*/ 60 h 509"/>
                <a:gd name="T48" fmla="*/ 162 w 510"/>
                <a:gd name="T49" fmla="*/ 383 h 509"/>
                <a:gd name="T50" fmla="*/ 207 w 510"/>
                <a:gd name="T51" fmla="*/ 460 h 509"/>
                <a:gd name="T52" fmla="*/ 464 w 510"/>
                <a:gd name="T53" fmla="*/ 91 h 509"/>
                <a:gd name="T54" fmla="*/ 256 w 510"/>
                <a:gd name="T55" fmla="*/ 415 h 509"/>
                <a:gd name="T56" fmla="*/ 266 w 510"/>
                <a:gd name="T57" fmla="*/ 417 h 509"/>
                <a:gd name="T58" fmla="*/ 401 w 510"/>
                <a:gd name="T59" fmla="*/ 471 h 509"/>
                <a:gd name="T60" fmla="*/ 464 w 510"/>
                <a:gd name="T61" fmla="*/ 9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509">
                  <a:moveTo>
                    <a:pt x="509" y="19"/>
                  </a:moveTo>
                  <a:cubicBezTo>
                    <a:pt x="430" y="496"/>
                    <a:pt x="430" y="496"/>
                    <a:pt x="430" y="496"/>
                  </a:cubicBezTo>
                  <a:cubicBezTo>
                    <a:pt x="428" y="501"/>
                    <a:pt x="426" y="505"/>
                    <a:pt x="422" y="507"/>
                  </a:cubicBezTo>
                  <a:cubicBezTo>
                    <a:pt x="419" y="508"/>
                    <a:pt x="416" y="509"/>
                    <a:pt x="414" y="509"/>
                  </a:cubicBezTo>
                  <a:cubicBezTo>
                    <a:pt x="412" y="509"/>
                    <a:pt x="410" y="509"/>
                    <a:pt x="408" y="508"/>
                  </a:cubicBezTo>
                  <a:cubicBezTo>
                    <a:pt x="254" y="447"/>
                    <a:pt x="254" y="447"/>
                    <a:pt x="254" y="447"/>
                  </a:cubicBezTo>
                  <a:cubicBezTo>
                    <a:pt x="221" y="501"/>
                    <a:pt x="221" y="501"/>
                    <a:pt x="221" y="501"/>
                  </a:cubicBezTo>
                  <a:cubicBezTo>
                    <a:pt x="218" y="506"/>
                    <a:pt x="213" y="509"/>
                    <a:pt x="207" y="509"/>
                  </a:cubicBezTo>
                  <a:cubicBezTo>
                    <a:pt x="201" y="509"/>
                    <a:pt x="196" y="506"/>
                    <a:pt x="193" y="501"/>
                  </a:cubicBezTo>
                  <a:cubicBezTo>
                    <a:pt x="134" y="399"/>
                    <a:pt x="134" y="399"/>
                    <a:pt x="134" y="399"/>
                  </a:cubicBezTo>
                  <a:cubicBezTo>
                    <a:pt x="10" y="349"/>
                    <a:pt x="10" y="349"/>
                    <a:pt x="10" y="349"/>
                  </a:cubicBezTo>
                  <a:cubicBezTo>
                    <a:pt x="4" y="347"/>
                    <a:pt x="1" y="342"/>
                    <a:pt x="0" y="336"/>
                  </a:cubicBezTo>
                  <a:cubicBezTo>
                    <a:pt x="0" y="329"/>
                    <a:pt x="2" y="325"/>
                    <a:pt x="7" y="321"/>
                  </a:cubicBezTo>
                  <a:cubicBezTo>
                    <a:pt x="484" y="3"/>
                    <a:pt x="484" y="3"/>
                    <a:pt x="484" y="3"/>
                  </a:cubicBezTo>
                  <a:cubicBezTo>
                    <a:pt x="487" y="1"/>
                    <a:pt x="490" y="0"/>
                    <a:pt x="493" y="0"/>
                  </a:cubicBezTo>
                  <a:cubicBezTo>
                    <a:pt x="497" y="0"/>
                    <a:pt x="500" y="1"/>
                    <a:pt x="502" y="3"/>
                  </a:cubicBezTo>
                  <a:cubicBezTo>
                    <a:pt x="507" y="7"/>
                    <a:pt x="510" y="12"/>
                    <a:pt x="509" y="19"/>
                  </a:cubicBezTo>
                  <a:close/>
                  <a:moveTo>
                    <a:pt x="146" y="369"/>
                  </a:moveTo>
                  <a:cubicBezTo>
                    <a:pt x="147" y="370"/>
                    <a:pt x="148" y="371"/>
                    <a:pt x="150" y="372"/>
                  </a:cubicBezTo>
                  <a:cubicBezTo>
                    <a:pt x="419" y="85"/>
                    <a:pt x="419" y="85"/>
                    <a:pt x="419" y="85"/>
                  </a:cubicBezTo>
                  <a:cubicBezTo>
                    <a:pt x="50" y="330"/>
                    <a:pt x="50" y="330"/>
                    <a:pt x="50" y="330"/>
                  </a:cubicBezTo>
                  <a:lnTo>
                    <a:pt x="146" y="369"/>
                  </a:lnTo>
                  <a:close/>
                  <a:moveTo>
                    <a:pt x="207" y="460"/>
                  </a:moveTo>
                  <a:cubicBezTo>
                    <a:pt x="463" y="60"/>
                    <a:pt x="463" y="60"/>
                    <a:pt x="463" y="60"/>
                  </a:cubicBezTo>
                  <a:cubicBezTo>
                    <a:pt x="162" y="383"/>
                    <a:pt x="162" y="383"/>
                    <a:pt x="162" y="383"/>
                  </a:cubicBezTo>
                  <a:lnTo>
                    <a:pt x="207" y="460"/>
                  </a:lnTo>
                  <a:close/>
                  <a:moveTo>
                    <a:pt x="464" y="91"/>
                  </a:moveTo>
                  <a:cubicBezTo>
                    <a:pt x="256" y="415"/>
                    <a:pt x="256" y="415"/>
                    <a:pt x="256" y="415"/>
                  </a:cubicBezTo>
                  <a:cubicBezTo>
                    <a:pt x="260" y="415"/>
                    <a:pt x="263" y="416"/>
                    <a:pt x="266" y="417"/>
                  </a:cubicBezTo>
                  <a:cubicBezTo>
                    <a:pt x="401" y="471"/>
                    <a:pt x="401" y="471"/>
                    <a:pt x="401" y="471"/>
                  </a:cubicBezTo>
                  <a:lnTo>
                    <a:pt x="464" y="91"/>
                  </a:ln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grpSp>
      <p:pic>
        <p:nvPicPr>
          <p:cNvPr id="17" name="图片 16"/>
          <p:cNvPicPr>
            <a:picLocks noChangeAspect="1"/>
          </p:cNvPicPr>
          <p:nvPr/>
        </p:nvPicPr>
        <p:blipFill>
          <a:blip r:embed="rId3"/>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18" name="直接连接符 17"/>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0"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1376" y="1397755"/>
            <a:ext cx="1919288" cy="1919288"/>
            <a:chOff x="16990333" y="3727346"/>
            <a:chExt cx="5118101" cy="5118101"/>
          </a:xfrm>
        </p:grpSpPr>
        <p:sp>
          <p:nvSpPr>
            <p:cNvPr id="476" name="Shape 476"/>
            <p:cNvSpPr/>
            <p:nvPr/>
          </p:nvSpPr>
          <p:spPr>
            <a:xfrm>
              <a:off x="16990333" y="3727346"/>
              <a:ext cx="5118101" cy="5118101"/>
            </a:xfrm>
            <a:prstGeom prst="ellipse">
              <a:avLst/>
            </a:prstGeom>
            <a:gradFill flip="none" rotWithShape="1">
              <a:gsLst>
                <a:gs pos="0">
                  <a:schemeClr val="accent6"/>
                </a:gs>
                <a:gs pos="100000">
                  <a:schemeClr val="accent5"/>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477" name="Shape 477"/>
            <p:cNvSpPr/>
            <p:nvPr/>
          </p:nvSpPr>
          <p:spPr>
            <a:xfrm>
              <a:off x="17079233" y="3816246"/>
              <a:ext cx="4940301" cy="4940301"/>
            </a:xfrm>
            <a:prstGeom prst="ellipse">
              <a:avLst/>
            </a:prstGeom>
            <a:solidFill>
              <a:schemeClr val="tx2"/>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grpSp>
        <p:nvGrpSpPr>
          <p:cNvPr id="6" name="Group 5"/>
          <p:cNvGrpSpPr/>
          <p:nvPr/>
        </p:nvGrpSpPr>
        <p:grpSpPr>
          <a:xfrm>
            <a:off x="3566263" y="1397755"/>
            <a:ext cx="1919288" cy="1919288"/>
            <a:chOff x="9510032" y="3727346"/>
            <a:chExt cx="5118101" cy="5118101"/>
          </a:xfrm>
        </p:grpSpPr>
        <p:sp>
          <p:nvSpPr>
            <p:cNvPr id="469" name="Shape 469"/>
            <p:cNvSpPr/>
            <p:nvPr/>
          </p:nvSpPr>
          <p:spPr>
            <a:xfrm>
              <a:off x="9510032" y="3727346"/>
              <a:ext cx="5118101" cy="5118101"/>
            </a:xfrm>
            <a:prstGeom prst="ellipse">
              <a:avLst/>
            </a:prstGeom>
            <a:gradFill flip="none" rotWithShape="1">
              <a:gsLst>
                <a:gs pos="0">
                  <a:schemeClr val="accent4"/>
                </a:gs>
                <a:gs pos="100000">
                  <a:schemeClr val="accent3"/>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470" name="Shape 470"/>
            <p:cNvSpPr/>
            <p:nvPr/>
          </p:nvSpPr>
          <p:spPr>
            <a:xfrm>
              <a:off x="9598932" y="3816246"/>
              <a:ext cx="4940301" cy="4940301"/>
            </a:xfrm>
            <a:prstGeom prst="ellipse">
              <a:avLst/>
            </a:prstGeom>
            <a:solidFill>
              <a:schemeClr val="tx2"/>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grpSp>
        <p:nvGrpSpPr>
          <p:cNvPr id="5" name="Group 4"/>
          <p:cNvGrpSpPr/>
          <p:nvPr/>
        </p:nvGrpSpPr>
        <p:grpSpPr>
          <a:xfrm>
            <a:off x="761150" y="1397755"/>
            <a:ext cx="1919288" cy="1919288"/>
            <a:chOff x="2029732" y="3727346"/>
            <a:chExt cx="5118101" cy="5118101"/>
          </a:xfrm>
        </p:grpSpPr>
        <p:sp>
          <p:nvSpPr>
            <p:cNvPr id="462" name="Shape 462"/>
            <p:cNvSpPr/>
            <p:nvPr/>
          </p:nvSpPr>
          <p:spPr>
            <a:xfrm>
              <a:off x="2029732" y="3727346"/>
              <a:ext cx="5118101" cy="5118101"/>
            </a:xfrm>
            <a:prstGeom prst="ellipse">
              <a:avLst/>
            </a:prstGeom>
            <a:gradFill flip="none" rotWithShape="1">
              <a:gsLst>
                <a:gs pos="0">
                  <a:schemeClr val="accent2"/>
                </a:gs>
                <a:gs pos="100000">
                  <a:schemeClr val="accent1"/>
                </a:gs>
              </a:gsLst>
              <a:lin ang="5400000" scaled="0"/>
            </a:gra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sp>
          <p:nvSpPr>
            <p:cNvPr id="463" name="Shape 463"/>
            <p:cNvSpPr/>
            <p:nvPr/>
          </p:nvSpPr>
          <p:spPr>
            <a:xfrm>
              <a:off x="2118632" y="3816246"/>
              <a:ext cx="4940301" cy="4940301"/>
            </a:xfrm>
            <a:prstGeom prst="ellipse">
              <a:avLst/>
            </a:prstGeom>
            <a:solidFill>
              <a:schemeClr val="tx2"/>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pic>
        <p:nvPicPr>
          <p:cNvPr id="16" name="图片占位符 1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667" r="16667"/>
          <a:stretch>
            <a:fillRect/>
          </a:stretch>
        </p:blipFill>
        <p:spPr>
          <a:xfrm>
            <a:off x="6530579" y="1551385"/>
            <a:ext cx="1588294" cy="1588294"/>
          </a:xfrm>
        </p:spPr>
      </p:pic>
      <p:pic>
        <p:nvPicPr>
          <p:cNvPr id="14" name="图片占位符 1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51" r="13951"/>
          <a:stretch>
            <a:fillRect/>
          </a:stretch>
        </p:blipFill>
        <p:spPr>
          <a:xfrm>
            <a:off x="3743325" y="1570435"/>
            <a:ext cx="1560910" cy="1560909"/>
          </a:xfrm>
        </p:spPr>
      </p:pic>
      <p:pic>
        <p:nvPicPr>
          <p:cNvPr id="12" name="图片占位符 11"/>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909" r="16909"/>
          <a:stretch>
            <a:fillRect/>
          </a:stretch>
        </p:blipFill>
        <p:spPr>
          <a:xfrm>
            <a:off x="947738" y="1578769"/>
            <a:ext cx="1551385" cy="1552575"/>
          </a:xfrm>
        </p:spPr>
      </p:pic>
      <p:sp>
        <p:nvSpPr>
          <p:cNvPr id="466" name="Shape 466"/>
          <p:cNvSpPr/>
          <p:nvPr/>
        </p:nvSpPr>
        <p:spPr>
          <a:xfrm>
            <a:off x="985522" y="347734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Antony Stark</a:t>
            </a:r>
          </a:p>
        </p:txBody>
      </p:sp>
      <p:sp>
        <p:nvSpPr>
          <p:cNvPr id="467" name="Shape 467"/>
          <p:cNvSpPr/>
          <p:nvPr/>
        </p:nvSpPr>
        <p:spPr>
          <a:xfrm>
            <a:off x="761150" y="3904947"/>
            <a:ext cx="1919288" cy="66172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ever since the 1500s, when an unknown printer took a galley of type and scrambled it to make a</a:t>
            </a:r>
          </a:p>
        </p:txBody>
      </p:sp>
      <p:sp>
        <p:nvSpPr>
          <p:cNvPr id="473" name="Shape 473"/>
          <p:cNvSpPr/>
          <p:nvPr/>
        </p:nvSpPr>
        <p:spPr>
          <a:xfrm>
            <a:off x="3790635" y="347734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Mary Martin</a:t>
            </a:r>
          </a:p>
        </p:txBody>
      </p:sp>
      <p:sp>
        <p:nvSpPr>
          <p:cNvPr id="474" name="Shape 474"/>
          <p:cNvSpPr/>
          <p:nvPr/>
        </p:nvSpPr>
        <p:spPr>
          <a:xfrm>
            <a:off x="3566263" y="3904947"/>
            <a:ext cx="1919288" cy="66172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has been the industry's standard dummy text ever since the 1500s, when an unknown printer took a galley of type and scrambled it to make a</a:t>
            </a:r>
          </a:p>
        </p:txBody>
      </p:sp>
      <p:sp>
        <p:nvSpPr>
          <p:cNvPr id="480" name="Shape 480"/>
          <p:cNvSpPr/>
          <p:nvPr/>
        </p:nvSpPr>
        <p:spPr>
          <a:xfrm>
            <a:off x="6595748" y="347734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Dany Brown</a:t>
            </a:r>
          </a:p>
        </p:txBody>
      </p:sp>
      <p:sp>
        <p:nvSpPr>
          <p:cNvPr id="481" name="Shape 481"/>
          <p:cNvSpPr/>
          <p:nvPr/>
        </p:nvSpPr>
        <p:spPr>
          <a:xfrm>
            <a:off x="6371376" y="3904947"/>
            <a:ext cx="1919288" cy="66172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ever since the 1500s, when an unknown printer took a galley of type and scrambled it to make a</a:t>
            </a:r>
          </a:p>
        </p:txBody>
      </p:sp>
      <p:pic>
        <p:nvPicPr>
          <p:cNvPr id="20" name="图片 19"/>
          <p:cNvPicPr>
            <a:picLocks noChangeAspect="1"/>
          </p:cNvPicPr>
          <p:nvPr/>
        </p:nvPicPr>
        <p:blipFill>
          <a:blip r:embed="rId5"/>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1" name="直接连接符 20"/>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3"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 name="Shape 1518"/>
          <p:cNvSpPr/>
          <p:nvPr/>
        </p:nvSpPr>
        <p:spPr>
          <a:xfrm>
            <a:off x="1163379" y="343289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#1</a:t>
            </a:r>
          </a:p>
        </p:txBody>
      </p:sp>
      <p:grpSp>
        <p:nvGrpSpPr>
          <p:cNvPr id="1521" name="Group 1521"/>
          <p:cNvGrpSpPr/>
          <p:nvPr/>
        </p:nvGrpSpPr>
        <p:grpSpPr>
          <a:xfrm>
            <a:off x="1129297" y="1696538"/>
            <a:ext cx="1538708" cy="1538708"/>
            <a:chOff x="0" y="0"/>
            <a:chExt cx="4103216" cy="4103216"/>
          </a:xfrm>
        </p:grpSpPr>
        <p:graphicFrame>
          <p:nvGraphicFramePr>
            <p:cNvPr id="1519" name="Chart 1519"/>
            <p:cNvGraphicFramePr/>
            <p:nvPr/>
          </p:nvGraphicFramePr>
          <p:xfrm>
            <a:off x="0" y="0"/>
            <a:ext cx="4103217" cy="4103217"/>
          </p:xfrm>
          <a:graphic>
            <a:graphicData uri="http://schemas.openxmlformats.org/drawingml/2006/chart">
              <c:chart xmlns:c="http://schemas.openxmlformats.org/drawingml/2006/chart" xmlns:r="http://schemas.openxmlformats.org/officeDocument/2006/relationships" r:id="rId2"/>
            </a:graphicData>
          </a:graphic>
        </p:graphicFrame>
        <p:sp>
          <p:nvSpPr>
            <p:cNvPr id="1520" name="Shape 1520"/>
            <p:cNvSpPr/>
            <p:nvPr/>
          </p:nvSpPr>
          <p:spPr>
            <a:xfrm>
              <a:off x="531424" y="531424"/>
              <a:ext cx="3040368" cy="3040368"/>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endParaRPr sz="2775" kern="0" dirty="0">
                <a:solidFill>
                  <a:srgbClr val="FFFFFB"/>
                </a:solidFill>
                <a:latin typeface="linecons"/>
                <a:sym typeface="linecons"/>
              </a:endParaRPr>
            </a:p>
          </p:txBody>
        </p:sp>
      </p:grpSp>
      <p:sp>
        <p:nvSpPr>
          <p:cNvPr id="1522" name="Shape 1522"/>
          <p:cNvSpPr/>
          <p:nvPr/>
        </p:nvSpPr>
        <p:spPr>
          <a:xfrm>
            <a:off x="939007" y="3834697"/>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23" name="Freeform 64"/>
          <p:cNvSpPr/>
          <p:nvPr/>
        </p:nvSpPr>
        <p:spPr bwMode="auto">
          <a:xfrm>
            <a:off x="1714043" y="2279650"/>
            <a:ext cx="369111" cy="335231"/>
          </a:xfrm>
          <a:custGeom>
            <a:avLst/>
            <a:gdLst>
              <a:gd name="T0" fmla="*/ 382 w 531"/>
              <a:gd name="T1" fmla="*/ 0 h 482"/>
              <a:gd name="T2" fmla="*/ 488 w 531"/>
              <a:gd name="T3" fmla="*/ 44 h 482"/>
              <a:gd name="T4" fmla="*/ 531 w 531"/>
              <a:gd name="T5" fmla="*/ 150 h 482"/>
              <a:gd name="T6" fmla="*/ 488 w 531"/>
              <a:gd name="T7" fmla="*/ 255 h 482"/>
              <a:gd name="T8" fmla="*/ 305 w 531"/>
              <a:gd name="T9" fmla="*/ 437 h 482"/>
              <a:gd name="T10" fmla="*/ 282 w 531"/>
              <a:gd name="T11" fmla="*/ 438 h 482"/>
              <a:gd name="T12" fmla="*/ 282 w 531"/>
              <a:gd name="T13" fmla="*/ 414 h 482"/>
              <a:gd name="T14" fmla="*/ 462 w 531"/>
              <a:gd name="T15" fmla="*/ 234 h 482"/>
              <a:gd name="T16" fmla="*/ 496 w 531"/>
              <a:gd name="T17" fmla="*/ 152 h 482"/>
              <a:gd name="T18" fmla="*/ 462 w 531"/>
              <a:gd name="T19" fmla="*/ 70 h 482"/>
              <a:gd name="T20" fmla="*/ 379 w 531"/>
              <a:gd name="T21" fmla="*/ 35 h 482"/>
              <a:gd name="T22" fmla="*/ 298 w 531"/>
              <a:gd name="T23" fmla="*/ 70 h 482"/>
              <a:gd name="T24" fmla="*/ 57 w 531"/>
              <a:gd name="T25" fmla="*/ 307 h 482"/>
              <a:gd name="T26" fmla="*/ 33 w 531"/>
              <a:gd name="T27" fmla="*/ 366 h 482"/>
              <a:gd name="T28" fmla="*/ 57 w 531"/>
              <a:gd name="T29" fmla="*/ 424 h 482"/>
              <a:gd name="T30" fmla="*/ 116 w 531"/>
              <a:gd name="T31" fmla="*/ 449 h 482"/>
              <a:gd name="T32" fmla="*/ 174 w 531"/>
              <a:gd name="T33" fmla="*/ 425 h 482"/>
              <a:gd name="T34" fmla="*/ 417 w 531"/>
              <a:gd name="T35" fmla="*/ 185 h 482"/>
              <a:gd name="T36" fmla="*/ 432 w 531"/>
              <a:gd name="T37" fmla="*/ 150 h 482"/>
              <a:gd name="T38" fmla="*/ 417 w 531"/>
              <a:gd name="T39" fmla="*/ 114 h 482"/>
              <a:gd name="T40" fmla="*/ 382 w 531"/>
              <a:gd name="T41" fmla="*/ 100 h 482"/>
              <a:gd name="T42" fmla="*/ 347 w 531"/>
              <a:gd name="T43" fmla="*/ 114 h 482"/>
              <a:gd name="T44" fmla="*/ 165 w 531"/>
              <a:gd name="T45" fmla="*/ 297 h 482"/>
              <a:gd name="T46" fmla="*/ 141 w 531"/>
              <a:gd name="T47" fmla="*/ 296 h 482"/>
              <a:gd name="T48" fmla="*/ 141 w 531"/>
              <a:gd name="T49" fmla="*/ 273 h 482"/>
              <a:gd name="T50" fmla="*/ 323 w 531"/>
              <a:gd name="T51" fmla="*/ 90 h 482"/>
              <a:gd name="T52" fmla="*/ 382 w 531"/>
              <a:gd name="T53" fmla="*/ 67 h 482"/>
              <a:gd name="T54" fmla="*/ 440 w 531"/>
              <a:gd name="T55" fmla="*/ 91 h 482"/>
              <a:gd name="T56" fmla="*/ 465 w 531"/>
              <a:gd name="T57" fmla="*/ 150 h 482"/>
              <a:gd name="T58" fmla="*/ 441 w 531"/>
              <a:gd name="T59" fmla="*/ 209 h 482"/>
              <a:gd name="T60" fmla="*/ 198 w 531"/>
              <a:gd name="T61" fmla="*/ 448 h 482"/>
              <a:gd name="T62" fmla="*/ 116 w 531"/>
              <a:gd name="T63" fmla="*/ 482 h 482"/>
              <a:gd name="T64" fmla="*/ 34 w 531"/>
              <a:gd name="T65" fmla="*/ 448 h 482"/>
              <a:gd name="T66" fmla="*/ 0 w 531"/>
              <a:gd name="T67" fmla="*/ 366 h 482"/>
              <a:gd name="T68" fmla="*/ 34 w 531"/>
              <a:gd name="T69" fmla="*/ 284 h 482"/>
              <a:gd name="T70" fmla="*/ 276 w 531"/>
              <a:gd name="T71" fmla="*/ 44 h 482"/>
              <a:gd name="T72" fmla="*/ 382 w 531"/>
              <a:gd name="T7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1" h="482">
                <a:moveTo>
                  <a:pt x="382" y="0"/>
                </a:moveTo>
                <a:cubicBezTo>
                  <a:pt x="423" y="0"/>
                  <a:pt x="459" y="15"/>
                  <a:pt x="488" y="44"/>
                </a:cubicBezTo>
                <a:cubicBezTo>
                  <a:pt x="517" y="73"/>
                  <a:pt x="531" y="108"/>
                  <a:pt x="531" y="150"/>
                </a:cubicBezTo>
                <a:cubicBezTo>
                  <a:pt x="531" y="191"/>
                  <a:pt x="517" y="226"/>
                  <a:pt x="488" y="255"/>
                </a:cubicBezTo>
                <a:cubicBezTo>
                  <a:pt x="305" y="437"/>
                  <a:pt x="305" y="437"/>
                  <a:pt x="305" y="437"/>
                </a:cubicBezTo>
                <a:cubicBezTo>
                  <a:pt x="297" y="445"/>
                  <a:pt x="290" y="446"/>
                  <a:pt x="282" y="438"/>
                </a:cubicBezTo>
                <a:cubicBezTo>
                  <a:pt x="274" y="430"/>
                  <a:pt x="274" y="422"/>
                  <a:pt x="282" y="414"/>
                </a:cubicBezTo>
                <a:cubicBezTo>
                  <a:pt x="462" y="234"/>
                  <a:pt x="462" y="234"/>
                  <a:pt x="462" y="234"/>
                </a:cubicBezTo>
                <a:cubicBezTo>
                  <a:pt x="485" y="212"/>
                  <a:pt x="496" y="184"/>
                  <a:pt x="496" y="152"/>
                </a:cubicBezTo>
                <a:cubicBezTo>
                  <a:pt x="496" y="120"/>
                  <a:pt x="485" y="93"/>
                  <a:pt x="462" y="70"/>
                </a:cubicBezTo>
                <a:cubicBezTo>
                  <a:pt x="439" y="47"/>
                  <a:pt x="411" y="35"/>
                  <a:pt x="379" y="35"/>
                </a:cubicBezTo>
                <a:cubicBezTo>
                  <a:pt x="347" y="35"/>
                  <a:pt x="320" y="47"/>
                  <a:pt x="298" y="70"/>
                </a:cubicBezTo>
                <a:cubicBezTo>
                  <a:pt x="57" y="307"/>
                  <a:pt x="57" y="307"/>
                  <a:pt x="57" y="307"/>
                </a:cubicBezTo>
                <a:cubicBezTo>
                  <a:pt x="41" y="323"/>
                  <a:pt x="33" y="343"/>
                  <a:pt x="33" y="366"/>
                </a:cubicBezTo>
                <a:cubicBezTo>
                  <a:pt x="33" y="388"/>
                  <a:pt x="41" y="408"/>
                  <a:pt x="57" y="424"/>
                </a:cubicBezTo>
                <a:cubicBezTo>
                  <a:pt x="74" y="440"/>
                  <a:pt x="93" y="449"/>
                  <a:pt x="116" y="449"/>
                </a:cubicBezTo>
                <a:cubicBezTo>
                  <a:pt x="139" y="449"/>
                  <a:pt x="158" y="441"/>
                  <a:pt x="174" y="425"/>
                </a:cubicBezTo>
                <a:cubicBezTo>
                  <a:pt x="417" y="185"/>
                  <a:pt x="417" y="185"/>
                  <a:pt x="417" y="185"/>
                </a:cubicBezTo>
                <a:cubicBezTo>
                  <a:pt x="427" y="175"/>
                  <a:pt x="432" y="163"/>
                  <a:pt x="432" y="150"/>
                </a:cubicBezTo>
                <a:cubicBezTo>
                  <a:pt x="432" y="136"/>
                  <a:pt x="427" y="124"/>
                  <a:pt x="417" y="114"/>
                </a:cubicBezTo>
                <a:cubicBezTo>
                  <a:pt x="407" y="105"/>
                  <a:pt x="396" y="100"/>
                  <a:pt x="382" y="100"/>
                </a:cubicBezTo>
                <a:cubicBezTo>
                  <a:pt x="368" y="100"/>
                  <a:pt x="356" y="105"/>
                  <a:pt x="347" y="114"/>
                </a:cubicBezTo>
                <a:cubicBezTo>
                  <a:pt x="165" y="297"/>
                  <a:pt x="165" y="297"/>
                  <a:pt x="165" y="297"/>
                </a:cubicBezTo>
                <a:cubicBezTo>
                  <a:pt x="157" y="305"/>
                  <a:pt x="149" y="304"/>
                  <a:pt x="141" y="296"/>
                </a:cubicBezTo>
                <a:cubicBezTo>
                  <a:pt x="133" y="289"/>
                  <a:pt x="133" y="281"/>
                  <a:pt x="141" y="273"/>
                </a:cubicBezTo>
                <a:cubicBezTo>
                  <a:pt x="323" y="90"/>
                  <a:pt x="323" y="90"/>
                  <a:pt x="323" y="90"/>
                </a:cubicBezTo>
                <a:cubicBezTo>
                  <a:pt x="339" y="75"/>
                  <a:pt x="359" y="67"/>
                  <a:pt x="382" y="67"/>
                </a:cubicBezTo>
                <a:cubicBezTo>
                  <a:pt x="405" y="67"/>
                  <a:pt x="424" y="75"/>
                  <a:pt x="440" y="91"/>
                </a:cubicBezTo>
                <a:cubicBezTo>
                  <a:pt x="457" y="107"/>
                  <a:pt x="465" y="127"/>
                  <a:pt x="465" y="150"/>
                </a:cubicBezTo>
                <a:cubicBezTo>
                  <a:pt x="465" y="172"/>
                  <a:pt x="457" y="192"/>
                  <a:pt x="441" y="209"/>
                </a:cubicBezTo>
                <a:cubicBezTo>
                  <a:pt x="198" y="448"/>
                  <a:pt x="198" y="448"/>
                  <a:pt x="198" y="448"/>
                </a:cubicBezTo>
                <a:cubicBezTo>
                  <a:pt x="175" y="470"/>
                  <a:pt x="148" y="482"/>
                  <a:pt x="116" y="482"/>
                </a:cubicBezTo>
                <a:cubicBezTo>
                  <a:pt x="83" y="482"/>
                  <a:pt x="56" y="471"/>
                  <a:pt x="34" y="448"/>
                </a:cubicBezTo>
                <a:cubicBezTo>
                  <a:pt x="11" y="426"/>
                  <a:pt x="0" y="398"/>
                  <a:pt x="0" y="366"/>
                </a:cubicBezTo>
                <a:cubicBezTo>
                  <a:pt x="0" y="334"/>
                  <a:pt x="11" y="306"/>
                  <a:pt x="34" y="284"/>
                </a:cubicBezTo>
                <a:cubicBezTo>
                  <a:pt x="276" y="44"/>
                  <a:pt x="276" y="44"/>
                  <a:pt x="276" y="44"/>
                </a:cubicBezTo>
                <a:cubicBezTo>
                  <a:pt x="305" y="15"/>
                  <a:pt x="340" y="0"/>
                  <a:pt x="382" y="0"/>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1530" name="Shape 1530"/>
          <p:cNvSpPr/>
          <p:nvPr/>
        </p:nvSpPr>
        <p:spPr>
          <a:xfrm>
            <a:off x="6510079" y="343289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#3</a:t>
            </a:r>
          </a:p>
        </p:txBody>
      </p:sp>
      <p:grpSp>
        <p:nvGrpSpPr>
          <p:cNvPr id="1533" name="Group 1533"/>
          <p:cNvGrpSpPr/>
          <p:nvPr/>
        </p:nvGrpSpPr>
        <p:grpSpPr>
          <a:xfrm>
            <a:off x="6475997" y="1696538"/>
            <a:ext cx="1538708" cy="1538708"/>
            <a:chOff x="0" y="0"/>
            <a:chExt cx="4103216" cy="4103216"/>
          </a:xfrm>
        </p:grpSpPr>
        <p:graphicFrame>
          <p:nvGraphicFramePr>
            <p:cNvPr id="1531" name="Chart 1531"/>
            <p:cNvGraphicFramePr/>
            <p:nvPr/>
          </p:nvGraphicFramePr>
          <p:xfrm>
            <a:off x="0" y="0"/>
            <a:ext cx="4103217" cy="4103217"/>
          </p:xfrm>
          <a:graphic>
            <a:graphicData uri="http://schemas.openxmlformats.org/drawingml/2006/chart">
              <c:chart xmlns:c="http://schemas.openxmlformats.org/drawingml/2006/chart" xmlns:r="http://schemas.openxmlformats.org/officeDocument/2006/relationships" r:id="rId3"/>
            </a:graphicData>
          </a:graphic>
        </p:graphicFrame>
        <p:sp>
          <p:nvSpPr>
            <p:cNvPr id="1532" name="Shape 1532"/>
            <p:cNvSpPr/>
            <p:nvPr/>
          </p:nvSpPr>
          <p:spPr>
            <a:xfrm>
              <a:off x="531424" y="531424"/>
              <a:ext cx="3040368" cy="3040368"/>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endParaRPr sz="2775" kern="0" dirty="0">
                <a:solidFill>
                  <a:srgbClr val="FFFFFB"/>
                </a:solidFill>
                <a:latin typeface="linecons"/>
                <a:sym typeface="linecons"/>
              </a:endParaRPr>
            </a:p>
          </p:txBody>
        </p:sp>
      </p:grpSp>
      <p:sp>
        <p:nvSpPr>
          <p:cNvPr id="1534" name="Shape 1534"/>
          <p:cNvSpPr/>
          <p:nvPr/>
        </p:nvSpPr>
        <p:spPr>
          <a:xfrm>
            <a:off x="6285707" y="3834697"/>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24" name="Freeform 70"/>
          <p:cNvSpPr>
            <a:spLocks noEditPoints="1"/>
          </p:cNvSpPr>
          <p:nvPr/>
        </p:nvSpPr>
        <p:spPr bwMode="auto">
          <a:xfrm>
            <a:off x="7075735" y="2277706"/>
            <a:ext cx="369864" cy="369488"/>
          </a:xfrm>
          <a:custGeom>
            <a:avLst/>
            <a:gdLst>
              <a:gd name="T0" fmla="*/ 458 w 458"/>
              <a:gd name="T1" fmla="*/ 200 h 457"/>
              <a:gd name="T2" fmla="*/ 415 w 458"/>
              <a:gd name="T3" fmla="*/ 243 h 457"/>
              <a:gd name="T4" fmla="*/ 406 w 458"/>
              <a:gd name="T5" fmla="*/ 449 h 457"/>
              <a:gd name="T6" fmla="*/ 71 w 458"/>
              <a:gd name="T7" fmla="*/ 457 h 457"/>
              <a:gd name="T8" fmla="*/ 43 w 458"/>
              <a:gd name="T9" fmla="*/ 429 h 457"/>
              <a:gd name="T10" fmla="*/ 12 w 458"/>
              <a:gd name="T11" fmla="*/ 230 h 457"/>
              <a:gd name="T12" fmla="*/ 0 w 458"/>
              <a:gd name="T13" fmla="*/ 186 h 457"/>
              <a:gd name="T14" fmla="*/ 52 w 458"/>
              <a:gd name="T15" fmla="*/ 103 h 457"/>
              <a:gd name="T16" fmla="*/ 57 w 458"/>
              <a:gd name="T17" fmla="*/ 28 h 457"/>
              <a:gd name="T18" fmla="*/ 86 w 458"/>
              <a:gd name="T19" fmla="*/ 0 h 457"/>
              <a:gd name="T20" fmla="*/ 392 w 458"/>
              <a:gd name="T21" fmla="*/ 8 h 457"/>
              <a:gd name="T22" fmla="*/ 400 w 458"/>
              <a:gd name="T23" fmla="*/ 96 h 457"/>
              <a:gd name="T24" fmla="*/ 449 w 458"/>
              <a:gd name="T25" fmla="*/ 160 h 457"/>
              <a:gd name="T26" fmla="*/ 33 w 458"/>
              <a:gd name="T27" fmla="*/ 210 h 457"/>
              <a:gd name="T28" fmla="*/ 70 w 458"/>
              <a:gd name="T29" fmla="*/ 214 h 457"/>
              <a:gd name="T30" fmla="*/ 86 w 458"/>
              <a:gd name="T31" fmla="*/ 114 h 457"/>
              <a:gd name="T32" fmla="*/ 31 w 458"/>
              <a:gd name="T33" fmla="*/ 177 h 457"/>
              <a:gd name="T34" fmla="*/ 29 w 458"/>
              <a:gd name="T35" fmla="*/ 200 h 457"/>
              <a:gd name="T36" fmla="*/ 386 w 458"/>
              <a:gd name="T37" fmla="*/ 243 h 457"/>
              <a:gd name="T38" fmla="*/ 71 w 458"/>
              <a:gd name="T39" fmla="*/ 429 h 457"/>
              <a:gd name="T40" fmla="*/ 164 w 458"/>
              <a:gd name="T41" fmla="*/ 286 h 457"/>
              <a:gd name="T42" fmla="*/ 179 w 458"/>
              <a:gd name="T43" fmla="*/ 272 h 457"/>
              <a:gd name="T44" fmla="*/ 296 w 458"/>
              <a:gd name="T45" fmla="*/ 276 h 457"/>
              <a:gd name="T46" fmla="*/ 300 w 458"/>
              <a:gd name="T47" fmla="*/ 429 h 457"/>
              <a:gd name="T48" fmla="*/ 386 w 458"/>
              <a:gd name="T49" fmla="*/ 243 h 457"/>
              <a:gd name="T50" fmla="*/ 86 w 458"/>
              <a:gd name="T51" fmla="*/ 86 h 457"/>
              <a:gd name="T52" fmla="*/ 372 w 458"/>
              <a:gd name="T53" fmla="*/ 28 h 457"/>
              <a:gd name="T54" fmla="*/ 174 w 458"/>
              <a:gd name="T55" fmla="*/ 114 h 457"/>
              <a:gd name="T56" fmla="*/ 86 w 458"/>
              <a:gd name="T57" fmla="*/ 214 h 457"/>
              <a:gd name="T58" fmla="*/ 174 w 458"/>
              <a:gd name="T59" fmla="*/ 114 h 457"/>
              <a:gd name="T60" fmla="*/ 222 w 458"/>
              <a:gd name="T61" fmla="*/ 214 h 457"/>
              <a:gd name="T62" fmla="*/ 189 w 458"/>
              <a:gd name="T63" fmla="*/ 114 h 457"/>
              <a:gd name="T64" fmla="*/ 286 w 458"/>
              <a:gd name="T65" fmla="*/ 286 h 457"/>
              <a:gd name="T66" fmla="*/ 179 w 458"/>
              <a:gd name="T67" fmla="*/ 429 h 457"/>
              <a:gd name="T68" fmla="*/ 286 w 458"/>
              <a:gd name="T69" fmla="*/ 286 h 457"/>
              <a:gd name="T70" fmla="*/ 297 w 458"/>
              <a:gd name="T71" fmla="*/ 214 h 457"/>
              <a:gd name="T72" fmla="*/ 236 w 458"/>
              <a:gd name="T73" fmla="*/ 114 h 457"/>
              <a:gd name="T74" fmla="*/ 312 w 458"/>
              <a:gd name="T75" fmla="*/ 214 h 457"/>
              <a:gd name="T76" fmla="*/ 315 w 458"/>
              <a:gd name="T77" fmla="*/ 114 h 457"/>
              <a:gd name="T78" fmla="*/ 312 w 458"/>
              <a:gd name="T79" fmla="*/ 214 h 457"/>
              <a:gd name="T80" fmla="*/ 426 w 458"/>
              <a:gd name="T81" fmla="*/ 177 h 457"/>
              <a:gd name="T82" fmla="*/ 372 w 458"/>
              <a:gd name="T83" fmla="*/ 114 h 457"/>
              <a:gd name="T84" fmla="*/ 388 w 458"/>
              <a:gd name="T85" fmla="*/ 214 h 457"/>
              <a:gd name="T86" fmla="*/ 425 w 458"/>
              <a:gd name="T87" fmla="*/ 210 h 457"/>
              <a:gd name="T88" fmla="*/ 429 w 458"/>
              <a:gd name="T89" fmla="*/ 18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457">
                <a:moveTo>
                  <a:pt x="458" y="186"/>
                </a:moveTo>
                <a:cubicBezTo>
                  <a:pt x="458" y="200"/>
                  <a:pt x="458" y="200"/>
                  <a:pt x="458" y="200"/>
                </a:cubicBezTo>
                <a:cubicBezTo>
                  <a:pt x="458" y="212"/>
                  <a:pt x="453" y="222"/>
                  <a:pt x="445" y="230"/>
                </a:cubicBezTo>
                <a:cubicBezTo>
                  <a:pt x="437" y="239"/>
                  <a:pt x="427" y="243"/>
                  <a:pt x="415" y="243"/>
                </a:cubicBezTo>
                <a:cubicBezTo>
                  <a:pt x="415" y="429"/>
                  <a:pt x="415" y="429"/>
                  <a:pt x="415" y="429"/>
                </a:cubicBezTo>
                <a:cubicBezTo>
                  <a:pt x="415" y="437"/>
                  <a:pt x="412" y="443"/>
                  <a:pt x="406" y="449"/>
                </a:cubicBezTo>
                <a:cubicBezTo>
                  <a:pt x="401" y="455"/>
                  <a:pt x="394" y="457"/>
                  <a:pt x="386" y="457"/>
                </a:cubicBezTo>
                <a:cubicBezTo>
                  <a:pt x="71" y="457"/>
                  <a:pt x="71" y="457"/>
                  <a:pt x="71" y="457"/>
                </a:cubicBezTo>
                <a:cubicBezTo>
                  <a:pt x="64" y="457"/>
                  <a:pt x="57" y="455"/>
                  <a:pt x="51" y="449"/>
                </a:cubicBezTo>
                <a:cubicBezTo>
                  <a:pt x="46" y="443"/>
                  <a:pt x="43" y="437"/>
                  <a:pt x="43" y="429"/>
                </a:cubicBezTo>
                <a:cubicBezTo>
                  <a:pt x="43" y="243"/>
                  <a:pt x="43" y="243"/>
                  <a:pt x="43" y="243"/>
                </a:cubicBezTo>
                <a:cubicBezTo>
                  <a:pt x="31" y="243"/>
                  <a:pt x="21" y="239"/>
                  <a:pt x="12" y="230"/>
                </a:cubicBezTo>
                <a:cubicBezTo>
                  <a:pt x="4" y="222"/>
                  <a:pt x="0" y="212"/>
                  <a:pt x="0" y="200"/>
                </a:cubicBezTo>
                <a:cubicBezTo>
                  <a:pt x="0" y="186"/>
                  <a:pt x="0" y="186"/>
                  <a:pt x="0" y="186"/>
                </a:cubicBezTo>
                <a:cubicBezTo>
                  <a:pt x="0" y="176"/>
                  <a:pt x="3" y="168"/>
                  <a:pt x="9" y="160"/>
                </a:cubicBezTo>
                <a:cubicBezTo>
                  <a:pt x="52" y="103"/>
                  <a:pt x="52" y="103"/>
                  <a:pt x="52" y="103"/>
                </a:cubicBezTo>
                <a:cubicBezTo>
                  <a:pt x="53" y="101"/>
                  <a:pt x="55" y="99"/>
                  <a:pt x="57" y="96"/>
                </a:cubicBezTo>
                <a:cubicBezTo>
                  <a:pt x="57" y="28"/>
                  <a:pt x="57" y="28"/>
                  <a:pt x="57" y="28"/>
                </a:cubicBezTo>
                <a:cubicBezTo>
                  <a:pt x="57" y="21"/>
                  <a:pt x="60" y="14"/>
                  <a:pt x="66" y="8"/>
                </a:cubicBezTo>
                <a:cubicBezTo>
                  <a:pt x="71" y="3"/>
                  <a:pt x="78" y="0"/>
                  <a:pt x="86" y="0"/>
                </a:cubicBezTo>
                <a:cubicBezTo>
                  <a:pt x="372" y="0"/>
                  <a:pt x="372" y="0"/>
                  <a:pt x="372" y="0"/>
                </a:cubicBezTo>
                <a:cubicBezTo>
                  <a:pt x="380" y="0"/>
                  <a:pt x="386" y="3"/>
                  <a:pt x="392" y="8"/>
                </a:cubicBezTo>
                <a:cubicBezTo>
                  <a:pt x="398" y="14"/>
                  <a:pt x="400" y="21"/>
                  <a:pt x="400" y="28"/>
                </a:cubicBezTo>
                <a:cubicBezTo>
                  <a:pt x="400" y="96"/>
                  <a:pt x="400" y="96"/>
                  <a:pt x="400" y="96"/>
                </a:cubicBezTo>
                <a:cubicBezTo>
                  <a:pt x="403" y="99"/>
                  <a:pt x="405" y="101"/>
                  <a:pt x="406" y="103"/>
                </a:cubicBezTo>
                <a:cubicBezTo>
                  <a:pt x="449" y="160"/>
                  <a:pt x="449" y="160"/>
                  <a:pt x="449" y="160"/>
                </a:cubicBezTo>
                <a:cubicBezTo>
                  <a:pt x="455" y="168"/>
                  <a:pt x="458" y="176"/>
                  <a:pt x="458" y="186"/>
                </a:cubicBezTo>
                <a:close/>
                <a:moveTo>
                  <a:pt x="33" y="210"/>
                </a:moveTo>
                <a:cubicBezTo>
                  <a:pt x="35" y="213"/>
                  <a:pt x="39" y="214"/>
                  <a:pt x="43" y="214"/>
                </a:cubicBezTo>
                <a:cubicBezTo>
                  <a:pt x="70" y="214"/>
                  <a:pt x="70" y="214"/>
                  <a:pt x="70" y="214"/>
                </a:cubicBezTo>
                <a:cubicBezTo>
                  <a:pt x="127" y="114"/>
                  <a:pt x="127" y="114"/>
                  <a:pt x="127" y="114"/>
                </a:cubicBezTo>
                <a:cubicBezTo>
                  <a:pt x="86" y="114"/>
                  <a:pt x="86" y="114"/>
                  <a:pt x="86" y="114"/>
                </a:cubicBezTo>
                <a:cubicBezTo>
                  <a:pt x="81" y="114"/>
                  <a:pt x="77" y="116"/>
                  <a:pt x="74" y="120"/>
                </a:cubicBezTo>
                <a:cubicBezTo>
                  <a:pt x="31" y="177"/>
                  <a:pt x="31" y="177"/>
                  <a:pt x="31" y="177"/>
                </a:cubicBezTo>
                <a:cubicBezTo>
                  <a:pt x="29" y="180"/>
                  <a:pt x="29" y="183"/>
                  <a:pt x="29" y="186"/>
                </a:cubicBezTo>
                <a:cubicBezTo>
                  <a:pt x="29" y="200"/>
                  <a:pt x="29" y="200"/>
                  <a:pt x="29" y="200"/>
                </a:cubicBezTo>
                <a:cubicBezTo>
                  <a:pt x="29" y="204"/>
                  <a:pt x="30" y="208"/>
                  <a:pt x="33" y="210"/>
                </a:cubicBezTo>
                <a:close/>
                <a:moveTo>
                  <a:pt x="386" y="243"/>
                </a:moveTo>
                <a:cubicBezTo>
                  <a:pt x="71" y="243"/>
                  <a:pt x="71" y="243"/>
                  <a:pt x="71" y="243"/>
                </a:cubicBezTo>
                <a:cubicBezTo>
                  <a:pt x="71" y="429"/>
                  <a:pt x="71" y="429"/>
                  <a:pt x="71" y="429"/>
                </a:cubicBezTo>
                <a:cubicBezTo>
                  <a:pt x="164" y="429"/>
                  <a:pt x="164" y="429"/>
                  <a:pt x="164" y="429"/>
                </a:cubicBezTo>
                <a:cubicBezTo>
                  <a:pt x="164" y="286"/>
                  <a:pt x="164" y="286"/>
                  <a:pt x="164" y="286"/>
                </a:cubicBezTo>
                <a:cubicBezTo>
                  <a:pt x="164" y="282"/>
                  <a:pt x="166" y="278"/>
                  <a:pt x="168" y="276"/>
                </a:cubicBezTo>
                <a:cubicBezTo>
                  <a:pt x="171" y="273"/>
                  <a:pt x="175" y="272"/>
                  <a:pt x="179" y="272"/>
                </a:cubicBezTo>
                <a:cubicBezTo>
                  <a:pt x="286" y="272"/>
                  <a:pt x="286" y="272"/>
                  <a:pt x="286" y="272"/>
                </a:cubicBezTo>
                <a:cubicBezTo>
                  <a:pt x="290" y="272"/>
                  <a:pt x="294" y="273"/>
                  <a:pt x="296" y="276"/>
                </a:cubicBezTo>
                <a:cubicBezTo>
                  <a:pt x="299" y="278"/>
                  <a:pt x="300" y="282"/>
                  <a:pt x="300" y="286"/>
                </a:cubicBezTo>
                <a:cubicBezTo>
                  <a:pt x="300" y="429"/>
                  <a:pt x="300" y="429"/>
                  <a:pt x="300" y="429"/>
                </a:cubicBezTo>
                <a:cubicBezTo>
                  <a:pt x="386" y="429"/>
                  <a:pt x="386" y="429"/>
                  <a:pt x="386" y="429"/>
                </a:cubicBezTo>
                <a:lnTo>
                  <a:pt x="386" y="243"/>
                </a:lnTo>
                <a:close/>
                <a:moveTo>
                  <a:pt x="86" y="28"/>
                </a:moveTo>
                <a:cubicBezTo>
                  <a:pt x="86" y="86"/>
                  <a:pt x="86" y="86"/>
                  <a:pt x="86" y="86"/>
                </a:cubicBezTo>
                <a:cubicBezTo>
                  <a:pt x="372" y="86"/>
                  <a:pt x="372" y="86"/>
                  <a:pt x="372" y="86"/>
                </a:cubicBezTo>
                <a:cubicBezTo>
                  <a:pt x="372" y="28"/>
                  <a:pt x="372" y="28"/>
                  <a:pt x="372" y="28"/>
                </a:cubicBezTo>
                <a:lnTo>
                  <a:pt x="86" y="28"/>
                </a:lnTo>
                <a:close/>
                <a:moveTo>
                  <a:pt x="174" y="114"/>
                </a:moveTo>
                <a:cubicBezTo>
                  <a:pt x="143" y="114"/>
                  <a:pt x="143" y="114"/>
                  <a:pt x="143" y="114"/>
                </a:cubicBezTo>
                <a:cubicBezTo>
                  <a:pt x="86" y="214"/>
                  <a:pt x="86" y="214"/>
                  <a:pt x="86" y="214"/>
                </a:cubicBezTo>
                <a:cubicBezTo>
                  <a:pt x="146" y="214"/>
                  <a:pt x="146" y="214"/>
                  <a:pt x="146" y="214"/>
                </a:cubicBezTo>
                <a:lnTo>
                  <a:pt x="174" y="114"/>
                </a:lnTo>
                <a:close/>
                <a:moveTo>
                  <a:pt x="161" y="214"/>
                </a:moveTo>
                <a:cubicBezTo>
                  <a:pt x="222" y="214"/>
                  <a:pt x="222" y="214"/>
                  <a:pt x="222" y="214"/>
                </a:cubicBezTo>
                <a:cubicBezTo>
                  <a:pt x="222" y="114"/>
                  <a:pt x="222" y="114"/>
                  <a:pt x="222" y="114"/>
                </a:cubicBezTo>
                <a:cubicBezTo>
                  <a:pt x="189" y="114"/>
                  <a:pt x="189" y="114"/>
                  <a:pt x="189" y="114"/>
                </a:cubicBezTo>
                <a:lnTo>
                  <a:pt x="161" y="214"/>
                </a:lnTo>
                <a:close/>
                <a:moveTo>
                  <a:pt x="286" y="286"/>
                </a:moveTo>
                <a:cubicBezTo>
                  <a:pt x="179" y="286"/>
                  <a:pt x="179" y="286"/>
                  <a:pt x="179" y="286"/>
                </a:cubicBezTo>
                <a:cubicBezTo>
                  <a:pt x="179" y="429"/>
                  <a:pt x="179" y="429"/>
                  <a:pt x="179" y="429"/>
                </a:cubicBezTo>
                <a:cubicBezTo>
                  <a:pt x="286" y="429"/>
                  <a:pt x="286" y="429"/>
                  <a:pt x="286" y="429"/>
                </a:cubicBezTo>
                <a:lnTo>
                  <a:pt x="286" y="286"/>
                </a:lnTo>
                <a:close/>
                <a:moveTo>
                  <a:pt x="236" y="214"/>
                </a:moveTo>
                <a:cubicBezTo>
                  <a:pt x="297" y="214"/>
                  <a:pt x="297" y="214"/>
                  <a:pt x="297" y="214"/>
                </a:cubicBezTo>
                <a:cubicBezTo>
                  <a:pt x="268" y="114"/>
                  <a:pt x="268" y="114"/>
                  <a:pt x="268" y="114"/>
                </a:cubicBezTo>
                <a:cubicBezTo>
                  <a:pt x="236" y="114"/>
                  <a:pt x="236" y="114"/>
                  <a:pt x="236" y="114"/>
                </a:cubicBezTo>
                <a:lnTo>
                  <a:pt x="236" y="214"/>
                </a:lnTo>
                <a:close/>
                <a:moveTo>
                  <a:pt x="312" y="214"/>
                </a:moveTo>
                <a:cubicBezTo>
                  <a:pt x="372" y="214"/>
                  <a:pt x="372" y="214"/>
                  <a:pt x="372" y="214"/>
                </a:cubicBezTo>
                <a:cubicBezTo>
                  <a:pt x="315" y="114"/>
                  <a:pt x="315" y="114"/>
                  <a:pt x="315" y="114"/>
                </a:cubicBezTo>
                <a:cubicBezTo>
                  <a:pt x="283" y="114"/>
                  <a:pt x="283" y="114"/>
                  <a:pt x="283" y="114"/>
                </a:cubicBezTo>
                <a:lnTo>
                  <a:pt x="312" y="214"/>
                </a:lnTo>
                <a:close/>
                <a:moveTo>
                  <a:pt x="429" y="186"/>
                </a:moveTo>
                <a:cubicBezTo>
                  <a:pt x="429" y="183"/>
                  <a:pt x="428" y="180"/>
                  <a:pt x="426" y="177"/>
                </a:cubicBezTo>
                <a:cubicBezTo>
                  <a:pt x="383" y="120"/>
                  <a:pt x="383" y="120"/>
                  <a:pt x="383" y="120"/>
                </a:cubicBezTo>
                <a:cubicBezTo>
                  <a:pt x="380" y="116"/>
                  <a:pt x="377" y="114"/>
                  <a:pt x="372" y="114"/>
                </a:cubicBezTo>
                <a:cubicBezTo>
                  <a:pt x="331" y="114"/>
                  <a:pt x="331" y="114"/>
                  <a:pt x="331" y="114"/>
                </a:cubicBezTo>
                <a:cubicBezTo>
                  <a:pt x="388" y="214"/>
                  <a:pt x="388" y="214"/>
                  <a:pt x="388" y="214"/>
                </a:cubicBezTo>
                <a:cubicBezTo>
                  <a:pt x="415" y="214"/>
                  <a:pt x="415" y="214"/>
                  <a:pt x="415" y="214"/>
                </a:cubicBezTo>
                <a:cubicBezTo>
                  <a:pt x="419" y="214"/>
                  <a:pt x="422" y="213"/>
                  <a:pt x="425" y="210"/>
                </a:cubicBezTo>
                <a:cubicBezTo>
                  <a:pt x="428" y="208"/>
                  <a:pt x="429" y="204"/>
                  <a:pt x="429" y="200"/>
                </a:cubicBezTo>
                <a:lnTo>
                  <a:pt x="429" y="186"/>
                </a:ln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sp>
        <p:nvSpPr>
          <p:cNvPr id="1524" name="Shape 1524"/>
          <p:cNvSpPr/>
          <p:nvPr/>
        </p:nvSpPr>
        <p:spPr>
          <a:xfrm>
            <a:off x="3836729" y="3432891"/>
            <a:ext cx="1470543"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#2</a:t>
            </a:r>
          </a:p>
        </p:txBody>
      </p:sp>
      <p:grpSp>
        <p:nvGrpSpPr>
          <p:cNvPr id="1527" name="Group 1527"/>
          <p:cNvGrpSpPr/>
          <p:nvPr/>
        </p:nvGrpSpPr>
        <p:grpSpPr>
          <a:xfrm>
            <a:off x="3802647" y="1696538"/>
            <a:ext cx="1538707" cy="1538708"/>
            <a:chOff x="0" y="0"/>
            <a:chExt cx="4103216" cy="4103216"/>
          </a:xfrm>
        </p:grpSpPr>
        <p:graphicFrame>
          <p:nvGraphicFramePr>
            <p:cNvPr id="1525" name="Chart 1525"/>
            <p:cNvGraphicFramePr/>
            <p:nvPr/>
          </p:nvGraphicFramePr>
          <p:xfrm>
            <a:off x="0" y="0"/>
            <a:ext cx="4103217" cy="4103217"/>
          </p:xfrm>
          <a:graphic>
            <a:graphicData uri="http://schemas.openxmlformats.org/drawingml/2006/chart">
              <c:chart xmlns:c="http://schemas.openxmlformats.org/drawingml/2006/chart" xmlns:r="http://schemas.openxmlformats.org/officeDocument/2006/relationships" r:id="rId4"/>
            </a:graphicData>
          </a:graphic>
        </p:graphicFrame>
        <p:sp>
          <p:nvSpPr>
            <p:cNvPr id="1526" name="Shape 1526"/>
            <p:cNvSpPr/>
            <p:nvPr/>
          </p:nvSpPr>
          <p:spPr>
            <a:xfrm>
              <a:off x="531424" y="531424"/>
              <a:ext cx="3040368" cy="3040368"/>
            </a:xfrm>
            <a:prstGeom prst="ellipse">
              <a:avLst/>
            </a:prstGeom>
            <a:solidFill>
              <a:schemeClr val="tx1"/>
            </a:solidFill>
            <a:ln w="12700" cap="flat">
              <a:noFill/>
              <a:miter lim="400000"/>
            </a:ln>
            <a:effectLst/>
          </p:spPr>
          <p:txBody>
            <a:bodyPr wrap="square" lIns="19050" tIns="19050" rIns="19050" bIns="19050" numCol="1" anchor="ctr">
              <a:noAutofit/>
            </a:bodyPr>
            <a:lstStyle/>
            <a:p>
              <a:pPr algn="ctr" defTabSz="309245" hangingPunct="0"/>
              <a:endParaRPr sz="2775" kern="0" dirty="0">
                <a:solidFill>
                  <a:srgbClr val="FFFFFB"/>
                </a:solidFill>
                <a:latin typeface="linecons"/>
                <a:sym typeface="linecons"/>
              </a:endParaRPr>
            </a:p>
          </p:txBody>
        </p:sp>
      </p:grpSp>
      <p:sp>
        <p:nvSpPr>
          <p:cNvPr id="1528" name="Shape 1528"/>
          <p:cNvSpPr/>
          <p:nvPr/>
        </p:nvSpPr>
        <p:spPr>
          <a:xfrm>
            <a:off x="3612356" y="3834697"/>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26" name="Freeform 77"/>
          <p:cNvSpPr>
            <a:spLocks noEditPoints="1"/>
          </p:cNvSpPr>
          <p:nvPr/>
        </p:nvSpPr>
        <p:spPr bwMode="auto">
          <a:xfrm>
            <a:off x="4402145" y="2283019"/>
            <a:ext cx="369111" cy="358382"/>
          </a:xfrm>
          <a:custGeom>
            <a:avLst/>
            <a:gdLst>
              <a:gd name="T0" fmla="*/ 456 w 503"/>
              <a:gd name="T1" fmla="*/ 378 h 488"/>
              <a:gd name="T2" fmla="*/ 430 w 503"/>
              <a:gd name="T3" fmla="*/ 462 h 488"/>
              <a:gd name="T4" fmla="*/ 87 w 503"/>
              <a:gd name="T5" fmla="*/ 488 h 488"/>
              <a:gd name="T6" fmla="*/ 0 w 503"/>
              <a:gd name="T7" fmla="*/ 401 h 488"/>
              <a:gd name="T8" fmla="*/ 26 w 503"/>
              <a:gd name="T9" fmla="*/ 26 h 488"/>
              <a:gd name="T10" fmla="*/ 346 w 503"/>
              <a:gd name="T11" fmla="*/ 0 h 488"/>
              <a:gd name="T12" fmla="*/ 442 w 503"/>
              <a:gd name="T13" fmla="*/ 14 h 488"/>
              <a:gd name="T14" fmla="*/ 456 w 503"/>
              <a:gd name="T15" fmla="*/ 87 h 488"/>
              <a:gd name="T16" fmla="*/ 456 w 503"/>
              <a:gd name="T17" fmla="*/ 189 h 488"/>
              <a:gd name="T18" fmla="*/ 48 w 503"/>
              <a:gd name="T19" fmla="*/ 48 h 488"/>
              <a:gd name="T20" fmla="*/ 47 w 503"/>
              <a:gd name="T21" fmla="*/ 125 h 488"/>
              <a:gd name="T22" fmla="*/ 47 w 503"/>
              <a:gd name="T23" fmla="*/ 63 h 488"/>
              <a:gd name="T24" fmla="*/ 63 w 503"/>
              <a:gd name="T25" fmla="*/ 48 h 488"/>
              <a:gd name="T26" fmla="*/ 404 w 503"/>
              <a:gd name="T27" fmla="*/ 52 h 488"/>
              <a:gd name="T28" fmla="*/ 409 w 503"/>
              <a:gd name="T29" fmla="*/ 95 h 488"/>
              <a:gd name="T30" fmla="*/ 409 w 503"/>
              <a:gd name="T31" fmla="*/ 142 h 488"/>
              <a:gd name="T32" fmla="*/ 425 w 503"/>
              <a:gd name="T33" fmla="*/ 95 h 488"/>
              <a:gd name="T34" fmla="*/ 425 w 503"/>
              <a:gd name="T35" fmla="*/ 48 h 488"/>
              <a:gd name="T36" fmla="*/ 409 w 503"/>
              <a:gd name="T37" fmla="*/ 32 h 488"/>
              <a:gd name="T38" fmla="*/ 87 w 503"/>
              <a:gd name="T39" fmla="*/ 32 h 488"/>
              <a:gd name="T40" fmla="*/ 425 w 503"/>
              <a:gd name="T41" fmla="*/ 378 h 488"/>
              <a:gd name="T42" fmla="*/ 228 w 503"/>
              <a:gd name="T43" fmla="*/ 355 h 488"/>
              <a:gd name="T44" fmla="*/ 228 w 503"/>
              <a:gd name="T45" fmla="*/ 244 h 488"/>
              <a:gd name="T46" fmla="*/ 425 w 503"/>
              <a:gd name="T47" fmla="*/ 221 h 488"/>
              <a:gd name="T48" fmla="*/ 420 w 503"/>
              <a:gd name="T49" fmla="*/ 178 h 488"/>
              <a:gd name="T50" fmla="*/ 346 w 503"/>
              <a:gd name="T51" fmla="*/ 173 h 488"/>
              <a:gd name="T52" fmla="*/ 31 w 503"/>
              <a:gd name="T53" fmla="*/ 154 h 488"/>
              <a:gd name="T54" fmla="*/ 48 w 503"/>
              <a:gd name="T55" fmla="*/ 440 h 488"/>
              <a:gd name="T56" fmla="*/ 369 w 503"/>
              <a:gd name="T57" fmla="*/ 456 h 488"/>
              <a:gd name="T58" fmla="*/ 425 w 503"/>
              <a:gd name="T59" fmla="*/ 401 h 488"/>
              <a:gd name="T60" fmla="*/ 393 w 503"/>
              <a:gd name="T61" fmla="*/ 63 h 488"/>
              <a:gd name="T62" fmla="*/ 63 w 503"/>
              <a:gd name="T63" fmla="*/ 79 h 488"/>
              <a:gd name="T64" fmla="*/ 393 w 503"/>
              <a:gd name="T65" fmla="*/ 63 h 488"/>
              <a:gd name="T66" fmla="*/ 63 w 503"/>
              <a:gd name="T67" fmla="*/ 110 h 488"/>
              <a:gd name="T68" fmla="*/ 393 w 503"/>
              <a:gd name="T69" fmla="*/ 95 h 488"/>
              <a:gd name="T70" fmla="*/ 63 w 503"/>
              <a:gd name="T71" fmla="*/ 126 h 488"/>
              <a:gd name="T72" fmla="*/ 87 w 503"/>
              <a:gd name="T73" fmla="*/ 142 h 488"/>
              <a:gd name="T74" fmla="*/ 393 w 503"/>
              <a:gd name="T75" fmla="*/ 142 h 488"/>
              <a:gd name="T76" fmla="*/ 63 w 503"/>
              <a:gd name="T77" fmla="*/ 126 h 488"/>
              <a:gd name="T78" fmla="*/ 454 w 503"/>
              <a:gd name="T79" fmla="*/ 231 h 488"/>
              <a:gd name="T80" fmla="*/ 450 w 503"/>
              <a:gd name="T81" fmla="*/ 239 h 488"/>
              <a:gd name="T82" fmla="*/ 283 w 503"/>
              <a:gd name="T83" fmla="*/ 252 h 488"/>
              <a:gd name="T84" fmla="*/ 236 w 503"/>
              <a:gd name="T85" fmla="*/ 299 h 488"/>
              <a:gd name="T86" fmla="*/ 283 w 503"/>
              <a:gd name="T87" fmla="*/ 346 h 488"/>
              <a:gd name="T88" fmla="*/ 472 w 503"/>
              <a:gd name="T89" fmla="*/ 283 h 488"/>
              <a:gd name="T90" fmla="*/ 305 w 503"/>
              <a:gd name="T91" fmla="*/ 321 h 488"/>
              <a:gd name="T92" fmla="*/ 305 w 503"/>
              <a:gd name="T93" fmla="*/ 277 h 488"/>
              <a:gd name="T94" fmla="*/ 261 w 503"/>
              <a:gd name="T95" fmla="*/ 277 h 488"/>
              <a:gd name="T96" fmla="*/ 261 w 503"/>
              <a:gd name="T97" fmla="*/ 32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3" h="488">
                <a:moveTo>
                  <a:pt x="503" y="283"/>
                </a:moveTo>
                <a:cubicBezTo>
                  <a:pt x="503" y="323"/>
                  <a:pt x="487" y="354"/>
                  <a:pt x="456" y="378"/>
                </a:cubicBezTo>
                <a:cubicBezTo>
                  <a:pt x="456" y="401"/>
                  <a:pt x="456" y="401"/>
                  <a:pt x="456" y="401"/>
                </a:cubicBezTo>
                <a:cubicBezTo>
                  <a:pt x="456" y="425"/>
                  <a:pt x="447" y="445"/>
                  <a:pt x="430" y="462"/>
                </a:cubicBezTo>
                <a:cubicBezTo>
                  <a:pt x="413" y="479"/>
                  <a:pt x="393" y="488"/>
                  <a:pt x="369" y="488"/>
                </a:cubicBezTo>
                <a:cubicBezTo>
                  <a:pt x="87" y="488"/>
                  <a:pt x="87" y="488"/>
                  <a:pt x="87" y="488"/>
                </a:cubicBezTo>
                <a:cubicBezTo>
                  <a:pt x="63" y="488"/>
                  <a:pt x="43" y="479"/>
                  <a:pt x="26" y="462"/>
                </a:cubicBezTo>
                <a:cubicBezTo>
                  <a:pt x="9" y="445"/>
                  <a:pt x="0" y="425"/>
                  <a:pt x="0" y="401"/>
                </a:cubicBezTo>
                <a:cubicBezTo>
                  <a:pt x="0" y="87"/>
                  <a:pt x="0" y="87"/>
                  <a:pt x="0" y="87"/>
                </a:cubicBezTo>
                <a:cubicBezTo>
                  <a:pt x="0" y="63"/>
                  <a:pt x="9" y="43"/>
                  <a:pt x="26" y="26"/>
                </a:cubicBezTo>
                <a:cubicBezTo>
                  <a:pt x="43" y="9"/>
                  <a:pt x="63" y="0"/>
                  <a:pt x="87" y="0"/>
                </a:cubicBezTo>
                <a:cubicBezTo>
                  <a:pt x="346" y="0"/>
                  <a:pt x="346" y="0"/>
                  <a:pt x="346" y="0"/>
                </a:cubicBezTo>
                <a:cubicBezTo>
                  <a:pt x="409" y="0"/>
                  <a:pt x="409" y="0"/>
                  <a:pt x="409" y="0"/>
                </a:cubicBezTo>
                <a:cubicBezTo>
                  <a:pt x="422" y="0"/>
                  <a:pt x="433" y="5"/>
                  <a:pt x="442" y="14"/>
                </a:cubicBezTo>
                <a:cubicBezTo>
                  <a:pt x="451" y="23"/>
                  <a:pt x="456" y="34"/>
                  <a:pt x="456" y="48"/>
                </a:cubicBezTo>
                <a:cubicBezTo>
                  <a:pt x="456" y="87"/>
                  <a:pt x="456" y="87"/>
                  <a:pt x="456" y="87"/>
                </a:cubicBezTo>
                <a:cubicBezTo>
                  <a:pt x="456" y="95"/>
                  <a:pt x="456" y="95"/>
                  <a:pt x="456" y="95"/>
                </a:cubicBezTo>
                <a:cubicBezTo>
                  <a:pt x="456" y="189"/>
                  <a:pt x="456" y="189"/>
                  <a:pt x="456" y="189"/>
                </a:cubicBezTo>
                <a:cubicBezTo>
                  <a:pt x="487" y="213"/>
                  <a:pt x="503" y="244"/>
                  <a:pt x="503" y="283"/>
                </a:cubicBezTo>
                <a:close/>
                <a:moveTo>
                  <a:pt x="48" y="48"/>
                </a:moveTo>
                <a:cubicBezTo>
                  <a:pt x="37" y="59"/>
                  <a:pt x="31" y="72"/>
                  <a:pt x="31" y="87"/>
                </a:cubicBezTo>
                <a:cubicBezTo>
                  <a:pt x="31" y="102"/>
                  <a:pt x="37" y="115"/>
                  <a:pt x="47" y="125"/>
                </a:cubicBezTo>
                <a:cubicBezTo>
                  <a:pt x="47" y="95"/>
                  <a:pt x="47" y="95"/>
                  <a:pt x="47" y="95"/>
                </a:cubicBezTo>
                <a:cubicBezTo>
                  <a:pt x="47" y="63"/>
                  <a:pt x="47" y="63"/>
                  <a:pt x="47" y="63"/>
                </a:cubicBezTo>
                <a:cubicBezTo>
                  <a:pt x="47" y="59"/>
                  <a:pt x="49" y="55"/>
                  <a:pt x="52" y="52"/>
                </a:cubicBezTo>
                <a:cubicBezTo>
                  <a:pt x="55" y="49"/>
                  <a:pt x="58" y="48"/>
                  <a:pt x="63" y="48"/>
                </a:cubicBezTo>
                <a:cubicBezTo>
                  <a:pt x="393" y="48"/>
                  <a:pt x="393" y="48"/>
                  <a:pt x="393" y="48"/>
                </a:cubicBezTo>
                <a:cubicBezTo>
                  <a:pt x="398" y="48"/>
                  <a:pt x="401" y="49"/>
                  <a:pt x="404" y="52"/>
                </a:cubicBezTo>
                <a:cubicBezTo>
                  <a:pt x="407" y="55"/>
                  <a:pt x="409" y="59"/>
                  <a:pt x="409" y="63"/>
                </a:cubicBezTo>
                <a:cubicBezTo>
                  <a:pt x="409" y="95"/>
                  <a:pt x="409" y="95"/>
                  <a:pt x="409" y="95"/>
                </a:cubicBezTo>
                <a:cubicBezTo>
                  <a:pt x="409" y="126"/>
                  <a:pt x="409" y="126"/>
                  <a:pt x="409" y="126"/>
                </a:cubicBezTo>
                <a:cubicBezTo>
                  <a:pt x="409" y="142"/>
                  <a:pt x="409" y="142"/>
                  <a:pt x="409" y="142"/>
                </a:cubicBezTo>
                <a:cubicBezTo>
                  <a:pt x="414" y="142"/>
                  <a:pt x="419" y="143"/>
                  <a:pt x="425" y="145"/>
                </a:cubicBezTo>
                <a:cubicBezTo>
                  <a:pt x="425" y="95"/>
                  <a:pt x="425" y="95"/>
                  <a:pt x="425" y="95"/>
                </a:cubicBezTo>
                <a:cubicBezTo>
                  <a:pt x="425" y="87"/>
                  <a:pt x="425" y="87"/>
                  <a:pt x="425" y="87"/>
                </a:cubicBezTo>
                <a:cubicBezTo>
                  <a:pt x="425" y="48"/>
                  <a:pt x="425" y="48"/>
                  <a:pt x="425" y="48"/>
                </a:cubicBezTo>
                <a:cubicBezTo>
                  <a:pt x="425" y="43"/>
                  <a:pt x="423" y="39"/>
                  <a:pt x="420" y="36"/>
                </a:cubicBezTo>
                <a:cubicBezTo>
                  <a:pt x="417" y="33"/>
                  <a:pt x="413" y="32"/>
                  <a:pt x="409" y="32"/>
                </a:cubicBezTo>
                <a:cubicBezTo>
                  <a:pt x="346" y="32"/>
                  <a:pt x="346" y="32"/>
                  <a:pt x="346" y="32"/>
                </a:cubicBezTo>
                <a:cubicBezTo>
                  <a:pt x="87" y="32"/>
                  <a:pt x="87" y="32"/>
                  <a:pt x="87" y="32"/>
                </a:cubicBezTo>
                <a:cubicBezTo>
                  <a:pt x="71" y="32"/>
                  <a:pt x="59" y="37"/>
                  <a:pt x="48" y="48"/>
                </a:cubicBezTo>
                <a:close/>
                <a:moveTo>
                  <a:pt x="425" y="378"/>
                </a:moveTo>
                <a:cubicBezTo>
                  <a:pt x="283" y="378"/>
                  <a:pt x="283" y="378"/>
                  <a:pt x="283" y="378"/>
                </a:cubicBezTo>
                <a:cubicBezTo>
                  <a:pt x="261" y="378"/>
                  <a:pt x="243" y="370"/>
                  <a:pt x="228" y="355"/>
                </a:cubicBezTo>
                <a:cubicBezTo>
                  <a:pt x="212" y="339"/>
                  <a:pt x="204" y="321"/>
                  <a:pt x="204" y="299"/>
                </a:cubicBezTo>
                <a:cubicBezTo>
                  <a:pt x="204" y="278"/>
                  <a:pt x="212" y="259"/>
                  <a:pt x="228" y="244"/>
                </a:cubicBezTo>
                <a:cubicBezTo>
                  <a:pt x="243" y="228"/>
                  <a:pt x="261" y="221"/>
                  <a:pt x="283" y="221"/>
                </a:cubicBezTo>
                <a:cubicBezTo>
                  <a:pt x="425" y="221"/>
                  <a:pt x="425" y="221"/>
                  <a:pt x="425" y="221"/>
                </a:cubicBezTo>
                <a:cubicBezTo>
                  <a:pt x="425" y="189"/>
                  <a:pt x="425" y="189"/>
                  <a:pt x="425" y="189"/>
                </a:cubicBezTo>
                <a:cubicBezTo>
                  <a:pt x="425" y="185"/>
                  <a:pt x="423" y="181"/>
                  <a:pt x="420" y="178"/>
                </a:cubicBezTo>
                <a:cubicBezTo>
                  <a:pt x="417" y="175"/>
                  <a:pt x="413" y="173"/>
                  <a:pt x="409" y="173"/>
                </a:cubicBezTo>
                <a:cubicBezTo>
                  <a:pt x="346" y="173"/>
                  <a:pt x="346" y="173"/>
                  <a:pt x="346" y="173"/>
                </a:cubicBezTo>
                <a:cubicBezTo>
                  <a:pt x="87" y="173"/>
                  <a:pt x="87" y="173"/>
                  <a:pt x="87" y="173"/>
                </a:cubicBezTo>
                <a:cubicBezTo>
                  <a:pt x="66" y="173"/>
                  <a:pt x="47" y="167"/>
                  <a:pt x="31" y="154"/>
                </a:cubicBezTo>
                <a:cubicBezTo>
                  <a:pt x="31" y="401"/>
                  <a:pt x="31" y="401"/>
                  <a:pt x="31" y="401"/>
                </a:cubicBezTo>
                <a:cubicBezTo>
                  <a:pt x="31" y="416"/>
                  <a:pt x="37" y="429"/>
                  <a:pt x="48" y="440"/>
                </a:cubicBezTo>
                <a:cubicBezTo>
                  <a:pt x="59" y="451"/>
                  <a:pt x="71" y="456"/>
                  <a:pt x="87" y="456"/>
                </a:cubicBezTo>
                <a:cubicBezTo>
                  <a:pt x="369" y="456"/>
                  <a:pt x="369" y="456"/>
                  <a:pt x="369" y="456"/>
                </a:cubicBezTo>
                <a:cubicBezTo>
                  <a:pt x="385" y="456"/>
                  <a:pt x="398" y="451"/>
                  <a:pt x="408" y="440"/>
                </a:cubicBezTo>
                <a:cubicBezTo>
                  <a:pt x="419" y="429"/>
                  <a:pt x="425" y="416"/>
                  <a:pt x="425" y="401"/>
                </a:cubicBezTo>
                <a:lnTo>
                  <a:pt x="425" y="378"/>
                </a:lnTo>
                <a:close/>
                <a:moveTo>
                  <a:pt x="393" y="63"/>
                </a:moveTo>
                <a:cubicBezTo>
                  <a:pt x="63" y="63"/>
                  <a:pt x="63" y="63"/>
                  <a:pt x="63" y="63"/>
                </a:cubicBezTo>
                <a:cubicBezTo>
                  <a:pt x="63" y="79"/>
                  <a:pt x="63" y="79"/>
                  <a:pt x="63" y="79"/>
                </a:cubicBezTo>
                <a:cubicBezTo>
                  <a:pt x="393" y="79"/>
                  <a:pt x="393" y="79"/>
                  <a:pt x="393" y="79"/>
                </a:cubicBezTo>
                <a:lnTo>
                  <a:pt x="393" y="63"/>
                </a:lnTo>
                <a:close/>
                <a:moveTo>
                  <a:pt x="63" y="95"/>
                </a:moveTo>
                <a:cubicBezTo>
                  <a:pt x="63" y="110"/>
                  <a:pt x="63" y="110"/>
                  <a:pt x="63" y="110"/>
                </a:cubicBezTo>
                <a:cubicBezTo>
                  <a:pt x="393" y="110"/>
                  <a:pt x="393" y="110"/>
                  <a:pt x="393" y="110"/>
                </a:cubicBezTo>
                <a:cubicBezTo>
                  <a:pt x="393" y="95"/>
                  <a:pt x="393" y="95"/>
                  <a:pt x="393" y="95"/>
                </a:cubicBezTo>
                <a:lnTo>
                  <a:pt x="63" y="95"/>
                </a:lnTo>
                <a:close/>
                <a:moveTo>
                  <a:pt x="63" y="126"/>
                </a:moveTo>
                <a:cubicBezTo>
                  <a:pt x="63" y="136"/>
                  <a:pt x="63" y="136"/>
                  <a:pt x="63" y="136"/>
                </a:cubicBezTo>
                <a:cubicBezTo>
                  <a:pt x="71" y="140"/>
                  <a:pt x="79" y="142"/>
                  <a:pt x="87" y="142"/>
                </a:cubicBezTo>
                <a:cubicBezTo>
                  <a:pt x="346" y="142"/>
                  <a:pt x="346" y="142"/>
                  <a:pt x="346" y="142"/>
                </a:cubicBezTo>
                <a:cubicBezTo>
                  <a:pt x="393" y="142"/>
                  <a:pt x="393" y="142"/>
                  <a:pt x="393" y="142"/>
                </a:cubicBezTo>
                <a:cubicBezTo>
                  <a:pt x="393" y="126"/>
                  <a:pt x="393" y="126"/>
                  <a:pt x="393" y="126"/>
                </a:cubicBezTo>
                <a:lnTo>
                  <a:pt x="63" y="126"/>
                </a:lnTo>
                <a:close/>
                <a:moveTo>
                  <a:pt x="472" y="283"/>
                </a:moveTo>
                <a:cubicBezTo>
                  <a:pt x="472" y="264"/>
                  <a:pt x="466" y="246"/>
                  <a:pt x="454" y="231"/>
                </a:cubicBezTo>
                <a:cubicBezTo>
                  <a:pt x="454" y="232"/>
                  <a:pt x="454" y="232"/>
                  <a:pt x="454" y="232"/>
                </a:cubicBezTo>
                <a:cubicBezTo>
                  <a:pt x="453" y="235"/>
                  <a:pt x="451" y="237"/>
                  <a:pt x="450" y="239"/>
                </a:cubicBezTo>
                <a:cubicBezTo>
                  <a:pt x="444" y="248"/>
                  <a:pt x="435" y="252"/>
                  <a:pt x="425" y="252"/>
                </a:cubicBezTo>
                <a:cubicBezTo>
                  <a:pt x="283" y="252"/>
                  <a:pt x="283" y="252"/>
                  <a:pt x="283" y="252"/>
                </a:cubicBezTo>
                <a:cubicBezTo>
                  <a:pt x="270" y="252"/>
                  <a:pt x="259" y="257"/>
                  <a:pt x="250" y="266"/>
                </a:cubicBezTo>
                <a:cubicBezTo>
                  <a:pt x="240" y="275"/>
                  <a:pt x="236" y="286"/>
                  <a:pt x="236" y="299"/>
                </a:cubicBezTo>
                <a:cubicBezTo>
                  <a:pt x="236" y="312"/>
                  <a:pt x="240" y="323"/>
                  <a:pt x="250" y="333"/>
                </a:cubicBezTo>
                <a:cubicBezTo>
                  <a:pt x="259" y="342"/>
                  <a:pt x="270" y="346"/>
                  <a:pt x="283" y="346"/>
                </a:cubicBezTo>
                <a:cubicBezTo>
                  <a:pt x="444" y="346"/>
                  <a:pt x="444" y="346"/>
                  <a:pt x="444" y="346"/>
                </a:cubicBezTo>
                <a:cubicBezTo>
                  <a:pt x="463" y="329"/>
                  <a:pt x="472" y="308"/>
                  <a:pt x="472" y="283"/>
                </a:cubicBezTo>
                <a:close/>
                <a:moveTo>
                  <a:pt x="283" y="331"/>
                </a:moveTo>
                <a:cubicBezTo>
                  <a:pt x="292" y="331"/>
                  <a:pt x="299" y="327"/>
                  <a:pt x="305" y="321"/>
                </a:cubicBezTo>
                <a:cubicBezTo>
                  <a:pt x="311" y="315"/>
                  <a:pt x="314" y="308"/>
                  <a:pt x="314" y="299"/>
                </a:cubicBezTo>
                <a:cubicBezTo>
                  <a:pt x="314" y="291"/>
                  <a:pt x="311" y="283"/>
                  <a:pt x="305" y="277"/>
                </a:cubicBezTo>
                <a:cubicBezTo>
                  <a:pt x="299" y="271"/>
                  <a:pt x="292" y="268"/>
                  <a:pt x="283" y="268"/>
                </a:cubicBezTo>
                <a:cubicBezTo>
                  <a:pt x="275" y="268"/>
                  <a:pt x="267" y="271"/>
                  <a:pt x="261" y="277"/>
                </a:cubicBezTo>
                <a:cubicBezTo>
                  <a:pt x="255" y="283"/>
                  <a:pt x="252" y="291"/>
                  <a:pt x="252" y="299"/>
                </a:cubicBezTo>
                <a:cubicBezTo>
                  <a:pt x="252" y="308"/>
                  <a:pt x="255" y="315"/>
                  <a:pt x="261" y="321"/>
                </a:cubicBezTo>
                <a:cubicBezTo>
                  <a:pt x="267" y="327"/>
                  <a:pt x="275" y="331"/>
                  <a:pt x="283" y="331"/>
                </a:cubicBezTo>
                <a:close/>
              </a:path>
            </a:pathLst>
          </a:custGeom>
          <a:solidFill>
            <a:schemeClr val="bg2"/>
          </a:solidFill>
          <a:ln>
            <a:noFill/>
          </a:ln>
        </p:spPr>
        <p:txBody>
          <a:bodyPr vert="horz" wrap="square" lIns="34290" tIns="17145" rIns="34290" bIns="17145" numCol="1" anchor="t" anchorCtr="0" compatLnSpc="1"/>
          <a:lstStyle/>
          <a:p>
            <a:pPr algn="ctr" defTabSz="309245" hangingPunct="0"/>
            <a:endParaRPr lang="ru-RU" sz="2775" kern="0">
              <a:solidFill>
                <a:srgbClr val="FFFFFB"/>
              </a:solidFill>
              <a:latin typeface="linecons"/>
              <a:sym typeface="linecons"/>
            </a:endParaRPr>
          </a:p>
        </p:txBody>
      </p:sp>
      <p:pic>
        <p:nvPicPr>
          <p:cNvPr id="20" name="图片 19"/>
          <p:cNvPicPr>
            <a:picLocks noChangeAspect="1"/>
          </p:cNvPicPr>
          <p:nvPr/>
        </p:nvPicPr>
        <p:blipFill>
          <a:blip r:embed="rId5"/>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1" name="直接连接符 20"/>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5"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2802" y="3463910"/>
            <a:ext cx="3758394" cy="512448"/>
          </a:xfrm>
          <a:prstGeom prst="rect">
            <a:avLst/>
          </a:prstGeom>
        </p:spPr>
        <p:txBody>
          <a:bodyPr wrap="square">
            <a:spAutoFit/>
          </a:bodyPr>
          <a:lstStyle/>
          <a:p>
            <a:pPr algn="ctr">
              <a:lnSpc>
                <a:spcPct val="130000"/>
              </a:lnSpc>
              <a:defRPr/>
            </a:pP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t>
            </a:r>
            <a:r>
              <a:rPr lang="en-US" altLang="zh-CN" sz="1050" dirty="0" err="1">
                <a:solidFill>
                  <a:schemeClr val="bg1"/>
                </a:solidFill>
                <a:cs typeface="+mn-ea"/>
                <a:sym typeface="+mn-lt"/>
              </a:rPr>
              <a:t>Aenean</a:t>
            </a:r>
            <a:r>
              <a:rPr lang="en-US" altLang="zh-CN" sz="1050" dirty="0">
                <a:solidFill>
                  <a:schemeClr val="bg1"/>
                </a:solidFill>
                <a:cs typeface="+mn-ea"/>
                <a:sym typeface="+mn-lt"/>
              </a:rPr>
              <a:t>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a:t>
            </a:r>
            <a:endParaRPr lang="zh-CN" altLang="en-US" sz="1050" dirty="0">
              <a:solidFill>
                <a:schemeClr val="bg1"/>
              </a:solidFill>
              <a:cs typeface="+mn-ea"/>
              <a:sym typeface="+mn-lt"/>
            </a:endParaRPr>
          </a:p>
        </p:txBody>
      </p:sp>
      <p:sp>
        <p:nvSpPr>
          <p:cNvPr id="7" name="文本框 7"/>
          <p:cNvSpPr txBox="1">
            <a:spLocks noChangeArrowheads="1"/>
          </p:cNvSpPr>
          <p:nvPr/>
        </p:nvSpPr>
        <p:spPr bwMode="auto">
          <a:xfrm>
            <a:off x="3556337" y="2839142"/>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2400" dirty="0">
                <a:solidFill>
                  <a:schemeClr val="bg2"/>
                </a:solidFill>
                <a:latin typeface="+mn-lt"/>
                <a:ea typeface="+mn-ea"/>
                <a:cs typeface="+mn-ea"/>
                <a:sym typeface="+mn-lt"/>
              </a:rPr>
              <a:t>输入章节标题</a:t>
            </a:r>
          </a:p>
        </p:txBody>
      </p:sp>
      <p:cxnSp>
        <p:nvCxnSpPr>
          <p:cNvPr id="11" name="直接连接符 10"/>
          <p:cNvCxnSpPr/>
          <p:nvPr/>
        </p:nvCxnSpPr>
        <p:spPr>
          <a:xfrm>
            <a:off x="4439894" y="3463910"/>
            <a:ext cx="26421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996225" y="1201837"/>
            <a:ext cx="1151549" cy="11515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02</a:t>
            </a:r>
            <a:endParaRPr lang="zh-CN" altLang="en-US" sz="44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hape 595"/>
          <p:cNvSpPr/>
          <p:nvPr/>
        </p:nvSpPr>
        <p:spPr>
          <a:xfrm>
            <a:off x="985522" y="362339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#1</a:t>
            </a:r>
          </a:p>
        </p:txBody>
      </p:sp>
      <p:grpSp>
        <p:nvGrpSpPr>
          <p:cNvPr id="598" name="Group 598"/>
          <p:cNvGrpSpPr/>
          <p:nvPr/>
        </p:nvGrpSpPr>
        <p:grpSpPr>
          <a:xfrm>
            <a:off x="751415" y="1477463"/>
            <a:ext cx="1938758" cy="1938758"/>
            <a:chOff x="0" y="0"/>
            <a:chExt cx="5170016" cy="5170016"/>
          </a:xfrm>
        </p:grpSpPr>
        <p:graphicFrame>
          <p:nvGraphicFramePr>
            <p:cNvPr id="596" name="Chart 596"/>
            <p:cNvGraphicFramePr/>
            <p:nvPr/>
          </p:nvGraphicFramePr>
          <p:xfrm>
            <a:off x="0" y="0"/>
            <a:ext cx="5170017" cy="5170017"/>
          </p:xfrm>
          <a:graphic>
            <a:graphicData uri="http://schemas.openxmlformats.org/drawingml/2006/chart">
              <c:chart xmlns:c="http://schemas.openxmlformats.org/drawingml/2006/chart" xmlns:r="http://schemas.openxmlformats.org/officeDocument/2006/relationships" r:id="rId2"/>
            </a:graphicData>
          </a:graphic>
        </p:graphicFrame>
        <p:sp>
          <p:nvSpPr>
            <p:cNvPr id="597" name="Shape 597"/>
            <p:cNvSpPr/>
            <p:nvPr/>
          </p:nvSpPr>
          <p:spPr>
            <a:xfrm>
              <a:off x="114858" y="114858"/>
              <a:ext cx="4940301" cy="4940301"/>
            </a:xfrm>
            <a:prstGeom prst="ellipse">
              <a:avLst/>
            </a:prstGeom>
            <a:solidFill>
              <a:srgbClr val="F0F1F6"/>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sp>
        <p:nvSpPr>
          <p:cNvPr id="601" name="Shape 601"/>
          <p:cNvSpPr/>
          <p:nvPr/>
        </p:nvSpPr>
        <p:spPr>
          <a:xfrm>
            <a:off x="761150" y="4025197"/>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603" name="Shape 603"/>
          <p:cNvSpPr/>
          <p:nvPr/>
        </p:nvSpPr>
        <p:spPr>
          <a:xfrm>
            <a:off x="3729516" y="3623391"/>
            <a:ext cx="1470544"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#2</a:t>
            </a:r>
          </a:p>
        </p:txBody>
      </p:sp>
      <p:grpSp>
        <p:nvGrpSpPr>
          <p:cNvPr id="606" name="Group 606"/>
          <p:cNvGrpSpPr/>
          <p:nvPr/>
        </p:nvGrpSpPr>
        <p:grpSpPr>
          <a:xfrm>
            <a:off x="3495409" y="1477463"/>
            <a:ext cx="1938758" cy="1938758"/>
            <a:chOff x="0" y="0"/>
            <a:chExt cx="5170016" cy="5170016"/>
          </a:xfrm>
        </p:grpSpPr>
        <p:graphicFrame>
          <p:nvGraphicFramePr>
            <p:cNvPr id="604" name="Chart 604"/>
            <p:cNvGraphicFramePr/>
            <p:nvPr/>
          </p:nvGraphicFramePr>
          <p:xfrm>
            <a:off x="0" y="0"/>
            <a:ext cx="5170017" cy="5170017"/>
          </p:xfrm>
          <a:graphic>
            <a:graphicData uri="http://schemas.openxmlformats.org/drawingml/2006/chart">
              <c:chart xmlns:c="http://schemas.openxmlformats.org/drawingml/2006/chart" xmlns:r="http://schemas.openxmlformats.org/officeDocument/2006/relationships" r:id="rId3"/>
            </a:graphicData>
          </a:graphic>
        </p:graphicFrame>
        <p:sp>
          <p:nvSpPr>
            <p:cNvPr id="605" name="Shape 605"/>
            <p:cNvSpPr/>
            <p:nvPr/>
          </p:nvSpPr>
          <p:spPr>
            <a:xfrm>
              <a:off x="114858" y="114858"/>
              <a:ext cx="4940301" cy="4940301"/>
            </a:xfrm>
            <a:prstGeom prst="ellipse">
              <a:avLst/>
            </a:prstGeom>
            <a:solidFill>
              <a:srgbClr val="F0F1F6"/>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sp>
        <p:nvSpPr>
          <p:cNvPr id="609" name="Shape 609"/>
          <p:cNvSpPr/>
          <p:nvPr/>
        </p:nvSpPr>
        <p:spPr>
          <a:xfrm>
            <a:off x="3505144" y="4025197"/>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sp>
        <p:nvSpPr>
          <p:cNvPr id="611" name="Shape 611"/>
          <p:cNvSpPr/>
          <p:nvPr/>
        </p:nvSpPr>
        <p:spPr>
          <a:xfrm>
            <a:off x="6473510" y="3623391"/>
            <a:ext cx="1470543" cy="246221"/>
          </a:xfrm>
          <a:prstGeom prst="rect">
            <a:avLst/>
          </a:prstGeom>
          <a:noFill/>
          <a:ln w="12700" cap="flat">
            <a:noFill/>
            <a:miter lim="400000"/>
          </a:ln>
          <a:effectLst/>
        </p:spPr>
        <p:txBody>
          <a:bodyPr wrap="square" lIns="19050" tIns="19050" rIns="19050" bIns="19050" numCol="1" anchor="ctr">
            <a:spAutoFit/>
          </a:bodyPr>
          <a:lstStyle>
            <a:lvl1pPr>
              <a:defRPr sz="3600" b="1">
                <a:latin typeface="+mj-lt"/>
                <a:ea typeface="+mj-ea"/>
                <a:cs typeface="+mj-cs"/>
                <a:sym typeface="Open Sans"/>
              </a:defRPr>
            </a:lvl1pPr>
          </a:lstStyle>
          <a:p>
            <a:pPr algn="ctr" defTabSz="309245" hangingPunct="0"/>
            <a:r>
              <a:rPr sz="1350" kern="0" dirty="0">
                <a:solidFill>
                  <a:srgbClr val="28272C"/>
                </a:solidFill>
                <a:latin typeface="Open Sans"/>
                <a:ea typeface="Open Sans"/>
                <a:cs typeface="Open Sans"/>
              </a:rPr>
              <a:t>Project #3</a:t>
            </a:r>
          </a:p>
        </p:txBody>
      </p:sp>
      <p:grpSp>
        <p:nvGrpSpPr>
          <p:cNvPr id="614" name="Group 614"/>
          <p:cNvGrpSpPr/>
          <p:nvPr/>
        </p:nvGrpSpPr>
        <p:grpSpPr>
          <a:xfrm>
            <a:off x="6239403" y="1477464"/>
            <a:ext cx="1938757" cy="1938757"/>
            <a:chOff x="0" y="0"/>
            <a:chExt cx="5170016" cy="5170016"/>
          </a:xfrm>
        </p:grpSpPr>
        <p:graphicFrame>
          <p:nvGraphicFramePr>
            <p:cNvPr id="612" name="Chart 612"/>
            <p:cNvGraphicFramePr/>
            <p:nvPr/>
          </p:nvGraphicFramePr>
          <p:xfrm>
            <a:off x="0" y="0"/>
            <a:ext cx="5170017" cy="5170017"/>
          </p:xfrm>
          <a:graphic>
            <a:graphicData uri="http://schemas.openxmlformats.org/drawingml/2006/chart">
              <c:chart xmlns:c="http://schemas.openxmlformats.org/drawingml/2006/chart" xmlns:r="http://schemas.openxmlformats.org/officeDocument/2006/relationships" r:id="rId4"/>
            </a:graphicData>
          </a:graphic>
        </p:graphicFrame>
        <p:sp>
          <p:nvSpPr>
            <p:cNvPr id="613" name="Shape 613"/>
            <p:cNvSpPr/>
            <p:nvPr/>
          </p:nvSpPr>
          <p:spPr>
            <a:xfrm>
              <a:off x="114858" y="114858"/>
              <a:ext cx="4940301" cy="4940301"/>
            </a:xfrm>
            <a:prstGeom prst="ellipse">
              <a:avLst/>
            </a:prstGeom>
            <a:solidFill>
              <a:srgbClr val="F0F1F6"/>
            </a:solidFill>
            <a:ln w="12700" cap="flat">
              <a:noFill/>
              <a:miter lim="400000"/>
            </a:ln>
            <a:effectLst/>
          </p:spPr>
          <p:txBody>
            <a:bodyPr wrap="square" lIns="19050" tIns="19050" rIns="19050" bIns="19050" numCol="1" anchor="ctr">
              <a:noAutofit/>
            </a:bodyPr>
            <a:lstStyle/>
            <a:p>
              <a:pPr algn="ctr" defTabSz="309245" hangingPunct="0">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sym typeface="Helvetica Light"/>
              </a:endParaRPr>
            </a:p>
          </p:txBody>
        </p:sp>
      </p:grpSp>
      <p:sp>
        <p:nvSpPr>
          <p:cNvPr id="616" name="Shape 616"/>
          <p:cNvSpPr/>
          <p:nvPr/>
        </p:nvSpPr>
        <p:spPr>
          <a:xfrm>
            <a:off x="6249138" y="4025197"/>
            <a:ext cx="1919288" cy="537070"/>
          </a:xfrm>
          <a:prstGeom prst="rect">
            <a:avLst/>
          </a:prstGeom>
          <a:noFill/>
          <a:ln w="12700" cap="flat">
            <a:noFill/>
            <a:miter lim="400000"/>
          </a:ln>
          <a:effectLst/>
        </p:spPr>
        <p:txBody>
          <a:bodyPr wrap="square" lIns="19050" tIns="19050" rIns="19050" bIns="19050" numCol="1" anchor="ctr">
            <a:spAutoFit/>
          </a:bodyPr>
          <a:lstStyle>
            <a:lvl1pPr>
              <a:lnSpc>
                <a:spcPct val="90000"/>
              </a:lnSpc>
              <a:defRPr sz="2400">
                <a:solidFill>
                  <a:srgbClr val="8DA6C0"/>
                </a:solidFill>
                <a:latin typeface="+mj-lt"/>
                <a:ea typeface="+mj-ea"/>
                <a:cs typeface="+mj-cs"/>
                <a:sym typeface="Open Sans"/>
              </a:defRPr>
            </a:lvl1pPr>
          </a:lstStyle>
          <a:p>
            <a:pPr algn="ctr" defTabSz="309245" hangingPunct="0"/>
            <a:r>
              <a:rPr sz="900" kern="0" dirty="0">
                <a:solidFill>
                  <a:srgbClr val="908D9A"/>
                </a:solidFill>
                <a:latin typeface="Open Sans"/>
                <a:ea typeface="Open Sans"/>
                <a:cs typeface="Open Sans"/>
              </a:rPr>
              <a:t>Lorem Ipsum has been the industry's standard dummy text unknown printer took a galley of type and scrambled it to make a</a:t>
            </a:r>
          </a:p>
        </p:txBody>
      </p:sp>
      <p:pic>
        <p:nvPicPr>
          <p:cNvPr id="6" name="图片占位符 5"/>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16667" r="16667"/>
          <a:stretch>
            <a:fillRect/>
          </a:stretch>
        </p:blipFill>
        <p:spPr>
          <a:xfrm>
            <a:off x="925116" y="1647825"/>
            <a:ext cx="1589484" cy="1589485"/>
          </a:xfrm>
        </p:spPr>
      </p:pic>
      <p:pic>
        <p:nvPicPr>
          <p:cNvPr id="8" name="图片占位符 7"/>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l="14243" r="14243"/>
          <a:stretch>
            <a:fillRect/>
          </a:stretch>
        </p:blipFill>
        <p:spPr>
          <a:xfrm>
            <a:off x="3662363" y="1644254"/>
            <a:ext cx="1601391" cy="1601390"/>
          </a:xfrm>
        </p:spPr>
      </p:pic>
      <p:pic>
        <p:nvPicPr>
          <p:cNvPr id="10" name="图片占位符 9"/>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l="16667" r="16667"/>
          <a:stretch>
            <a:fillRect/>
          </a:stretch>
        </p:blipFill>
        <p:spPr>
          <a:xfrm>
            <a:off x="6415088" y="1651398"/>
            <a:ext cx="1582341" cy="1582340"/>
          </a:xfrm>
        </p:spPr>
      </p:pic>
      <p:pic>
        <p:nvPicPr>
          <p:cNvPr id="20" name="图片 19"/>
          <p:cNvPicPr>
            <a:picLocks noChangeAspect="1"/>
          </p:cNvPicPr>
          <p:nvPr/>
        </p:nvPicPr>
        <p:blipFill>
          <a:blip r:embed="rId8"/>
          <a:srcRect l="43353" t="42963" r="46014" b="54832"/>
          <a:stretch>
            <a:fillRect/>
          </a:stretch>
        </p:blipFill>
        <p:spPr>
          <a:xfrm>
            <a:off x="4087707" y="0"/>
            <a:ext cx="968586" cy="209572"/>
          </a:xfrm>
          <a:custGeom>
            <a:avLst/>
            <a:gdLst>
              <a:gd name="connsiteX0" fmla="*/ 0 w 968586"/>
              <a:gd name="connsiteY0" fmla="*/ 0 h 209572"/>
              <a:gd name="connsiteX1" fmla="*/ 968586 w 968586"/>
              <a:gd name="connsiteY1" fmla="*/ 0 h 209572"/>
              <a:gd name="connsiteX2" fmla="*/ 968586 w 968586"/>
              <a:gd name="connsiteY2" fmla="*/ 209572 h 209572"/>
              <a:gd name="connsiteX3" fmla="*/ 0 w 968586"/>
              <a:gd name="connsiteY3" fmla="*/ 209572 h 209572"/>
            </a:gdLst>
            <a:ahLst/>
            <a:cxnLst>
              <a:cxn ang="0">
                <a:pos x="connsiteX0" y="connsiteY0"/>
              </a:cxn>
              <a:cxn ang="0">
                <a:pos x="connsiteX1" y="connsiteY1"/>
              </a:cxn>
              <a:cxn ang="0">
                <a:pos x="connsiteX2" y="connsiteY2"/>
              </a:cxn>
              <a:cxn ang="0">
                <a:pos x="connsiteX3" y="connsiteY3"/>
              </a:cxn>
            </a:cxnLst>
            <a:rect l="l" t="t" r="r" b="b"/>
            <a:pathLst>
              <a:path w="968586" h="209572">
                <a:moveTo>
                  <a:pt x="0" y="0"/>
                </a:moveTo>
                <a:lnTo>
                  <a:pt x="968586" y="0"/>
                </a:lnTo>
                <a:lnTo>
                  <a:pt x="968586" y="209572"/>
                </a:lnTo>
                <a:lnTo>
                  <a:pt x="0" y="209572"/>
                </a:lnTo>
                <a:close/>
              </a:path>
            </a:pathLst>
          </a:custGeom>
        </p:spPr>
      </p:pic>
      <p:cxnSp>
        <p:nvCxnSpPr>
          <p:cNvPr id="21" name="直接连接符 20"/>
          <p:cNvCxnSpPr/>
          <p:nvPr/>
        </p:nvCxnSpPr>
        <p:spPr>
          <a:xfrm>
            <a:off x="4366703" y="939658"/>
            <a:ext cx="41059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3380007" y="325598"/>
            <a:ext cx="2383987" cy="343299"/>
          </a:xfrm>
          <a:prstGeom prst="rect">
            <a:avLst/>
          </a:prstGeom>
          <a:noFill/>
        </p:spPr>
        <p:txBody>
          <a:bodyPr wrap="none" rtlCol="0">
            <a:spAutoFit/>
          </a:bodyPr>
          <a:lstStyle/>
          <a:p>
            <a:pPr algn="ctr" defTabSz="685165">
              <a:lnSpc>
                <a:spcPct val="80000"/>
              </a:lnSpc>
              <a:defRPr/>
            </a:pPr>
            <a:r>
              <a:rPr lang="zh-CN" altLang="en-US" sz="2000" spc="450" dirty="0">
                <a:solidFill>
                  <a:schemeClr val="bg2"/>
                </a:solidFill>
                <a:latin typeface="Arvo"/>
                <a:cs typeface="Arvo"/>
              </a:rPr>
              <a:t>请输入你的标题</a:t>
            </a:r>
            <a:endParaRPr lang="en-US" sz="2000" spc="450" dirty="0">
              <a:solidFill>
                <a:schemeClr val="bg2"/>
              </a:solidFill>
              <a:latin typeface="Arvo"/>
              <a:cs typeface="Arvo"/>
            </a:endParaRPr>
          </a:p>
        </p:txBody>
      </p:sp>
      <p:sp>
        <p:nvSpPr>
          <p:cNvPr id="23" name="TextBox 14"/>
          <p:cNvSpPr txBox="1"/>
          <p:nvPr/>
        </p:nvSpPr>
        <p:spPr>
          <a:xfrm>
            <a:off x="2636875" y="644603"/>
            <a:ext cx="3870251" cy="221599"/>
          </a:xfrm>
          <a:prstGeom prst="rect">
            <a:avLst/>
          </a:prstGeom>
          <a:noFill/>
        </p:spPr>
        <p:txBody>
          <a:bodyPr wrap="square" rtlCol="0">
            <a:spAutoFit/>
          </a:bodyPr>
          <a:lstStyle/>
          <a:p>
            <a:pPr algn="ctr" defTabSz="685165">
              <a:lnSpc>
                <a:spcPct val="80000"/>
              </a:lnSpc>
              <a:defRPr/>
            </a:pPr>
            <a:r>
              <a:rPr lang="en-US" altLang="zh-CN" sz="1050" dirty="0">
                <a:solidFill>
                  <a:schemeClr val="bg1"/>
                </a:solidFill>
                <a:latin typeface="Lato Light"/>
                <a:cs typeface="Lato Light"/>
              </a:rPr>
              <a:t>Success Always Belongs For Those Who Are Prepared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White">
  <a:themeElements>
    <a:clrScheme name="自定义 546">
      <a:dk1>
        <a:srgbClr val="7F7F7F"/>
      </a:dk1>
      <a:lt1>
        <a:srgbClr val="FFFFFF"/>
      </a:lt1>
      <a:dk2>
        <a:srgbClr val="000000"/>
      </a:dk2>
      <a:lt2>
        <a:srgbClr val="FFFFFF"/>
      </a:lt2>
      <a:accent1>
        <a:srgbClr val="0087BC"/>
      </a:accent1>
      <a:accent2>
        <a:srgbClr val="00BEA3"/>
      </a:accent2>
      <a:accent3>
        <a:srgbClr val="0087BC"/>
      </a:accent3>
      <a:accent4>
        <a:srgbClr val="00BEA3"/>
      </a:accent4>
      <a:accent5>
        <a:srgbClr val="0087BC"/>
      </a:accent5>
      <a:accent6>
        <a:srgbClr val="00BEA3"/>
      </a:accent6>
      <a:hlink>
        <a:srgbClr val="F33B48"/>
      </a:hlink>
      <a:folHlink>
        <a:srgbClr val="FFC000"/>
      </a:folHlink>
    </a:clrScheme>
    <a:fontScheme name="White">
      <a:majorFont>
        <a:latin typeface="Open Sans"/>
        <a:ea typeface="Open Sans"/>
        <a:cs typeface="Open Sans"/>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5343A"/>
        </a:solidFill>
        <a:ln w="12700" cap="flat">
          <a:noFill/>
          <a:miter lim="400000"/>
        </a:ln>
      </a:spPr>
      <a:bodyPr wrap="square" lIns="50800" tIns="50800" rIns="50800" bIns="50800" numCol="1" anchor="ctr">
        <a:noAutofit/>
      </a:bodyPr>
      <a:lstStyle>
        <a:defPPr>
          <a:defRPr sz="3200">
            <a:solidFill>
              <a:srgbClr val="FFFFFF"/>
            </a:solidFill>
            <a:latin typeface="Helvetica Light"/>
            <a:ea typeface="Helvetica Light"/>
            <a:cs typeface="Helvetica Light"/>
            <a:sym typeface="Helvetica Light"/>
          </a:defRPr>
        </a:defPPr>
      </a:lst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7400" b="0" i="0" u="none" strike="noStrike" cap="none" spc="0" normalizeH="0" baseline="0">
            <a:ln>
              <a:noFill/>
            </a:ln>
            <a:solidFill>
              <a:srgbClr val="FFFFFB"/>
            </a:solidFill>
            <a:effectLst/>
            <a:uFillTx/>
            <a:latin typeface="linecons"/>
            <a:ea typeface="linecons"/>
            <a:cs typeface="linecons"/>
            <a:sym typeface="lineco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2330</Words>
  <Application>Microsoft Office PowerPoint</Application>
  <PresentationFormat>全屏显示(16:9)</PresentationFormat>
  <Paragraphs>178</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Arvo</vt:lpstr>
      <vt:lpstr>Helvetica Light</vt:lpstr>
      <vt:lpstr>Lato Light</vt:lpstr>
      <vt:lpstr>linecons</vt:lpstr>
      <vt:lpstr>Montserrat-Regular</vt:lpstr>
      <vt:lpstr>Open Sans</vt:lpstr>
      <vt:lpstr>等线</vt:lpstr>
      <vt:lpstr>Calibri</vt:lpstr>
      <vt:lpstr>Calibri Light</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天 下</cp:lastModifiedBy>
  <cp:revision>87</cp:revision>
  <dcterms:created xsi:type="dcterms:W3CDTF">2017-05-02T06:39:00Z</dcterms:created>
  <dcterms:modified xsi:type="dcterms:W3CDTF">2021-01-05T00:16:09Z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